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5.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xml" ContentType="application/vnd.openxmlformats-officedocument.presentationml.tags+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7" r:id="rId1"/>
    <p:sldMasterId id="2147483675" r:id="rId2"/>
    <p:sldMasterId id="2147483709" r:id="rId3"/>
    <p:sldMasterId id="2147483726" r:id="rId4"/>
    <p:sldMasterId id="2147483746" r:id="rId5"/>
    <p:sldMasterId id="2147483766" r:id="rId6"/>
    <p:sldMasterId id="2147483792" r:id="rId7"/>
  </p:sldMasterIdLst>
  <p:notesMasterIdLst>
    <p:notesMasterId r:id="rId56"/>
  </p:notesMasterIdLst>
  <p:handoutMasterIdLst>
    <p:handoutMasterId r:id="rId57"/>
  </p:handoutMasterIdLst>
  <p:sldIdLst>
    <p:sldId id="257" r:id="rId8"/>
    <p:sldId id="383" r:id="rId9"/>
    <p:sldId id="259" r:id="rId10"/>
    <p:sldId id="260" r:id="rId11"/>
    <p:sldId id="375" r:id="rId12"/>
    <p:sldId id="376" r:id="rId13"/>
    <p:sldId id="294" r:id="rId14"/>
    <p:sldId id="311" r:id="rId15"/>
    <p:sldId id="380" r:id="rId16"/>
    <p:sldId id="381" r:id="rId17"/>
    <p:sldId id="343" r:id="rId18"/>
    <p:sldId id="352" r:id="rId19"/>
    <p:sldId id="303" r:id="rId20"/>
    <p:sldId id="295" r:id="rId21"/>
    <p:sldId id="355" r:id="rId22"/>
    <p:sldId id="353" r:id="rId23"/>
    <p:sldId id="300" r:id="rId24"/>
    <p:sldId id="354" r:id="rId25"/>
    <p:sldId id="371" r:id="rId26"/>
    <p:sldId id="377" r:id="rId27"/>
    <p:sldId id="378" r:id="rId28"/>
    <p:sldId id="373" r:id="rId29"/>
    <p:sldId id="379" r:id="rId30"/>
    <p:sldId id="287" r:id="rId31"/>
    <p:sldId id="288" r:id="rId32"/>
    <p:sldId id="290" r:id="rId33"/>
    <p:sldId id="291" r:id="rId34"/>
    <p:sldId id="289" r:id="rId35"/>
    <p:sldId id="359" r:id="rId36"/>
    <p:sldId id="360" r:id="rId37"/>
    <p:sldId id="361" r:id="rId38"/>
    <p:sldId id="362" r:id="rId39"/>
    <p:sldId id="369" r:id="rId40"/>
    <p:sldId id="370" r:id="rId41"/>
    <p:sldId id="374" r:id="rId42"/>
    <p:sldId id="286" r:id="rId43"/>
    <p:sldId id="268" r:id="rId44"/>
    <p:sldId id="285" r:id="rId45"/>
    <p:sldId id="265" r:id="rId46"/>
    <p:sldId id="266" r:id="rId47"/>
    <p:sldId id="269" r:id="rId48"/>
    <p:sldId id="270" r:id="rId49"/>
    <p:sldId id="271" r:id="rId50"/>
    <p:sldId id="276" r:id="rId51"/>
    <p:sldId id="273" r:id="rId52"/>
    <p:sldId id="274" r:id="rId53"/>
    <p:sldId id="275" r:id="rId54"/>
    <p:sldId id="304" r:id="rId55"/>
  </p:sldIdLst>
  <p:sldSz cx="9144000" cy="6858000" type="screen4x3"/>
  <p:notesSz cx="6954838" cy="9236075"/>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9"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lias, Johanna" initials="GJ" lastIdx="1" clrIdx="0">
    <p:extLst>
      <p:ext uri="{19B8F6BF-5375-455C-9EA6-DF929625EA0E}">
        <p15:presenceInfo xmlns:p15="http://schemas.microsoft.com/office/powerpoint/2012/main" userId="S-1-5-21-1715567821-1645522239-725345543-421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ED1"/>
    <a:srgbClr val="E7E8EA"/>
    <a:srgbClr val="4DA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78806" autoAdjust="0"/>
  </p:normalViewPr>
  <p:slideViewPr>
    <p:cSldViewPr snapToGrid="0">
      <p:cViewPr varScale="1">
        <p:scale>
          <a:sx n="96" d="100"/>
          <a:sy n="96" d="100"/>
        </p:scale>
        <p:origin x="2022"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2" d="100"/>
          <a:sy n="92" d="100"/>
        </p:scale>
        <p:origin x="2442" y="45"/>
      </p:cViewPr>
      <p:guideLst>
        <p:guide orient="horz" pos="2909"/>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handoutMaster" Target="handoutMasters/handout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53283204464307"/>
          <c:y val="0.24965821198552476"/>
          <c:w val="0.17844328580549054"/>
          <c:h val="0.70999386978572954"/>
        </c:manualLayout>
      </c:layout>
      <c:barChart>
        <c:barDir val="col"/>
        <c:grouping val="clustered"/>
        <c:varyColors val="0"/>
        <c:ser>
          <c:idx val="0"/>
          <c:order val="0"/>
          <c:tx>
            <c:strRef>
              <c:f>Sheet1!$B$1</c:f>
              <c:strCache>
                <c:ptCount val="1"/>
                <c:pt idx="0">
                  <c:v>APOLLO HELICON Sweden Analysis Immediate Post-MI Survivors (n=97,254)</c:v>
                </c:pt>
              </c:strCache>
            </c:strRef>
          </c:tx>
          <c:spPr>
            <a:solidFill>
              <a:schemeClr val="accent1"/>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4335-4D22-83E5-9EA421699462}"/>
              </c:ext>
            </c:extLst>
          </c:dPt>
          <c:dLbls>
            <c:dLbl>
              <c:idx val="0"/>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fld id="{FD7E309F-906E-4D6D-92A0-9D6A175AFB0A}" type="VALUE">
                      <a:rPr lang="en-US" smtClean="0">
                        <a:solidFill>
                          <a:schemeClr val="tx1"/>
                        </a:solidFill>
                      </a:rPr>
                      <a:pPr>
                        <a:defRPr>
                          <a:solidFill>
                            <a:schemeClr val="tx1"/>
                          </a:solidFill>
                        </a:defRPr>
                      </a:pPr>
                      <a:t>[VALUE]</a:t>
                    </a:fld>
                    <a:r>
                      <a:rPr lang="en-US"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335-4D22-83E5-9EA421699462}"/>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18.3</c:v>
                </c:pt>
              </c:numCache>
            </c:numRef>
          </c:val>
          <c:extLst xmlns:c16r2="http://schemas.microsoft.com/office/drawing/2015/06/chart">
            <c:ext xmlns:c16="http://schemas.microsoft.com/office/drawing/2014/chart" uri="{C3380CC4-5D6E-409C-BE32-E72D297353CC}">
              <c16:uniqueId val="{00000002-4335-4D22-83E5-9EA421699462}"/>
            </c:ext>
          </c:extLst>
        </c:ser>
        <c:dLbls>
          <c:showLegendKey val="0"/>
          <c:showVal val="0"/>
          <c:showCatName val="0"/>
          <c:showSerName val="0"/>
          <c:showPercent val="0"/>
          <c:showBubbleSize val="0"/>
        </c:dLbls>
        <c:gapWidth val="130"/>
        <c:overlap val="-29"/>
        <c:axId val="-70134768"/>
        <c:axId val="-70138032"/>
      </c:barChart>
      <c:catAx>
        <c:axId val="-70134768"/>
        <c:scaling>
          <c:orientation val="minMax"/>
        </c:scaling>
        <c:delete val="0"/>
        <c:axPos val="b"/>
        <c:numFmt formatCode="General" sourceLinked="1"/>
        <c:majorTickMark val="none"/>
        <c:minorTickMark val="none"/>
        <c:tickLblPos val="nextTo"/>
        <c:spPr>
          <a:solidFill>
            <a:schemeClr val="tx1"/>
          </a:solid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138032"/>
        <c:crosses val="autoZero"/>
        <c:auto val="1"/>
        <c:lblAlgn val="ctr"/>
        <c:lblOffset val="100"/>
        <c:noMultiLvlLbl val="0"/>
      </c:catAx>
      <c:valAx>
        <c:axId val="-70138032"/>
        <c:scaling>
          <c:orientation val="minMax"/>
          <c:max val="25"/>
        </c:scaling>
        <c:delete val="0"/>
        <c:axPos val="l"/>
        <c:majorGridlines>
          <c:spPr>
            <a:ln w="9525" cap="flat" cmpd="sng" algn="ctr">
              <a:solidFill>
                <a:schemeClr val="bg1"/>
              </a:solidFill>
              <a:round/>
            </a:ln>
            <a:effectLst/>
          </c:spPr>
        </c:majorGridlines>
        <c:numFmt formatCode="General"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134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53583205229004"/>
          <c:y val="0.24965830074534887"/>
          <c:w val="0.38865343769435673"/>
          <c:h val="0.70999386978572954"/>
        </c:manualLayout>
      </c:layout>
      <c:barChart>
        <c:barDir val="col"/>
        <c:grouping val="clustered"/>
        <c:varyColors val="0"/>
        <c:ser>
          <c:idx val="0"/>
          <c:order val="0"/>
          <c:tx>
            <c:strRef>
              <c:f>Sheet1!$B$1</c:f>
              <c:strCache>
                <c:ptCount val="1"/>
                <c:pt idx="0">
                  <c:v>APOLLO HELICON Sweden Analysis 1-year Event-free MI Survivors (n=76,687)</c:v>
                </c:pt>
              </c:strCache>
            </c:strRef>
          </c:tx>
          <c:spPr>
            <a:solidFill>
              <a:schemeClr val="accent1"/>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DE3A-49C5-85EE-56515A78D3C0}"/>
              </c:ext>
            </c:extLst>
          </c:dPt>
          <c:dLbls>
            <c:dLbl>
              <c:idx val="0"/>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fld id="{FD7E309F-906E-4D6D-92A0-9D6A175AFB0A}" type="VALUE">
                      <a:rPr lang="en-US" smtClean="0">
                        <a:solidFill>
                          <a:schemeClr val="tx1"/>
                        </a:solidFill>
                      </a:rPr>
                      <a:pPr>
                        <a:defRPr>
                          <a:solidFill>
                            <a:schemeClr val="tx1"/>
                          </a:solidFill>
                        </a:defRPr>
                      </a:pPr>
                      <a:t>[VALUE]</a:t>
                    </a:fld>
                    <a:r>
                      <a:rPr lang="en-US"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E3A-49C5-85EE-56515A78D3C0}"/>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20</c:v>
                </c:pt>
              </c:numCache>
            </c:numRef>
          </c:val>
          <c:extLst xmlns:c16r2="http://schemas.microsoft.com/office/drawing/2015/06/chart">
            <c:ext xmlns:c16="http://schemas.microsoft.com/office/drawing/2014/chart" uri="{C3380CC4-5D6E-409C-BE32-E72D297353CC}">
              <c16:uniqueId val="{00000002-DE3A-49C5-85EE-56515A78D3C0}"/>
            </c:ext>
          </c:extLst>
        </c:ser>
        <c:dLbls>
          <c:showLegendKey val="0"/>
          <c:showVal val="0"/>
          <c:showCatName val="0"/>
          <c:showSerName val="0"/>
          <c:showPercent val="0"/>
          <c:showBubbleSize val="0"/>
        </c:dLbls>
        <c:gapWidth val="130"/>
        <c:overlap val="-29"/>
        <c:axId val="-70136944"/>
        <c:axId val="-70141296"/>
      </c:barChart>
      <c:catAx>
        <c:axId val="-70136944"/>
        <c:scaling>
          <c:orientation val="minMax"/>
        </c:scaling>
        <c:delete val="0"/>
        <c:axPos val="b"/>
        <c:numFmt formatCode="General" sourceLinked="1"/>
        <c:majorTickMark val="none"/>
        <c:minorTickMark val="none"/>
        <c:tickLblPos val="nextTo"/>
        <c:spPr>
          <a:solidFill>
            <a:schemeClr val="tx1"/>
          </a:solid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141296"/>
        <c:crosses val="autoZero"/>
        <c:auto val="1"/>
        <c:lblAlgn val="ctr"/>
        <c:lblOffset val="100"/>
        <c:noMultiLvlLbl val="0"/>
      </c:catAx>
      <c:valAx>
        <c:axId val="-70141296"/>
        <c:scaling>
          <c:orientation val="minMax"/>
          <c:max val="25"/>
        </c:scaling>
        <c:delete val="0"/>
        <c:axPos val="l"/>
        <c:majorGridlines>
          <c:spPr>
            <a:ln w="9525" cap="flat" cmpd="sng" algn="ctr">
              <a:solidFill>
                <a:schemeClr val="bg1"/>
              </a:solidFill>
              <a:round/>
            </a:ln>
            <a:effectLst/>
          </c:spPr>
        </c:majorGridlines>
        <c:numFmt formatCode="General"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136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200" b="1" i="0" dirty="0">
                <a:solidFill>
                  <a:schemeClr val="tx1"/>
                </a:solidFill>
                <a:effectLst/>
              </a:rPr>
              <a:t>Mortality Rate </a:t>
            </a:r>
            <a:r>
              <a:rPr lang="en-US" sz="1200" b="1" dirty="0">
                <a:solidFill>
                  <a:schemeClr val="tx1"/>
                </a:solidFill>
                <a:effectLst/>
              </a:rPr>
              <a:t>Per Year After MI </a:t>
            </a:r>
            <a:endParaRPr lang="en-US" sz="1400" dirty="0">
              <a:solidFill>
                <a:schemeClr val="tx1"/>
              </a:solidFill>
              <a:effectLst/>
            </a:endParaRPr>
          </a:p>
        </c:rich>
      </c:tx>
      <c:layout>
        <c:manualLayout>
          <c:xMode val="edge"/>
          <c:yMode val="edge"/>
          <c:x val="0.26765765765765764"/>
          <c:y val="6.887602414259949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237781088174789"/>
          <c:y val="0.22946685914483292"/>
          <c:w val="0.84458915608521912"/>
          <c:h val="0.60670286478901847"/>
        </c:manualLayout>
      </c:layout>
      <c:barChart>
        <c:barDir val="col"/>
        <c:grouping val="clustered"/>
        <c:varyColors val="0"/>
        <c:ser>
          <c:idx val="0"/>
          <c:order val="0"/>
          <c:tx>
            <c:strRef>
              <c:f>Sheet1!$B$1</c:f>
              <c:strCache>
                <c:ptCount val="1"/>
                <c:pt idx="0">
                  <c:v>First Year</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0.00%</c:formatCode>
                <c:ptCount val="1"/>
                <c:pt idx="0">
                  <c:v>5.8999999999999997E-2</c:v>
                </c:pt>
              </c:numCache>
            </c:numRef>
          </c:val>
          <c:extLst xmlns:c16r2="http://schemas.microsoft.com/office/drawing/2015/06/chart">
            <c:ext xmlns:c16="http://schemas.microsoft.com/office/drawing/2014/chart" uri="{C3380CC4-5D6E-409C-BE32-E72D297353CC}">
              <c16:uniqueId val="{00000000-8A62-4B47-BCDC-6B2F2BB4C3F2}"/>
            </c:ext>
          </c:extLst>
        </c:ser>
        <c:ser>
          <c:idx val="1"/>
          <c:order val="1"/>
          <c:tx>
            <c:strRef>
              <c:f>Sheet1!$C$1</c:f>
              <c:strCache>
                <c:ptCount val="1"/>
                <c:pt idx="0">
                  <c:v>Second Year</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0.00%</c:formatCode>
                <c:ptCount val="1"/>
                <c:pt idx="0">
                  <c:v>3.7999999999999999E-2</c:v>
                </c:pt>
              </c:numCache>
            </c:numRef>
          </c:val>
          <c:extLst xmlns:c16r2="http://schemas.microsoft.com/office/drawing/2015/06/chart">
            <c:ext xmlns:c16="http://schemas.microsoft.com/office/drawing/2014/chart" uri="{C3380CC4-5D6E-409C-BE32-E72D297353CC}">
              <c16:uniqueId val="{00000001-8A62-4B47-BCDC-6B2F2BB4C3F2}"/>
            </c:ext>
          </c:extLst>
        </c:ser>
        <c:ser>
          <c:idx val="2"/>
          <c:order val="2"/>
          <c:tx>
            <c:strRef>
              <c:f>Sheet1!$D$1</c:f>
              <c:strCache>
                <c:ptCount val="1"/>
                <c:pt idx="0">
                  <c:v>Third Year</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0.00%</c:formatCode>
                <c:ptCount val="1"/>
                <c:pt idx="0">
                  <c:v>3.2000000000000001E-2</c:v>
                </c:pt>
              </c:numCache>
            </c:numRef>
          </c:val>
          <c:extLst xmlns:c16r2="http://schemas.microsoft.com/office/drawing/2015/06/chart">
            <c:ext xmlns:c16="http://schemas.microsoft.com/office/drawing/2014/chart" uri="{C3380CC4-5D6E-409C-BE32-E72D297353CC}">
              <c16:uniqueId val="{00000002-8A62-4B47-BCDC-6B2F2BB4C3F2}"/>
            </c:ext>
          </c:extLst>
        </c:ser>
        <c:dLbls>
          <c:showLegendKey val="0"/>
          <c:showVal val="0"/>
          <c:showCatName val="0"/>
          <c:showSerName val="0"/>
          <c:showPercent val="0"/>
          <c:showBubbleSize val="0"/>
        </c:dLbls>
        <c:gapWidth val="219"/>
        <c:overlap val="-27"/>
        <c:axId val="-70135856"/>
        <c:axId val="-70143472"/>
      </c:barChart>
      <c:catAx>
        <c:axId val="-701358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143472"/>
        <c:crosses val="autoZero"/>
        <c:auto val="1"/>
        <c:lblAlgn val="ctr"/>
        <c:lblOffset val="100"/>
        <c:tickMarkSkip val="2"/>
        <c:noMultiLvlLbl val="0"/>
      </c:catAx>
      <c:valAx>
        <c:axId val="-70143472"/>
        <c:scaling>
          <c:orientation val="minMax"/>
          <c:max val="0.2"/>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13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200" b="1" i="0" u="none" strike="noStrike" baseline="0" dirty="0">
                <a:solidFill>
                  <a:schemeClr val="tx1"/>
                </a:solidFill>
                <a:effectLst/>
              </a:rPr>
              <a:t>First CV Composite Event* Per Year After MI </a:t>
            </a:r>
            <a:endParaRPr lang="en-US" sz="1200" dirty="0">
              <a:solidFill>
                <a:schemeClr val="tx1"/>
              </a:solidFill>
            </a:endParaRPr>
          </a:p>
        </c:rich>
      </c:tx>
      <c:layout>
        <c:manualLayout>
          <c:xMode val="edge"/>
          <c:yMode val="edge"/>
          <c:x val="0.16058546735712093"/>
          <c:y val="7.200675251271765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637180487574188"/>
          <c:y val="0.22885649036968234"/>
          <c:w val="0.84458915608521912"/>
          <c:h val="0.607313233564169"/>
        </c:manualLayout>
      </c:layout>
      <c:barChart>
        <c:barDir val="col"/>
        <c:grouping val="clustered"/>
        <c:varyColors val="0"/>
        <c:ser>
          <c:idx val="0"/>
          <c:order val="0"/>
          <c:tx>
            <c:strRef>
              <c:f>Sheet1!$B$1</c:f>
              <c:strCache>
                <c:ptCount val="1"/>
                <c:pt idx="0">
                  <c:v>First Year</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0.00%</c:formatCode>
                <c:ptCount val="1"/>
                <c:pt idx="0">
                  <c:v>0.184</c:v>
                </c:pt>
              </c:numCache>
            </c:numRef>
          </c:val>
          <c:extLst xmlns:c16r2="http://schemas.microsoft.com/office/drawing/2015/06/chart">
            <c:ext xmlns:c16="http://schemas.microsoft.com/office/drawing/2014/chart" uri="{C3380CC4-5D6E-409C-BE32-E72D297353CC}">
              <c16:uniqueId val="{00000000-697C-4143-ACC2-5BB929C5FC90}"/>
            </c:ext>
          </c:extLst>
        </c:ser>
        <c:ser>
          <c:idx val="1"/>
          <c:order val="1"/>
          <c:tx>
            <c:strRef>
              <c:f>Sheet1!$C$1</c:f>
              <c:strCache>
                <c:ptCount val="1"/>
                <c:pt idx="0">
                  <c:v>Second Year</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0.00%</c:formatCode>
                <c:ptCount val="1"/>
                <c:pt idx="0">
                  <c:v>0.161</c:v>
                </c:pt>
              </c:numCache>
            </c:numRef>
          </c:val>
          <c:extLst xmlns:c16r2="http://schemas.microsoft.com/office/drawing/2015/06/chart">
            <c:ext xmlns:c16="http://schemas.microsoft.com/office/drawing/2014/chart" uri="{C3380CC4-5D6E-409C-BE32-E72D297353CC}">
              <c16:uniqueId val="{00000001-697C-4143-ACC2-5BB929C5FC90}"/>
            </c:ext>
          </c:extLst>
        </c:ser>
        <c:ser>
          <c:idx val="2"/>
          <c:order val="2"/>
          <c:tx>
            <c:strRef>
              <c:f>Sheet1!$D$1</c:f>
              <c:strCache>
                <c:ptCount val="1"/>
                <c:pt idx="0">
                  <c:v>Third Year</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0.00%</c:formatCode>
                <c:ptCount val="1"/>
                <c:pt idx="0">
                  <c:v>0.14899999999999999</c:v>
                </c:pt>
              </c:numCache>
            </c:numRef>
          </c:val>
          <c:extLst xmlns:c16r2="http://schemas.microsoft.com/office/drawing/2015/06/chart">
            <c:ext xmlns:c16="http://schemas.microsoft.com/office/drawing/2014/chart" uri="{C3380CC4-5D6E-409C-BE32-E72D297353CC}">
              <c16:uniqueId val="{00000002-697C-4143-ACC2-5BB929C5FC90}"/>
            </c:ext>
          </c:extLst>
        </c:ser>
        <c:dLbls>
          <c:showLegendKey val="0"/>
          <c:showVal val="0"/>
          <c:showCatName val="0"/>
          <c:showSerName val="0"/>
          <c:showPercent val="0"/>
          <c:showBubbleSize val="0"/>
        </c:dLbls>
        <c:gapWidth val="219"/>
        <c:overlap val="-27"/>
        <c:axId val="-70136400"/>
        <c:axId val="-70145104"/>
      </c:barChart>
      <c:catAx>
        <c:axId val="-70136400"/>
        <c:scaling>
          <c:orientation val="minMax"/>
        </c:scaling>
        <c:delete val="0"/>
        <c:axPos val="b"/>
        <c:numFmt formatCode="0.00%" sourceLinked="0"/>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0145104"/>
        <c:crosses val="autoZero"/>
        <c:auto val="0"/>
        <c:lblAlgn val="ctr"/>
        <c:lblOffset val="100"/>
        <c:noMultiLvlLbl val="0"/>
      </c:catAx>
      <c:valAx>
        <c:axId val="-70145104"/>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136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4114027263304931E-2"/>
          <c:y val="8.3078972123406952E-3"/>
          <c:w val="0.98521387620034717"/>
          <c:h val="0.86368367910321808"/>
        </c:manualLayout>
      </c:layout>
      <c:barChart>
        <c:barDir val="col"/>
        <c:grouping val="clustered"/>
        <c:varyColors val="0"/>
        <c:ser>
          <c:idx val="0"/>
          <c:order val="0"/>
          <c:tx>
            <c:strRef>
              <c:f>Sheet1!$B$1</c:f>
              <c:strCache>
                <c:ptCount val="1"/>
                <c:pt idx="0">
                  <c:v>First Year</c:v>
                </c:pt>
              </c:strCache>
            </c:strRef>
          </c:tx>
          <c:spPr>
            <a:solidFill>
              <a:schemeClr val="accent1"/>
            </a:solidFill>
            <a:ln>
              <a:noFill/>
            </a:ln>
            <a:effectLst/>
          </c:spPr>
          <c:invertIfNegative val="0"/>
          <c:dPt>
            <c:idx val="0"/>
            <c:invertIfNegative val="0"/>
            <c:bubble3D val="0"/>
            <c:spPr>
              <a:solidFill>
                <a:schemeClr val="accent4">
                  <a:lumMod val="25000"/>
                  <a:lumOff val="75000"/>
                </a:schemeClr>
              </a:solidFill>
              <a:ln>
                <a:noFill/>
              </a:ln>
              <a:effectLst/>
            </c:spPr>
            <c:extLst xmlns:c16r2="http://schemas.microsoft.com/office/drawing/2015/06/chart">
              <c:ext xmlns:c16="http://schemas.microsoft.com/office/drawing/2014/chart" uri="{C3380CC4-5D6E-409C-BE32-E72D297353CC}">
                <c16:uniqueId val="{00000003-CBB7-4E11-8B0D-4FDA75ECF1BC}"/>
              </c:ext>
            </c:extLst>
          </c:dPt>
          <c:dPt>
            <c:idx val="1"/>
            <c:invertIfNegative val="0"/>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05-CBB7-4E11-8B0D-4FDA75ECF1BC}"/>
              </c:ext>
            </c:extLst>
          </c:dPt>
          <c:dPt>
            <c:idx val="2"/>
            <c:invertIfNegative val="0"/>
            <c:bubble3D val="0"/>
            <c:spPr>
              <a:solidFill>
                <a:schemeClr val="accent3">
                  <a:lumMod val="40000"/>
                  <a:lumOff val="60000"/>
                </a:schemeClr>
              </a:solidFill>
              <a:ln>
                <a:noFill/>
              </a:ln>
              <a:effectLst/>
            </c:spPr>
            <c:extLst xmlns:c16r2="http://schemas.microsoft.com/office/drawing/2015/06/chart">
              <c:ext xmlns:c16="http://schemas.microsoft.com/office/drawing/2014/chart" uri="{C3380CC4-5D6E-409C-BE32-E72D297353CC}">
                <c16:uniqueId val="{00000007-CBB7-4E11-8B0D-4FDA75ECF1BC}"/>
              </c:ext>
            </c:extLst>
          </c:dPt>
          <c:dPt>
            <c:idx val="3"/>
            <c:invertIfNegative val="0"/>
            <c:bubble3D val="0"/>
            <c:spPr>
              <a:solidFill>
                <a:schemeClr val="accent1">
                  <a:lumMod val="20000"/>
                  <a:lumOff val="80000"/>
                </a:schemeClr>
              </a:solidFill>
              <a:ln>
                <a:noFill/>
              </a:ln>
              <a:effectLst/>
            </c:spPr>
            <c:extLst xmlns:c16r2="http://schemas.microsoft.com/office/drawing/2015/06/chart">
              <c:ext xmlns:c16="http://schemas.microsoft.com/office/drawing/2014/chart" uri="{C3380CC4-5D6E-409C-BE32-E72D297353CC}">
                <c16:uniqueId val="{00000009-CBB7-4E11-8B0D-4FDA75ECF1B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No Risk Factors</c:v>
                </c:pt>
                <c:pt idx="1">
                  <c:v>1 Risk Factor</c:v>
                </c:pt>
                <c:pt idx="2">
                  <c:v>2-3 Risk Factors</c:v>
                </c:pt>
                <c:pt idx="3">
                  <c:v>&gt;3 Risk Factors</c:v>
                </c:pt>
              </c:strCache>
            </c:strRef>
          </c:cat>
          <c:val>
            <c:numRef>
              <c:f>Sheet1!$B$2:$B$6</c:f>
              <c:numCache>
                <c:formatCode>0.00%</c:formatCode>
                <c:ptCount val="4"/>
                <c:pt idx="0">
                  <c:v>9.6000000000000002E-2</c:v>
                </c:pt>
                <c:pt idx="1">
                  <c:v>0.113</c:v>
                </c:pt>
                <c:pt idx="2">
                  <c:v>0.158</c:v>
                </c:pt>
                <c:pt idx="3">
                  <c:v>0.255</c:v>
                </c:pt>
              </c:numCache>
            </c:numRef>
          </c:val>
          <c:extLst xmlns:c16r2="http://schemas.microsoft.com/office/drawing/2015/06/chart">
            <c:ext xmlns:c16="http://schemas.microsoft.com/office/drawing/2014/chart" uri="{C3380CC4-5D6E-409C-BE32-E72D297353CC}">
              <c16:uniqueId val="{0000000A-CBB7-4E11-8B0D-4FDA75ECF1BC}"/>
            </c:ext>
          </c:extLst>
        </c:ser>
        <c:ser>
          <c:idx val="1"/>
          <c:order val="1"/>
          <c:tx>
            <c:strRef>
              <c:f>Sheet1!$C$1</c:f>
              <c:strCache>
                <c:ptCount val="1"/>
                <c:pt idx="0">
                  <c:v>Second Year</c:v>
                </c:pt>
              </c:strCache>
            </c:strRef>
          </c:tx>
          <c:spPr>
            <a:solidFill>
              <a:schemeClr val="accent2"/>
            </a:solidFill>
            <a:ln>
              <a:noFill/>
            </a:ln>
            <a:effectLst/>
          </c:spPr>
          <c:invertIfNegative val="0"/>
          <c:dPt>
            <c:idx val="0"/>
            <c:invertIfNegative val="0"/>
            <c:bubble3D val="0"/>
            <c:spPr>
              <a:solidFill>
                <a:schemeClr val="accent4">
                  <a:lumMod val="75000"/>
                  <a:lumOff val="25000"/>
                </a:schemeClr>
              </a:solidFill>
              <a:ln>
                <a:noFill/>
              </a:ln>
              <a:effectLst/>
            </c:spPr>
            <c:extLst xmlns:c16r2="http://schemas.microsoft.com/office/drawing/2015/06/chart">
              <c:ext xmlns:c16="http://schemas.microsoft.com/office/drawing/2014/chart" uri="{C3380CC4-5D6E-409C-BE32-E72D297353CC}">
                <c16:uniqueId val="{0000000E-CBB7-4E11-8B0D-4FDA75ECF1BC}"/>
              </c:ext>
            </c:extLst>
          </c:dPt>
          <c:dPt>
            <c:idx val="1"/>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10-CBB7-4E11-8B0D-4FDA75ECF1BC}"/>
              </c:ext>
            </c:extLst>
          </c:dPt>
          <c:dPt>
            <c:idx val="2"/>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2-CBB7-4E11-8B0D-4FDA75ECF1BC}"/>
              </c:ext>
            </c:extLst>
          </c:dPt>
          <c:dPt>
            <c:idx val="3"/>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14-CBB7-4E11-8B0D-4FDA75ECF1B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No Risk Factors</c:v>
                </c:pt>
                <c:pt idx="1">
                  <c:v>1 Risk Factor</c:v>
                </c:pt>
                <c:pt idx="2">
                  <c:v>2-3 Risk Factors</c:v>
                </c:pt>
                <c:pt idx="3">
                  <c:v>&gt;3 Risk Factors</c:v>
                </c:pt>
              </c:strCache>
            </c:strRef>
          </c:cat>
          <c:val>
            <c:numRef>
              <c:f>Sheet1!$C$2:$C$6</c:f>
              <c:numCache>
                <c:formatCode>0.00%</c:formatCode>
                <c:ptCount val="4"/>
                <c:pt idx="0">
                  <c:v>0.08</c:v>
                </c:pt>
                <c:pt idx="1">
                  <c:v>0.11</c:v>
                </c:pt>
                <c:pt idx="2">
                  <c:v>0.14499999999999999</c:v>
                </c:pt>
                <c:pt idx="3">
                  <c:v>0.222</c:v>
                </c:pt>
              </c:numCache>
            </c:numRef>
          </c:val>
          <c:extLst xmlns:c16r2="http://schemas.microsoft.com/office/drawing/2015/06/chart">
            <c:ext xmlns:c16="http://schemas.microsoft.com/office/drawing/2014/chart" uri="{C3380CC4-5D6E-409C-BE32-E72D297353CC}">
              <c16:uniqueId val="{00000015-CBB7-4E11-8B0D-4FDA75ECF1BC}"/>
            </c:ext>
          </c:extLst>
        </c:ser>
        <c:ser>
          <c:idx val="2"/>
          <c:order val="2"/>
          <c:tx>
            <c:strRef>
              <c:f>Sheet1!$D$1</c:f>
              <c:strCache>
                <c:ptCount val="1"/>
                <c:pt idx="0">
                  <c:v>Third Year</c:v>
                </c:pt>
              </c:strCache>
            </c:strRef>
          </c:tx>
          <c:spPr>
            <a:solidFill>
              <a:schemeClr val="accent3"/>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19-CBB7-4E11-8B0D-4FDA75ECF1BC}"/>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B-CBB7-4E11-8B0D-4FDA75ECF1BC}"/>
              </c:ext>
            </c:extLst>
          </c:dPt>
          <c:dPt>
            <c:idx val="2"/>
            <c:invertIfNegative val="0"/>
            <c:bubble3D val="0"/>
            <c:spPr>
              <a:solidFill>
                <a:schemeClr val="accent3">
                  <a:lumMod val="50000"/>
                </a:schemeClr>
              </a:solidFill>
              <a:ln>
                <a:noFill/>
              </a:ln>
              <a:effectLst/>
            </c:spPr>
            <c:extLst xmlns:c16r2="http://schemas.microsoft.com/office/drawing/2015/06/chart">
              <c:ext xmlns:c16="http://schemas.microsoft.com/office/drawing/2014/chart" uri="{C3380CC4-5D6E-409C-BE32-E72D297353CC}">
                <c16:uniqueId val="{0000001D-CBB7-4E11-8B0D-4FDA75ECF1BC}"/>
              </c:ext>
            </c:extLst>
          </c:dPt>
          <c:dPt>
            <c:idx val="3"/>
            <c:invertIfNegative val="0"/>
            <c:bubble3D val="0"/>
            <c:spPr>
              <a:solidFill>
                <a:schemeClr val="accent1">
                  <a:lumMod val="50000"/>
                </a:schemeClr>
              </a:solidFill>
              <a:ln>
                <a:noFill/>
              </a:ln>
              <a:effectLst/>
            </c:spPr>
            <c:extLst xmlns:c16r2="http://schemas.microsoft.com/office/drawing/2015/06/chart">
              <c:ext xmlns:c16="http://schemas.microsoft.com/office/drawing/2014/chart" uri="{C3380CC4-5D6E-409C-BE32-E72D297353CC}">
                <c16:uniqueId val="{0000001F-CBB7-4E11-8B0D-4FDA75ECF1B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No Risk Factors</c:v>
                </c:pt>
                <c:pt idx="1">
                  <c:v>1 Risk Factor</c:v>
                </c:pt>
                <c:pt idx="2">
                  <c:v>2-3 Risk Factors</c:v>
                </c:pt>
                <c:pt idx="3">
                  <c:v>&gt;3 Risk Factors</c:v>
                </c:pt>
              </c:strCache>
            </c:strRef>
          </c:cat>
          <c:val>
            <c:numRef>
              <c:f>Sheet1!$D$2:$D$6</c:f>
              <c:numCache>
                <c:formatCode>0.00%</c:formatCode>
                <c:ptCount val="4"/>
                <c:pt idx="0">
                  <c:v>6.4000000000000001E-2</c:v>
                </c:pt>
                <c:pt idx="1">
                  <c:v>9.8000000000000004E-2</c:v>
                </c:pt>
                <c:pt idx="2">
                  <c:v>0.13600000000000001</c:v>
                </c:pt>
                <c:pt idx="3">
                  <c:v>0.23</c:v>
                </c:pt>
              </c:numCache>
            </c:numRef>
          </c:val>
          <c:extLst xmlns:c16r2="http://schemas.microsoft.com/office/drawing/2015/06/chart">
            <c:ext xmlns:c16="http://schemas.microsoft.com/office/drawing/2014/chart" uri="{C3380CC4-5D6E-409C-BE32-E72D297353CC}">
              <c16:uniqueId val="{00000020-CBB7-4E11-8B0D-4FDA75ECF1BC}"/>
            </c:ext>
          </c:extLst>
        </c:ser>
        <c:dLbls>
          <c:showLegendKey val="0"/>
          <c:showVal val="0"/>
          <c:showCatName val="0"/>
          <c:showSerName val="0"/>
          <c:showPercent val="0"/>
          <c:showBubbleSize val="0"/>
        </c:dLbls>
        <c:gapWidth val="26"/>
        <c:overlap val="-10"/>
        <c:axId val="-70133136"/>
        <c:axId val="-70148368"/>
      </c:barChart>
      <c:catAx>
        <c:axId val="-70133136"/>
        <c:scaling>
          <c:orientation val="minMax"/>
        </c:scaling>
        <c:delete val="0"/>
        <c:axPos val="b"/>
        <c:numFmt formatCode="General" sourceLinked="1"/>
        <c:majorTickMark val="none"/>
        <c:minorTickMark val="none"/>
        <c:tickLblPos val="nextTo"/>
        <c:spPr>
          <a:noFill/>
          <a:ln w="9525" cap="flat" cmpd="sng" algn="ctr">
            <a:solidFill>
              <a:srgbClr val="7F134C"/>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70148368"/>
        <c:crosses val="autoZero"/>
        <c:auto val="1"/>
        <c:lblAlgn val="ctr"/>
        <c:lblOffset val="275"/>
        <c:noMultiLvlLbl val="0"/>
      </c:catAx>
      <c:valAx>
        <c:axId val="-70148368"/>
        <c:scaling>
          <c:orientation val="minMax"/>
        </c:scaling>
        <c:delete val="1"/>
        <c:axPos val="l"/>
        <c:numFmt formatCode="0.00%" sourceLinked="1"/>
        <c:majorTickMark val="out"/>
        <c:minorTickMark val="none"/>
        <c:tickLblPos val="nextTo"/>
        <c:crossAx val="-70133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900498924120968E-2"/>
          <c:y val="3.2458442694663164E-2"/>
          <c:w val="0.91058298455936248"/>
          <c:h val="0.8441255468066492"/>
        </c:manualLayout>
      </c:layout>
      <c:barChart>
        <c:barDir val="col"/>
        <c:grouping val="clustered"/>
        <c:varyColors val="0"/>
        <c:ser>
          <c:idx val="0"/>
          <c:order val="0"/>
          <c:tx>
            <c:strRef>
              <c:f>Sheet1!$B$1</c:f>
              <c:strCache>
                <c:ptCount val="1"/>
                <c:pt idx="0">
                  <c:v>Continued Thienopyridine</c:v>
                </c:pt>
              </c:strCache>
            </c:strRef>
          </c:tx>
          <c:spPr>
            <a:solidFill>
              <a:srgbClr val="65D2DF">
                <a:lumMod val="75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Cause Death</c:v>
                </c:pt>
                <c:pt idx="1">
                  <c:v>Cardiac Death</c:v>
                </c:pt>
                <c:pt idx="2">
                  <c:v>Vascular Death</c:v>
                </c:pt>
                <c:pt idx="3">
                  <c:v>Noncardiovascular Death</c:v>
                </c:pt>
              </c:strCache>
            </c:strRef>
          </c:cat>
          <c:val>
            <c:numRef>
              <c:f>Sheet1!$B$2:$B$5</c:f>
              <c:numCache>
                <c:formatCode>General</c:formatCode>
                <c:ptCount val="4"/>
                <c:pt idx="0">
                  <c:v>2</c:v>
                </c:pt>
                <c:pt idx="1">
                  <c:v>0.9</c:v>
                </c:pt>
                <c:pt idx="2">
                  <c:v>0.1</c:v>
                </c:pt>
                <c:pt idx="3">
                  <c:v>1</c:v>
                </c:pt>
              </c:numCache>
            </c:numRef>
          </c:val>
          <c:extLst xmlns:c16r2="http://schemas.microsoft.com/office/drawing/2015/06/chart">
            <c:ext xmlns:c16="http://schemas.microsoft.com/office/drawing/2014/chart" uri="{C3380CC4-5D6E-409C-BE32-E72D297353CC}">
              <c16:uniqueId val="{00000004-3EA0-4B88-ACEF-F8E8304571DB}"/>
            </c:ext>
          </c:extLst>
        </c:ser>
        <c:ser>
          <c:idx val="1"/>
          <c:order val="1"/>
          <c:tx>
            <c:strRef>
              <c:f>Sheet1!$C$1</c:f>
              <c:strCache>
                <c:ptCount val="1"/>
                <c:pt idx="0">
                  <c:v>Placebo</c:v>
                </c:pt>
              </c:strCache>
            </c:strRef>
          </c:tx>
          <c:spPr>
            <a:solidFill>
              <a:srgbClr val="65D2DF">
                <a:lumMod val="5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Cause Death</c:v>
                </c:pt>
                <c:pt idx="1">
                  <c:v>Cardiac Death</c:v>
                </c:pt>
                <c:pt idx="2">
                  <c:v>Vascular Death</c:v>
                </c:pt>
                <c:pt idx="3">
                  <c:v>Noncardiovascular Death</c:v>
                </c:pt>
              </c:strCache>
            </c:strRef>
          </c:cat>
          <c:val>
            <c:numRef>
              <c:f>Sheet1!$C$2:$C$5</c:f>
              <c:numCache>
                <c:formatCode>General</c:formatCode>
                <c:ptCount val="4"/>
                <c:pt idx="0">
                  <c:v>1.5</c:v>
                </c:pt>
                <c:pt idx="1">
                  <c:v>1</c:v>
                </c:pt>
                <c:pt idx="2">
                  <c:v>0.1</c:v>
                </c:pt>
                <c:pt idx="3">
                  <c:v>0.5</c:v>
                </c:pt>
              </c:numCache>
            </c:numRef>
          </c:val>
          <c:extLst xmlns:c16r2="http://schemas.microsoft.com/office/drawing/2015/06/chart">
            <c:ext xmlns:c16="http://schemas.microsoft.com/office/drawing/2014/chart" uri="{C3380CC4-5D6E-409C-BE32-E72D297353CC}">
              <c16:uniqueId val="{00000006-3EA0-4B88-ACEF-F8E8304571DB}"/>
            </c:ext>
          </c:extLst>
        </c:ser>
        <c:dLbls>
          <c:dLblPos val="outEnd"/>
          <c:showLegendKey val="0"/>
          <c:showVal val="1"/>
          <c:showCatName val="0"/>
          <c:showSerName val="0"/>
          <c:showPercent val="0"/>
          <c:showBubbleSize val="0"/>
        </c:dLbls>
        <c:gapWidth val="200"/>
        <c:overlap val="-27"/>
        <c:axId val="-70142384"/>
        <c:axId val="-154684256"/>
      </c:barChart>
      <c:catAx>
        <c:axId val="-70142384"/>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54684256"/>
        <c:crosses val="autoZero"/>
        <c:auto val="1"/>
        <c:lblAlgn val="ctr"/>
        <c:lblOffset val="100"/>
        <c:noMultiLvlLbl val="0"/>
      </c:catAx>
      <c:valAx>
        <c:axId val="-15468425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dirty="0"/>
                  <a:t>K-M% at 30 Months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a:solidFill>
              <a:srgbClr val="000000"/>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142384"/>
        <c:crosses val="autoZero"/>
        <c:crossBetween val="between"/>
      </c:valAx>
      <c:spPr>
        <a:noFill/>
        <a:ln>
          <a:noFill/>
        </a:ln>
        <a:effectLst/>
      </c:spPr>
    </c:plotArea>
    <c:legend>
      <c:legendPos val="b"/>
      <c:layout>
        <c:manualLayout>
          <c:xMode val="edge"/>
          <c:yMode val="edge"/>
          <c:x val="0.53650292024307777"/>
          <c:y val="2.9898950131233601E-2"/>
          <c:w val="0.46349707975692228"/>
          <c:h val="5.343438320209972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Ticagrelor 90 mg BID</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050">
                    <a:solidFill>
                      <a:schemeClr val="tx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TIMI Major Bleeding</c:v>
                </c:pt>
                <c:pt idx="1">
                  <c:v>TIMI Minor Bleeding</c:v>
                </c:pt>
                <c:pt idx="2">
                  <c:v>Fatal Bleeding or Non-fatal ICH</c:v>
                </c:pt>
                <c:pt idx="3">
                  <c:v>ICH</c:v>
                </c:pt>
                <c:pt idx="4">
                  <c:v>Fatal Bleeding</c:v>
                </c:pt>
              </c:strCache>
            </c:strRef>
          </c:cat>
          <c:val>
            <c:numRef>
              <c:f>Sheet1!$B$2:$B$6</c:f>
              <c:numCache>
                <c:formatCode>General</c:formatCode>
                <c:ptCount val="5"/>
                <c:pt idx="0" formatCode="0.00">
                  <c:v>2.6</c:v>
                </c:pt>
                <c:pt idx="1">
                  <c:v>1.31</c:v>
                </c:pt>
                <c:pt idx="2">
                  <c:v>0.63</c:v>
                </c:pt>
                <c:pt idx="3">
                  <c:v>0.56000000000000005</c:v>
                </c:pt>
                <c:pt idx="4">
                  <c:v>0.11</c:v>
                </c:pt>
              </c:numCache>
            </c:numRef>
          </c:val>
          <c:extLst xmlns:c16r2="http://schemas.microsoft.com/office/drawing/2015/06/chart">
            <c:ext xmlns:c16="http://schemas.microsoft.com/office/drawing/2014/chart" uri="{C3380CC4-5D6E-409C-BE32-E72D297353CC}">
              <c16:uniqueId val="{00000000-74FC-4BC3-B52C-BB96AC14C452}"/>
            </c:ext>
          </c:extLst>
        </c:ser>
        <c:ser>
          <c:idx val="1"/>
          <c:order val="1"/>
          <c:tx>
            <c:strRef>
              <c:f>Sheet1!$C$1</c:f>
              <c:strCache>
                <c:ptCount val="1"/>
                <c:pt idx="0">
                  <c:v>Ticagrelor 60 mg BID</c:v>
                </c:pt>
              </c:strCache>
            </c:strRef>
          </c:tx>
          <c:spPr>
            <a:solidFill>
              <a:schemeClr val="accent2">
                <a:lumMod val="50000"/>
                <a:lumOff val="50000"/>
              </a:schemeClr>
            </a:solidFill>
          </c:spPr>
          <c:invertIfNegative val="0"/>
          <c:dLbls>
            <c:numFmt formatCode="#,##0.00" sourceLinked="0"/>
            <c:spPr>
              <a:noFill/>
              <a:ln>
                <a:noFill/>
              </a:ln>
              <a:effectLst/>
            </c:spPr>
            <c:txPr>
              <a:bodyPr wrap="square" lIns="38100" tIns="19050" rIns="38100" bIns="19050" anchor="ctr">
                <a:spAutoFit/>
              </a:bodyPr>
              <a:lstStyle/>
              <a:p>
                <a:pPr>
                  <a:defRPr sz="1050">
                    <a:solidFill>
                      <a:schemeClr val="tx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TIMI Major Bleeding</c:v>
                </c:pt>
                <c:pt idx="1">
                  <c:v>TIMI Minor Bleeding</c:v>
                </c:pt>
                <c:pt idx="2">
                  <c:v>Fatal Bleeding or Non-fatal ICH</c:v>
                </c:pt>
                <c:pt idx="3">
                  <c:v>ICH</c:v>
                </c:pt>
                <c:pt idx="4">
                  <c:v>Fatal Bleeding</c:v>
                </c:pt>
              </c:strCache>
            </c:strRef>
          </c:cat>
          <c:val>
            <c:numRef>
              <c:f>Sheet1!$C$2:$C$6</c:f>
              <c:numCache>
                <c:formatCode>General</c:formatCode>
                <c:ptCount val="5"/>
                <c:pt idx="0">
                  <c:v>2.2999999999999998</c:v>
                </c:pt>
                <c:pt idx="1">
                  <c:v>1.18</c:v>
                </c:pt>
                <c:pt idx="2">
                  <c:v>0.71</c:v>
                </c:pt>
                <c:pt idx="3">
                  <c:v>0.61</c:v>
                </c:pt>
                <c:pt idx="4">
                  <c:v>0.25</c:v>
                </c:pt>
              </c:numCache>
            </c:numRef>
          </c:val>
          <c:extLst xmlns:c16r2="http://schemas.microsoft.com/office/drawing/2015/06/chart">
            <c:ext xmlns:c16="http://schemas.microsoft.com/office/drawing/2014/chart" uri="{C3380CC4-5D6E-409C-BE32-E72D297353CC}">
              <c16:uniqueId val="{00000001-74FC-4BC3-B52C-BB96AC14C452}"/>
            </c:ext>
          </c:extLst>
        </c:ser>
        <c:ser>
          <c:idx val="2"/>
          <c:order val="2"/>
          <c:tx>
            <c:strRef>
              <c:f>Sheet1!$D$1</c:f>
              <c:strCache>
                <c:ptCount val="1"/>
                <c:pt idx="0">
                  <c:v>Placebo</c:v>
                </c:pt>
              </c:strCache>
            </c:strRef>
          </c:tx>
          <c:spPr>
            <a:solidFill>
              <a:schemeClr val="bg1">
                <a:lumMod val="65000"/>
              </a:schemeClr>
            </a:solidFill>
          </c:spPr>
          <c:invertIfNegative val="0"/>
          <c:dLbls>
            <c:numFmt formatCode="#,##0.00" sourceLinked="0"/>
            <c:spPr>
              <a:noFill/>
              <a:ln>
                <a:noFill/>
              </a:ln>
              <a:effectLst/>
            </c:spPr>
            <c:txPr>
              <a:bodyPr wrap="square" lIns="38100" tIns="19050" rIns="38100" bIns="19050" anchor="ctr">
                <a:spAutoFit/>
              </a:bodyPr>
              <a:lstStyle/>
              <a:p>
                <a:pPr>
                  <a:defRPr sz="1050">
                    <a:solidFill>
                      <a:schemeClr val="tx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TIMI Major Bleeding</c:v>
                </c:pt>
                <c:pt idx="1">
                  <c:v>TIMI Minor Bleeding</c:v>
                </c:pt>
                <c:pt idx="2">
                  <c:v>Fatal Bleeding or Non-fatal ICH</c:v>
                </c:pt>
                <c:pt idx="3">
                  <c:v>ICH</c:v>
                </c:pt>
                <c:pt idx="4">
                  <c:v>Fatal Bleeding</c:v>
                </c:pt>
              </c:strCache>
            </c:strRef>
          </c:cat>
          <c:val>
            <c:numRef>
              <c:f>Sheet1!$D$2:$D$6</c:f>
              <c:numCache>
                <c:formatCode>General</c:formatCode>
                <c:ptCount val="5"/>
                <c:pt idx="0">
                  <c:v>1.06</c:v>
                </c:pt>
                <c:pt idx="1">
                  <c:v>0.36</c:v>
                </c:pt>
                <c:pt idx="2">
                  <c:v>0.6</c:v>
                </c:pt>
                <c:pt idx="3">
                  <c:v>0.47</c:v>
                </c:pt>
                <c:pt idx="4">
                  <c:v>0.26</c:v>
                </c:pt>
              </c:numCache>
            </c:numRef>
          </c:val>
          <c:extLst xmlns:c16r2="http://schemas.microsoft.com/office/drawing/2015/06/chart">
            <c:ext xmlns:c16="http://schemas.microsoft.com/office/drawing/2014/chart" uri="{C3380CC4-5D6E-409C-BE32-E72D297353CC}">
              <c16:uniqueId val="{00000002-74FC-4BC3-B52C-BB96AC14C452}"/>
            </c:ext>
          </c:extLst>
        </c:ser>
        <c:dLbls>
          <c:showLegendKey val="0"/>
          <c:showVal val="1"/>
          <c:showCatName val="0"/>
          <c:showSerName val="0"/>
          <c:showPercent val="0"/>
          <c:showBubbleSize val="0"/>
        </c:dLbls>
        <c:gapWidth val="91"/>
        <c:axId val="-62675808"/>
        <c:axId val="-62648608"/>
      </c:barChart>
      <c:catAx>
        <c:axId val="-62675808"/>
        <c:scaling>
          <c:orientation val="minMax"/>
        </c:scaling>
        <c:delete val="0"/>
        <c:axPos val="b"/>
        <c:numFmt formatCode="General" sourceLinked="0"/>
        <c:majorTickMark val="out"/>
        <c:minorTickMark val="none"/>
        <c:tickLblPos val="nextTo"/>
        <c:spPr>
          <a:ln w="12700">
            <a:solidFill>
              <a:schemeClr val="tx1"/>
            </a:solidFill>
          </a:ln>
        </c:spPr>
        <c:txPr>
          <a:bodyPr/>
          <a:lstStyle/>
          <a:p>
            <a:pPr>
              <a:defRPr b="1">
                <a:solidFill>
                  <a:schemeClr val="tx1"/>
                </a:solidFill>
              </a:defRPr>
            </a:pPr>
            <a:endParaRPr lang="en-US"/>
          </a:p>
        </c:txPr>
        <c:crossAx val="-62648608"/>
        <c:crosses val="autoZero"/>
        <c:auto val="1"/>
        <c:lblAlgn val="ctr"/>
        <c:lblOffset val="100"/>
        <c:noMultiLvlLbl val="0"/>
      </c:catAx>
      <c:valAx>
        <c:axId val="-62648608"/>
        <c:scaling>
          <c:orientation val="minMax"/>
          <c:max val="3"/>
          <c:min val="0"/>
        </c:scaling>
        <c:delete val="0"/>
        <c:axPos val="l"/>
        <c:numFmt formatCode="0.0" sourceLinked="0"/>
        <c:majorTickMark val="out"/>
        <c:minorTickMark val="none"/>
        <c:tickLblPos val="nextTo"/>
        <c:spPr>
          <a:ln w="12700">
            <a:solidFill>
              <a:schemeClr val="tx1"/>
            </a:solidFill>
          </a:ln>
        </c:spPr>
        <c:txPr>
          <a:bodyPr/>
          <a:lstStyle/>
          <a:p>
            <a:pPr>
              <a:defRPr b="0">
                <a:solidFill>
                  <a:schemeClr val="tx1"/>
                </a:solidFill>
              </a:defRPr>
            </a:pPr>
            <a:endParaRPr lang="en-US"/>
          </a:p>
        </c:txPr>
        <c:crossAx val="-62675808"/>
        <c:crosses val="autoZero"/>
        <c:crossBetween val="between"/>
        <c:majorUnit val="0.5"/>
        <c:minorUnit val="0.30000000000000021"/>
      </c:valAx>
    </c:plotArea>
    <c:legend>
      <c:legendPos val="r"/>
      <c:legendEntry>
        <c:idx val="0"/>
        <c:txPr>
          <a:bodyPr/>
          <a:lstStyle/>
          <a:p>
            <a:pPr>
              <a:defRPr b="0">
                <a:solidFill>
                  <a:schemeClr val="tx1"/>
                </a:solidFill>
              </a:defRPr>
            </a:pPr>
            <a:endParaRPr lang="en-US"/>
          </a:p>
        </c:txPr>
      </c:legendEntry>
      <c:legendEntry>
        <c:idx val="1"/>
        <c:txPr>
          <a:bodyPr/>
          <a:lstStyle/>
          <a:p>
            <a:pPr>
              <a:defRPr b="0">
                <a:solidFill>
                  <a:schemeClr val="tx1"/>
                </a:solidFill>
              </a:defRPr>
            </a:pPr>
            <a:endParaRPr lang="en-US"/>
          </a:p>
        </c:txPr>
      </c:legendEntry>
      <c:legendEntry>
        <c:idx val="2"/>
        <c:txPr>
          <a:bodyPr/>
          <a:lstStyle/>
          <a:p>
            <a:pPr>
              <a:defRPr b="0">
                <a:solidFill>
                  <a:schemeClr val="tx1"/>
                </a:solidFill>
              </a:defRPr>
            </a:pPr>
            <a:endParaRPr lang="en-US"/>
          </a:p>
        </c:txPr>
      </c:legendEntry>
      <c:layout>
        <c:manualLayout>
          <c:xMode val="edge"/>
          <c:yMode val="edge"/>
          <c:x val="0.43997393899862386"/>
          <c:y val="0.1505244298285249"/>
          <c:w val="0.37548394015307657"/>
          <c:h val="0.19947710575627803"/>
        </c:manualLayout>
      </c:layout>
      <c:overlay val="0"/>
      <c:txPr>
        <a:bodyPr/>
        <a:lstStyle/>
        <a:p>
          <a:pPr>
            <a:defRPr>
              <a:solidFill>
                <a:schemeClr val="tx1"/>
              </a:solidFill>
            </a:defRPr>
          </a:pPr>
          <a:endParaRPr lang="en-US"/>
        </a:p>
      </c:txPr>
    </c:legend>
    <c:plotVisOnly val="1"/>
    <c:dispBlanksAs val="gap"/>
    <c:showDLblsOverMax val="0"/>
  </c:chart>
  <c:txPr>
    <a:bodyPr/>
    <a:lstStyle/>
    <a:p>
      <a:pPr>
        <a:defRPr sz="1400" b="1" i="0" baseline="0">
          <a:solidFill>
            <a:schemeClr val="bg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900498924120968E-2"/>
          <c:y val="3.2458442694663164E-2"/>
          <c:w val="0.87342238426265384"/>
          <c:h val="0.844125546806649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CV Death</c:v>
                </c:pt>
                <c:pt idx="1">
                  <c:v>Type 1 MI</c:v>
                </c:pt>
                <c:pt idx="2">
                  <c:v>Stroke</c:v>
                </c:pt>
                <c:pt idx="3">
                  <c:v>Definite Stent Thrombosis</c:v>
                </c:pt>
              </c:strCache>
            </c:strRef>
          </c:cat>
          <c:val>
            <c:numRef>
              <c:f>Sheet1!$B$2:$B$5</c:f>
              <c:numCache>
                <c:formatCode>General</c:formatCode>
                <c:ptCount val="4"/>
                <c:pt idx="0">
                  <c:v>2.2999999999999998</c:v>
                </c:pt>
                <c:pt idx="1">
                  <c:v>4.0999999999999996</c:v>
                </c:pt>
                <c:pt idx="2">
                  <c:v>1.7</c:v>
                </c:pt>
                <c:pt idx="3">
                  <c:v>0.7</c:v>
                </c:pt>
              </c:numCache>
            </c:numRef>
          </c:val>
          <c:extLst xmlns:c16r2="http://schemas.microsoft.com/office/drawing/2015/06/chart">
            <c:ext xmlns:c16="http://schemas.microsoft.com/office/drawing/2014/chart" uri="{C3380CC4-5D6E-409C-BE32-E72D297353CC}">
              <c16:uniqueId val="{00000004-6F38-4888-827A-849533CAE99A}"/>
            </c:ext>
          </c:extLst>
        </c:ser>
        <c:dLbls>
          <c:dLblPos val="outEnd"/>
          <c:showLegendKey val="0"/>
          <c:showVal val="1"/>
          <c:showCatName val="0"/>
          <c:showSerName val="0"/>
          <c:showPercent val="0"/>
          <c:showBubbleSize val="0"/>
        </c:dLbls>
        <c:gapWidth val="200"/>
        <c:overlap val="-27"/>
        <c:axId val="-62649152"/>
        <c:axId val="-62676352"/>
      </c:barChart>
      <c:catAx>
        <c:axId val="-6264915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2676352"/>
        <c:crosses val="autoZero"/>
        <c:auto val="1"/>
        <c:lblAlgn val="ctr"/>
        <c:lblOffset val="100"/>
        <c:noMultiLvlLbl val="0"/>
      </c:catAx>
      <c:valAx>
        <c:axId val="-62676352"/>
        <c:scaling>
          <c:orientation val="minMax"/>
          <c:max val="9"/>
        </c:scaling>
        <c:delete val="0"/>
        <c:axPos val="l"/>
        <c:numFmt formatCode="General" sourceLinked="1"/>
        <c:majorTickMark val="out"/>
        <c:minorTickMark val="none"/>
        <c:tickLblPos val="nextTo"/>
        <c:spPr>
          <a:noFill/>
          <a:ln w="12700">
            <a:solidFill>
              <a:srgbClr val="000000"/>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649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2900498924120968E-2"/>
          <c:y val="3.2458442694663164E-2"/>
          <c:w val="0.91058298455936248"/>
          <c:h val="0.8441255468066492"/>
        </c:manualLayout>
      </c:layout>
      <c:barChart>
        <c:barDir val="col"/>
        <c:grouping val="clustered"/>
        <c:varyColors val="0"/>
        <c:ser>
          <c:idx val="0"/>
          <c:order val="0"/>
          <c:tx>
            <c:strRef>
              <c:f>Sheet1!$B$1</c:f>
              <c:strCache>
                <c:ptCount val="1"/>
                <c:pt idx="0">
                  <c:v>Series 1</c:v>
                </c:pt>
              </c:strCache>
            </c:strRef>
          </c:tx>
          <c:spPr>
            <a:solidFill>
              <a:schemeClr val="accent2">
                <a:shade val="76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CV Death</c:v>
                </c:pt>
                <c:pt idx="1">
                  <c:v>Type 1 MI</c:v>
                </c:pt>
                <c:pt idx="2">
                  <c:v>Stroke</c:v>
                </c:pt>
                <c:pt idx="3">
                  <c:v>Definite 
Stent Thrombosis</c:v>
                </c:pt>
              </c:strCache>
            </c:strRef>
          </c:cat>
          <c:val>
            <c:numRef>
              <c:f>Sheet1!$B$2:$B$5</c:f>
              <c:numCache>
                <c:formatCode>General</c:formatCode>
                <c:ptCount val="4"/>
                <c:pt idx="0">
                  <c:v>7.7</c:v>
                </c:pt>
                <c:pt idx="1">
                  <c:v>4.4000000000000004</c:v>
                </c:pt>
                <c:pt idx="2">
                  <c:v>3.1</c:v>
                </c:pt>
                <c:pt idx="3">
                  <c:v>0</c:v>
                </c:pt>
              </c:numCache>
            </c:numRef>
          </c:val>
          <c:extLst xmlns:c16r2="http://schemas.microsoft.com/office/drawing/2015/06/chart">
            <c:ext xmlns:c16="http://schemas.microsoft.com/office/drawing/2014/chart" uri="{C3380CC4-5D6E-409C-BE32-E72D297353CC}">
              <c16:uniqueId val="{00000004-0214-474B-991A-03E5AADB2AD5}"/>
            </c:ext>
          </c:extLst>
        </c:ser>
        <c:ser>
          <c:idx val="1"/>
          <c:order val="1"/>
          <c:tx>
            <c:strRef>
              <c:f>Sheet1!$C$1</c:f>
              <c:strCache>
                <c:ptCount val="1"/>
                <c:pt idx="0">
                  <c:v>Column1</c:v>
                </c:pt>
              </c:strCache>
            </c:strRef>
          </c:tx>
          <c:spPr>
            <a:solidFill>
              <a:schemeClr val="accent2">
                <a:tint val="77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CV Death</c:v>
                </c:pt>
                <c:pt idx="1">
                  <c:v>Type 1 MI</c:v>
                </c:pt>
                <c:pt idx="2">
                  <c:v>Stroke</c:v>
                </c:pt>
                <c:pt idx="3">
                  <c:v>Definite 
Stent Thrombosis</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6-0214-474B-991A-03E5AADB2AD5}"/>
            </c:ext>
          </c:extLst>
        </c:ser>
        <c:dLbls>
          <c:dLblPos val="outEnd"/>
          <c:showLegendKey val="0"/>
          <c:showVal val="1"/>
          <c:showCatName val="0"/>
          <c:showSerName val="0"/>
          <c:showPercent val="0"/>
          <c:showBubbleSize val="0"/>
        </c:dLbls>
        <c:gapWidth val="200"/>
        <c:overlap val="-27"/>
        <c:axId val="-62663296"/>
        <c:axId val="-62654592"/>
      </c:barChart>
      <c:catAx>
        <c:axId val="-62663296"/>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2654592"/>
        <c:crosses val="autoZero"/>
        <c:auto val="1"/>
        <c:lblAlgn val="ctr"/>
        <c:lblOffset val="100"/>
        <c:noMultiLvlLbl val="0"/>
      </c:catAx>
      <c:valAx>
        <c:axId val="-62654592"/>
        <c:scaling>
          <c:orientation val="minMax"/>
        </c:scaling>
        <c:delete val="0"/>
        <c:axPos val="l"/>
        <c:numFmt formatCode="General" sourceLinked="1"/>
        <c:majorTickMark val="out"/>
        <c:minorTickMark val="none"/>
        <c:tickLblPos val="nextTo"/>
        <c:spPr>
          <a:noFill/>
          <a:ln w="12700">
            <a:solidFill>
              <a:srgbClr val="000000"/>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663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9634B-93E7-4050-B0D8-9E6F288BA985}"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D29E1760-50A8-4065-9FD8-8F7902E374AE}">
      <dgm:prSet phldrT="[Text]" custT="1"/>
      <dgm:spPr>
        <a:gradFill flip="none" rotWithShape="1">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tileRect/>
        </a:gradFill>
      </dgm:spPr>
      <dgm:t>
        <a:bodyPr/>
        <a:lstStyle/>
        <a:p>
          <a:r>
            <a:rPr lang="en-US" sz="1600" b="1" dirty="0">
              <a:solidFill>
                <a:schemeClr val="bg1"/>
              </a:solidFill>
            </a:rPr>
            <a:t>Inclusion Criteria</a:t>
          </a:r>
        </a:p>
        <a:p>
          <a:r>
            <a:rPr lang="en-US" sz="1400" dirty="0">
              <a:solidFill>
                <a:schemeClr val="bg1"/>
              </a:solidFill>
            </a:rPr>
            <a:t>Patients with an acute MI, discharged on ASA with either ticagrelor or clopidogrel</a:t>
          </a:r>
        </a:p>
        <a:p>
          <a:r>
            <a:rPr lang="en-US" sz="1400" dirty="0">
              <a:solidFill>
                <a:schemeClr val="bg1"/>
              </a:solidFill>
            </a:rPr>
            <a:t>between 2010 - 2013</a:t>
          </a:r>
        </a:p>
      </dgm:t>
    </dgm:pt>
    <dgm:pt modelId="{0B7B7B8D-ED9B-4CA2-8225-CE12DF7BDA21}" type="parTrans" cxnId="{B6E82511-A4D7-4BCF-99E6-751250136AC3}">
      <dgm:prSet/>
      <dgm:spPr/>
      <dgm:t>
        <a:bodyPr/>
        <a:lstStyle/>
        <a:p>
          <a:endParaRPr lang="en-US" sz="2000"/>
        </a:p>
      </dgm:t>
    </dgm:pt>
    <dgm:pt modelId="{234E5E32-BD4A-4933-9D2D-F1691A3F344D}" type="sibTrans" cxnId="{B6E82511-A4D7-4BCF-99E6-751250136AC3}">
      <dgm:prSet/>
      <dgm:spPr/>
      <dgm:t>
        <a:bodyPr/>
        <a:lstStyle/>
        <a:p>
          <a:endParaRPr lang="en-US" sz="2000"/>
        </a:p>
      </dgm:t>
    </dgm:pt>
    <dgm:pt modelId="{7E255445-0B44-494E-BA60-29B6FB229847}">
      <dgm:prSet phldrT="[Text]" custT="1"/>
      <dgm:spPr>
        <a:gradFill flip="none" rotWithShape="1">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tileRect/>
        </a:gradFill>
      </dgm:spPr>
      <dgm:t>
        <a:bodyPr/>
        <a:lstStyle/>
        <a:p>
          <a:r>
            <a:rPr lang="en-US" sz="1600" b="1" dirty="0">
              <a:solidFill>
                <a:schemeClr val="bg1"/>
              </a:solidFill>
            </a:rPr>
            <a:t>Primary Outcome</a:t>
          </a:r>
        </a:p>
        <a:p>
          <a:r>
            <a:rPr lang="en-US" sz="1400" b="0" dirty="0">
              <a:solidFill>
                <a:schemeClr val="bg1"/>
              </a:solidFill>
            </a:rPr>
            <a:t>Composite of all-cause death, readmission for MI or stroke at 2 years (outcomes up to 2 years were measured, sensitivity analysis conducted at 12 months)</a:t>
          </a:r>
        </a:p>
      </dgm:t>
    </dgm:pt>
    <dgm:pt modelId="{06337E06-C036-4E27-B96E-A3B91F87F8E9}" type="parTrans" cxnId="{64656E68-7986-4882-8C42-3921E2028420}">
      <dgm:prSet/>
      <dgm:spPr/>
      <dgm:t>
        <a:bodyPr/>
        <a:lstStyle/>
        <a:p>
          <a:endParaRPr lang="en-US" sz="2000"/>
        </a:p>
      </dgm:t>
    </dgm:pt>
    <dgm:pt modelId="{23D443F5-69CB-4F14-BC08-85BA34EDD4B5}" type="sibTrans" cxnId="{64656E68-7986-4882-8C42-3921E2028420}">
      <dgm:prSet/>
      <dgm:spPr/>
      <dgm:t>
        <a:bodyPr/>
        <a:lstStyle/>
        <a:p>
          <a:endParaRPr lang="en-US" sz="2000"/>
        </a:p>
      </dgm:t>
    </dgm:pt>
    <dgm:pt modelId="{B2B8F6E0-7A6E-4178-8565-C8F176CC3713}">
      <dgm:prSet phldrT="[Text]" custT="1"/>
      <dgm:spPr>
        <a:gradFill flip="none" rotWithShape="1">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tileRect/>
        </a:gradFill>
      </dgm:spPr>
      <dgm:t>
        <a:bodyPr/>
        <a:lstStyle/>
        <a:p>
          <a:r>
            <a:rPr lang="en-US" sz="1600" b="1">
              <a:solidFill>
                <a:schemeClr val="bg1"/>
              </a:solidFill>
            </a:rPr>
            <a:t>Secondary Outcomes</a:t>
          </a:r>
        </a:p>
        <a:p>
          <a:r>
            <a:rPr lang="en-US" sz="1400" b="0">
              <a:solidFill>
                <a:schemeClr val="bg1"/>
              </a:solidFill>
            </a:rPr>
            <a:t>Individual components of the primary outcome</a:t>
          </a:r>
          <a:endParaRPr lang="en-US" sz="1400" b="0" dirty="0">
            <a:solidFill>
              <a:schemeClr val="bg1"/>
            </a:solidFill>
          </a:endParaRPr>
        </a:p>
      </dgm:t>
    </dgm:pt>
    <dgm:pt modelId="{A91C7854-510B-497E-89E1-277ABB1903EE}" type="parTrans" cxnId="{6CFF6757-88CA-47EC-8941-F39754215AF5}">
      <dgm:prSet/>
      <dgm:spPr/>
      <dgm:t>
        <a:bodyPr/>
        <a:lstStyle/>
        <a:p>
          <a:endParaRPr lang="en-US" sz="2000"/>
        </a:p>
      </dgm:t>
    </dgm:pt>
    <dgm:pt modelId="{DD063858-42AE-4093-AFF5-09DA1B166CE8}" type="sibTrans" cxnId="{6CFF6757-88CA-47EC-8941-F39754215AF5}">
      <dgm:prSet/>
      <dgm:spPr/>
      <dgm:t>
        <a:bodyPr/>
        <a:lstStyle/>
        <a:p>
          <a:endParaRPr lang="en-US" sz="2000"/>
        </a:p>
      </dgm:t>
    </dgm:pt>
    <dgm:pt modelId="{B4F4D100-48F3-47D6-8B9E-E71BE9B3A8FF}">
      <dgm:prSet phldrT="[Text]" custT="1"/>
      <dgm:spPr>
        <a:gradFill flip="none" rotWithShape="1">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tileRect/>
        </a:gradFill>
      </dgm:spPr>
      <dgm:t>
        <a:bodyPr/>
        <a:lstStyle/>
        <a:p>
          <a:r>
            <a:rPr lang="en-US" sz="1600" b="1">
              <a:solidFill>
                <a:schemeClr val="bg1"/>
              </a:solidFill>
            </a:rPr>
            <a:t>Bleeding Outcomes</a:t>
          </a:r>
        </a:p>
        <a:p>
          <a:r>
            <a:rPr lang="en-US" sz="1400" b="0">
              <a:solidFill>
                <a:schemeClr val="bg1"/>
              </a:solidFill>
            </a:rPr>
            <a:t>Bleeding requiring Readmission</a:t>
          </a:r>
          <a:endParaRPr lang="en-US" sz="1400" b="0" dirty="0">
            <a:solidFill>
              <a:schemeClr val="bg1"/>
            </a:solidFill>
          </a:endParaRPr>
        </a:p>
      </dgm:t>
    </dgm:pt>
    <dgm:pt modelId="{773C1906-F6D7-416D-81E2-9BDB89881BA4}" type="parTrans" cxnId="{BD999419-1767-42A1-A1DC-AD97E3841539}">
      <dgm:prSet/>
      <dgm:spPr/>
      <dgm:t>
        <a:bodyPr/>
        <a:lstStyle/>
        <a:p>
          <a:endParaRPr lang="en-US" sz="2000"/>
        </a:p>
      </dgm:t>
    </dgm:pt>
    <dgm:pt modelId="{AB999C48-406C-4610-8C99-E1E6350EB286}" type="sibTrans" cxnId="{BD999419-1767-42A1-A1DC-AD97E3841539}">
      <dgm:prSet/>
      <dgm:spPr/>
      <dgm:t>
        <a:bodyPr/>
        <a:lstStyle/>
        <a:p>
          <a:endParaRPr lang="en-US" sz="2000"/>
        </a:p>
      </dgm:t>
    </dgm:pt>
    <dgm:pt modelId="{773E657F-671B-4FB3-9089-6ECBF5F8C82D}" type="pres">
      <dgm:prSet presAssocID="{B419634B-93E7-4050-B0D8-9E6F288BA985}" presName="hierChild1" presStyleCnt="0">
        <dgm:presLayoutVars>
          <dgm:orgChart val="1"/>
          <dgm:chPref val="1"/>
          <dgm:dir/>
          <dgm:animOne val="branch"/>
          <dgm:animLvl val="lvl"/>
          <dgm:resizeHandles/>
        </dgm:presLayoutVars>
      </dgm:prSet>
      <dgm:spPr/>
      <dgm:t>
        <a:bodyPr/>
        <a:lstStyle/>
        <a:p>
          <a:endParaRPr lang="en-US"/>
        </a:p>
      </dgm:t>
    </dgm:pt>
    <dgm:pt modelId="{43E82D9B-1C40-4315-9C74-D7A0C91049FD}" type="pres">
      <dgm:prSet presAssocID="{D29E1760-50A8-4065-9FD8-8F7902E374AE}" presName="hierRoot1" presStyleCnt="0">
        <dgm:presLayoutVars>
          <dgm:hierBranch val="init"/>
        </dgm:presLayoutVars>
      </dgm:prSet>
      <dgm:spPr/>
    </dgm:pt>
    <dgm:pt modelId="{DE6030BB-7691-488C-87E7-7D6825F004E7}" type="pres">
      <dgm:prSet presAssocID="{D29E1760-50A8-4065-9FD8-8F7902E374AE}" presName="rootComposite1" presStyleCnt="0"/>
      <dgm:spPr/>
    </dgm:pt>
    <dgm:pt modelId="{4DE685BB-24C2-4F64-A74D-3596804D730E}" type="pres">
      <dgm:prSet presAssocID="{D29E1760-50A8-4065-9FD8-8F7902E374AE}" presName="rootText1" presStyleLbl="node0" presStyleIdx="0" presStyleCnt="1" custScaleY="117410">
        <dgm:presLayoutVars>
          <dgm:chPref val="3"/>
        </dgm:presLayoutVars>
      </dgm:prSet>
      <dgm:spPr>
        <a:prstGeom prst="roundRect">
          <a:avLst/>
        </a:prstGeom>
      </dgm:spPr>
      <dgm:t>
        <a:bodyPr/>
        <a:lstStyle/>
        <a:p>
          <a:endParaRPr lang="en-US"/>
        </a:p>
      </dgm:t>
    </dgm:pt>
    <dgm:pt modelId="{88EAE2C4-3861-497F-8453-ED7C5CBD431C}" type="pres">
      <dgm:prSet presAssocID="{D29E1760-50A8-4065-9FD8-8F7902E374AE}" presName="rootConnector1" presStyleLbl="node1" presStyleIdx="0" presStyleCnt="0"/>
      <dgm:spPr/>
      <dgm:t>
        <a:bodyPr/>
        <a:lstStyle/>
        <a:p>
          <a:endParaRPr lang="en-US"/>
        </a:p>
      </dgm:t>
    </dgm:pt>
    <dgm:pt modelId="{AE5DECA6-E3FE-4536-B010-5FB939C4A1AE}" type="pres">
      <dgm:prSet presAssocID="{D29E1760-50A8-4065-9FD8-8F7902E374AE}" presName="hierChild2" presStyleCnt="0"/>
      <dgm:spPr/>
    </dgm:pt>
    <dgm:pt modelId="{BBB8BA30-4FF3-4A50-86C0-748E352F8D47}" type="pres">
      <dgm:prSet presAssocID="{06337E06-C036-4E27-B96E-A3B91F87F8E9}" presName="Name37" presStyleLbl="parChTrans1D2" presStyleIdx="0" presStyleCnt="3"/>
      <dgm:spPr/>
      <dgm:t>
        <a:bodyPr/>
        <a:lstStyle/>
        <a:p>
          <a:endParaRPr lang="en-US"/>
        </a:p>
      </dgm:t>
    </dgm:pt>
    <dgm:pt modelId="{3D370A02-D688-48CC-95EE-29C4DD1E480F}" type="pres">
      <dgm:prSet presAssocID="{7E255445-0B44-494E-BA60-29B6FB229847}" presName="hierRoot2" presStyleCnt="0">
        <dgm:presLayoutVars>
          <dgm:hierBranch val="init"/>
        </dgm:presLayoutVars>
      </dgm:prSet>
      <dgm:spPr/>
    </dgm:pt>
    <dgm:pt modelId="{D41BC13A-6819-4F48-9BFE-CBFB088C7FDA}" type="pres">
      <dgm:prSet presAssocID="{7E255445-0B44-494E-BA60-29B6FB229847}" presName="rootComposite" presStyleCnt="0"/>
      <dgm:spPr/>
    </dgm:pt>
    <dgm:pt modelId="{15977529-6A0D-4B8A-A7AB-1FAE8392F2F3}" type="pres">
      <dgm:prSet presAssocID="{7E255445-0B44-494E-BA60-29B6FB229847}" presName="rootText" presStyleLbl="node2" presStyleIdx="0" presStyleCnt="3" custScaleY="162660">
        <dgm:presLayoutVars>
          <dgm:chPref val="3"/>
        </dgm:presLayoutVars>
      </dgm:prSet>
      <dgm:spPr>
        <a:prstGeom prst="roundRect">
          <a:avLst/>
        </a:prstGeom>
      </dgm:spPr>
      <dgm:t>
        <a:bodyPr/>
        <a:lstStyle/>
        <a:p>
          <a:endParaRPr lang="en-US"/>
        </a:p>
      </dgm:t>
    </dgm:pt>
    <dgm:pt modelId="{4AFF4B1B-4046-4C71-BE8B-F5E6EB88BFAF}" type="pres">
      <dgm:prSet presAssocID="{7E255445-0B44-494E-BA60-29B6FB229847}" presName="rootConnector" presStyleLbl="node2" presStyleIdx="0" presStyleCnt="3"/>
      <dgm:spPr/>
      <dgm:t>
        <a:bodyPr/>
        <a:lstStyle/>
        <a:p>
          <a:endParaRPr lang="en-US"/>
        </a:p>
      </dgm:t>
    </dgm:pt>
    <dgm:pt modelId="{4916C8FD-9FD6-4BB0-A205-715A7E22D42E}" type="pres">
      <dgm:prSet presAssocID="{7E255445-0B44-494E-BA60-29B6FB229847}" presName="hierChild4" presStyleCnt="0"/>
      <dgm:spPr/>
    </dgm:pt>
    <dgm:pt modelId="{FE3CB0ED-5270-4527-BF81-70FAC5575914}" type="pres">
      <dgm:prSet presAssocID="{7E255445-0B44-494E-BA60-29B6FB229847}" presName="hierChild5" presStyleCnt="0"/>
      <dgm:spPr/>
    </dgm:pt>
    <dgm:pt modelId="{2C7AFC00-7688-4B1C-A90A-B34510563E31}" type="pres">
      <dgm:prSet presAssocID="{A91C7854-510B-497E-89E1-277ABB1903EE}" presName="Name37" presStyleLbl="parChTrans1D2" presStyleIdx="1" presStyleCnt="3"/>
      <dgm:spPr/>
      <dgm:t>
        <a:bodyPr/>
        <a:lstStyle/>
        <a:p>
          <a:endParaRPr lang="en-US"/>
        </a:p>
      </dgm:t>
    </dgm:pt>
    <dgm:pt modelId="{2B8217B2-AFA9-47F3-8DBB-46855065A54C}" type="pres">
      <dgm:prSet presAssocID="{B2B8F6E0-7A6E-4178-8565-C8F176CC3713}" presName="hierRoot2" presStyleCnt="0">
        <dgm:presLayoutVars>
          <dgm:hierBranch val="init"/>
        </dgm:presLayoutVars>
      </dgm:prSet>
      <dgm:spPr/>
    </dgm:pt>
    <dgm:pt modelId="{8209DE18-D8F2-42AF-98BA-7AA86A93AA11}" type="pres">
      <dgm:prSet presAssocID="{B2B8F6E0-7A6E-4178-8565-C8F176CC3713}" presName="rootComposite" presStyleCnt="0"/>
      <dgm:spPr/>
    </dgm:pt>
    <dgm:pt modelId="{644D98A2-9F8B-4797-B6A1-15E373A37BAF}" type="pres">
      <dgm:prSet presAssocID="{B2B8F6E0-7A6E-4178-8565-C8F176CC3713}" presName="rootText" presStyleLbl="node2" presStyleIdx="1" presStyleCnt="3" custScaleY="162350">
        <dgm:presLayoutVars>
          <dgm:chPref val="3"/>
        </dgm:presLayoutVars>
      </dgm:prSet>
      <dgm:spPr>
        <a:prstGeom prst="roundRect">
          <a:avLst/>
        </a:prstGeom>
      </dgm:spPr>
      <dgm:t>
        <a:bodyPr/>
        <a:lstStyle/>
        <a:p>
          <a:endParaRPr lang="en-US"/>
        </a:p>
      </dgm:t>
    </dgm:pt>
    <dgm:pt modelId="{C5696A31-EABD-4634-9861-D384BFC614A7}" type="pres">
      <dgm:prSet presAssocID="{B2B8F6E0-7A6E-4178-8565-C8F176CC3713}" presName="rootConnector" presStyleLbl="node2" presStyleIdx="1" presStyleCnt="3"/>
      <dgm:spPr/>
      <dgm:t>
        <a:bodyPr/>
        <a:lstStyle/>
        <a:p>
          <a:endParaRPr lang="en-US"/>
        </a:p>
      </dgm:t>
    </dgm:pt>
    <dgm:pt modelId="{2A49033C-BA73-4516-8B43-5010334D656F}" type="pres">
      <dgm:prSet presAssocID="{B2B8F6E0-7A6E-4178-8565-C8F176CC3713}" presName="hierChild4" presStyleCnt="0"/>
      <dgm:spPr/>
    </dgm:pt>
    <dgm:pt modelId="{0F1B0EF2-A576-45FA-ACEC-AA379DEC9408}" type="pres">
      <dgm:prSet presAssocID="{B2B8F6E0-7A6E-4178-8565-C8F176CC3713}" presName="hierChild5" presStyleCnt="0"/>
      <dgm:spPr/>
    </dgm:pt>
    <dgm:pt modelId="{BEA29584-3AB9-4570-80B8-8181D470FF42}" type="pres">
      <dgm:prSet presAssocID="{773C1906-F6D7-416D-81E2-9BDB89881BA4}" presName="Name37" presStyleLbl="parChTrans1D2" presStyleIdx="2" presStyleCnt="3"/>
      <dgm:spPr/>
      <dgm:t>
        <a:bodyPr/>
        <a:lstStyle/>
        <a:p>
          <a:endParaRPr lang="en-US"/>
        </a:p>
      </dgm:t>
    </dgm:pt>
    <dgm:pt modelId="{65A58E08-A8B1-42BD-B408-726DA3F4E07C}" type="pres">
      <dgm:prSet presAssocID="{B4F4D100-48F3-47D6-8B9E-E71BE9B3A8FF}" presName="hierRoot2" presStyleCnt="0">
        <dgm:presLayoutVars>
          <dgm:hierBranch val="init"/>
        </dgm:presLayoutVars>
      </dgm:prSet>
      <dgm:spPr/>
    </dgm:pt>
    <dgm:pt modelId="{C2D88E3B-27B5-45C5-B844-FD9AF94A11DC}" type="pres">
      <dgm:prSet presAssocID="{B4F4D100-48F3-47D6-8B9E-E71BE9B3A8FF}" presName="rootComposite" presStyleCnt="0"/>
      <dgm:spPr/>
    </dgm:pt>
    <dgm:pt modelId="{69D9EAB9-BFEE-4CF0-ABB1-2F17E7B75D16}" type="pres">
      <dgm:prSet presAssocID="{B4F4D100-48F3-47D6-8B9E-E71BE9B3A8FF}" presName="rootText" presStyleLbl="node2" presStyleIdx="2" presStyleCnt="3" custScaleY="161069">
        <dgm:presLayoutVars>
          <dgm:chPref val="3"/>
        </dgm:presLayoutVars>
      </dgm:prSet>
      <dgm:spPr>
        <a:prstGeom prst="roundRect">
          <a:avLst/>
        </a:prstGeom>
      </dgm:spPr>
      <dgm:t>
        <a:bodyPr/>
        <a:lstStyle/>
        <a:p>
          <a:endParaRPr lang="en-US"/>
        </a:p>
      </dgm:t>
    </dgm:pt>
    <dgm:pt modelId="{97343378-06CC-4E24-B068-96E0BC2E086E}" type="pres">
      <dgm:prSet presAssocID="{B4F4D100-48F3-47D6-8B9E-E71BE9B3A8FF}" presName="rootConnector" presStyleLbl="node2" presStyleIdx="2" presStyleCnt="3"/>
      <dgm:spPr/>
      <dgm:t>
        <a:bodyPr/>
        <a:lstStyle/>
        <a:p>
          <a:endParaRPr lang="en-US"/>
        </a:p>
      </dgm:t>
    </dgm:pt>
    <dgm:pt modelId="{5BC8626C-C5F9-4507-B7B4-D5A07B30DD37}" type="pres">
      <dgm:prSet presAssocID="{B4F4D100-48F3-47D6-8B9E-E71BE9B3A8FF}" presName="hierChild4" presStyleCnt="0"/>
      <dgm:spPr/>
    </dgm:pt>
    <dgm:pt modelId="{A8B8C3D2-2600-4104-A1B2-5E1EAF2F0446}" type="pres">
      <dgm:prSet presAssocID="{B4F4D100-48F3-47D6-8B9E-E71BE9B3A8FF}" presName="hierChild5" presStyleCnt="0"/>
      <dgm:spPr/>
    </dgm:pt>
    <dgm:pt modelId="{A9F9462A-A6FC-4989-8BDB-43A239A6EDAE}" type="pres">
      <dgm:prSet presAssocID="{D29E1760-50A8-4065-9FD8-8F7902E374AE}" presName="hierChild3" presStyleCnt="0"/>
      <dgm:spPr/>
    </dgm:pt>
  </dgm:ptLst>
  <dgm:cxnLst>
    <dgm:cxn modelId="{AB06042E-7E29-49CA-875F-608CC65ABC79}" type="presOf" srcId="{7E255445-0B44-494E-BA60-29B6FB229847}" destId="{4AFF4B1B-4046-4C71-BE8B-F5E6EB88BFAF}" srcOrd="1" destOrd="0" presId="urn:microsoft.com/office/officeart/2005/8/layout/orgChart1"/>
    <dgm:cxn modelId="{64656E68-7986-4882-8C42-3921E2028420}" srcId="{D29E1760-50A8-4065-9FD8-8F7902E374AE}" destId="{7E255445-0B44-494E-BA60-29B6FB229847}" srcOrd="0" destOrd="0" parTransId="{06337E06-C036-4E27-B96E-A3B91F87F8E9}" sibTransId="{23D443F5-69CB-4F14-BC08-85BA34EDD4B5}"/>
    <dgm:cxn modelId="{3D742F88-D650-4B49-BCB2-9A70AF878C82}" type="presOf" srcId="{B419634B-93E7-4050-B0D8-9E6F288BA985}" destId="{773E657F-671B-4FB3-9089-6ECBF5F8C82D}" srcOrd="0" destOrd="0" presId="urn:microsoft.com/office/officeart/2005/8/layout/orgChart1"/>
    <dgm:cxn modelId="{BA7E8679-1605-458F-BBA5-022A6FBA1A70}" type="presOf" srcId="{B2B8F6E0-7A6E-4178-8565-C8F176CC3713}" destId="{644D98A2-9F8B-4797-B6A1-15E373A37BAF}" srcOrd="0" destOrd="0" presId="urn:microsoft.com/office/officeart/2005/8/layout/orgChart1"/>
    <dgm:cxn modelId="{B6E82511-A4D7-4BCF-99E6-751250136AC3}" srcId="{B419634B-93E7-4050-B0D8-9E6F288BA985}" destId="{D29E1760-50A8-4065-9FD8-8F7902E374AE}" srcOrd="0" destOrd="0" parTransId="{0B7B7B8D-ED9B-4CA2-8225-CE12DF7BDA21}" sibTransId="{234E5E32-BD4A-4933-9D2D-F1691A3F344D}"/>
    <dgm:cxn modelId="{7892A008-55BD-4B12-BA2F-27AF3E237B31}" type="presOf" srcId="{D29E1760-50A8-4065-9FD8-8F7902E374AE}" destId="{88EAE2C4-3861-497F-8453-ED7C5CBD431C}" srcOrd="1" destOrd="0" presId="urn:microsoft.com/office/officeart/2005/8/layout/orgChart1"/>
    <dgm:cxn modelId="{A24CC333-55EE-4772-8829-B9AFA9955DA7}" type="presOf" srcId="{B4F4D100-48F3-47D6-8B9E-E71BE9B3A8FF}" destId="{97343378-06CC-4E24-B068-96E0BC2E086E}" srcOrd="1" destOrd="0" presId="urn:microsoft.com/office/officeart/2005/8/layout/orgChart1"/>
    <dgm:cxn modelId="{5AC756AE-309E-4BC5-BB0D-9A0D312B0F5C}" type="presOf" srcId="{06337E06-C036-4E27-B96E-A3B91F87F8E9}" destId="{BBB8BA30-4FF3-4A50-86C0-748E352F8D47}" srcOrd="0" destOrd="0" presId="urn:microsoft.com/office/officeart/2005/8/layout/orgChart1"/>
    <dgm:cxn modelId="{D4EB2D54-7183-4043-8BE3-6227C8FA86C2}" type="presOf" srcId="{D29E1760-50A8-4065-9FD8-8F7902E374AE}" destId="{4DE685BB-24C2-4F64-A74D-3596804D730E}" srcOrd="0" destOrd="0" presId="urn:microsoft.com/office/officeart/2005/8/layout/orgChart1"/>
    <dgm:cxn modelId="{9C58681E-D049-477E-B13F-E91E975C34EB}" type="presOf" srcId="{7E255445-0B44-494E-BA60-29B6FB229847}" destId="{15977529-6A0D-4B8A-A7AB-1FAE8392F2F3}" srcOrd="0" destOrd="0" presId="urn:microsoft.com/office/officeart/2005/8/layout/orgChart1"/>
    <dgm:cxn modelId="{F49CF486-E21D-460E-AC3C-44DFAC311B80}" type="presOf" srcId="{A91C7854-510B-497E-89E1-277ABB1903EE}" destId="{2C7AFC00-7688-4B1C-A90A-B34510563E31}" srcOrd="0" destOrd="0" presId="urn:microsoft.com/office/officeart/2005/8/layout/orgChart1"/>
    <dgm:cxn modelId="{6CFF6757-88CA-47EC-8941-F39754215AF5}" srcId="{D29E1760-50A8-4065-9FD8-8F7902E374AE}" destId="{B2B8F6E0-7A6E-4178-8565-C8F176CC3713}" srcOrd="1" destOrd="0" parTransId="{A91C7854-510B-497E-89E1-277ABB1903EE}" sibTransId="{DD063858-42AE-4093-AFF5-09DA1B166CE8}"/>
    <dgm:cxn modelId="{5DCB68DC-5846-4BEB-9F69-2086B85B3D78}" type="presOf" srcId="{B2B8F6E0-7A6E-4178-8565-C8F176CC3713}" destId="{C5696A31-EABD-4634-9861-D384BFC614A7}" srcOrd="1" destOrd="0" presId="urn:microsoft.com/office/officeart/2005/8/layout/orgChart1"/>
    <dgm:cxn modelId="{62CBA241-28BB-4A53-90A0-48630083FE01}" type="presOf" srcId="{B4F4D100-48F3-47D6-8B9E-E71BE9B3A8FF}" destId="{69D9EAB9-BFEE-4CF0-ABB1-2F17E7B75D16}" srcOrd="0" destOrd="0" presId="urn:microsoft.com/office/officeart/2005/8/layout/orgChart1"/>
    <dgm:cxn modelId="{6C96DAE0-0AB5-4FF4-A12E-9470AC4B355B}" type="presOf" srcId="{773C1906-F6D7-416D-81E2-9BDB89881BA4}" destId="{BEA29584-3AB9-4570-80B8-8181D470FF42}" srcOrd="0" destOrd="0" presId="urn:microsoft.com/office/officeart/2005/8/layout/orgChart1"/>
    <dgm:cxn modelId="{BD999419-1767-42A1-A1DC-AD97E3841539}" srcId="{D29E1760-50A8-4065-9FD8-8F7902E374AE}" destId="{B4F4D100-48F3-47D6-8B9E-E71BE9B3A8FF}" srcOrd="2" destOrd="0" parTransId="{773C1906-F6D7-416D-81E2-9BDB89881BA4}" sibTransId="{AB999C48-406C-4610-8C99-E1E6350EB286}"/>
    <dgm:cxn modelId="{DA1F0966-0248-42E8-924F-467249AAD32D}" type="presParOf" srcId="{773E657F-671B-4FB3-9089-6ECBF5F8C82D}" destId="{43E82D9B-1C40-4315-9C74-D7A0C91049FD}" srcOrd="0" destOrd="0" presId="urn:microsoft.com/office/officeart/2005/8/layout/orgChart1"/>
    <dgm:cxn modelId="{9FB4338F-FEDD-42DE-B53F-90C90CD79213}" type="presParOf" srcId="{43E82D9B-1C40-4315-9C74-D7A0C91049FD}" destId="{DE6030BB-7691-488C-87E7-7D6825F004E7}" srcOrd="0" destOrd="0" presId="urn:microsoft.com/office/officeart/2005/8/layout/orgChart1"/>
    <dgm:cxn modelId="{D52460F2-098E-4218-A94C-873575882ED1}" type="presParOf" srcId="{DE6030BB-7691-488C-87E7-7D6825F004E7}" destId="{4DE685BB-24C2-4F64-A74D-3596804D730E}" srcOrd="0" destOrd="0" presId="urn:microsoft.com/office/officeart/2005/8/layout/orgChart1"/>
    <dgm:cxn modelId="{13273D4F-C10E-4692-894D-0499C7969AA1}" type="presParOf" srcId="{DE6030BB-7691-488C-87E7-7D6825F004E7}" destId="{88EAE2C4-3861-497F-8453-ED7C5CBD431C}" srcOrd="1" destOrd="0" presId="urn:microsoft.com/office/officeart/2005/8/layout/orgChart1"/>
    <dgm:cxn modelId="{27B3C754-7752-40C0-AE65-801AA9D5744F}" type="presParOf" srcId="{43E82D9B-1C40-4315-9C74-D7A0C91049FD}" destId="{AE5DECA6-E3FE-4536-B010-5FB939C4A1AE}" srcOrd="1" destOrd="0" presId="urn:microsoft.com/office/officeart/2005/8/layout/orgChart1"/>
    <dgm:cxn modelId="{225F4E96-2A47-4AE5-8410-F9E4E43B10C1}" type="presParOf" srcId="{AE5DECA6-E3FE-4536-B010-5FB939C4A1AE}" destId="{BBB8BA30-4FF3-4A50-86C0-748E352F8D47}" srcOrd="0" destOrd="0" presId="urn:microsoft.com/office/officeart/2005/8/layout/orgChart1"/>
    <dgm:cxn modelId="{410C48CC-AAB5-4F8B-8FC7-27435CACEE1F}" type="presParOf" srcId="{AE5DECA6-E3FE-4536-B010-5FB939C4A1AE}" destId="{3D370A02-D688-48CC-95EE-29C4DD1E480F}" srcOrd="1" destOrd="0" presId="urn:microsoft.com/office/officeart/2005/8/layout/orgChart1"/>
    <dgm:cxn modelId="{015A00FC-26E0-488D-820A-7835E9919276}" type="presParOf" srcId="{3D370A02-D688-48CC-95EE-29C4DD1E480F}" destId="{D41BC13A-6819-4F48-9BFE-CBFB088C7FDA}" srcOrd="0" destOrd="0" presId="urn:microsoft.com/office/officeart/2005/8/layout/orgChart1"/>
    <dgm:cxn modelId="{D2FE0A4A-799E-4751-B720-30F145012459}" type="presParOf" srcId="{D41BC13A-6819-4F48-9BFE-CBFB088C7FDA}" destId="{15977529-6A0D-4B8A-A7AB-1FAE8392F2F3}" srcOrd="0" destOrd="0" presId="urn:microsoft.com/office/officeart/2005/8/layout/orgChart1"/>
    <dgm:cxn modelId="{20CA929A-3F50-4BAC-9557-DA56AE6170D0}" type="presParOf" srcId="{D41BC13A-6819-4F48-9BFE-CBFB088C7FDA}" destId="{4AFF4B1B-4046-4C71-BE8B-F5E6EB88BFAF}" srcOrd="1" destOrd="0" presId="urn:microsoft.com/office/officeart/2005/8/layout/orgChart1"/>
    <dgm:cxn modelId="{0FCEEC88-0FD2-49E1-B9E1-0E9E0DDC8E3F}" type="presParOf" srcId="{3D370A02-D688-48CC-95EE-29C4DD1E480F}" destId="{4916C8FD-9FD6-4BB0-A205-715A7E22D42E}" srcOrd="1" destOrd="0" presId="urn:microsoft.com/office/officeart/2005/8/layout/orgChart1"/>
    <dgm:cxn modelId="{176BDD85-440A-46E1-9B92-7640B81D7D8A}" type="presParOf" srcId="{3D370A02-D688-48CC-95EE-29C4DD1E480F}" destId="{FE3CB0ED-5270-4527-BF81-70FAC5575914}" srcOrd="2" destOrd="0" presId="urn:microsoft.com/office/officeart/2005/8/layout/orgChart1"/>
    <dgm:cxn modelId="{A084FA40-5899-47FD-ACB1-14B7BB3FE412}" type="presParOf" srcId="{AE5DECA6-E3FE-4536-B010-5FB939C4A1AE}" destId="{2C7AFC00-7688-4B1C-A90A-B34510563E31}" srcOrd="2" destOrd="0" presId="urn:microsoft.com/office/officeart/2005/8/layout/orgChart1"/>
    <dgm:cxn modelId="{EEB20AF4-B4FA-4AEA-9EFB-BA31B4413213}" type="presParOf" srcId="{AE5DECA6-E3FE-4536-B010-5FB939C4A1AE}" destId="{2B8217B2-AFA9-47F3-8DBB-46855065A54C}" srcOrd="3" destOrd="0" presId="urn:microsoft.com/office/officeart/2005/8/layout/orgChart1"/>
    <dgm:cxn modelId="{9220FCDC-F8ED-41B2-AFC5-792CF4270990}" type="presParOf" srcId="{2B8217B2-AFA9-47F3-8DBB-46855065A54C}" destId="{8209DE18-D8F2-42AF-98BA-7AA86A93AA11}" srcOrd="0" destOrd="0" presId="urn:microsoft.com/office/officeart/2005/8/layout/orgChart1"/>
    <dgm:cxn modelId="{700AB957-DBDA-414D-923C-7D2417D2FC34}" type="presParOf" srcId="{8209DE18-D8F2-42AF-98BA-7AA86A93AA11}" destId="{644D98A2-9F8B-4797-B6A1-15E373A37BAF}" srcOrd="0" destOrd="0" presId="urn:microsoft.com/office/officeart/2005/8/layout/orgChart1"/>
    <dgm:cxn modelId="{677F7A01-95AA-4223-B9BC-8B296B7983BD}" type="presParOf" srcId="{8209DE18-D8F2-42AF-98BA-7AA86A93AA11}" destId="{C5696A31-EABD-4634-9861-D384BFC614A7}" srcOrd="1" destOrd="0" presId="urn:microsoft.com/office/officeart/2005/8/layout/orgChart1"/>
    <dgm:cxn modelId="{4F85626E-2802-4420-B6B5-08B2150A23AA}" type="presParOf" srcId="{2B8217B2-AFA9-47F3-8DBB-46855065A54C}" destId="{2A49033C-BA73-4516-8B43-5010334D656F}" srcOrd="1" destOrd="0" presId="urn:microsoft.com/office/officeart/2005/8/layout/orgChart1"/>
    <dgm:cxn modelId="{B2DAF431-4498-452F-88E7-BE7BF2E85FF6}" type="presParOf" srcId="{2B8217B2-AFA9-47F3-8DBB-46855065A54C}" destId="{0F1B0EF2-A576-45FA-ACEC-AA379DEC9408}" srcOrd="2" destOrd="0" presId="urn:microsoft.com/office/officeart/2005/8/layout/orgChart1"/>
    <dgm:cxn modelId="{81172B71-D51B-4BDF-9B60-D5E7E7E182C7}" type="presParOf" srcId="{AE5DECA6-E3FE-4536-B010-5FB939C4A1AE}" destId="{BEA29584-3AB9-4570-80B8-8181D470FF42}" srcOrd="4" destOrd="0" presId="urn:microsoft.com/office/officeart/2005/8/layout/orgChart1"/>
    <dgm:cxn modelId="{B2433BB5-B292-440B-8BB5-CDFA18650ECB}" type="presParOf" srcId="{AE5DECA6-E3FE-4536-B010-5FB939C4A1AE}" destId="{65A58E08-A8B1-42BD-B408-726DA3F4E07C}" srcOrd="5" destOrd="0" presId="urn:microsoft.com/office/officeart/2005/8/layout/orgChart1"/>
    <dgm:cxn modelId="{D2421B0B-DC65-4DB8-AEC9-5ACF8082CB2E}" type="presParOf" srcId="{65A58E08-A8B1-42BD-B408-726DA3F4E07C}" destId="{C2D88E3B-27B5-45C5-B844-FD9AF94A11DC}" srcOrd="0" destOrd="0" presId="urn:microsoft.com/office/officeart/2005/8/layout/orgChart1"/>
    <dgm:cxn modelId="{1165763E-216B-4871-8D7E-6DDE1CFC0ED9}" type="presParOf" srcId="{C2D88E3B-27B5-45C5-B844-FD9AF94A11DC}" destId="{69D9EAB9-BFEE-4CF0-ABB1-2F17E7B75D16}" srcOrd="0" destOrd="0" presId="urn:microsoft.com/office/officeart/2005/8/layout/orgChart1"/>
    <dgm:cxn modelId="{160CA9A9-EF7D-4486-ABD1-CA2A1AB343E2}" type="presParOf" srcId="{C2D88E3B-27B5-45C5-B844-FD9AF94A11DC}" destId="{97343378-06CC-4E24-B068-96E0BC2E086E}" srcOrd="1" destOrd="0" presId="urn:microsoft.com/office/officeart/2005/8/layout/orgChart1"/>
    <dgm:cxn modelId="{918CB4D9-04AC-482A-B7D1-1BD31F225752}" type="presParOf" srcId="{65A58E08-A8B1-42BD-B408-726DA3F4E07C}" destId="{5BC8626C-C5F9-4507-B7B4-D5A07B30DD37}" srcOrd="1" destOrd="0" presId="urn:microsoft.com/office/officeart/2005/8/layout/orgChart1"/>
    <dgm:cxn modelId="{0ADBC721-CEF5-46AB-8B26-E7B3B81E9443}" type="presParOf" srcId="{65A58E08-A8B1-42BD-B408-726DA3F4E07C}" destId="{A8B8C3D2-2600-4104-A1B2-5E1EAF2F0446}" srcOrd="2" destOrd="0" presId="urn:microsoft.com/office/officeart/2005/8/layout/orgChart1"/>
    <dgm:cxn modelId="{6847171A-21D3-4A6D-AE72-3ACD12463DD9}" type="presParOf" srcId="{43E82D9B-1C40-4315-9C74-D7A0C91049FD}" destId="{A9F9462A-A6FC-4989-8BDB-43A239A6EDA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F05BB9-2D76-46A1-9381-7AC7645E6944}" type="doc">
      <dgm:prSet loTypeId="urn:microsoft.com/office/officeart/2005/8/layout/vList3" loCatId="list" qsTypeId="urn:microsoft.com/office/officeart/2005/8/quickstyle/simple1" qsCatId="simple" csTypeId="urn:microsoft.com/office/officeart/2005/8/colors/accent1_2" csCatId="accent1" phldr="1"/>
      <dgm:spPr/>
    </dgm:pt>
    <dgm:pt modelId="{D683A4DB-90E3-4833-973C-971EC78D088E}">
      <dgm:prSet phldrT="[Text]"/>
      <dgm:spPr>
        <a:solidFill>
          <a:srgbClr val="5F1D6A"/>
        </a:solidFill>
        <a:ln w="25400" cap="flat" cmpd="sng" algn="ctr">
          <a:solidFill>
            <a:schemeClr val="lt1">
              <a:hueOff val="0"/>
              <a:satOff val="0"/>
              <a:lumOff val="0"/>
              <a:alpha val="0"/>
            </a:schemeClr>
          </a:solidFill>
          <a:prstDash val="solid"/>
          <a:round/>
          <a:headEnd type="none" w="med" len="med"/>
          <a:tailEnd type="none" w="med" len="med"/>
        </a:ln>
        <a:effectLst>
          <a:outerShdw blurRad="50800" dist="38100" dir="5400000" algn="t" rotWithShape="0">
            <a:prstClr val="black">
              <a:alpha val="40000"/>
            </a:prstClr>
          </a:outerShdw>
        </a:effectLst>
        <a:sp3d/>
      </dgm:spPr>
      <dgm:t>
        <a:bodyPr/>
        <a:lstStyle/>
        <a:p>
          <a:r>
            <a:rPr lang="en-US" dirty="0"/>
            <a:t>Derived from the world-renowned SWEDEHEART registry (Post-approval clinical evaluation of ticagrelor in Sweden)</a:t>
          </a:r>
        </a:p>
      </dgm:t>
    </dgm:pt>
    <dgm:pt modelId="{ADD90966-9E8E-4AF2-A322-6F4F50E930F0}" type="parTrans" cxnId="{EC4860BB-9D9C-4EDF-A246-FC0790BF270B}">
      <dgm:prSet/>
      <dgm:spPr/>
      <dgm:t>
        <a:bodyPr/>
        <a:lstStyle/>
        <a:p>
          <a:endParaRPr lang="en-US"/>
        </a:p>
      </dgm:t>
    </dgm:pt>
    <dgm:pt modelId="{FC18A63F-0DCD-479E-A1E0-028D69AED019}" type="sibTrans" cxnId="{EC4860BB-9D9C-4EDF-A246-FC0790BF270B}">
      <dgm:prSet/>
      <dgm:spPr/>
      <dgm:t>
        <a:bodyPr/>
        <a:lstStyle/>
        <a:p>
          <a:endParaRPr lang="en-US"/>
        </a:p>
      </dgm:t>
    </dgm:pt>
    <dgm:pt modelId="{182C26B2-AFB7-44B2-B709-7AFAADBF91D2}">
      <dgm:prSet phldrT="[Text]"/>
      <dgm:spPr>
        <a:solidFill>
          <a:srgbClr val="5F1D6A"/>
        </a:solidFill>
        <a:ln w="25400" cap="flat" cmpd="sng" algn="ctr">
          <a:solidFill>
            <a:schemeClr val="lt1">
              <a:hueOff val="0"/>
              <a:satOff val="0"/>
              <a:lumOff val="0"/>
              <a:alpha val="0"/>
            </a:schemeClr>
          </a:solidFill>
          <a:prstDash val="solid"/>
          <a:round/>
          <a:headEnd type="none" w="med" len="med"/>
          <a:tailEnd type="none" w="med" len="med"/>
        </a:ln>
        <a:effectLst>
          <a:outerShdw blurRad="50800" dist="38100" dir="5400000" algn="t" rotWithShape="0">
            <a:prstClr val="black">
              <a:alpha val="40000"/>
            </a:prstClr>
          </a:outerShdw>
        </a:effectLst>
        <a:sp3d/>
      </dgm:spPr>
      <dgm:t>
        <a:bodyPr/>
        <a:lstStyle/>
        <a:p>
          <a:r>
            <a:rPr lang="en-US" dirty="0"/>
            <a:t>It is a large, scientifically robust, observational study, conducted independently of AstraZeneca</a:t>
          </a:r>
        </a:p>
      </dgm:t>
    </dgm:pt>
    <dgm:pt modelId="{FA9A3911-D806-480B-98BB-A87DC695AC91}" type="parTrans" cxnId="{9F9E0939-01A9-4C32-A0F5-15A044EF7A7D}">
      <dgm:prSet/>
      <dgm:spPr/>
      <dgm:t>
        <a:bodyPr/>
        <a:lstStyle/>
        <a:p>
          <a:endParaRPr lang="en-US"/>
        </a:p>
      </dgm:t>
    </dgm:pt>
    <dgm:pt modelId="{A4D88DF2-9A85-4AFB-AA7D-3BAAC1638AC5}" type="sibTrans" cxnId="{9F9E0939-01A9-4C32-A0F5-15A044EF7A7D}">
      <dgm:prSet/>
      <dgm:spPr/>
      <dgm:t>
        <a:bodyPr/>
        <a:lstStyle/>
        <a:p>
          <a:endParaRPr lang="en-US"/>
        </a:p>
      </dgm:t>
    </dgm:pt>
    <dgm:pt modelId="{77A4BDB5-2330-4EB9-8C49-7A306DAE02BA}">
      <dgm:prSet phldrT="[Text]"/>
      <dgm:spPr>
        <a:solidFill>
          <a:srgbClr val="5F1D6A"/>
        </a:solidFill>
        <a:ln w="25400" cap="flat" cmpd="sng" algn="ctr">
          <a:solidFill>
            <a:schemeClr val="lt1">
              <a:hueOff val="0"/>
              <a:satOff val="0"/>
              <a:lumOff val="0"/>
              <a:alpha val="0"/>
            </a:schemeClr>
          </a:solidFill>
          <a:prstDash val="solid"/>
          <a:round/>
          <a:headEnd type="none" w="med" len="med"/>
          <a:tailEnd type="none" w="med" len="med"/>
        </a:ln>
        <a:effectLst>
          <a:outerShdw blurRad="50800" dist="38100" dir="5400000" algn="t" rotWithShape="0">
            <a:prstClr val="black">
              <a:alpha val="40000"/>
            </a:prstClr>
          </a:outerShdw>
        </a:effectLst>
        <a:sp3d/>
      </dgm:spPr>
      <dgm:t>
        <a:bodyPr/>
        <a:lstStyle/>
        <a:p>
          <a:r>
            <a:rPr lang="en-US" dirty="0"/>
            <a:t>Evaluated treatment outcomes in a large population of real-world ACS patients treated with ticagrelor or clopidogrel over 24 months  </a:t>
          </a:r>
        </a:p>
      </dgm:t>
    </dgm:pt>
    <dgm:pt modelId="{BEEE0FB0-DC73-45FE-BC6E-13D68FD4B8A1}" type="parTrans" cxnId="{67FA2C13-11DD-48D4-A7E1-ADFD19100639}">
      <dgm:prSet/>
      <dgm:spPr/>
      <dgm:t>
        <a:bodyPr/>
        <a:lstStyle/>
        <a:p>
          <a:endParaRPr lang="en-US"/>
        </a:p>
      </dgm:t>
    </dgm:pt>
    <dgm:pt modelId="{0B6EEA9A-8BA6-4BD8-B002-A1066A00328C}" type="sibTrans" cxnId="{67FA2C13-11DD-48D4-A7E1-ADFD19100639}">
      <dgm:prSet/>
      <dgm:spPr/>
      <dgm:t>
        <a:bodyPr/>
        <a:lstStyle/>
        <a:p>
          <a:endParaRPr lang="en-US"/>
        </a:p>
      </dgm:t>
    </dgm:pt>
    <dgm:pt modelId="{2CE94D55-B0E7-48F5-9265-3DD8EEB8530C}" type="pres">
      <dgm:prSet presAssocID="{39F05BB9-2D76-46A1-9381-7AC7645E6944}" presName="linearFlow" presStyleCnt="0">
        <dgm:presLayoutVars>
          <dgm:dir/>
          <dgm:resizeHandles val="exact"/>
        </dgm:presLayoutVars>
      </dgm:prSet>
      <dgm:spPr/>
    </dgm:pt>
    <dgm:pt modelId="{047CA526-79F7-47EE-A5EC-93F7D3A3E3AB}" type="pres">
      <dgm:prSet presAssocID="{D683A4DB-90E3-4833-973C-971EC78D088E}" presName="composite" presStyleCnt="0"/>
      <dgm:spPr/>
    </dgm:pt>
    <dgm:pt modelId="{A4495418-8624-401A-92DE-3F070B4D1A2A}" type="pres">
      <dgm:prSet presAssocID="{D683A4DB-90E3-4833-973C-971EC78D088E}" presName="imgShp" presStyleLbl="fgImgPlace1" presStyleIdx="0" presStyleCnt="3" custLinFactX="-10754" custLinFactNeighborX="-100000" custLinFactNeighborY="-19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 val="0"/>
            </a:schemeClr>
          </a:solidFill>
          <a:prstDash val="solid"/>
          <a:round/>
          <a:headEnd type="none" w="med" len="med"/>
          <a:tailEnd type="none" w="med" len="med"/>
        </a:ln>
        <a:effectLst/>
        <a:sp3d/>
      </dgm:spPr>
    </dgm:pt>
    <dgm:pt modelId="{2B92B12B-9484-4F3C-9F79-BA567AEE8B71}" type="pres">
      <dgm:prSet presAssocID="{D683A4DB-90E3-4833-973C-971EC78D088E}" presName="txShp" presStyleLbl="node1" presStyleIdx="0" presStyleCnt="3" custScaleX="136334" custLinFactNeighborX="2310">
        <dgm:presLayoutVars>
          <dgm:bulletEnabled val="1"/>
        </dgm:presLayoutVars>
      </dgm:prSet>
      <dgm:spPr/>
      <dgm:t>
        <a:bodyPr/>
        <a:lstStyle/>
        <a:p>
          <a:endParaRPr lang="en-US"/>
        </a:p>
      </dgm:t>
    </dgm:pt>
    <dgm:pt modelId="{CDE7DB7E-D397-4AD1-BC0F-8FFAD0115B34}" type="pres">
      <dgm:prSet presAssocID="{FC18A63F-0DCD-479E-A1E0-028D69AED019}" presName="spacing" presStyleCnt="0"/>
      <dgm:spPr/>
    </dgm:pt>
    <dgm:pt modelId="{CDF4EC7A-5684-4CB0-8062-648B0D68C161}" type="pres">
      <dgm:prSet presAssocID="{182C26B2-AFB7-44B2-B709-7AFAADBF91D2}" presName="composite" presStyleCnt="0"/>
      <dgm:spPr/>
    </dgm:pt>
    <dgm:pt modelId="{433381DF-E952-4083-BF59-5D8CDDCBFB2E}" type="pres">
      <dgm:prSet presAssocID="{182C26B2-AFB7-44B2-B709-7AFAADBF91D2}" presName="imgShp" presStyleLbl="fgImgPlace1" presStyleIdx="1" presStyleCnt="3" custLinFactX="-10753" custLinFactNeighborX="-100000" custLinFactNeighborY="392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 val="0"/>
            </a:schemeClr>
          </a:solidFill>
          <a:prstDash val="solid"/>
          <a:round/>
          <a:headEnd type="none" w="med" len="med"/>
          <a:tailEnd type="none" w="med" len="med"/>
        </a:ln>
        <a:effectLst/>
        <a:sp3d/>
      </dgm:spPr>
    </dgm:pt>
    <dgm:pt modelId="{2E48E7A3-B3EF-49CD-A589-9E48F4F6F0A1}" type="pres">
      <dgm:prSet presAssocID="{182C26B2-AFB7-44B2-B709-7AFAADBF91D2}" presName="txShp" presStyleLbl="node1" presStyleIdx="1" presStyleCnt="3" custScaleX="135863" custLinFactNeighborX="2618">
        <dgm:presLayoutVars>
          <dgm:bulletEnabled val="1"/>
        </dgm:presLayoutVars>
      </dgm:prSet>
      <dgm:spPr/>
      <dgm:t>
        <a:bodyPr/>
        <a:lstStyle/>
        <a:p>
          <a:endParaRPr lang="en-US"/>
        </a:p>
      </dgm:t>
    </dgm:pt>
    <dgm:pt modelId="{BCB9D9E6-25F8-4408-BE5F-7054F0F0544C}" type="pres">
      <dgm:prSet presAssocID="{A4D88DF2-9A85-4AFB-AA7D-3BAAC1638AC5}" presName="spacing" presStyleCnt="0"/>
      <dgm:spPr/>
    </dgm:pt>
    <dgm:pt modelId="{A3919771-525F-42F7-8147-06ADDA0F5522}" type="pres">
      <dgm:prSet presAssocID="{77A4BDB5-2330-4EB9-8C49-7A306DAE02BA}" presName="composite" presStyleCnt="0"/>
      <dgm:spPr/>
    </dgm:pt>
    <dgm:pt modelId="{22095F4D-A886-4ABE-AD1C-F93531ACB7BE}" type="pres">
      <dgm:prSet presAssocID="{77A4BDB5-2330-4EB9-8C49-7A306DAE02BA}" presName="imgShp" presStyleLbl="fgImgPlace1" presStyleIdx="2" presStyleCnt="3" custLinFactX="-20430" custLinFactNeighborX="-100000" custLinFactNeighborY="20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 val="0"/>
            </a:schemeClr>
          </a:solidFill>
          <a:prstDash val="solid"/>
          <a:round/>
          <a:headEnd type="none" w="med" len="med"/>
          <a:tailEnd type="none" w="med" len="med"/>
        </a:ln>
        <a:effectLst/>
        <a:sp3d/>
      </dgm:spPr>
    </dgm:pt>
    <dgm:pt modelId="{ACAA4D57-A760-4923-9C32-30284E43CB89}" type="pres">
      <dgm:prSet presAssocID="{77A4BDB5-2330-4EB9-8C49-7A306DAE02BA}" presName="txShp" presStyleLbl="node1" presStyleIdx="2" presStyleCnt="3" custScaleX="135863" custLinFactNeighborX="2618">
        <dgm:presLayoutVars>
          <dgm:bulletEnabled val="1"/>
        </dgm:presLayoutVars>
      </dgm:prSet>
      <dgm:spPr/>
      <dgm:t>
        <a:bodyPr/>
        <a:lstStyle/>
        <a:p>
          <a:endParaRPr lang="en-US"/>
        </a:p>
      </dgm:t>
    </dgm:pt>
  </dgm:ptLst>
  <dgm:cxnLst>
    <dgm:cxn modelId="{9F9E0939-01A9-4C32-A0F5-15A044EF7A7D}" srcId="{39F05BB9-2D76-46A1-9381-7AC7645E6944}" destId="{182C26B2-AFB7-44B2-B709-7AFAADBF91D2}" srcOrd="1" destOrd="0" parTransId="{FA9A3911-D806-480B-98BB-A87DC695AC91}" sibTransId="{A4D88DF2-9A85-4AFB-AA7D-3BAAC1638AC5}"/>
    <dgm:cxn modelId="{283A8EAA-8071-4B3A-94F6-75342D5570A8}" type="presOf" srcId="{39F05BB9-2D76-46A1-9381-7AC7645E6944}" destId="{2CE94D55-B0E7-48F5-9265-3DD8EEB8530C}" srcOrd="0" destOrd="0" presId="urn:microsoft.com/office/officeart/2005/8/layout/vList3"/>
    <dgm:cxn modelId="{67FA2C13-11DD-48D4-A7E1-ADFD19100639}" srcId="{39F05BB9-2D76-46A1-9381-7AC7645E6944}" destId="{77A4BDB5-2330-4EB9-8C49-7A306DAE02BA}" srcOrd="2" destOrd="0" parTransId="{BEEE0FB0-DC73-45FE-BC6E-13D68FD4B8A1}" sibTransId="{0B6EEA9A-8BA6-4BD8-B002-A1066A00328C}"/>
    <dgm:cxn modelId="{F3D53235-DE0E-4923-9D98-0C0970BB8AE4}" type="presOf" srcId="{77A4BDB5-2330-4EB9-8C49-7A306DAE02BA}" destId="{ACAA4D57-A760-4923-9C32-30284E43CB89}" srcOrd="0" destOrd="0" presId="urn:microsoft.com/office/officeart/2005/8/layout/vList3"/>
    <dgm:cxn modelId="{EC4860BB-9D9C-4EDF-A246-FC0790BF270B}" srcId="{39F05BB9-2D76-46A1-9381-7AC7645E6944}" destId="{D683A4DB-90E3-4833-973C-971EC78D088E}" srcOrd="0" destOrd="0" parTransId="{ADD90966-9E8E-4AF2-A322-6F4F50E930F0}" sibTransId="{FC18A63F-0DCD-479E-A1E0-028D69AED019}"/>
    <dgm:cxn modelId="{7692D429-0120-4972-8885-059115D88415}" type="presOf" srcId="{D683A4DB-90E3-4833-973C-971EC78D088E}" destId="{2B92B12B-9484-4F3C-9F79-BA567AEE8B71}" srcOrd="0" destOrd="0" presId="urn:microsoft.com/office/officeart/2005/8/layout/vList3"/>
    <dgm:cxn modelId="{13547FED-BE4E-4CBD-893F-338F0432A342}" type="presOf" srcId="{182C26B2-AFB7-44B2-B709-7AFAADBF91D2}" destId="{2E48E7A3-B3EF-49CD-A589-9E48F4F6F0A1}" srcOrd="0" destOrd="0" presId="urn:microsoft.com/office/officeart/2005/8/layout/vList3"/>
    <dgm:cxn modelId="{3F0A25BA-0F51-47A9-B64E-D0BA959BD9C3}" type="presParOf" srcId="{2CE94D55-B0E7-48F5-9265-3DD8EEB8530C}" destId="{047CA526-79F7-47EE-A5EC-93F7D3A3E3AB}" srcOrd="0" destOrd="0" presId="urn:microsoft.com/office/officeart/2005/8/layout/vList3"/>
    <dgm:cxn modelId="{BACB3063-C08C-4CB0-A8F6-FEBF435BDC08}" type="presParOf" srcId="{047CA526-79F7-47EE-A5EC-93F7D3A3E3AB}" destId="{A4495418-8624-401A-92DE-3F070B4D1A2A}" srcOrd="0" destOrd="0" presId="urn:microsoft.com/office/officeart/2005/8/layout/vList3"/>
    <dgm:cxn modelId="{80451F05-27DF-4931-96AE-D9FF2591D577}" type="presParOf" srcId="{047CA526-79F7-47EE-A5EC-93F7D3A3E3AB}" destId="{2B92B12B-9484-4F3C-9F79-BA567AEE8B71}" srcOrd="1" destOrd="0" presId="urn:microsoft.com/office/officeart/2005/8/layout/vList3"/>
    <dgm:cxn modelId="{C10B7807-F01B-4608-A23F-AAB5FA944C28}" type="presParOf" srcId="{2CE94D55-B0E7-48F5-9265-3DD8EEB8530C}" destId="{CDE7DB7E-D397-4AD1-BC0F-8FFAD0115B34}" srcOrd="1" destOrd="0" presId="urn:microsoft.com/office/officeart/2005/8/layout/vList3"/>
    <dgm:cxn modelId="{6C3717E5-1993-4542-A573-34DD3D366957}" type="presParOf" srcId="{2CE94D55-B0E7-48F5-9265-3DD8EEB8530C}" destId="{CDF4EC7A-5684-4CB0-8062-648B0D68C161}" srcOrd="2" destOrd="0" presId="urn:microsoft.com/office/officeart/2005/8/layout/vList3"/>
    <dgm:cxn modelId="{883158A7-1B91-46B6-96A3-D7B8C52481D3}" type="presParOf" srcId="{CDF4EC7A-5684-4CB0-8062-648B0D68C161}" destId="{433381DF-E952-4083-BF59-5D8CDDCBFB2E}" srcOrd="0" destOrd="0" presId="urn:microsoft.com/office/officeart/2005/8/layout/vList3"/>
    <dgm:cxn modelId="{032C1A95-8E32-491B-B97C-A4C32DD3FA9C}" type="presParOf" srcId="{CDF4EC7A-5684-4CB0-8062-648B0D68C161}" destId="{2E48E7A3-B3EF-49CD-A589-9E48F4F6F0A1}" srcOrd="1" destOrd="0" presId="urn:microsoft.com/office/officeart/2005/8/layout/vList3"/>
    <dgm:cxn modelId="{211CF507-A1A1-4CEC-878E-0AE8D4E5E0BF}" type="presParOf" srcId="{2CE94D55-B0E7-48F5-9265-3DD8EEB8530C}" destId="{BCB9D9E6-25F8-4408-BE5F-7054F0F0544C}" srcOrd="3" destOrd="0" presId="urn:microsoft.com/office/officeart/2005/8/layout/vList3"/>
    <dgm:cxn modelId="{F3F1BB51-4A75-405F-AA59-6C3E1AE67812}" type="presParOf" srcId="{2CE94D55-B0E7-48F5-9265-3DD8EEB8530C}" destId="{A3919771-525F-42F7-8147-06ADDA0F5522}" srcOrd="4" destOrd="0" presId="urn:microsoft.com/office/officeart/2005/8/layout/vList3"/>
    <dgm:cxn modelId="{8462805C-4EF5-4B13-B342-E29F654AB091}" type="presParOf" srcId="{A3919771-525F-42F7-8147-06ADDA0F5522}" destId="{22095F4D-A886-4ABE-AD1C-F93531ACB7BE}" srcOrd="0" destOrd="0" presId="urn:microsoft.com/office/officeart/2005/8/layout/vList3"/>
    <dgm:cxn modelId="{4725ECC6-523A-481A-B6FC-A460760F1741}" type="presParOf" srcId="{A3919771-525F-42F7-8147-06ADDA0F5522}" destId="{ACAA4D57-A760-4923-9C32-30284E43CB89}" srcOrd="1" destOrd="0" presId="urn:microsoft.com/office/officeart/2005/8/layout/vLis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0.12613</cdr:x>
      <cdr:y>0.15374</cdr:y>
    </cdr:from>
    <cdr:to>
      <cdr:x>0.76441</cdr:x>
      <cdr:y>1</cdr:y>
    </cdr:to>
    <cdr:sp macro="" textlink="">
      <cdr:nvSpPr>
        <cdr:cNvPr id="2" name="TextBox 1"/>
        <cdr:cNvSpPr txBox="1"/>
      </cdr:nvSpPr>
      <cdr:spPr>
        <a:xfrm xmlns:a="http://schemas.openxmlformats.org/drawingml/2006/main" rot="-5400000">
          <a:off x="1831616" y="-61919"/>
          <a:ext cx="3869101" cy="53987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400" b="1" dirty="0"/>
        </a:p>
        <a:p xmlns:a="http://schemas.openxmlformats.org/drawingml/2006/main">
          <a:pPr algn="ctr"/>
          <a:endParaRPr lang="en-US" sz="1400" b="1" dirty="0"/>
        </a:p>
        <a:p xmlns:a="http://schemas.openxmlformats.org/drawingml/2006/main">
          <a:pPr algn="ctr"/>
          <a:r>
            <a:rPr lang="en-US" sz="1400" b="1" dirty="0"/>
            <a:t>Cumulative 1- Year Incidence of</a:t>
          </a:r>
        </a:p>
        <a:p xmlns:a="http://schemas.openxmlformats.org/drawingml/2006/main">
          <a:pPr algn="ctr"/>
          <a:r>
            <a:rPr lang="en-US" sz="1400" b="1" dirty="0"/>
            <a:t> CV Death, MI, or Stroke (K-M%)</a:t>
          </a:r>
        </a:p>
      </cdr:txBody>
    </cdr:sp>
  </cdr:relSizeAnchor>
</c:userShapes>
</file>

<file path=ppt/drawings/drawing2.xml><?xml version="1.0" encoding="utf-8"?>
<c:userShapes xmlns:c="http://schemas.openxmlformats.org/drawingml/2006/chart">
  <cdr:relSizeAnchor xmlns:cdr="http://schemas.openxmlformats.org/drawingml/2006/chartDrawing">
    <cdr:from>
      <cdr:x>0.02647</cdr:x>
      <cdr:y>0.15374</cdr:y>
    </cdr:from>
    <cdr:to>
      <cdr:x>0.76441</cdr:x>
      <cdr:y>1</cdr:y>
    </cdr:to>
    <cdr:sp macro="" textlink="">
      <cdr:nvSpPr>
        <cdr:cNvPr id="2" name="TextBox 1"/>
        <cdr:cNvSpPr txBox="1"/>
      </cdr:nvSpPr>
      <cdr:spPr>
        <a:xfrm xmlns:a="http://schemas.openxmlformats.org/drawingml/2006/main" rot="-5400000">
          <a:off x="-142834" y="919705"/>
          <a:ext cx="3655512" cy="31442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Cumulative 3-Year Incidence of </a:t>
          </a:r>
        </a:p>
        <a:p xmlns:a="http://schemas.openxmlformats.org/drawingml/2006/main">
          <a:pPr algn="ctr"/>
          <a:r>
            <a:rPr lang="en-US" sz="1400" b="1" dirty="0"/>
            <a:t>CV Death, MI, or Stroke (K-M%)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9466" y="1"/>
            <a:ext cx="3013763" cy="463408"/>
          </a:xfrm>
          <a:prstGeom prst="rect">
            <a:avLst/>
          </a:prstGeom>
        </p:spPr>
        <p:txBody>
          <a:bodyPr vert="horz" lIns="91440" tIns="45720" rIns="91440" bIns="45720" rtlCol="0"/>
          <a:lstStyle>
            <a:lvl1pPr algn="r">
              <a:defRPr sz="1200"/>
            </a:lvl1pPr>
          </a:lstStyle>
          <a:p>
            <a:fld id="{7820F313-442B-4592-8D61-1BBD85CB607E}" type="datetimeFigureOut">
              <a:rPr lang="en-US" smtClean="0"/>
              <a:t>3/4/2019</a:t>
            </a:fld>
            <a:endParaRPr lang="en-US"/>
          </a:p>
        </p:txBody>
      </p:sp>
      <p:sp>
        <p:nvSpPr>
          <p:cNvPr id="4" name="Footer Placeholder 3"/>
          <p:cNvSpPr>
            <a:spLocks noGrp="1"/>
          </p:cNvSpPr>
          <p:nvPr>
            <p:ph type="ftr" sz="quarter" idx="2"/>
          </p:nvPr>
        </p:nvSpPr>
        <p:spPr>
          <a:xfrm>
            <a:off x="0" y="8772669"/>
            <a:ext cx="3013763" cy="46340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2669"/>
            <a:ext cx="3013763" cy="463407"/>
          </a:xfrm>
          <a:prstGeom prst="rect">
            <a:avLst/>
          </a:prstGeom>
        </p:spPr>
        <p:txBody>
          <a:bodyPr vert="horz" lIns="91440" tIns="45720" rIns="91440" bIns="45720" rtlCol="0" anchor="b"/>
          <a:lstStyle>
            <a:lvl1pPr algn="r">
              <a:defRPr sz="1200"/>
            </a:lvl1pPr>
          </a:lstStyle>
          <a:p>
            <a:fld id="{4E24877B-247C-4CDB-B827-9729DC6464F3}" type="slidenum">
              <a:rPr lang="en-US" smtClean="0"/>
              <a:t>‹#›</a:t>
            </a:fld>
            <a:endParaRPr lang="en-US"/>
          </a:p>
        </p:txBody>
      </p:sp>
    </p:spTree>
    <p:extLst>
      <p:ext uri="{BB962C8B-B14F-4D97-AF65-F5344CB8AC3E}">
        <p14:creationId xmlns:p14="http://schemas.microsoft.com/office/powerpoint/2010/main" val="3381658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28873" y="8081566"/>
            <a:ext cx="3013763"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8873" y="7390464"/>
            <a:ext cx="3013763" cy="463408"/>
          </a:xfrm>
          <a:prstGeom prst="rect">
            <a:avLst/>
          </a:prstGeom>
        </p:spPr>
        <p:txBody>
          <a:bodyPr vert="horz" lIns="91440" tIns="45720" rIns="91440" bIns="45720" rtlCol="0"/>
          <a:lstStyle>
            <a:lvl1pPr algn="r">
              <a:defRPr sz="1200"/>
            </a:lvl1pPr>
          </a:lstStyle>
          <a:p>
            <a:fld id="{58087141-04D6-47C7-9B30-CFBA82E50253}" type="datetimeFigureOut">
              <a:rPr lang="en-US" smtClean="0"/>
              <a:t>3/4/2019</a:t>
            </a:fld>
            <a:endParaRPr lang="en-US"/>
          </a:p>
        </p:txBody>
      </p:sp>
      <p:sp>
        <p:nvSpPr>
          <p:cNvPr id="4" name="Slide Image Placeholder 3"/>
          <p:cNvSpPr>
            <a:spLocks noGrp="1" noRot="1" noChangeAspect="1"/>
          </p:cNvSpPr>
          <p:nvPr>
            <p:ph type="sldImg" idx="2"/>
          </p:nvPr>
        </p:nvSpPr>
        <p:spPr>
          <a:xfrm>
            <a:off x="1400175" y="1155700"/>
            <a:ext cx="4154488" cy="31162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484" y="4444861"/>
            <a:ext cx="5563870" cy="363670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928873" y="8772668"/>
            <a:ext cx="3013763"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466779" y="8772669"/>
            <a:ext cx="486449" cy="463407"/>
          </a:xfrm>
          <a:prstGeom prst="rect">
            <a:avLst/>
          </a:prstGeom>
        </p:spPr>
        <p:txBody>
          <a:bodyPr vert="horz" lIns="91440" tIns="45720" rIns="91440" bIns="45720" rtlCol="0" anchor="b"/>
          <a:lstStyle>
            <a:lvl1pPr algn="r">
              <a:defRPr sz="1000"/>
            </a:lvl1pPr>
          </a:lstStyle>
          <a:p>
            <a:fld id="{50487F27-F4AC-478C-A07B-A71CA0B86259}" type="slidenum">
              <a:rPr lang="en-US" smtClean="0"/>
              <a:pPr/>
              <a:t>‹#›</a:t>
            </a:fld>
            <a:endParaRPr lang="en-US"/>
          </a:p>
        </p:txBody>
      </p:sp>
      <p:sp>
        <p:nvSpPr>
          <p:cNvPr id="8" name="TextBox 7"/>
          <p:cNvSpPr txBox="1"/>
          <p:nvPr/>
        </p:nvSpPr>
        <p:spPr>
          <a:xfrm>
            <a:off x="695484" y="8758911"/>
            <a:ext cx="5571739" cy="435226"/>
          </a:xfrm>
          <a:prstGeom prst="rect">
            <a:avLst/>
          </a:prstGeom>
          <a:noFill/>
        </p:spPr>
        <p:txBody>
          <a:bodyPr wrap="square" rtlCol="0">
            <a:spAutoFit/>
          </a:bodyPr>
          <a:lstStyle/>
          <a:p>
            <a:pPr algn="ctr"/>
            <a:r>
              <a:rPr lang="en-US" sz="1100" b="1" dirty="0">
                <a:latin typeface="Arial" pitchFamily="34" charset="0"/>
                <a:cs typeface="Arial" pitchFamily="34" charset="0"/>
              </a:rPr>
              <a:t>Speaker notes are for internal use only </a:t>
            </a:r>
            <a:br>
              <a:rPr lang="en-US" sz="1100" b="1" dirty="0">
                <a:latin typeface="Arial" pitchFamily="34" charset="0"/>
                <a:cs typeface="Arial" pitchFamily="34" charset="0"/>
              </a:rPr>
            </a:br>
            <a:r>
              <a:rPr lang="en-US" sz="1100" b="1" dirty="0">
                <a:latin typeface="Arial" pitchFamily="34" charset="0"/>
                <a:cs typeface="Arial" pitchFamily="34" charset="0"/>
              </a:rPr>
              <a:t>and are not to be shown or disseminated outside of AstraZeneca.</a:t>
            </a:r>
          </a:p>
        </p:txBody>
      </p:sp>
    </p:spTree>
    <p:extLst>
      <p:ext uri="{BB962C8B-B14F-4D97-AF65-F5344CB8AC3E}">
        <p14:creationId xmlns:p14="http://schemas.microsoft.com/office/powerpoint/2010/main" val="485681250"/>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300"/>
      </a:spcBef>
      <a:buClr>
        <a:schemeClr val="accent1"/>
      </a:buClr>
      <a:buSzPct val="100000"/>
      <a:buFont typeface="Arial" panose="020B0604020202020204" pitchFamily="34" charset="0"/>
      <a:buChar char="•"/>
      <a:defRPr sz="1000" b="0" kern="1200">
        <a:solidFill>
          <a:schemeClr val="tx1"/>
        </a:solidFill>
        <a:latin typeface="+mn-lt"/>
        <a:ea typeface="+mn-ea"/>
        <a:cs typeface="+mn-cs"/>
      </a:defRPr>
    </a:lvl1pPr>
    <a:lvl2pPr marL="171450" indent="-171450" algn="l" defTabSz="914400" rtl="0" eaLnBrk="1" latinLnBrk="0" hangingPunct="1">
      <a:lnSpc>
        <a:spcPct val="90000"/>
      </a:lnSpc>
      <a:spcBef>
        <a:spcPts val="300"/>
      </a:spcBef>
      <a:buClr>
        <a:schemeClr val="accent1"/>
      </a:buClr>
      <a:buFont typeface="Arial" panose="020B0604020202020204" pitchFamily="34" charset="0"/>
      <a:buChar char="•"/>
      <a:defRPr sz="1000" kern="1200">
        <a:solidFill>
          <a:schemeClr val="tx1"/>
        </a:solidFill>
        <a:latin typeface="+mn-lt"/>
        <a:ea typeface="+mn-ea"/>
        <a:cs typeface="+mn-cs"/>
      </a:defRPr>
    </a:lvl2pPr>
    <a:lvl3pPr marL="400050" indent="-171450" algn="l" defTabSz="914400" rtl="0" eaLnBrk="1" latinLnBrk="0" hangingPunct="1">
      <a:lnSpc>
        <a:spcPct val="90000"/>
      </a:lnSpc>
      <a:spcBef>
        <a:spcPts val="300"/>
      </a:spcBef>
      <a:buClr>
        <a:schemeClr val="accent1"/>
      </a:buClr>
      <a:buFont typeface="Arial" panose="020B0604020202020204" pitchFamily="34" charset="0"/>
      <a:buChar char="•"/>
      <a:defRPr sz="1000" kern="1200">
        <a:solidFill>
          <a:schemeClr val="tx1"/>
        </a:solidFill>
        <a:latin typeface="+mn-lt"/>
        <a:ea typeface="+mn-ea"/>
        <a:cs typeface="+mn-cs"/>
      </a:defRPr>
    </a:lvl3pPr>
    <a:lvl4pPr marL="628650" indent="-171450" algn="l" defTabSz="914400" rtl="0" eaLnBrk="1" latinLnBrk="0" hangingPunct="1">
      <a:lnSpc>
        <a:spcPct val="90000"/>
      </a:lnSpc>
      <a:spcBef>
        <a:spcPts val="300"/>
      </a:spcBef>
      <a:buClr>
        <a:schemeClr val="accent1"/>
      </a:buClr>
      <a:buFont typeface="Arial" panose="020B0604020202020204" pitchFamily="34" charset="0"/>
      <a:buChar char="•"/>
      <a:defRPr sz="1000" kern="1200">
        <a:solidFill>
          <a:schemeClr val="tx1"/>
        </a:solidFill>
        <a:latin typeface="+mn-lt"/>
        <a:ea typeface="+mn-ea"/>
        <a:cs typeface="+mn-cs"/>
      </a:defRPr>
    </a:lvl4pPr>
    <a:lvl5pPr marL="857250" indent="-171450" algn="l" defTabSz="914400" rtl="0" eaLnBrk="1" latinLnBrk="0" hangingPunct="1">
      <a:spcBef>
        <a:spcPts val="300"/>
      </a:spcBef>
      <a:buClr>
        <a:schemeClr val="accent1"/>
      </a:buClr>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393700"/>
            <a:ext cx="4154488" cy="3116263"/>
          </a:xfrm>
        </p:spPr>
      </p:sp>
      <p:sp>
        <p:nvSpPr>
          <p:cNvPr id="3" name="Notes Placeholder 2"/>
          <p:cNvSpPr>
            <a:spLocks noGrp="1"/>
          </p:cNvSpPr>
          <p:nvPr>
            <p:ph type="body" idx="1"/>
          </p:nvPr>
        </p:nvSpPr>
        <p:spPr>
          <a:xfrm>
            <a:off x="309104" y="3710634"/>
            <a:ext cx="5950250" cy="4370932"/>
          </a:xfrm>
        </p:spPr>
        <p:txBody>
          <a:bodyPr/>
          <a:lstStyle/>
          <a:p>
            <a:pPr marL="0" indent="0">
              <a:spcBef>
                <a:spcPts val="0"/>
              </a:spcBef>
              <a:spcAft>
                <a:spcPts val="100"/>
              </a:spcAft>
              <a:buNone/>
            </a:pPr>
            <a:endParaRPr lang="en-US" sz="1100" b="1" dirty="0"/>
          </a:p>
        </p:txBody>
      </p:sp>
      <p:sp>
        <p:nvSpPr>
          <p:cNvPr id="5" name="Slide Number Placeholder 4">
            <a:extLst>
              <a:ext uri="{FF2B5EF4-FFF2-40B4-BE49-F238E27FC236}">
                <a16:creationId xmlns:a16="http://schemas.microsoft.com/office/drawing/2014/main" xmlns="" id="{830EC0AF-E5FE-42CC-A07E-497BB221BD53}"/>
              </a:ext>
            </a:extLst>
          </p:cNvPr>
          <p:cNvSpPr>
            <a:spLocks noGrp="1"/>
          </p:cNvSpPr>
          <p:nvPr>
            <p:ph type="sldNum" sz="quarter" idx="10"/>
          </p:nvPr>
        </p:nvSpPr>
        <p:spPr/>
        <p:txBody>
          <a:bodyPr/>
          <a:lstStyle/>
          <a:p>
            <a:fld id="{50487F27-F4AC-478C-A07B-A71CA0B86259}" type="slidenum">
              <a:rPr lang="en-US" smtClean="0"/>
              <a:pPr/>
              <a:t>0</a:t>
            </a:fld>
            <a:endParaRPr lang="en-US"/>
          </a:p>
        </p:txBody>
      </p:sp>
    </p:spTree>
    <p:extLst>
      <p:ext uri="{BB962C8B-B14F-4D97-AF65-F5344CB8AC3E}">
        <p14:creationId xmlns:p14="http://schemas.microsoft.com/office/powerpoint/2010/main" val="2450449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2"/>
          <p:cNvSpPr>
            <a:spLocks noGrp="1"/>
          </p:cNvSpPr>
          <p:nvPr>
            <p:ph type="body" idx="3"/>
          </p:nvPr>
        </p:nvSpPr>
        <p:spPr>
          <a:xfrm>
            <a:off x="594360" y="4325421"/>
            <a:ext cx="5872419" cy="4841719"/>
          </a:xfrm>
        </p:spPr>
        <p:txBody>
          <a:bodyPr/>
          <a:lstStyle/>
          <a:p>
            <a:pPr marL="0" indent="0" defTabSz="923750" eaLnBrk="0" fontAlgn="base" hangingPunct="0">
              <a:spcBef>
                <a:spcPts val="574"/>
              </a:spcBef>
              <a:buNone/>
            </a:pPr>
            <a:r>
              <a:rPr lang="en-US" sz="1000" b="1" dirty="0">
                <a:solidFill>
                  <a:srgbClr val="000000"/>
                </a:solidFill>
              </a:rPr>
              <a:t>Talking</a:t>
            </a:r>
            <a:r>
              <a:rPr lang="en-US" sz="1000" b="1" baseline="0" dirty="0">
                <a:solidFill>
                  <a:srgbClr val="000000"/>
                </a:solidFill>
              </a:rPr>
              <a:t> Points</a:t>
            </a:r>
            <a:endParaRPr lang="en-US" sz="1000" dirty="0">
              <a:solidFill>
                <a:srgbClr val="000000"/>
              </a:solidFill>
            </a:endParaRPr>
          </a:p>
          <a:p>
            <a:pPr marL="166708" indent="-166708">
              <a:spcBef>
                <a:spcPts val="574"/>
              </a:spcBef>
            </a:pPr>
            <a:r>
              <a:rPr lang="en-GB" sz="1000" dirty="0"/>
              <a:t>There are many key factors that can contribute to the risk of recurrent MI, including</a:t>
            </a:r>
            <a:r>
              <a:rPr lang="en-GB" sz="1000" baseline="30000" dirty="0"/>
              <a:t>1-5</a:t>
            </a:r>
            <a:r>
              <a:rPr lang="en-GB" sz="1000" dirty="0"/>
              <a:t>:</a:t>
            </a:r>
            <a:endParaRPr lang="en-GB" sz="1000" baseline="30000" dirty="0"/>
          </a:p>
          <a:p>
            <a:pPr marL="432219" lvl="1" indent="-166708">
              <a:spcBef>
                <a:spcPts val="574"/>
              </a:spcBef>
            </a:pPr>
            <a:r>
              <a:rPr lang="en-GB" sz="1000" dirty="0"/>
              <a:t>Severity of disease</a:t>
            </a:r>
          </a:p>
          <a:p>
            <a:pPr marL="432219" lvl="1" indent="-166708">
              <a:spcBef>
                <a:spcPts val="574"/>
              </a:spcBef>
            </a:pPr>
            <a:r>
              <a:rPr lang="en-GB" sz="1000" dirty="0"/>
              <a:t>Comorbidities</a:t>
            </a:r>
          </a:p>
          <a:p>
            <a:pPr marL="432219" lvl="1" indent="-166708">
              <a:spcBef>
                <a:spcPts val="574"/>
              </a:spcBef>
            </a:pPr>
            <a:r>
              <a:rPr lang="en-GB" sz="1000" dirty="0"/>
              <a:t>CV history</a:t>
            </a:r>
          </a:p>
          <a:p>
            <a:pPr marL="432219" lvl="1" indent="-166708">
              <a:spcBef>
                <a:spcPts val="574"/>
              </a:spcBef>
            </a:pPr>
            <a:r>
              <a:rPr lang="en-GB" sz="1000" dirty="0"/>
              <a:t>Patient characteristics</a:t>
            </a:r>
          </a:p>
          <a:p>
            <a:pPr marL="162341" indent="-162341">
              <a:spcBef>
                <a:spcPts val="574"/>
              </a:spcBef>
            </a:pPr>
            <a:r>
              <a:rPr lang="en-US" sz="1000" dirty="0">
                <a:solidFill>
                  <a:prstClr val="black"/>
                </a:solidFill>
              </a:rPr>
              <a:t>The cumulative incidence of recurrent MI increases in relation to the number of risk factors</a:t>
            </a:r>
            <a:r>
              <a:rPr lang="en-US" sz="1000" baseline="30000" dirty="0">
                <a:solidFill>
                  <a:prstClr val="black"/>
                </a:solidFill>
              </a:rPr>
              <a:t>2</a:t>
            </a:r>
            <a:r>
              <a:rPr lang="en-US" sz="1000" dirty="0">
                <a:solidFill>
                  <a:prstClr val="black"/>
                </a:solidFill>
              </a:rPr>
              <a:t> </a:t>
            </a:r>
            <a:endParaRPr lang="en-US" sz="1000" b="1" dirty="0">
              <a:solidFill>
                <a:prstClr val="black"/>
              </a:solidFill>
            </a:endParaRPr>
          </a:p>
          <a:p>
            <a:pPr marL="0" indent="0">
              <a:spcBef>
                <a:spcPts val="574"/>
              </a:spcBef>
              <a:buNone/>
            </a:pPr>
            <a:r>
              <a:rPr lang="en-US" sz="1000" i="1" dirty="0">
                <a:solidFill>
                  <a:prstClr val="black"/>
                </a:solidFill>
              </a:rPr>
              <a:t>Supplemental Information:</a:t>
            </a:r>
          </a:p>
          <a:p>
            <a:pPr>
              <a:spcBef>
                <a:spcPts val="574"/>
              </a:spcBef>
            </a:pPr>
            <a:r>
              <a:rPr lang="en-US" sz="1000" dirty="0">
                <a:solidFill>
                  <a:prstClr val="black"/>
                </a:solidFill>
              </a:rPr>
              <a:t>The 3 independent risk factors for recurrent MI were the presence of diabetes, history of MI, and older age</a:t>
            </a:r>
            <a:r>
              <a:rPr lang="en-US" sz="1000" baseline="30000" dirty="0">
                <a:solidFill>
                  <a:prstClr val="black"/>
                </a:solidFill>
              </a:rPr>
              <a:t>2</a:t>
            </a:r>
            <a:endParaRPr lang="en-US" sz="1000" dirty="0">
              <a:solidFill>
                <a:prstClr val="black"/>
              </a:solidFill>
            </a:endParaRPr>
          </a:p>
          <a:p>
            <a:pPr>
              <a:spcBef>
                <a:spcPts val="574"/>
              </a:spcBef>
            </a:pPr>
            <a:r>
              <a:rPr lang="en-US" sz="1000" dirty="0"/>
              <a:t>The cumulative incidence for recurrent MI increased with the number of risk factors; a significant effect was observed when the 3 risk factors were clustered together (</a:t>
            </a:r>
            <a:r>
              <a:rPr lang="en-US" sz="1000" i="1" dirty="0"/>
              <a:t>P</a:t>
            </a:r>
            <a:r>
              <a:rPr lang="en-US" sz="1000" dirty="0"/>
              <a:t>&lt;0.001)</a:t>
            </a:r>
            <a:r>
              <a:rPr lang="en-US" sz="1000" baseline="30000" dirty="0">
                <a:solidFill>
                  <a:prstClr val="black"/>
                </a:solidFill>
              </a:rPr>
              <a:t>2</a:t>
            </a:r>
            <a:r>
              <a:rPr lang="en-US" sz="1000" dirty="0">
                <a:solidFill>
                  <a:prstClr val="black"/>
                </a:solidFill>
              </a:rPr>
              <a:t> </a:t>
            </a:r>
            <a:endParaRPr lang="en-US" sz="900" b="1" dirty="0">
              <a:solidFill>
                <a:prstClr val="black"/>
              </a:solidFill>
            </a:endParaRPr>
          </a:p>
          <a:p>
            <a:pPr marL="0" indent="0">
              <a:spcBef>
                <a:spcPts val="601"/>
              </a:spcBef>
              <a:buNone/>
            </a:pPr>
            <a:r>
              <a:rPr lang="en-US" sz="700" b="1" dirty="0">
                <a:solidFill>
                  <a:prstClr val="black"/>
                </a:solidFill>
              </a:rPr>
              <a:t>References</a:t>
            </a:r>
          </a:p>
          <a:p>
            <a:pPr marL="218476" indent="-218476">
              <a:buFont typeface="+mj-lt"/>
              <a:buAutoNum type="arabicPeriod"/>
            </a:pPr>
            <a:r>
              <a:rPr lang="en-US" sz="700" dirty="0" err="1"/>
              <a:t>Kikkert</a:t>
            </a:r>
            <a:r>
              <a:rPr lang="en-US" sz="700" dirty="0"/>
              <a:t> WJ, </a:t>
            </a:r>
            <a:r>
              <a:rPr lang="en-US" sz="700" dirty="0" err="1"/>
              <a:t>Hoebers</a:t>
            </a:r>
            <a:r>
              <a:rPr lang="en-US" sz="700" dirty="0"/>
              <a:t> LP, </a:t>
            </a:r>
            <a:r>
              <a:rPr lang="en-US" sz="700" dirty="0" err="1"/>
              <a:t>Damman</a:t>
            </a:r>
            <a:r>
              <a:rPr lang="en-US" sz="700" dirty="0"/>
              <a:t> P, et al. Recurrent myocardial infarction after primary percutaneous coronary intervention for ST-segment elevation myocardial infarction</a:t>
            </a:r>
            <a:r>
              <a:rPr lang="en-US" sz="700" i="1" dirty="0"/>
              <a:t>. Am J </a:t>
            </a:r>
            <a:r>
              <a:rPr lang="en-US" sz="700" i="1" dirty="0" err="1"/>
              <a:t>Cardiol</a:t>
            </a:r>
            <a:r>
              <a:rPr lang="en-US" sz="700" i="1" dirty="0"/>
              <a:t>.</a:t>
            </a:r>
            <a:r>
              <a:rPr lang="en-US" sz="700" dirty="0"/>
              <a:t> 2014;113:229-235.</a:t>
            </a:r>
          </a:p>
          <a:p>
            <a:pPr marL="218476" indent="-218476">
              <a:buFont typeface="+mj-lt"/>
              <a:buAutoNum type="arabicPeriod"/>
              <a:defRPr/>
            </a:pPr>
            <a:r>
              <a:rPr lang="da-DK" altLang="en-US" sz="700" dirty="0"/>
              <a:t>Nakatani D, Sakata Y, Suna S, et al. </a:t>
            </a:r>
            <a:r>
              <a:rPr lang="en-US" sz="700" dirty="0"/>
              <a:t>Incidence, predictors, and subsequent mortality risk of recurrent myocardial infarction in patients following discharge for acute myocardial infarction. </a:t>
            </a:r>
            <a:r>
              <a:rPr lang="da-DK" altLang="en-US" sz="700" i="1" dirty="0"/>
              <a:t>Circ J.</a:t>
            </a:r>
            <a:r>
              <a:rPr lang="da-DK" altLang="en-US" sz="700" dirty="0"/>
              <a:t> 2013;77:439-446</a:t>
            </a:r>
            <a:r>
              <a:rPr lang="en-US" altLang="en-US" sz="700" dirty="0"/>
              <a:t>.</a:t>
            </a:r>
          </a:p>
          <a:p>
            <a:pPr marL="218476" indent="-218476">
              <a:buFont typeface="+mj-lt"/>
              <a:buAutoNum type="arabicPeriod"/>
              <a:defRPr/>
            </a:pPr>
            <a:r>
              <a:rPr lang="da-DK" altLang="en-US" sz="700" dirty="0"/>
              <a:t>Thune JJ, Signorovitch JE, Kober L, et al. Predictors and prognostic impact of recurrent myocardial infarction in patients with left ventricular dysfunction, heart failure, or both following a first myocardial infarction. </a:t>
            </a:r>
            <a:r>
              <a:rPr lang="da-DK" altLang="en-US" sz="700" i="1" dirty="0"/>
              <a:t>Eur J Heart Fail</a:t>
            </a:r>
            <a:r>
              <a:rPr lang="da-DK" altLang="en-US" sz="700" dirty="0"/>
              <a:t>. 2011;13:148-153.</a:t>
            </a:r>
          </a:p>
          <a:p>
            <a:pPr marL="218476" indent="-218476">
              <a:buFont typeface="+mj-lt"/>
              <a:buAutoNum type="arabicPeriod"/>
              <a:defRPr/>
            </a:pPr>
            <a:r>
              <a:rPr lang="da-DK" altLang="en-US" sz="700" dirty="0"/>
              <a:t>Leander K, Wiman B, Hallqvist J, et al. Primary risk factors influence risk of recurrent myocardial infarction/death from coronary heart disease: results from the Stockholm Heart Epidemiology Program (SHEEP). </a:t>
            </a:r>
            <a:r>
              <a:rPr lang="da-DK" altLang="en-US" sz="700" i="1" dirty="0"/>
              <a:t>Cardiovasc Prev Rehabil</a:t>
            </a:r>
            <a:r>
              <a:rPr lang="da-DK" altLang="en-US" sz="700" dirty="0"/>
              <a:t>. 2007;14:532-537.</a:t>
            </a:r>
          </a:p>
          <a:p>
            <a:pPr marL="218476" indent="-218476">
              <a:buFont typeface="+mj-lt"/>
              <a:buAutoNum type="arabicPeriod"/>
              <a:defRPr/>
            </a:pPr>
            <a:r>
              <a:rPr lang="da-DK" altLang="en-US" sz="700" dirty="0"/>
              <a:t>Rea T, Heckbert S, Kaplan R, et al. Smoking status and risk of recurrent coronary events after myocardial infarction. </a:t>
            </a:r>
            <a:r>
              <a:rPr lang="da-DK" altLang="en-US" sz="700" i="1" dirty="0"/>
              <a:t>Ann Intern Med</a:t>
            </a:r>
            <a:r>
              <a:rPr lang="da-DK" altLang="en-US" sz="700" dirty="0"/>
              <a:t>. 2002;137:494-500.</a:t>
            </a:r>
          </a:p>
        </p:txBody>
      </p:sp>
      <p:sp>
        <p:nvSpPr>
          <p:cNvPr id="3" name="Slide Number Placeholder 2">
            <a:extLst>
              <a:ext uri="{FF2B5EF4-FFF2-40B4-BE49-F238E27FC236}">
                <a16:creationId xmlns:a16="http://schemas.microsoft.com/office/drawing/2014/main" xmlns="" id="{15495870-5DC1-486B-8115-15ED35661708}"/>
              </a:ext>
            </a:extLst>
          </p:cNvPr>
          <p:cNvSpPr>
            <a:spLocks noGrp="1"/>
          </p:cNvSpPr>
          <p:nvPr>
            <p:ph type="sldNum" sz="quarter" idx="10"/>
          </p:nvPr>
        </p:nvSpPr>
        <p:spPr>
          <a:xfrm>
            <a:off x="6395364" y="8832993"/>
            <a:ext cx="486449" cy="463407"/>
          </a:xfrm>
        </p:spPr>
        <p:txBody>
          <a:bodyPr/>
          <a:lstStyle/>
          <a:p>
            <a:fld id="{50487F27-F4AC-478C-A07B-A71CA0B86259}" type="slidenum">
              <a:rPr lang="en-US" smtClean="0"/>
              <a:pPr/>
              <a:t>10</a:t>
            </a:fld>
            <a:endParaRPr lang="en-US"/>
          </a:p>
        </p:txBody>
      </p:sp>
    </p:spTree>
    <p:extLst>
      <p:ext uri="{BB962C8B-B14F-4D97-AF65-F5344CB8AC3E}">
        <p14:creationId xmlns:p14="http://schemas.microsoft.com/office/powerpoint/2010/main" val="133979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2"/>
          <p:cNvSpPr>
            <a:spLocks noGrp="1"/>
          </p:cNvSpPr>
          <p:nvPr>
            <p:ph type="body" idx="3"/>
          </p:nvPr>
        </p:nvSpPr>
        <p:spPr>
          <a:xfrm>
            <a:off x="895850" y="4242406"/>
            <a:ext cx="5250156" cy="4590667"/>
          </a:xfrm>
        </p:spPr>
        <p:txBody>
          <a:bodyPr/>
          <a:lstStyle/>
          <a:p>
            <a:pPr marL="0" indent="0" defTabSz="924085" eaLnBrk="0" fontAlgn="base" hangingPunct="0">
              <a:spcBef>
                <a:spcPts val="606"/>
              </a:spcBef>
              <a:buNone/>
            </a:pPr>
            <a:r>
              <a:rPr lang="en-US" sz="1000" b="1" dirty="0">
                <a:solidFill>
                  <a:srgbClr val="000000"/>
                </a:solidFill>
              </a:rPr>
              <a:t>Talking</a:t>
            </a:r>
            <a:r>
              <a:rPr lang="en-US" sz="1000" b="1" baseline="0" dirty="0">
                <a:solidFill>
                  <a:srgbClr val="000000"/>
                </a:solidFill>
              </a:rPr>
              <a:t> Points</a:t>
            </a:r>
            <a:endParaRPr lang="en-US" sz="1000" dirty="0">
              <a:solidFill>
                <a:srgbClr val="000000"/>
              </a:solidFill>
            </a:endParaRPr>
          </a:p>
          <a:p>
            <a:pPr>
              <a:spcBef>
                <a:spcPts val="601"/>
              </a:spcBef>
            </a:pPr>
            <a:r>
              <a:rPr lang="en-US" sz="1000" dirty="0"/>
              <a:t>This slide shows guideline recommendations for medications given upon hospital discharge for the long-term management after ACS and risk reduction therapy</a:t>
            </a:r>
          </a:p>
          <a:p>
            <a:pPr>
              <a:spcBef>
                <a:spcPts val="601"/>
              </a:spcBef>
            </a:pPr>
            <a:r>
              <a:rPr lang="en-US" sz="1000" dirty="0"/>
              <a:t>In most cases, the in-patient antiplatelet medical regimen should be continued after discharge, and should be changed to an outpatient regimen</a:t>
            </a:r>
            <a:r>
              <a:rPr lang="en-US" sz="1000" baseline="30000" dirty="0"/>
              <a:t>1,2</a:t>
            </a:r>
            <a:endParaRPr lang="en-US" sz="1000" dirty="0"/>
          </a:p>
          <a:p>
            <a:pPr>
              <a:spcBef>
                <a:spcPts val="601"/>
              </a:spcBef>
            </a:pPr>
            <a:r>
              <a:rPr lang="en-US" sz="1000" dirty="0"/>
              <a:t>Patients with high blood pressure should be treated with beta-blockers or renin-angiotensin-aldosterone system blockers as needed to achieve blood pressure goals</a:t>
            </a:r>
            <a:r>
              <a:rPr lang="en-US" sz="1000" baseline="30000" dirty="0"/>
              <a:t>2</a:t>
            </a:r>
            <a:endParaRPr lang="en-US" sz="1000" dirty="0"/>
          </a:p>
          <a:p>
            <a:pPr lvl="1">
              <a:spcBef>
                <a:spcPts val="601"/>
              </a:spcBef>
            </a:pPr>
            <a:r>
              <a:rPr lang="en-US" sz="1000" dirty="0"/>
              <a:t>Beta-blockers can also be used in patients with LVEF≤40% with or without heart failure and renin-angiotensin-aldosterone system blockers can also be used in patients with LVEF≤40%, heart failure, diabetes, or chronic kidney disease</a:t>
            </a:r>
          </a:p>
          <a:p>
            <a:pPr>
              <a:spcBef>
                <a:spcPts val="601"/>
              </a:spcBef>
            </a:pPr>
            <a:r>
              <a:rPr lang="en-US" sz="1000" dirty="0"/>
              <a:t>A lipid profile for all patients hospitalized with ACS should be performed and lipid-lowering therapy should be initiated, if not already begun before the event. Management should consist of medication and lifestyle changes to achieve lipid goals</a:t>
            </a:r>
            <a:r>
              <a:rPr lang="en-US" sz="1000" baseline="30000" dirty="0"/>
              <a:t>2</a:t>
            </a:r>
            <a:r>
              <a:rPr lang="en-US" sz="1000" dirty="0"/>
              <a:t> </a:t>
            </a:r>
            <a:endParaRPr lang="en-US" sz="1000" i="1" dirty="0"/>
          </a:p>
          <a:p>
            <a:pPr marL="0" indent="0">
              <a:spcBef>
                <a:spcPts val="601"/>
              </a:spcBef>
              <a:buNone/>
            </a:pPr>
            <a:endParaRPr lang="en-US" sz="1000" b="1" dirty="0">
              <a:solidFill>
                <a:prstClr val="black"/>
              </a:solidFill>
            </a:endParaRPr>
          </a:p>
          <a:p>
            <a:pPr marL="0" indent="0">
              <a:buNone/>
            </a:pPr>
            <a:r>
              <a:rPr lang="en-US" sz="1000" b="1" dirty="0">
                <a:solidFill>
                  <a:prstClr val="black"/>
                </a:solidFill>
              </a:rPr>
              <a:t>References</a:t>
            </a:r>
          </a:p>
          <a:p>
            <a:pPr marL="218557" indent="-218557">
              <a:buFont typeface="+mj-lt"/>
              <a:buAutoNum type="arabicPeriod"/>
            </a:pPr>
            <a:r>
              <a:rPr lang="en-US" sz="1000" dirty="0"/>
              <a:t>Amsterdam EA, Wenger NK, </a:t>
            </a:r>
            <a:r>
              <a:rPr lang="en-US" sz="1000" dirty="0" err="1"/>
              <a:t>Brindis</a:t>
            </a:r>
            <a:r>
              <a:rPr lang="en-US" sz="1000" dirty="0"/>
              <a:t> RG, et al. 2014 AHA/ACC guideline for the management of patients with non-ST-elevation acute coronary syndromes: a report of the American College of Cardiology/American Heart Association Task Force on Practice Guidelines. </a:t>
            </a:r>
            <a:r>
              <a:rPr lang="en-US" sz="1000" i="1" dirty="0"/>
              <a:t>Circulation</a:t>
            </a:r>
            <a:r>
              <a:rPr lang="en-US" sz="1000" dirty="0"/>
              <a:t>. 2014;130:e344-e426.</a:t>
            </a:r>
          </a:p>
          <a:p>
            <a:pPr marL="218557" indent="-218557">
              <a:buFont typeface="+mj-lt"/>
              <a:buAutoNum type="arabicPeriod"/>
            </a:pPr>
            <a:r>
              <a:rPr lang="en-US" sz="1000" dirty="0">
                <a:solidFill>
                  <a:prstClr val="black"/>
                </a:solidFill>
              </a:rPr>
              <a:t>Smith SC Jr, Benjamin EJ, Bonow RO, et al. AHA/ACCF Secondary Prevention and Risk Reduction Therapy for Patients with Coronary and other Atherosclerotic Vascular Disease: 2011 update: a guideline from the American Heart Association and American College of Cardiology Foundation. </a:t>
            </a:r>
            <a:r>
              <a:rPr lang="en-US" sz="1000" i="1" dirty="0">
                <a:solidFill>
                  <a:prstClr val="black"/>
                </a:solidFill>
              </a:rPr>
              <a:t>Circulation</a:t>
            </a:r>
            <a:r>
              <a:rPr lang="en-US" sz="1000" dirty="0">
                <a:solidFill>
                  <a:prstClr val="black"/>
                </a:solidFill>
              </a:rPr>
              <a:t>. 2011;124(22):2458-2473. </a:t>
            </a:r>
            <a:endParaRPr lang="en-US" sz="1000" b="1" dirty="0">
              <a:solidFill>
                <a:prstClr val="black"/>
              </a:solidFill>
            </a:endParaRPr>
          </a:p>
          <a:p>
            <a:pPr marL="0" indent="0">
              <a:spcBef>
                <a:spcPts val="601"/>
              </a:spcBef>
              <a:buNone/>
            </a:pPr>
            <a:endParaRPr lang="en-US" sz="1000" b="1" dirty="0">
              <a:solidFill>
                <a:prstClr val="black"/>
              </a:solidFill>
            </a:endParaRPr>
          </a:p>
          <a:p>
            <a:endParaRPr lang="en-US" sz="1000" dirty="0"/>
          </a:p>
          <a:p>
            <a:endParaRPr lang="en-US" dirty="0"/>
          </a:p>
        </p:txBody>
      </p:sp>
      <p:sp>
        <p:nvSpPr>
          <p:cNvPr id="3" name="Slide Number Placeholder 2">
            <a:extLst>
              <a:ext uri="{FF2B5EF4-FFF2-40B4-BE49-F238E27FC236}">
                <a16:creationId xmlns:a16="http://schemas.microsoft.com/office/drawing/2014/main" xmlns="" id="{6BE0CA8E-A15D-48E6-9B6A-C96C5D6FE07C}"/>
              </a:ext>
            </a:extLst>
          </p:cNvPr>
          <p:cNvSpPr>
            <a:spLocks noGrp="1"/>
          </p:cNvSpPr>
          <p:nvPr>
            <p:ph type="sldNum" sz="quarter" idx="10"/>
          </p:nvPr>
        </p:nvSpPr>
        <p:spPr>
          <a:xfrm>
            <a:off x="6395364" y="8832993"/>
            <a:ext cx="486449" cy="463407"/>
          </a:xfrm>
        </p:spPr>
        <p:txBody>
          <a:bodyPr/>
          <a:lstStyle/>
          <a:p>
            <a:fld id="{50487F27-F4AC-478C-A07B-A71CA0B86259}" type="slidenum">
              <a:rPr lang="en-US" smtClean="0"/>
              <a:pPr/>
              <a:t>11</a:t>
            </a:fld>
            <a:endParaRPr lang="en-US" dirty="0"/>
          </a:p>
        </p:txBody>
      </p:sp>
    </p:spTree>
    <p:extLst>
      <p:ext uri="{BB962C8B-B14F-4D97-AF65-F5344CB8AC3E}">
        <p14:creationId xmlns:p14="http://schemas.microsoft.com/office/powerpoint/2010/main" val="613442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2057" indent="-122057">
              <a:buNone/>
              <a:defRPr/>
            </a:pPr>
            <a:r>
              <a:rPr lang="en-US" b="1" dirty="0"/>
              <a:t>Note</a:t>
            </a:r>
          </a:p>
          <a:p>
            <a:pPr marL="122057" indent="-122057">
              <a:defRPr/>
            </a:pPr>
            <a:r>
              <a:rPr lang="en-US" dirty="0"/>
              <a:t>CAPRIE was an early study that provided evidence for benefit of prolonged single antiplatelet therapy in patients with prior MI, stroke or PAD</a:t>
            </a:r>
          </a:p>
          <a:p>
            <a:pPr marL="122057" indent="-122057">
              <a:buNone/>
              <a:defRPr/>
            </a:pPr>
            <a:endParaRPr lang="en-US" b="1" dirty="0"/>
          </a:p>
          <a:p>
            <a:pPr marL="122057" indent="-122057">
              <a:buNone/>
              <a:defRPr/>
            </a:pPr>
            <a:r>
              <a:rPr lang="en-US" b="1" dirty="0"/>
              <a:t>Additional Information</a:t>
            </a:r>
          </a:p>
          <a:p>
            <a:pPr marL="122057" indent="-122057">
              <a:lnSpc>
                <a:spcPct val="100000"/>
              </a:lnSpc>
              <a:defRPr/>
            </a:pPr>
            <a:r>
              <a:rPr lang="en-US" dirty="0"/>
              <a:t>CAPRIE was a randomized, blinded trial designed to assess the efficacy of clopidogrel (75 mg once daily) compared to aspirin (325 mg once daily) in reducing the risk of the composite outcome of ischemic stroke, MI or CV death in patients with recent ischemic stroke (onset ≥1 week and ≤6 months before randomization), recent MI (≤35 days prior to randomization) or PAD with a 1-3 year exposure. The m</a:t>
            </a:r>
            <a:r>
              <a:rPr lang="en-GB" dirty="0" err="1"/>
              <a:t>ean</a:t>
            </a:r>
            <a:r>
              <a:rPr lang="en-GB" dirty="0"/>
              <a:t> duration of follow-up was 1.9 years</a:t>
            </a:r>
            <a:endParaRPr lang="en-US" baseline="30000" dirty="0"/>
          </a:p>
          <a:p>
            <a:pPr marL="122057" lvl="1" indent="-122057">
              <a:buFontTx/>
              <a:buChar char="•"/>
              <a:defRPr/>
            </a:pPr>
            <a:endParaRPr lang="en-US" baseline="30000" dirty="0"/>
          </a:p>
          <a:p>
            <a:pPr marL="122057" indent="-122057">
              <a:buNone/>
              <a:defRPr/>
            </a:pPr>
            <a:r>
              <a:rPr lang="en-US" b="1" dirty="0"/>
              <a:t>Reference</a:t>
            </a:r>
          </a:p>
          <a:p>
            <a:pPr marL="0" indent="0">
              <a:lnSpc>
                <a:spcPct val="100000"/>
              </a:lnSpc>
              <a:buNone/>
              <a:defRPr/>
            </a:pPr>
            <a:r>
              <a:rPr lang="en-US" dirty="0"/>
              <a:t>CAPRIE steering committee. A </a:t>
            </a:r>
            <a:r>
              <a:rPr lang="en-US" dirty="0" err="1"/>
              <a:t>randomised</a:t>
            </a:r>
            <a:r>
              <a:rPr lang="en-US" dirty="0"/>
              <a:t>, blinded, trial of clopidogrel versus aspirin in patients at risk of </a:t>
            </a:r>
            <a:r>
              <a:rPr lang="en-US" dirty="0" err="1"/>
              <a:t>ischaemic</a:t>
            </a:r>
            <a:r>
              <a:rPr lang="en-US" dirty="0"/>
              <a:t> events (CAPRIE). </a:t>
            </a:r>
            <a:r>
              <a:rPr lang="en-US" i="1" dirty="0"/>
              <a:t>Lancet. </a:t>
            </a:r>
            <a:r>
              <a:rPr lang="en-US" dirty="0"/>
              <a:t>1996;348:1329–1339.</a:t>
            </a:r>
            <a:endParaRPr lang="en-US" baseline="30000" dirty="0"/>
          </a:p>
        </p:txBody>
      </p:sp>
      <p:sp>
        <p:nvSpPr>
          <p:cNvPr id="5" name="Slide Number Placeholder 4">
            <a:extLst>
              <a:ext uri="{FF2B5EF4-FFF2-40B4-BE49-F238E27FC236}">
                <a16:creationId xmlns:a16="http://schemas.microsoft.com/office/drawing/2014/main" xmlns="" id="{E5B16074-683A-4F14-AB44-318155376073}"/>
              </a:ext>
            </a:extLst>
          </p:cNvPr>
          <p:cNvSpPr>
            <a:spLocks noGrp="1"/>
          </p:cNvSpPr>
          <p:nvPr>
            <p:ph type="sldNum" sz="quarter" idx="10"/>
          </p:nvPr>
        </p:nvSpPr>
        <p:spPr>
          <a:xfrm>
            <a:off x="6371551" y="8680593"/>
            <a:ext cx="486449" cy="463407"/>
          </a:xfrm>
        </p:spPr>
        <p:txBody>
          <a:bodyPr/>
          <a:lstStyle/>
          <a:p>
            <a:fld id="{50487F27-F4AC-478C-A07B-A71CA0B86259}" type="slidenum">
              <a:rPr lang="en-US" smtClean="0"/>
              <a:pPr/>
              <a:t>12</a:t>
            </a:fld>
            <a:endParaRPr lang="en-US" dirty="0"/>
          </a:p>
        </p:txBody>
      </p:sp>
    </p:spTree>
    <p:extLst>
      <p:ext uri="{BB962C8B-B14F-4D97-AF65-F5344CB8AC3E}">
        <p14:creationId xmlns:p14="http://schemas.microsoft.com/office/powerpoint/2010/main" val="2059381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1386" y="4229100"/>
            <a:ext cx="6475228" cy="4685506"/>
          </a:xfrm>
        </p:spPr>
        <p:txBody>
          <a:bodyPr/>
          <a:lstStyle/>
          <a:p>
            <a:pPr>
              <a:buFontTx/>
              <a:buNone/>
              <a:defRPr/>
            </a:pPr>
            <a:r>
              <a:rPr lang="en-GB" b="1" dirty="0"/>
              <a:t>Notes</a:t>
            </a:r>
          </a:p>
          <a:p>
            <a:pPr>
              <a:defRPr/>
            </a:pPr>
            <a:r>
              <a:rPr lang="en-GB" dirty="0"/>
              <a:t>CHARISMA, an event-driven, </a:t>
            </a:r>
            <a:r>
              <a:rPr lang="en-GB" dirty="0" err="1"/>
              <a:t>multicenter</a:t>
            </a:r>
            <a:r>
              <a:rPr lang="en-GB" dirty="0"/>
              <a:t>, multinational, randomized, parallel group, double-blind trial evaluating CV outcomes in 15,603 patients with established CAD, CVD, or PAD or high risk asymptomatic patients with clopidogrel versus placebo, studied dual antiplatelet therapy beyond 12 months.</a:t>
            </a:r>
            <a:r>
              <a:rPr lang="en-GB" baseline="30000" dirty="0"/>
              <a:t>1  </a:t>
            </a:r>
            <a:r>
              <a:rPr lang="en-GB" dirty="0"/>
              <a:t>In this study patients were followed for a median of ~28 months</a:t>
            </a:r>
          </a:p>
          <a:p>
            <a:pPr>
              <a:defRPr/>
            </a:pPr>
            <a:r>
              <a:rPr lang="en-GB" dirty="0"/>
              <a:t>In the overall population, </a:t>
            </a:r>
            <a:r>
              <a:rPr lang="en-US" dirty="0"/>
              <a:t>dual OAP therapy </a:t>
            </a:r>
            <a:r>
              <a:rPr lang="en-GB" dirty="0"/>
              <a:t>with clopidogrel + aspirin </a:t>
            </a:r>
            <a:r>
              <a:rPr lang="en-US" dirty="0"/>
              <a:t>was not beneficial compared with aspirin alone</a:t>
            </a:r>
            <a:r>
              <a:rPr lang="en-US" baseline="30000" dirty="0"/>
              <a:t>1</a:t>
            </a:r>
            <a:endParaRPr lang="en-GB" baseline="30000" dirty="0"/>
          </a:p>
          <a:p>
            <a:pPr>
              <a:buFontTx/>
              <a:buNone/>
              <a:defRPr/>
            </a:pPr>
            <a:endParaRPr lang="en-GB" b="1" dirty="0"/>
          </a:p>
          <a:p>
            <a:pPr>
              <a:buFontTx/>
              <a:buNone/>
              <a:defRPr/>
            </a:pPr>
            <a:r>
              <a:rPr lang="en-GB" b="1" dirty="0"/>
              <a:t>Additional Information</a:t>
            </a:r>
          </a:p>
          <a:p>
            <a:pPr marL="182880" indent="-182880">
              <a:lnSpc>
                <a:spcPct val="100000"/>
              </a:lnSpc>
              <a:defRPr/>
            </a:pPr>
            <a:r>
              <a:rPr lang="en-GB" dirty="0"/>
              <a:t>Patients were randomized to clopidogrel (75 mg/day) or placebo in a double-blind manner, both in addition to low-dose aspirin (75–162 mg/day, the exact dose was left to the discretion of the individual treating physician)</a:t>
            </a:r>
            <a:r>
              <a:rPr lang="en-GB" baseline="30000" dirty="0"/>
              <a:t>2</a:t>
            </a:r>
            <a:endParaRPr lang="en-GB" dirty="0"/>
          </a:p>
          <a:p>
            <a:pPr>
              <a:lnSpc>
                <a:spcPct val="100000"/>
              </a:lnSpc>
              <a:defRPr/>
            </a:pPr>
            <a:r>
              <a:rPr lang="en-GB" dirty="0"/>
              <a:t>During the trial each patient had follow-up visits scheduled at 1 month, 3 months, 6 months, 12 months and every 6 months thereafter until at least 1,040 primary efficacy endpoints have been accrued, which was the fixed study end date. All patients were followed from randomization until study end date</a:t>
            </a:r>
            <a:r>
              <a:rPr lang="en-GB" baseline="30000" dirty="0"/>
              <a:t>2</a:t>
            </a:r>
            <a:endParaRPr lang="en-GB" dirty="0"/>
          </a:p>
          <a:p>
            <a:pPr>
              <a:lnSpc>
                <a:spcPct val="100000"/>
              </a:lnSpc>
              <a:defRPr/>
            </a:pPr>
            <a:r>
              <a:rPr lang="en-GB" dirty="0"/>
              <a:t>The primary efficacy endpoint in CHARISMA was a composite of the first occurrence of MI, or all-cause stroke, or CV death (including </a:t>
            </a:r>
            <a:r>
              <a:rPr lang="en-GB" dirty="0" err="1"/>
              <a:t>hemorrhagic</a:t>
            </a:r>
            <a:r>
              <a:rPr lang="en-GB" dirty="0"/>
              <a:t> death)</a:t>
            </a:r>
            <a:r>
              <a:rPr lang="en-GB" baseline="30000" dirty="0"/>
              <a:t>1</a:t>
            </a:r>
            <a:endParaRPr lang="en-GB" dirty="0"/>
          </a:p>
          <a:p>
            <a:pPr>
              <a:defRPr/>
            </a:pPr>
            <a:endParaRPr lang="en-US" dirty="0"/>
          </a:p>
          <a:p>
            <a:pPr marL="216074" indent="-216074">
              <a:buNone/>
              <a:defRPr/>
            </a:pPr>
            <a:r>
              <a:rPr lang="en-GB" b="1" dirty="0"/>
              <a:t>References</a:t>
            </a:r>
          </a:p>
          <a:p>
            <a:pPr marL="237515" indent="-237515">
              <a:buFontTx/>
              <a:buAutoNum type="arabicPeriod"/>
              <a:defRPr/>
            </a:pPr>
            <a:r>
              <a:rPr lang="nl-NL" dirty="0"/>
              <a:t>Bhatt DL, Fox KAA, </a:t>
            </a:r>
            <a:r>
              <a:rPr lang="nl-NL" dirty="0" err="1"/>
              <a:t>Hacke</a:t>
            </a:r>
            <a:r>
              <a:rPr lang="nl-NL" dirty="0"/>
              <a:t> W, </a:t>
            </a:r>
            <a:r>
              <a:rPr lang="en-GB" dirty="0"/>
              <a:t>et al. </a:t>
            </a:r>
            <a:r>
              <a:rPr lang="en-US" dirty="0"/>
              <a:t>Clopidogrel and aspirin versus aspirin alone for the prevention of </a:t>
            </a:r>
            <a:r>
              <a:rPr lang="en-US" dirty="0" err="1"/>
              <a:t>atherothrombotic</a:t>
            </a:r>
            <a:r>
              <a:rPr lang="en-US" dirty="0"/>
              <a:t> events. </a:t>
            </a:r>
            <a:r>
              <a:rPr lang="en-GB" i="1" dirty="0"/>
              <a:t>N </a:t>
            </a:r>
            <a:r>
              <a:rPr lang="en-GB" i="1" dirty="0" err="1"/>
              <a:t>Engl</a:t>
            </a:r>
            <a:r>
              <a:rPr lang="en-GB" i="1" dirty="0"/>
              <a:t> J Med. </a:t>
            </a:r>
            <a:r>
              <a:rPr lang="en-GB" dirty="0"/>
              <a:t>2006;354:1706–1717.</a:t>
            </a:r>
          </a:p>
          <a:p>
            <a:pPr marL="237515" indent="-237515">
              <a:buFontTx/>
              <a:buAutoNum type="arabicPeriod"/>
              <a:defRPr/>
            </a:pPr>
            <a:r>
              <a:rPr lang="nl-NL" dirty="0"/>
              <a:t>Bhatt DL </a:t>
            </a:r>
            <a:r>
              <a:rPr lang="nl-NL" dirty="0" err="1"/>
              <a:t>and</a:t>
            </a:r>
            <a:r>
              <a:rPr lang="nl-NL" dirty="0"/>
              <a:t> </a:t>
            </a:r>
            <a:r>
              <a:rPr lang="nl-NL" dirty="0" err="1"/>
              <a:t>Topol</a:t>
            </a:r>
            <a:r>
              <a:rPr lang="nl-NL" dirty="0"/>
              <a:t> EJ, </a:t>
            </a:r>
            <a:r>
              <a:rPr lang="en-US" dirty="0"/>
              <a:t>on behalf of the CHARISMA Executive Committee</a:t>
            </a:r>
            <a:r>
              <a:rPr lang="nl-NL" dirty="0"/>
              <a:t>. </a:t>
            </a:r>
            <a:r>
              <a:rPr lang="en-US" dirty="0"/>
              <a:t>Clopidogrel added to aspirin versus aspirin alone in secondary prevention and high-risk primary prevention: Rationale and design of the clopidogrel for high </a:t>
            </a:r>
            <a:r>
              <a:rPr lang="en-US" dirty="0" err="1"/>
              <a:t>atherothrombotic</a:t>
            </a:r>
            <a:r>
              <a:rPr lang="en-US" dirty="0"/>
              <a:t> risk and ischemic stabilization, management, and avoidance (CHARISMA) trial. </a:t>
            </a:r>
            <a:r>
              <a:rPr lang="nl-NL" i="1" dirty="0"/>
              <a:t>Am </a:t>
            </a:r>
            <a:r>
              <a:rPr lang="nl-NL" i="1" dirty="0" err="1"/>
              <a:t>Heart</a:t>
            </a:r>
            <a:r>
              <a:rPr lang="nl-NL" i="1" dirty="0"/>
              <a:t> J. </a:t>
            </a:r>
            <a:r>
              <a:rPr lang="nl-NL" dirty="0"/>
              <a:t>2004;148:263–268.</a:t>
            </a:r>
          </a:p>
        </p:txBody>
      </p:sp>
      <p:sp>
        <p:nvSpPr>
          <p:cNvPr id="5" name="Slide Number Placeholder 4">
            <a:extLst>
              <a:ext uri="{FF2B5EF4-FFF2-40B4-BE49-F238E27FC236}">
                <a16:creationId xmlns:a16="http://schemas.microsoft.com/office/drawing/2014/main" xmlns="" id="{C4FBD5C4-12FC-494F-A350-F780B85A8EAA}"/>
              </a:ext>
            </a:extLst>
          </p:cNvPr>
          <p:cNvSpPr>
            <a:spLocks noGrp="1"/>
          </p:cNvSpPr>
          <p:nvPr>
            <p:ph type="sldNum" sz="quarter" idx="10"/>
          </p:nvPr>
        </p:nvSpPr>
        <p:spPr>
          <a:xfrm>
            <a:off x="6371551" y="8680593"/>
            <a:ext cx="486449" cy="463407"/>
          </a:xfrm>
        </p:spPr>
        <p:txBody>
          <a:bodyPr/>
          <a:lstStyle/>
          <a:p>
            <a:fld id="{50487F27-F4AC-478C-A07B-A71CA0B86259}" type="slidenum">
              <a:rPr lang="en-US" smtClean="0"/>
              <a:pPr/>
              <a:t>13</a:t>
            </a:fld>
            <a:endParaRPr lang="en-US" dirty="0"/>
          </a:p>
        </p:txBody>
      </p:sp>
    </p:spTree>
    <p:extLst>
      <p:ext uri="{BB962C8B-B14F-4D97-AF65-F5344CB8AC3E}">
        <p14:creationId xmlns:p14="http://schemas.microsoft.com/office/powerpoint/2010/main" val="2830781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Note</a:t>
            </a:r>
            <a:endParaRPr lang="en-US" dirty="0"/>
          </a:p>
          <a:p>
            <a:r>
              <a:rPr lang="en-US" dirty="0"/>
              <a:t>In the same post-hoc subgroup analysis of patients (n=9478), a significant risk reduction of the primary composite endpoint was observed with clopidogrel in patients with a prior MI over aspirin alone (HR, 0.77; 95% CI, 0.613-0.978; p=0.031)</a:t>
            </a:r>
          </a:p>
          <a:p>
            <a:endParaRPr lang="en-US" dirty="0"/>
          </a:p>
          <a:p>
            <a:pPr marL="0" indent="0">
              <a:buNone/>
            </a:pPr>
            <a:r>
              <a:rPr lang="en-US" b="1" dirty="0"/>
              <a:t>Reference</a:t>
            </a:r>
            <a:endParaRPr lang="en-US" dirty="0"/>
          </a:p>
          <a:p>
            <a:pPr marL="0" indent="0">
              <a:buNone/>
            </a:pPr>
            <a:r>
              <a:rPr lang="en-US" dirty="0"/>
              <a:t>Bhatt DL, </a:t>
            </a:r>
            <a:r>
              <a:rPr lang="en-US" dirty="0" err="1"/>
              <a:t>Flather</a:t>
            </a:r>
            <a:r>
              <a:rPr lang="en-US" dirty="0"/>
              <a:t> MD, </a:t>
            </a:r>
            <a:r>
              <a:rPr lang="en-US" dirty="0" err="1"/>
              <a:t>Hacke</a:t>
            </a:r>
            <a:r>
              <a:rPr lang="en-US" dirty="0"/>
              <a:t> W, et al. Patients with prior myocardial infarction, stroke, or symptomatic peripheral arterial disease in the CHARISMA Trial. </a:t>
            </a:r>
            <a:r>
              <a:rPr lang="en-US" i="1" dirty="0"/>
              <a:t>J Am </a:t>
            </a:r>
            <a:r>
              <a:rPr lang="en-US" i="1" dirty="0" err="1"/>
              <a:t>Coll</a:t>
            </a:r>
            <a:r>
              <a:rPr lang="en-US" i="1" dirty="0"/>
              <a:t> </a:t>
            </a:r>
            <a:r>
              <a:rPr lang="en-US" i="1" dirty="0" err="1"/>
              <a:t>Cardiol</a:t>
            </a:r>
            <a:r>
              <a:rPr lang="en-US" i="1" dirty="0"/>
              <a:t>. </a:t>
            </a:r>
            <a:r>
              <a:rPr lang="en-US" dirty="0"/>
              <a:t>2007;49:1982–1988. </a:t>
            </a:r>
          </a:p>
        </p:txBody>
      </p:sp>
      <p:sp>
        <p:nvSpPr>
          <p:cNvPr id="5" name="Slide Number Placeholder 4">
            <a:extLst>
              <a:ext uri="{FF2B5EF4-FFF2-40B4-BE49-F238E27FC236}">
                <a16:creationId xmlns:a16="http://schemas.microsoft.com/office/drawing/2014/main" xmlns="" id="{3A7228F4-FA56-4404-AF19-352E11EFD61A}"/>
              </a:ext>
            </a:extLst>
          </p:cNvPr>
          <p:cNvSpPr>
            <a:spLocks noGrp="1"/>
          </p:cNvSpPr>
          <p:nvPr>
            <p:ph type="sldNum" sz="quarter" idx="10"/>
          </p:nvPr>
        </p:nvSpPr>
        <p:spPr>
          <a:xfrm>
            <a:off x="6371551" y="8680593"/>
            <a:ext cx="486449" cy="463407"/>
          </a:xfrm>
        </p:spPr>
        <p:txBody>
          <a:bodyPr/>
          <a:lstStyle/>
          <a:p>
            <a:fld id="{50487F27-F4AC-478C-A07B-A71CA0B86259}" type="slidenum">
              <a:rPr lang="en-US" smtClean="0"/>
              <a:pPr/>
              <a:t>14</a:t>
            </a:fld>
            <a:endParaRPr lang="en-US" dirty="0"/>
          </a:p>
        </p:txBody>
      </p:sp>
    </p:spTree>
    <p:extLst>
      <p:ext uri="{BB962C8B-B14F-4D97-AF65-F5344CB8AC3E}">
        <p14:creationId xmlns:p14="http://schemas.microsoft.com/office/powerpoint/2010/main" val="3353544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00549"/>
            <a:ext cx="6400800" cy="4284663"/>
          </a:xfrm>
        </p:spPr>
        <p:txBody>
          <a:bodyPr/>
          <a:lstStyle/>
          <a:p>
            <a:pPr>
              <a:buFontTx/>
              <a:buNone/>
            </a:pPr>
            <a:r>
              <a:rPr lang="en-US" b="1" dirty="0">
                <a:latin typeface="Arial" pitchFamily="34" charset="0"/>
              </a:rPr>
              <a:t>Notes</a:t>
            </a:r>
          </a:p>
          <a:p>
            <a:pPr eaLnBrk="0" fontAlgn="base" hangingPunct="0">
              <a:lnSpc>
                <a:spcPct val="90000"/>
              </a:lnSpc>
              <a:spcBef>
                <a:spcPct val="0"/>
              </a:spcBef>
              <a:spcAft>
                <a:spcPct val="0"/>
              </a:spcAft>
              <a:buSzTx/>
              <a:defRPr/>
            </a:pPr>
            <a:r>
              <a:rPr lang="en-US" dirty="0">
                <a:latin typeface="Arial" pitchFamily="34" charset="0"/>
              </a:rPr>
              <a:t>The Dual Antiplatelet Therapy (DAPT) study compared the efficacy and safety of 12 versus 30 months of dual OAP therapy in preventing stent thrombosis or major vascular events in stable CAD and ACS patients undergoing PCI with DES or BMS for the treatment of coronary artery obstructive lesions. It was a multicenter, international, randomized, double-blind, placebo-controlled trial in 25,682 patients who received a stent, of which 22,866 patients received a DES</a:t>
            </a:r>
            <a:r>
              <a:rPr lang="en-US" baseline="30000" dirty="0">
                <a:latin typeface="Arial" pitchFamily="34" charset="0"/>
              </a:rPr>
              <a:t>1,2</a:t>
            </a:r>
            <a:endParaRPr lang="en-US" dirty="0">
              <a:latin typeface="Arial" pitchFamily="34" charset="0"/>
            </a:endParaRPr>
          </a:p>
          <a:p>
            <a:r>
              <a:rPr lang="en-US" dirty="0">
                <a:latin typeface="Arial" pitchFamily="34" charset="0"/>
              </a:rPr>
              <a:t>All patients received 12 months of open- label thienopyridine treatment (clopidogrel 75 mg daily or prasugrel 10 mg daily) in addition to aspirin 75-162 mg/day.</a:t>
            </a:r>
            <a:r>
              <a:rPr lang="en-US" baseline="30000" dirty="0">
                <a:latin typeface="Arial" pitchFamily="34" charset="0"/>
              </a:rPr>
              <a:t>1,2</a:t>
            </a:r>
            <a:r>
              <a:rPr lang="en-US" dirty="0">
                <a:latin typeface="Arial" pitchFamily="34" charset="0"/>
              </a:rPr>
              <a:t> After 12 months, patients who were free from death, MI, or stroke, repeat revascularization, and GUSTO moderate or severe bleeding events were randomized to receive either 18 additional months of thienopyridine (clopidogrel or prasugrel) (30 month dual OAP arm) or placebo (12 month dual OAP arm) plus aspirin.</a:t>
            </a:r>
          </a:p>
          <a:p>
            <a:r>
              <a:rPr lang="en-US" dirty="0">
                <a:latin typeface="Arial" charset="0"/>
                <a:ea typeface="MS PGothic" pitchFamily="34" charset="-128"/>
                <a:cs typeface="MS PGothic"/>
              </a:rPr>
              <a:t>Exclusions from randomization included subjects who were non-compliant (treatment interruptions of  &gt;14 days), those who switched thienopyridine type or dose within 6 months before randomization and those who underwent PCI or cardiac surgery between 6 weeks post index procedure and randomization</a:t>
            </a:r>
            <a:r>
              <a:rPr lang="en-US" baseline="30000" dirty="0">
                <a:latin typeface="Arial" charset="0"/>
                <a:ea typeface="MS PGothic" pitchFamily="34" charset="-128"/>
                <a:cs typeface="MS PGothic"/>
              </a:rPr>
              <a:t>1</a:t>
            </a:r>
            <a:endParaRPr lang="en-US" baseline="30000" dirty="0">
              <a:latin typeface="Arial" pitchFamily="34" charset="0"/>
            </a:endParaRPr>
          </a:p>
          <a:p>
            <a:r>
              <a:rPr lang="en-US" dirty="0">
                <a:latin typeface="Arial" pitchFamily="34" charset="0"/>
              </a:rPr>
              <a:t>Co-primary endpoints were stent thrombosis and the composite of death, MI or stroke in randomized patients who received a DES (n=9961). The primary safety endpoint was GUSTO moderate or severe bleeding (non-inferiority)</a:t>
            </a:r>
            <a:r>
              <a:rPr lang="en-US" baseline="30000" dirty="0">
                <a:latin typeface="Arial" pitchFamily="34" charset="0"/>
              </a:rPr>
              <a:t>2</a:t>
            </a:r>
          </a:p>
          <a:p>
            <a:pPr>
              <a:buFontTx/>
              <a:buNone/>
            </a:pPr>
            <a:endParaRPr lang="en-US" b="1" dirty="0">
              <a:latin typeface="Arial" pitchFamily="34" charset="0"/>
            </a:endParaRPr>
          </a:p>
          <a:p>
            <a:pPr>
              <a:buFontTx/>
              <a:buNone/>
            </a:pPr>
            <a:r>
              <a:rPr lang="en-US" b="1" dirty="0">
                <a:latin typeface="Arial" pitchFamily="34" charset="0"/>
              </a:rPr>
              <a:t>References</a:t>
            </a:r>
          </a:p>
          <a:p>
            <a:pPr marL="228600" indent="-228600">
              <a:lnSpc>
                <a:spcPct val="100000"/>
              </a:lnSpc>
              <a:buAutoNum type="arabicPeriod"/>
            </a:pPr>
            <a:r>
              <a:rPr lang="en-US" dirty="0">
                <a:latin typeface="Arial" pitchFamily="34" charset="0"/>
              </a:rPr>
              <a:t>Mauri L, </a:t>
            </a:r>
            <a:r>
              <a:rPr lang="en-US" dirty="0" err="1">
                <a:latin typeface="Arial" pitchFamily="34" charset="0"/>
              </a:rPr>
              <a:t>Kereiakes</a:t>
            </a:r>
            <a:r>
              <a:rPr lang="en-US" dirty="0">
                <a:latin typeface="Arial" pitchFamily="34" charset="0"/>
              </a:rPr>
              <a:t> DJ, Normand SLT, et al. Rationale and design of the dual antiplatelet therapy study, a prospective, multicenter, randomized, double-blind trial to assess the effectiveness and safety of 12 versus 30 months of dual antiplatelet therapy in subjects undergoing percutaneous coronary intervention with either drug-eluting stent or bare metal stent placement for the treatment of coronary artery lesions. </a:t>
            </a:r>
            <a:r>
              <a:rPr lang="en-US" i="1" dirty="0">
                <a:latin typeface="Arial" pitchFamily="34" charset="0"/>
              </a:rPr>
              <a:t>Am Heart J. </a:t>
            </a:r>
            <a:r>
              <a:rPr lang="en-US" dirty="0">
                <a:latin typeface="Arial" pitchFamily="34" charset="0"/>
              </a:rPr>
              <a:t>2010;160:1035-1041.e1.</a:t>
            </a:r>
            <a:endParaRPr lang="en-US" b="1" dirty="0">
              <a:latin typeface="Arial" pitchFamily="34" charset="0"/>
            </a:endParaRPr>
          </a:p>
          <a:p>
            <a:pPr marL="228600" indent="-228600">
              <a:lnSpc>
                <a:spcPct val="100000"/>
              </a:lnSpc>
              <a:buAutoNum type="arabicPeriod"/>
            </a:pPr>
            <a:r>
              <a:rPr lang="en-US" dirty="0">
                <a:latin typeface="Arial" pitchFamily="34" charset="0"/>
              </a:rPr>
              <a:t>Mauri L, </a:t>
            </a:r>
            <a:r>
              <a:rPr lang="en-US" dirty="0" err="1">
                <a:latin typeface="Arial" pitchFamily="34" charset="0"/>
              </a:rPr>
              <a:t>Kereiakes</a:t>
            </a:r>
            <a:r>
              <a:rPr lang="en-US" dirty="0">
                <a:latin typeface="Arial" pitchFamily="34" charset="0"/>
              </a:rPr>
              <a:t> DJ, </a:t>
            </a:r>
            <a:r>
              <a:rPr lang="en-US" dirty="0" err="1">
                <a:latin typeface="Arial" pitchFamily="34" charset="0"/>
              </a:rPr>
              <a:t>Yeh</a:t>
            </a:r>
            <a:r>
              <a:rPr lang="en-US" dirty="0">
                <a:latin typeface="Arial" pitchFamily="34" charset="0"/>
              </a:rPr>
              <a:t> RW, et al, for the DAPT study investigators. Twelve or 30 months of dual antiplatelet therapy after drug-eluting stents. </a:t>
            </a:r>
            <a:r>
              <a:rPr lang="en-US" i="1" dirty="0">
                <a:latin typeface="Arial" pitchFamily="34" charset="0"/>
              </a:rPr>
              <a:t>N </a:t>
            </a:r>
            <a:r>
              <a:rPr lang="en-US" i="1" dirty="0" err="1">
                <a:latin typeface="Arial" pitchFamily="34" charset="0"/>
              </a:rPr>
              <a:t>Engl</a:t>
            </a:r>
            <a:r>
              <a:rPr lang="en-US" i="1" dirty="0">
                <a:latin typeface="Arial" pitchFamily="34" charset="0"/>
              </a:rPr>
              <a:t> J Med. </a:t>
            </a:r>
            <a:r>
              <a:rPr lang="en-US" dirty="0">
                <a:latin typeface="Arial" pitchFamily="34" charset="0"/>
              </a:rPr>
              <a:t>2014;371:2155-2166.</a:t>
            </a:r>
            <a:endParaRPr lang="en-US" sz="800" dirty="0">
              <a:latin typeface="Arial" pitchFamily="34" charset="0"/>
            </a:endParaRPr>
          </a:p>
        </p:txBody>
      </p:sp>
      <p:sp>
        <p:nvSpPr>
          <p:cNvPr id="5" name="Slide Number Placeholder 4">
            <a:extLst>
              <a:ext uri="{FF2B5EF4-FFF2-40B4-BE49-F238E27FC236}">
                <a16:creationId xmlns:a16="http://schemas.microsoft.com/office/drawing/2014/main" xmlns="" id="{216CE8E8-3800-450B-AB2C-B37323028F8C}"/>
              </a:ext>
            </a:extLst>
          </p:cNvPr>
          <p:cNvSpPr>
            <a:spLocks noGrp="1"/>
          </p:cNvSpPr>
          <p:nvPr>
            <p:ph type="sldNum" sz="quarter" idx="10"/>
          </p:nvPr>
        </p:nvSpPr>
        <p:spPr>
          <a:xfrm>
            <a:off x="6371551" y="8680593"/>
            <a:ext cx="486449" cy="463407"/>
          </a:xfrm>
        </p:spPr>
        <p:txBody>
          <a:bodyPr/>
          <a:lstStyle/>
          <a:p>
            <a:fld id="{50487F27-F4AC-478C-A07B-A71CA0B86259}" type="slidenum">
              <a:rPr lang="en-US" smtClean="0"/>
              <a:pPr/>
              <a:t>15</a:t>
            </a:fld>
            <a:endParaRPr lang="en-US" dirty="0"/>
          </a:p>
        </p:txBody>
      </p:sp>
    </p:spTree>
    <p:extLst>
      <p:ext uri="{BB962C8B-B14F-4D97-AF65-F5344CB8AC3E}">
        <p14:creationId xmlns:p14="http://schemas.microsoft.com/office/powerpoint/2010/main" val="2179035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81475"/>
          </a:xfrm>
        </p:spPr>
        <p:txBody>
          <a:bodyPr/>
          <a:lstStyle/>
          <a:p>
            <a:pPr>
              <a:buNone/>
            </a:pPr>
            <a:r>
              <a:rPr lang="en-GB" b="1" dirty="0"/>
              <a:t>Notes</a:t>
            </a:r>
          </a:p>
          <a:p>
            <a:pPr defTabSz="950062" eaLnBrk="0" fontAlgn="base" hangingPunct="0">
              <a:lnSpc>
                <a:spcPct val="90000"/>
              </a:lnSpc>
              <a:spcBef>
                <a:spcPct val="0"/>
              </a:spcBef>
              <a:spcAft>
                <a:spcPct val="0"/>
              </a:spcAft>
              <a:buSzTx/>
              <a:defRPr/>
            </a:pPr>
            <a:r>
              <a:rPr lang="en-US" dirty="0"/>
              <a:t>During the 12 to 30 month period, patients that continued thienopyridine therapy compared to placebo had significantly lower incidences of stent thrombosis (0.4 vs. 1.4%; HR, 0.29; p&lt;0.001) and the composite of death/MI/stroke (4.3% vs. 5.9%; HR, 0.71; p&lt;0.001)</a:t>
            </a:r>
            <a:r>
              <a:rPr lang="en-US" baseline="30000" dirty="0"/>
              <a:t>1</a:t>
            </a:r>
            <a:r>
              <a:rPr lang="en-US" dirty="0"/>
              <a:t> </a:t>
            </a:r>
          </a:p>
          <a:p>
            <a:pPr defTabSz="950062">
              <a:defRPr/>
            </a:pPr>
            <a:r>
              <a:rPr lang="en-US" dirty="0"/>
              <a:t>The rate of MI was lower with 30-month dual OAP than with 12-month dual OAP (2.1% vs. 4.1%; p&lt;0.001)</a:t>
            </a:r>
            <a:r>
              <a:rPr lang="en-US" baseline="30000" dirty="0"/>
              <a:t>1</a:t>
            </a:r>
          </a:p>
          <a:p>
            <a:r>
              <a:rPr lang="en-US" dirty="0"/>
              <a:t>MI that was not related to stent thrombosis (1.8% vs. 2.9%; HR, 0.59; p&lt;0.001) accounted for 55% of the treatment benefit</a:t>
            </a:r>
            <a:r>
              <a:rPr lang="en-US" baseline="30000" dirty="0"/>
              <a:t>1</a:t>
            </a:r>
          </a:p>
          <a:p>
            <a:pPr defTabSz="950062">
              <a:defRPr/>
            </a:pPr>
            <a:r>
              <a:rPr lang="en-US" dirty="0"/>
              <a:t>All-cause mortality was higher in patients who continued thienopyridine vs. placebo (2.0% vs. 1.5%; HR, 1.36; p=0.05), which was driven by an increase in </a:t>
            </a:r>
            <a:r>
              <a:rPr lang="en-US" dirty="0" err="1"/>
              <a:t>nonCV</a:t>
            </a:r>
            <a:r>
              <a:rPr lang="en-US" dirty="0"/>
              <a:t>-related deaths in the thienopyridine group</a:t>
            </a:r>
            <a:r>
              <a:rPr lang="en-US" baseline="30000" dirty="0"/>
              <a:t>1</a:t>
            </a:r>
          </a:p>
          <a:p>
            <a:r>
              <a:rPr lang="en-US" dirty="0">
                <a:latin typeface="Arial" charset="0"/>
                <a:ea typeface="MS PGothic" pitchFamily="34" charset="-128"/>
                <a:cs typeface="MS PGothic"/>
              </a:rPr>
              <a:t>In the thienopyridine arm, the hazard of stent thrombosis or MI during the 3-month period following discontinuation of thienopyridine  therapy (months 30 to 33) was more than 2-fold higher than during the 3-month period prior to discontinuation</a:t>
            </a:r>
            <a:r>
              <a:rPr lang="en-US" baseline="30000" dirty="0">
                <a:latin typeface="Arial" charset="0"/>
                <a:ea typeface="MS PGothic" pitchFamily="34" charset="-128"/>
                <a:cs typeface="MS PGothic"/>
              </a:rPr>
              <a:t>2</a:t>
            </a:r>
          </a:p>
          <a:p>
            <a:pPr>
              <a:buNone/>
            </a:pPr>
            <a:endParaRPr lang="en-US" dirty="0"/>
          </a:p>
          <a:p>
            <a:pPr>
              <a:buFontTx/>
              <a:buNone/>
            </a:pPr>
            <a:r>
              <a:rPr lang="en-US" b="1" dirty="0">
                <a:latin typeface="Arial" pitchFamily="34" charset="0"/>
              </a:rPr>
              <a:t>References</a:t>
            </a:r>
          </a:p>
          <a:p>
            <a:pPr marL="228600" indent="-228600" eaLnBrk="0" fontAlgn="base" hangingPunct="0">
              <a:spcBef>
                <a:spcPct val="0"/>
              </a:spcBef>
              <a:spcAft>
                <a:spcPct val="0"/>
              </a:spcAft>
              <a:buSzTx/>
              <a:buFont typeface="+mj-lt"/>
              <a:buAutoNum type="arabicPeriod"/>
              <a:defRPr/>
            </a:pPr>
            <a:r>
              <a:rPr lang="en-US" dirty="0">
                <a:latin typeface="Arial" pitchFamily="34" charset="0"/>
              </a:rPr>
              <a:t>Mauri L, </a:t>
            </a:r>
            <a:r>
              <a:rPr lang="en-US" dirty="0" err="1">
                <a:latin typeface="Arial" pitchFamily="34" charset="0"/>
              </a:rPr>
              <a:t>Kereiakes</a:t>
            </a:r>
            <a:r>
              <a:rPr lang="en-US" dirty="0">
                <a:latin typeface="Arial" pitchFamily="34" charset="0"/>
              </a:rPr>
              <a:t> DJ, </a:t>
            </a:r>
            <a:r>
              <a:rPr lang="en-US" dirty="0" err="1">
                <a:latin typeface="Arial" pitchFamily="34" charset="0"/>
              </a:rPr>
              <a:t>Yeh</a:t>
            </a:r>
            <a:r>
              <a:rPr lang="en-US" dirty="0">
                <a:latin typeface="Arial" pitchFamily="34" charset="0"/>
              </a:rPr>
              <a:t> RW, et al, for the DAPT study investigators. Twelve or 30 months of dual antiplatelet therapy after drug-eluting stents. </a:t>
            </a:r>
            <a:r>
              <a:rPr lang="en-US" i="1" dirty="0">
                <a:latin typeface="Arial" pitchFamily="34" charset="0"/>
              </a:rPr>
              <a:t>N </a:t>
            </a:r>
            <a:r>
              <a:rPr lang="en-US" i="1" dirty="0" err="1">
                <a:latin typeface="Arial" pitchFamily="34" charset="0"/>
              </a:rPr>
              <a:t>Engl</a:t>
            </a:r>
            <a:r>
              <a:rPr lang="en-US" i="1" dirty="0">
                <a:latin typeface="Arial" pitchFamily="34" charset="0"/>
              </a:rPr>
              <a:t> J Med. </a:t>
            </a:r>
            <a:r>
              <a:rPr lang="en-US" dirty="0">
                <a:latin typeface="Arial" pitchFamily="34" charset="0"/>
              </a:rPr>
              <a:t>2014;371:2155-2166</a:t>
            </a:r>
            <a:r>
              <a:rPr lang="en-US" dirty="0">
                <a:latin typeface="Arial" charset="0"/>
                <a:ea typeface="MS PGothic" pitchFamily="34" charset="-128"/>
                <a:cs typeface="MS PGothic"/>
              </a:rPr>
              <a:t>. </a:t>
            </a:r>
          </a:p>
          <a:p>
            <a:pPr marL="228600" indent="-228600">
              <a:lnSpc>
                <a:spcPct val="100000"/>
              </a:lnSpc>
              <a:buFont typeface="+mj-lt"/>
              <a:buAutoNum type="arabicPeriod"/>
              <a:defRPr/>
            </a:pPr>
            <a:r>
              <a:rPr lang="en-US" dirty="0">
                <a:latin typeface="Arial" pitchFamily="34" charset="0"/>
              </a:rPr>
              <a:t>Mauri L, </a:t>
            </a:r>
            <a:r>
              <a:rPr lang="en-US" dirty="0" err="1">
                <a:latin typeface="Arial" pitchFamily="34" charset="0"/>
              </a:rPr>
              <a:t>Kereiakes</a:t>
            </a:r>
            <a:r>
              <a:rPr lang="en-US" dirty="0">
                <a:latin typeface="Arial" pitchFamily="34" charset="0"/>
              </a:rPr>
              <a:t> DJ, </a:t>
            </a:r>
            <a:r>
              <a:rPr lang="en-US" dirty="0" err="1">
                <a:latin typeface="Arial" pitchFamily="34" charset="0"/>
              </a:rPr>
              <a:t>Yeh</a:t>
            </a:r>
            <a:r>
              <a:rPr lang="en-US" dirty="0">
                <a:latin typeface="Arial" pitchFamily="34" charset="0"/>
              </a:rPr>
              <a:t> RW, et al. Twelve or 30 months of dual antiplatelet therapy after drug eluting stents [supplementary appendix]. </a:t>
            </a:r>
            <a:r>
              <a:rPr lang="en-US" i="1" dirty="0">
                <a:latin typeface="Arial" pitchFamily="34" charset="0"/>
              </a:rPr>
              <a:t>N </a:t>
            </a:r>
            <a:r>
              <a:rPr lang="en-US" i="1" dirty="0" err="1">
                <a:latin typeface="Arial" pitchFamily="34" charset="0"/>
              </a:rPr>
              <a:t>Engl</a:t>
            </a:r>
            <a:r>
              <a:rPr lang="en-US" i="1" dirty="0">
                <a:latin typeface="Arial" pitchFamily="34" charset="0"/>
              </a:rPr>
              <a:t> J Med. </a:t>
            </a:r>
            <a:r>
              <a:rPr lang="en-US" dirty="0">
                <a:latin typeface="Arial" pitchFamily="34" charset="0"/>
              </a:rPr>
              <a:t>2014;371:2155-2166</a:t>
            </a:r>
            <a:r>
              <a:rPr lang="en-US" dirty="0"/>
              <a:t>. </a:t>
            </a:r>
            <a:r>
              <a:rPr lang="en-US" dirty="0">
                <a:latin typeface="Arial" pitchFamily="34" charset="0"/>
              </a:rPr>
              <a:t>http://dx.doi.org/</a:t>
            </a:r>
            <a:r>
              <a:rPr lang="en-US" dirty="0"/>
              <a:t>10.1056/NEJMoa1409312</a:t>
            </a:r>
            <a:r>
              <a:rPr lang="en-US" dirty="0">
                <a:latin typeface="Arial" pitchFamily="34" charset="0"/>
              </a:rPr>
              <a:t>. Accessed July 13, 2018.</a:t>
            </a:r>
            <a:endParaRPr lang="en-US" dirty="0"/>
          </a:p>
        </p:txBody>
      </p:sp>
      <p:sp>
        <p:nvSpPr>
          <p:cNvPr id="5" name="Slide Number Placeholder 4">
            <a:extLst>
              <a:ext uri="{FF2B5EF4-FFF2-40B4-BE49-F238E27FC236}">
                <a16:creationId xmlns:a16="http://schemas.microsoft.com/office/drawing/2014/main" xmlns="" id="{55E0131F-2687-4542-B44A-4730ED2C79A7}"/>
              </a:ext>
            </a:extLst>
          </p:cNvPr>
          <p:cNvSpPr>
            <a:spLocks noGrp="1"/>
          </p:cNvSpPr>
          <p:nvPr>
            <p:ph type="sldNum" sz="quarter" idx="10"/>
          </p:nvPr>
        </p:nvSpPr>
        <p:spPr>
          <a:xfrm>
            <a:off x="6371551" y="8680593"/>
            <a:ext cx="486449" cy="463407"/>
          </a:xfrm>
        </p:spPr>
        <p:txBody>
          <a:bodyPr/>
          <a:lstStyle/>
          <a:p>
            <a:fld id="{50487F27-F4AC-478C-A07B-A71CA0B86259}" type="slidenum">
              <a:rPr lang="en-US" smtClean="0"/>
              <a:pPr/>
              <a:t>16</a:t>
            </a:fld>
            <a:endParaRPr lang="en-US" dirty="0"/>
          </a:p>
        </p:txBody>
      </p:sp>
    </p:spTree>
    <p:extLst>
      <p:ext uri="{BB962C8B-B14F-4D97-AF65-F5344CB8AC3E}">
        <p14:creationId xmlns:p14="http://schemas.microsoft.com/office/powerpoint/2010/main" val="1716786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Note</a:t>
            </a:r>
          </a:p>
          <a:p>
            <a:r>
              <a:rPr lang="en-US" dirty="0"/>
              <a:t>21.6% of patients who were treated with a DES and who underwent randomization had a history of prior MI at enrollment (n=2118). </a:t>
            </a:r>
            <a:r>
              <a:rPr lang="en-US" dirty="0">
                <a:latin typeface="Arial" charset="0"/>
                <a:ea typeface="MS PGothic" pitchFamily="34" charset="-128"/>
              </a:rPr>
              <a:t>T</a:t>
            </a:r>
            <a:r>
              <a:rPr lang="en-US" dirty="0">
                <a:latin typeface="Arial" charset="0"/>
                <a:ea typeface="MS PGothic" pitchFamily="34" charset="-128"/>
                <a:cs typeface="MS PGothic"/>
              </a:rPr>
              <a:t>here was no significant interaction between the treatment effect and presence or absence of prior MI</a:t>
            </a:r>
          </a:p>
          <a:p>
            <a:endParaRPr lang="en-US" dirty="0">
              <a:latin typeface="Arial" charset="0"/>
              <a:ea typeface="MS PGothic" pitchFamily="34" charset="-128"/>
              <a:cs typeface="MS PGothic"/>
            </a:endParaRPr>
          </a:p>
          <a:p>
            <a:pPr>
              <a:buNone/>
            </a:pPr>
            <a:r>
              <a:rPr lang="en-US" b="1" dirty="0">
                <a:latin typeface="Arial" charset="0"/>
                <a:ea typeface="MS PGothic" pitchFamily="34" charset="-128"/>
                <a:cs typeface="MS PGothic"/>
              </a:rPr>
              <a:t>Additional Information</a:t>
            </a:r>
          </a:p>
          <a:p>
            <a:r>
              <a:rPr lang="en-US" dirty="0">
                <a:latin typeface="Arial" charset="0"/>
                <a:ea typeface="MS PGothic" pitchFamily="34" charset="-128"/>
                <a:cs typeface="MS PGothic"/>
              </a:rPr>
              <a:t>The indication for PCI at enrollment was MI (STEMI/NSTEMI) in 26% of the </a:t>
            </a:r>
            <a:r>
              <a:rPr lang="en-US" dirty="0"/>
              <a:t>patients who were treated with a DES and who underwent randomization (n=2588). </a:t>
            </a:r>
            <a:r>
              <a:rPr lang="en-GB" dirty="0"/>
              <a:t>In a post hoc analysis, there was a non-significant interaction for stent thrombosis based on presentation with acute MI (p-interaction =0.96)</a:t>
            </a:r>
            <a:endParaRPr lang="en-US" dirty="0"/>
          </a:p>
          <a:p>
            <a:pPr marL="0" indent="0">
              <a:buNone/>
            </a:pPr>
            <a:endParaRPr lang="en-US" sz="1100" dirty="0"/>
          </a:p>
          <a:p>
            <a:pPr>
              <a:buFontTx/>
              <a:buNone/>
            </a:pPr>
            <a:r>
              <a:rPr lang="en-US" b="1" dirty="0">
                <a:latin typeface="Arial" pitchFamily="34" charset="0"/>
              </a:rPr>
              <a:t>Reference</a:t>
            </a:r>
          </a:p>
          <a:p>
            <a:pPr marL="0" indent="0">
              <a:lnSpc>
                <a:spcPct val="100000"/>
              </a:lnSpc>
              <a:buNone/>
              <a:defRPr/>
            </a:pPr>
            <a:r>
              <a:rPr lang="en-US" dirty="0">
                <a:latin typeface="Arial" pitchFamily="34" charset="0"/>
              </a:rPr>
              <a:t>Mauri L, </a:t>
            </a:r>
            <a:r>
              <a:rPr lang="en-US" dirty="0" err="1">
                <a:latin typeface="Arial" pitchFamily="34" charset="0"/>
              </a:rPr>
              <a:t>Kereiakes</a:t>
            </a:r>
            <a:r>
              <a:rPr lang="en-US" dirty="0">
                <a:latin typeface="Arial" pitchFamily="34" charset="0"/>
              </a:rPr>
              <a:t> DJ, </a:t>
            </a:r>
            <a:r>
              <a:rPr lang="en-US" dirty="0" err="1">
                <a:latin typeface="Arial" pitchFamily="34" charset="0"/>
              </a:rPr>
              <a:t>Yeh</a:t>
            </a:r>
            <a:r>
              <a:rPr lang="en-US" dirty="0">
                <a:latin typeface="Arial" pitchFamily="34" charset="0"/>
              </a:rPr>
              <a:t> RW, et al. Twelve or 30 months of dual antiplatelet therapy after drug eluting stents [supplementary appendix]. </a:t>
            </a:r>
            <a:r>
              <a:rPr lang="en-US" i="1" dirty="0">
                <a:latin typeface="Arial" pitchFamily="34" charset="0"/>
              </a:rPr>
              <a:t>N </a:t>
            </a:r>
            <a:r>
              <a:rPr lang="en-US" i="1" dirty="0" err="1">
                <a:latin typeface="Arial" pitchFamily="34" charset="0"/>
              </a:rPr>
              <a:t>Engl</a:t>
            </a:r>
            <a:r>
              <a:rPr lang="en-US" i="1" dirty="0">
                <a:latin typeface="Arial" pitchFamily="34" charset="0"/>
              </a:rPr>
              <a:t> J Med. </a:t>
            </a:r>
            <a:r>
              <a:rPr lang="en-US" dirty="0">
                <a:latin typeface="Arial" pitchFamily="34" charset="0"/>
              </a:rPr>
              <a:t>2014;371:2155-2166</a:t>
            </a:r>
            <a:r>
              <a:rPr lang="en-US" dirty="0"/>
              <a:t>. </a:t>
            </a:r>
            <a:r>
              <a:rPr lang="en-US" dirty="0">
                <a:latin typeface="Arial" pitchFamily="34" charset="0"/>
              </a:rPr>
              <a:t> http://dx.doi.org/</a:t>
            </a:r>
            <a:r>
              <a:rPr lang="en-US" dirty="0"/>
              <a:t>10.1056/NEJMoa1409312</a:t>
            </a:r>
            <a:r>
              <a:rPr lang="en-US" dirty="0">
                <a:latin typeface="Arial" pitchFamily="34" charset="0"/>
              </a:rPr>
              <a:t>. Accessed July 13, 2018.</a:t>
            </a:r>
            <a:endParaRPr lang="en-US" dirty="0"/>
          </a:p>
        </p:txBody>
      </p:sp>
      <p:sp>
        <p:nvSpPr>
          <p:cNvPr id="5" name="Slide Number Placeholder 4">
            <a:extLst>
              <a:ext uri="{FF2B5EF4-FFF2-40B4-BE49-F238E27FC236}">
                <a16:creationId xmlns:a16="http://schemas.microsoft.com/office/drawing/2014/main" xmlns="" id="{AEE68A88-EC8F-4582-9565-CBE4FB890BC7}"/>
              </a:ext>
            </a:extLst>
          </p:cNvPr>
          <p:cNvSpPr>
            <a:spLocks noGrp="1"/>
          </p:cNvSpPr>
          <p:nvPr>
            <p:ph type="sldNum" sz="quarter" idx="10"/>
          </p:nvPr>
        </p:nvSpPr>
        <p:spPr>
          <a:xfrm>
            <a:off x="6371551" y="8680593"/>
            <a:ext cx="486449" cy="463407"/>
          </a:xfrm>
        </p:spPr>
        <p:txBody>
          <a:bodyPr/>
          <a:lstStyle/>
          <a:p>
            <a:fld id="{50487F27-F4AC-478C-A07B-A71CA0B86259}" type="slidenum">
              <a:rPr lang="en-US" smtClean="0"/>
              <a:pPr/>
              <a:t>17</a:t>
            </a:fld>
            <a:endParaRPr lang="en-US"/>
          </a:p>
        </p:txBody>
      </p:sp>
    </p:spTree>
    <p:extLst>
      <p:ext uri="{BB962C8B-B14F-4D97-AF65-F5344CB8AC3E}">
        <p14:creationId xmlns:p14="http://schemas.microsoft.com/office/powerpoint/2010/main" val="1228501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b="1" dirty="0"/>
              <a:t>Notes</a:t>
            </a:r>
          </a:p>
          <a:p>
            <a:r>
              <a:rPr lang="en-US" dirty="0"/>
              <a:t>The number of all cause deaths during the treatment period was higher in the group with continued thienopyridine therapy than in the group that received placebo, this difference was driven by an excess of deaths from non-CV causes in the thienopyridine group.</a:t>
            </a:r>
          </a:p>
          <a:p>
            <a:r>
              <a:rPr lang="en-US" dirty="0"/>
              <a:t>The authors stated that there were more cancer-related deaths in patients treated with continued thienopyridine therapy than in the group that received placebo, which may have reflected a chance imbalance of patients with cancer prior to enrollment.</a:t>
            </a:r>
          </a:p>
          <a:p>
            <a:endParaRPr lang="en-GB" b="1" dirty="0"/>
          </a:p>
          <a:p>
            <a:pPr>
              <a:buFontTx/>
              <a:buNone/>
            </a:pPr>
            <a:r>
              <a:rPr lang="en-US" b="1" dirty="0">
                <a:latin typeface="Arial" pitchFamily="34" charset="0"/>
              </a:rPr>
              <a:t>References</a:t>
            </a:r>
          </a:p>
          <a:p>
            <a:pPr marL="0" indent="0" eaLnBrk="0" fontAlgn="base" hangingPunct="0">
              <a:spcBef>
                <a:spcPct val="0"/>
              </a:spcBef>
              <a:spcAft>
                <a:spcPct val="0"/>
              </a:spcAft>
              <a:buSzTx/>
              <a:buNone/>
              <a:defRPr/>
            </a:pPr>
            <a:r>
              <a:rPr lang="en-US" dirty="0">
                <a:latin typeface="Arial" pitchFamily="34" charset="0"/>
              </a:rPr>
              <a:t>Mauri L, </a:t>
            </a:r>
            <a:r>
              <a:rPr lang="en-US" dirty="0" err="1">
                <a:latin typeface="Arial" pitchFamily="34" charset="0"/>
              </a:rPr>
              <a:t>Kereiakes</a:t>
            </a:r>
            <a:r>
              <a:rPr lang="en-US" dirty="0">
                <a:latin typeface="Arial" pitchFamily="34" charset="0"/>
              </a:rPr>
              <a:t> DJ, </a:t>
            </a:r>
            <a:r>
              <a:rPr lang="en-US" dirty="0" err="1">
                <a:latin typeface="Arial" pitchFamily="34" charset="0"/>
              </a:rPr>
              <a:t>Yeh</a:t>
            </a:r>
            <a:r>
              <a:rPr lang="en-US" dirty="0">
                <a:latin typeface="Arial" pitchFamily="34" charset="0"/>
              </a:rPr>
              <a:t> </a:t>
            </a:r>
            <a:r>
              <a:rPr lang="en-US" dirty="0" err="1">
                <a:latin typeface="Arial" pitchFamily="34" charset="0"/>
              </a:rPr>
              <a:t>RW</a:t>
            </a:r>
            <a:r>
              <a:rPr lang="en-US" dirty="0">
                <a:latin typeface="Arial" pitchFamily="34" charset="0"/>
              </a:rPr>
              <a:t>, et al. Twelve or 30 months of dual antiplatelet therapy after drug-eluting stents. </a:t>
            </a:r>
            <a:r>
              <a:rPr lang="en-US" i="1" dirty="0">
                <a:latin typeface="Arial" pitchFamily="34" charset="0"/>
              </a:rPr>
              <a:t>N Engl J Med. </a:t>
            </a:r>
            <a:r>
              <a:rPr lang="en-US" dirty="0">
                <a:latin typeface="Arial" pitchFamily="34" charset="0"/>
              </a:rPr>
              <a:t>2014;371:2155-2166</a:t>
            </a:r>
            <a:r>
              <a:rPr lang="en-US" dirty="0">
                <a:latin typeface="Arial" charset="0"/>
                <a:ea typeface="MS PGothic" pitchFamily="34" charset="-128"/>
                <a:cs typeface="MS PGothic"/>
              </a:rPr>
              <a:t>. </a:t>
            </a:r>
          </a:p>
          <a:p>
            <a:pPr marL="0" indent="0">
              <a:buNone/>
            </a:pPr>
            <a:endParaRPr lang="en-US" dirty="0"/>
          </a:p>
        </p:txBody>
      </p:sp>
      <p:sp>
        <p:nvSpPr>
          <p:cNvPr id="5" name="Slide Number Placeholder 4">
            <a:extLst>
              <a:ext uri="{FF2B5EF4-FFF2-40B4-BE49-F238E27FC236}">
                <a16:creationId xmlns:a16="http://schemas.microsoft.com/office/drawing/2014/main" xmlns="" id="{0152C8B9-5F0B-4FAB-95EB-71723DFCBBCF}"/>
              </a:ext>
            </a:extLst>
          </p:cNvPr>
          <p:cNvSpPr>
            <a:spLocks noGrp="1"/>
          </p:cNvSpPr>
          <p:nvPr>
            <p:ph type="sldNum" sz="quarter" idx="10"/>
          </p:nvPr>
        </p:nvSpPr>
        <p:spPr>
          <a:xfrm>
            <a:off x="6371551" y="8777431"/>
            <a:ext cx="486449" cy="463407"/>
          </a:xfrm>
        </p:spPr>
        <p:txBody>
          <a:bodyPr/>
          <a:lstStyle/>
          <a:p>
            <a:fld id="{50487F27-F4AC-478C-A07B-A71CA0B86259}" type="slidenum">
              <a:rPr lang="en-US" smtClean="0"/>
              <a:pPr/>
              <a:t>18</a:t>
            </a:fld>
            <a:endParaRPr lang="en-US" dirty="0"/>
          </a:p>
        </p:txBody>
      </p:sp>
    </p:spTree>
    <p:extLst>
      <p:ext uri="{BB962C8B-B14F-4D97-AF65-F5344CB8AC3E}">
        <p14:creationId xmlns:p14="http://schemas.microsoft.com/office/powerpoint/2010/main" val="44500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96286" y="4332805"/>
            <a:ext cx="5941759" cy="4590532"/>
          </a:xfrm>
        </p:spPr>
        <p:txBody>
          <a:bodyPr/>
          <a:lstStyle/>
          <a:p>
            <a:pPr marL="0" indent="0">
              <a:buNone/>
            </a:pPr>
            <a:r>
              <a:rPr lang="en-US" sz="1000" b="1" dirty="0"/>
              <a:t>Talking Points</a:t>
            </a:r>
          </a:p>
          <a:p>
            <a:r>
              <a:rPr lang="en-US" sz="1000" dirty="0"/>
              <a:t>The clinical evidence for ticagrelor in patients with a history of MI is derived from the PEGASUS-TIMI 54 study, a 21,162 patient, randomized, double blind, placebo controlled, parallel group study</a:t>
            </a:r>
            <a:r>
              <a:rPr lang="en-US" sz="1000" baseline="30000" dirty="0"/>
              <a:t>1</a:t>
            </a:r>
            <a:r>
              <a:rPr lang="en-US" sz="1000" dirty="0"/>
              <a:t> </a:t>
            </a:r>
          </a:p>
          <a:p>
            <a:r>
              <a:rPr lang="en-US" sz="1000" dirty="0"/>
              <a:t>Patients ≥50 years, with a history of MI (1 to 3 years prior to randomization) and at least 1 risk factor for thrombotic CV events were randomized in a 1:1:1 fashion to either ticagrelor 90 mg twice daily or ticagrelor 60 mg twice daily both in combination with low dose aspirin (75-150 mg/day) or to placebo + aspirin therapy (75-150 mg/day)</a:t>
            </a:r>
            <a:r>
              <a:rPr lang="en-US" sz="1000" baseline="30000" dirty="0"/>
              <a:t>1,2</a:t>
            </a:r>
            <a:r>
              <a:rPr lang="en-US" sz="1000" dirty="0"/>
              <a:t> </a:t>
            </a:r>
          </a:p>
          <a:p>
            <a:r>
              <a:rPr lang="en-US" sz="1000" dirty="0"/>
              <a:t>The primary endpoint was the composite of first occurrence of CV death, non-fatal MI and non-fatal stroke. CV death and all-cause mortality were assessed as secondary endpoints</a:t>
            </a:r>
            <a:r>
              <a:rPr lang="en-US" sz="1000" baseline="30000" dirty="0"/>
              <a:t>1</a:t>
            </a:r>
          </a:p>
          <a:p>
            <a:r>
              <a:rPr lang="en-US" sz="1000" dirty="0"/>
              <a:t>The primary safety endpoint was TIMI Major bleeding</a:t>
            </a:r>
            <a:r>
              <a:rPr lang="en-US" sz="1000" baseline="30000" dirty="0"/>
              <a:t>2</a:t>
            </a:r>
          </a:p>
          <a:p>
            <a:r>
              <a:rPr lang="en-US" sz="1000" dirty="0"/>
              <a:t>The treatment duration was at least 12 months and up to 48 months with a median follow up time for efficacy of 33 months</a:t>
            </a:r>
            <a:r>
              <a:rPr lang="en-US" sz="1000" baseline="30000" dirty="0"/>
              <a:t>1</a:t>
            </a:r>
            <a:r>
              <a:rPr lang="en-US" sz="1000" dirty="0"/>
              <a:t> </a:t>
            </a:r>
          </a:p>
          <a:p>
            <a:r>
              <a:rPr lang="en-US" sz="1000" dirty="0"/>
              <a:t>Only the 60-mg dosage strength is approved in patients with history of MI 1 year after an ACS event</a:t>
            </a:r>
            <a:r>
              <a:rPr lang="en-US" sz="1000" baseline="30000" dirty="0"/>
              <a:t>1</a:t>
            </a:r>
            <a:endParaRPr lang="en-US" sz="1000" dirty="0"/>
          </a:p>
          <a:p>
            <a:pPr marL="0" indent="0">
              <a:buNone/>
            </a:pPr>
            <a:endParaRPr lang="en-US" sz="1000" dirty="0"/>
          </a:p>
          <a:p>
            <a:pPr marL="0" indent="0">
              <a:buNone/>
            </a:pPr>
            <a:r>
              <a:rPr lang="en-US" sz="1000" b="1" dirty="0"/>
              <a:t>References</a:t>
            </a:r>
          </a:p>
          <a:p>
            <a:pPr marL="231956" indent="-231956">
              <a:buFont typeface="+mj-lt"/>
              <a:buAutoNum type="arabicPeriod"/>
            </a:pPr>
            <a:r>
              <a:rPr lang="en-US" sz="1000" dirty="0"/>
              <a:t>BRILINTA Prescribing Information. AstraZeneca Pharmaceuticals LP.</a:t>
            </a:r>
          </a:p>
          <a:p>
            <a:pPr marL="231956" indent="-231956">
              <a:buFont typeface="+mj-lt"/>
              <a:buAutoNum type="arabicPeriod"/>
            </a:pPr>
            <a:r>
              <a:rPr lang="en-US" sz="1000" dirty="0" err="1"/>
              <a:t>Bonaca</a:t>
            </a:r>
            <a:r>
              <a:rPr lang="en-US" sz="1000" dirty="0"/>
              <a:t> MP, Bhatt DL, Cohen M, et al, for the PEGASUS-TIMI 54 Steering Committee and Investigators.  Long-term use of ticagrelor in patients with prior myocardial infarction. </a:t>
            </a:r>
            <a:r>
              <a:rPr lang="en-US" sz="1000" i="1" dirty="0"/>
              <a:t>N </a:t>
            </a:r>
            <a:r>
              <a:rPr lang="en-US" sz="1000" i="1" dirty="0" err="1"/>
              <a:t>Engl</a:t>
            </a:r>
            <a:r>
              <a:rPr lang="en-US" sz="1000" i="1" dirty="0"/>
              <a:t> J Med</a:t>
            </a:r>
            <a:r>
              <a:rPr lang="en-US" sz="1000" dirty="0"/>
              <a:t>. 2015; 372:1791-1800. </a:t>
            </a:r>
          </a:p>
          <a:p>
            <a:pPr marL="231956" indent="-231956">
              <a:buFont typeface="+mj-lt"/>
              <a:buAutoNum type="arabicPeriod"/>
            </a:pPr>
            <a:r>
              <a:rPr lang="en-US" sz="1000" dirty="0" err="1"/>
              <a:t>Bonaca</a:t>
            </a:r>
            <a:r>
              <a:rPr lang="en-US" sz="1000" dirty="0"/>
              <a:t> MP, Bhatt DL, </a:t>
            </a:r>
            <a:r>
              <a:rPr lang="en-US" sz="1000" dirty="0" err="1"/>
              <a:t>Braunwald</a:t>
            </a:r>
            <a:r>
              <a:rPr lang="en-US" sz="1000" dirty="0"/>
              <a:t> E, et al. Design and rationale for the prevention of cardiovascular events in patients with prior heart attack using ticagrelor compared to placebo on a background of aspirin - thrombolysis in myocardial infarction 54 (PEGASUS-TIMI 54) trial. </a:t>
            </a:r>
            <a:r>
              <a:rPr lang="en-US" sz="1000" i="1" dirty="0"/>
              <a:t>Am Heart J. </a:t>
            </a:r>
            <a:r>
              <a:rPr lang="en-US" sz="1000" dirty="0"/>
              <a:t>2014;167:437-444.e5.</a:t>
            </a:r>
          </a:p>
        </p:txBody>
      </p:sp>
      <p:sp>
        <p:nvSpPr>
          <p:cNvPr id="95235" name="Slide Image Placeholder 5"/>
          <p:cNvSpPr>
            <a:spLocks noGrp="1" noRot="1" noChangeAspect="1" noTextEdit="1"/>
          </p:cNvSpPr>
          <p:nvPr>
            <p:ph type="sldImg"/>
          </p:nvPr>
        </p:nvSpPr>
        <p:spPr>
          <a:ln/>
        </p:spPr>
      </p:sp>
      <p:sp>
        <p:nvSpPr>
          <p:cNvPr id="2" name="Slide Number Placeholder 1"/>
          <p:cNvSpPr>
            <a:spLocks noGrp="1"/>
          </p:cNvSpPr>
          <p:nvPr>
            <p:ph type="sldNum" sz="quarter" idx="10"/>
          </p:nvPr>
        </p:nvSpPr>
        <p:spPr>
          <a:xfrm>
            <a:off x="6371551" y="8680593"/>
            <a:ext cx="486449" cy="46340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C31EC-CBD7-E544-B62E-28364ADA9FC4}"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34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xmlns="" id="{5C404B9E-E9E6-4847-BD9C-A0E829D0BED5}"/>
              </a:ext>
            </a:extLst>
          </p:cNvPr>
          <p:cNvSpPr>
            <a:spLocks noGrp="1"/>
          </p:cNvSpPr>
          <p:nvPr>
            <p:ph type="sldNum" sz="quarter" idx="10"/>
          </p:nvPr>
        </p:nvSpPr>
        <p:spPr/>
        <p:txBody>
          <a:bodyPr/>
          <a:lstStyle/>
          <a:p>
            <a:fld id="{50487F27-F4AC-478C-A07B-A71CA0B86259}" type="slidenum">
              <a:rPr lang="en-US" smtClean="0"/>
              <a:pPr/>
              <a:t>2</a:t>
            </a:fld>
            <a:endParaRPr lang="en-US"/>
          </a:p>
        </p:txBody>
      </p:sp>
    </p:spTree>
    <p:extLst>
      <p:ext uri="{BB962C8B-B14F-4D97-AF65-F5344CB8AC3E}">
        <p14:creationId xmlns:p14="http://schemas.microsoft.com/office/powerpoint/2010/main" val="3617755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None/>
              <a:defRPr/>
            </a:pPr>
            <a:r>
              <a:rPr lang="en-GB" sz="1000" b="1" dirty="0">
                <a:ea typeface="MS PGothic" pitchFamily="34" charset="-128"/>
              </a:rPr>
              <a:t>Talking Point</a:t>
            </a:r>
          </a:p>
          <a:p>
            <a:pPr lvl="0"/>
            <a:r>
              <a:rPr lang="en-US" sz="1000" kern="1200" dirty="0">
                <a:solidFill>
                  <a:schemeClr val="tx1"/>
                </a:solidFill>
                <a:effectLst/>
              </a:rPr>
              <a:t>The two ticagrelor doses each significantly reduced the rate of the composite of CV death, MI, or stroke as compared with placebo.</a:t>
            </a:r>
          </a:p>
          <a:p>
            <a:pPr lvl="0"/>
            <a:endParaRPr lang="en-US" sz="1000" kern="1200" dirty="0">
              <a:solidFill>
                <a:schemeClr val="tx1"/>
              </a:solidFill>
              <a:effectLst/>
            </a:endParaRPr>
          </a:p>
          <a:p>
            <a:pPr marL="0" lvl="0" indent="0">
              <a:buNone/>
            </a:pPr>
            <a:r>
              <a:rPr lang="en-US" sz="1000" i="1" kern="1200" dirty="0">
                <a:solidFill>
                  <a:schemeClr val="tx1"/>
                </a:solidFill>
                <a:effectLst/>
              </a:rPr>
              <a:t>Additional</a:t>
            </a:r>
            <a:r>
              <a:rPr lang="en-US" sz="1000" i="1" kern="1200" baseline="0" dirty="0">
                <a:solidFill>
                  <a:schemeClr val="tx1"/>
                </a:solidFill>
                <a:effectLst/>
              </a:rPr>
              <a:t> Information</a:t>
            </a:r>
          </a:p>
          <a:p>
            <a:pPr marL="171450" lvl="0" indent="-171450">
              <a:buFont typeface="Arial" panose="020B0604020202020204" pitchFamily="34" charset="0"/>
              <a:buChar char="•"/>
            </a:pPr>
            <a:r>
              <a:rPr lang="en-US" sz="1000" kern="1200" dirty="0">
                <a:solidFill>
                  <a:schemeClr val="tx1"/>
                </a:solidFill>
                <a:effectLst/>
              </a:rPr>
              <a:t>The NNT for ticagrelor 90 mg BID was 85; for ticagrelor 60 mg BID was 79</a:t>
            </a:r>
            <a:r>
              <a:rPr lang="en-US" sz="1000" kern="1200" baseline="0" dirty="0">
                <a:solidFill>
                  <a:schemeClr val="tx1"/>
                </a:solidFill>
                <a:effectLst/>
              </a:rPr>
              <a:t> (calculated).</a:t>
            </a:r>
            <a:endParaRPr lang="en-US" sz="1000" kern="1200" dirty="0">
              <a:solidFill>
                <a:schemeClr val="tx1"/>
              </a:solidFill>
              <a:effectLst/>
            </a:endParaRPr>
          </a:p>
          <a:p>
            <a:pPr marL="171450" indent="-171450">
              <a:buFont typeface="Arial" panose="020B0604020202020204" pitchFamily="34" charset="0"/>
              <a:buChar char="•"/>
            </a:pPr>
            <a:r>
              <a:rPr lang="en-US" sz="1000" dirty="0"/>
              <a:t>This is based on a 3-year KM event rate. </a:t>
            </a:r>
          </a:p>
          <a:p>
            <a:pPr lvl="0"/>
            <a:endParaRPr lang="en-US" sz="1000" dirty="0"/>
          </a:p>
          <a:p>
            <a:pPr marL="0" indent="0">
              <a:buNone/>
              <a:defRPr/>
            </a:pPr>
            <a:r>
              <a:rPr lang="en-GB" sz="1000" b="1" dirty="0">
                <a:ea typeface="MS PGothic" pitchFamily="34" charset="-128"/>
              </a:rPr>
              <a:t>Reference</a:t>
            </a:r>
          </a:p>
          <a:p>
            <a:pPr marL="0" indent="0">
              <a:buNone/>
              <a:defRPr/>
            </a:pPr>
            <a:r>
              <a:rPr lang="en-US" sz="1000" dirty="0" err="1"/>
              <a:t>Bonaca</a:t>
            </a:r>
            <a:r>
              <a:rPr lang="en-US" sz="1000" dirty="0"/>
              <a:t> MP, Bhatt DL, Cohen M, et al, for the PEGASUS-TIMI 54 Steering Committee and Investigators.  Long-term use of ticagrelor in patients with prior myocardial infarction. </a:t>
            </a:r>
            <a:r>
              <a:rPr lang="en-US" sz="1000" i="1" dirty="0"/>
              <a:t>N </a:t>
            </a:r>
            <a:r>
              <a:rPr lang="en-US" sz="1000" i="1" dirty="0" err="1"/>
              <a:t>Engl</a:t>
            </a:r>
            <a:r>
              <a:rPr lang="en-US" sz="1000" i="1" dirty="0"/>
              <a:t> J Med</a:t>
            </a:r>
            <a:r>
              <a:rPr lang="en-US" sz="1000" dirty="0"/>
              <a:t>. 2015; 372:1791-1800.</a:t>
            </a:r>
            <a:endParaRPr lang="en-US" sz="1000" kern="0" dirty="0">
              <a:ea typeface="ＭＳ Ｐゴシック" pitchFamily="34" charset="-128"/>
            </a:endParaRPr>
          </a:p>
        </p:txBody>
      </p:sp>
      <p:sp>
        <p:nvSpPr>
          <p:cNvPr id="2" name="Slide Number Placeholder 1"/>
          <p:cNvSpPr>
            <a:spLocks noGrp="1"/>
          </p:cNvSpPr>
          <p:nvPr>
            <p:ph type="sldNum" sz="quarter" idx="10"/>
          </p:nvPr>
        </p:nvSpPr>
        <p:spPr>
          <a:xfrm>
            <a:off x="6371551" y="8680593"/>
            <a:ext cx="486449" cy="46340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C31EC-CBD7-E544-B62E-28364ADA9FC4}"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79740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lvl="0" indent="0">
              <a:buNone/>
            </a:pPr>
            <a:r>
              <a:rPr lang="en-US" sz="1000" b="1" i="1" kern="1200" dirty="0">
                <a:solidFill>
                  <a:schemeClr val="tx1"/>
                </a:solidFill>
                <a:effectLst/>
              </a:rPr>
              <a:t>Note</a:t>
            </a:r>
          </a:p>
          <a:p>
            <a:pPr marR="0" algn="l" defTabSz="457200" rtl="0" eaLnBrk="1" fontAlgn="auto" latinLnBrk="0" hangingPunct="1">
              <a:lnSpc>
                <a:spcPct val="100000"/>
              </a:lnSpc>
              <a:buClrTx/>
              <a:buSzTx/>
              <a:tabLst/>
              <a:defRPr/>
            </a:pPr>
            <a:r>
              <a:rPr lang="en-US" sz="1000" b="0" i="1" u="none" strike="noStrike" kern="1200" baseline="0" dirty="0">
                <a:solidFill>
                  <a:schemeClr val="tx1"/>
                </a:solidFill>
              </a:rPr>
              <a:t>Present slide</a:t>
            </a:r>
            <a:r>
              <a:rPr lang="en-US" sz="1000" b="0" i="0" u="none" strike="noStrike" kern="1200" baseline="0" dirty="0">
                <a:solidFill>
                  <a:schemeClr val="tx1"/>
                </a:solidFill>
              </a:rPr>
              <a:t>.</a:t>
            </a:r>
          </a:p>
          <a:p>
            <a:pPr marL="0" lvl="0" indent="0">
              <a:buFont typeface="Arial" panose="020B0604020202020204" pitchFamily="34" charset="0"/>
              <a:buNone/>
            </a:pPr>
            <a:endParaRPr lang="en-GB" dirty="0"/>
          </a:p>
          <a:p>
            <a:pPr marL="171450" lvl="0" indent="-171450">
              <a:buFont typeface="Arial" panose="020B0604020202020204" pitchFamily="34" charset="0"/>
              <a:buChar char="•"/>
            </a:pPr>
            <a:endParaRPr lang="en-US" sz="1200" kern="1200" dirty="0">
              <a:solidFill>
                <a:schemeClr val="tx1"/>
              </a:solidFill>
              <a:effectLst/>
              <a:latin typeface="Arial" pitchFamily="34" charset="0"/>
              <a:ea typeface="+mn-ea"/>
              <a:cs typeface="+mn-cs"/>
            </a:endParaRPr>
          </a:p>
        </p:txBody>
      </p:sp>
      <p:sp>
        <p:nvSpPr>
          <p:cNvPr id="4" name="Slide Number Placeholder 3">
            <a:extLst>
              <a:ext uri="{FF2B5EF4-FFF2-40B4-BE49-F238E27FC236}">
                <a16:creationId xmlns:a16="http://schemas.microsoft.com/office/drawing/2014/main" xmlns="" id="{69CB770E-0367-4E4E-988E-3BEE42841B64}"/>
              </a:ext>
            </a:extLst>
          </p:cNvPr>
          <p:cNvSpPr>
            <a:spLocks noGrp="1"/>
          </p:cNvSpPr>
          <p:nvPr>
            <p:ph type="sldNum" sz="quarter" idx="10"/>
          </p:nvPr>
        </p:nvSpPr>
        <p:spPr>
          <a:xfrm>
            <a:off x="6371551" y="8680593"/>
            <a:ext cx="486449" cy="463407"/>
          </a:xfrm>
        </p:spPr>
        <p:txBody>
          <a:bodyPr/>
          <a:lstStyle/>
          <a:p>
            <a:fld id="{50487F27-F4AC-478C-A07B-A71CA0B86259}" type="slidenum">
              <a:rPr lang="en-US" smtClean="0"/>
              <a:pPr/>
              <a:t>21</a:t>
            </a:fld>
            <a:endParaRPr lang="en-US" dirty="0"/>
          </a:p>
        </p:txBody>
      </p:sp>
    </p:spTree>
    <p:extLst>
      <p:ext uri="{BB962C8B-B14F-4D97-AF65-F5344CB8AC3E}">
        <p14:creationId xmlns:p14="http://schemas.microsoft.com/office/powerpoint/2010/main" val="3707261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000" b="1" dirty="0"/>
              <a:t>Talking Points</a:t>
            </a:r>
            <a:endParaRPr lang="en-GB" sz="1000" b="0" dirty="0"/>
          </a:p>
          <a:p>
            <a:pPr marL="171450" indent="-171450">
              <a:buFont typeface="Arial" panose="020B0604020202020204" pitchFamily="34" charset="0"/>
              <a:buChar char="•"/>
            </a:pPr>
            <a:r>
              <a:rPr lang="en-US" sz="1000" b="0" i="0" u="none" strike="noStrike" kern="1200" baseline="0" dirty="0">
                <a:solidFill>
                  <a:schemeClr val="tx1"/>
                </a:solidFill>
              </a:rPr>
              <a:t>The rates of the primary safety end point, TIMI major bleeding, and TIMI minor bleeding were higher with each of the ticagrelor doses compared to placebo (p&lt;0.001).</a:t>
            </a:r>
          </a:p>
          <a:p>
            <a:pPr marL="171450" indent="-171450">
              <a:buFont typeface="Arial" panose="020B0604020202020204" pitchFamily="34" charset="0"/>
              <a:buChar char="•"/>
            </a:pPr>
            <a:r>
              <a:rPr lang="en-US" sz="1000" kern="1200" dirty="0">
                <a:solidFill>
                  <a:schemeClr val="tx1"/>
                </a:solidFill>
                <a:effectLst/>
                <a:latin typeface="Arial" pitchFamily="34" charset="0"/>
                <a:ea typeface="+mn-ea"/>
                <a:cs typeface="+mn-cs"/>
              </a:rPr>
              <a:t>The rates of ICH or fatal bleeding were low (&lt;1% over 3 years) and similar between treatment arms.</a:t>
            </a:r>
          </a:p>
          <a:p>
            <a:pPr>
              <a:defRPr/>
            </a:pPr>
            <a:endParaRPr lang="en-GB" sz="1000" b="1" dirty="0">
              <a:ea typeface="MS PGothic"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rPr>
              <a:t>Additional Information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rPr>
              <a:t>It is estimated that 41 TIMI major bleeds per year would be caused with ticagrelor 90 mg BID and 31 per year would be caused with ticagrelor 60 mg BID for every 10,000 patients who began treatment.</a:t>
            </a:r>
          </a:p>
          <a:p>
            <a:pPr>
              <a:defRPr/>
            </a:pPr>
            <a:endParaRPr lang="en-GB" sz="1000" b="1" dirty="0">
              <a:ea typeface="MS PGothic" pitchFamily="34" charset="-128"/>
            </a:endParaRPr>
          </a:p>
          <a:p>
            <a:pPr marL="0" indent="0">
              <a:buNone/>
              <a:defRPr/>
            </a:pPr>
            <a:r>
              <a:rPr lang="en-GB" sz="1000" b="1" dirty="0">
                <a:ea typeface="MS PGothic" pitchFamily="34" charset="-128"/>
              </a:rPr>
              <a:t>Reference</a:t>
            </a:r>
          </a:p>
          <a:p>
            <a:pPr marL="0" indent="0">
              <a:buNone/>
            </a:pPr>
            <a:r>
              <a:rPr lang="en-US" sz="1000" dirty="0" err="1"/>
              <a:t>Bonaca</a:t>
            </a:r>
            <a:r>
              <a:rPr lang="en-US" sz="1000" dirty="0"/>
              <a:t> MP, Bhatt DL, Cohen M, et al, for the PEGASUS-TIMI 54 Steering Committee and Investigators.  Long-term use of ticagrelor in patients with prior myocardial infarction. </a:t>
            </a:r>
            <a:r>
              <a:rPr lang="en-US" sz="1000" i="1" dirty="0"/>
              <a:t>N </a:t>
            </a:r>
            <a:r>
              <a:rPr lang="en-US" sz="1000" i="1" dirty="0" err="1"/>
              <a:t>Engl</a:t>
            </a:r>
            <a:r>
              <a:rPr lang="en-US" sz="1000" i="1" dirty="0"/>
              <a:t> J Med</a:t>
            </a:r>
            <a:r>
              <a:rPr lang="en-US" sz="1000" dirty="0"/>
              <a:t>. 2015; 372:1791-1800.</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6371551" y="8680593"/>
            <a:ext cx="486449" cy="46340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C31EC-CBD7-E544-B62E-28364ADA9FC4}"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09538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en-GB" sz="1000" b="1" dirty="0"/>
              <a:t>Notes</a:t>
            </a:r>
            <a:endParaRPr lang="en-US" sz="10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a:pPr>
            <a:r>
              <a:rPr lang="en-US" sz="1000" b="0" kern="1200" dirty="0">
                <a:solidFill>
                  <a:schemeClr val="tx1"/>
                </a:solidFill>
                <a:effectLst/>
                <a:latin typeface="+mn-lt"/>
                <a:ea typeface="+mn-ea"/>
                <a:cs typeface="+mn-cs"/>
              </a:rPr>
              <a:t>A landmark analysis of PEGASUS was performed to analyze ischemic risk over time and to evaluate the efficacy and safety of ticagrelor early and late after randomization.</a:t>
            </a:r>
          </a:p>
          <a:p>
            <a:r>
              <a:rPr lang="en-US" sz="1000" b="0" i="0" u="none" strike="noStrike" kern="1200" baseline="0" dirty="0">
                <a:solidFill>
                  <a:schemeClr val="tx1"/>
                </a:solidFill>
                <a:latin typeface="+mn-lt"/>
                <a:ea typeface="+mn-ea"/>
                <a:cs typeface="+mn-cs"/>
              </a:rPr>
              <a:t>The risk of CV death, MI, or stroke in the placebo arm remained roughly constant over the trial at an ~3% annualized rate.</a:t>
            </a:r>
            <a:endParaRPr lang="en-US" sz="10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a:pPr>
            <a:r>
              <a:rPr lang="en-US" sz="1000" b="0" kern="1200" dirty="0">
                <a:solidFill>
                  <a:schemeClr val="tx1"/>
                </a:solidFill>
                <a:effectLst/>
                <a:latin typeface="+mn-lt"/>
                <a:ea typeface="+mn-ea"/>
                <a:cs typeface="+mn-cs"/>
              </a:rPr>
              <a:t>The efficacy of ticagrelor 60 mg was consistent over each year of follow up.</a:t>
            </a:r>
          </a:p>
          <a:p>
            <a:pPr marL="400050" marR="0" lvl="2" indent="-17145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a:pPr>
            <a:r>
              <a:rPr lang="en-US" sz="1000" b="0" kern="1200" dirty="0">
                <a:solidFill>
                  <a:schemeClr val="tx1"/>
                </a:solidFill>
                <a:effectLst/>
                <a:latin typeface="+mn-lt"/>
                <a:ea typeface="+mn-ea"/>
                <a:cs typeface="+mn-cs"/>
              </a:rPr>
              <a:t> After a median of 1.7 years, 2.7 years, and 3.7 years from the qualifying MI, the rates of CV death, MI, and stroke with ticagrelor 60 mg BID were 2.7% (HR, 0.82; 95% CI, 0.67-0.99), 2.8% (HR, 0.90; 95% CI, 0.74-1.11), and 2.6% (HR 0.79; 95% CI, 0.62-1.00) compared to 3.3%, 3.0%, and 3.0% in the placebo groups, respectively. </a:t>
            </a:r>
          </a:p>
          <a:p>
            <a:pPr marL="171450" marR="0" lvl="0" indent="-17145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a:pPr>
            <a:r>
              <a:rPr lang="en-US" sz="1000" b="0" kern="1200" dirty="0">
                <a:solidFill>
                  <a:schemeClr val="tx1"/>
                </a:solidFill>
                <a:effectLst/>
                <a:latin typeface="+mn-lt"/>
                <a:ea typeface="+mn-ea"/>
                <a:cs typeface="+mn-cs"/>
              </a:rPr>
              <a:t>The reduction in primary efficacy endpoint events for ticagrelor 90 mg was also consistent over the same landmark periods of follow-up.</a:t>
            </a:r>
          </a:p>
          <a:p>
            <a:pPr marL="0" indent="0">
              <a:buNone/>
            </a:pPr>
            <a:endParaRPr lang="en-US" dirty="0"/>
          </a:p>
          <a:p>
            <a:pPr marL="0" indent="0">
              <a:buNone/>
            </a:pPr>
            <a:r>
              <a:rPr lang="en-US" b="1" dirty="0"/>
              <a:t>Notes for Presenter:</a:t>
            </a:r>
          </a:p>
          <a:p>
            <a:pPr marL="0" indent="0">
              <a:buNone/>
            </a:pPr>
            <a:r>
              <a:rPr lang="en-US" dirty="0"/>
              <a:t>To view more information on the breakdown of efficacy and safety in the landmark analysis click the magnifying glass on the bottom right of the screen.</a:t>
            </a:r>
          </a:p>
          <a:p>
            <a:pPr marL="0" indent="0">
              <a:buNone/>
            </a:pPr>
            <a:endParaRPr lang="en-US" dirty="0"/>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en-GB" b="1" dirty="0">
                <a:ea typeface="MS PGothic" pitchFamily="34" charset="-128"/>
              </a:rPr>
              <a:t>Reference</a:t>
            </a:r>
          </a:p>
          <a:p>
            <a:pPr marL="0" indent="0">
              <a:buNone/>
            </a:pPr>
            <a:r>
              <a:rPr lang="en-US" sz="1000" b="0" kern="1200" dirty="0">
                <a:solidFill>
                  <a:schemeClr val="tx1"/>
                </a:solidFill>
                <a:effectLst/>
                <a:latin typeface="+mn-lt"/>
                <a:ea typeface="+mn-ea"/>
                <a:cs typeface="+mn-cs"/>
              </a:rPr>
              <a:t>Bonaca MP, </a:t>
            </a:r>
            <a:r>
              <a:rPr lang="en-US" sz="1000" b="0" kern="1200" dirty="0" err="1">
                <a:solidFill>
                  <a:schemeClr val="tx1"/>
                </a:solidFill>
                <a:effectLst/>
                <a:latin typeface="+mn-lt"/>
                <a:ea typeface="+mn-ea"/>
                <a:cs typeface="+mn-cs"/>
              </a:rPr>
              <a:t>Storey</a:t>
            </a:r>
            <a:r>
              <a:rPr lang="en-US" sz="1000" b="0" kern="1200" dirty="0">
                <a:solidFill>
                  <a:schemeClr val="tx1"/>
                </a:solidFill>
                <a:effectLst/>
                <a:latin typeface="+mn-lt"/>
                <a:ea typeface="+mn-ea"/>
                <a:cs typeface="+mn-cs"/>
              </a:rPr>
              <a:t> RF, Theroux P, et al.  Efficacy and safety of ticagrelor over time in patients with prior MI in PEGASUS-</a:t>
            </a:r>
            <a:r>
              <a:rPr lang="en-US" sz="1000" b="0" kern="1200" dirty="0" err="1">
                <a:solidFill>
                  <a:schemeClr val="tx1"/>
                </a:solidFill>
                <a:effectLst/>
                <a:latin typeface="+mn-lt"/>
                <a:ea typeface="+mn-ea"/>
                <a:cs typeface="+mn-cs"/>
              </a:rPr>
              <a:t>TIMI</a:t>
            </a:r>
            <a:r>
              <a:rPr lang="en-US" sz="1000" b="0" kern="1200" dirty="0">
                <a:solidFill>
                  <a:schemeClr val="tx1"/>
                </a:solidFill>
                <a:effectLst/>
                <a:latin typeface="+mn-lt"/>
                <a:ea typeface="+mn-ea"/>
                <a:cs typeface="+mn-cs"/>
              </a:rPr>
              <a:t> 54. </a:t>
            </a:r>
            <a:r>
              <a:rPr lang="en-US" sz="1000" b="0" i="1" kern="1200" dirty="0">
                <a:solidFill>
                  <a:schemeClr val="tx1"/>
                </a:solidFill>
                <a:effectLst/>
                <a:latin typeface="+mn-lt"/>
                <a:ea typeface="+mn-ea"/>
                <a:cs typeface="+mn-cs"/>
              </a:rPr>
              <a:t>J Am Coll </a:t>
            </a:r>
            <a:r>
              <a:rPr lang="en-US" sz="1000" b="0" i="1" kern="1200" dirty="0" err="1">
                <a:solidFill>
                  <a:schemeClr val="tx1"/>
                </a:solidFill>
                <a:effectLst/>
                <a:latin typeface="+mn-lt"/>
                <a:ea typeface="+mn-ea"/>
                <a:cs typeface="+mn-cs"/>
              </a:rPr>
              <a:t>Cardiol</a:t>
            </a:r>
            <a:r>
              <a:rPr lang="en-US" sz="1000" b="0" kern="1200" dirty="0">
                <a:solidFill>
                  <a:schemeClr val="tx1"/>
                </a:solidFill>
                <a:effectLst/>
                <a:latin typeface="+mn-lt"/>
                <a:ea typeface="+mn-ea"/>
                <a:cs typeface="+mn-cs"/>
              </a:rPr>
              <a:t>. 2017;70:1368-1375.</a:t>
            </a:r>
            <a:endParaRPr lang="en-US" dirty="0"/>
          </a:p>
        </p:txBody>
      </p:sp>
      <p:sp>
        <p:nvSpPr>
          <p:cNvPr id="5" name="Slide Number Placeholder 4">
            <a:extLst>
              <a:ext uri="{FF2B5EF4-FFF2-40B4-BE49-F238E27FC236}">
                <a16:creationId xmlns:a16="http://schemas.microsoft.com/office/drawing/2014/main" xmlns="" id="{C691D302-3F33-44C6-8EB6-D24CE8256F66}"/>
              </a:ext>
            </a:extLst>
          </p:cNvPr>
          <p:cNvSpPr>
            <a:spLocks noGrp="1"/>
          </p:cNvSpPr>
          <p:nvPr>
            <p:ph type="sldNum" sz="quarter" idx="10"/>
          </p:nvPr>
        </p:nvSpPr>
        <p:spPr>
          <a:xfrm>
            <a:off x="6468389" y="8772668"/>
            <a:ext cx="486449" cy="463407"/>
          </a:xfrm>
        </p:spPr>
        <p:txBody>
          <a:bodyPr/>
          <a:lstStyle/>
          <a:p>
            <a:fld id="{50487F27-F4AC-478C-A07B-A71CA0B86259}" type="slidenum">
              <a:rPr lang="en-US" smtClean="0"/>
              <a:pPr/>
              <a:t>23</a:t>
            </a:fld>
            <a:endParaRPr lang="en-US" dirty="0"/>
          </a:p>
        </p:txBody>
      </p:sp>
    </p:spTree>
    <p:extLst>
      <p:ext uri="{BB962C8B-B14F-4D97-AF65-F5344CB8AC3E}">
        <p14:creationId xmlns:p14="http://schemas.microsoft.com/office/powerpoint/2010/main" val="1902561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en-GB" sz="1000" b="1" dirty="0"/>
              <a:t>Notes</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The efficacy of ticagrelor 60 mg was also similar for the components of the primary endpoint at each landmark </a:t>
            </a:r>
          </a:p>
          <a:p>
            <a:pPr marL="0" indent="0">
              <a:buNone/>
            </a:pPr>
            <a:endParaRPr lang="en-US"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en-GB" b="1" dirty="0">
                <a:ea typeface="MS PGothic" pitchFamily="34" charset="-128"/>
              </a:rPr>
              <a:t>Reference</a:t>
            </a:r>
          </a:p>
          <a:p>
            <a:pPr marL="0" indent="0">
              <a:buNone/>
            </a:pPr>
            <a:r>
              <a:rPr lang="en-US" sz="1000" b="0" kern="1200" dirty="0">
                <a:solidFill>
                  <a:schemeClr val="tx1"/>
                </a:solidFill>
                <a:effectLst/>
                <a:latin typeface="+mn-lt"/>
                <a:ea typeface="+mn-ea"/>
                <a:cs typeface="+mn-cs"/>
              </a:rPr>
              <a:t>Bonaca MP, </a:t>
            </a:r>
            <a:r>
              <a:rPr lang="en-US" sz="1000" b="0" kern="1200" dirty="0" err="1">
                <a:solidFill>
                  <a:schemeClr val="tx1"/>
                </a:solidFill>
                <a:effectLst/>
                <a:latin typeface="+mn-lt"/>
                <a:ea typeface="+mn-ea"/>
                <a:cs typeface="+mn-cs"/>
              </a:rPr>
              <a:t>Storey</a:t>
            </a:r>
            <a:r>
              <a:rPr lang="en-US" sz="1000" b="0" kern="1200" dirty="0">
                <a:solidFill>
                  <a:schemeClr val="tx1"/>
                </a:solidFill>
                <a:effectLst/>
                <a:latin typeface="+mn-lt"/>
                <a:ea typeface="+mn-ea"/>
                <a:cs typeface="+mn-cs"/>
              </a:rPr>
              <a:t> RF, Theroux P, et al.  Efficacy and safety of ticagrelor over time in patients with prior MI in PEGASUS-</a:t>
            </a:r>
            <a:r>
              <a:rPr lang="en-US" sz="1000" b="0" kern="1200" dirty="0" err="1">
                <a:solidFill>
                  <a:schemeClr val="tx1"/>
                </a:solidFill>
                <a:effectLst/>
                <a:latin typeface="+mn-lt"/>
                <a:ea typeface="+mn-ea"/>
                <a:cs typeface="+mn-cs"/>
              </a:rPr>
              <a:t>TIMI</a:t>
            </a:r>
            <a:r>
              <a:rPr lang="en-US" sz="1000" b="0" kern="1200" dirty="0">
                <a:solidFill>
                  <a:schemeClr val="tx1"/>
                </a:solidFill>
                <a:effectLst/>
                <a:latin typeface="+mn-lt"/>
                <a:ea typeface="+mn-ea"/>
                <a:cs typeface="+mn-cs"/>
              </a:rPr>
              <a:t> 54. </a:t>
            </a:r>
            <a:r>
              <a:rPr lang="en-US" sz="1000" b="0" i="1" kern="1200" dirty="0">
                <a:solidFill>
                  <a:schemeClr val="tx1"/>
                </a:solidFill>
                <a:effectLst/>
                <a:latin typeface="+mn-lt"/>
                <a:ea typeface="+mn-ea"/>
                <a:cs typeface="+mn-cs"/>
              </a:rPr>
              <a:t>J Am Coll </a:t>
            </a:r>
            <a:r>
              <a:rPr lang="en-US" sz="1000" b="0" i="1" kern="1200" dirty="0" err="1">
                <a:solidFill>
                  <a:schemeClr val="tx1"/>
                </a:solidFill>
                <a:effectLst/>
                <a:latin typeface="+mn-lt"/>
                <a:ea typeface="+mn-ea"/>
                <a:cs typeface="+mn-cs"/>
              </a:rPr>
              <a:t>Cardiol</a:t>
            </a:r>
            <a:r>
              <a:rPr lang="en-US" sz="1000" b="0" kern="1200" dirty="0">
                <a:solidFill>
                  <a:schemeClr val="tx1"/>
                </a:solidFill>
                <a:effectLst/>
                <a:latin typeface="+mn-lt"/>
                <a:ea typeface="+mn-ea"/>
                <a:cs typeface="+mn-cs"/>
              </a:rPr>
              <a:t>. 2017;70:1368-1375.</a:t>
            </a:r>
            <a:endParaRPr lang="en-US" dirty="0"/>
          </a:p>
        </p:txBody>
      </p:sp>
      <p:sp>
        <p:nvSpPr>
          <p:cNvPr id="5" name="Slide Number Placeholder 4">
            <a:extLst>
              <a:ext uri="{FF2B5EF4-FFF2-40B4-BE49-F238E27FC236}">
                <a16:creationId xmlns:a16="http://schemas.microsoft.com/office/drawing/2014/main" xmlns="" id="{A08ADDAE-D8E4-4C24-BC42-05861B158324}"/>
              </a:ext>
            </a:extLst>
          </p:cNvPr>
          <p:cNvSpPr>
            <a:spLocks noGrp="1"/>
          </p:cNvSpPr>
          <p:nvPr>
            <p:ph type="sldNum" sz="quarter" idx="10"/>
          </p:nvPr>
        </p:nvSpPr>
        <p:spPr/>
        <p:txBody>
          <a:bodyPr/>
          <a:lstStyle/>
          <a:p>
            <a:fld id="{50487F27-F4AC-478C-A07B-A71CA0B86259}" type="slidenum">
              <a:rPr lang="en-US" smtClean="0"/>
              <a:pPr/>
              <a:t>24</a:t>
            </a:fld>
            <a:endParaRPr lang="en-US"/>
          </a:p>
        </p:txBody>
      </p:sp>
    </p:spTree>
    <p:extLst>
      <p:ext uri="{BB962C8B-B14F-4D97-AF65-F5344CB8AC3E}">
        <p14:creationId xmlns:p14="http://schemas.microsoft.com/office/powerpoint/2010/main" val="2904476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en-GB" sz="1000" b="1" dirty="0"/>
              <a:t>Notes</a:t>
            </a:r>
          </a:p>
          <a:p>
            <a:r>
              <a:rPr lang="en-US" sz="1000" b="0" i="0" u="none" strike="noStrike" kern="1200" baseline="0" dirty="0">
                <a:solidFill>
                  <a:schemeClr val="tx1"/>
                </a:solidFill>
                <a:latin typeface="+mn-lt"/>
                <a:ea typeface="+mn-ea"/>
                <a:cs typeface="+mn-cs"/>
              </a:rPr>
              <a:t>In the placebo arm, rates of </a:t>
            </a:r>
            <a:r>
              <a:rPr lang="en-US" sz="1000" b="0" i="0" u="none" strike="noStrike" kern="1200" baseline="0" dirty="0" err="1">
                <a:solidFill>
                  <a:schemeClr val="tx1"/>
                </a:solidFill>
                <a:latin typeface="+mn-lt"/>
                <a:ea typeface="+mn-ea"/>
                <a:cs typeface="+mn-cs"/>
              </a:rPr>
              <a:t>TIMI</a:t>
            </a:r>
            <a:r>
              <a:rPr lang="en-US" sz="1000" b="0" i="0" u="none" strike="noStrike" kern="1200" baseline="0" dirty="0">
                <a:solidFill>
                  <a:schemeClr val="tx1"/>
                </a:solidFill>
                <a:latin typeface="+mn-lt"/>
                <a:ea typeface="+mn-ea"/>
                <a:cs typeface="+mn-cs"/>
              </a:rPr>
              <a:t> major bleeding appeared consistent over time (year 1: 0.27%; year 2: 0.42%; year 3: 0.37%).</a:t>
            </a:r>
          </a:p>
          <a:p>
            <a:r>
              <a:rPr lang="en-US" sz="1000" b="0" i="0" u="none" strike="noStrike" kern="1200" baseline="0" dirty="0">
                <a:solidFill>
                  <a:schemeClr val="tx1"/>
                </a:solidFill>
                <a:latin typeface="+mn-lt"/>
                <a:ea typeface="+mn-ea"/>
                <a:cs typeface="+mn-cs"/>
              </a:rPr>
              <a:t>Ticagrelor 60 mg increased the risk of </a:t>
            </a:r>
            <a:r>
              <a:rPr lang="en-US" sz="1000" b="0" i="0" u="none" strike="noStrike" kern="1200" baseline="0" dirty="0" err="1">
                <a:solidFill>
                  <a:schemeClr val="tx1"/>
                </a:solidFill>
                <a:latin typeface="+mn-lt"/>
                <a:ea typeface="+mn-ea"/>
                <a:cs typeface="+mn-cs"/>
              </a:rPr>
              <a:t>TIMI</a:t>
            </a:r>
            <a:r>
              <a:rPr lang="en-US" sz="1000" b="0" i="0" u="none" strike="noStrike" kern="1200" baseline="0" dirty="0">
                <a:solidFill>
                  <a:schemeClr val="tx1"/>
                </a:solidFill>
                <a:latin typeface="+mn-lt"/>
                <a:ea typeface="+mn-ea"/>
                <a:cs typeface="+mn-cs"/>
              </a:rPr>
              <a:t> major bleeding the most in year 1 of treatment relative to years 2 and 3 </a:t>
            </a:r>
          </a:p>
          <a:p>
            <a:r>
              <a:rPr lang="en-US" sz="1000" b="0" i="0" u="none" strike="noStrike" kern="1200" baseline="0" dirty="0">
                <a:solidFill>
                  <a:schemeClr val="tx1"/>
                </a:solidFill>
                <a:latin typeface="+mn-lt"/>
                <a:ea typeface="+mn-ea"/>
                <a:cs typeface="+mn-cs"/>
              </a:rPr>
              <a:t>Consistent with the overall PEGASUS study results, there was no significant increase in fatal bleeding or ICH with ticagrelor 60 mg early or late</a:t>
            </a:r>
          </a:p>
          <a:p>
            <a:endParaRPr lang="en-US" sz="1000" b="0" i="0" u="none" strike="noStrike" kern="1200" baseline="0" dirty="0">
              <a:solidFill>
                <a:schemeClr val="tx1"/>
              </a:solidFill>
              <a:latin typeface="+mn-lt"/>
              <a:ea typeface="+mn-ea"/>
              <a:cs typeface="+mn-cs"/>
            </a:endParaRPr>
          </a:p>
          <a:p>
            <a:pPr marL="0" indent="0">
              <a:buNone/>
            </a:pPr>
            <a:r>
              <a:rPr lang="en-GB" b="1" dirty="0">
                <a:ea typeface="MS PGothic" pitchFamily="34" charset="-128"/>
              </a:rPr>
              <a:t>Reference</a:t>
            </a:r>
          </a:p>
          <a:p>
            <a:pPr marL="0" indent="0">
              <a:buNone/>
            </a:pPr>
            <a:r>
              <a:rPr lang="en-US" sz="1000" b="0" kern="1200" dirty="0">
                <a:solidFill>
                  <a:schemeClr val="tx1"/>
                </a:solidFill>
                <a:effectLst/>
                <a:latin typeface="+mn-lt"/>
                <a:ea typeface="+mn-ea"/>
                <a:cs typeface="+mn-cs"/>
              </a:rPr>
              <a:t>Bonaca MP, </a:t>
            </a:r>
            <a:r>
              <a:rPr lang="en-US" sz="1000" b="0" kern="1200" dirty="0" err="1">
                <a:solidFill>
                  <a:schemeClr val="tx1"/>
                </a:solidFill>
                <a:effectLst/>
                <a:latin typeface="+mn-lt"/>
                <a:ea typeface="+mn-ea"/>
                <a:cs typeface="+mn-cs"/>
              </a:rPr>
              <a:t>Storey</a:t>
            </a:r>
            <a:r>
              <a:rPr lang="en-US" sz="1000" b="0" kern="1200" dirty="0">
                <a:solidFill>
                  <a:schemeClr val="tx1"/>
                </a:solidFill>
                <a:effectLst/>
                <a:latin typeface="+mn-lt"/>
                <a:ea typeface="+mn-ea"/>
                <a:cs typeface="+mn-cs"/>
              </a:rPr>
              <a:t> RF, Theroux P, et al.  Efficacy and safety of ticagrelor over time in patients with prior MI in PEGASUS-</a:t>
            </a:r>
            <a:r>
              <a:rPr lang="en-US" sz="1000" b="0" kern="1200" dirty="0" err="1">
                <a:solidFill>
                  <a:schemeClr val="tx1"/>
                </a:solidFill>
                <a:effectLst/>
                <a:latin typeface="+mn-lt"/>
                <a:ea typeface="+mn-ea"/>
                <a:cs typeface="+mn-cs"/>
              </a:rPr>
              <a:t>TIMI</a:t>
            </a:r>
            <a:r>
              <a:rPr lang="en-US" sz="1000" b="0" kern="1200" dirty="0">
                <a:solidFill>
                  <a:schemeClr val="tx1"/>
                </a:solidFill>
                <a:effectLst/>
                <a:latin typeface="+mn-lt"/>
                <a:ea typeface="+mn-ea"/>
                <a:cs typeface="+mn-cs"/>
              </a:rPr>
              <a:t> 54. </a:t>
            </a:r>
            <a:r>
              <a:rPr lang="en-US" sz="1000" b="0" i="1" kern="1200" dirty="0">
                <a:solidFill>
                  <a:schemeClr val="tx1"/>
                </a:solidFill>
                <a:effectLst/>
                <a:latin typeface="+mn-lt"/>
                <a:ea typeface="+mn-ea"/>
                <a:cs typeface="+mn-cs"/>
              </a:rPr>
              <a:t>J Am Coll </a:t>
            </a:r>
            <a:r>
              <a:rPr lang="en-US" sz="1000" b="0" i="1" kern="1200" dirty="0" err="1">
                <a:solidFill>
                  <a:schemeClr val="tx1"/>
                </a:solidFill>
                <a:effectLst/>
                <a:latin typeface="+mn-lt"/>
                <a:ea typeface="+mn-ea"/>
                <a:cs typeface="+mn-cs"/>
              </a:rPr>
              <a:t>Cardiol</a:t>
            </a:r>
            <a:r>
              <a:rPr lang="en-US" sz="1000" b="0" kern="1200" dirty="0">
                <a:solidFill>
                  <a:schemeClr val="tx1"/>
                </a:solidFill>
                <a:effectLst/>
                <a:latin typeface="+mn-lt"/>
                <a:ea typeface="+mn-ea"/>
                <a:cs typeface="+mn-cs"/>
              </a:rPr>
              <a:t>. 2017;70:1368-1375.</a:t>
            </a:r>
            <a:endParaRPr lang="en-US" dirty="0"/>
          </a:p>
        </p:txBody>
      </p:sp>
      <p:sp>
        <p:nvSpPr>
          <p:cNvPr id="5" name="Slide Number Placeholder 4">
            <a:extLst>
              <a:ext uri="{FF2B5EF4-FFF2-40B4-BE49-F238E27FC236}">
                <a16:creationId xmlns:a16="http://schemas.microsoft.com/office/drawing/2014/main" xmlns="" id="{18D20167-C2F1-488D-A9BA-4E031F2AC163}"/>
              </a:ext>
            </a:extLst>
          </p:cNvPr>
          <p:cNvSpPr>
            <a:spLocks noGrp="1"/>
          </p:cNvSpPr>
          <p:nvPr>
            <p:ph type="sldNum" sz="quarter" idx="10"/>
          </p:nvPr>
        </p:nvSpPr>
        <p:spPr/>
        <p:txBody>
          <a:bodyPr/>
          <a:lstStyle/>
          <a:p>
            <a:fld id="{50487F27-F4AC-478C-A07B-A71CA0B86259}" type="slidenum">
              <a:rPr lang="en-US" smtClean="0"/>
              <a:pPr/>
              <a:t>25</a:t>
            </a:fld>
            <a:endParaRPr lang="en-US"/>
          </a:p>
        </p:txBody>
      </p:sp>
    </p:spTree>
    <p:extLst>
      <p:ext uri="{BB962C8B-B14F-4D97-AF65-F5344CB8AC3E}">
        <p14:creationId xmlns:p14="http://schemas.microsoft.com/office/powerpoint/2010/main" val="2757428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en-GB" sz="1000" b="1" dirty="0"/>
              <a:t>Notes</a:t>
            </a:r>
            <a:endParaRPr lang="en-US" sz="1000" b="0" kern="1200" dirty="0">
              <a:solidFill>
                <a:schemeClr val="tx1"/>
              </a:solidFill>
              <a:effectLst/>
              <a:latin typeface="+mn-lt"/>
              <a:ea typeface="+mn-ea"/>
              <a:cs typeface="+mn-cs"/>
            </a:endParaRPr>
          </a:p>
          <a:p>
            <a:pPr lvl="0"/>
            <a:r>
              <a:rPr lang="en-US" sz="1000" b="0" kern="1200" dirty="0">
                <a:solidFill>
                  <a:schemeClr val="tx1"/>
                </a:solidFill>
                <a:effectLst/>
                <a:latin typeface="+mn-lt"/>
                <a:ea typeface="+mn-ea"/>
                <a:cs typeface="+mn-cs"/>
              </a:rPr>
              <a:t>Patients </a:t>
            </a:r>
            <a:r>
              <a:rPr lang="en-US" sz="1000" dirty="0">
                <a:effectLst/>
              </a:rPr>
              <a:t>&lt;</a:t>
            </a:r>
            <a:r>
              <a:rPr lang="en-US" sz="1000" b="0" kern="1200" dirty="0">
                <a:solidFill>
                  <a:schemeClr val="tx1"/>
                </a:solidFill>
                <a:effectLst/>
                <a:latin typeface="+mn-lt"/>
                <a:ea typeface="+mn-ea"/>
                <a:cs typeface="+mn-cs"/>
              </a:rPr>
              <a:t>2 years from their qualifying MI exhibited greater benefit from ticagrelor 60 mg BID for the primary efficacy endpoint (HR, 0.77; 95% CI, 0.66-0.90) compared to patients </a:t>
            </a:r>
            <a:r>
              <a:rPr lang="en-US" sz="1000" dirty="0">
                <a:effectLst/>
              </a:rPr>
              <a:t>≥</a:t>
            </a:r>
            <a:r>
              <a:rPr lang="en-US" sz="1000" b="0" kern="1200" dirty="0">
                <a:solidFill>
                  <a:schemeClr val="tx1"/>
                </a:solidFill>
                <a:effectLst/>
                <a:latin typeface="+mn-lt"/>
                <a:ea typeface="+mn-ea"/>
                <a:cs typeface="+mn-cs"/>
              </a:rPr>
              <a:t>2 years from their qualifying MI (HR, 0.96; 95% CI, 0.79-1.17; p-interaction=0.09). </a:t>
            </a:r>
          </a:p>
          <a:p>
            <a:pPr lvl="0"/>
            <a:r>
              <a:rPr lang="en-US" sz="1000" b="0" kern="1200" dirty="0">
                <a:solidFill>
                  <a:schemeClr val="tx1"/>
                </a:solidFill>
                <a:effectLst/>
                <a:latin typeface="+mn-lt"/>
                <a:ea typeface="+mn-ea"/>
                <a:cs typeface="+mn-cs"/>
              </a:rPr>
              <a:t>Additionally, a reduction in CV mortality was noted in patients with ticagrelor 60 mg BID </a:t>
            </a:r>
            <a:r>
              <a:rPr lang="en-US" sz="1000" dirty="0">
                <a:effectLst/>
              </a:rPr>
              <a:t>&lt;</a:t>
            </a:r>
            <a:r>
              <a:rPr lang="en-US" sz="1000" b="0" kern="1200" dirty="0">
                <a:solidFill>
                  <a:schemeClr val="tx1"/>
                </a:solidFill>
                <a:effectLst/>
                <a:latin typeface="+mn-lt"/>
                <a:ea typeface="+mn-ea"/>
                <a:cs typeface="+mn-cs"/>
              </a:rPr>
              <a:t>2 years from qualifying MI (HR, 0.68; 95% CI, 0.53-0.89) but not with patients </a:t>
            </a:r>
            <a:r>
              <a:rPr lang="en-US" sz="1000" dirty="0">
                <a:effectLst/>
              </a:rPr>
              <a:t>≥</a:t>
            </a:r>
            <a:r>
              <a:rPr lang="en-US" sz="1000" b="0" kern="1200" dirty="0">
                <a:solidFill>
                  <a:schemeClr val="tx1"/>
                </a:solidFill>
                <a:effectLst/>
                <a:latin typeface="+mn-lt"/>
                <a:ea typeface="+mn-ea"/>
                <a:cs typeface="+mn-cs"/>
              </a:rPr>
              <a:t>2 years from their qualifying MI (HR, 1.12; 95% CI, 0.81‑1.54; p-interaction=0.019).</a:t>
            </a:r>
          </a:p>
          <a:p>
            <a:pPr marL="0" indent="0">
              <a:buNone/>
            </a:pPr>
            <a:endParaRPr lang="en-US" dirty="0"/>
          </a:p>
          <a:p>
            <a:pPr marL="0" indent="0">
              <a:buNone/>
            </a:pPr>
            <a:r>
              <a:rPr lang="en-US" b="1" dirty="0"/>
              <a:t>Notes for Presenter:</a:t>
            </a:r>
          </a:p>
          <a:p>
            <a:pPr marL="0" indent="0">
              <a:buNone/>
            </a:pPr>
            <a:r>
              <a:rPr lang="en-US" dirty="0"/>
              <a:t>To view more information on the efficacy and safety by time from qualifying MI click the magnifying glass in the bottom right corner.</a:t>
            </a:r>
          </a:p>
          <a:p>
            <a:pPr marL="0" indent="0">
              <a:buNone/>
            </a:pPr>
            <a:endParaRPr lang="en-US" dirty="0"/>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en-GB" b="1" dirty="0">
                <a:ea typeface="MS PGothic" pitchFamily="34" charset="-128"/>
              </a:rPr>
              <a:t>Reference</a:t>
            </a:r>
          </a:p>
          <a:p>
            <a:pPr marL="0" indent="0">
              <a:buNone/>
            </a:pPr>
            <a:r>
              <a:rPr lang="en-US" sz="1000" b="0" kern="1200" dirty="0">
                <a:solidFill>
                  <a:schemeClr val="tx1"/>
                </a:solidFill>
                <a:effectLst/>
                <a:latin typeface="+mn-lt"/>
                <a:ea typeface="+mn-ea"/>
                <a:cs typeface="+mn-cs"/>
              </a:rPr>
              <a:t>Bonaca MP, </a:t>
            </a:r>
            <a:r>
              <a:rPr lang="en-US" sz="1000" b="0" kern="1200" dirty="0" err="1">
                <a:solidFill>
                  <a:schemeClr val="tx1"/>
                </a:solidFill>
                <a:effectLst/>
                <a:latin typeface="+mn-lt"/>
                <a:ea typeface="+mn-ea"/>
                <a:cs typeface="+mn-cs"/>
              </a:rPr>
              <a:t>Storey</a:t>
            </a:r>
            <a:r>
              <a:rPr lang="en-US" sz="1000" b="0" kern="1200" dirty="0">
                <a:solidFill>
                  <a:schemeClr val="tx1"/>
                </a:solidFill>
                <a:effectLst/>
                <a:latin typeface="+mn-lt"/>
                <a:ea typeface="+mn-ea"/>
                <a:cs typeface="+mn-cs"/>
              </a:rPr>
              <a:t> RF, Theroux P, et al.  Efficacy and safety of ticagrelor over time in patients with prior MI in PEGASUS-</a:t>
            </a:r>
            <a:r>
              <a:rPr lang="en-US" sz="1000" b="0" kern="1200" dirty="0" err="1">
                <a:solidFill>
                  <a:schemeClr val="tx1"/>
                </a:solidFill>
                <a:effectLst/>
                <a:latin typeface="+mn-lt"/>
                <a:ea typeface="+mn-ea"/>
                <a:cs typeface="+mn-cs"/>
              </a:rPr>
              <a:t>TIMI</a:t>
            </a:r>
            <a:r>
              <a:rPr lang="en-US" sz="1000" b="0" kern="1200" dirty="0">
                <a:solidFill>
                  <a:schemeClr val="tx1"/>
                </a:solidFill>
                <a:effectLst/>
                <a:latin typeface="+mn-lt"/>
                <a:ea typeface="+mn-ea"/>
                <a:cs typeface="+mn-cs"/>
              </a:rPr>
              <a:t> 54. </a:t>
            </a:r>
            <a:r>
              <a:rPr lang="en-US" sz="1000" b="0" i="1" kern="1200" dirty="0">
                <a:solidFill>
                  <a:schemeClr val="tx1"/>
                </a:solidFill>
                <a:effectLst/>
                <a:latin typeface="+mn-lt"/>
                <a:ea typeface="+mn-ea"/>
                <a:cs typeface="+mn-cs"/>
              </a:rPr>
              <a:t>J Am Coll </a:t>
            </a:r>
            <a:r>
              <a:rPr lang="en-US" sz="1000" b="0" i="1" kern="1200" dirty="0" err="1">
                <a:solidFill>
                  <a:schemeClr val="tx1"/>
                </a:solidFill>
                <a:effectLst/>
                <a:latin typeface="+mn-lt"/>
                <a:ea typeface="+mn-ea"/>
                <a:cs typeface="+mn-cs"/>
              </a:rPr>
              <a:t>Cardiol</a:t>
            </a:r>
            <a:r>
              <a:rPr lang="en-US" sz="1000" b="0" kern="1200" dirty="0">
                <a:solidFill>
                  <a:schemeClr val="tx1"/>
                </a:solidFill>
                <a:effectLst/>
                <a:latin typeface="+mn-lt"/>
                <a:ea typeface="+mn-ea"/>
                <a:cs typeface="+mn-cs"/>
              </a:rPr>
              <a:t>. 2017;70:1368-1375.</a:t>
            </a:r>
            <a:endParaRPr lang="en-US" dirty="0"/>
          </a:p>
          <a:p>
            <a:endParaRPr lang="en-US" dirty="0"/>
          </a:p>
        </p:txBody>
      </p:sp>
      <p:sp>
        <p:nvSpPr>
          <p:cNvPr id="5" name="Slide Number Placeholder 4">
            <a:extLst>
              <a:ext uri="{FF2B5EF4-FFF2-40B4-BE49-F238E27FC236}">
                <a16:creationId xmlns:a16="http://schemas.microsoft.com/office/drawing/2014/main" xmlns="" id="{4412F04C-5601-4BD5-9DC0-0488CE746F2B}"/>
              </a:ext>
            </a:extLst>
          </p:cNvPr>
          <p:cNvSpPr>
            <a:spLocks noGrp="1"/>
          </p:cNvSpPr>
          <p:nvPr>
            <p:ph type="sldNum" sz="quarter" idx="10"/>
          </p:nvPr>
        </p:nvSpPr>
        <p:spPr/>
        <p:txBody>
          <a:bodyPr/>
          <a:lstStyle/>
          <a:p>
            <a:fld id="{50487F27-F4AC-478C-A07B-A71CA0B86259}" type="slidenum">
              <a:rPr lang="en-US" smtClean="0"/>
              <a:pPr/>
              <a:t>26</a:t>
            </a:fld>
            <a:endParaRPr lang="en-US"/>
          </a:p>
        </p:txBody>
      </p:sp>
    </p:spTree>
    <p:extLst>
      <p:ext uri="{BB962C8B-B14F-4D97-AF65-F5344CB8AC3E}">
        <p14:creationId xmlns:p14="http://schemas.microsoft.com/office/powerpoint/2010/main" val="395352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en-GB" sz="1000" b="1" dirty="0"/>
              <a:t>Notes</a:t>
            </a:r>
            <a:endParaRPr lang="en-US" sz="1000" b="0" kern="1200" dirty="0">
              <a:solidFill>
                <a:schemeClr val="tx1"/>
              </a:solidFill>
              <a:effectLst/>
              <a:latin typeface="+mn-lt"/>
              <a:ea typeface="+mn-ea"/>
              <a:cs typeface="+mn-cs"/>
            </a:endParaRPr>
          </a:p>
          <a:p>
            <a:pPr lvl="0"/>
            <a:r>
              <a:rPr lang="en-US" sz="1000" b="0" kern="1200" dirty="0">
                <a:solidFill>
                  <a:schemeClr val="tx1"/>
                </a:solidFill>
                <a:effectLst/>
                <a:latin typeface="+mn-lt"/>
                <a:ea typeface="+mn-ea"/>
                <a:cs typeface="+mn-cs"/>
              </a:rPr>
              <a:t>Patients </a:t>
            </a:r>
            <a:r>
              <a:rPr lang="en-US" sz="1000" dirty="0">
                <a:effectLst/>
              </a:rPr>
              <a:t>&lt;</a:t>
            </a:r>
            <a:r>
              <a:rPr lang="en-US" sz="1000" b="0" kern="1200" dirty="0">
                <a:solidFill>
                  <a:schemeClr val="tx1"/>
                </a:solidFill>
                <a:effectLst/>
                <a:latin typeface="+mn-lt"/>
                <a:ea typeface="+mn-ea"/>
                <a:cs typeface="+mn-cs"/>
              </a:rPr>
              <a:t>2 years from their qualifying MI exhibited greater benefit from ticagrelor 60 mg BID for the primary efficacy endpoint (HR, 0.77; 95% CI, 0.66-0.90) compared to patients </a:t>
            </a:r>
            <a:r>
              <a:rPr lang="en-US" sz="1000" dirty="0">
                <a:effectLst/>
              </a:rPr>
              <a:t>≥</a:t>
            </a:r>
            <a:r>
              <a:rPr lang="en-US" sz="1000" b="0" kern="1200" dirty="0">
                <a:solidFill>
                  <a:schemeClr val="tx1"/>
                </a:solidFill>
                <a:effectLst/>
                <a:latin typeface="+mn-lt"/>
                <a:ea typeface="+mn-ea"/>
                <a:cs typeface="+mn-cs"/>
              </a:rPr>
              <a:t>2 years from their qualifying MI (HR, 0.96; 95% CI, 0.79-1.17; p-interaction=0.09). </a:t>
            </a:r>
          </a:p>
          <a:p>
            <a:pPr lvl="0"/>
            <a:r>
              <a:rPr lang="en-US" sz="1000" b="0" kern="1200" dirty="0">
                <a:solidFill>
                  <a:schemeClr val="tx1"/>
                </a:solidFill>
                <a:effectLst/>
                <a:latin typeface="+mn-lt"/>
                <a:ea typeface="+mn-ea"/>
                <a:cs typeface="+mn-cs"/>
              </a:rPr>
              <a:t>Additionally, a reduction in CV mortality was noted in patients with ticagrelor 60 mg BID </a:t>
            </a:r>
            <a:r>
              <a:rPr lang="en-US" sz="1000" dirty="0">
                <a:effectLst/>
              </a:rPr>
              <a:t>&lt;</a:t>
            </a:r>
            <a:r>
              <a:rPr lang="en-US" sz="1000" b="0" kern="1200" dirty="0">
                <a:solidFill>
                  <a:schemeClr val="tx1"/>
                </a:solidFill>
                <a:effectLst/>
                <a:latin typeface="+mn-lt"/>
                <a:ea typeface="+mn-ea"/>
                <a:cs typeface="+mn-cs"/>
              </a:rPr>
              <a:t>2 years from qualifying MI (HR, 0.68; 95% CI, 0.53-0.89) but not with patients </a:t>
            </a:r>
            <a:r>
              <a:rPr lang="en-US" sz="1000" dirty="0">
                <a:effectLst/>
              </a:rPr>
              <a:t>≥</a:t>
            </a:r>
            <a:r>
              <a:rPr lang="en-US" sz="1000" b="0" kern="1200" dirty="0">
                <a:solidFill>
                  <a:schemeClr val="tx1"/>
                </a:solidFill>
                <a:effectLst/>
                <a:latin typeface="+mn-lt"/>
                <a:ea typeface="+mn-ea"/>
                <a:cs typeface="+mn-cs"/>
              </a:rPr>
              <a:t>2 years from their qualifying MI (HR, 1.12; 95% CI, 0.81‑1.54; p-interaction=0.019).</a:t>
            </a:r>
          </a:p>
          <a:p>
            <a:pPr marL="0" indent="0">
              <a:buNone/>
            </a:pPr>
            <a:endParaRPr lang="en-US" dirty="0"/>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en-GB" b="1" dirty="0">
                <a:ea typeface="MS PGothic" pitchFamily="34" charset="-128"/>
              </a:rPr>
              <a:t>Reference</a:t>
            </a:r>
          </a:p>
          <a:p>
            <a:pPr marL="0" indent="0">
              <a:buNone/>
            </a:pPr>
            <a:r>
              <a:rPr lang="en-US" sz="1000" b="0" kern="1200" dirty="0">
                <a:solidFill>
                  <a:schemeClr val="tx1"/>
                </a:solidFill>
                <a:effectLst/>
                <a:latin typeface="+mn-lt"/>
                <a:ea typeface="+mn-ea"/>
                <a:cs typeface="+mn-cs"/>
              </a:rPr>
              <a:t>Bonaca MP, </a:t>
            </a:r>
            <a:r>
              <a:rPr lang="en-US" sz="1000" b="0" kern="1200" dirty="0" err="1">
                <a:solidFill>
                  <a:schemeClr val="tx1"/>
                </a:solidFill>
                <a:effectLst/>
                <a:latin typeface="+mn-lt"/>
                <a:ea typeface="+mn-ea"/>
                <a:cs typeface="+mn-cs"/>
              </a:rPr>
              <a:t>Storey</a:t>
            </a:r>
            <a:r>
              <a:rPr lang="en-US" sz="1000" b="0" kern="1200" dirty="0">
                <a:solidFill>
                  <a:schemeClr val="tx1"/>
                </a:solidFill>
                <a:effectLst/>
                <a:latin typeface="+mn-lt"/>
                <a:ea typeface="+mn-ea"/>
                <a:cs typeface="+mn-cs"/>
              </a:rPr>
              <a:t> RF, Theroux P, et al.  Efficacy and safety of ticagrelor over time in patients with prior MI in PEGASUS-</a:t>
            </a:r>
            <a:r>
              <a:rPr lang="en-US" sz="1000" b="0" kern="1200" dirty="0" err="1">
                <a:solidFill>
                  <a:schemeClr val="tx1"/>
                </a:solidFill>
                <a:effectLst/>
                <a:latin typeface="+mn-lt"/>
                <a:ea typeface="+mn-ea"/>
                <a:cs typeface="+mn-cs"/>
              </a:rPr>
              <a:t>TIMI</a:t>
            </a:r>
            <a:r>
              <a:rPr lang="en-US" sz="1000" b="0" kern="1200" dirty="0">
                <a:solidFill>
                  <a:schemeClr val="tx1"/>
                </a:solidFill>
                <a:effectLst/>
                <a:latin typeface="+mn-lt"/>
                <a:ea typeface="+mn-ea"/>
                <a:cs typeface="+mn-cs"/>
              </a:rPr>
              <a:t> 54. [supplementary material]. </a:t>
            </a:r>
            <a:r>
              <a:rPr lang="en-US" sz="1000" b="0" i="1" kern="1200" dirty="0">
                <a:solidFill>
                  <a:schemeClr val="tx1"/>
                </a:solidFill>
                <a:effectLst/>
                <a:latin typeface="+mn-lt"/>
                <a:ea typeface="+mn-ea"/>
                <a:cs typeface="+mn-cs"/>
              </a:rPr>
              <a:t>J Am Coll </a:t>
            </a:r>
            <a:r>
              <a:rPr lang="en-US" sz="1000" b="0" i="1" kern="1200" dirty="0" err="1">
                <a:solidFill>
                  <a:schemeClr val="tx1"/>
                </a:solidFill>
                <a:effectLst/>
                <a:latin typeface="+mn-lt"/>
                <a:ea typeface="+mn-ea"/>
                <a:cs typeface="+mn-cs"/>
              </a:rPr>
              <a:t>Cardiol</a:t>
            </a:r>
            <a:r>
              <a:rPr lang="en-US" sz="1000" b="0" kern="1200" dirty="0">
                <a:solidFill>
                  <a:schemeClr val="tx1"/>
                </a:solidFill>
                <a:effectLst/>
                <a:latin typeface="+mn-lt"/>
                <a:ea typeface="+mn-ea"/>
                <a:cs typeface="+mn-cs"/>
              </a:rPr>
              <a:t>. 2017;70:1368-1375.</a:t>
            </a:r>
            <a:endParaRPr lang="en-US" dirty="0"/>
          </a:p>
        </p:txBody>
      </p:sp>
      <p:sp>
        <p:nvSpPr>
          <p:cNvPr id="5" name="Slide Number Placeholder 4">
            <a:extLst>
              <a:ext uri="{FF2B5EF4-FFF2-40B4-BE49-F238E27FC236}">
                <a16:creationId xmlns:a16="http://schemas.microsoft.com/office/drawing/2014/main" xmlns="" id="{E93380EF-FCBA-45BB-AEF7-4E7AE0E2D4B9}"/>
              </a:ext>
            </a:extLst>
          </p:cNvPr>
          <p:cNvSpPr>
            <a:spLocks noGrp="1"/>
          </p:cNvSpPr>
          <p:nvPr>
            <p:ph type="sldNum" sz="quarter" idx="10"/>
          </p:nvPr>
        </p:nvSpPr>
        <p:spPr/>
        <p:txBody>
          <a:bodyPr/>
          <a:lstStyle/>
          <a:p>
            <a:fld id="{50487F27-F4AC-478C-A07B-A71CA0B86259}" type="slidenum">
              <a:rPr lang="en-US" smtClean="0"/>
              <a:pPr/>
              <a:t>27</a:t>
            </a:fld>
            <a:endParaRPr lang="en-US"/>
          </a:p>
        </p:txBody>
      </p:sp>
    </p:spTree>
    <p:extLst>
      <p:ext uri="{BB962C8B-B14F-4D97-AF65-F5344CB8AC3E}">
        <p14:creationId xmlns:p14="http://schemas.microsoft.com/office/powerpoint/2010/main" val="2246214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28" y="4481531"/>
            <a:ext cx="5621020" cy="4363514"/>
          </a:xfrm>
        </p:spPr>
        <p:txBody>
          <a:bodyPr/>
          <a:lstStyle/>
          <a:p>
            <a:pPr marL="0" indent="0">
              <a:buNone/>
              <a:defRPr/>
            </a:pPr>
            <a:r>
              <a:rPr lang="en-US" b="1" i="1" dirty="0"/>
              <a:t>Note</a:t>
            </a:r>
          </a:p>
          <a:p>
            <a:pPr marL="191501" indent="-191501">
              <a:defRPr/>
            </a:pPr>
            <a:r>
              <a:rPr lang="en-US" i="1" dirty="0"/>
              <a:t>Present slide</a:t>
            </a:r>
          </a:p>
          <a:p>
            <a:pPr marL="0" indent="0">
              <a:buNone/>
            </a:pPr>
            <a:endParaRPr lang="en-US" b="0" i="0" u="none" strike="noStrike" kern="1200" baseline="0" dirty="0">
              <a:solidFill>
                <a:schemeClr val="tx1"/>
              </a:solidFill>
            </a:endParaRPr>
          </a:p>
          <a:p>
            <a:pPr marL="0" indent="0">
              <a:buNone/>
            </a:pPr>
            <a:r>
              <a:rPr lang="en-US" b="1" dirty="0"/>
              <a:t>Additional Information</a:t>
            </a:r>
            <a:endParaRPr lang="en-US" b="1" i="0" u="none" strike="noStrike" kern="1200" baseline="0" dirty="0">
              <a:solidFill>
                <a:schemeClr val="tx1"/>
              </a:solidFill>
            </a:endParaRPr>
          </a:p>
          <a:p>
            <a:r>
              <a:rPr lang="en-US" dirty="0"/>
              <a:t>Of the 21,162 patients in PEGASUS, 6806 had diabetes and 14,355 did not have diabetes. </a:t>
            </a:r>
          </a:p>
          <a:p>
            <a:r>
              <a:rPr lang="en-US" dirty="0"/>
              <a:t>The RRR in MACE was consistent for the pooled doses of</a:t>
            </a:r>
            <a:r>
              <a:rPr lang="en-US" baseline="0" dirty="0"/>
              <a:t> ticagrelor</a:t>
            </a:r>
            <a:r>
              <a:rPr lang="en-US" dirty="0"/>
              <a:t> vs placebo in patients with diabetes (HR, 0.84; 95% CI, 0.72-0.99; p=0.03) and in patients without diabetes (HR, 0.84; 95% CI, 0.74-0.96, p=0.01). </a:t>
            </a:r>
          </a:p>
          <a:p>
            <a:r>
              <a:rPr lang="en-US" dirty="0"/>
              <a:t>The ARR in MACE was also consistent in patients with diabetes (1.5%; NNT 67) and in patients without diabetes (1.1%; NNT 91). </a:t>
            </a:r>
          </a:p>
          <a:p>
            <a:pPr marL="178292" indent="-178292">
              <a:defRPr/>
            </a:pPr>
            <a:endParaRPr lang="en-US" b="0" i="0" u="none" strike="noStrike" kern="1200" baseline="0" dirty="0">
              <a:solidFill>
                <a:schemeClr val="tx1"/>
              </a:solidFill>
            </a:endParaRPr>
          </a:p>
          <a:p>
            <a:pPr marL="0" indent="0" defTabSz="933602">
              <a:spcBef>
                <a:spcPts val="306"/>
              </a:spcBef>
              <a:buNone/>
              <a:defRPr/>
            </a:pPr>
            <a:r>
              <a:rPr lang="en-US" b="1" dirty="0"/>
              <a:t>Reference</a:t>
            </a:r>
          </a:p>
          <a:p>
            <a:pPr marL="0" indent="0">
              <a:buNone/>
              <a:defRPr/>
            </a:pPr>
            <a:r>
              <a:rPr lang="en-US" dirty="0"/>
              <a:t>Bhatt DL, Bonaca MP, </a:t>
            </a:r>
            <a:r>
              <a:rPr lang="en-US" dirty="0" err="1"/>
              <a:t>Bansilal</a:t>
            </a:r>
            <a:r>
              <a:rPr lang="en-US" dirty="0"/>
              <a:t> S, et al. Reduction in ischemic events with ticagrelor in diabetic patients</a:t>
            </a:r>
            <a:r>
              <a:rPr lang="en-US" baseline="0" dirty="0"/>
              <a:t> with prior myocardial infarction in </a:t>
            </a:r>
            <a:r>
              <a:rPr lang="en-US" dirty="0"/>
              <a:t>PEGASUS-</a:t>
            </a:r>
            <a:r>
              <a:rPr lang="en-US" dirty="0" err="1"/>
              <a:t>TIMI</a:t>
            </a:r>
            <a:r>
              <a:rPr lang="en-US" dirty="0"/>
              <a:t> 54. </a:t>
            </a:r>
            <a:r>
              <a:rPr lang="en-US" i="1" dirty="0"/>
              <a:t>J Am Coll </a:t>
            </a:r>
            <a:r>
              <a:rPr lang="en-US" i="1" dirty="0" err="1"/>
              <a:t>Cardiol</a:t>
            </a:r>
            <a:r>
              <a:rPr lang="en-US" i="1" dirty="0"/>
              <a:t>. </a:t>
            </a:r>
            <a:r>
              <a:rPr lang="en-US" dirty="0"/>
              <a:t>2016;67:2732-2740. </a:t>
            </a:r>
          </a:p>
        </p:txBody>
      </p:sp>
      <p:sp>
        <p:nvSpPr>
          <p:cNvPr id="5" name="Slide Number Placeholder 4">
            <a:extLst>
              <a:ext uri="{FF2B5EF4-FFF2-40B4-BE49-F238E27FC236}">
                <a16:creationId xmlns:a16="http://schemas.microsoft.com/office/drawing/2014/main" xmlns="" id="{69BA6C44-EA4E-4CA3-920A-83E46B433C08}"/>
              </a:ext>
            </a:extLst>
          </p:cNvPr>
          <p:cNvSpPr>
            <a:spLocks noGrp="1"/>
          </p:cNvSpPr>
          <p:nvPr>
            <p:ph type="sldNum" sz="quarter" idx="10"/>
          </p:nvPr>
        </p:nvSpPr>
        <p:spPr/>
        <p:txBody>
          <a:bodyPr/>
          <a:lstStyle/>
          <a:p>
            <a:fld id="{50487F27-F4AC-478C-A07B-A71CA0B86259}" type="slidenum">
              <a:rPr lang="en-US" smtClean="0"/>
              <a:pPr/>
              <a:t>28</a:t>
            </a:fld>
            <a:endParaRPr lang="en-US"/>
          </a:p>
        </p:txBody>
      </p:sp>
    </p:spTree>
    <p:extLst>
      <p:ext uri="{BB962C8B-B14F-4D97-AF65-F5344CB8AC3E}">
        <p14:creationId xmlns:p14="http://schemas.microsoft.com/office/powerpoint/2010/main" val="4167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28" y="4481531"/>
            <a:ext cx="5621020" cy="4363514"/>
          </a:xfrm>
        </p:spPr>
        <p:txBody>
          <a:bodyPr/>
          <a:lstStyle/>
          <a:p>
            <a:pPr marL="0" indent="0">
              <a:buNone/>
              <a:defRPr/>
            </a:pPr>
            <a:r>
              <a:rPr lang="en-US" b="1" i="1" dirty="0"/>
              <a:t>Note</a:t>
            </a:r>
          </a:p>
          <a:p>
            <a:pPr marL="191501" indent="-191501">
              <a:defRPr/>
            </a:pPr>
            <a:r>
              <a:rPr lang="en-US" i="1" dirty="0"/>
              <a:t>Present slide</a:t>
            </a:r>
          </a:p>
          <a:p>
            <a:pPr marL="0" indent="0">
              <a:buNone/>
            </a:pPr>
            <a:endParaRPr lang="en-US" b="0" i="0" u="none" strike="noStrike" kern="1200" baseline="0" dirty="0">
              <a:solidFill>
                <a:schemeClr val="tx1"/>
              </a:solidFill>
            </a:endParaRPr>
          </a:p>
          <a:p>
            <a:pPr marL="0" indent="0">
              <a:buNone/>
            </a:pPr>
            <a:r>
              <a:rPr lang="en-US" b="1" dirty="0"/>
              <a:t>Additional Information</a:t>
            </a:r>
            <a:endParaRPr lang="en-US" b="1" i="0" u="none" strike="noStrike" kern="1200" baseline="0" dirty="0">
              <a:solidFill>
                <a:schemeClr val="tx1"/>
              </a:solidFill>
            </a:endParaRPr>
          </a:p>
          <a:p>
            <a:r>
              <a:rPr lang="en-US" dirty="0"/>
              <a:t>Since the efficacy and safety of the two doses of ticagrelor were similar in the main study, the data were analyzed with both dose groups combined as well as separately. </a:t>
            </a:r>
          </a:p>
          <a:p>
            <a:r>
              <a:rPr lang="en-US" dirty="0"/>
              <a:t>Similar to patients without diabetes (pooled ticagrelor doses), there was a significant increase in TIMI major bleeding in patients with diabetes (HR, 2.56; 95% CI, 1.52-4.33; p=0.0004).</a:t>
            </a:r>
          </a:p>
          <a:p>
            <a:r>
              <a:rPr lang="en-US" dirty="0"/>
              <a:t>In the diabetic subgroup, there were fewer fatal or intracranial bleeding event rates seen with ticagrelor (0.62%) vs. placebo (0.63%) but the difference was not significant (HR, 0.90; 95% CI, 0.42-1.90; p=0.78).</a:t>
            </a:r>
          </a:p>
          <a:p>
            <a:pPr marL="178292" indent="-178292">
              <a:defRPr/>
            </a:pPr>
            <a:endParaRPr lang="en-US" i="1" dirty="0"/>
          </a:p>
          <a:p>
            <a:pPr marL="0" indent="0" defTabSz="933602">
              <a:spcBef>
                <a:spcPts val="306"/>
              </a:spcBef>
              <a:buNone/>
              <a:defRPr/>
            </a:pPr>
            <a:r>
              <a:rPr lang="en-US" b="1" dirty="0"/>
              <a:t>Reference</a:t>
            </a:r>
          </a:p>
          <a:p>
            <a:pPr marL="0" indent="0">
              <a:buNone/>
              <a:defRPr/>
            </a:pPr>
            <a:r>
              <a:rPr lang="en-US" dirty="0"/>
              <a:t>Bhatt DL, Bonaca MP, </a:t>
            </a:r>
            <a:r>
              <a:rPr lang="en-US" dirty="0" err="1"/>
              <a:t>Bansilal</a:t>
            </a:r>
            <a:r>
              <a:rPr lang="en-US" dirty="0"/>
              <a:t> S, et al. Reduction in ischemic events with ticagrelor in diabetic patients with prior myocardial infarction in PEGASUS-</a:t>
            </a:r>
            <a:r>
              <a:rPr lang="en-US" dirty="0" err="1"/>
              <a:t>TIMI</a:t>
            </a:r>
            <a:r>
              <a:rPr lang="en-US" dirty="0"/>
              <a:t> 54. </a:t>
            </a:r>
            <a:r>
              <a:rPr lang="en-US" i="1" dirty="0"/>
              <a:t>J Am Coll </a:t>
            </a:r>
            <a:r>
              <a:rPr lang="en-US" i="1" dirty="0" err="1"/>
              <a:t>Cardiol</a:t>
            </a:r>
            <a:r>
              <a:rPr lang="en-US" i="1" dirty="0"/>
              <a:t>. </a:t>
            </a:r>
            <a:r>
              <a:rPr lang="en-US" dirty="0"/>
              <a:t>2016;67:2732-2740. </a:t>
            </a:r>
          </a:p>
        </p:txBody>
      </p:sp>
      <p:sp>
        <p:nvSpPr>
          <p:cNvPr id="5" name="Slide Number Placeholder 4">
            <a:extLst>
              <a:ext uri="{FF2B5EF4-FFF2-40B4-BE49-F238E27FC236}">
                <a16:creationId xmlns:a16="http://schemas.microsoft.com/office/drawing/2014/main" xmlns="" id="{F4ED5F3D-FD11-4427-80C0-511496ED1415}"/>
              </a:ext>
            </a:extLst>
          </p:cNvPr>
          <p:cNvSpPr>
            <a:spLocks noGrp="1"/>
          </p:cNvSpPr>
          <p:nvPr>
            <p:ph type="sldNum" sz="quarter" idx="10"/>
          </p:nvPr>
        </p:nvSpPr>
        <p:spPr/>
        <p:txBody>
          <a:bodyPr/>
          <a:lstStyle/>
          <a:p>
            <a:fld id="{50487F27-F4AC-478C-A07B-A71CA0B86259}" type="slidenum">
              <a:rPr lang="en-US" smtClean="0"/>
              <a:pPr/>
              <a:t>29</a:t>
            </a:fld>
            <a:endParaRPr lang="en-US"/>
          </a:p>
        </p:txBody>
      </p:sp>
    </p:spTree>
    <p:extLst>
      <p:ext uri="{BB962C8B-B14F-4D97-AF65-F5344CB8AC3E}">
        <p14:creationId xmlns:p14="http://schemas.microsoft.com/office/powerpoint/2010/main" val="361204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Notes for Presenter:</a:t>
            </a:r>
          </a:p>
          <a:p>
            <a:pPr marL="0" indent="0">
              <a:buNone/>
            </a:pPr>
            <a:endParaRPr lang="en-US" dirty="0"/>
          </a:p>
          <a:p>
            <a:pPr marL="0" indent="0">
              <a:buNone/>
            </a:pPr>
            <a:r>
              <a:rPr lang="en-US" dirty="0"/>
              <a:t>Click or tap on the AstraZeneca Logo in the right lower corner of the title slide to view the hidden MA Material Cover Sheet.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xmlns="" id="{C2622637-E90E-42E0-AF58-7DBA8B039BD7}"/>
              </a:ext>
            </a:extLst>
          </p:cNvPr>
          <p:cNvSpPr>
            <a:spLocks noGrp="1"/>
          </p:cNvSpPr>
          <p:nvPr>
            <p:ph type="sldNum" sz="quarter" idx="10"/>
          </p:nvPr>
        </p:nvSpPr>
        <p:spPr/>
        <p:txBody>
          <a:bodyPr/>
          <a:lstStyle/>
          <a:p>
            <a:fld id="{50487F27-F4AC-478C-A07B-A71CA0B86259}" type="slidenum">
              <a:rPr lang="en-US" smtClean="0"/>
              <a:pPr/>
              <a:t>3</a:t>
            </a:fld>
            <a:endParaRPr lang="en-US"/>
          </a:p>
        </p:txBody>
      </p:sp>
    </p:spTree>
    <p:extLst>
      <p:ext uri="{BB962C8B-B14F-4D97-AF65-F5344CB8AC3E}">
        <p14:creationId xmlns:p14="http://schemas.microsoft.com/office/powerpoint/2010/main" val="3442558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28" y="4481532"/>
            <a:ext cx="5621020" cy="4363513"/>
          </a:xfrm>
        </p:spPr>
        <p:txBody>
          <a:bodyPr/>
          <a:lstStyle/>
          <a:p>
            <a:pPr marL="0" indent="0">
              <a:buNone/>
              <a:defRPr/>
            </a:pPr>
            <a:r>
              <a:rPr lang="en-US" b="1" i="0" dirty="0"/>
              <a:t>Notes</a:t>
            </a:r>
          </a:p>
          <a:p>
            <a:r>
              <a:rPr lang="en-US" dirty="0"/>
              <a:t>Of the 21,162 patients in PEGASUS, 1143 patients (5%) had known PAD at randomization. </a:t>
            </a:r>
          </a:p>
          <a:p>
            <a:r>
              <a:rPr lang="en-US" dirty="0"/>
              <a:t>In patients randomized to placebo, those with concomitant</a:t>
            </a:r>
            <a:r>
              <a:rPr lang="en-US" baseline="0" dirty="0"/>
              <a:t> PAD had more than a two-fold increase in the rate of MACE compared to patients without concomitant PAD (19.3% vs 8.4%, p&lt;0.001).</a:t>
            </a:r>
            <a:endParaRPr lang="en-US" dirty="0"/>
          </a:p>
          <a:p>
            <a:r>
              <a:rPr lang="en-US" dirty="0"/>
              <a:t>In patients randomized to ticagrelor, the RRR in MACE was similar in patients with PAD (HR, 0.75; 95% CI, 0.55-1.01) and in patients without PAD (HR,</a:t>
            </a:r>
            <a:r>
              <a:rPr lang="en-US" baseline="0" dirty="0"/>
              <a:t> 0.86; 95% CI, 0.77-0.96) </a:t>
            </a:r>
            <a:r>
              <a:rPr lang="en-US" dirty="0"/>
              <a:t>(p-interaction 0.41).</a:t>
            </a:r>
          </a:p>
          <a:p>
            <a:pPr lvl="1"/>
            <a:r>
              <a:rPr lang="en-US" dirty="0"/>
              <a:t>The ARR seen with patients with PAD was 4.1% (NNT 25) and in patients without PAD was 1.0% (NNT 100).</a:t>
            </a:r>
          </a:p>
          <a:p>
            <a:pPr marL="178292" indent="-178292">
              <a:defRPr/>
            </a:pPr>
            <a:endParaRPr lang="en-US" i="1" dirty="0"/>
          </a:p>
          <a:p>
            <a:pPr marL="0" indent="0">
              <a:buNone/>
            </a:pPr>
            <a:r>
              <a:rPr lang="en-US" b="1" dirty="0"/>
              <a:t>Reference</a:t>
            </a:r>
          </a:p>
          <a:p>
            <a:pPr marL="0" indent="0">
              <a:buNone/>
            </a:pPr>
            <a:r>
              <a:rPr lang="en-US" dirty="0"/>
              <a:t>Bonaca MP, Bhatt DL, </a:t>
            </a:r>
            <a:r>
              <a:rPr lang="en-US" dirty="0" err="1"/>
              <a:t>Storey</a:t>
            </a:r>
            <a:r>
              <a:rPr lang="en-US" dirty="0"/>
              <a:t> RF, et al. Ticagrelor for prevention of ischemic events after myocardial infarction in patients with peripheral artery disease. </a:t>
            </a:r>
            <a:r>
              <a:rPr lang="en-US" i="1" dirty="0"/>
              <a:t>J Am Coll </a:t>
            </a:r>
            <a:r>
              <a:rPr lang="en-US" i="1" dirty="0" err="1"/>
              <a:t>Cardiol</a:t>
            </a:r>
            <a:r>
              <a:rPr lang="en-US" i="1" dirty="0"/>
              <a:t>. </a:t>
            </a:r>
            <a:r>
              <a:rPr lang="en-US" dirty="0"/>
              <a:t>2016;67:2719-2728.</a:t>
            </a:r>
          </a:p>
        </p:txBody>
      </p:sp>
      <p:sp>
        <p:nvSpPr>
          <p:cNvPr id="5" name="Slide Number Placeholder 4">
            <a:extLst>
              <a:ext uri="{FF2B5EF4-FFF2-40B4-BE49-F238E27FC236}">
                <a16:creationId xmlns:a16="http://schemas.microsoft.com/office/drawing/2014/main" xmlns="" id="{182F8714-F45E-45E5-A80C-9DBB6651CF95}"/>
              </a:ext>
            </a:extLst>
          </p:cNvPr>
          <p:cNvSpPr>
            <a:spLocks noGrp="1"/>
          </p:cNvSpPr>
          <p:nvPr>
            <p:ph type="sldNum" sz="quarter" idx="10"/>
          </p:nvPr>
        </p:nvSpPr>
        <p:spPr/>
        <p:txBody>
          <a:bodyPr/>
          <a:lstStyle/>
          <a:p>
            <a:fld id="{50487F27-F4AC-478C-A07B-A71CA0B86259}" type="slidenum">
              <a:rPr lang="en-US" smtClean="0"/>
              <a:pPr/>
              <a:t>30</a:t>
            </a:fld>
            <a:endParaRPr lang="en-US"/>
          </a:p>
        </p:txBody>
      </p:sp>
    </p:spTree>
    <p:extLst>
      <p:ext uri="{BB962C8B-B14F-4D97-AF65-F5344CB8AC3E}">
        <p14:creationId xmlns:p14="http://schemas.microsoft.com/office/powerpoint/2010/main" val="2804923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28" y="4481532"/>
            <a:ext cx="5621020" cy="4363513"/>
          </a:xfrm>
        </p:spPr>
        <p:txBody>
          <a:bodyPr/>
          <a:lstStyle/>
          <a:p>
            <a:pPr marL="0" indent="0">
              <a:buNone/>
              <a:defRPr/>
            </a:pPr>
            <a:r>
              <a:rPr lang="en-US" b="1" i="0" dirty="0"/>
              <a:t>Notes</a:t>
            </a:r>
          </a:p>
          <a:p>
            <a:r>
              <a:rPr lang="en-US" dirty="0"/>
              <a:t>The efficacy versus placebo was generally similar for the two doses of ticagrelor, but of note the 60 mg dose resulted in a significant reduction in CV mortality (HR, 0.47; 95% CI, 0.25-0.86; p=0.014, which drove a reduction in all-cause mortality (HR, 0.52; 95% CI, 0.32-0.84; p=0.0074).</a:t>
            </a:r>
          </a:p>
          <a:p>
            <a:pPr marL="178292" indent="-178292">
              <a:defRPr/>
            </a:pPr>
            <a:endParaRPr lang="en-US" i="1" dirty="0"/>
          </a:p>
          <a:p>
            <a:pPr marL="0" indent="0">
              <a:buNone/>
            </a:pPr>
            <a:r>
              <a:rPr lang="en-US" b="1" dirty="0"/>
              <a:t>Reference</a:t>
            </a:r>
          </a:p>
          <a:p>
            <a:pPr marL="0" indent="0">
              <a:buNone/>
            </a:pPr>
            <a:r>
              <a:rPr lang="en-US" dirty="0"/>
              <a:t>Bonaca MP, Bhatt DL, </a:t>
            </a:r>
            <a:r>
              <a:rPr lang="en-US" dirty="0" err="1"/>
              <a:t>Storey</a:t>
            </a:r>
            <a:r>
              <a:rPr lang="en-US" dirty="0"/>
              <a:t> RF, et al. Ticagrelor for prevention of ischemic events after myocardial infarction in patients with peripheral artery disease. </a:t>
            </a:r>
            <a:r>
              <a:rPr lang="en-US" i="1" dirty="0"/>
              <a:t>J Am Coll </a:t>
            </a:r>
            <a:r>
              <a:rPr lang="en-US" i="1" dirty="0" err="1"/>
              <a:t>Cardiol</a:t>
            </a:r>
            <a:r>
              <a:rPr lang="en-US" i="1" dirty="0"/>
              <a:t>. </a:t>
            </a:r>
            <a:r>
              <a:rPr lang="en-US" dirty="0"/>
              <a:t>2016;67:2719-2728.</a:t>
            </a:r>
          </a:p>
        </p:txBody>
      </p:sp>
      <p:sp>
        <p:nvSpPr>
          <p:cNvPr id="5" name="Slide Number Placeholder 4">
            <a:extLst>
              <a:ext uri="{FF2B5EF4-FFF2-40B4-BE49-F238E27FC236}">
                <a16:creationId xmlns:a16="http://schemas.microsoft.com/office/drawing/2014/main" xmlns="" id="{E85F7997-F8CD-478D-80D6-54032A80C47B}"/>
              </a:ext>
            </a:extLst>
          </p:cNvPr>
          <p:cNvSpPr>
            <a:spLocks noGrp="1"/>
          </p:cNvSpPr>
          <p:nvPr>
            <p:ph type="sldNum" sz="quarter" idx="10"/>
          </p:nvPr>
        </p:nvSpPr>
        <p:spPr/>
        <p:txBody>
          <a:bodyPr/>
          <a:lstStyle/>
          <a:p>
            <a:fld id="{50487F27-F4AC-478C-A07B-A71CA0B86259}" type="slidenum">
              <a:rPr lang="en-US" smtClean="0"/>
              <a:pPr/>
              <a:t>31</a:t>
            </a:fld>
            <a:endParaRPr lang="en-US"/>
          </a:p>
        </p:txBody>
      </p:sp>
    </p:spTree>
    <p:extLst>
      <p:ext uri="{BB962C8B-B14F-4D97-AF65-F5344CB8AC3E}">
        <p14:creationId xmlns:p14="http://schemas.microsoft.com/office/powerpoint/2010/main" val="1045676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6418" y="4481532"/>
            <a:ext cx="5833442" cy="4440927"/>
          </a:xfrm>
        </p:spPr>
        <p:txBody>
          <a:bodyPr/>
          <a:lstStyle/>
          <a:p>
            <a:pPr marL="0" indent="0">
              <a:buNone/>
              <a:defRPr/>
            </a:pPr>
            <a:r>
              <a:rPr lang="en-US" b="1" i="0" dirty="0"/>
              <a:t>Notes</a:t>
            </a:r>
          </a:p>
          <a:p>
            <a:r>
              <a:rPr lang="en-US" dirty="0"/>
              <a:t>Of the 21,162 patients in PEGASUS, 12,558 patients (59%) had MVD and 90.3% of those had coronary stents. </a:t>
            </a:r>
          </a:p>
          <a:p>
            <a:r>
              <a:rPr lang="en-US" i="0" dirty="0"/>
              <a:t>There was a consistent benefit seen with ticagrelor for the composite of CV death, MI, or stroke (as well as the individual components) in patients with MVD</a:t>
            </a:r>
          </a:p>
          <a:p>
            <a:r>
              <a:rPr lang="en-US" i="0" dirty="0"/>
              <a:t>Also, CHD death was significantly lower in patients with MVD who were treated with ticagrelor as compared to placebo</a:t>
            </a:r>
          </a:p>
          <a:p>
            <a:pPr marL="0" indent="0">
              <a:buNone/>
            </a:pPr>
            <a:endParaRPr lang="en-US" dirty="0"/>
          </a:p>
          <a:p>
            <a:pPr marL="0" indent="0">
              <a:buNone/>
            </a:pPr>
            <a:r>
              <a:rPr lang="en-US" b="1" dirty="0"/>
              <a:t>Reference</a:t>
            </a:r>
          </a:p>
          <a:p>
            <a:pPr marL="0" indent="0">
              <a:buNone/>
            </a:pPr>
            <a:r>
              <a:rPr lang="en-US" dirty="0" err="1"/>
              <a:t>Bansilal</a:t>
            </a:r>
            <a:r>
              <a:rPr lang="en-US" dirty="0"/>
              <a:t> S, Bonaca MP, Cornel JH, et al. Ticagrelor for secondary prevention of atherothrombotic events in patients with </a:t>
            </a:r>
            <a:r>
              <a:rPr lang="en-US" dirty="0" err="1"/>
              <a:t>multivessel</a:t>
            </a:r>
            <a:r>
              <a:rPr lang="en-US" dirty="0"/>
              <a:t> coronary disease. </a:t>
            </a:r>
            <a:r>
              <a:rPr lang="en-US" i="1" dirty="0"/>
              <a:t>J Am Coll </a:t>
            </a:r>
            <a:r>
              <a:rPr lang="en-US" i="1" dirty="0" err="1"/>
              <a:t>Cardiol</a:t>
            </a:r>
            <a:r>
              <a:rPr lang="en-US" i="1" dirty="0"/>
              <a:t>. </a:t>
            </a:r>
            <a:r>
              <a:rPr lang="en-US" dirty="0"/>
              <a:t>2018;71:489–96.</a:t>
            </a:r>
          </a:p>
        </p:txBody>
      </p:sp>
      <p:sp>
        <p:nvSpPr>
          <p:cNvPr id="5" name="Slide Number Placeholder 4">
            <a:extLst>
              <a:ext uri="{FF2B5EF4-FFF2-40B4-BE49-F238E27FC236}">
                <a16:creationId xmlns:a16="http://schemas.microsoft.com/office/drawing/2014/main" xmlns="" id="{A77DB819-52A6-4F91-964F-32F74FF3B780}"/>
              </a:ext>
            </a:extLst>
          </p:cNvPr>
          <p:cNvSpPr>
            <a:spLocks noGrp="1"/>
          </p:cNvSpPr>
          <p:nvPr>
            <p:ph type="sldNum" sz="quarter" idx="10"/>
          </p:nvPr>
        </p:nvSpPr>
        <p:spPr/>
        <p:txBody>
          <a:bodyPr/>
          <a:lstStyle/>
          <a:p>
            <a:fld id="{50487F27-F4AC-478C-A07B-A71CA0B86259}" type="slidenum">
              <a:rPr lang="en-US" smtClean="0"/>
              <a:pPr/>
              <a:t>32</a:t>
            </a:fld>
            <a:endParaRPr lang="en-US"/>
          </a:p>
        </p:txBody>
      </p:sp>
    </p:spTree>
    <p:extLst>
      <p:ext uri="{BB962C8B-B14F-4D97-AF65-F5344CB8AC3E}">
        <p14:creationId xmlns:p14="http://schemas.microsoft.com/office/powerpoint/2010/main" val="1620859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1155700"/>
            <a:ext cx="4154488" cy="3116263"/>
          </a:xfrm>
        </p:spPr>
      </p:sp>
      <p:sp>
        <p:nvSpPr>
          <p:cNvPr id="3" name="Notes Placeholder 2"/>
          <p:cNvSpPr>
            <a:spLocks noGrp="1"/>
          </p:cNvSpPr>
          <p:nvPr>
            <p:ph type="body" idx="1"/>
          </p:nvPr>
        </p:nvSpPr>
        <p:spPr>
          <a:xfrm>
            <a:off x="702628" y="4481533"/>
            <a:ext cx="5621020" cy="4224362"/>
          </a:xfrm>
        </p:spPr>
        <p:txBody>
          <a:bodyPr/>
          <a:lstStyle/>
          <a:p>
            <a:pPr marL="0" indent="0">
              <a:buNone/>
              <a:defRPr/>
            </a:pPr>
            <a:r>
              <a:rPr lang="en-US" b="1" i="1" dirty="0"/>
              <a:t>Notes</a:t>
            </a:r>
          </a:p>
          <a:p>
            <a:r>
              <a:rPr lang="en-US" i="1" dirty="0"/>
              <a:t>Present slide</a:t>
            </a:r>
          </a:p>
        </p:txBody>
      </p:sp>
      <p:sp>
        <p:nvSpPr>
          <p:cNvPr id="5" name="Slide Number Placeholder 4">
            <a:extLst>
              <a:ext uri="{FF2B5EF4-FFF2-40B4-BE49-F238E27FC236}">
                <a16:creationId xmlns:a16="http://schemas.microsoft.com/office/drawing/2014/main" xmlns="" id="{CD390C01-0A0C-4713-A0F1-7C023C3FA62F}"/>
              </a:ext>
            </a:extLst>
          </p:cNvPr>
          <p:cNvSpPr>
            <a:spLocks noGrp="1"/>
          </p:cNvSpPr>
          <p:nvPr>
            <p:ph type="sldNum" sz="quarter" idx="10"/>
          </p:nvPr>
        </p:nvSpPr>
        <p:spPr/>
        <p:txBody>
          <a:bodyPr/>
          <a:lstStyle/>
          <a:p>
            <a:fld id="{50487F27-F4AC-478C-A07B-A71CA0B86259}" type="slidenum">
              <a:rPr lang="en-US" smtClean="0"/>
              <a:pPr/>
              <a:t>33</a:t>
            </a:fld>
            <a:endParaRPr lang="en-US"/>
          </a:p>
        </p:txBody>
      </p:sp>
    </p:spTree>
    <p:extLst>
      <p:ext uri="{BB962C8B-B14F-4D97-AF65-F5344CB8AC3E}">
        <p14:creationId xmlns:p14="http://schemas.microsoft.com/office/powerpoint/2010/main" val="258311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Talking Points</a:t>
            </a:r>
          </a:p>
          <a:p>
            <a:r>
              <a:rPr lang="en-US" i="1" dirty="0"/>
              <a:t>Present Slide</a:t>
            </a:r>
          </a:p>
        </p:txBody>
      </p:sp>
      <p:sp>
        <p:nvSpPr>
          <p:cNvPr id="4" name="Slide Number Placeholder 3"/>
          <p:cNvSpPr>
            <a:spLocks noGrp="1"/>
          </p:cNvSpPr>
          <p:nvPr>
            <p:ph type="sldNum" sz="quarter" idx="10"/>
          </p:nvPr>
        </p:nvSpPr>
        <p:spPr/>
        <p:txBody>
          <a:bodyPr/>
          <a:lstStyle/>
          <a:p>
            <a:fld id="{50487F27-F4AC-478C-A07B-A71CA0B86259}" type="slidenum">
              <a:rPr lang="en-US" smtClean="0"/>
              <a:pPr/>
              <a:t>34</a:t>
            </a:fld>
            <a:endParaRPr lang="en-US"/>
          </a:p>
        </p:txBody>
      </p:sp>
    </p:spTree>
    <p:extLst>
      <p:ext uri="{BB962C8B-B14F-4D97-AF65-F5344CB8AC3E}">
        <p14:creationId xmlns:p14="http://schemas.microsoft.com/office/powerpoint/2010/main" val="3255393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xmlns="" id="{4244F0D6-4F4F-45C3-BC12-4C3FBEAC9CA6}"/>
              </a:ext>
            </a:extLst>
          </p:cNvPr>
          <p:cNvSpPr>
            <a:spLocks noGrp="1"/>
          </p:cNvSpPr>
          <p:nvPr>
            <p:ph type="sldNum" sz="quarter" idx="10"/>
          </p:nvPr>
        </p:nvSpPr>
        <p:spPr/>
        <p:txBody>
          <a:bodyPr/>
          <a:lstStyle/>
          <a:p>
            <a:fld id="{50487F27-F4AC-478C-A07B-A71CA0B86259}" type="slidenum">
              <a:rPr lang="en-US" smtClean="0"/>
              <a:pPr/>
              <a:t>35</a:t>
            </a:fld>
            <a:endParaRPr lang="en-US"/>
          </a:p>
        </p:txBody>
      </p:sp>
    </p:spTree>
    <p:extLst>
      <p:ext uri="{BB962C8B-B14F-4D97-AF65-F5344CB8AC3E}">
        <p14:creationId xmlns:p14="http://schemas.microsoft.com/office/powerpoint/2010/main" val="3998959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1004888"/>
            <a:ext cx="3744912" cy="2808287"/>
          </a:xfrm>
        </p:spPr>
      </p:sp>
      <p:sp>
        <p:nvSpPr>
          <p:cNvPr id="3" name="Notes Placeholder 2"/>
          <p:cNvSpPr>
            <a:spLocks noGrp="1"/>
          </p:cNvSpPr>
          <p:nvPr>
            <p:ph type="body" idx="1"/>
          </p:nvPr>
        </p:nvSpPr>
        <p:spPr>
          <a:xfrm>
            <a:off x="695484" y="4108479"/>
            <a:ext cx="5563870" cy="3636705"/>
          </a:xfrm>
        </p:spPr>
        <p:txBody>
          <a:bodyPr/>
          <a:lstStyle/>
          <a:p>
            <a:pPr marL="0" lvl="0" indent="0">
              <a:buNone/>
              <a:defRPr/>
            </a:pPr>
            <a:r>
              <a:rPr lang="en-US" b="1" dirty="0">
                <a:solidFill>
                  <a:srgbClr val="000000"/>
                </a:solidFill>
              </a:rPr>
              <a:t>Notes</a:t>
            </a:r>
          </a:p>
          <a:p>
            <a:pPr marL="0" lvl="0" indent="0">
              <a:buNone/>
              <a:defRPr/>
            </a:pPr>
            <a:r>
              <a:rPr lang="en-US" i="1" dirty="0">
                <a:solidFill>
                  <a:srgbClr val="000000"/>
                </a:solidFill>
              </a:rPr>
              <a:t>Present Slide</a:t>
            </a:r>
          </a:p>
        </p:txBody>
      </p:sp>
      <p:sp>
        <p:nvSpPr>
          <p:cNvPr id="5" name="Slide Number Placeholder 4">
            <a:extLst>
              <a:ext uri="{FF2B5EF4-FFF2-40B4-BE49-F238E27FC236}">
                <a16:creationId xmlns:a16="http://schemas.microsoft.com/office/drawing/2014/main" xmlns="" id="{5E17A4E2-F53E-4245-9E75-84BB4C95AC34}"/>
              </a:ext>
            </a:extLst>
          </p:cNvPr>
          <p:cNvSpPr>
            <a:spLocks noGrp="1"/>
          </p:cNvSpPr>
          <p:nvPr>
            <p:ph type="sldNum" sz="quarter" idx="10"/>
          </p:nvPr>
        </p:nvSpPr>
        <p:spPr/>
        <p:txBody>
          <a:bodyPr/>
          <a:lstStyle/>
          <a:p>
            <a:fld id="{50487F27-F4AC-478C-A07B-A71CA0B86259}" type="slidenum">
              <a:rPr lang="en-US" smtClean="0"/>
              <a:pPr/>
              <a:t>36</a:t>
            </a:fld>
            <a:endParaRPr lang="en-US"/>
          </a:p>
        </p:txBody>
      </p:sp>
    </p:spTree>
    <p:extLst>
      <p:ext uri="{BB962C8B-B14F-4D97-AF65-F5344CB8AC3E}">
        <p14:creationId xmlns:p14="http://schemas.microsoft.com/office/powerpoint/2010/main" val="964266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defRPr/>
            </a:pPr>
            <a:r>
              <a:rPr lang="en-US" b="1" dirty="0">
                <a:solidFill>
                  <a:srgbClr val="000000"/>
                </a:solidFill>
              </a:rPr>
              <a:t>Notes</a:t>
            </a:r>
          </a:p>
          <a:p>
            <a:pPr marL="0" lvl="0" indent="0">
              <a:buNone/>
              <a:defRPr/>
            </a:pPr>
            <a:r>
              <a:rPr lang="en-US" i="1" dirty="0">
                <a:solidFill>
                  <a:srgbClr val="000000"/>
                </a:solidFill>
              </a:rPr>
              <a:t>Present Slide</a:t>
            </a:r>
          </a:p>
          <a:p>
            <a:endParaRPr lang="en-US" dirty="0"/>
          </a:p>
        </p:txBody>
      </p:sp>
      <p:sp>
        <p:nvSpPr>
          <p:cNvPr id="5" name="Slide Number Placeholder 4">
            <a:extLst>
              <a:ext uri="{FF2B5EF4-FFF2-40B4-BE49-F238E27FC236}">
                <a16:creationId xmlns:a16="http://schemas.microsoft.com/office/drawing/2014/main" xmlns="" id="{B4D40236-4D7C-4C71-A404-55CB69082BA1}"/>
              </a:ext>
            </a:extLst>
          </p:cNvPr>
          <p:cNvSpPr>
            <a:spLocks noGrp="1"/>
          </p:cNvSpPr>
          <p:nvPr>
            <p:ph type="sldNum" sz="quarter" idx="10"/>
          </p:nvPr>
        </p:nvSpPr>
        <p:spPr/>
        <p:txBody>
          <a:bodyPr/>
          <a:lstStyle/>
          <a:p>
            <a:fld id="{50487F27-F4AC-478C-A07B-A71CA0B86259}" type="slidenum">
              <a:rPr lang="en-US" smtClean="0"/>
              <a:pPr/>
              <a:t>37</a:t>
            </a:fld>
            <a:endParaRPr lang="en-US"/>
          </a:p>
        </p:txBody>
      </p:sp>
    </p:spTree>
    <p:extLst>
      <p:ext uri="{BB962C8B-B14F-4D97-AF65-F5344CB8AC3E}">
        <p14:creationId xmlns:p14="http://schemas.microsoft.com/office/powerpoint/2010/main" val="2593071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defRPr/>
            </a:pPr>
            <a:r>
              <a:rPr lang="en-US" b="1" dirty="0">
                <a:solidFill>
                  <a:srgbClr val="000000"/>
                </a:solidFill>
              </a:rPr>
              <a:t>Notes</a:t>
            </a:r>
          </a:p>
          <a:p>
            <a:pPr marL="0" lvl="0" indent="0">
              <a:buNone/>
              <a:defRPr/>
            </a:pPr>
            <a:r>
              <a:rPr lang="en-US" i="1" dirty="0">
                <a:solidFill>
                  <a:srgbClr val="000000"/>
                </a:solidFill>
              </a:rPr>
              <a:t>Present Slide</a:t>
            </a:r>
          </a:p>
          <a:p>
            <a:endParaRPr lang="en-US" dirty="0"/>
          </a:p>
        </p:txBody>
      </p:sp>
      <p:sp>
        <p:nvSpPr>
          <p:cNvPr id="5" name="Slide Number Placeholder 4">
            <a:extLst>
              <a:ext uri="{FF2B5EF4-FFF2-40B4-BE49-F238E27FC236}">
                <a16:creationId xmlns:a16="http://schemas.microsoft.com/office/drawing/2014/main" xmlns="" id="{B90696B5-6B4D-44E0-A53B-CBEC35261880}"/>
              </a:ext>
            </a:extLst>
          </p:cNvPr>
          <p:cNvSpPr>
            <a:spLocks noGrp="1"/>
          </p:cNvSpPr>
          <p:nvPr>
            <p:ph type="sldNum" sz="quarter" idx="10"/>
          </p:nvPr>
        </p:nvSpPr>
        <p:spPr/>
        <p:txBody>
          <a:bodyPr/>
          <a:lstStyle/>
          <a:p>
            <a:fld id="{50487F27-F4AC-478C-A07B-A71CA0B86259}" type="slidenum">
              <a:rPr lang="en-US" smtClean="0"/>
              <a:pPr/>
              <a:t>38</a:t>
            </a:fld>
            <a:endParaRPr lang="en-US"/>
          </a:p>
        </p:txBody>
      </p:sp>
    </p:spTree>
    <p:extLst>
      <p:ext uri="{BB962C8B-B14F-4D97-AF65-F5344CB8AC3E}">
        <p14:creationId xmlns:p14="http://schemas.microsoft.com/office/powerpoint/2010/main" val="638016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7663" y="996950"/>
            <a:ext cx="3744912" cy="2808288"/>
          </a:xfrm>
        </p:spPr>
      </p:sp>
      <p:sp>
        <p:nvSpPr>
          <p:cNvPr id="3" name="Notes Placeholder 2"/>
          <p:cNvSpPr>
            <a:spLocks noGrp="1"/>
          </p:cNvSpPr>
          <p:nvPr>
            <p:ph type="body" idx="1"/>
          </p:nvPr>
        </p:nvSpPr>
        <p:spPr>
          <a:xfrm>
            <a:off x="707516" y="4336956"/>
            <a:ext cx="5563870" cy="3636705"/>
          </a:xfrm>
        </p:spPr>
        <p:txBody>
          <a:bodyPr/>
          <a:lstStyle/>
          <a:p>
            <a:pPr marL="0" lvl="0" indent="0">
              <a:buNone/>
              <a:defRPr/>
            </a:pPr>
            <a:r>
              <a:rPr lang="en-US" b="1" dirty="0">
                <a:solidFill>
                  <a:srgbClr val="000000"/>
                </a:solidFill>
              </a:rPr>
              <a:t>Notes</a:t>
            </a:r>
          </a:p>
          <a:p>
            <a:pPr marL="0" lvl="0" indent="0">
              <a:buNone/>
              <a:defRPr/>
            </a:pPr>
            <a:r>
              <a:rPr lang="en-US" i="1" dirty="0">
                <a:solidFill>
                  <a:srgbClr val="000000"/>
                </a:solidFill>
              </a:rPr>
              <a:t>Present Slide</a:t>
            </a:r>
          </a:p>
          <a:p>
            <a:pPr marL="0" indent="0">
              <a:buNone/>
            </a:pPr>
            <a:endParaRPr lang="en-US" dirty="0"/>
          </a:p>
        </p:txBody>
      </p:sp>
      <p:sp>
        <p:nvSpPr>
          <p:cNvPr id="5" name="Slide Number Placeholder 4">
            <a:extLst>
              <a:ext uri="{FF2B5EF4-FFF2-40B4-BE49-F238E27FC236}">
                <a16:creationId xmlns:a16="http://schemas.microsoft.com/office/drawing/2014/main" xmlns="" id="{EDDF0355-65A0-4DA4-A539-CBCCB16EE78C}"/>
              </a:ext>
            </a:extLst>
          </p:cNvPr>
          <p:cNvSpPr>
            <a:spLocks noGrp="1"/>
          </p:cNvSpPr>
          <p:nvPr>
            <p:ph type="sldNum" sz="quarter" idx="10"/>
          </p:nvPr>
        </p:nvSpPr>
        <p:spPr/>
        <p:txBody>
          <a:bodyPr/>
          <a:lstStyle/>
          <a:p>
            <a:fld id="{50487F27-F4AC-478C-A07B-A71CA0B86259}" type="slidenum">
              <a:rPr lang="en-US" smtClean="0"/>
              <a:pPr/>
              <a:t>39</a:t>
            </a:fld>
            <a:endParaRPr lang="en-US"/>
          </a:p>
        </p:txBody>
      </p:sp>
    </p:spTree>
    <p:extLst>
      <p:ext uri="{BB962C8B-B14F-4D97-AF65-F5344CB8AC3E}">
        <p14:creationId xmlns:p14="http://schemas.microsoft.com/office/powerpoint/2010/main" val="365044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type="body" idx="1"/>
          </p:nvPr>
        </p:nvSpPr>
        <p:spPr/>
        <p:txBody>
          <a:bodyPr/>
          <a:lstStyle/>
          <a:p>
            <a:pPr marL="0" indent="0">
              <a:spcBef>
                <a:spcPts val="0"/>
              </a:spcBef>
              <a:buNone/>
            </a:pPr>
            <a:r>
              <a:rPr lang="en-US" sz="1100" b="1" dirty="0">
                <a:cs typeface="Arial" pitchFamily="34" charset="0"/>
              </a:rPr>
              <a:t>Talking Points</a:t>
            </a:r>
          </a:p>
          <a:p>
            <a:pPr marL="178274" indent="-178274">
              <a:spcBef>
                <a:spcPts val="0"/>
              </a:spcBef>
              <a:buFont typeface="Arial" panose="020B0604020202020204" pitchFamily="34" charset="0"/>
              <a:buChar char="•"/>
            </a:pPr>
            <a:r>
              <a:rPr lang="en-US" sz="1100" dirty="0">
                <a:cs typeface="Arial" pitchFamily="34" charset="0"/>
              </a:rPr>
              <a:t>Present Slide</a:t>
            </a:r>
          </a:p>
        </p:txBody>
      </p:sp>
      <p:sp>
        <p:nvSpPr>
          <p:cNvPr id="7" name="Slide Image Placeholder 6"/>
          <p:cNvSpPr>
            <a:spLocks noGrp="1" noRot="1" noChangeAspect="1"/>
          </p:cNvSpPr>
          <p:nvPr>
            <p:ph type="sldImg"/>
          </p:nvPr>
        </p:nvSpPr>
        <p:spPr/>
      </p:sp>
      <p:sp>
        <p:nvSpPr>
          <p:cNvPr id="4" name="Slide Number Placeholder 3">
            <a:extLst>
              <a:ext uri="{FF2B5EF4-FFF2-40B4-BE49-F238E27FC236}">
                <a16:creationId xmlns:a16="http://schemas.microsoft.com/office/drawing/2014/main" xmlns="" id="{E723CC44-482D-45E2-A037-2C84C6790BAF}"/>
              </a:ext>
            </a:extLst>
          </p:cNvPr>
          <p:cNvSpPr>
            <a:spLocks noGrp="1"/>
          </p:cNvSpPr>
          <p:nvPr>
            <p:ph type="sldNum" sz="quarter" idx="10"/>
          </p:nvPr>
        </p:nvSpPr>
        <p:spPr/>
        <p:txBody>
          <a:bodyPr/>
          <a:lstStyle/>
          <a:p>
            <a:fld id="{50487F27-F4AC-478C-A07B-A71CA0B86259}" type="slidenum">
              <a:rPr lang="en-US" smtClean="0"/>
              <a:pPr/>
              <a:t>4</a:t>
            </a:fld>
            <a:endParaRPr lang="en-US"/>
          </a:p>
        </p:txBody>
      </p:sp>
    </p:spTree>
    <p:extLst>
      <p:ext uri="{BB962C8B-B14F-4D97-AF65-F5344CB8AC3E}">
        <p14:creationId xmlns:p14="http://schemas.microsoft.com/office/powerpoint/2010/main" val="3652295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865188"/>
            <a:ext cx="3744912" cy="2808287"/>
          </a:xfrm>
        </p:spPr>
      </p:sp>
      <p:sp>
        <p:nvSpPr>
          <p:cNvPr id="3" name="Notes Placeholder 2"/>
          <p:cNvSpPr>
            <a:spLocks noGrp="1"/>
          </p:cNvSpPr>
          <p:nvPr>
            <p:ph type="body" idx="1"/>
          </p:nvPr>
        </p:nvSpPr>
        <p:spPr>
          <a:xfrm>
            <a:off x="695484" y="3968632"/>
            <a:ext cx="5563870" cy="4594206"/>
          </a:xfrm>
        </p:spPr>
        <p:txBody>
          <a:bodyPr/>
          <a:lstStyle/>
          <a:p>
            <a:pPr marL="0" lvl="0" indent="0">
              <a:buNone/>
              <a:defRPr/>
            </a:pPr>
            <a:r>
              <a:rPr lang="en-US" b="1" dirty="0">
                <a:solidFill>
                  <a:srgbClr val="000000"/>
                </a:solidFill>
              </a:rPr>
              <a:t>Notes</a:t>
            </a:r>
          </a:p>
          <a:p>
            <a:pPr marL="0" lvl="0" indent="0">
              <a:buNone/>
              <a:defRPr/>
            </a:pPr>
            <a:r>
              <a:rPr lang="en-US" i="1" dirty="0">
                <a:solidFill>
                  <a:srgbClr val="000000"/>
                </a:solidFill>
              </a:rPr>
              <a:t>Present Slide</a:t>
            </a:r>
          </a:p>
          <a:p>
            <a:endParaRPr lang="en-US" dirty="0"/>
          </a:p>
        </p:txBody>
      </p:sp>
      <p:sp>
        <p:nvSpPr>
          <p:cNvPr id="5" name="Slide Number Placeholder 4">
            <a:extLst>
              <a:ext uri="{FF2B5EF4-FFF2-40B4-BE49-F238E27FC236}">
                <a16:creationId xmlns:a16="http://schemas.microsoft.com/office/drawing/2014/main" xmlns="" id="{7C6EED19-25AD-46B8-89A0-56AB3A30D60F}"/>
              </a:ext>
            </a:extLst>
          </p:cNvPr>
          <p:cNvSpPr>
            <a:spLocks noGrp="1"/>
          </p:cNvSpPr>
          <p:nvPr>
            <p:ph type="sldNum" sz="quarter" idx="10"/>
          </p:nvPr>
        </p:nvSpPr>
        <p:spPr/>
        <p:txBody>
          <a:bodyPr/>
          <a:lstStyle/>
          <a:p>
            <a:fld id="{50487F27-F4AC-478C-A07B-A71CA0B86259}" type="slidenum">
              <a:rPr lang="en-US" smtClean="0"/>
              <a:pPr/>
              <a:t>40</a:t>
            </a:fld>
            <a:endParaRPr lang="en-US"/>
          </a:p>
        </p:txBody>
      </p:sp>
    </p:spTree>
    <p:extLst>
      <p:ext uri="{BB962C8B-B14F-4D97-AF65-F5344CB8AC3E}">
        <p14:creationId xmlns:p14="http://schemas.microsoft.com/office/powerpoint/2010/main" val="2523959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defRPr/>
            </a:pPr>
            <a:r>
              <a:rPr lang="en-US" b="1" dirty="0">
                <a:solidFill>
                  <a:srgbClr val="000000"/>
                </a:solidFill>
              </a:rPr>
              <a:t>Notes</a:t>
            </a:r>
          </a:p>
          <a:p>
            <a:pPr marL="0" lvl="0" indent="0">
              <a:buNone/>
              <a:defRPr/>
            </a:pPr>
            <a:r>
              <a:rPr lang="en-US" i="1" dirty="0">
                <a:solidFill>
                  <a:srgbClr val="000000"/>
                </a:solidFill>
              </a:rPr>
              <a:t>Present Slide</a:t>
            </a:r>
          </a:p>
          <a:p>
            <a:endParaRPr lang="en-US" dirty="0"/>
          </a:p>
        </p:txBody>
      </p:sp>
      <p:sp>
        <p:nvSpPr>
          <p:cNvPr id="5" name="Slide Number Placeholder 4">
            <a:extLst>
              <a:ext uri="{FF2B5EF4-FFF2-40B4-BE49-F238E27FC236}">
                <a16:creationId xmlns:a16="http://schemas.microsoft.com/office/drawing/2014/main" xmlns="" id="{E7E97322-5893-40B5-A50E-650901FF9297}"/>
              </a:ext>
            </a:extLst>
          </p:cNvPr>
          <p:cNvSpPr>
            <a:spLocks noGrp="1"/>
          </p:cNvSpPr>
          <p:nvPr>
            <p:ph type="sldNum" sz="quarter" idx="10"/>
          </p:nvPr>
        </p:nvSpPr>
        <p:spPr/>
        <p:txBody>
          <a:bodyPr/>
          <a:lstStyle/>
          <a:p>
            <a:fld id="{50487F27-F4AC-478C-A07B-A71CA0B86259}" type="slidenum">
              <a:rPr lang="en-US" smtClean="0"/>
              <a:pPr/>
              <a:t>41</a:t>
            </a:fld>
            <a:endParaRPr lang="en-US"/>
          </a:p>
        </p:txBody>
      </p:sp>
    </p:spTree>
    <p:extLst>
      <p:ext uri="{BB962C8B-B14F-4D97-AF65-F5344CB8AC3E}">
        <p14:creationId xmlns:p14="http://schemas.microsoft.com/office/powerpoint/2010/main" val="348174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1368425"/>
            <a:ext cx="3744912" cy="2808288"/>
          </a:xfrm>
        </p:spPr>
      </p:sp>
      <p:sp>
        <p:nvSpPr>
          <p:cNvPr id="3" name="Notes Placeholder 2"/>
          <p:cNvSpPr>
            <a:spLocks noGrp="1"/>
          </p:cNvSpPr>
          <p:nvPr>
            <p:ph type="body" idx="1"/>
          </p:nvPr>
        </p:nvSpPr>
        <p:spPr/>
        <p:txBody>
          <a:bodyPr/>
          <a:lstStyle/>
          <a:p>
            <a:pPr marL="0" lvl="0" indent="0">
              <a:buNone/>
              <a:defRPr/>
            </a:pPr>
            <a:r>
              <a:rPr lang="en-US" b="1" dirty="0">
                <a:solidFill>
                  <a:srgbClr val="000000"/>
                </a:solidFill>
              </a:rPr>
              <a:t>Notes</a:t>
            </a:r>
          </a:p>
          <a:p>
            <a:pPr marL="0" lvl="0" indent="0">
              <a:buNone/>
              <a:defRPr/>
            </a:pPr>
            <a:r>
              <a:rPr lang="en-US" i="1" dirty="0">
                <a:solidFill>
                  <a:srgbClr val="000000"/>
                </a:solidFill>
              </a:rPr>
              <a:t>Present Slide</a:t>
            </a:r>
          </a:p>
        </p:txBody>
      </p:sp>
      <p:sp>
        <p:nvSpPr>
          <p:cNvPr id="5" name="Slide Number Placeholder 4">
            <a:extLst>
              <a:ext uri="{FF2B5EF4-FFF2-40B4-BE49-F238E27FC236}">
                <a16:creationId xmlns:a16="http://schemas.microsoft.com/office/drawing/2014/main" xmlns="" id="{2C88071C-E43C-49A4-A652-F49790C24F0D}"/>
              </a:ext>
            </a:extLst>
          </p:cNvPr>
          <p:cNvSpPr>
            <a:spLocks noGrp="1"/>
          </p:cNvSpPr>
          <p:nvPr>
            <p:ph type="sldNum" sz="quarter" idx="10"/>
          </p:nvPr>
        </p:nvSpPr>
        <p:spPr/>
        <p:txBody>
          <a:bodyPr/>
          <a:lstStyle/>
          <a:p>
            <a:fld id="{50487F27-F4AC-478C-A07B-A71CA0B86259}" type="slidenum">
              <a:rPr lang="en-US" smtClean="0"/>
              <a:pPr/>
              <a:t>42</a:t>
            </a:fld>
            <a:endParaRPr lang="en-US"/>
          </a:p>
        </p:txBody>
      </p:sp>
    </p:spTree>
    <p:extLst>
      <p:ext uri="{BB962C8B-B14F-4D97-AF65-F5344CB8AC3E}">
        <p14:creationId xmlns:p14="http://schemas.microsoft.com/office/powerpoint/2010/main" val="1902967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defRPr/>
            </a:pPr>
            <a:r>
              <a:rPr lang="en-US" b="1" dirty="0">
                <a:solidFill>
                  <a:srgbClr val="000000"/>
                </a:solidFill>
              </a:rPr>
              <a:t>Notes</a:t>
            </a:r>
          </a:p>
          <a:p>
            <a:pPr marL="0" lvl="0" indent="0">
              <a:buNone/>
              <a:defRPr/>
            </a:pPr>
            <a:r>
              <a:rPr lang="en-US" i="1" dirty="0">
                <a:solidFill>
                  <a:srgbClr val="000000"/>
                </a:solidFill>
              </a:rPr>
              <a:t>Present Slide</a:t>
            </a:r>
          </a:p>
          <a:p>
            <a:endParaRPr lang="en-US" dirty="0"/>
          </a:p>
        </p:txBody>
      </p:sp>
      <p:sp>
        <p:nvSpPr>
          <p:cNvPr id="5" name="Slide Number Placeholder 4">
            <a:extLst>
              <a:ext uri="{FF2B5EF4-FFF2-40B4-BE49-F238E27FC236}">
                <a16:creationId xmlns:a16="http://schemas.microsoft.com/office/drawing/2014/main" xmlns="" id="{5C8357EC-830A-4D7D-9301-87AE478C8526}"/>
              </a:ext>
            </a:extLst>
          </p:cNvPr>
          <p:cNvSpPr>
            <a:spLocks noGrp="1"/>
          </p:cNvSpPr>
          <p:nvPr>
            <p:ph type="sldNum" sz="quarter" idx="10"/>
          </p:nvPr>
        </p:nvSpPr>
        <p:spPr/>
        <p:txBody>
          <a:bodyPr/>
          <a:lstStyle/>
          <a:p>
            <a:fld id="{50487F27-F4AC-478C-A07B-A71CA0B86259}" type="slidenum">
              <a:rPr lang="en-US" smtClean="0"/>
              <a:pPr/>
              <a:t>43</a:t>
            </a:fld>
            <a:endParaRPr lang="en-US"/>
          </a:p>
        </p:txBody>
      </p:sp>
    </p:spTree>
    <p:extLst>
      <p:ext uri="{BB962C8B-B14F-4D97-AF65-F5344CB8AC3E}">
        <p14:creationId xmlns:p14="http://schemas.microsoft.com/office/powerpoint/2010/main" val="5148294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defRPr/>
            </a:pPr>
            <a:r>
              <a:rPr lang="en-US" b="1" dirty="0">
                <a:solidFill>
                  <a:srgbClr val="000000"/>
                </a:solidFill>
              </a:rPr>
              <a:t>Notes</a:t>
            </a:r>
          </a:p>
          <a:p>
            <a:pPr marL="0" lvl="0" indent="0">
              <a:buNone/>
              <a:defRPr/>
            </a:pPr>
            <a:r>
              <a:rPr lang="en-US" i="1" dirty="0">
                <a:solidFill>
                  <a:srgbClr val="000000"/>
                </a:solidFill>
              </a:rPr>
              <a:t>Present Slide</a:t>
            </a:r>
          </a:p>
          <a:p>
            <a:endParaRPr lang="en-US" dirty="0"/>
          </a:p>
        </p:txBody>
      </p:sp>
      <p:sp>
        <p:nvSpPr>
          <p:cNvPr id="5" name="Slide Number Placeholder 4">
            <a:extLst>
              <a:ext uri="{FF2B5EF4-FFF2-40B4-BE49-F238E27FC236}">
                <a16:creationId xmlns:a16="http://schemas.microsoft.com/office/drawing/2014/main" xmlns="" id="{F730A900-A6F7-4842-AD2B-8D6689362F06}"/>
              </a:ext>
            </a:extLst>
          </p:cNvPr>
          <p:cNvSpPr>
            <a:spLocks noGrp="1"/>
          </p:cNvSpPr>
          <p:nvPr>
            <p:ph type="sldNum" sz="quarter" idx="10"/>
          </p:nvPr>
        </p:nvSpPr>
        <p:spPr/>
        <p:txBody>
          <a:bodyPr/>
          <a:lstStyle/>
          <a:p>
            <a:fld id="{50487F27-F4AC-478C-A07B-A71CA0B86259}" type="slidenum">
              <a:rPr lang="en-US" smtClean="0"/>
              <a:pPr/>
              <a:t>44</a:t>
            </a:fld>
            <a:endParaRPr lang="en-US"/>
          </a:p>
        </p:txBody>
      </p:sp>
    </p:spTree>
    <p:extLst>
      <p:ext uri="{BB962C8B-B14F-4D97-AF65-F5344CB8AC3E}">
        <p14:creationId xmlns:p14="http://schemas.microsoft.com/office/powerpoint/2010/main" val="320837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defRPr/>
            </a:pPr>
            <a:r>
              <a:rPr lang="en-US" b="1" dirty="0">
                <a:solidFill>
                  <a:srgbClr val="000000"/>
                </a:solidFill>
              </a:rPr>
              <a:t>Notes</a:t>
            </a:r>
          </a:p>
          <a:p>
            <a:pPr marL="0" lvl="0" indent="0">
              <a:buNone/>
              <a:defRPr/>
            </a:pPr>
            <a:r>
              <a:rPr lang="en-US" i="1" dirty="0">
                <a:solidFill>
                  <a:srgbClr val="000000"/>
                </a:solidFill>
              </a:rPr>
              <a:t>Present Slide</a:t>
            </a:r>
          </a:p>
          <a:p>
            <a:endParaRPr lang="en-US" dirty="0"/>
          </a:p>
        </p:txBody>
      </p:sp>
      <p:sp>
        <p:nvSpPr>
          <p:cNvPr id="5" name="Slide Number Placeholder 4">
            <a:extLst>
              <a:ext uri="{FF2B5EF4-FFF2-40B4-BE49-F238E27FC236}">
                <a16:creationId xmlns:a16="http://schemas.microsoft.com/office/drawing/2014/main" xmlns="" id="{B5A4966B-42FA-43D4-B05A-57444A4D421A}"/>
              </a:ext>
            </a:extLst>
          </p:cNvPr>
          <p:cNvSpPr>
            <a:spLocks noGrp="1"/>
          </p:cNvSpPr>
          <p:nvPr>
            <p:ph type="sldNum" sz="quarter" idx="10"/>
          </p:nvPr>
        </p:nvSpPr>
        <p:spPr/>
        <p:txBody>
          <a:bodyPr/>
          <a:lstStyle/>
          <a:p>
            <a:fld id="{50487F27-F4AC-478C-A07B-A71CA0B86259}" type="slidenum">
              <a:rPr lang="en-US" smtClean="0"/>
              <a:pPr/>
              <a:t>45</a:t>
            </a:fld>
            <a:endParaRPr lang="en-US"/>
          </a:p>
        </p:txBody>
      </p:sp>
    </p:spTree>
    <p:extLst>
      <p:ext uri="{BB962C8B-B14F-4D97-AF65-F5344CB8AC3E}">
        <p14:creationId xmlns:p14="http://schemas.microsoft.com/office/powerpoint/2010/main" val="34885853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defRPr/>
            </a:pPr>
            <a:r>
              <a:rPr lang="en-US" b="1" dirty="0">
                <a:solidFill>
                  <a:srgbClr val="000000"/>
                </a:solidFill>
              </a:rPr>
              <a:t>Notes</a:t>
            </a:r>
          </a:p>
          <a:p>
            <a:pPr marL="0" lvl="0" indent="0">
              <a:buNone/>
              <a:defRPr/>
            </a:pPr>
            <a:r>
              <a:rPr lang="en-US" i="1" dirty="0">
                <a:solidFill>
                  <a:srgbClr val="000000"/>
                </a:solidFill>
              </a:rPr>
              <a:t>Present Slide</a:t>
            </a:r>
          </a:p>
          <a:p>
            <a:endParaRPr lang="en-US" dirty="0"/>
          </a:p>
        </p:txBody>
      </p:sp>
      <p:sp>
        <p:nvSpPr>
          <p:cNvPr id="5" name="Slide Number Placeholder 4">
            <a:extLst>
              <a:ext uri="{FF2B5EF4-FFF2-40B4-BE49-F238E27FC236}">
                <a16:creationId xmlns:a16="http://schemas.microsoft.com/office/drawing/2014/main" xmlns="" id="{47169764-2190-45EC-8E2D-CE57B418D857}"/>
              </a:ext>
            </a:extLst>
          </p:cNvPr>
          <p:cNvSpPr>
            <a:spLocks noGrp="1"/>
          </p:cNvSpPr>
          <p:nvPr>
            <p:ph type="sldNum" sz="quarter" idx="10"/>
          </p:nvPr>
        </p:nvSpPr>
        <p:spPr/>
        <p:txBody>
          <a:bodyPr/>
          <a:lstStyle/>
          <a:p>
            <a:fld id="{50487F27-F4AC-478C-A07B-A71CA0B86259}" type="slidenum">
              <a:rPr lang="en-US" smtClean="0"/>
              <a:pPr/>
              <a:t>46</a:t>
            </a:fld>
            <a:endParaRPr lang="en-US"/>
          </a:p>
        </p:txBody>
      </p:sp>
    </p:spTree>
    <p:extLst>
      <p:ext uri="{BB962C8B-B14F-4D97-AF65-F5344CB8AC3E}">
        <p14:creationId xmlns:p14="http://schemas.microsoft.com/office/powerpoint/2010/main" val="38341392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Talking Points</a:t>
            </a:r>
          </a:p>
          <a:p>
            <a:r>
              <a:rPr lang="en-US" i="1" dirty="0"/>
              <a:t>Present Slide</a:t>
            </a:r>
          </a:p>
        </p:txBody>
      </p:sp>
      <p:sp>
        <p:nvSpPr>
          <p:cNvPr id="4" name="Slide Number Placeholder 3"/>
          <p:cNvSpPr>
            <a:spLocks noGrp="1"/>
          </p:cNvSpPr>
          <p:nvPr>
            <p:ph type="sldNum" sz="quarter" idx="10"/>
          </p:nvPr>
        </p:nvSpPr>
        <p:spPr/>
        <p:txBody>
          <a:bodyPr/>
          <a:lstStyle/>
          <a:p>
            <a:fld id="{50487F27-F4AC-478C-A07B-A71CA0B86259}" type="slidenum">
              <a:rPr lang="en-US" smtClean="0"/>
              <a:pPr/>
              <a:t>47</a:t>
            </a:fld>
            <a:endParaRPr lang="en-US"/>
          </a:p>
        </p:txBody>
      </p:sp>
    </p:spTree>
    <p:extLst>
      <p:ext uri="{BB962C8B-B14F-4D97-AF65-F5344CB8AC3E}">
        <p14:creationId xmlns:p14="http://schemas.microsoft.com/office/powerpoint/2010/main" val="308098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type="body" idx="1"/>
          </p:nvPr>
        </p:nvSpPr>
        <p:spPr/>
        <p:txBody>
          <a:bodyPr/>
          <a:lstStyle/>
          <a:p>
            <a:pPr marL="0" indent="0">
              <a:spcBef>
                <a:spcPts val="0"/>
              </a:spcBef>
              <a:buNone/>
            </a:pPr>
            <a:r>
              <a:rPr lang="en-US" sz="1100" b="1" dirty="0">
                <a:cs typeface="Arial" pitchFamily="34" charset="0"/>
              </a:rPr>
              <a:t>Talking Points</a:t>
            </a:r>
          </a:p>
          <a:p>
            <a:pPr marL="178274" indent="-178274">
              <a:spcBef>
                <a:spcPts val="0"/>
              </a:spcBef>
              <a:buFont typeface="Arial" panose="020B0604020202020204" pitchFamily="34" charset="0"/>
              <a:buChar char="•"/>
            </a:pPr>
            <a:r>
              <a:rPr lang="en-US" sz="1100" dirty="0">
                <a:cs typeface="Arial" pitchFamily="34" charset="0"/>
              </a:rPr>
              <a:t>Present Slide</a:t>
            </a:r>
            <a:endParaRPr lang="en-US" sz="1100" dirty="0"/>
          </a:p>
          <a:p>
            <a:pPr marL="178274" indent="-178274">
              <a:spcBef>
                <a:spcPts val="0"/>
              </a:spcBef>
              <a:buFont typeface="Arial" panose="020B0604020202020204" pitchFamily="34" charset="0"/>
              <a:buChar char="•"/>
            </a:pPr>
            <a:endParaRPr lang="en-US" sz="1100" dirty="0">
              <a:cs typeface="Arial" pitchFamily="34" charset="0"/>
            </a:endParaRPr>
          </a:p>
        </p:txBody>
      </p:sp>
      <p:sp>
        <p:nvSpPr>
          <p:cNvPr id="7" name="Slide Image Placeholder 6"/>
          <p:cNvSpPr>
            <a:spLocks noGrp="1" noRot="1" noChangeAspect="1"/>
          </p:cNvSpPr>
          <p:nvPr>
            <p:ph type="sldImg"/>
          </p:nvPr>
        </p:nvSpPr>
        <p:spPr/>
      </p:sp>
      <p:sp>
        <p:nvSpPr>
          <p:cNvPr id="3" name="Slide Number Placeholder 2">
            <a:extLst>
              <a:ext uri="{FF2B5EF4-FFF2-40B4-BE49-F238E27FC236}">
                <a16:creationId xmlns:a16="http://schemas.microsoft.com/office/drawing/2014/main" xmlns="" id="{96E92B21-F221-4AEA-A8C7-E71159C4B012}"/>
              </a:ext>
            </a:extLst>
          </p:cNvPr>
          <p:cNvSpPr>
            <a:spLocks noGrp="1"/>
          </p:cNvSpPr>
          <p:nvPr>
            <p:ph type="sldNum" sz="quarter" idx="10"/>
          </p:nvPr>
        </p:nvSpPr>
        <p:spPr/>
        <p:txBody>
          <a:bodyPr/>
          <a:lstStyle/>
          <a:p>
            <a:fld id="{50487F27-F4AC-478C-A07B-A71CA0B86259}" type="slidenum">
              <a:rPr lang="en-US" smtClean="0"/>
              <a:pPr/>
              <a:t>5</a:t>
            </a:fld>
            <a:endParaRPr lang="en-US"/>
          </a:p>
        </p:txBody>
      </p:sp>
    </p:spTree>
    <p:extLst>
      <p:ext uri="{BB962C8B-B14F-4D97-AF65-F5344CB8AC3E}">
        <p14:creationId xmlns:p14="http://schemas.microsoft.com/office/powerpoint/2010/main" val="54608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1450"/>
          </a:xfrm>
        </p:spPr>
        <p:txBody>
          <a:bodyPr/>
          <a:lstStyle/>
          <a:p>
            <a:pPr>
              <a:buNone/>
            </a:pPr>
            <a:r>
              <a:rPr lang="en-US" b="1" dirty="0"/>
              <a:t>Notes</a:t>
            </a:r>
          </a:p>
          <a:p>
            <a:r>
              <a:rPr lang="en-US" dirty="0"/>
              <a:t>Based on the 4-year results from the REACH Registry of patients with CAD, CVD, or PAD or with multiple risk factors for </a:t>
            </a:r>
            <a:r>
              <a:rPr lang="en-US" dirty="0" err="1"/>
              <a:t>atherothrombosis</a:t>
            </a:r>
            <a:r>
              <a:rPr lang="en-US" dirty="0"/>
              <a:t>, the risk of the composite endpoint of CV death, MI, or stroke in this population, including patients with an ischemic event at baseline (those with any history of MI or stroke), was essentially constant over time.</a:t>
            </a:r>
          </a:p>
          <a:p>
            <a:endParaRPr lang="en-US" i="1" dirty="0"/>
          </a:p>
          <a:p>
            <a:pPr>
              <a:buNone/>
            </a:pPr>
            <a:r>
              <a:rPr lang="en-US" b="1" dirty="0"/>
              <a:t>Additional Information</a:t>
            </a:r>
          </a:p>
          <a:p>
            <a:r>
              <a:rPr lang="en-US" dirty="0"/>
              <a:t>The </a:t>
            </a:r>
            <a:r>
              <a:rPr lang="en-US" dirty="0" err="1"/>
              <a:t>REduction</a:t>
            </a:r>
            <a:r>
              <a:rPr lang="en-US" dirty="0"/>
              <a:t> of </a:t>
            </a:r>
            <a:r>
              <a:rPr lang="en-US" dirty="0" err="1"/>
              <a:t>Atherothrombosis</a:t>
            </a:r>
            <a:r>
              <a:rPr lang="en-US" dirty="0"/>
              <a:t> for Continued Health (REACH) Registry was a large international registry that evaluated outcomes data from patients with established CAD, CVD, or PAD or with multiple risk factors for </a:t>
            </a:r>
            <a:r>
              <a:rPr lang="en-US" dirty="0" err="1"/>
              <a:t>atherothrombosis</a:t>
            </a:r>
            <a:r>
              <a:rPr lang="en-US" dirty="0"/>
              <a:t> over a 4-year time period.  </a:t>
            </a:r>
          </a:p>
          <a:p>
            <a:r>
              <a:rPr lang="en-US" dirty="0"/>
              <a:t>Baseline data from 45, 227 patients, enrolled from 2003-2004 and followed up until 2008  at 3,647 centers in 29 countries were evaluated. </a:t>
            </a:r>
          </a:p>
          <a:p>
            <a:r>
              <a:rPr lang="en-US" dirty="0"/>
              <a:t>Groups were compared based on enrollment criteria of risk factors (</a:t>
            </a:r>
            <a:r>
              <a:rPr lang="en-US" dirty="0" err="1"/>
              <a:t>eg</a:t>
            </a:r>
            <a:r>
              <a:rPr lang="en-US" dirty="0"/>
              <a:t>, diabetes), stable atherosclerosis without ischemic events at baseline (</a:t>
            </a:r>
            <a:r>
              <a:rPr lang="en-US" dirty="0" err="1"/>
              <a:t>eg</a:t>
            </a:r>
            <a:r>
              <a:rPr lang="en-US" dirty="0"/>
              <a:t>, patients with a history of revascularization), or prior ischemic events (MI or stroke).</a:t>
            </a:r>
          </a:p>
          <a:p>
            <a:pPr marL="188033" indent="-188033" defTabSz="950062">
              <a:defRPr/>
            </a:pPr>
            <a:r>
              <a:rPr lang="en-US" dirty="0"/>
              <a:t>The majority of patients with a prior ischemic event (n=15,740) had a prior event more than 1 year before baseline.</a:t>
            </a:r>
          </a:p>
          <a:p>
            <a:endParaRPr lang="en-US" i="1" dirty="0"/>
          </a:p>
          <a:p>
            <a:pPr>
              <a:buNone/>
            </a:pPr>
            <a:r>
              <a:rPr lang="en-US" b="1" dirty="0"/>
              <a:t>Reference</a:t>
            </a:r>
          </a:p>
          <a:p>
            <a:pPr marL="0" indent="0" defTabSz="949940">
              <a:buNone/>
              <a:defRPr/>
            </a:pPr>
            <a:r>
              <a:rPr lang="en-US" dirty="0">
                <a:solidFill>
                  <a:srgbClr val="000000"/>
                </a:solidFill>
                <a:latin typeface="Arial" charset="0"/>
                <a:cs typeface="Arial" charset="0"/>
              </a:rPr>
              <a:t>Bhatt DL, Eagle KA, </a:t>
            </a:r>
            <a:r>
              <a:rPr lang="en-US" dirty="0" err="1">
                <a:solidFill>
                  <a:srgbClr val="000000"/>
                </a:solidFill>
                <a:latin typeface="Arial" charset="0"/>
                <a:cs typeface="Arial" charset="0"/>
              </a:rPr>
              <a:t>Ohman</a:t>
            </a:r>
            <a:r>
              <a:rPr lang="en-US" dirty="0">
                <a:solidFill>
                  <a:srgbClr val="000000"/>
                </a:solidFill>
                <a:latin typeface="Arial" charset="0"/>
                <a:cs typeface="Arial" charset="0"/>
              </a:rPr>
              <a:t> EM, et al. Comparative determinants of 4-year cardiovascular event rates in stable outpatients at risk of or with </a:t>
            </a:r>
            <a:r>
              <a:rPr lang="en-US" dirty="0" err="1">
                <a:solidFill>
                  <a:srgbClr val="000000"/>
                </a:solidFill>
                <a:latin typeface="Arial" charset="0"/>
                <a:cs typeface="Arial" charset="0"/>
              </a:rPr>
              <a:t>atherothrombosis</a:t>
            </a:r>
            <a:r>
              <a:rPr lang="en-US" dirty="0">
                <a:solidFill>
                  <a:srgbClr val="000000"/>
                </a:solidFill>
                <a:latin typeface="Arial" charset="0"/>
                <a:cs typeface="Arial" charset="0"/>
              </a:rPr>
              <a:t>. </a:t>
            </a:r>
            <a:r>
              <a:rPr lang="en-US" i="1" dirty="0">
                <a:solidFill>
                  <a:srgbClr val="000000"/>
                </a:solidFill>
                <a:latin typeface="Arial" charset="0"/>
                <a:cs typeface="Arial" charset="0"/>
              </a:rPr>
              <a:t>JAMA. </a:t>
            </a:r>
            <a:r>
              <a:rPr lang="en-US" dirty="0">
                <a:solidFill>
                  <a:srgbClr val="000000"/>
                </a:solidFill>
                <a:latin typeface="Arial" charset="0"/>
                <a:cs typeface="Arial" charset="0"/>
              </a:rPr>
              <a:t>2010; 304:1350-1357</a:t>
            </a:r>
            <a:r>
              <a:rPr lang="da-DK" dirty="0">
                <a:solidFill>
                  <a:srgbClr val="000000"/>
                </a:solidFill>
                <a:latin typeface="Arial" charset="0"/>
                <a:cs typeface="Arial" charset="0"/>
              </a:rPr>
              <a:t>.</a:t>
            </a:r>
            <a:endParaRPr lang="en-US" dirty="0">
              <a:solidFill>
                <a:srgbClr val="000000"/>
              </a:solidFill>
              <a:latin typeface="Arial" charset="0"/>
              <a:cs typeface="Arial" charset="0"/>
            </a:endParaRPr>
          </a:p>
        </p:txBody>
      </p:sp>
      <p:sp>
        <p:nvSpPr>
          <p:cNvPr id="6" name="Slide Number Placeholder 5">
            <a:extLst>
              <a:ext uri="{FF2B5EF4-FFF2-40B4-BE49-F238E27FC236}">
                <a16:creationId xmlns:a16="http://schemas.microsoft.com/office/drawing/2014/main" xmlns="" id="{370BA2AC-29F0-4361-B837-2739469E0C17}"/>
              </a:ext>
            </a:extLst>
          </p:cNvPr>
          <p:cNvSpPr>
            <a:spLocks noGrp="1"/>
          </p:cNvSpPr>
          <p:nvPr>
            <p:ph type="sldNum" sz="quarter" idx="10"/>
          </p:nvPr>
        </p:nvSpPr>
        <p:spPr/>
        <p:txBody>
          <a:bodyPr/>
          <a:lstStyle/>
          <a:p>
            <a:fld id="{50487F27-F4AC-478C-A07B-A71CA0B86259}" type="slidenum">
              <a:rPr lang="en-US" smtClean="0"/>
              <a:pPr/>
              <a:t>6</a:t>
            </a:fld>
            <a:endParaRPr lang="en-US"/>
          </a:p>
        </p:txBody>
      </p:sp>
    </p:spTree>
    <p:extLst>
      <p:ext uri="{BB962C8B-B14F-4D97-AF65-F5344CB8AC3E}">
        <p14:creationId xmlns:p14="http://schemas.microsoft.com/office/powerpoint/2010/main" val="57295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000" b="1" dirty="0">
                <a:solidFill>
                  <a:prstClr val="black"/>
                </a:solidFill>
              </a:rPr>
              <a:t>Talking Points</a:t>
            </a:r>
          </a:p>
          <a:p>
            <a:pPr lvl="0"/>
            <a:r>
              <a:rPr lang="en-US" sz="1000" dirty="0">
                <a:solidFill>
                  <a:prstClr val="black"/>
                </a:solidFill>
              </a:rPr>
              <a:t>This was a retrospective, cohort study evaluating morbidity, mortality, and medication data from Swedish national registries</a:t>
            </a:r>
          </a:p>
          <a:p>
            <a:pPr lvl="0"/>
            <a:r>
              <a:rPr lang="en-US" sz="1000" dirty="0">
                <a:solidFill>
                  <a:prstClr val="black"/>
                </a:solidFill>
              </a:rPr>
              <a:t>Of 108,315 patients admitted to a hospital with a primary MI between July 2006 and June 2011 (index MI), 97,254 (89.8%) were alive 1 week after discharge and included in this study</a:t>
            </a:r>
          </a:p>
          <a:p>
            <a:pPr lvl="0"/>
            <a:r>
              <a:rPr lang="en-US" sz="1000" dirty="0">
                <a:solidFill>
                  <a:prstClr val="black"/>
                </a:solidFill>
              </a:rPr>
              <a:t>The primary composite endpoint of risk for non-fatal MI, non-fatal stroke, or CV death was estimated for the first 365 days post–index MI and Day 366 to study completion</a:t>
            </a:r>
          </a:p>
          <a:p>
            <a:pPr lvl="0"/>
            <a:r>
              <a:rPr lang="en-US" sz="1000" dirty="0">
                <a:solidFill>
                  <a:prstClr val="black"/>
                </a:solidFill>
              </a:rPr>
              <a:t>As shown on the left, the composite endpoint risk was 18.3% during the first 365 days post–index MI</a:t>
            </a:r>
          </a:p>
          <a:p>
            <a:pPr lvl="0"/>
            <a:r>
              <a:rPr lang="en-US" sz="1000" dirty="0">
                <a:solidFill>
                  <a:prstClr val="black"/>
                </a:solidFill>
              </a:rPr>
              <a:t>As shown on the right, for patients event-free (without recurrent MI or stroke) during the first 365 days, composite endpoint risk was 20.0% in the following 36 months</a:t>
            </a:r>
          </a:p>
          <a:p>
            <a:pPr marL="0" lvl="0" indent="0">
              <a:buNone/>
            </a:pPr>
            <a:endParaRPr lang="en-US" sz="1000" b="1" dirty="0">
              <a:solidFill>
                <a:prstClr val="black"/>
              </a:solidFill>
            </a:endParaRPr>
          </a:p>
          <a:p>
            <a:pPr marL="0" lvl="0" indent="0">
              <a:buNone/>
            </a:pPr>
            <a:endParaRPr lang="en-US" sz="1000" b="1" dirty="0">
              <a:solidFill>
                <a:prstClr val="black"/>
              </a:solidFill>
            </a:endParaRPr>
          </a:p>
          <a:p>
            <a:pPr marL="0" lvl="0" indent="0">
              <a:buNone/>
            </a:pPr>
            <a:r>
              <a:rPr lang="en-US" sz="1000" b="1" dirty="0">
                <a:solidFill>
                  <a:prstClr val="black"/>
                </a:solidFill>
              </a:rPr>
              <a:t>Reference</a:t>
            </a:r>
          </a:p>
          <a:p>
            <a:pPr marL="0" lvl="0" indent="0">
              <a:buNone/>
            </a:pPr>
            <a:r>
              <a:rPr lang="en-US" sz="1000" dirty="0" err="1">
                <a:solidFill>
                  <a:prstClr val="black"/>
                </a:solidFill>
              </a:rPr>
              <a:t>Jernberg</a:t>
            </a:r>
            <a:r>
              <a:rPr lang="en-US" sz="1000" dirty="0">
                <a:solidFill>
                  <a:prstClr val="black"/>
                </a:solidFill>
              </a:rPr>
              <a:t> T, </a:t>
            </a:r>
            <a:r>
              <a:rPr lang="en-US" sz="1000" dirty="0" err="1">
                <a:solidFill>
                  <a:prstClr val="black"/>
                </a:solidFill>
              </a:rPr>
              <a:t>Hasvold</a:t>
            </a:r>
            <a:r>
              <a:rPr lang="en-US" sz="1000" dirty="0">
                <a:solidFill>
                  <a:prstClr val="black"/>
                </a:solidFill>
              </a:rPr>
              <a:t> P, </a:t>
            </a:r>
            <a:r>
              <a:rPr lang="en-US" sz="1000" dirty="0" err="1">
                <a:solidFill>
                  <a:prstClr val="black"/>
                </a:solidFill>
              </a:rPr>
              <a:t>Henrikccon</a:t>
            </a:r>
            <a:r>
              <a:rPr lang="en-US" sz="1000" dirty="0">
                <a:solidFill>
                  <a:prstClr val="black"/>
                </a:solidFill>
              </a:rPr>
              <a:t> M, et al. Cardiovascular risk in post-myocardial infarction patients: nationwide real world data demonstrate the importance of a long-term perspective. </a:t>
            </a:r>
            <a:r>
              <a:rPr lang="en-US" sz="1000" i="1" dirty="0" err="1">
                <a:solidFill>
                  <a:prstClr val="black"/>
                </a:solidFill>
              </a:rPr>
              <a:t>Eur</a:t>
            </a:r>
            <a:r>
              <a:rPr lang="en-US" sz="1000" i="1" dirty="0">
                <a:solidFill>
                  <a:prstClr val="black"/>
                </a:solidFill>
              </a:rPr>
              <a:t> Heart J</a:t>
            </a:r>
            <a:r>
              <a:rPr lang="en-US" sz="1000" dirty="0">
                <a:solidFill>
                  <a:prstClr val="black"/>
                </a:solidFill>
              </a:rPr>
              <a:t>. 2015;36:1163-1170.</a:t>
            </a:r>
          </a:p>
        </p:txBody>
      </p:sp>
      <p:sp>
        <p:nvSpPr>
          <p:cNvPr id="7" name="Slide Number Placeholder 6">
            <a:extLst>
              <a:ext uri="{FF2B5EF4-FFF2-40B4-BE49-F238E27FC236}">
                <a16:creationId xmlns:a16="http://schemas.microsoft.com/office/drawing/2014/main" xmlns="" id="{ED413C1B-6FC5-4666-8A13-BF06FD671703}"/>
              </a:ext>
            </a:extLst>
          </p:cNvPr>
          <p:cNvSpPr>
            <a:spLocks noGrp="1"/>
          </p:cNvSpPr>
          <p:nvPr>
            <p:ph type="sldNum" sz="quarter" idx="10"/>
          </p:nvPr>
        </p:nvSpPr>
        <p:spPr/>
        <p:txBody>
          <a:bodyPr/>
          <a:lstStyle/>
          <a:p>
            <a:fld id="{50487F27-F4AC-478C-A07B-A71CA0B86259}" type="slidenum">
              <a:rPr lang="en-US" smtClean="0"/>
              <a:pPr/>
              <a:t>7</a:t>
            </a:fld>
            <a:endParaRPr lang="en-US"/>
          </a:p>
        </p:txBody>
      </p:sp>
    </p:spTree>
    <p:extLst>
      <p:ext uri="{BB962C8B-B14F-4D97-AF65-F5344CB8AC3E}">
        <p14:creationId xmlns:p14="http://schemas.microsoft.com/office/powerpoint/2010/main" val="2478665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000" b="1" dirty="0">
                <a:solidFill>
                  <a:prstClr val="black"/>
                </a:solidFill>
              </a:rPr>
              <a:t>Talking Points</a:t>
            </a:r>
          </a:p>
          <a:p>
            <a:r>
              <a:rPr lang="en-US" sz="1000" b="0" i="0" u="none" strike="noStrike" kern="1200" baseline="0" dirty="0">
                <a:solidFill>
                  <a:schemeClr val="tx1"/>
                </a:solidFill>
                <a:latin typeface="+mn-lt"/>
                <a:ea typeface="+mn-ea"/>
                <a:cs typeface="+mn-cs"/>
              </a:rPr>
              <a:t>This is the first real-world study (CLPPR) to quantify longitudinal risk for CV events and mortality using contemporary US data provided by the American College of Cardiology Foundation’s National Cardiovascular Data Registry (NCDR).</a:t>
            </a:r>
          </a:p>
          <a:p>
            <a:r>
              <a:rPr lang="en-US" sz="1000" b="0" i="0" u="none" strike="noStrike" kern="1200" baseline="0" dirty="0">
                <a:solidFill>
                  <a:schemeClr val="tx1"/>
                </a:solidFill>
                <a:latin typeface="+mn-lt"/>
                <a:ea typeface="+mn-ea"/>
                <a:cs typeface="+mn-cs"/>
              </a:rPr>
              <a:t>156,656</a:t>
            </a:r>
            <a:r>
              <a:rPr lang="en-US" sz="1000" dirty="0">
                <a:solidFill>
                  <a:prstClr val="black"/>
                </a:solidFill>
              </a:rPr>
              <a:t> </a:t>
            </a:r>
            <a:r>
              <a:rPr lang="en-US" sz="1000" b="0" i="0" u="none" strike="noStrike" kern="1200" baseline="0" dirty="0">
                <a:solidFill>
                  <a:schemeClr val="tx1"/>
                </a:solidFill>
                <a:latin typeface="+mn-lt"/>
                <a:ea typeface="+mn-ea"/>
                <a:cs typeface="+mn-cs"/>
              </a:rPr>
              <a:t>patients were identified from the NCDR ACTION® Registry and </a:t>
            </a:r>
            <a:r>
              <a:rPr lang="en-US" sz="1000" b="0" i="0" u="none" strike="noStrike" kern="1200" baseline="0" dirty="0" err="1">
                <a:solidFill>
                  <a:schemeClr val="tx1"/>
                </a:solidFill>
                <a:latin typeface="+mn-lt"/>
                <a:ea typeface="+mn-ea"/>
                <a:cs typeface="+mn-cs"/>
              </a:rPr>
              <a:t>CathPCI</a:t>
            </a:r>
            <a:r>
              <a:rPr lang="en-US" sz="1000" b="0" i="0" u="none" strike="noStrike" kern="1200" baseline="0" dirty="0">
                <a:solidFill>
                  <a:schemeClr val="tx1"/>
                </a:solidFill>
                <a:latin typeface="+mn-lt"/>
                <a:ea typeface="+mn-ea"/>
                <a:cs typeface="+mn-cs"/>
              </a:rPr>
              <a:t> Registry® from July 2010 to July 2014 and linked to Symphony Health’s all-payer claims database. Data abstracted from 3 months before to ≥24 months after MI, through June 2016.</a:t>
            </a:r>
          </a:p>
          <a:p>
            <a:pPr lvl="2"/>
            <a:r>
              <a:rPr lang="en-US" sz="1000" b="0" i="0" u="none" strike="noStrike" kern="1200" baseline="0" dirty="0">
                <a:solidFill>
                  <a:schemeClr val="tx1"/>
                </a:solidFill>
                <a:latin typeface="+mn-lt"/>
                <a:ea typeface="+mn-ea"/>
                <a:cs typeface="+mn-cs"/>
              </a:rPr>
              <a:t>Excluded patients with MI during 3 months prior to admission.</a:t>
            </a:r>
          </a:p>
          <a:p>
            <a:pPr lvl="2"/>
            <a:endParaRPr lang="en-US"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tabLst/>
              <a:defRPr/>
            </a:pPr>
            <a:r>
              <a:rPr lang="en-US" dirty="0"/>
              <a:t>CLPPR: </a:t>
            </a:r>
            <a:r>
              <a:rPr lang="en-US" dirty="0" err="1"/>
              <a:t>CardiovascuLar</a:t>
            </a:r>
            <a:r>
              <a:rPr lang="en-US" dirty="0"/>
              <a:t> Patient-level analytical </a:t>
            </a:r>
            <a:r>
              <a:rPr lang="en-US" dirty="0" err="1"/>
              <a:t>PlatfoRm</a:t>
            </a:r>
            <a:endParaRPr lang="en-US" sz="1000" dirty="0">
              <a:solidFill>
                <a:prstClr val="black"/>
              </a:solidFill>
            </a:endParaRPr>
          </a:p>
          <a:p>
            <a:pPr marL="171450" lvl="0" indent="-171450"/>
            <a:endParaRPr lang="en-US" sz="1000" b="0" kern="1200" dirty="0">
              <a:solidFill>
                <a:schemeClr val="tx1"/>
              </a:solidFill>
              <a:effectLst/>
              <a:latin typeface="+mn-lt"/>
              <a:ea typeface="+mn-ea"/>
              <a:cs typeface="+mn-cs"/>
            </a:endParaRPr>
          </a:p>
          <a:p>
            <a:pPr marL="0" lvl="0" indent="0">
              <a:buNone/>
            </a:pPr>
            <a:r>
              <a:rPr lang="en-US" sz="1000" b="1" kern="1200" dirty="0">
                <a:solidFill>
                  <a:schemeClr val="tx1"/>
                </a:solidFill>
                <a:effectLst/>
                <a:latin typeface="+mn-lt"/>
                <a:ea typeface="+mn-ea"/>
                <a:cs typeface="+mn-cs"/>
              </a:rPr>
              <a:t>Reference</a:t>
            </a:r>
          </a:p>
          <a:p>
            <a:r>
              <a:rPr lang="en-US" sz="1000" b="0" kern="1200" dirty="0" err="1">
                <a:solidFill>
                  <a:schemeClr val="tx1"/>
                </a:solidFill>
                <a:effectLst/>
                <a:latin typeface="+mn-lt"/>
                <a:ea typeface="+mn-ea"/>
                <a:cs typeface="+mn-cs"/>
              </a:rPr>
              <a:t>Spertus</a:t>
            </a:r>
            <a:r>
              <a:rPr lang="en-US" sz="1000" b="0" kern="1200" dirty="0">
                <a:solidFill>
                  <a:schemeClr val="tx1"/>
                </a:solidFill>
                <a:effectLst/>
                <a:latin typeface="+mn-lt"/>
                <a:ea typeface="+mn-ea"/>
                <a:cs typeface="+mn-cs"/>
              </a:rPr>
              <a:t> JA, </a:t>
            </a:r>
            <a:r>
              <a:rPr lang="en-US" sz="1000" b="0" kern="1200" dirty="0" err="1">
                <a:solidFill>
                  <a:schemeClr val="tx1"/>
                </a:solidFill>
                <a:effectLst/>
                <a:latin typeface="+mn-lt"/>
                <a:ea typeface="+mn-ea"/>
                <a:cs typeface="+mn-cs"/>
              </a:rPr>
              <a:t>Bhandary</a:t>
            </a:r>
            <a:r>
              <a:rPr lang="en-US" sz="1000" b="0" kern="1200" dirty="0">
                <a:solidFill>
                  <a:schemeClr val="tx1"/>
                </a:solidFill>
                <a:effectLst/>
                <a:latin typeface="+mn-lt"/>
                <a:ea typeface="+mn-ea"/>
                <a:cs typeface="+mn-cs"/>
              </a:rPr>
              <a:t> DD, Fonseca E, et al. Contemporary incidence of recurrent cardiovascular events 1 to 3 Years after myocardial infarction: Longitudinal US Analysis from NCDR registries linked with all-payer claims database [poster]. Presented at</a:t>
            </a:r>
            <a:r>
              <a:rPr lang="en-US" dirty="0"/>
              <a:t>: ACC 2018; March 12, 2018; Orlando, FL.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33882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000" b="1" dirty="0">
                <a:solidFill>
                  <a:prstClr val="black"/>
                </a:solidFill>
              </a:rPr>
              <a:t>Talking Points</a:t>
            </a:r>
          </a:p>
          <a:p>
            <a:r>
              <a:rPr lang="en-US" sz="1000" b="0" i="0" u="none" strike="noStrike" kern="1200" baseline="0" dirty="0">
                <a:solidFill>
                  <a:schemeClr val="tx1"/>
                </a:solidFill>
                <a:latin typeface="+mn-lt"/>
                <a:ea typeface="+mn-ea"/>
                <a:cs typeface="+mn-cs"/>
              </a:rPr>
              <a:t>Risk rises with the number of baseline risk factors. Compared with only 1 risk factor, patients with &gt;3 risk factors at time of MI have:</a:t>
            </a:r>
          </a:p>
          <a:p>
            <a:pPr lvl="2"/>
            <a:r>
              <a:rPr lang="en-US" sz="1000" b="0" i="0" u="none" strike="noStrike" kern="1200" baseline="0" dirty="0">
                <a:solidFill>
                  <a:schemeClr val="tx1"/>
                </a:solidFill>
                <a:latin typeface="+mn-lt"/>
                <a:ea typeface="+mn-ea"/>
                <a:cs typeface="+mn-cs"/>
              </a:rPr>
              <a:t>2-fold annual relative risk of a subsequent CV event</a:t>
            </a:r>
          </a:p>
          <a:p>
            <a:pPr marL="0" lvl="0" indent="0">
              <a:buNone/>
            </a:pPr>
            <a:endParaRPr lang="en-US" sz="1000" b="0" kern="1200" dirty="0">
              <a:solidFill>
                <a:schemeClr val="tx1"/>
              </a:solidFill>
              <a:effectLst/>
              <a:latin typeface="+mn-lt"/>
              <a:ea typeface="+mn-ea"/>
              <a:cs typeface="+mn-cs"/>
            </a:endParaRPr>
          </a:p>
          <a:p>
            <a:pPr marL="0" lvl="0" indent="0">
              <a:buNone/>
            </a:pPr>
            <a:r>
              <a:rPr lang="en-US" sz="1000" b="1" kern="1200" dirty="0">
                <a:solidFill>
                  <a:schemeClr val="tx1"/>
                </a:solidFill>
                <a:effectLst/>
                <a:latin typeface="+mn-lt"/>
                <a:ea typeface="+mn-ea"/>
                <a:cs typeface="+mn-cs"/>
              </a:rPr>
              <a:t>Reference</a:t>
            </a:r>
          </a:p>
          <a:p>
            <a:r>
              <a:rPr lang="en-US" sz="1000" b="0" kern="1200" dirty="0" err="1">
                <a:solidFill>
                  <a:schemeClr val="tx1"/>
                </a:solidFill>
                <a:effectLst/>
                <a:latin typeface="+mn-lt"/>
                <a:ea typeface="+mn-ea"/>
                <a:cs typeface="+mn-cs"/>
              </a:rPr>
              <a:t>Spertus</a:t>
            </a:r>
            <a:r>
              <a:rPr lang="en-US" sz="1000" b="0" kern="1200" dirty="0">
                <a:solidFill>
                  <a:schemeClr val="tx1"/>
                </a:solidFill>
                <a:effectLst/>
                <a:latin typeface="+mn-lt"/>
                <a:ea typeface="+mn-ea"/>
                <a:cs typeface="+mn-cs"/>
              </a:rPr>
              <a:t> JA, </a:t>
            </a:r>
            <a:r>
              <a:rPr lang="en-US" sz="1000" b="0" kern="1200" dirty="0" err="1">
                <a:solidFill>
                  <a:schemeClr val="tx1"/>
                </a:solidFill>
                <a:effectLst/>
                <a:latin typeface="+mn-lt"/>
                <a:ea typeface="+mn-ea"/>
                <a:cs typeface="+mn-cs"/>
              </a:rPr>
              <a:t>Bhandary</a:t>
            </a:r>
            <a:r>
              <a:rPr lang="en-US" sz="1000" b="0" kern="1200" dirty="0">
                <a:solidFill>
                  <a:schemeClr val="tx1"/>
                </a:solidFill>
                <a:effectLst/>
                <a:latin typeface="+mn-lt"/>
                <a:ea typeface="+mn-ea"/>
                <a:cs typeface="+mn-cs"/>
              </a:rPr>
              <a:t> DD, Fonseca E, et al. Contemporary incidence of recurrent cardiovascular events 1 to 3 Years after myocardial infarction: Longitudinal US Analysis from NCDR registries linked with all-payer claims database [poster]. Presented at</a:t>
            </a:r>
            <a:r>
              <a:rPr lang="en-US" dirty="0"/>
              <a:t>: ACC 2018; March 12, 2018; Orlando, FL.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98149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xml"/><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027810D4-52D4-4160-B4AF-E56FAC4083B5}"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a:p>
        </p:txBody>
      </p:sp>
      <p:sp>
        <p:nvSpPr>
          <p:cNvPr id="8" name="Text Placeholder 7"/>
          <p:cNvSpPr>
            <a:spLocks noGrp="1"/>
          </p:cNvSpPr>
          <p:nvPr>
            <p:ph type="body" sz="quarter" idx="13" hasCustomPrompt="1"/>
          </p:nvPr>
        </p:nvSpPr>
        <p:spPr>
          <a:xfrm>
            <a:off x="342900" y="5851602"/>
            <a:ext cx="73914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342900" y="1261872"/>
            <a:ext cx="8458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057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Rectangle 8"/>
          <p:cNvSpPr/>
          <p:nvPr userDrawn="1"/>
        </p:nvSpPr>
        <p:spPr>
          <a:xfrm>
            <a:off x="7464383" y="6521476"/>
            <a:ext cx="1607475"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B0920E1-7B4E-4495-9B7F-39C899CA3A1D}"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a:p>
        </p:txBody>
      </p:sp>
      <p:sp>
        <p:nvSpPr>
          <p:cNvPr id="3" name="Content Placeholder 2"/>
          <p:cNvSpPr>
            <a:spLocks noGrp="1"/>
          </p:cNvSpPr>
          <p:nvPr>
            <p:ph idx="1"/>
          </p:nvPr>
        </p:nvSpPr>
        <p:spPr>
          <a:xfrm>
            <a:off x="342900" y="1028700"/>
            <a:ext cx="84582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44524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14D02-CC6A-4E13-8063-E7D2D92DA659}" type="datetimeFigureOut">
              <a:rPr lang="en-US" smtClean="0">
                <a:solidFill>
                  <a:prstClr val="black">
                    <a:tint val="75000"/>
                  </a:prstClr>
                </a:solidFill>
              </a:rPr>
              <a:pPr/>
              <a:t>3/4/2019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078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14D02-CC6A-4E13-8063-E7D2D92DA659}" type="datetimeFigureOut">
              <a:rPr lang="en-US" smtClean="0">
                <a:solidFill>
                  <a:prstClr val="black">
                    <a:tint val="75000"/>
                  </a:prstClr>
                </a:solidFill>
              </a:rPr>
              <a:pPr/>
              <a:t>3/4/2019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637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A14D02-CC6A-4E13-8063-E7D2D92DA659}" type="datetimeFigureOut">
              <a:rPr lang="en-US" smtClean="0">
                <a:solidFill>
                  <a:prstClr val="black">
                    <a:tint val="75000"/>
                  </a:prstClr>
                </a:solidFill>
              </a:rPr>
              <a:pPr/>
              <a:t>3/4/2019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8817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A14D02-CC6A-4E13-8063-E7D2D92DA659}" type="datetimeFigureOut">
              <a:rPr lang="en-US" smtClean="0">
                <a:solidFill>
                  <a:prstClr val="black">
                    <a:tint val="75000"/>
                  </a:prstClr>
                </a:solidFill>
              </a:rPr>
              <a:pPr/>
              <a:t>3/4/2019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0659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A14D02-CC6A-4E13-8063-E7D2D92DA659}" type="datetimeFigureOut">
              <a:rPr lang="en-US" smtClean="0">
                <a:solidFill>
                  <a:prstClr val="black">
                    <a:tint val="75000"/>
                  </a:prstClr>
                </a:solidFill>
              </a:rPr>
              <a:pPr/>
              <a:t>3/4/2019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8371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14D02-CC6A-4E13-8063-E7D2D92DA659}" type="datetimeFigureOut">
              <a:rPr lang="en-US" smtClean="0">
                <a:solidFill>
                  <a:prstClr val="black">
                    <a:tint val="75000"/>
                  </a:prstClr>
                </a:solidFill>
              </a:rPr>
              <a:pPr/>
              <a:t>3/4/2019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5567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14D02-CC6A-4E13-8063-E7D2D92DA659}" type="datetimeFigureOut">
              <a:rPr lang="en-US" smtClean="0">
                <a:solidFill>
                  <a:prstClr val="black">
                    <a:tint val="75000"/>
                  </a:prstClr>
                </a:solidFill>
              </a:rPr>
              <a:pPr/>
              <a:t>3/4/2019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0093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14D02-CC6A-4E13-8063-E7D2D92DA659}" type="datetimeFigureOut">
              <a:rPr lang="en-US" smtClean="0">
                <a:solidFill>
                  <a:prstClr val="black">
                    <a:tint val="75000"/>
                  </a:prstClr>
                </a:solidFill>
              </a:rPr>
              <a:pPr/>
              <a:t>3/4/2019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4970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14D02-CC6A-4E13-8063-E7D2D92DA659}" type="datetimeFigureOut">
              <a:rPr lang="en-US" smtClean="0">
                <a:solidFill>
                  <a:prstClr val="black">
                    <a:tint val="75000"/>
                  </a:prstClr>
                </a:solidFill>
              </a:rPr>
              <a:pPr/>
              <a:t>3/4/2019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9504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14D02-CC6A-4E13-8063-E7D2D92DA659}" type="datetimeFigureOut">
              <a:rPr lang="en-US" smtClean="0">
                <a:solidFill>
                  <a:prstClr val="black">
                    <a:tint val="75000"/>
                  </a:prstClr>
                </a:solidFill>
              </a:rPr>
              <a:pPr/>
              <a:t>3/4/2019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13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No Line">
    <p:spTree>
      <p:nvGrpSpPr>
        <p:cNvPr id="1" name=""/>
        <p:cNvGrpSpPr/>
        <p:nvPr/>
      </p:nvGrpSpPr>
      <p:grpSpPr>
        <a:xfrm>
          <a:off x="0" y="0"/>
          <a:ext cx="0" cy="0"/>
          <a:chOff x="0" y="0"/>
          <a:chExt cx="0" cy="0"/>
        </a:xfrm>
      </p:grpSpPr>
      <p:sp>
        <p:nvSpPr>
          <p:cNvPr id="10" name="Rectangle 9"/>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2EFDD2-7B70-4030-AE2D-A6062DB8FA8B}" type="datetime1">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5057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9B47F-2CD2-4545-B57B-84CAD579B1C4}" type="datetime1">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t>‹#›</a:t>
            </a:fld>
            <a:endParaRPr lang="en-US"/>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8" name="Rectangle 7"/>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874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83973C73-08ED-41D4-8C8B-DA77516249E0}"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a:p>
        </p:txBody>
      </p:sp>
      <p:sp>
        <p:nvSpPr>
          <p:cNvPr id="8" name="Text Placeholder 7"/>
          <p:cNvSpPr>
            <a:spLocks noGrp="1"/>
          </p:cNvSpPr>
          <p:nvPr>
            <p:ph type="body" sz="quarter" idx="13" hasCustomPrompt="1"/>
          </p:nvPr>
        </p:nvSpPr>
        <p:spPr>
          <a:xfrm>
            <a:off x="342900" y="5851602"/>
            <a:ext cx="73914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342900" y="1261872"/>
            <a:ext cx="8458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0506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EB5EDE-8024-411E-A3DF-1A6E8F05474A}" type="datetime1">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536349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7464383" y="6532627"/>
            <a:ext cx="1607475"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45125" y="3878263"/>
            <a:ext cx="8856000" cy="2836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a:off x="145125" y="3771900"/>
            <a:ext cx="885600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userDrawn="1"/>
        </p:nvSpPr>
        <p:spPr>
          <a:xfrm>
            <a:off x="7592037" y="6453514"/>
            <a:ext cx="1409088" cy="246888"/>
          </a:xfrm>
          <a:prstGeom prst="rect">
            <a:avLst/>
          </a:prstGeom>
          <a:noFill/>
        </p:spPr>
        <p:txBody>
          <a:bodyPr wrap="square" rtlCol="0">
            <a:spAutoFit/>
          </a:bodyPr>
          <a:lstStyle/>
          <a:p>
            <a:pPr algn="r"/>
            <a:r>
              <a:rPr lang="en-US" sz="1000" dirty="0">
                <a:solidFill>
                  <a:srgbClr val="FFFFFF"/>
                </a:solidFill>
                <a:cs typeface="Arial" pitchFamily="34" charset="0"/>
              </a:rPr>
              <a:t>© AstraZeneca 2018</a:t>
            </a: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12322" y="5715000"/>
            <a:ext cx="567956" cy="653802"/>
          </a:xfrm>
          <a:prstGeom prst="rect">
            <a:avLst/>
          </a:prstGeom>
        </p:spPr>
      </p:pic>
      <p:sp>
        <p:nvSpPr>
          <p:cNvPr id="2" name="Title 1"/>
          <p:cNvSpPr>
            <a:spLocks noGrp="1"/>
          </p:cNvSpPr>
          <p:nvPr>
            <p:ph type="ctrTitle"/>
          </p:nvPr>
        </p:nvSpPr>
        <p:spPr>
          <a:xfrm>
            <a:off x="342900" y="1279207"/>
            <a:ext cx="8458200" cy="1828800"/>
          </a:xfrm>
        </p:spPr>
        <p:txBody>
          <a:bodyPr anchor="t" anchorCtr="0">
            <a:normAutofit/>
          </a:bodyPr>
          <a:lstStyle>
            <a:lvl1pPr algn="l">
              <a:defRPr sz="3600">
                <a:solidFill>
                  <a:schemeClr val="tx2"/>
                </a:solidFill>
              </a:defRPr>
            </a:lvl1pPr>
          </a:lstStyle>
          <a:p>
            <a:r>
              <a:rPr lang="en-US" dirty="0"/>
              <a:t>Click to edit Master title style</a:t>
            </a:r>
          </a:p>
        </p:txBody>
      </p:sp>
      <p:sp>
        <p:nvSpPr>
          <p:cNvPr id="14" name="Rectangle 13"/>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42900" y="4267200"/>
            <a:ext cx="8458200" cy="13716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1" name="Text Placeholder 10"/>
          <p:cNvSpPr>
            <a:spLocks noGrp="1"/>
          </p:cNvSpPr>
          <p:nvPr>
            <p:ph type="body" sz="quarter" idx="10" hasCustomPrompt="1"/>
          </p:nvPr>
        </p:nvSpPr>
        <p:spPr>
          <a:xfrm>
            <a:off x="342900" y="5626100"/>
            <a:ext cx="7391400" cy="871538"/>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299452427"/>
      </p:ext>
    </p:extLst>
  </p:cSld>
  <p:clrMapOvr>
    <a:masterClrMapping/>
  </p:clrMapOvr>
  <p:extLst mod="1">
    <p:ext uri="{DCECCB84-F9BA-43D5-87BE-67443E8EF086}">
      <p15:sldGuideLst xmlns:p15="http://schemas.microsoft.com/office/powerpoint/2012/main">
        <p15:guide id="1" orient="horz" pos="26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45125" y="156117"/>
            <a:ext cx="8856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342900" y="1270364"/>
            <a:ext cx="8458200" cy="535531"/>
          </a:xfrm>
        </p:spPr>
        <p:txBody>
          <a:bodyPr anchor="t">
            <a:sp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42900" y="3429000"/>
            <a:ext cx="8458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3A550-E6C6-45E7-99E0-F2C4822C7FDE}"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9" name="TextBox 8"/>
          <p:cNvSpPr txBox="1"/>
          <p:nvPr userDrawn="1"/>
        </p:nvSpPr>
        <p:spPr>
          <a:xfrm>
            <a:off x="7592037" y="6453514"/>
            <a:ext cx="1409088" cy="246888"/>
          </a:xfrm>
          <a:prstGeom prst="rect">
            <a:avLst/>
          </a:prstGeom>
          <a:noFill/>
        </p:spPr>
        <p:txBody>
          <a:bodyPr wrap="square" rtlCol="0">
            <a:spAutoFit/>
          </a:bodyPr>
          <a:lstStyle/>
          <a:p>
            <a:pPr algn="r"/>
            <a:r>
              <a:rPr lang="en-US" sz="1000" dirty="0">
                <a:solidFill>
                  <a:srgbClr val="FFFFFF"/>
                </a:solidFill>
                <a:cs typeface="Arial" pitchFamily="34" charset="0"/>
              </a:rPr>
              <a:t>© AstraZeneca 2018</a:t>
            </a:r>
          </a:p>
        </p:txBody>
      </p:sp>
      <p:sp>
        <p:nvSpPr>
          <p:cNvPr id="8" name="Text Placeholder 7"/>
          <p:cNvSpPr>
            <a:spLocks noGrp="1"/>
          </p:cNvSpPr>
          <p:nvPr>
            <p:ph type="body" sz="quarter" idx="13" hasCustomPrompt="1"/>
          </p:nvPr>
        </p:nvSpPr>
        <p:spPr>
          <a:xfrm>
            <a:off x="342900" y="5829300"/>
            <a:ext cx="7391400" cy="885825"/>
          </a:xfrm>
        </p:spPr>
        <p:txBody>
          <a:bodyPr anchor="b">
            <a:noAutofit/>
          </a:bodyPr>
          <a:lstStyle>
            <a:lvl1pPr marL="0" indent="0">
              <a:spcBef>
                <a:spcPts val="300"/>
              </a:spcBef>
              <a:buNone/>
              <a:defRPr sz="1000">
                <a:solidFill>
                  <a:schemeClr val="bg1"/>
                </a:solidFill>
              </a:defRPr>
            </a:lvl1pPr>
            <a:lvl2pPr marL="228600" indent="0">
              <a:spcBef>
                <a:spcPts val="300"/>
              </a:spcBef>
              <a:buNone/>
              <a:defRPr sz="1000">
                <a:solidFill>
                  <a:schemeClr val="bg1"/>
                </a:solidFill>
              </a:defRPr>
            </a:lvl2pPr>
            <a:lvl3pPr marL="457200" indent="0">
              <a:spcBef>
                <a:spcPts val="300"/>
              </a:spcBef>
              <a:buNone/>
              <a:defRPr sz="1000">
                <a:solidFill>
                  <a:schemeClr val="bg1"/>
                </a:solidFill>
              </a:defRPr>
            </a:lvl3pPr>
            <a:lvl4pPr marL="685800" indent="0">
              <a:spcBef>
                <a:spcPts val="300"/>
              </a:spcBef>
              <a:buNone/>
              <a:defRPr sz="1000">
                <a:solidFill>
                  <a:schemeClr val="bg1"/>
                </a:solidFill>
              </a:defRPr>
            </a:lvl4pPr>
            <a:lvl5pPr marL="914400" indent="0">
              <a:spcBef>
                <a:spcPts val="300"/>
              </a:spcBef>
              <a:buNone/>
              <a:defRPr sz="1000">
                <a:solidFill>
                  <a:schemeClr val="bg1"/>
                </a:solidFill>
              </a:defRPr>
            </a:lvl5pPr>
          </a:lstStyle>
          <a:p>
            <a:pPr lvl="0"/>
            <a:r>
              <a:rPr lang="en-US" dirty="0"/>
              <a:t>Reference(s)</a:t>
            </a:r>
          </a:p>
        </p:txBody>
      </p:sp>
    </p:spTree>
    <p:extLst>
      <p:ext uri="{BB962C8B-B14F-4D97-AF65-F5344CB8AC3E}">
        <p14:creationId xmlns:p14="http://schemas.microsoft.com/office/powerpoint/2010/main" val="3193290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D33E88F0-6B2E-483F-88C1-3DEA6A0C86B9}" type="datetime1">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32E5-F8E0-41AE-9A6B-AD730338B005}" type="slidenum">
              <a:rPr lang="en-US" smtClean="0"/>
              <a:t>‹#›</a:t>
            </a:fld>
            <a:endParaRPr lang="en-US"/>
          </a:p>
        </p:txBody>
      </p:sp>
      <p:sp>
        <p:nvSpPr>
          <p:cNvPr id="9" name="Text Placeholder 8"/>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sz="half" idx="1"/>
          </p:nvPr>
        </p:nvSpPr>
        <p:spPr>
          <a:xfrm>
            <a:off x="342900" y="1261872"/>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261872"/>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240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1"/>
            <a:ext cx="8458200" cy="800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2900" y="1264715"/>
            <a:ext cx="42291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572000" y="1264715"/>
            <a:ext cx="42291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1CB4F94-8D6F-43F0-8895-D814B06E987E}" type="datetime1">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432E5-F8E0-41AE-9A6B-AD730338B005}" type="slidenum">
              <a:rPr lang="en-US" smtClean="0"/>
              <a:t>‹#›</a:t>
            </a:fld>
            <a:endParaRPr lang="en-US"/>
          </a:p>
        </p:txBody>
      </p:sp>
      <p:sp>
        <p:nvSpPr>
          <p:cNvPr id="11" name="Text Placeholder 10"/>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4" name="Content Placeholder 3"/>
          <p:cNvSpPr>
            <a:spLocks noGrp="1"/>
          </p:cNvSpPr>
          <p:nvPr>
            <p:ph sz="half" idx="2"/>
          </p:nvPr>
        </p:nvSpPr>
        <p:spPr>
          <a:xfrm>
            <a:off x="342900" y="1692998"/>
            <a:ext cx="4229100" cy="413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572000" y="1692998"/>
            <a:ext cx="4229100" cy="413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6810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458200" cy="800100"/>
          </a:xfrm>
        </p:spPr>
        <p:txBody>
          <a:bodyPr anchor="b">
            <a:normAutofit/>
          </a:bodyPr>
          <a:lstStyle>
            <a:lvl1pPr>
              <a:defRPr sz="2400"/>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877824" y="5440680"/>
            <a:ext cx="7406640" cy="365760"/>
          </a:xfrm>
          <a:prstGeom prst="roundRect">
            <a:avLst/>
          </a:prstGeom>
          <a:solidFill>
            <a:schemeClr val="accent2"/>
          </a:solidFill>
        </p:spPr>
        <p:txBody>
          <a:bodyPr anchor="ctr"/>
          <a:lstStyle>
            <a:lvl1pPr marL="0" indent="0" algn="ctr">
              <a:buNone/>
              <a:defRPr sz="1600" b="1"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enter caption</a:t>
            </a:r>
          </a:p>
        </p:txBody>
      </p:sp>
      <p:sp>
        <p:nvSpPr>
          <p:cNvPr id="5" name="Date Placeholder 4"/>
          <p:cNvSpPr>
            <a:spLocks noGrp="1"/>
          </p:cNvSpPr>
          <p:nvPr>
            <p:ph type="dt" sz="half" idx="10"/>
          </p:nvPr>
        </p:nvSpPr>
        <p:spPr/>
        <p:txBody>
          <a:bodyPr/>
          <a:lstStyle/>
          <a:p>
            <a:fld id="{4E6BEEB5-7F0C-4FC2-8073-8400AFD3443B}" type="datetime1">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32E5-F8E0-41AE-9A6B-AD730338B005}" type="slidenum">
              <a:rPr lang="en-US" smtClean="0"/>
              <a:t>‹#›</a:t>
            </a:fld>
            <a:endParaRPr lang="en-US"/>
          </a:p>
        </p:txBody>
      </p:sp>
      <p:sp>
        <p:nvSpPr>
          <p:cNvPr id="9" name="Text Placeholder 8"/>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idx="1"/>
          </p:nvPr>
        </p:nvSpPr>
        <p:spPr>
          <a:xfrm>
            <a:off x="342900" y="1260475"/>
            <a:ext cx="8458200" cy="4185227"/>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95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7B8E70-2E1E-4851-9240-2803A7DE61F3}" type="datetime1">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26497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A19E8C-3497-4DBE-8DC8-165A275B7EA7}" type="datetime1">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a:p>
        </p:txBody>
      </p:sp>
      <p:sp>
        <p:nvSpPr>
          <p:cNvPr id="8" name="Text Placeholder 7"/>
          <p:cNvSpPr>
            <a:spLocks noGrp="1"/>
          </p:cNvSpPr>
          <p:nvPr>
            <p:ph type="body" sz="quarter" idx="14" hasCustomPrompt="1"/>
          </p:nvPr>
        </p:nvSpPr>
        <p:spPr>
          <a:xfrm>
            <a:off x="877824" y="5440680"/>
            <a:ext cx="7406640" cy="361950"/>
          </a:xfrm>
          <a:prstGeom prst="roundRect">
            <a:avLst/>
          </a:prstGeom>
          <a:solidFill>
            <a:schemeClr val="accent2"/>
          </a:solidFill>
        </p:spPr>
        <p:txBody>
          <a:bodyPr>
            <a:normAutofit/>
          </a:bodyPr>
          <a:lstStyle>
            <a:lvl1pPr marL="0" indent="0" algn="ctr">
              <a:buNone/>
              <a:defRPr sz="16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enter caption</a:t>
            </a:r>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949179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No Line">
    <p:spTree>
      <p:nvGrpSpPr>
        <p:cNvPr id="1" name=""/>
        <p:cNvGrpSpPr/>
        <p:nvPr/>
      </p:nvGrpSpPr>
      <p:grpSpPr>
        <a:xfrm>
          <a:off x="0" y="0"/>
          <a:ext cx="0" cy="0"/>
          <a:chOff x="0" y="0"/>
          <a:chExt cx="0" cy="0"/>
        </a:xfrm>
      </p:grpSpPr>
      <p:sp>
        <p:nvSpPr>
          <p:cNvPr id="10" name="Rectangle 9"/>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89FB11-7CEC-4974-89DF-B8F062D3871C}"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a:p>
        </p:txBody>
      </p:sp>
      <p:sp>
        <p:nvSpPr>
          <p:cNvPr id="8" name="Text Placeholder 7"/>
          <p:cNvSpPr>
            <a:spLocks noGrp="1"/>
          </p:cNvSpPr>
          <p:nvPr>
            <p:ph type="body" sz="quarter" idx="13" hasCustomPrompt="1"/>
          </p:nvPr>
        </p:nvSpPr>
        <p:spPr>
          <a:xfrm>
            <a:off x="342900" y="5851602"/>
            <a:ext cx="73914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342900" y="1028700"/>
            <a:ext cx="84582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9847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Rectangle 8"/>
          <p:cNvSpPr/>
          <p:nvPr userDrawn="1"/>
        </p:nvSpPr>
        <p:spPr>
          <a:xfrm>
            <a:off x="7464383" y="6521476"/>
            <a:ext cx="1607475"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A44C871-8CA5-40D8-9222-A509F442C463}"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a:p>
        </p:txBody>
      </p:sp>
      <p:sp>
        <p:nvSpPr>
          <p:cNvPr id="3" name="Content Placeholder 2"/>
          <p:cNvSpPr>
            <a:spLocks noGrp="1"/>
          </p:cNvSpPr>
          <p:nvPr>
            <p:ph idx="1"/>
          </p:nvPr>
        </p:nvSpPr>
        <p:spPr>
          <a:xfrm>
            <a:off x="342900" y="1028700"/>
            <a:ext cx="84582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5710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 No Line">
    <p:spTree>
      <p:nvGrpSpPr>
        <p:cNvPr id="1" name=""/>
        <p:cNvGrpSpPr/>
        <p:nvPr/>
      </p:nvGrpSpPr>
      <p:grpSpPr>
        <a:xfrm>
          <a:off x="0" y="0"/>
          <a:ext cx="0" cy="0"/>
          <a:chOff x="0" y="0"/>
          <a:chExt cx="0" cy="0"/>
        </a:xfrm>
      </p:grpSpPr>
      <p:sp>
        <p:nvSpPr>
          <p:cNvPr id="9" name="Rectangle 8"/>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CBD411-546A-426F-BBE3-F55CF948C3C9}" type="datetime1">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735283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3CDD299-0D35-46B7-A25E-0F94CE78E738}" type="datetime1">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t>‹#›</a:t>
            </a:fld>
            <a:endParaRPr lang="en-US"/>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769972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BC43169-D9E3-4181-A251-FDB2671D2E54}" type="datetime1">
              <a:rPr lang="en-US" smtClean="0"/>
              <a:t>3/4/2019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E10DE1F-9543-4D0E-B713-19D9745C71DA}" type="slidenum">
              <a:rPr lang="en-US" smtClean="0"/>
              <a:t>‹#›</a:t>
            </a:fld>
            <a:endParaRPr lang="en-US"/>
          </a:p>
        </p:txBody>
      </p:sp>
    </p:spTree>
    <p:extLst>
      <p:ext uri="{BB962C8B-B14F-4D97-AF65-F5344CB8AC3E}">
        <p14:creationId xmlns:p14="http://schemas.microsoft.com/office/powerpoint/2010/main" val="3667697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3" y="192000"/>
            <a:ext cx="8765651" cy="672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645920"/>
            <a:ext cx="7056000" cy="2157984"/>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389918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92000"/>
            <a:ext cx="8280000" cy="672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2" y="1552684"/>
            <a:ext cx="7023713" cy="422952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038340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3" y="192000"/>
            <a:ext cx="8765651"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4232602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3" y="192000"/>
            <a:ext cx="8765651"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702468"/>
            <a:ext cx="8765651" cy="432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645920"/>
            <a:ext cx="7056000" cy="2157984"/>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05201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7734300" y="6426655"/>
            <a:ext cx="1360303" cy="394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45125" y="3878263"/>
            <a:ext cx="8856000" cy="2836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a:off x="145125" y="3771900"/>
            <a:ext cx="885600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userDrawn="1"/>
        </p:nvSpPr>
        <p:spPr>
          <a:xfrm>
            <a:off x="7592037" y="6453514"/>
            <a:ext cx="1409088" cy="246888"/>
          </a:xfrm>
          <a:prstGeom prst="rect">
            <a:avLst/>
          </a:prstGeom>
          <a:noFill/>
        </p:spPr>
        <p:txBody>
          <a:bodyPr wrap="square" rtlCol="0">
            <a:spAutoFit/>
          </a:bodyPr>
          <a:lstStyle/>
          <a:p>
            <a:pPr algn="r"/>
            <a:r>
              <a:rPr lang="en-US" sz="1000" dirty="0">
                <a:solidFill>
                  <a:srgbClr val="FFFFFF"/>
                </a:solidFill>
                <a:cs typeface="Arial" pitchFamily="34" charset="0"/>
              </a:rPr>
              <a:t>© AstraZeneca 2018</a:t>
            </a: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12322" y="5715000"/>
            <a:ext cx="567956" cy="653802"/>
          </a:xfrm>
          <a:prstGeom prst="rect">
            <a:avLst/>
          </a:prstGeom>
        </p:spPr>
      </p:pic>
      <p:sp>
        <p:nvSpPr>
          <p:cNvPr id="2" name="Title 1"/>
          <p:cNvSpPr>
            <a:spLocks noGrp="1"/>
          </p:cNvSpPr>
          <p:nvPr>
            <p:ph type="ctrTitle"/>
          </p:nvPr>
        </p:nvSpPr>
        <p:spPr>
          <a:xfrm>
            <a:off x="342900" y="1279207"/>
            <a:ext cx="8458200" cy="1828800"/>
          </a:xfrm>
        </p:spPr>
        <p:txBody>
          <a:bodyPr anchor="t" anchorCtr="0">
            <a:normAutofit/>
          </a:bodyPr>
          <a:lstStyle>
            <a:lvl1pPr algn="l">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42900" y="4267200"/>
            <a:ext cx="8458200" cy="13716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p:cNvSpPr>
            <a:spLocks noGrp="1"/>
          </p:cNvSpPr>
          <p:nvPr>
            <p:ph type="body" sz="quarter" idx="10" hasCustomPrompt="1"/>
          </p:nvPr>
        </p:nvSpPr>
        <p:spPr>
          <a:xfrm>
            <a:off x="342900" y="5626100"/>
            <a:ext cx="7391400" cy="871538"/>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115531778"/>
      </p:ext>
    </p:extLst>
  </p:cSld>
  <p:clrMapOvr>
    <a:masterClrMapping/>
  </p:clrMapOvr>
  <p:extLst mod="1">
    <p:ext uri="{DCECCB84-F9BA-43D5-87BE-67443E8EF086}">
      <p15:sldGuideLst xmlns:p15="http://schemas.microsoft.com/office/powerpoint/2012/main">
        <p15:guide id="1" orient="horz" pos="26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649464"/>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649464"/>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3" y="192000"/>
            <a:ext cx="8765651"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798131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3" y="192000"/>
            <a:ext cx="8765651"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649463"/>
            <a:ext cx="705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6462339"/>
            <a:ext cx="396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378331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1FF13A5A-DD49-45A0-A542-BA12D3F47F73}"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a:p>
        </p:txBody>
      </p:sp>
      <p:sp>
        <p:nvSpPr>
          <p:cNvPr id="8" name="Text Placeholder 7"/>
          <p:cNvSpPr>
            <a:spLocks noGrp="1"/>
          </p:cNvSpPr>
          <p:nvPr>
            <p:ph type="body" sz="quarter" idx="13" hasCustomPrompt="1"/>
          </p:nvPr>
        </p:nvSpPr>
        <p:spPr>
          <a:xfrm>
            <a:off x="342900" y="5851602"/>
            <a:ext cx="73914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342900" y="1261872"/>
            <a:ext cx="8458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9626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29BEBD-1F34-4FF5-AB90-E5B615AD534D}" type="datetime1">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475394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7464383" y="6532627"/>
            <a:ext cx="1607475"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45125" y="3878263"/>
            <a:ext cx="8856000" cy="2836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a:off x="145125" y="3771900"/>
            <a:ext cx="885600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userDrawn="1"/>
        </p:nvSpPr>
        <p:spPr>
          <a:xfrm>
            <a:off x="7592037" y="6453514"/>
            <a:ext cx="1409088" cy="246888"/>
          </a:xfrm>
          <a:prstGeom prst="rect">
            <a:avLst/>
          </a:prstGeom>
          <a:noFill/>
        </p:spPr>
        <p:txBody>
          <a:bodyPr wrap="square" rtlCol="0">
            <a:spAutoFit/>
          </a:bodyPr>
          <a:lstStyle/>
          <a:p>
            <a:pPr algn="r"/>
            <a:r>
              <a:rPr lang="en-US" sz="1000" dirty="0">
                <a:solidFill>
                  <a:srgbClr val="FFFFFF"/>
                </a:solidFill>
                <a:cs typeface="Arial" pitchFamily="34" charset="0"/>
              </a:rPr>
              <a:t>© AstraZeneca 2018</a:t>
            </a: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12322" y="5715000"/>
            <a:ext cx="567956" cy="653802"/>
          </a:xfrm>
          <a:prstGeom prst="rect">
            <a:avLst/>
          </a:prstGeom>
        </p:spPr>
      </p:pic>
      <p:sp>
        <p:nvSpPr>
          <p:cNvPr id="2" name="Title 1"/>
          <p:cNvSpPr>
            <a:spLocks noGrp="1"/>
          </p:cNvSpPr>
          <p:nvPr>
            <p:ph type="ctrTitle"/>
          </p:nvPr>
        </p:nvSpPr>
        <p:spPr>
          <a:xfrm>
            <a:off x="342900" y="1279207"/>
            <a:ext cx="8458200" cy="1828800"/>
          </a:xfrm>
        </p:spPr>
        <p:txBody>
          <a:bodyPr anchor="t" anchorCtr="0">
            <a:normAutofit/>
          </a:bodyPr>
          <a:lstStyle>
            <a:lvl1pPr algn="l">
              <a:defRPr sz="3600">
                <a:solidFill>
                  <a:schemeClr val="tx2"/>
                </a:solidFill>
              </a:defRPr>
            </a:lvl1pPr>
          </a:lstStyle>
          <a:p>
            <a:r>
              <a:rPr lang="en-US" dirty="0"/>
              <a:t>Click to edit Master title style</a:t>
            </a:r>
          </a:p>
        </p:txBody>
      </p:sp>
      <p:sp>
        <p:nvSpPr>
          <p:cNvPr id="14" name="Rectangle 13"/>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42900" y="4267200"/>
            <a:ext cx="8458200" cy="13716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1" name="Text Placeholder 10"/>
          <p:cNvSpPr>
            <a:spLocks noGrp="1"/>
          </p:cNvSpPr>
          <p:nvPr>
            <p:ph type="body" sz="quarter" idx="10" hasCustomPrompt="1"/>
          </p:nvPr>
        </p:nvSpPr>
        <p:spPr>
          <a:xfrm>
            <a:off x="342900" y="5626100"/>
            <a:ext cx="7391400" cy="871538"/>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401370898"/>
      </p:ext>
    </p:extLst>
  </p:cSld>
  <p:clrMapOvr>
    <a:masterClrMapping/>
  </p:clrMapOvr>
  <p:extLst mod="1">
    <p:ext uri="{DCECCB84-F9BA-43D5-87BE-67443E8EF086}">
      <p15:sldGuideLst xmlns:p15="http://schemas.microsoft.com/office/powerpoint/2012/main">
        <p15:guide id="1" orient="horz" pos="26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45125" y="156117"/>
            <a:ext cx="8856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342900" y="1270364"/>
            <a:ext cx="8458200" cy="535531"/>
          </a:xfrm>
        </p:spPr>
        <p:txBody>
          <a:bodyPr anchor="t">
            <a:sp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42900" y="3429000"/>
            <a:ext cx="8458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5A2BF-C339-4C1C-8697-AEC2DC21EF50}"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9" name="TextBox 8"/>
          <p:cNvSpPr txBox="1"/>
          <p:nvPr userDrawn="1"/>
        </p:nvSpPr>
        <p:spPr>
          <a:xfrm>
            <a:off x="7592037" y="6453514"/>
            <a:ext cx="1409088" cy="246888"/>
          </a:xfrm>
          <a:prstGeom prst="rect">
            <a:avLst/>
          </a:prstGeom>
          <a:noFill/>
        </p:spPr>
        <p:txBody>
          <a:bodyPr wrap="square" rtlCol="0">
            <a:spAutoFit/>
          </a:bodyPr>
          <a:lstStyle/>
          <a:p>
            <a:pPr algn="r"/>
            <a:r>
              <a:rPr lang="en-US" sz="1000" dirty="0">
                <a:solidFill>
                  <a:srgbClr val="FFFFFF"/>
                </a:solidFill>
                <a:cs typeface="Arial" pitchFamily="34" charset="0"/>
              </a:rPr>
              <a:t>© AstraZeneca 2018</a:t>
            </a:r>
          </a:p>
        </p:txBody>
      </p:sp>
      <p:sp>
        <p:nvSpPr>
          <p:cNvPr id="8" name="Text Placeholder 7"/>
          <p:cNvSpPr>
            <a:spLocks noGrp="1"/>
          </p:cNvSpPr>
          <p:nvPr>
            <p:ph type="body" sz="quarter" idx="13" hasCustomPrompt="1"/>
          </p:nvPr>
        </p:nvSpPr>
        <p:spPr>
          <a:xfrm>
            <a:off x="342900" y="5829300"/>
            <a:ext cx="7391400" cy="885825"/>
          </a:xfrm>
        </p:spPr>
        <p:txBody>
          <a:bodyPr anchor="b">
            <a:noAutofit/>
          </a:bodyPr>
          <a:lstStyle>
            <a:lvl1pPr marL="0" indent="0">
              <a:spcBef>
                <a:spcPts val="300"/>
              </a:spcBef>
              <a:buNone/>
              <a:defRPr sz="1000">
                <a:solidFill>
                  <a:schemeClr val="bg1"/>
                </a:solidFill>
              </a:defRPr>
            </a:lvl1pPr>
            <a:lvl2pPr marL="228600" indent="0">
              <a:spcBef>
                <a:spcPts val="300"/>
              </a:spcBef>
              <a:buNone/>
              <a:defRPr sz="1000">
                <a:solidFill>
                  <a:schemeClr val="bg1"/>
                </a:solidFill>
              </a:defRPr>
            </a:lvl2pPr>
            <a:lvl3pPr marL="457200" indent="0">
              <a:spcBef>
                <a:spcPts val="300"/>
              </a:spcBef>
              <a:buNone/>
              <a:defRPr sz="1000">
                <a:solidFill>
                  <a:schemeClr val="bg1"/>
                </a:solidFill>
              </a:defRPr>
            </a:lvl3pPr>
            <a:lvl4pPr marL="685800" indent="0">
              <a:spcBef>
                <a:spcPts val="300"/>
              </a:spcBef>
              <a:buNone/>
              <a:defRPr sz="1000">
                <a:solidFill>
                  <a:schemeClr val="bg1"/>
                </a:solidFill>
              </a:defRPr>
            </a:lvl4pPr>
            <a:lvl5pPr marL="914400" indent="0">
              <a:spcBef>
                <a:spcPts val="300"/>
              </a:spcBef>
              <a:buNone/>
              <a:defRPr sz="1000">
                <a:solidFill>
                  <a:schemeClr val="bg1"/>
                </a:solidFill>
              </a:defRPr>
            </a:lvl5pPr>
          </a:lstStyle>
          <a:p>
            <a:pPr lvl="0"/>
            <a:r>
              <a:rPr lang="en-US" dirty="0"/>
              <a:t>Reference(s)</a:t>
            </a:r>
          </a:p>
        </p:txBody>
      </p:sp>
    </p:spTree>
    <p:extLst>
      <p:ext uri="{BB962C8B-B14F-4D97-AF65-F5344CB8AC3E}">
        <p14:creationId xmlns:p14="http://schemas.microsoft.com/office/powerpoint/2010/main" val="1143351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9F3D726E-FB92-4884-94A9-E29F0D3D5945}" type="datetime1">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32E5-F8E0-41AE-9A6B-AD730338B005}" type="slidenum">
              <a:rPr lang="en-US" smtClean="0"/>
              <a:t>‹#›</a:t>
            </a:fld>
            <a:endParaRPr lang="en-US"/>
          </a:p>
        </p:txBody>
      </p:sp>
      <p:sp>
        <p:nvSpPr>
          <p:cNvPr id="9" name="Text Placeholder 8"/>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sz="half" idx="1"/>
          </p:nvPr>
        </p:nvSpPr>
        <p:spPr>
          <a:xfrm>
            <a:off x="342900" y="1261872"/>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261872"/>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3603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1"/>
            <a:ext cx="8458200" cy="800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2900" y="1264715"/>
            <a:ext cx="42291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572000" y="1264715"/>
            <a:ext cx="42291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768EE79-702C-4427-9695-685201D8BB2B}" type="datetime1">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432E5-F8E0-41AE-9A6B-AD730338B005}" type="slidenum">
              <a:rPr lang="en-US" smtClean="0"/>
              <a:t>‹#›</a:t>
            </a:fld>
            <a:endParaRPr lang="en-US"/>
          </a:p>
        </p:txBody>
      </p:sp>
      <p:sp>
        <p:nvSpPr>
          <p:cNvPr id="11" name="Text Placeholder 10"/>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4" name="Content Placeholder 3"/>
          <p:cNvSpPr>
            <a:spLocks noGrp="1"/>
          </p:cNvSpPr>
          <p:nvPr>
            <p:ph sz="half" idx="2"/>
          </p:nvPr>
        </p:nvSpPr>
        <p:spPr>
          <a:xfrm>
            <a:off x="342900" y="1692998"/>
            <a:ext cx="4229100" cy="413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572000" y="1692998"/>
            <a:ext cx="4229100" cy="413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6484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458200" cy="800100"/>
          </a:xfrm>
        </p:spPr>
        <p:txBody>
          <a:bodyPr anchor="b">
            <a:normAutofit/>
          </a:bodyPr>
          <a:lstStyle>
            <a:lvl1pPr>
              <a:defRPr sz="2400"/>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877824" y="5440680"/>
            <a:ext cx="7406640" cy="365760"/>
          </a:xfrm>
          <a:prstGeom prst="roundRect">
            <a:avLst/>
          </a:prstGeom>
          <a:solidFill>
            <a:schemeClr val="accent2"/>
          </a:solidFill>
        </p:spPr>
        <p:txBody>
          <a:bodyPr anchor="ctr"/>
          <a:lstStyle>
            <a:lvl1pPr marL="0" indent="0" algn="ctr">
              <a:buNone/>
              <a:defRPr sz="1600" b="1"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enter caption</a:t>
            </a:r>
          </a:p>
        </p:txBody>
      </p:sp>
      <p:sp>
        <p:nvSpPr>
          <p:cNvPr id="5" name="Date Placeholder 4"/>
          <p:cNvSpPr>
            <a:spLocks noGrp="1"/>
          </p:cNvSpPr>
          <p:nvPr>
            <p:ph type="dt" sz="half" idx="10"/>
          </p:nvPr>
        </p:nvSpPr>
        <p:spPr/>
        <p:txBody>
          <a:bodyPr/>
          <a:lstStyle/>
          <a:p>
            <a:fld id="{5D19DA37-D88C-45A7-9A09-BE5B5A1C4E90}" type="datetime1">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32E5-F8E0-41AE-9A6B-AD730338B005}" type="slidenum">
              <a:rPr lang="en-US" smtClean="0"/>
              <a:t>‹#›</a:t>
            </a:fld>
            <a:endParaRPr lang="en-US"/>
          </a:p>
        </p:txBody>
      </p:sp>
      <p:sp>
        <p:nvSpPr>
          <p:cNvPr id="9" name="Text Placeholder 8"/>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idx="1"/>
          </p:nvPr>
        </p:nvSpPr>
        <p:spPr>
          <a:xfrm>
            <a:off x="342900" y="1260475"/>
            <a:ext cx="8458200" cy="4185227"/>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9612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DAC395-73C5-4CDE-BCFE-A13FD5719D81}" type="datetime1">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a:p>
        </p:txBody>
      </p:sp>
      <p:sp>
        <p:nvSpPr>
          <p:cNvPr id="8" name="Text Placeholder 7"/>
          <p:cNvSpPr>
            <a:spLocks noGrp="1"/>
          </p:cNvSpPr>
          <p:nvPr>
            <p:ph type="body" sz="quarter" idx="14" hasCustomPrompt="1"/>
          </p:nvPr>
        </p:nvSpPr>
        <p:spPr>
          <a:xfrm>
            <a:off x="877824" y="5440680"/>
            <a:ext cx="7406640" cy="361950"/>
          </a:xfrm>
          <a:prstGeom prst="roundRect">
            <a:avLst/>
          </a:prstGeom>
          <a:solidFill>
            <a:schemeClr val="accent2"/>
          </a:solidFill>
        </p:spPr>
        <p:txBody>
          <a:bodyPr>
            <a:normAutofit/>
          </a:bodyPr>
          <a:lstStyle>
            <a:lvl1pPr marL="0" indent="0" algn="ctr">
              <a:buNone/>
              <a:defRPr sz="16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enter caption</a:t>
            </a:r>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7317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45125" y="156117"/>
            <a:ext cx="8856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342900" y="1270364"/>
            <a:ext cx="8458200" cy="535531"/>
          </a:xfrm>
        </p:spPr>
        <p:txBody>
          <a:bodyPr anchor="t">
            <a:sp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42900" y="3429000"/>
            <a:ext cx="8458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62901A-74C9-489A-B67D-4D4FA6595A52}"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9" name="TextBox 8"/>
          <p:cNvSpPr txBox="1"/>
          <p:nvPr userDrawn="1"/>
        </p:nvSpPr>
        <p:spPr>
          <a:xfrm>
            <a:off x="7592037" y="6453514"/>
            <a:ext cx="1409088" cy="246888"/>
          </a:xfrm>
          <a:prstGeom prst="rect">
            <a:avLst/>
          </a:prstGeom>
          <a:noFill/>
        </p:spPr>
        <p:txBody>
          <a:bodyPr wrap="square" rtlCol="0">
            <a:spAutoFit/>
          </a:bodyPr>
          <a:lstStyle/>
          <a:p>
            <a:pPr algn="r"/>
            <a:r>
              <a:rPr lang="en-US" sz="1000" dirty="0">
                <a:solidFill>
                  <a:srgbClr val="FFFFFF"/>
                </a:solidFill>
                <a:cs typeface="Arial" pitchFamily="34" charset="0"/>
              </a:rPr>
              <a:t>© AstraZeneca 2018</a:t>
            </a:r>
          </a:p>
        </p:txBody>
      </p:sp>
      <p:sp>
        <p:nvSpPr>
          <p:cNvPr id="8" name="Text Placeholder 7"/>
          <p:cNvSpPr>
            <a:spLocks noGrp="1"/>
          </p:cNvSpPr>
          <p:nvPr>
            <p:ph type="body" sz="quarter" idx="13" hasCustomPrompt="1"/>
          </p:nvPr>
        </p:nvSpPr>
        <p:spPr>
          <a:xfrm>
            <a:off x="342900" y="5829300"/>
            <a:ext cx="7391400" cy="885825"/>
          </a:xfrm>
        </p:spPr>
        <p:txBody>
          <a:bodyPr anchor="b">
            <a:noAutofit/>
          </a:bodyPr>
          <a:lstStyle>
            <a:lvl1pPr marL="0" indent="0">
              <a:spcBef>
                <a:spcPts val="300"/>
              </a:spcBef>
              <a:buNone/>
              <a:defRPr sz="1000">
                <a:solidFill>
                  <a:schemeClr val="bg1"/>
                </a:solidFill>
              </a:defRPr>
            </a:lvl1pPr>
            <a:lvl2pPr marL="228600" indent="0">
              <a:spcBef>
                <a:spcPts val="300"/>
              </a:spcBef>
              <a:buNone/>
              <a:defRPr sz="1000">
                <a:solidFill>
                  <a:schemeClr val="bg1"/>
                </a:solidFill>
              </a:defRPr>
            </a:lvl2pPr>
            <a:lvl3pPr marL="457200" indent="0">
              <a:spcBef>
                <a:spcPts val="300"/>
              </a:spcBef>
              <a:buNone/>
              <a:defRPr sz="1000">
                <a:solidFill>
                  <a:schemeClr val="bg1"/>
                </a:solidFill>
              </a:defRPr>
            </a:lvl3pPr>
            <a:lvl4pPr marL="685800" indent="0">
              <a:spcBef>
                <a:spcPts val="300"/>
              </a:spcBef>
              <a:buNone/>
              <a:defRPr sz="1000">
                <a:solidFill>
                  <a:schemeClr val="bg1"/>
                </a:solidFill>
              </a:defRPr>
            </a:lvl4pPr>
            <a:lvl5pPr marL="914400" indent="0">
              <a:spcBef>
                <a:spcPts val="300"/>
              </a:spcBef>
              <a:buNone/>
              <a:defRPr sz="1000">
                <a:solidFill>
                  <a:schemeClr val="bg1"/>
                </a:solidFill>
              </a:defRPr>
            </a:lvl5pPr>
          </a:lstStyle>
          <a:p>
            <a:pPr lvl="0"/>
            <a:r>
              <a:rPr lang="en-US" dirty="0"/>
              <a:t>Reference(s)</a:t>
            </a:r>
          </a:p>
        </p:txBody>
      </p:sp>
    </p:spTree>
    <p:extLst>
      <p:ext uri="{BB962C8B-B14F-4D97-AF65-F5344CB8AC3E}">
        <p14:creationId xmlns:p14="http://schemas.microsoft.com/office/powerpoint/2010/main" val="17351963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No Line">
    <p:spTree>
      <p:nvGrpSpPr>
        <p:cNvPr id="1" name=""/>
        <p:cNvGrpSpPr/>
        <p:nvPr/>
      </p:nvGrpSpPr>
      <p:grpSpPr>
        <a:xfrm>
          <a:off x="0" y="0"/>
          <a:ext cx="0" cy="0"/>
          <a:chOff x="0" y="0"/>
          <a:chExt cx="0" cy="0"/>
        </a:xfrm>
      </p:grpSpPr>
      <p:sp>
        <p:nvSpPr>
          <p:cNvPr id="10" name="Rectangle 9"/>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D3E87A7-1E95-457A-842C-5B95219DFF2D}"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a:p>
        </p:txBody>
      </p:sp>
      <p:sp>
        <p:nvSpPr>
          <p:cNvPr id="8" name="Text Placeholder 7"/>
          <p:cNvSpPr>
            <a:spLocks noGrp="1"/>
          </p:cNvSpPr>
          <p:nvPr>
            <p:ph type="body" sz="quarter" idx="13" hasCustomPrompt="1"/>
          </p:nvPr>
        </p:nvSpPr>
        <p:spPr>
          <a:xfrm>
            <a:off x="342900" y="5851602"/>
            <a:ext cx="73914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342900" y="1028700"/>
            <a:ext cx="84582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7763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Rectangle 8"/>
          <p:cNvSpPr/>
          <p:nvPr userDrawn="1"/>
        </p:nvSpPr>
        <p:spPr>
          <a:xfrm>
            <a:off x="7464383" y="6521476"/>
            <a:ext cx="1607475"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ADF85B0-D4B0-4955-8529-ADBFBADC2C46}"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a:p>
        </p:txBody>
      </p:sp>
      <p:sp>
        <p:nvSpPr>
          <p:cNvPr id="3" name="Content Placeholder 2"/>
          <p:cNvSpPr>
            <a:spLocks noGrp="1"/>
          </p:cNvSpPr>
          <p:nvPr>
            <p:ph idx="1"/>
          </p:nvPr>
        </p:nvSpPr>
        <p:spPr>
          <a:xfrm>
            <a:off x="342900" y="1028700"/>
            <a:ext cx="84582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046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 No Line">
    <p:spTree>
      <p:nvGrpSpPr>
        <p:cNvPr id="1" name=""/>
        <p:cNvGrpSpPr/>
        <p:nvPr/>
      </p:nvGrpSpPr>
      <p:grpSpPr>
        <a:xfrm>
          <a:off x="0" y="0"/>
          <a:ext cx="0" cy="0"/>
          <a:chOff x="0" y="0"/>
          <a:chExt cx="0" cy="0"/>
        </a:xfrm>
      </p:grpSpPr>
      <p:sp>
        <p:nvSpPr>
          <p:cNvPr id="9" name="Rectangle 8"/>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C9811C-3849-42C3-8782-EF8E5480F672}" type="datetime1">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793605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AA65775-56F5-4A2C-B8A7-C35CC392CD5F}" type="datetime1">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t>‹#›</a:t>
            </a:fld>
            <a:endParaRPr lang="en-US"/>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2407045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FFFFFF"/>
        </a:solidFill>
        <a:effectLst/>
      </p:bgPr>
    </p:bg>
    <p:spTree>
      <p:nvGrpSpPr>
        <p:cNvPr id="1" name=""/>
        <p:cNvGrpSpPr/>
        <p:nvPr/>
      </p:nvGrpSpPr>
      <p:grpSpPr>
        <a:xfrm>
          <a:off x="0" y="0"/>
          <a:ext cx="0" cy="0"/>
          <a:chOff x="0" y="0"/>
          <a:chExt cx="0" cy="0"/>
        </a:xfrm>
      </p:grpSpPr>
      <p:sp>
        <p:nvSpPr>
          <p:cNvPr id="183" name="Shape 183"/>
          <p:cNvSpPr>
            <a:spLocks noGrp="1"/>
          </p:cNvSpPr>
          <p:nvPr>
            <p:ph type="title"/>
          </p:nvPr>
        </p:nvSpPr>
        <p:spPr>
          <a:xfrm>
            <a:off x="1812727" y="1151930"/>
            <a:ext cx="5518547" cy="2321719"/>
          </a:xfrm>
          <a:prstGeom prst="rect">
            <a:avLst/>
          </a:prstGeom>
        </p:spPr>
        <p:txBody>
          <a:bodyPr lIns="71437" tIns="71437" rIns="71437" bIns="71437" anchor="b"/>
          <a:lstStyle>
            <a:lvl1pPr algn="ctr" defTabSz="219075">
              <a:defRPr sz="4425" b="0">
                <a:solidFill>
                  <a:srgbClr val="000000"/>
                </a:solidFill>
                <a:latin typeface="Gill Sans"/>
                <a:ea typeface="Gill Sans"/>
                <a:cs typeface="Gill Sans"/>
                <a:sym typeface="Gill Sans"/>
              </a:defRPr>
            </a:lvl1pPr>
          </a:lstStyle>
          <a:p>
            <a:pPr lvl="0">
              <a:defRPr sz="1800"/>
            </a:pPr>
            <a:r>
              <a:rPr sz="4425"/>
              <a:t>Title Text</a:t>
            </a:r>
          </a:p>
        </p:txBody>
      </p:sp>
      <p:sp>
        <p:nvSpPr>
          <p:cNvPr id="184" name="Shape 184"/>
          <p:cNvSpPr>
            <a:spLocks noGrp="1"/>
          </p:cNvSpPr>
          <p:nvPr>
            <p:ph type="body" idx="1"/>
          </p:nvPr>
        </p:nvSpPr>
        <p:spPr>
          <a:xfrm>
            <a:off x="1812727" y="3536156"/>
            <a:ext cx="5518547" cy="794743"/>
          </a:xfrm>
          <a:prstGeom prst="rect">
            <a:avLst/>
          </a:prstGeom>
        </p:spPr>
        <p:txBody>
          <a:bodyPr lIns="71437" tIns="71437" rIns="71437" bIns="71437"/>
          <a:lstStyle>
            <a:lvl1pPr marL="0" indent="0" algn="ctr" defTabSz="219075">
              <a:spcBef>
                <a:spcPts val="0"/>
              </a:spcBef>
              <a:buClrTx/>
              <a:buSzTx/>
              <a:buNone/>
              <a:defRPr sz="1875">
                <a:solidFill>
                  <a:srgbClr val="000000"/>
                </a:solidFill>
                <a:latin typeface="Gill Sans"/>
                <a:ea typeface="Gill Sans"/>
                <a:cs typeface="Gill Sans"/>
                <a:sym typeface="Gill Sans"/>
              </a:defRPr>
            </a:lvl1pPr>
            <a:lvl2pPr marL="0" indent="0" algn="ctr" defTabSz="219075">
              <a:spcBef>
                <a:spcPts val="0"/>
              </a:spcBef>
              <a:buClrTx/>
              <a:buSzTx/>
              <a:buNone/>
              <a:defRPr sz="1875">
                <a:solidFill>
                  <a:srgbClr val="000000"/>
                </a:solidFill>
                <a:latin typeface="Gill Sans"/>
                <a:ea typeface="Gill Sans"/>
                <a:cs typeface="Gill Sans"/>
                <a:sym typeface="Gill Sans"/>
              </a:defRPr>
            </a:lvl2pPr>
            <a:lvl3pPr marL="0" indent="0" algn="ctr" defTabSz="219075">
              <a:spcBef>
                <a:spcPts val="0"/>
              </a:spcBef>
              <a:buClrTx/>
              <a:buSzTx/>
              <a:buNone/>
              <a:defRPr sz="1875">
                <a:solidFill>
                  <a:srgbClr val="000000"/>
                </a:solidFill>
                <a:latin typeface="Gill Sans"/>
                <a:ea typeface="Gill Sans"/>
                <a:cs typeface="Gill Sans"/>
                <a:sym typeface="Gill Sans"/>
              </a:defRPr>
            </a:lvl3pPr>
            <a:lvl4pPr marL="0" indent="0" algn="ctr" defTabSz="219075">
              <a:spcBef>
                <a:spcPts val="0"/>
              </a:spcBef>
              <a:buClrTx/>
              <a:buSzTx/>
              <a:buNone/>
              <a:defRPr sz="1875">
                <a:solidFill>
                  <a:srgbClr val="000000"/>
                </a:solidFill>
                <a:latin typeface="Gill Sans"/>
                <a:ea typeface="Gill Sans"/>
                <a:cs typeface="Gill Sans"/>
                <a:sym typeface="Gill Sans"/>
              </a:defRPr>
            </a:lvl4pPr>
            <a:lvl5pPr marL="0" indent="0" algn="ctr" defTabSz="219075">
              <a:spcBef>
                <a:spcPts val="0"/>
              </a:spcBef>
              <a:buClrTx/>
              <a:buSzTx/>
              <a:buNone/>
              <a:defRPr sz="1875">
                <a:solidFill>
                  <a:srgbClr val="000000"/>
                </a:solidFill>
                <a:latin typeface="Gill Sans"/>
                <a:ea typeface="Gill Sans"/>
                <a:cs typeface="Gill Sans"/>
                <a:sym typeface="Gill Sans"/>
              </a:defRPr>
            </a:lvl5pPr>
          </a:lstStyle>
          <a:p>
            <a:pPr lvl="0">
              <a:defRPr sz="1800"/>
            </a:pPr>
            <a:r>
              <a:rPr sz="1875"/>
              <a:t>Body Level One</a:t>
            </a:r>
          </a:p>
          <a:p>
            <a:pPr lvl="1">
              <a:defRPr sz="1800"/>
            </a:pPr>
            <a:r>
              <a:rPr sz="1875"/>
              <a:t>Body Level Two</a:t>
            </a:r>
          </a:p>
          <a:p>
            <a:pPr lvl="2">
              <a:defRPr sz="1800"/>
            </a:pPr>
            <a:r>
              <a:rPr sz="1875"/>
              <a:t>Body Level Three</a:t>
            </a:r>
          </a:p>
          <a:p>
            <a:pPr lvl="3">
              <a:defRPr sz="1800"/>
            </a:pPr>
            <a:r>
              <a:rPr sz="1875"/>
              <a:t>Body Level Four</a:t>
            </a:r>
          </a:p>
          <a:p>
            <a:pPr lvl="4">
              <a:defRPr sz="1800"/>
            </a:pPr>
            <a:r>
              <a:rPr sz="1875"/>
              <a:t>Body Level Five</a:t>
            </a:r>
          </a:p>
        </p:txBody>
      </p:sp>
    </p:spTree>
    <p:extLst>
      <p:ext uri="{BB962C8B-B14F-4D97-AF65-F5344CB8AC3E}">
        <p14:creationId xmlns:p14="http://schemas.microsoft.com/office/powerpoint/2010/main" val="424566391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399" y="73740"/>
            <a:ext cx="8839202" cy="870155"/>
          </a:xfrm>
        </p:spPr>
        <p:txBody>
          <a:bodyPr/>
          <a:lstStyle/>
          <a:p>
            <a:r>
              <a:rPr lang="en-US"/>
              <a:t>Click to edit Master title style</a:t>
            </a:r>
          </a:p>
        </p:txBody>
      </p:sp>
    </p:spTree>
    <p:extLst>
      <p:ext uri="{BB962C8B-B14F-4D97-AF65-F5344CB8AC3E}">
        <p14:creationId xmlns:p14="http://schemas.microsoft.com/office/powerpoint/2010/main" val="2420809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472" y="1257300"/>
            <a:ext cx="8458200" cy="4581525"/>
          </a:xfrm>
          <a:prstGeom prst="rect">
            <a:avLst/>
          </a:prstGeom>
        </p:spPr>
        <p:txBody>
          <a:bodyPr/>
          <a:lstStyle>
            <a:lvl1pPr marL="180000" marR="0" indent="-180000" algn="l" defTabSz="457200" rtl="0" eaLnBrk="1" fontAlgn="auto" latinLnBrk="0" hangingPunct="1">
              <a:lnSpc>
                <a:spcPct val="100000"/>
              </a:lnSpc>
              <a:spcBef>
                <a:spcPts val="0"/>
              </a:spcBef>
              <a:spcAft>
                <a:spcPts val="600"/>
              </a:spcAft>
              <a:buClr>
                <a:srgbClr val="830051"/>
              </a:buClr>
              <a:buSzTx/>
              <a:buFont typeface="Arial" pitchFamily="34" charset="0"/>
              <a:buChar char="•"/>
              <a:tabLst/>
              <a:defRPr lang="en-US" sz="2400" dirty="0" smtClean="0">
                <a:latin typeface="Arial" pitchFamily="34" charset="0"/>
                <a:cs typeface="Arial" pitchFamily="34" charset="0"/>
              </a:defRPr>
            </a:lvl1pPr>
            <a:lvl2pPr marL="457200" marR="0" indent="-179388" algn="l" defTabSz="457200" rtl="0" eaLnBrk="1" fontAlgn="auto" latinLnBrk="0" hangingPunct="1">
              <a:lnSpc>
                <a:spcPct val="100000"/>
              </a:lnSpc>
              <a:spcBef>
                <a:spcPts val="0"/>
              </a:spcBef>
              <a:spcAft>
                <a:spcPts val="600"/>
              </a:spcAft>
              <a:buClrTx/>
              <a:buSzTx/>
              <a:buFont typeface="Arial"/>
              <a:buChar char="–"/>
              <a:tabLst/>
              <a:defRPr lang="en-US" sz="2000" baseline="0" dirty="0" smtClean="0">
                <a:latin typeface="Arial" pitchFamily="34" charset="0"/>
                <a:cs typeface="Arial" pitchFamily="34" charset="0"/>
              </a:defRPr>
            </a:lvl2pPr>
            <a:lvl3pPr marL="914400" marR="0" indent="-228600" algn="l" defTabSz="457200" rtl="0" eaLnBrk="1" fontAlgn="auto" latinLnBrk="0" hangingPunct="1">
              <a:lnSpc>
                <a:spcPct val="100000"/>
              </a:lnSpc>
              <a:spcBef>
                <a:spcPct val="20000"/>
              </a:spcBef>
              <a:spcAft>
                <a:spcPts val="600"/>
              </a:spcAft>
              <a:buClrTx/>
              <a:buSzPct val="100000"/>
              <a:buFont typeface="Wingdings" panose="05000000000000000000" pitchFamily="2" charset="2"/>
              <a:buChar char="§"/>
              <a:tabLst/>
              <a:defRPr lang="en-US" sz="1800" baseline="0" dirty="0" smtClean="0">
                <a:latin typeface="Arial" pitchFamily="34" charset="0"/>
                <a:cs typeface="Arial" pitchFamily="34" charset="0"/>
              </a:defRPr>
            </a:lvl3pPr>
            <a:lvl4pPr marL="1147763" marR="0" indent="-179388" algn="l" defTabSz="457200" rtl="0" eaLnBrk="1" fontAlgn="auto" latinLnBrk="0" hangingPunct="1">
              <a:lnSpc>
                <a:spcPct val="100000"/>
              </a:lnSpc>
              <a:spcBef>
                <a:spcPct val="20000"/>
              </a:spcBef>
              <a:spcAft>
                <a:spcPts val="600"/>
              </a:spcAft>
              <a:buClrTx/>
              <a:buSzTx/>
              <a:buFont typeface="Arial" panose="020B0604020202020204" pitchFamily="34" charset="0"/>
              <a:buChar char="•"/>
              <a:tabLst/>
              <a:defRPr lang="en-US" sz="1400" dirty="0" smtClean="0">
                <a:latin typeface="Arial" pitchFamily="34" charset="0"/>
                <a:cs typeface="Arial" pitchFamily="34" charset="0"/>
              </a:defRPr>
            </a:lvl4pPr>
            <a:lvl5pPr marL="1371600" marR="0" indent="-107950" algn="l" defTabSz="457200" rtl="0" eaLnBrk="1" fontAlgn="auto" latinLnBrk="0" hangingPunct="1">
              <a:lnSpc>
                <a:spcPct val="100000"/>
              </a:lnSpc>
              <a:spcBef>
                <a:spcPct val="20000"/>
              </a:spcBef>
              <a:spcAft>
                <a:spcPts val="600"/>
              </a:spcAft>
              <a:buClrTx/>
              <a:buSzTx/>
              <a:buFont typeface="Arial"/>
              <a:buChar char="»"/>
              <a:tabLst/>
              <a:defRPr lang="en-US" sz="1200" dirty="0">
                <a:latin typeface="Arial" pitchFamily="34" charset="0"/>
                <a:cs typeface="Arial" pitchFamily="34" charset="0"/>
              </a:defRPr>
            </a:lvl5pPr>
          </a:lstStyle>
          <a:p>
            <a:pPr marL="180000" lvl="0" indent="-180000">
              <a:lnSpc>
                <a:spcPct val="100000"/>
              </a:lnSpc>
              <a:spcBef>
                <a:spcPts val="0"/>
              </a:spcBef>
              <a:spcAft>
                <a:spcPts val="600"/>
              </a:spcAft>
              <a:buClr>
                <a:srgbClr val="830051"/>
              </a:buClr>
              <a:buFont typeface="Arial" pitchFamily="34" charset="0"/>
            </a:pPr>
            <a:r>
              <a:rPr lang="en-US" dirty="0"/>
              <a:t>Click to edit Master text styles</a:t>
            </a:r>
          </a:p>
          <a:p>
            <a:pPr marL="457200" lvl="1" indent="-179388">
              <a:lnSpc>
                <a:spcPct val="100000"/>
              </a:lnSpc>
              <a:spcBef>
                <a:spcPts val="0"/>
              </a:spcBef>
              <a:spcAft>
                <a:spcPts val="600"/>
              </a:spcAft>
              <a:buClrTx/>
            </a:pPr>
            <a:r>
              <a:rPr lang="en-US" dirty="0"/>
              <a:t>Second level</a:t>
            </a:r>
          </a:p>
          <a:p>
            <a:pPr marL="914400" lvl="2">
              <a:lnSpc>
                <a:spcPct val="100000"/>
              </a:lnSpc>
              <a:spcAft>
                <a:spcPts val="600"/>
              </a:spcAft>
              <a:buClrTx/>
              <a:buFont typeface="Wingdings" panose="05000000000000000000" pitchFamily="2" charset="2"/>
            </a:pPr>
            <a:r>
              <a:rPr lang="en-US" dirty="0"/>
              <a:t>Third level</a:t>
            </a:r>
          </a:p>
          <a:p>
            <a:pPr marL="1147763" lvl="3" indent="-179388">
              <a:lnSpc>
                <a:spcPct val="100000"/>
              </a:lnSpc>
              <a:spcAft>
                <a:spcPts val="600"/>
              </a:spcAft>
              <a:buClrTx/>
              <a:buFont typeface="Arial" panose="020B0604020202020204" pitchFamily="34" charset="0"/>
            </a:pPr>
            <a:r>
              <a:rPr lang="en-US" dirty="0"/>
              <a:t>Fourth level</a:t>
            </a:r>
          </a:p>
          <a:p>
            <a:pPr marL="1371600" lvl="4" indent="-107950">
              <a:lnSpc>
                <a:spcPct val="100000"/>
              </a:lnSpc>
              <a:spcAft>
                <a:spcPts val="600"/>
              </a:spcAft>
              <a:buClrTx/>
            </a:pPr>
            <a:r>
              <a:rPr lang="en-US" dirty="0"/>
              <a:t>Fifth level</a:t>
            </a:r>
          </a:p>
        </p:txBody>
      </p:sp>
      <p:sp>
        <p:nvSpPr>
          <p:cNvPr id="5" name="Title 4"/>
          <p:cNvSpPr>
            <a:spLocks noGrp="1"/>
          </p:cNvSpPr>
          <p:nvPr>
            <p:ph type="title" hasCustomPrompt="1"/>
          </p:nvPr>
        </p:nvSpPr>
        <p:spPr>
          <a:xfrm>
            <a:off x="347472" y="215900"/>
            <a:ext cx="8458200" cy="812800"/>
          </a:xfrm>
          <a:prstGeom prst="rect">
            <a:avLst/>
          </a:prstGeom>
        </p:spPr>
        <p:txBody>
          <a:bodyPr anchor="b"/>
          <a:lstStyle>
            <a:lvl1pPr algn="l">
              <a:defRPr lang="en-US" sz="2400" b="1" baseline="0">
                <a:solidFill>
                  <a:schemeClr val="accent1"/>
                </a:solidFill>
                <a:latin typeface="Arial" pitchFamily="34" charset="0"/>
                <a:cs typeface="Arial" pitchFamily="34" charset="0"/>
              </a:defRPr>
            </a:lvl1pPr>
          </a:lstStyle>
          <a:p>
            <a:pPr lvl="0"/>
            <a:r>
              <a:rPr lang="en-US" dirty="0"/>
              <a:t>Click to add title</a:t>
            </a:r>
          </a:p>
        </p:txBody>
      </p:sp>
      <p:sp>
        <p:nvSpPr>
          <p:cNvPr id="7"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4" name="Straight Connector 3"/>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lvl1pPr algn="l">
              <a:defRPr/>
            </a:lvl1pPr>
          </a:lstStyle>
          <a:p>
            <a:fld id="{89E35B64-C4CC-4BCA-B5DA-C997F2C2E20E}" type="slidenum">
              <a:rPr lang="en-US" smtClean="0"/>
              <a:pPr/>
              <a:t>‹#›</a:t>
            </a:fld>
            <a:endParaRPr lang="en-US" dirty="0"/>
          </a:p>
        </p:txBody>
      </p:sp>
    </p:spTree>
    <p:extLst>
      <p:ext uri="{BB962C8B-B14F-4D97-AF65-F5344CB8AC3E}">
        <p14:creationId xmlns:p14="http://schemas.microsoft.com/office/powerpoint/2010/main" val="4003538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Chart border">
    <p:spTree>
      <p:nvGrpSpPr>
        <p:cNvPr id="1" name=""/>
        <p:cNvGrpSpPr/>
        <p:nvPr/>
      </p:nvGrpSpPr>
      <p:grpSpPr>
        <a:xfrm>
          <a:off x="0" y="0"/>
          <a:ext cx="0" cy="0"/>
          <a:chOff x="0" y="0"/>
          <a:chExt cx="0" cy="0"/>
        </a:xfrm>
      </p:grpSpPr>
      <p:sp>
        <p:nvSpPr>
          <p:cNvPr id="10" name="Rectangle 9"/>
          <p:cNvSpPr/>
          <p:nvPr userDrawn="1"/>
        </p:nvSpPr>
        <p:spPr>
          <a:xfrm>
            <a:off x="0" y="1133597"/>
            <a:ext cx="9144000" cy="5724403"/>
          </a:xfrm>
          <a:prstGeom prst="rect">
            <a:avLst/>
          </a:prstGeom>
          <a:solidFill>
            <a:srgbClr val="BDB4A9">
              <a:alpha val="4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BrilintaLogo_5C.png"/>
          <p:cNvPicPr>
            <a:picLocks noChangeAspect="1"/>
          </p:cNvPicPr>
          <p:nvPr userDrawn="1"/>
        </p:nvPicPr>
        <p:blipFill rotWithShape="1">
          <a:blip r:embed="rId2" cstate="screen">
            <a:extLst>
              <a:ext uri="{28A0092B-C50C-407E-A947-70E740481C1C}">
                <a14:useLocalDpi xmlns:a14="http://schemas.microsoft.com/office/drawing/2010/main"/>
              </a:ext>
            </a:extLst>
          </a:blip>
          <a:srcRect b="17344"/>
          <a:stretch/>
        </p:blipFill>
        <p:spPr>
          <a:xfrm>
            <a:off x="6992620" y="6321857"/>
            <a:ext cx="1694180" cy="489936"/>
          </a:xfrm>
          <a:prstGeom prst="rect">
            <a:avLst/>
          </a:prstGeom>
        </p:spPr>
      </p:pic>
      <p:sp>
        <p:nvSpPr>
          <p:cNvPr id="9" name="Footer Placeholder 3"/>
          <p:cNvSpPr txBox="1">
            <a:spLocks/>
          </p:cNvSpPr>
          <p:nvPr userDrawn="1"/>
        </p:nvSpPr>
        <p:spPr>
          <a:xfrm>
            <a:off x="450144" y="6629244"/>
            <a:ext cx="5945610" cy="169277"/>
          </a:xfrm>
          <a:prstGeom prst="rect">
            <a:avLst/>
          </a:prstGeom>
        </p:spPr>
        <p:txBody>
          <a:bodyPr wrap="square" lIns="0" tIns="0" rIns="0" bIns="0">
            <a:spAutoFit/>
          </a:bodyPr>
          <a:lstStyle>
            <a:defPPr>
              <a:defRPr lang="en-US"/>
            </a:defPPr>
            <a:lvl1pPr marL="0" algn="l" defTabSz="457200" rtl="0" eaLnBrk="1" latinLnBrk="0" hangingPunct="1">
              <a:defRPr sz="1800" b="1"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0" dirty="0"/>
              <a:t>For internal use only. This document is not to be shared or distributed outside of AstraZeneca. </a:t>
            </a:r>
          </a:p>
        </p:txBody>
      </p:sp>
      <p:sp>
        <p:nvSpPr>
          <p:cNvPr id="12" name="Slide Number Placeholder 5"/>
          <p:cNvSpPr>
            <a:spLocks noGrp="1"/>
          </p:cNvSpPr>
          <p:nvPr>
            <p:ph type="sldNum" sz="quarter" idx="4"/>
          </p:nvPr>
        </p:nvSpPr>
        <p:spPr>
          <a:xfrm>
            <a:off x="6860010" y="6620814"/>
            <a:ext cx="2133600" cy="138499"/>
          </a:xfrm>
          <a:prstGeom prst="rect">
            <a:avLst/>
          </a:prstGeom>
        </p:spPr>
        <p:txBody>
          <a:bodyPr vert="horz" lIns="0" tIns="0" rIns="0" bIns="0" rtlCol="0" anchor="ctr">
            <a:spAutoFit/>
          </a:bodyPr>
          <a:lstStyle>
            <a:lvl1pPr algn="r">
              <a:defRPr sz="900">
                <a:solidFill>
                  <a:srgbClr val="7F7F7F"/>
                </a:solidFill>
              </a:defRPr>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a:xfrm>
            <a:off x="450144" y="487320"/>
            <a:ext cx="8229600" cy="384721"/>
          </a:xfrm>
        </p:spPr>
        <p:txBody>
          <a:bodyPr anchor="ctr" anchorCtr="0">
            <a:spAutoFit/>
          </a:bodyPr>
          <a:lstStyle>
            <a:lvl1pPr algn="l">
              <a:defRPr sz="2500">
                <a:solidFill>
                  <a:srgbClr val="83004A"/>
                </a:solidFill>
              </a:defRPr>
            </a:lvl1pPr>
          </a:lstStyle>
          <a:p>
            <a:r>
              <a:rPr lang="en-US" dirty="0"/>
              <a:t>CLICK TO EDIT MASTER TITLE STYLE</a:t>
            </a:r>
          </a:p>
        </p:txBody>
      </p:sp>
    </p:spTree>
    <p:extLst>
      <p:ext uri="{BB962C8B-B14F-4D97-AF65-F5344CB8AC3E}">
        <p14:creationId xmlns:p14="http://schemas.microsoft.com/office/powerpoint/2010/main" val="4221547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472" y="1257300"/>
            <a:ext cx="8458200" cy="4581525"/>
          </a:xfrm>
          <a:prstGeom prst="rect">
            <a:avLst/>
          </a:prstGeom>
        </p:spPr>
        <p:txBody>
          <a:bodyPr/>
          <a:lstStyle>
            <a:lvl1pPr marL="180000" marR="0" indent="-180000" algn="l" defTabSz="457200" rtl="0" eaLnBrk="1" fontAlgn="auto" latinLnBrk="0" hangingPunct="1">
              <a:lnSpc>
                <a:spcPct val="100000"/>
              </a:lnSpc>
              <a:spcBef>
                <a:spcPts val="0"/>
              </a:spcBef>
              <a:spcAft>
                <a:spcPts val="600"/>
              </a:spcAft>
              <a:buClr>
                <a:srgbClr val="830051"/>
              </a:buClr>
              <a:buSzTx/>
              <a:buFont typeface="Arial" pitchFamily="34" charset="0"/>
              <a:buChar char="•"/>
              <a:tabLst/>
              <a:defRPr lang="en-US" sz="2400" dirty="0" smtClean="0">
                <a:latin typeface="Arial" pitchFamily="34" charset="0"/>
                <a:cs typeface="Arial" pitchFamily="34" charset="0"/>
              </a:defRPr>
            </a:lvl1pPr>
            <a:lvl2pPr marL="457200" marR="0" indent="-179388" algn="l" defTabSz="457200" rtl="0" eaLnBrk="1" fontAlgn="auto" latinLnBrk="0" hangingPunct="1">
              <a:lnSpc>
                <a:spcPct val="100000"/>
              </a:lnSpc>
              <a:spcBef>
                <a:spcPts val="0"/>
              </a:spcBef>
              <a:spcAft>
                <a:spcPts val="600"/>
              </a:spcAft>
              <a:buClrTx/>
              <a:buSzTx/>
              <a:buFont typeface="Arial"/>
              <a:buChar char="–"/>
              <a:tabLst/>
              <a:defRPr lang="en-US" sz="2000" baseline="0" dirty="0" smtClean="0">
                <a:latin typeface="Arial" pitchFamily="34" charset="0"/>
                <a:cs typeface="Arial" pitchFamily="34" charset="0"/>
              </a:defRPr>
            </a:lvl2pPr>
            <a:lvl3pPr marL="914400" marR="0" indent="-228600" algn="l" defTabSz="457200" rtl="0" eaLnBrk="1" fontAlgn="auto" latinLnBrk="0" hangingPunct="1">
              <a:lnSpc>
                <a:spcPct val="100000"/>
              </a:lnSpc>
              <a:spcBef>
                <a:spcPct val="20000"/>
              </a:spcBef>
              <a:spcAft>
                <a:spcPts val="600"/>
              </a:spcAft>
              <a:buClrTx/>
              <a:buSzPct val="100000"/>
              <a:buFont typeface="Wingdings" panose="05000000000000000000" pitchFamily="2" charset="2"/>
              <a:buChar char="§"/>
              <a:tabLst/>
              <a:defRPr lang="en-US" sz="1800" baseline="0" dirty="0" smtClean="0">
                <a:latin typeface="Arial" pitchFamily="34" charset="0"/>
                <a:cs typeface="Arial" pitchFamily="34" charset="0"/>
              </a:defRPr>
            </a:lvl3pPr>
            <a:lvl4pPr marL="1147763" marR="0" indent="-179388" algn="l" defTabSz="457200" rtl="0" eaLnBrk="1" fontAlgn="auto" latinLnBrk="0" hangingPunct="1">
              <a:lnSpc>
                <a:spcPct val="100000"/>
              </a:lnSpc>
              <a:spcBef>
                <a:spcPct val="20000"/>
              </a:spcBef>
              <a:spcAft>
                <a:spcPts val="600"/>
              </a:spcAft>
              <a:buClrTx/>
              <a:buSzTx/>
              <a:buFont typeface="Arial" panose="020B0604020202020204" pitchFamily="34" charset="0"/>
              <a:buChar char="•"/>
              <a:tabLst/>
              <a:defRPr lang="en-US" sz="1400" dirty="0" smtClean="0">
                <a:latin typeface="Arial" pitchFamily="34" charset="0"/>
                <a:cs typeface="Arial" pitchFamily="34" charset="0"/>
              </a:defRPr>
            </a:lvl4pPr>
            <a:lvl5pPr marL="1371600" marR="0" indent="-107950" algn="l" defTabSz="457200" rtl="0" eaLnBrk="1" fontAlgn="auto" latinLnBrk="0" hangingPunct="1">
              <a:lnSpc>
                <a:spcPct val="100000"/>
              </a:lnSpc>
              <a:spcBef>
                <a:spcPct val="20000"/>
              </a:spcBef>
              <a:spcAft>
                <a:spcPts val="600"/>
              </a:spcAft>
              <a:buClrTx/>
              <a:buSzTx/>
              <a:buFont typeface="Arial"/>
              <a:buChar char="»"/>
              <a:tabLst/>
              <a:defRPr lang="en-US" sz="1200" dirty="0">
                <a:latin typeface="Arial" pitchFamily="34" charset="0"/>
                <a:cs typeface="Arial" pitchFamily="34" charset="0"/>
              </a:defRPr>
            </a:lvl5pPr>
          </a:lstStyle>
          <a:p>
            <a:pPr marL="180000" lvl="0" indent="-180000">
              <a:lnSpc>
                <a:spcPct val="100000"/>
              </a:lnSpc>
              <a:spcBef>
                <a:spcPts val="0"/>
              </a:spcBef>
              <a:spcAft>
                <a:spcPts val="600"/>
              </a:spcAft>
              <a:buClr>
                <a:srgbClr val="830051"/>
              </a:buClr>
              <a:buFont typeface="Arial" pitchFamily="34" charset="0"/>
            </a:pPr>
            <a:r>
              <a:rPr lang="en-US" dirty="0"/>
              <a:t>Click to edit Master text styles</a:t>
            </a:r>
          </a:p>
          <a:p>
            <a:pPr marL="457200" lvl="1" indent="-179388">
              <a:lnSpc>
                <a:spcPct val="100000"/>
              </a:lnSpc>
              <a:spcBef>
                <a:spcPts val="0"/>
              </a:spcBef>
              <a:spcAft>
                <a:spcPts val="600"/>
              </a:spcAft>
              <a:buClrTx/>
            </a:pPr>
            <a:r>
              <a:rPr lang="en-US" dirty="0"/>
              <a:t>Second level</a:t>
            </a:r>
          </a:p>
          <a:p>
            <a:pPr marL="914400" lvl="2">
              <a:lnSpc>
                <a:spcPct val="100000"/>
              </a:lnSpc>
              <a:spcAft>
                <a:spcPts val="600"/>
              </a:spcAft>
              <a:buClrTx/>
              <a:buFont typeface="Wingdings" panose="05000000000000000000" pitchFamily="2" charset="2"/>
            </a:pPr>
            <a:r>
              <a:rPr lang="en-US" dirty="0"/>
              <a:t>Third level</a:t>
            </a:r>
          </a:p>
          <a:p>
            <a:pPr marL="1147763" lvl="3" indent="-179388">
              <a:lnSpc>
                <a:spcPct val="100000"/>
              </a:lnSpc>
              <a:spcAft>
                <a:spcPts val="600"/>
              </a:spcAft>
              <a:buClrTx/>
              <a:buFont typeface="Arial" panose="020B0604020202020204" pitchFamily="34" charset="0"/>
            </a:pPr>
            <a:r>
              <a:rPr lang="en-US" dirty="0"/>
              <a:t>Fourth level</a:t>
            </a:r>
          </a:p>
          <a:p>
            <a:pPr marL="1371600" lvl="4" indent="-107950">
              <a:lnSpc>
                <a:spcPct val="100000"/>
              </a:lnSpc>
              <a:spcAft>
                <a:spcPts val="600"/>
              </a:spcAft>
              <a:buClrTx/>
            </a:pPr>
            <a:r>
              <a:rPr lang="en-US" dirty="0"/>
              <a:t>Fifth level</a:t>
            </a:r>
          </a:p>
        </p:txBody>
      </p:sp>
      <p:sp>
        <p:nvSpPr>
          <p:cNvPr id="5" name="Title 4"/>
          <p:cNvSpPr>
            <a:spLocks noGrp="1"/>
          </p:cNvSpPr>
          <p:nvPr>
            <p:ph type="title" hasCustomPrompt="1"/>
          </p:nvPr>
        </p:nvSpPr>
        <p:spPr>
          <a:xfrm>
            <a:off x="347472" y="215900"/>
            <a:ext cx="8458200" cy="812800"/>
          </a:xfrm>
          <a:prstGeom prst="rect">
            <a:avLst/>
          </a:prstGeom>
        </p:spPr>
        <p:txBody>
          <a:bodyPr anchor="b"/>
          <a:lstStyle>
            <a:lvl1pPr algn="l">
              <a:defRPr lang="en-US" sz="2400" b="1" baseline="0">
                <a:solidFill>
                  <a:schemeClr val="accent1"/>
                </a:solidFill>
                <a:latin typeface="Arial" pitchFamily="34" charset="0"/>
                <a:cs typeface="Arial" pitchFamily="34" charset="0"/>
              </a:defRPr>
            </a:lvl1pPr>
          </a:lstStyle>
          <a:p>
            <a:pPr lvl="0"/>
            <a:r>
              <a:rPr lang="en-US" dirty="0"/>
              <a:t>Click to add title</a:t>
            </a:r>
          </a:p>
        </p:txBody>
      </p:sp>
      <p:sp>
        <p:nvSpPr>
          <p:cNvPr id="7"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4" name="Straight Connector 3"/>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lvl1pPr algn="l">
              <a:defRPr/>
            </a:lvl1pPr>
          </a:lstStyle>
          <a:p>
            <a:fld id="{89E35B64-C4CC-4BCA-B5DA-C997F2C2E20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50371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sp>
        <p:nvSpPr>
          <p:cNvPr id="5"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90860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1B87B416-8833-418A-AEE9-7CC5D20E14B9}" type="datetime1">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32E5-F8E0-41AE-9A6B-AD730338B005}" type="slidenum">
              <a:rPr lang="en-US" smtClean="0"/>
              <a:t>‹#›</a:t>
            </a:fld>
            <a:endParaRPr lang="en-US"/>
          </a:p>
        </p:txBody>
      </p:sp>
      <p:sp>
        <p:nvSpPr>
          <p:cNvPr id="9" name="Text Placeholder 8"/>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sz="half" idx="1"/>
          </p:nvPr>
        </p:nvSpPr>
        <p:spPr>
          <a:xfrm>
            <a:off x="342900" y="1261872"/>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261872"/>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38701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sp>
        <p:nvSpPr>
          <p:cNvPr id="3" name="Text Placeholder 2"/>
          <p:cNvSpPr>
            <a:spLocks noGrp="1"/>
          </p:cNvSpPr>
          <p:nvPr>
            <p:ph type="body" idx="1" hasCustomPrompt="1"/>
          </p:nvPr>
        </p:nvSpPr>
        <p:spPr>
          <a:xfrm>
            <a:off x="347472" y="1257300"/>
            <a:ext cx="4157770" cy="495383"/>
          </a:xfrm>
          <a:prstGeom prst="rect">
            <a:avLst/>
          </a:prstGeo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a:t>
            </a:r>
          </a:p>
        </p:txBody>
      </p:sp>
      <p:sp>
        <p:nvSpPr>
          <p:cNvPr id="4" name="Content Placeholder 3"/>
          <p:cNvSpPr>
            <a:spLocks noGrp="1"/>
          </p:cNvSpPr>
          <p:nvPr>
            <p:ph sz="half" idx="2"/>
          </p:nvPr>
        </p:nvSpPr>
        <p:spPr>
          <a:xfrm>
            <a:off x="347472" y="1819658"/>
            <a:ext cx="4157770" cy="4019168"/>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5" name="Text Placeholder 4"/>
          <p:cNvSpPr>
            <a:spLocks noGrp="1"/>
          </p:cNvSpPr>
          <p:nvPr>
            <p:ph type="body" sz="quarter" idx="3" hasCustomPrompt="1"/>
          </p:nvPr>
        </p:nvSpPr>
        <p:spPr>
          <a:xfrm>
            <a:off x="4645025" y="1257300"/>
            <a:ext cx="4156075" cy="495383"/>
          </a:xfrm>
          <a:prstGeom prst="rect">
            <a:avLst/>
          </a:prstGeo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a:t>
            </a:r>
          </a:p>
        </p:txBody>
      </p:sp>
      <p:sp>
        <p:nvSpPr>
          <p:cNvPr id="6" name="Content Placeholder 5"/>
          <p:cNvSpPr>
            <a:spLocks noGrp="1"/>
          </p:cNvSpPr>
          <p:nvPr>
            <p:ph sz="quarter" idx="4"/>
          </p:nvPr>
        </p:nvSpPr>
        <p:spPr>
          <a:xfrm>
            <a:off x="4645025" y="1819658"/>
            <a:ext cx="4156075" cy="4019168"/>
          </a:xfrm>
          <a:prstGeom prst="rect">
            <a:avLst/>
          </a:prstGeom>
        </p:spPr>
        <p:txBody>
          <a:bodyPr/>
          <a:lstStyle>
            <a:lvl1pPr>
              <a:defRPr lang="en-US" sz="2400" smtClean="0">
                <a:latin typeface="Arial" pitchFamily="34" charset="0"/>
                <a:cs typeface="Arial" pitchFamily="34" charset="0"/>
              </a:defRPr>
            </a:lvl1pPr>
            <a:lvl2pPr>
              <a:defRPr lang="en-US" sz="2000" baseline="0" smtClean="0">
                <a:latin typeface="Arial" pitchFamily="34" charset="0"/>
                <a:cs typeface="Arial" pitchFamily="34" charset="0"/>
              </a:defRPr>
            </a:lvl2pPr>
            <a:lvl3pPr>
              <a:defRPr lang="en-US" sz="1800" baseline="0" smtClean="0">
                <a:latin typeface="Arial" pitchFamily="34" charset="0"/>
                <a:cs typeface="Arial" pitchFamily="34" charset="0"/>
              </a:defRPr>
            </a:lvl3pPr>
            <a:lvl4pPr>
              <a:defRPr lang="en-US" sz="1400" smtClean="0">
                <a:latin typeface="Arial" pitchFamily="34" charset="0"/>
                <a:cs typeface="Arial" pitchFamily="34" charset="0"/>
              </a:defRPr>
            </a:lvl4pPr>
            <a:lvl5pPr>
              <a:defRPr lang="en-US" sz="120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9"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8" name="Straight Connector 7"/>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3967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anchor="b"/>
          <a:lstStyle>
            <a:lvl1pPr algn="l">
              <a:defRPr lang="en-US" sz="2400" b="1" kern="1200" baseline="0" smtClean="0">
                <a:solidFill>
                  <a:schemeClr val="accent1"/>
                </a:solidFill>
                <a:latin typeface="Arial" pitchFamily="34" charset="0"/>
                <a:ea typeface="+mj-ea"/>
                <a:cs typeface="Arial" pitchFamily="34" charset="0"/>
              </a:defRPr>
            </a:lvl1pPr>
          </a:lstStyle>
          <a:p>
            <a:r>
              <a:rPr lang="en-US" dirty="0"/>
              <a:t>Click to add title</a:t>
            </a:r>
          </a:p>
        </p:txBody>
      </p:sp>
      <p:sp>
        <p:nvSpPr>
          <p:cNvPr id="3" name="Content Placeholder 2"/>
          <p:cNvSpPr>
            <a:spLocks noGrp="1"/>
          </p:cNvSpPr>
          <p:nvPr>
            <p:ph sz="half" idx="1"/>
          </p:nvPr>
        </p:nvSpPr>
        <p:spPr>
          <a:xfrm>
            <a:off x="347472" y="1257300"/>
            <a:ext cx="4156182" cy="4580644"/>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4" name="Content Placeholder 3"/>
          <p:cNvSpPr>
            <a:spLocks noGrp="1"/>
          </p:cNvSpPr>
          <p:nvPr>
            <p:ph sz="half" idx="2"/>
          </p:nvPr>
        </p:nvSpPr>
        <p:spPr>
          <a:xfrm>
            <a:off x="4648200" y="1257248"/>
            <a:ext cx="4152900" cy="4581578"/>
          </a:xfrm>
          <a:prstGeom prst="rect">
            <a:avLst/>
          </a:prstGeom>
        </p:spPr>
        <p:txBody>
          <a:bodyPr/>
          <a:lstStyle>
            <a:lvl1pPr>
              <a:buClr>
                <a:srgbClr val="830051"/>
              </a:buCl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7"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5662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I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gn="l">
              <a:lnSpc>
                <a:spcPct val="100000"/>
              </a:lnSpc>
            </a:pPr>
            <a:r>
              <a:rPr lang="en-US" dirty="0"/>
              <a:t>Click to add title</a:t>
            </a:r>
          </a:p>
        </p:txBody>
      </p:sp>
      <p:sp>
        <p:nvSpPr>
          <p:cNvPr id="3" name="Content Placeholder 2"/>
          <p:cNvSpPr>
            <a:spLocks noGrp="1"/>
          </p:cNvSpPr>
          <p:nvPr>
            <p:ph sz="half" idx="1"/>
          </p:nvPr>
        </p:nvSpPr>
        <p:spPr>
          <a:xfrm>
            <a:off x="347472" y="1257300"/>
            <a:ext cx="2514600" cy="4581525"/>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4" name="Content Placeholder 3"/>
          <p:cNvSpPr>
            <a:spLocks noGrp="1"/>
          </p:cNvSpPr>
          <p:nvPr>
            <p:ph sz="half" idx="2"/>
          </p:nvPr>
        </p:nvSpPr>
        <p:spPr>
          <a:xfrm>
            <a:off x="2933701" y="1257300"/>
            <a:ext cx="5867399" cy="4581525"/>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9"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65664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II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gn="l">
              <a:lnSpc>
                <a:spcPct val="100000"/>
              </a:lnSpc>
            </a:pPr>
            <a:r>
              <a:rPr lang="en-US" dirty="0"/>
              <a:t>Click to add title</a:t>
            </a:r>
          </a:p>
        </p:txBody>
      </p:sp>
      <p:sp>
        <p:nvSpPr>
          <p:cNvPr id="3" name="Content Placeholder 2"/>
          <p:cNvSpPr>
            <a:spLocks noGrp="1"/>
          </p:cNvSpPr>
          <p:nvPr>
            <p:ph sz="half" idx="1"/>
          </p:nvPr>
        </p:nvSpPr>
        <p:spPr>
          <a:xfrm>
            <a:off x="347472" y="1257300"/>
            <a:ext cx="5829300" cy="4581525"/>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4" name="Content Placeholder 3"/>
          <p:cNvSpPr>
            <a:spLocks noGrp="1"/>
          </p:cNvSpPr>
          <p:nvPr>
            <p:ph sz="half" idx="2"/>
          </p:nvPr>
        </p:nvSpPr>
        <p:spPr>
          <a:xfrm>
            <a:off x="6286501" y="1257300"/>
            <a:ext cx="2514599" cy="4581526"/>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9"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78633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I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1"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gn="l">
              <a:lnSpc>
                <a:spcPct val="100000"/>
              </a:lnSpc>
            </a:pPr>
            <a:r>
              <a:rPr lang="en-US" dirty="0"/>
              <a:t>Click to add title</a:t>
            </a:r>
          </a:p>
        </p:txBody>
      </p:sp>
      <p:sp>
        <p:nvSpPr>
          <p:cNvPr id="3" name="Content Placeholder 2"/>
          <p:cNvSpPr>
            <a:spLocks noGrp="1"/>
          </p:cNvSpPr>
          <p:nvPr>
            <p:ph sz="half" idx="1"/>
          </p:nvPr>
        </p:nvSpPr>
        <p:spPr>
          <a:xfrm>
            <a:off x="347472" y="1257300"/>
            <a:ext cx="8458201" cy="2933698"/>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4" name="Content Placeholder 3"/>
          <p:cNvSpPr>
            <a:spLocks noGrp="1"/>
          </p:cNvSpPr>
          <p:nvPr>
            <p:ph sz="half" idx="2"/>
          </p:nvPr>
        </p:nvSpPr>
        <p:spPr>
          <a:xfrm>
            <a:off x="347472" y="4190998"/>
            <a:ext cx="8458200" cy="1647827"/>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9"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28257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gn="l">
              <a:lnSpc>
                <a:spcPct val="100000"/>
              </a:lnSpc>
            </a:pPr>
            <a:r>
              <a:rPr lang="en-US" dirty="0"/>
              <a:t>Click to add title</a:t>
            </a:r>
          </a:p>
        </p:txBody>
      </p:sp>
      <p:sp>
        <p:nvSpPr>
          <p:cNvPr id="3" name="Content Placeholder 2"/>
          <p:cNvSpPr>
            <a:spLocks noGrp="1"/>
          </p:cNvSpPr>
          <p:nvPr>
            <p:ph sz="half" idx="1"/>
          </p:nvPr>
        </p:nvSpPr>
        <p:spPr>
          <a:xfrm>
            <a:off x="342900" y="3015372"/>
            <a:ext cx="8458200" cy="2823453"/>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4" name="Content Placeholder 3"/>
          <p:cNvSpPr>
            <a:spLocks noGrp="1"/>
          </p:cNvSpPr>
          <p:nvPr>
            <p:ph sz="half" idx="2"/>
          </p:nvPr>
        </p:nvSpPr>
        <p:spPr>
          <a:xfrm>
            <a:off x="342900" y="1257300"/>
            <a:ext cx="8461016" cy="1755775"/>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9" name="Text Placeholder 10"/>
          <p:cNvSpPr>
            <a:spLocks noGrp="1"/>
          </p:cNvSpPr>
          <p:nvPr>
            <p:ph type="body" sz="quarter" idx="11" hasCustomPrompt="1"/>
          </p:nvPr>
        </p:nvSpPr>
        <p:spPr>
          <a:xfrm>
            <a:off x="342900"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2518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1257300"/>
            <a:ext cx="3125895" cy="809624"/>
          </a:xfrm>
          <a:prstGeom prst="rect">
            <a:avLst/>
          </a:prstGeom>
        </p:spPr>
        <p:txBody>
          <a:bodyPr vert="horz" anchor="b"/>
          <a:lstStyle>
            <a:lvl1pPr algn="l">
              <a:defRPr lang="en-US" sz="2400" b="1" baseline="0" dirty="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sp>
        <p:nvSpPr>
          <p:cNvPr id="3" name="Content Placeholder 2"/>
          <p:cNvSpPr>
            <a:spLocks noGrp="1"/>
          </p:cNvSpPr>
          <p:nvPr>
            <p:ph idx="1"/>
          </p:nvPr>
        </p:nvSpPr>
        <p:spPr>
          <a:xfrm>
            <a:off x="3575050" y="1257300"/>
            <a:ext cx="5226050" cy="4581525"/>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4" name="Text Placeholder 3"/>
          <p:cNvSpPr>
            <a:spLocks noGrp="1"/>
          </p:cNvSpPr>
          <p:nvPr>
            <p:ph type="body" sz="half" idx="2" hasCustomPrompt="1"/>
          </p:nvPr>
        </p:nvSpPr>
        <p:spPr>
          <a:xfrm>
            <a:off x="347472" y="2066924"/>
            <a:ext cx="3125895" cy="377190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7"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sp>
        <p:nvSpPr>
          <p:cNvPr id="5" name="Slide Number Placeholder 4"/>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2566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4572000"/>
            <a:ext cx="8458200" cy="537281"/>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sp>
        <p:nvSpPr>
          <p:cNvPr id="3" name="Picture Placeholder 2"/>
          <p:cNvSpPr>
            <a:spLocks noGrp="1"/>
          </p:cNvSpPr>
          <p:nvPr>
            <p:ph type="pic" idx="1"/>
          </p:nvPr>
        </p:nvSpPr>
        <p:spPr>
          <a:xfrm>
            <a:off x="347472" y="1257300"/>
            <a:ext cx="8458200" cy="33147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47472" y="5109281"/>
            <a:ext cx="8458200" cy="7200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ext Placeholder 10"/>
          <p:cNvSpPr>
            <a:spLocks noGrp="1"/>
          </p:cNvSpPr>
          <p:nvPr>
            <p:ph type="body" sz="quarter" idx="11" hasCustomPrompt="1"/>
          </p:nvPr>
        </p:nvSpPr>
        <p:spPr>
          <a:xfrm>
            <a:off x="347472" y="5897880"/>
            <a:ext cx="7385170" cy="960120"/>
          </a:xfrm>
          <a:prstGeom prst="rect">
            <a:avLst/>
          </a:prstGeom>
        </p:spPr>
        <p:txBody>
          <a:bodyPr anchor="b"/>
          <a:lstStyle>
            <a:lvl1pPr marL="0" indent="0">
              <a:spcBef>
                <a:spcPts val="0"/>
              </a:spcBef>
              <a:buFont typeface="+mj-lt"/>
              <a:buNone/>
              <a:defRPr sz="1000"/>
            </a:lvl1pPr>
          </a:lstStyle>
          <a:p>
            <a:pPr lvl="0"/>
            <a:r>
              <a:rPr lang="en-US" dirty="0"/>
              <a:t>Reference(s)</a:t>
            </a:r>
          </a:p>
        </p:txBody>
      </p:sp>
      <p:sp>
        <p:nvSpPr>
          <p:cNvPr id="5" name="Slide Number Placeholder 4"/>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19442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1826"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sp>
        <p:nvSpPr>
          <p:cNvPr id="3" name="Vertical Text Placeholder 2"/>
          <p:cNvSpPr>
            <a:spLocks noGrp="1"/>
          </p:cNvSpPr>
          <p:nvPr>
            <p:ph type="body" orient="vert" idx="1"/>
          </p:nvPr>
        </p:nvSpPr>
        <p:spPr>
          <a:xfrm>
            <a:off x="342900" y="1257300"/>
            <a:ext cx="8458200" cy="4495800"/>
          </a:xfrm>
          <a:prstGeom prst="rect">
            <a:avLst/>
          </a:prstGeom>
        </p:spPr>
        <p:txBody>
          <a:bodyPr vert="vert"/>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6" name="Text Placeholder 10"/>
          <p:cNvSpPr>
            <a:spLocks noGrp="1"/>
          </p:cNvSpPr>
          <p:nvPr>
            <p:ph type="body" sz="quarter" idx="11" hasCustomPrompt="1"/>
          </p:nvPr>
        </p:nvSpPr>
        <p:spPr>
          <a:xfrm>
            <a:off x="342900"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5" name="Straight Connector 4"/>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55006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ertical Title +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399" y="1257301"/>
            <a:ext cx="2171701" cy="4581524"/>
          </a:xfrm>
          <a:prstGeom prst="rect">
            <a:avLst/>
          </a:prstGeom>
        </p:spPr>
        <p:txBody>
          <a:bodyPr vert="vert"/>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sp>
        <p:nvSpPr>
          <p:cNvPr id="3" name="Vertical Text Placeholder 2"/>
          <p:cNvSpPr>
            <a:spLocks noGrp="1"/>
          </p:cNvSpPr>
          <p:nvPr>
            <p:ph type="body" orient="vert" idx="1"/>
          </p:nvPr>
        </p:nvSpPr>
        <p:spPr>
          <a:xfrm>
            <a:off x="347472" y="1257301"/>
            <a:ext cx="6137382" cy="4581524"/>
          </a:xfrm>
          <a:prstGeom prst="rect">
            <a:avLst/>
          </a:prstGeom>
        </p:spPr>
        <p:txBody>
          <a:bodyPr vert="vert"/>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6"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sp>
        <p:nvSpPr>
          <p:cNvPr id="4" name="Slide Number Placeholder 3"/>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22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1"/>
            <a:ext cx="8458200" cy="800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2900" y="1264715"/>
            <a:ext cx="42291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572000" y="1264715"/>
            <a:ext cx="42291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A1E9FCE-6FD4-438A-8496-54EDDFCE98E3}" type="datetime1">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432E5-F8E0-41AE-9A6B-AD730338B005}" type="slidenum">
              <a:rPr lang="en-US" smtClean="0"/>
              <a:t>‹#›</a:t>
            </a:fld>
            <a:endParaRPr lang="en-US"/>
          </a:p>
        </p:txBody>
      </p:sp>
      <p:sp>
        <p:nvSpPr>
          <p:cNvPr id="11" name="Text Placeholder 10"/>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4" name="Content Placeholder 3"/>
          <p:cNvSpPr>
            <a:spLocks noGrp="1"/>
          </p:cNvSpPr>
          <p:nvPr>
            <p:ph sz="half" idx="2"/>
          </p:nvPr>
        </p:nvSpPr>
        <p:spPr>
          <a:xfrm>
            <a:off x="342900" y="1692998"/>
            <a:ext cx="4229100" cy="413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572000" y="1692998"/>
            <a:ext cx="4229100" cy="413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42390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sp>
        <p:nvSpPr>
          <p:cNvPr id="2" name="Slide Number Placeholder 1"/>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99991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aviga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dirty="0">
              <a:solidFill>
                <a:srgbClr val="000000"/>
              </a:solidFill>
            </a:endParaRPr>
          </a:p>
        </p:txBody>
      </p:sp>
      <p:sp>
        <p:nvSpPr>
          <p:cNvPr id="7" name="Table Placeholder 29"/>
          <p:cNvSpPr>
            <a:spLocks noGrp="1"/>
          </p:cNvSpPr>
          <p:nvPr>
            <p:ph type="tbl" sz="quarter" idx="15"/>
          </p:nvPr>
        </p:nvSpPr>
        <p:spPr>
          <a:xfrm>
            <a:off x="8858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8" name="Text Placeholder 2"/>
          <p:cNvSpPr>
            <a:spLocks noGrp="1"/>
          </p:cNvSpPr>
          <p:nvPr>
            <p:ph type="body" sz="quarter" idx="14"/>
          </p:nvPr>
        </p:nvSpPr>
        <p:spPr>
          <a:xfrm>
            <a:off x="945098" y="1879885"/>
            <a:ext cx="5718173" cy="394198"/>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9" name="Text Placeholder 49"/>
          <p:cNvSpPr>
            <a:spLocks noGrp="1"/>
          </p:cNvSpPr>
          <p:nvPr>
            <p:ph type="body" sz="quarter" idx="26" hasCustomPrompt="1"/>
          </p:nvPr>
        </p:nvSpPr>
        <p:spPr>
          <a:xfrm>
            <a:off x="228600" y="1731600"/>
            <a:ext cx="540000" cy="540000"/>
          </a:xfrm>
          <a:prstGeom prst="rect">
            <a:avLst/>
          </a:prstGeom>
          <a:solidFill>
            <a:srgbClr val="D8DCDE"/>
          </a:solidFill>
          <a:ln w="19050" cmpd="sng">
            <a:noFill/>
          </a:ln>
        </p:spPr>
        <p:txBody>
          <a:bodyPr vert="horz" anchor="ctr"/>
          <a:lstStyle>
            <a:lvl1pPr marL="0" indent="0" algn="ctr">
              <a:lnSpc>
                <a:spcPts val="2800"/>
              </a:lnSpc>
              <a:spcBef>
                <a:spcPts val="600"/>
              </a:spcBef>
              <a:buNone/>
              <a:defRPr sz="2400" b="1">
                <a:solidFill>
                  <a:schemeClr val="tx2"/>
                </a:solidFill>
                <a:latin typeface="Arial" pitchFamily="34" charset="0"/>
                <a:cs typeface="Arial" pitchFamily="34" charset="0"/>
              </a:defRPr>
            </a:lvl1pPr>
          </a:lstStyle>
          <a:p>
            <a:pPr lvl="0"/>
            <a:r>
              <a:rPr lang="en-GB" noProof="0" dirty="0"/>
              <a:t>1</a:t>
            </a:r>
          </a:p>
        </p:txBody>
      </p:sp>
      <p:sp>
        <p:nvSpPr>
          <p:cNvPr id="10" name="Table Placeholder 29"/>
          <p:cNvSpPr>
            <a:spLocks noGrp="1"/>
          </p:cNvSpPr>
          <p:nvPr>
            <p:ph type="tbl" sz="quarter" idx="27"/>
          </p:nvPr>
        </p:nvSpPr>
        <p:spPr>
          <a:xfrm>
            <a:off x="8858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11" name="Text Placeholder 2"/>
          <p:cNvSpPr>
            <a:spLocks noGrp="1"/>
          </p:cNvSpPr>
          <p:nvPr>
            <p:ph type="body" sz="quarter" idx="28"/>
          </p:nvPr>
        </p:nvSpPr>
        <p:spPr>
          <a:xfrm>
            <a:off x="945098" y="2552241"/>
            <a:ext cx="5718173" cy="394198"/>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12" name="Text Placeholder 49"/>
          <p:cNvSpPr>
            <a:spLocks noGrp="1"/>
          </p:cNvSpPr>
          <p:nvPr>
            <p:ph type="body" sz="quarter" idx="29" hasCustomPrompt="1"/>
          </p:nvPr>
        </p:nvSpPr>
        <p:spPr>
          <a:xfrm>
            <a:off x="228600" y="2403956"/>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13" name="Table Placeholder 29"/>
          <p:cNvSpPr>
            <a:spLocks noGrp="1"/>
          </p:cNvSpPr>
          <p:nvPr>
            <p:ph type="tbl" sz="quarter" idx="30"/>
          </p:nvPr>
        </p:nvSpPr>
        <p:spPr>
          <a:xfrm>
            <a:off x="8858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14" name="Text Placeholder 2"/>
          <p:cNvSpPr>
            <a:spLocks noGrp="1"/>
          </p:cNvSpPr>
          <p:nvPr>
            <p:ph type="body" sz="quarter" idx="31"/>
          </p:nvPr>
        </p:nvSpPr>
        <p:spPr>
          <a:xfrm>
            <a:off x="945098" y="3230983"/>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15" name="Text Placeholder 49"/>
          <p:cNvSpPr>
            <a:spLocks noGrp="1"/>
          </p:cNvSpPr>
          <p:nvPr>
            <p:ph type="body" sz="quarter" idx="32" hasCustomPrompt="1"/>
          </p:nvPr>
        </p:nvSpPr>
        <p:spPr>
          <a:xfrm>
            <a:off x="228600" y="3082698"/>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16" name="Table Placeholder 29"/>
          <p:cNvSpPr>
            <a:spLocks noGrp="1"/>
          </p:cNvSpPr>
          <p:nvPr>
            <p:ph type="tbl" sz="quarter" idx="33"/>
          </p:nvPr>
        </p:nvSpPr>
        <p:spPr>
          <a:xfrm>
            <a:off x="8858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17" name="Text Placeholder 2"/>
          <p:cNvSpPr>
            <a:spLocks noGrp="1"/>
          </p:cNvSpPr>
          <p:nvPr>
            <p:ph type="body" sz="quarter" idx="34"/>
          </p:nvPr>
        </p:nvSpPr>
        <p:spPr>
          <a:xfrm>
            <a:off x="945098" y="3911927"/>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18" name="Text Placeholder 49"/>
          <p:cNvSpPr>
            <a:spLocks noGrp="1"/>
          </p:cNvSpPr>
          <p:nvPr>
            <p:ph type="body" sz="quarter" idx="35" hasCustomPrompt="1"/>
          </p:nvPr>
        </p:nvSpPr>
        <p:spPr>
          <a:xfrm>
            <a:off x="228600" y="3763642"/>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4</a:t>
            </a:r>
          </a:p>
        </p:txBody>
      </p:sp>
      <p:sp>
        <p:nvSpPr>
          <p:cNvPr id="19" name="Table Placeholder 29"/>
          <p:cNvSpPr>
            <a:spLocks noGrp="1"/>
          </p:cNvSpPr>
          <p:nvPr>
            <p:ph type="tbl" sz="quarter" idx="36"/>
          </p:nvPr>
        </p:nvSpPr>
        <p:spPr>
          <a:xfrm>
            <a:off x="8858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0" name="Text Placeholder 2"/>
          <p:cNvSpPr>
            <a:spLocks noGrp="1"/>
          </p:cNvSpPr>
          <p:nvPr>
            <p:ph type="body" sz="quarter" idx="37"/>
          </p:nvPr>
        </p:nvSpPr>
        <p:spPr>
          <a:xfrm>
            <a:off x="945098" y="4589630"/>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1" name="Text Placeholder 49"/>
          <p:cNvSpPr>
            <a:spLocks noGrp="1"/>
          </p:cNvSpPr>
          <p:nvPr>
            <p:ph type="body" sz="quarter" idx="38" hasCustomPrompt="1"/>
          </p:nvPr>
        </p:nvSpPr>
        <p:spPr>
          <a:xfrm>
            <a:off x="228600" y="4441345"/>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5</a:t>
            </a:r>
          </a:p>
        </p:txBody>
      </p:sp>
      <p:sp>
        <p:nvSpPr>
          <p:cNvPr id="22" name="Table Placeholder 29"/>
          <p:cNvSpPr>
            <a:spLocks noGrp="1"/>
          </p:cNvSpPr>
          <p:nvPr>
            <p:ph type="tbl" sz="quarter" idx="39"/>
          </p:nvPr>
        </p:nvSpPr>
        <p:spPr>
          <a:xfrm>
            <a:off x="8858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3" name="Text Placeholder 2"/>
          <p:cNvSpPr>
            <a:spLocks noGrp="1"/>
          </p:cNvSpPr>
          <p:nvPr>
            <p:ph type="body" sz="quarter" idx="40"/>
          </p:nvPr>
        </p:nvSpPr>
        <p:spPr>
          <a:xfrm>
            <a:off x="945098" y="5277919"/>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4" name="Text Placeholder 49"/>
          <p:cNvSpPr>
            <a:spLocks noGrp="1"/>
          </p:cNvSpPr>
          <p:nvPr>
            <p:ph type="body" sz="quarter" idx="41" hasCustomPrompt="1"/>
          </p:nvPr>
        </p:nvSpPr>
        <p:spPr>
          <a:xfrm>
            <a:off x="228600" y="5129634"/>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6</a:t>
            </a:r>
          </a:p>
        </p:txBody>
      </p:sp>
    </p:spTree>
    <p:extLst>
      <p:ext uri="{BB962C8B-B14F-4D97-AF65-F5344CB8AC3E}">
        <p14:creationId xmlns:p14="http://schemas.microsoft.com/office/powerpoint/2010/main" val="740142893"/>
      </p:ext>
    </p:extLst>
  </p:cSld>
  <p:clrMapOvr>
    <a:masterClrMapping/>
  </p:clrMapOvr>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aviga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dirty="0">
              <a:solidFill>
                <a:srgbClr val="000000"/>
              </a:solidFill>
            </a:endParaRPr>
          </a:p>
        </p:txBody>
      </p:sp>
      <p:sp>
        <p:nvSpPr>
          <p:cNvPr id="25" name="Table Placeholder 29"/>
          <p:cNvSpPr>
            <a:spLocks noGrp="1"/>
          </p:cNvSpPr>
          <p:nvPr>
            <p:ph type="tbl" sz="quarter" idx="15"/>
          </p:nvPr>
        </p:nvSpPr>
        <p:spPr>
          <a:xfrm>
            <a:off x="8858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6" name="Text Placeholder 2"/>
          <p:cNvSpPr>
            <a:spLocks noGrp="1"/>
          </p:cNvSpPr>
          <p:nvPr>
            <p:ph type="body" sz="quarter" idx="14"/>
          </p:nvPr>
        </p:nvSpPr>
        <p:spPr>
          <a:xfrm>
            <a:off x="945098" y="1879885"/>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7" name="Text Placeholder 49"/>
          <p:cNvSpPr>
            <a:spLocks noGrp="1"/>
          </p:cNvSpPr>
          <p:nvPr>
            <p:ph type="body" sz="quarter" idx="26" hasCustomPrompt="1"/>
          </p:nvPr>
        </p:nvSpPr>
        <p:spPr>
          <a:xfrm>
            <a:off x="228600" y="1731600"/>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1</a:t>
            </a:r>
          </a:p>
        </p:txBody>
      </p:sp>
      <p:sp>
        <p:nvSpPr>
          <p:cNvPr id="28" name="Table Placeholder 29"/>
          <p:cNvSpPr>
            <a:spLocks noGrp="1"/>
          </p:cNvSpPr>
          <p:nvPr>
            <p:ph type="tbl" sz="quarter" idx="27"/>
          </p:nvPr>
        </p:nvSpPr>
        <p:spPr>
          <a:xfrm>
            <a:off x="8858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9" name="Text Placeholder 2"/>
          <p:cNvSpPr>
            <a:spLocks noGrp="1"/>
          </p:cNvSpPr>
          <p:nvPr>
            <p:ph type="body" sz="quarter" idx="28"/>
          </p:nvPr>
        </p:nvSpPr>
        <p:spPr>
          <a:xfrm>
            <a:off x="945098" y="2552241"/>
            <a:ext cx="5718173" cy="394198"/>
          </a:xfrm>
          <a:prstGeom prst="rect">
            <a:avLst/>
          </a:prstGeom>
        </p:spPr>
        <p:txBody>
          <a:bodyPr vert="horz"/>
          <a:lstStyle>
            <a:lvl1pPr marL="0" indent="0">
              <a:lnSpc>
                <a:spcPct val="60000"/>
              </a:lnSpc>
              <a:buNone/>
              <a:defRPr sz="2000" b="1" baseline="0">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0" name="Text Placeholder 49"/>
          <p:cNvSpPr>
            <a:spLocks noGrp="1"/>
          </p:cNvSpPr>
          <p:nvPr>
            <p:ph type="body" sz="quarter" idx="29" hasCustomPrompt="1"/>
          </p:nvPr>
        </p:nvSpPr>
        <p:spPr>
          <a:xfrm>
            <a:off x="228600" y="2403956"/>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GB" noProof="0" dirty="0"/>
              <a:t>2</a:t>
            </a:r>
          </a:p>
        </p:txBody>
      </p:sp>
      <p:sp>
        <p:nvSpPr>
          <p:cNvPr id="31" name="Table Placeholder 29"/>
          <p:cNvSpPr>
            <a:spLocks noGrp="1"/>
          </p:cNvSpPr>
          <p:nvPr>
            <p:ph type="tbl" sz="quarter" idx="30"/>
          </p:nvPr>
        </p:nvSpPr>
        <p:spPr>
          <a:xfrm>
            <a:off x="8858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2" name="Text Placeholder 2"/>
          <p:cNvSpPr>
            <a:spLocks noGrp="1"/>
          </p:cNvSpPr>
          <p:nvPr>
            <p:ph type="body" sz="quarter" idx="31"/>
          </p:nvPr>
        </p:nvSpPr>
        <p:spPr>
          <a:xfrm>
            <a:off x="945098" y="3230983"/>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228600" y="3082698"/>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8858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945098" y="3911927"/>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228600" y="3763642"/>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8858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945098" y="4589630"/>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228600" y="4441345"/>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8858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945098" y="5277919"/>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228600" y="5129634"/>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Tree>
    <p:extLst>
      <p:ext uri="{BB962C8B-B14F-4D97-AF65-F5344CB8AC3E}">
        <p14:creationId xmlns:p14="http://schemas.microsoft.com/office/powerpoint/2010/main" val="35206059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avigati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dirty="0">
              <a:solidFill>
                <a:srgbClr val="000000"/>
              </a:solidFill>
            </a:endParaRPr>
          </a:p>
        </p:txBody>
      </p:sp>
      <p:sp>
        <p:nvSpPr>
          <p:cNvPr id="25" name="Table Placeholder 29"/>
          <p:cNvSpPr>
            <a:spLocks noGrp="1"/>
          </p:cNvSpPr>
          <p:nvPr>
            <p:ph type="tbl" sz="quarter" idx="15"/>
          </p:nvPr>
        </p:nvSpPr>
        <p:spPr>
          <a:xfrm>
            <a:off x="8858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6" name="Text Placeholder 2"/>
          <p:cNvSpPr>
            <a:spLocks noGrp="1"/>
          </p:cNvSpPr>
          <p:nvPr>
            <p:ph type="body" sz="quarter" idx="14"/>
          </p:nvPr>
        </p:nvSpPr>
        <p:spPr>
          <a:xfrm>
            <a:off x="945098" y="1879885"/>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7" name="Text Placeholder 49"/>
          <p:cNvSpPr>
            <a:spLocks noGrp="1"/>
          </p:cNvSpPr>
          <p:nvPr>
            <p:ph type="body" sz="quarter" idx="26" hasCustomPrompt="1"/>
          </p:nvPr>
        </p:nvSpPr>
        <p:spPr>
          <a:xfrm>
            <a:off x="228600" y="1731600"/>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1</a:t>
            </a:r>
          </a:p>
        </p:txBody>
      </p:sp>
      <p:sp>
        <p:nvSpPr>
          <p:cNvPr id="28" name="Table Placeholder 29"/>
          <p:cNvSpPr>
            <a:spLocks noGrp="1"/>
          </p:cNvSpPr>
          <p:nvPr>
            <p:ph type="tbl" sz="quarter" idx="27"/>
          </p:nvPr>
        </p:nvSpPr>
        <p:spPr>
          <a:xfrm>
            <a:off x="8858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9" name="Text Placeholder 2"/>
          <p:cNvSpPr>
            <a:spLocks noGrp="1"/>
          </p:cNvSpPr>
          <p:nvPr>
            <p:ph type="body" sz="quarter" idx="28"/>
          </p:nvPr>
        </p:nvSpPr>
        <p:spPr>
          <a:xfrm>
            <a:off x="945098" y="2552241"/>
            <a:ext cx="5718173" cy="394198"/>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0" name="Text Placeholder 49"/>
          <p:cNvSpPr>
            <a:spLocks noGrp="1"/>
          </p:cNvSpPr>
          <p:nvPr>
            <p:ph type="body" sz="quarter" idx="29" hasCustomPrompt="1"/>
          </p:nvPr>
        </p:nvSpPr>
        <p:spPr>
          <a:xfrm>
            <a:off x="228600" y="2403956"/>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2</a:t>
            </a:r>
          </a:p>
        </p:txBody>
      </p:sp>
      <p:sp>
        <p:nvSpPr>
          <p:cNvPr id="31" name="Table Placeholder 29"/>
          <p:cNvSpPr>
            <a:spLocks noGrp="1"/>
          </p:cNvSpPr>
          <p:nvPr>
            <p:ph type="tbl" sz="quarter" idx="30"/>
          </p:nvPr>
        </p:nvSpPr>
        <p:spPr>
          <a:xfrm>
            <a:off x="8858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2" name="Text Placeholder 2"/>
          <p:cNvSpPr>
            <a:spLocks noGrp="1"/>
          </p:cNvSpPr>
          <p:nvPr>
            <p:ph type="body" sz="quarter" idx="31"/>
          </p:nvPr>
        </p:nvSpPr>
        <p:spPr>
          <a:xfrm>
            <a:off x="945098" y="3230983"/>
            <a:ext cx="5718173" cy="394198"/>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228600" y="3082698"/>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8858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945098" y="3911927"/>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228600" y="3763642"/>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8858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945098" y="4589630"/>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228600" y="4441345"/>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8858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945098" y="5277919"/>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228600" y="5129634"/>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6</a:t>
            </a:r>
          </a:p>
        </p:txBody>
      </p:sp>
    </p:spTree>
    <p:extLst>
      <p:ext uri="{BB962C8B-B14F-4D97-AF65-F5344CB8AC3E}">
        <p14:creationId xmlns:p14="http://schemas.microsoft.com/office/powerpoint/2010/main" val="29800942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avigation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dirty="0">
              <a:solidFill>
                <a:srgbClr val="000000"/>
              </a:solidFill>
            </a:endParaRPr>
          </a:p>
        </p:txBody>
      </p:sp>
      <p:sp>
        <p:nvSpPr>
          <p:cNvPr id="25" name="Table Placeholder 29"/>
          <p:cNvSpPr>
            <a:spLocks noGrp="1"/>
          </p:cNvSpPr>
          <p:nvPr>
            <p:ph type="tbl" sz="quarter" idx="15"/>
          </p:nvPr>
        </p:nvSpPr>
        <p:spPr>
          <a:xfrm>
            <a:off x="8858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6" name="Text Placeholder 2"/>
          <p:cNvSpPr>
            <a:spLocks noGrp="1"/>
          </p:cNvSpPr>
          <p:nvPr>
            <p:ph type="body" sz="quarter" idx="14"/>
          </p:nvPr>
        </p:nvSpPr>
        <p:spPr>
          <a:xfrm>
            <a:off x="945098" y="1879885"/>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7" name="Text Placeholder 49"/>
          <p:cNvSpPr>
            <a:spLocks noGrp="1"/>
          </p:cNvSpPr>
          <p:nvPr>
            <p:ph type="body" sz="quarter" idx="26" hasCustomPrompt="1"/>
          </p:nvPr>
        </p:nvSpPr>
        <p:spPr>
          <a:xfrm>
            <a:off x="228600" y="1731600"/>
            <a:ext cx="540000" cy="540000"/>
          </a:xfrm>
          <a:prstGeom prst="rect">
            <a:avLst/>
          </a:prstGeom>
          <a:solidFill>
            <a:schemeClr val="accent1"/>
          </a:solidFill>
          <a:ln w="19050" cmpd="sng">
            <a:noFill/>
          </a:ln>
        </p:spPr>
        <p:txBody>
          <a:bodyPr vert="horz" anchor="ctr"/>
          <a:lstStyle>
            <a:lvl1pPr>
              <a:defRPr lang="en-GB" sz="2400" b="1" noProof="0" dirty="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dirty="0"/>
              <a:t>1</a:t>
            </a:r>
          </a:p>
        </p:txBody>
      </p:sp>
      <p:sp>
        <p:nvSpPr>
          <p:cNvPr id="28" name="Table Placeholder 29"/>
          <p:cNvSpPr>
            <a:spLocks noGrp="1"/>
          </p:cNvSpPr>
          <p:nvPr>
            <p:ph type="tbl" sz="quarter" idx="27"/>
          </p:nvPr>
        </p:nvSpPr>
        <p:spPr>
          <a:xfrm>
            <a:off x="8858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9" name="Text Placeholder 2"/>
          <p:cNvSpPr>
            <a:spLocks noGrp="1"/>
          </p:cNvSpPr>
          <p:nvPr>
            <p:ph type="body" sz="quarter" idx="28"/>
          </p:nvPr>
        </p:nvSpPr>
        <p:spPr>
          <a:xfrm>
            <a:off x="945098" y="2552241"/>
            <a:ext cx="5718173" cy="394198"/>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0" name="Text Placeholder 49"/>
          <p:cNvSpPr>
            <a:spLocks noGrp="1"/>
          </p:cNvSpPr>
          <p:nvPr>
            <p:ph type="body" sz="quarter" idx="29" hasCustomPrompt="1"/>
          </p:nvPr>
        </p:nvSpPr>
        <p:spPr>
          <a:xfrm>
            <a:off x="228600" y="2403956"/>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2</a:t>
            </a:r>
          </a:p>
        </p:txBody>
      </p:sp>
      <p:sp>
        <p:nvSpPr>
          <p:cNvPr id="31" name="Table Placeholder 29"/>
          <p:cNvSpPr>
            <a:spLocks noGrp="1"/>
          </p:cNvSpPr>
          <p:nvPr>
            <p:ph type="tbl" sz="quarter" idx="30"/>
          </p:nvPr>
        </p:nvSpPr>
        <p:spPr>
          <a:xfrm>
            <a:off x="8858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2" name="Text Placeholder 2"/>
          <p:cNvSpPr>
            <a:spLocks noGrp="1"/>
          </p:cNvSpPr>
          <p:nvPr>
            <p:ph type="body" sz="quarter" idx="31"/>
          </p:nvPr>
        </p:nvSpPr>
        <p:spPr>
          <a:xfrm>
            <a:off x="945098" y="3230983"/>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228600" y="3082698"/>
            <a:ext cx="540000" cy="540000"/>
          </a:xfrm>
          <a:prstGeom prst="rect">
            <a:avLst/>
          </a:prstGeom>
          <a:solidFill>
            <a:schemeClr val="accent1"/>
          </a:solidFill>
          <a:ln w="19050" cmpd="sng">
            <a:noFill/>
          </a:ln>
        </p:spPr>
        <p:txBody>
          <a:bodyPr vert="horz" anchor="ctr"/>
          <a:lstStyle>
            <a:lvl1pPr>
              <a:defRPr lang="en-GB" sz="2400" b="1" noProof="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a:t>3</a:t>
            </a:r>
          </a:p>
        </p:txBody>
      </p:sp>
      <p:sp>
        <p:nvSpPr>
          <p:cNvPr id="34" name="Table Placeholder 29"/>
          <p:cNvSpPr>
            <a:spLocks noGrp="1"/>
          </p:cNvSpPr>
          <p:nvPr>
            <p:ph type="tbl" sz="quarter" idx="33"/>
          </p:nvPr>
        </p:nvSpPr>
        <p:spPr>
          <a:xfrm>
            <a:off x="8858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945098" y="3911927"/>
            <a:ext cx="5718173" cy="394198"/>
          </a:xfrm>
          <a:prstGeom prst="rect">
            <a:avLst/>
          </a:prstGeom>
        </p:spPr>
        <p:txBody>
          <a:bodyPr vert="horz"/>
          <a:lstStyle>
            <a:lvl1pPr marL="0" indent="0">
              <a:lnSpc>
                <a:spcPct val="60000"/>
              </a:lnSpc>
              <a:buNone/>
              <a:defRPr sz="20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228600" y="3763642"/>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rgbClr val="830051"/>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8858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945098" y="4589630"/>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228600" y="4441345"/>
            <a:ext cx="540000" cy="540000"/>
          </a:xfrm>
          <a:prstGeom prst="rect">
            <a:avLst/>
          </a:prstGeom>
          <a:solidFill>
            <a:srgbClr val="830051"/>
          </a:solidFill>
          <a:ln w="19050" cmpd="sng">
            <a:noFill/>
          </a:ln>
        </p:spPr>
        <p:txBody>
          <a:bodyPr vert="horz" anchor="ctr"/>
          <a:lstStyle>
            <a:lvl1pPr>
              <a:defRPr lang="en-GB" sz="2400" b="1" noProof="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a:t>5</a:t>
            </a:r>
          </a:p>
        </p:txBody>
      </p:sp>
      <p:sp>
        <p:nvSpPr>
          <p:cNvPr id="40" name="Table Placeholder 29"/>
          <p:cNvSpPr>
            <a:spLocks noGrp="1"/>
          </p:cNvSpPr>
          <p:nvPr>
            <p:ph type="tbl" sz="quarter" idx="39"/>
          </p:nvPr>
        </p:nvSpPr>
        <p:spPr>
          <a:xfrm>
            <a:off x="8858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945098" y="5277919"/>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228600" y="5129634"/>
            <a:ext cx="540000" cy="540000"/>
          </a:xfrm>
          <a:prstGeom prst="rect">
            <a:avLst/>
          </a:prstGeom>
          <a:solidFill>
            <a:schemeClr val="accent1"/>
          </a:solidFill>
          <a:ln w="19050" cmpd="sng">
            <a:noFill/>
          </a:ln>
        </p:spPr>
        <p:txBody>
          <a:bodyPr vert="horz" anchor="ctr"/>
          <a:lstStyle>
            <a:lvl1pPr>
              <a:defRPr lang="en-GB" sz="2400" b="1" noProof="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a:t>6</a:t>
            </a:r>
          </a:p>
        </p:txBody>
      </p:sp>
    </p:spTree>
    <p:extLst>
      <p:ext uri="{BB962C8B-B14F-4D97-AF65-F5344CB8AC3E}">
        <p14:creationId xmlns:p14="http://schemas.microsoft.com/office/powerpoint/2010/main" val="3908107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avigation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dirty="0">
              <a:solidFill>
                <a:srgbClr val="000000"/>
              </a:solidFill>
            </a:endParaRPr>
          </a:p>
        </p:txBody>
      </p:sp>
      <p:sp>
        <p:nvSpPr>
          <p:cNvPr id="25" name="Table Placeholder 29"/>
          <p:cNvSpPr>
            <a:spLocks noGrp="1"/>
          </p:cNvSpPr>
          <p:nvPr>
            <p:ph type="tbl" sz="quarter" idx="15"/>
          </p:nvPr>
        </p:nvSpPr>
        <p:spPr>
          <a:xfrm>
            <a:off x="8858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6" name="Text Placeholder 2"/>
          <p:cNvSpPr>
            <a:spLocks noGrp="1"/>
          </p:cNvSpPr>
          <p:nvPr>
            <p:ph type="body" sz="quarter" idx="14"/>
          </p:nvPr>
        </p:nvSpPr>
        <p:spPr>
          <a:xfrm>
            <a:off x="945098" y="1879885"/>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7" name="Text Placeholder 49"/>
          <p:cNvSpPr>
            <a:spLocks noGrp="1"/>
          </p:cNvSpPr>
          <p:nvPr>
            <p:ph type="body" sz="quarter" idx="26" hasCustomPrompt="1"/>
          </p:nvPr>
        </p:nvSpPr>
        <p:spPr>
          <a:xfrm>
            <a:off x="228600" y="1731600"/>
            <a:ext cx="540000" cy="540000"/>
          </a:xfrm>
          <a:prstGeom prst="rect">
            <a:avLst/>
          </a:prstGeom>
          <a:solidFill>
            <a:schemeClr val="accent1"/>
          </a:solidFill>
          <a:ln w="19050" cmpd="sng">
            <a:noFill/>
          </a:ln>
        </p:spPr>
        <p:txBody>
          <a:bodyPr vert="horz" anchor="ctr"/>
          <a:lstStyle>
            <a:lvl1pPr>
              <a:defRPr lang="en-GB" sz="2400" b="1" noProof="0" dirty="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dirty="0"/>
              <a:t>1</a:t>
            </a:r>
          </a:p>
        </p:txBody>
      </p:sp>
      <p:sp>
        <p:nvSpPr>
          <p:cNvPr id="28" name="Table Placeholder 29"/>
          <p:cNvSpPr>
            <a:spLocks noGrp="1"/>
          </p:cNvSpPr>
          <p:nvPr>
            <p:ph type="tbl" sz="quarter" idx="27"/>
          </p:nvPr>
        </p:nvSpPr>
        <p:spPr>
          <a:xfrm>
            <a:off x="8858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9" name="Text Placeholder 2"/>
          <p:cNvSpPr>
            <a:spLocks noGrp="1"/>
          </p:cNvSpPr>
          <p:nvPr>
            <p:ph type="body" sz="quarter" idx="28"/>
          </p:nvPr>
        </p:nvSpPr>
        <p:spPr>
          <a:xfrm>
            <a:off x="945098" y="2552241"/>
            <a:ext cx="5718173" cy="394198"/>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0" name="Text Placeholder 49"/>
          <p:cNvSpPr>
            <a:spLocks noGrp="1"/>
          </p:cNvSpPr>
          <p:nvPr>
            <p:ph type="body" sz="quarter" idx="29" hasCustomPrompt="1"/>
          </p:nvPr>
        </p:nvSpPr>
        <p:spPr>
          <a:xfrm>
            <a:off x="228600" y="2403956"/>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2</a:t>
            </a:r>
          </a:p>
        </p:txBody>
      </p:sp>
      <p:sp>
        <p:nvSpPr>
          <p:cNvPr id="31" name="Table Placeholder 29"/>
          <p:cNvSpPr>
            <a:spLocks noGrp="1"/>
          </p:cNvSpPr>
          <p:nvPr>
            <p:ph type="tbl" sz="quarter" idx="30"/>
          </p:nvPr>
        </p:nvSpPr>
        <p:spPr>
          <a:xfrm>
            <a:off x="8858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2" name="Text Placeholder 2"/>
          <p:cNvSpPr>
            <a:spLocks noGrp="1"/>
          </p:cNvSpPr>
          <p:nvPr>
            <p:ph type="body" sz="quarter" idx="31"/>
          </p:nvPr>
        </p:nvSpPr>
        <p:spPr>
          <a:xfrm>
            <a:off x="945098" y="3230983"/>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228600" y="3082698"/>
            <a:ext cx="540000" cy="540000"/>
          </a:xfrm>
          <a:prstGeom prst="rect">
            <a:avLst/>
          </a:prstGeom>
          <a:solidFill>
            <a:schemeClr val="accent1"/>
          </a:solidFill>
          <a:ln w="19050" cmpd="sng">
            <a:noFill/>
          </a:ln>
        </p:spPr>
        <p:txBody>
          <a:bodyPr vert="horz" anchor="ctr"/>
          <a:lstStyle>
            <a:lvl1pPr>
              <a:defRPr lang="en-GB" sz="2400" b="1" noProof="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a:t>3</a:t>
            </a:r>
          </a:p>
        </p:txBody>
      </p:sp>
      <p:sp>
        <p:nvSpPr>
          <p:cNvPr id="34" name="Table Placeholder 29"/>
          <p:cNvSpPr>
            <a:spLocks noGrp="1"/>
          </p:cNvSpPr>
          <p:nvPr>
            <p:ph type="tbl" sz="quarter" idx="33"/>
          </p:nvPr>
        </p:nvSpPr>
        <p:spPr>
          <a:xfrm>
            <a:off x="8858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945098" y="3911927"/>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228600" y="3763642"/>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8858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945098" y="4589630"/>
            <a:ext cx="5718173" cy="394198"/>
          </a:xfrm>
          <a:prstGeom prst="rect">
            <a:avLst/>
          </a:prstGeom>
        </p:spPr>
        <p:txBody>
          <a:bodyPr vert="horz"/>
          <a:lstStyle>
            <a:lvl1pPr marL="0" indent="0">
              <a:lnSpc>
                <a:spcPct val="60000"/>
              </a:lnSpc>
              <a:buNone/>
              <a:defRPr sz="20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228600" y="4441345"/>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rgbClr val="830051"/>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8858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945098" y="5277919"/>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228600" y="5129634"/>
            <a:ext cx="540000" cy="540000"/>
          </a:xfrm>
          <a:prstGeom prst="rect">
            <a:avLst/>
          </a:prstGeom>
          <a:solidFill>
            <a:schemeClr val="accent1"/>
          </a:solidFill>
          <a:ln w="19050" cmpd="sng">
            <a:noFill/>
          </a:ln>
        </p:spPr>
        <p:txBody>
          <a:bodyPr vert="horz" anchor="ctr"/>
          <a:lstStyle>
            <a:lvl1pPr>
              <a:defRPr lang="en-GB" sz="2400" b="1" noProof="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a:t>6</a:t>
            </a:r>
          </a:p>
        </p:txBody>
      </p:sp>
    </p:spTree>
    <p:extLst>
      <p:ext uri="{BB962C8B-B14F-4D97-AF65-F5344CB8AC3E}">
        <p14:creationId xmlns:p14="http://schemas.microsoft.com/office/powerpoint/2010/main" val="2079056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avigation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89E35B64-C4CC-4BCA-B5DA-C997F2C2E20E}" type="slidenum">
              <a:rPr lang="en-US" smtClean="0">
                <a:solidFill>
                  <a:srgbClr val="000000"/>
                </a:solidFill>
              </a:rPr>
              <a:pPr/>
              <a:t>‹#›</a:t>
            </a:fld>
            <a:endParaRPr lang="en-US" dirty="0">
              <a:solidFill>
                <a:srgbClr val="000000"/>
              </a:solidFill>
            </a:endParaRPr>
          </a:p>
        </p:txBody>
      </p:sp>
      <p:sp>
        <p:nvSpPr>
          <p:cNvPr id="25" name="Table Placeholder 29"/>
          <p:cNvSpPr>
            <a:spLocks noGrp="1"/>
          </p:cNvSpPr>
          <p:nvPr>
            <p:ph type="tbl" sz="quarter" idx="15"/>
          </p:nvPr>
        </p:nvSpPr>
        <p:spPr>
          <a:xfrm>
            <a:off x="8858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6" name="Text Placeholder 2"/>
          <p:cNvSpPr>
            <a:spLocks noGrp="1"/>
          </p:cNvSpPr>
          <p:nvPr>
            <p:ph type="body" sz="quarter" idx="14"/>
          </p:nvPr>
        </p:nvSpPr>
        <p:spPr>
          <a:xfrm>
            <a:off x="945098" y="1879885"/>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7" name="Text Placeholder 49"/>
          <p:cNvSpPr>
            <a:spLocks noGrp="1"/>
          </p:cNvSpPr>
          <p:nvPr>
            <p:ph type="body" sz="quarter" idx="26" hasCustomPrompt="1"/>
          </p:nvPr>
        </p:nvSpPr>
        <p:spPr>
          <a:xfrm>
            <a:off x="228600" y="1731600"/>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1</a:t>
            </a:r>
          </a:p>
        </p:txBody>
      </p:sp>
      <p:sp>
        <p:nvSpPr>
          <p:cNvPr id="28" name="Table Placeholder 29"/>
          <p:cNvSpPr>
            <a:spLocks noGrp="1"/>
          </p:cNvSpPr>
          <p:nvPr>
            <p:ph type="tbl" sz="quarter" idx="27"/>
          </p:nvPr>
        </p:nvSpPr>
        <p:spPr>
          <a:xfrm>
            <a:off x="8858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9" name="Text Placeholder 2"/>
          <p:cNvSpPr>
            <a:spLocks noGrp="1"/>
          </p:cNvSpPr>
          <p:nvPr>
            <p:ph type="body" sz="quarter" idx="28"/>
          </p:nvPr>
        </p:nvSpPr>
        <p:spPr>
          <a:xfrm>
            <a:off x="945098" y="2552241"/>
            <a:ext cx="5718173" cy="394198"/>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0" name="Text Placeholder 49"/>
          <p:cNvSpPr>
            <a:spLocks noGrp="1"/>
          </p:cNvSpPr>
          <p:nvPr>
            <p:ph type="body" sz="quarter" idx="29" hasCustomPrompt="1"/>
          </p:nvPr>
        </p:nvSpPr>
        <p:spPr>
          <a:xfrm>
            <a:off x="228600" y="2403956"/>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1" name="Table Placeholder 29"/>
          <p:cNvSpPr>
            <a:spLocks noGrp="1"/>
          </p:cNvSpPr>
          <p:nvPr>
            <p:ph type="tbl" sz="quarter" idx="30"/>
          </p:nvPr>
        </p:nvSpPr>
        <p:spPr>
          <a:xfrm>
            <a:off x="8858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2" name="Text Placeholder 2"/>
          <p:cNvSpPr>
            <a:spLocks noGrp="1"/>
          </p:cNvSpPr>
          <p:nvPr>
            <p:ph type="body" sz="quarter" idx="31"/>
          </p:nvPr>
        </p:nvSpPr>
        <p:spPr>
          <a:xfrm>
            <a:off x="945098" y="3230983"/>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228600" y="3082698"/>
            <a:ext cx="540000" cy="540000"/>
          </a:xfrm>
          <a:prstGeom prst="rect">
            <a:avLst/>
          </a:prstGeom>
          <a:solidFill>
            <a:schemeClr val="accent1"/>
          </a:solidFill>
          <a:ln w="19050" cmpd="sng">
            <a:noFill/>
          </a:ln>
        </p:spPr>
        <p:txBody>
          <a:bodyPr vert="horz" anchor="ctr"/>
          <a:lstStyle>
            <a:lvl1pPr>
              <a:defRPr lang="en-GB" sz="2400" b="1" noProof="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a:t>3</a:t>
            </a:r>
          </a:p>
        </p:txBody>
      </p:sp>
      <p:sp>
        <p:nvSpPr>
          <p:cNvPr id="34" name="Table Placeholder 29"/>
          <p:cNvSpPr>
            <a:spLocks noGrp="1"/>
          </p:cNvSpPr>
          <p:nvPr>
            <p:ph type="tbl" sz="quarter" idx="33"/>
          </p:nvPr>
        </p:nvSpPr>
        <p:spPr>
          <a:xfrm>
            <a:off x="8858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945098" y="3911927"/>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228600" y="3763642"/>
            <a:ext cx="540000" cy="540000"/>
          </a:xfrm>
          <a:prstGeom prst="rect">
            <a:avLst/>
          </a:prstGeom>
          <a:solidFill>
            <a:schemeClr val="accent1"/>
          </a:solidFill>
          <a:ln w="19050" cmpd="sng">
            <a:noFill/>
          </a:ln>
        </p:spPr>
        <p:txBody>
          <a:bodyPr vert="horz" anchor="ctr"/>
          <a:lstStyle>
            <a:lvl1pPr>
              <a:defRPr lang="en-GB" sz="2400" b="1" noProof="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a:t>4</a:t>
            </a:r>
          </a:p>
        </p:txBody>
      </p:sp>
      <p:sp>
        <p:nvSpPr>
          <p:cNvPr id="37" name="Table Placeholder 29"/>
          <p:cNvSpPr>
            <a:spLocks noGrp="1"/>
          </p:cNvSpPr>
          <p:nvPr>
            <p:ph type="tbl" sz="quarter" idx="36"/>
          </p:nvPr>
        </p:nvSpPr>
        <p:spPr>
          <a:xfrm>
            <a:off x="8858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945098" y="4589630"/>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228600" y="4441345"/>
            <a:ext cx="540000" cy="540000"/>
          </a:xfrm>
          <a:prstGeom prst="rect">
            <a:avLst/>
          </a:prstGeom>
          <a:solidFill>
            <a:schemeClr val="accent1"/>
          </a:solidFill>
          <a:ln w="19050" cmpd="sng">
            <a:noFill/>
          </a:ln>
        </p:spPr>
        <p:txBody>
          <a:bodyPr vert="horz" anchor="ctr"/>
          <a:lstStyle>
            <a:lvl1pPr>
              <a:defRPr lang="en-GB" sz="2400" b="1" noProof="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a:t>5</a:t>
            </a:r>
          </a:p>
        </p:txBody>
      </p:sp>
      <p:sp>
        <p:nvSpPr>
          <p:cNvPr id="40" name="Table Placeholder 29"/>
          <p:cNvSpPr>
            <a:spLocks noGrp="1"/>
          </p:cNvSpPr>
          <p:nvPr>
            <p:ph type="tbl" sz="quarter" idx="39"/>
          </p:nvPr>
        </p:nvSpPr>
        <p:spPr>
          <a:xfrm>
            <a:off x="8858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945098" y="5277919"/>
            <a:ext cx="5718173" cy="394198"/>
          </a:xfrm>
          <a:prstGeom prst="rect">
            <a:avLst/>
          </a:prstGeom>
        </p:spPr>
        <p:txBody>
          <a:bodyPr vert="horz"/>
          <a:lstStyle>
            <a:lvl1pPr marL="0" indent="0">
              <a:lnSpc>
                <a:spcPct val="60000"/>
              </a:lnSpc>
              <a:buNone/>
              <a:defRPr sz="20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228600" y="5129634"/>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rgbClr val="830051"/>
                </a:solidFill>
                <a:latin typeface="Arial" pitchFamily="34" charset="0"/>
                <a:cs typeface="Arial" pitchFamily="34" charset="0"/>
              </a:defRPr>
            </a:lvl1pPr>
          </a:lstStyle>
          <a:p>
            <a:pPr lvl="0"/>
            <a:r>
              <a:rPr lang="en-GB" noProof="0" dirty="0"/>
              <a:t>6</a:t>
            </a:r>
          </a:p>
        </p:txBody>
      </p:sp>
    </p:spTree>
    <p:extLst>
      <p:ext uri="{BB962C8B-B14F-4D97-AF65-F5344CB8AC3E}">
        <p14:creationId xmlns:p14="http://schemas.microsoft.com/office/powerpoint/2010/main" val="10095868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472" y="1257300"/>
            <a:ext cx="8458200" cy="4581525"/>
          </a:xfrm>
          <a:prstGeom prst="rect">
            <a:avLst/>
          </a:prstGeom>
        </p:spPr>
        <p:txBody>
          <a:bodyPr/>
          <a:lstStyle>
            <a:lvl1pPr marL="180000" marR="0" indent="-180000" algn="l" defTabSz="457200" rtl="0" eaLnBrk="1" fontAlgn="auto" latinLnBrk="0" hangingPunct="1">
              <a:lnSpc>
                <a:spcPct val="100000"/>
              </a:lnSpc>
              <a:spcBef>
                <a:spcPts val="0"/>
              </a:spcBef>
              <a:spcAft>
                <a:spcPts val="600"/>
              </a:spcAft>
              <a:buClr>
                <a:srgbClr val="830051"/>
              </a:buClr>
              <a:buSzTx/>
              <a:buFont typeface="Arial" pitchFamily="34" charset="0"/>
              <a:buChar char="•"/>
              <a:tabLst/>
              <a:defRPr lang="en-US" sz="2400" dirty="0" smtClean="0">
                <a:latin typeface="Arial" pitchFamily="34" charset="0"/>
                <a:cs typeface="Arial" pitchFamily="34" charset="0"/>
              </a:defRPr>
            </a:lvl1pPr>
            <a:lvl2pPr marL="457200" marR="0" indent="-179388" algn="l" defTabSz="457200" rtl="0" eaLnBrk="1" fontAlgn="auto" latinLnBrk="0" hangingPunct="1">
              <a:lnSpc>
                <a:spcPct val="100000"/>
              </a:lnSpc>
              <a:spcBef>
                <a:spcPts val="0"/>
              </a:spcBef>
              <a:spcAft>
                <a:spcPts val="600"/>
              </a:spcAft>
              <a:buClrTx/>
              <a:buSzTx/>
              <a:buFont typeface="Arial"/>
              <a:buChar char="–"/>
              <a:tabLst/>
              <a:defRPr lang="en-US" sz="2000" baseline="0" dirty="0" smtClean="0">
                <a:latin typeface="Arial" pitchFamily="34" charset="0"/>
                <a:cs typeface="Arial" pitchFamily="34" charset="0"/>
              </a:defRPr>
            </a:lvl2pPr>
            <a:lvl3pPr marL="914400" marR="0" indent="-228600" algn="l" defTabSz="457200" rtl="0" eaLnBrk="1" fontAlgn="auto" latinLnBrk="0" hangingPunct="1">
              <a:lnSpc>
                <a:spcPct val="100000"/>
              </a:lnSpc>
              <a:spcBef>
                <a:spcPct val="20000"/>
              </a:spcBef>
              <a:spcAft>
                <a:spcPts val="600"/>
              </a:spcAft>
              <a:buClrTx/>
              <a:buSzPct val="100000"/>
              <a:buFont typeface="Wingdings" panose="05000000000000000000" pitchFamily="2" charset="2"/>
              <a:buChar char="§"/>
              <a:tabLst/>
              <a:defRPr lang="en-US" sz="1800" baseline="0" dirty="0" smtClean="0">
                <a:latin typeface="Arial" pitchFamily="34" charset="0"/>
                <a:cs typeface="Arial" pitchFamily="34" charset="0"/>
              </a:defRPr>
            </a:lvl3pPr>
            <a:lvl4pPr marL="1147763" marR="0" indent="-179388" algn="l" defTabSz="457200" rtl="0" eaLnBrk="1" fontAlgn="auto" latinLnBrk="0" hangingPunct="1">
              <a:lnSpc>
                <a:spcPct val="100000"/>
              </a:lnSpc>
              <a:spcBef>
                <a:spcPct val="20000"/>
              </a:spcBef>
              <a:spcAft>
                <a:spcPts val="600"/>
              </a:spcAft>
              <a:buClrTx/>
              <a:buSzTx/>
              <a:buFont typeface="Arial" panose="020B0604020202020204" pitchFamily="34" charset="0"/>
              <a:buChar char="•"/>
              <a:tabLst/>
              <a:defRPr lang="en-US" sz="1400" dirty="0" smtClean="0">
                <a:latin typeface="Arial" pitchFamily="34" charset="0"/>
                <a:cs typeface="Arial" pitchFamily="34" charset="0"/>
              </a:defRPr>
            </a:lvl4pPr>
            <a:lvl5pPr marL="1371600" marR="0" indent="-107950" algn="l" defTabSz="457200" rtl="0" eaLnBrk="1" fontAlgn="auto" latinLnBrk="0" hangingPunct="1">
              <a:lnSpc>
                <a:spcPct val="100000"/>
              </a:lnSpc>
              <a:spcBef>
                <a:spcPct val="20000"/>
              </a:spcBef>
              <a:spcAft>
                <a:spcPts val="600"/>
              </a:spcAft>
              <a:buClrTx/>
              <a:buSzTx/>
              <a:buFont typeface="Arial"/>
              <a:buChar char="»"/>
              <a:tabLst/>
              <a:defRPr lang="en-US" sz="1200" dirty="0">
                <a:latin typeface="Arial" pitchFamily="34" charset="0"/>
                <a:cs typeface="Arial" pitchFamily="34" charset="0"/>
              </a:defRPr>
            </a:lvl5pPr>
          </a:lstStyle>
          <a:p>
            <a:pPr marL="180000" lvl="0" indent="-180000">
              <a:lnSpc>
                <a:spcPct val="100000"/>
              </a:lnSpc>
              <a:spcBef>
                <a:spcPts val="0"/>
              </a:spcBef>
              <a:spcAft>
                <a:spcPts val="600"/>
              </a:spcAft>
              <a:buClr>
                <a:srgbClr val="830051"/>
              </a:buClr>
              <a:buFont typeface="Arial" pitchFamily="34" charset="0"/>
            </a:pPr>
            <a:r>
              <a:rPr lang="en-US" dirty="0"/>
              <a:t>Click to edit Master text styles</a:t>
            </a:r>
          </a:p>
          <a:p>
            <a:pPr marL="457200" lvl="1" indent="-179388">
              <a:lnSpc>
                <a:spcPct val="100000"/>
              </a:lnSpc>
              <a:spcBef>
                <a:spcPts val="0"/>
              </a:spcBef>
              <a:spcAft>
                <a:spcPts val="600"/>
              </a:spcAft>
              <a:buClrTx/>
            </a:pPr>
            <a:r>
              <a:rPr lang="en-US" dirty="0"/>
              <a:t>Second level</a:t>
            </a:r>
          </a:p>
          <a:p>
            <a:pPr marL="914400" lvl="2">
              <a:lnSpc>
                <a:spcPct val="100000"/>
              </a:lnSpc>
              <a:spcAft>
                <a:spcPts val="600"/>
              </a:spcAft>
              <a:buClrTx/>
              <a:buFont typeface="Wingdings" panose="05000000000000000000" pitchFamily="2" charset="2"/>
            </a:pPr>
            <a:r>
              <a:rPr lang="en-US" dirty="0"/>
              <a:t>Third level</a:t>
            </a:r>
          </a:p>
          <a:p>
            <a:pPr marL="1147763" lvl="3" indent="-179388">
              <a:lnSpc>
                <a:spcPct val="100000"/>
              </a:lnSpc>
              <a:spcAft>
                <a:spcPts val="600"/>
              </a:spcAft>
              <a:buClrTx/>
              <a:buFont typeface="Arial" panose="020B0604020202020204" pitchFamily="34" charset="0"/>
            </a:pPr>
            <a:r>
              <a:rPr lang="en-US" dirty="0"/>
              <a:t>Fourth level</a:t>
            </a:r>
          </a:p>
          <a:p>
            <a:pPr marL="1371600" lvl="4" indent="-107950">
              <a:lnSpc>
                <a:spcPct val="100000"/>
              </a:lnSpc>
              <a:spcAft>
                <a:spcPts val="600"/>
              </a:spcAft>
              <a:buClrTx/>
            </a:pPr>
            <a:r>
              <a:rPr lang="en-US" dirty="0"/>
              <a:t>Fifth level</a:t>
            </a:r>
          </a:p>
        </p:txBody>
      </p:sp>
      <p:sp>
        <p:nvSpPr>
          <p:cNvPr id="5" name="Title 4"/>
          <p:cNvSpPr>
            <a:spLocks noGrp="1"/>
          </p:cNvSpPr>
          <p:nvPr>
            <p:ph type="title" hasCustomPrompt="1"/>
          </p:nvPr>
        </p:nvSpPr>
        <p:spPr>
          <a:xfrm>
            <a:off x="347472" y="215900"/>
            <a:ext cx="8458200" cy="812800"/>
          </a:xfrm>
          <a:prstGeom prst="rect">
            <a:avLst/>
          </a:prstGeom>
        </p:spPr>
        <p:txBody>
          <a:bodyPr anchor="b"/>
          <a:lstStyle>
            <a:lvl1pPr algn="l">
              <a:defRPr lang="en-US" sz="2400" b="1" baseline="0">
                <a:solidFill>
                  <a:schemeClr val="accent1"/>
                </a:solidFill>
                <a:latin typeface="Arial" pitchFamily="34" charset="0"/>
                <a:cs typeface="Arial" pitchFamily="34" charset="0"/>
              </a:defRPr>
            </a:lvl1pPr>
          </a:lstStyle>
          <a:p>
            <a:pPr lvl="0"/>
            <a:r>
              <a:rPr lang="en-US" dirty="0"/>
              <a:t>Click to add title</a:t>
            </a:r>
          </a:p>
        </p:txBody>
      </p:sp>
      <p:sp>
        <p:nvSpPr>
          <p:cNvPr id="7"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4" name="Straight Connector 3"/>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lvl1pPr algn="l">
              <a:defRPr/>
            </a:lvl1pPr>
          </a:lstStyle>
          <a:p>
            <a:fld id="{89E35B64-C4CC-4BCA-B5DA-C997F2C2E20E}" type="slidenum">
              <a:rPr lang="en-US" smtClean="0"/>
              <a:pPr/>
              <a:t>‹#›</a:t>
            </a:fld>
            <a:endParaRPr lang="en-US" dirty="0"/>
          </a:p>
        </p:txBody>
      </p:sp>
    </p:spTree>
    <p:extLst>
      <p:ext uri="{BB962C8B-B14F-4D97-AF65-F5344CB8AC3E}">
        <p14:creationId xmlns:p14="http://schemas.microsoft.com/office/powerpoint/2010/main" val="33589345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sp>
        <p:nvSpPr>
          <p:cNvPr id="5"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89E35B64-C4CC-4BCA-B5DA-C997F2C2E20E}" type="slidenum">
              <a:rPr lang="en-US" smtClean="0"/>
              <a:pPr/>
              <a:t>‹#›</a:t>
            </a:fld>
            <a:endParaRPr lang="en-US" dirty="0"/>
          </a:p>
        </p:txBody>
      </p:sp>
    </p:spTree>
    <p:extLst>
      <p:ext uri="{BB962C8B-B14F-4D97-AF65-F5344CB8AC3E}">
        <p14:creationId xmlns:p14="http://schemas.microsoft.com/office/powerpoint/2010/main" val="42795929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sp>
        <p:nvSpPr>
          <p:cNvPr id="3" name="Text Placeholder 2"/>
          <p:cNvSpPr>
            <a:spLocks noGrp="1"/>
          </p:cNvSpPr>
          <p:nvPr>
            <p:ph type="body" idx="1" hasCustomPrompt="1"/>
          </p:nvPr>
        </p:nvSpPr>
        <p:spPr>
          <a:xfrm>
            <a:off x="347472" y="1257300"/>
            <a:ext cx="4157770" cy="495383"/>
          </a:xfrm>
          <a:prstGeom prst="rect">
            <a:avLst/>
          </a:prstGeo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a:t>
            </a:r>
          </a:p>
        </p:txBody>
      </p:sp>
      <p:sp>
        <p:nvSpPr>
          <p:cNvPr id="4" name="Content Placeholder 3"/>
          <p:cNvSpPr>
            <a:spLocks noGrp="1"/>
          </p:cNvSpPr>
          <p:nvPr>
            <p:ph sz="half" idx="2"/>
          </p:nvPr>
        </p:nvSpPr>
        <p:spPr>
          <a:xfrm>
            <a:off x="347472" y="1819658"/>
            <a:ext cx="4157770" cy="4019168"/>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5" name="Text Placeholder 4"/>
          <p:cNvSpPr>
            <a:spLocks noGrp="1"/>
          </p:cNvSpPr>
          <p:nvPr>
            <p:ph type="body" sz="quarter" idx="3" hasCustomPrompt="1"/>
          </p:nvPr>
        </p:nvSpPr>
        <p:spPr>
          <a:xfrm>
            <a:off x="4645025" y="1257300"/>
            <a:ext cx="4156075" cy="495383"/>
          </a:xfrm>
          <a:prstGeom prst="rect">
            <a:avLst/>
          </a:prstGeo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a:t>
            </a:r>
          </a:p>
        </p:txBody>
      </p:sp>
      <p:sp>
        <p:nvSpPr>
          <p:cNvPr id="6" name="Content Placeholder 5"/>
          <p:cNvSpPr>
            <a:spLocks noGrp="1"/>
          </p:cNvSpPr>
          <p:nvPr>
            <p:ph sz="quarter" idx="4"/>
          </p:nvPr>
        </p:nvSpPr>
        <p:spPr>
          <a:xfrm>
            <a:off x="4645025" y="1819658"/>
            <a:ext cx="4156075" cy="4019168"/>
          </a:xfrm>
          <a:prstGeom prst="rect">
            <a:avLst/>
          </a:prstGeom>
        </p:spPr>
        <p:txBody>
          <a:bodyPr/>
          <a:lstStyle>
            <a:lvl1pPr>
              <a:defRPr lang="en-US" sz="2400" smtClean="0">
                <a:latin typeface="Arial" pitchFamily="34" charset="0"/>
                <a:cs typeface="Arial" pitchFamily="34" charset="0"/>
              </a:defRPr>
            </a:lvl1pPr>
            <a:lvl2pPr>
              <a:defRPr lang="en-US" sz="2000" baseline="0" smtClean="0">
                <a:latin typeface="Arial" pitchFamily="34" charset="0"/>
                <a:cs typeface="Arial" pitchFamily="34" charset="0"/>
              </a:defRPr>
            </a:lvl2pPr>
            <a:lvl3pPr>
              <a:defRPr lang="en-US" sz="1800" baseline="0" smtClean="0">
                <a:latin typeface="Arial" pitchFamily="34" charset="0"/>
                <a:cs typeface="Arial" pitchFamily="34" charset="0"/>
              </a:defRPr>
            </a:lvl3pPr>
            <a:lvl4pPr>
              <a:defRPr lang="en-US" sz="1400" smtClean="0">
                <a:latin typeface="Arial" pitchFamily="34" charset="0"/>
                <a:cs typeface="Arial" pitchFamily="34" charset="0"/>
              </a:defRPr>
            </a:lvl4pPr>
            <a:lvl5pPr>
              <a:defRPr lang="en-US" sz="120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9"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8" name="Straight Connector 7"/>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89E35B64-C4CC-4BCA-B5DA-C997F2C2E20E}" type="slidenum">
              <a:rPr lang="en-US" smtClean="0"/>
              <a:t>‹#›</a:t>
            </a:fld>
            <a:endParaRPr lang="en-US" dirty="0"/>
          </a:p>
        </p:txBody>
      </p:sp>
    </p:spTree>
    <p:extLst>
      <p:ext uri="{BB962C8B-B14F-4D97-AF65-F5344CB8AC3E}">
        <p14:creationId xmlns:p14="http://schemas.microsoft.com/office/powerpoint/2010/main" val="21861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458200" cy="800100"/>
          </a:xfrm>
        </p:spPr>
        <p:txBody>
          <a:bodyPr anchor="b">
            <a:normAutofit/>
          </a:bodyPr>
          <a:lstStyle>
            <a:lvl1pPr>
              <a:defRPr sz="2400"/>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877824" y="5440680"/>
            <a:ext cx="7406640" cy="365760"/>
          </a:xfrm>
          <a:prstGeom prst="roundRect">
            <a:avLst/>
          </a:prstGeom>
          <a:solidFill>
            <a:schemeClr val="accent2"/>
          </a:solidFill>
        </p:spPr>
        <p:txBody>
          <a:bodyPr anchor="ctr"/>
          <a:lstStyle>
            <a:lvl1pPr marL="0" indent="0" algn="ctr">
              <a:buNone/>
              <a:defRPr sz="1600" b="1"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enter caption</a:t>
            </a:r>
          </a:p>
        </p:txBody>
      </p:sp>
      <p:sp>
        <p:nvSpPr>
          <p:cNvPr id="5" name="Date Placeholder 4"/>
          <p:cNvSpPr>
            <a:spLocks noGrp="1"/>
          </p:cNvSpPr>
          <p:nvPr>
            <p:ph type="dt" sz="half" idx="10"/>
          </p:nvPr>
        </p:nvSpPr>
        <p:spPr/>
        <p:txBody>
          <a:bodyPr/>
          <a:lstStyle/>
          <a:p>
            <a:fld id="{CA270C5E-7B56-459F-A5B7-3AFCB9FCD578}" type="datetime1">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32E5-F8E0-41AE-9A6B-AD730338B005}" type="slidenum">
              <a:rPr lang="en-US" smtClean="0"/>
              <a:t>‹#›</a:t>
            </a:fld>
            <a:endParaRPr lang="en-US"/>
          </a:p>
        </p:txBody>
      </p:sp>
      <p:sp>
        <p:nvSpPr>
          <p:cNvPr id="9" name="Text Placeholder 8"/>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idx="1"/>
          </p:nvPr>
        </p:nvSpPr>
        <p:spPr>
          <a:xfrm>
            <a:off x="342900" y="1260475"/>
            <a:ext cx="8458200" cy="4185227"/>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75001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anchor="b"/>
          <a:lstStyle>
            <a:lvl1pPr algn="l">
              <a:defRPr lang="en-US" sz="2400" b="1" kern="1200" baseline="0" smtClean="0">
                <a:solidFill>
                  <a:schemeClr val="accent1"/>
                </a:solidFill>
                <a:latin typeface="Arial" pitchFamily="34" charset="0"/>
                <a:ea typeface="+mj-ea"/>
                <a:cs typeface="Arial" pitchFamily="34" charset="0"/>
              </a:defRPr>
            </a:lvl1pPr>
          </a:lstStyle>
          <a:p>
            <a:r>
              <a:rPr lang="en-US" dirty="0"/>
              <a:t>Click to add title</a:t>
            </a:r>
          </a:p>
        </p:txBody>
      </p:sp>
      <p:sp>
        <p:nvSpPr>
          <p:cNvPr id="3" name="Content Placeholder 2"/>
          <p:cNvSpPr>
            <a:spLocks noGrp="1"/>
          </p:cNvSpPr>
          <p:nvPr>
            <p:ph sz="half" idx="1"/>
          </p:nvPr>
        </p:nvSpPr>
        <p:spPr>
          <a:xfrm>
            <a:off x="347472" y="1257300"/>
            <a:ext cx="4156182" cy="4580644"/>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4" name="Content Placeholder 3"/>
          <p:cNvSpPr>
            <a:spLocks noGrp="1"/>
          </p:cNvSpPr>
          <p:nvPr>
            <p:ph sz="half" idx="2"/>
          </p:nvPr>
        </p:nvSpPr>
        <p:spPr>
          <a:xfrm>
            <a:off x="4648200" y="1257248"/>
            <a:ext cx="4152900" cy="4581578"/>
          </a:xfrm>
          <a:prstGeom prst="rect">
            <a:avLst/>
          </a:prstGeom>
        </p:spPr>
        <p:txBody>
          <a:bodyPr/>
          <a:lstStyle>
            <a:lvl1pPr>
              <a:buClr>
                <a:srgbClr val="830051"/>
              </a:buCl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7"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89E35B64-C4CC-4BCA-B5DA-C997F2C2E20E}" type="slidenum">
              <a:rPr lang="en-US" smtClean="0"/>
              <a:t>‹#›</a:t>
            </a:fld>
            <a:endParaRPr lang="en-US" dirty="0"/>
          </a:p>
        </p:txBody>
      </p:sp>
    </p:spTree>
    <p:extLst>
      <p:ext uri="{BB962C8B-B14F-4D97-AF65-F5344CB8AC3E}">
        <p14:creationId xmlns:p14="http://schemas.microsoft.com/office/powerpoint/2010/main" val="12522559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I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gn="l">
              <a:lnSpc>
                <a:spcPct val="100000"/>
              </a:lnSpc>
            </a:pPr>
            <a:r>
              <a:rPr lang="en-US" dirty="0"/>
              <a:t>Click to add title</a:t>
            </a:r>
          </a:p>
        </p:txBody>
      </p:sp>
      <p:sp>
        <p:nvSpPr>
          <p:cNvPr id="3" name="Content Placeholder 2"/>
          <p:cNvSpPr>
            <a:spLocks noGrp="1"/>
          </p:cNvSpPr>
          <p:nvPr>
            <p:ph sz="half" idx="1"/>
          </p:nvPr>
        </p:nvSpPr>
        <p:spPr>
          <a:xfrm>
            <a:off x="347472" y="1257300"/>
            <a:ext cx="2514600" cy="4581525"/>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4" name="Content Placeholder 3"/>
          <p:cNvSpPr>
            <a:spLocks noGrp="1"/>
          </p:cNvSpPr>
          <p:nvPr>
            <p:ph sz="half" idx="2"/>
          </p:nvPr>
        </p:nvSpPr>
        <p:spPr>
          <a:xfrm>
            <a:off x="2933701" y="1257300"/>
            <a:ext cx="5867399" cy="4581525"/>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9"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89E35B64-C4CC-4BCA-B5DA-C997F2C2E20E}" type="slidenum">
              <a:rPr lang="en-US" smtClean="0"/>
              <a:t>‹#›</a:t>
            </a:fld>
            <a:endParaRPr lang="en-US" dirty="0"/>
          </a:p>
        </p:txBody>
      </p:sp>
    </p:spTree>
    <p:extLst>
      <p:ext uri="{BB962C8B-B14F-4D97-AF65-F5344CB8AC3E}">
        <p14:creationId xmlns:p14="http://schemas.microsoft.com/office/powerpoint/2010/main" val="1031067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II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gn="l">
              <a:lnSpc>
                <a:spcPct val="100000"/>
              </a:lnSpc>
            </a:pPr>
            <a:r>
              <a:rPr lang="en-US" dirty="0"/>
              <a:t>Click to add title</a:t>
            </a:r>
          </a:p>
        </p:txBody>
      </p:sp>
      <p:sp>
        <p:nvSpPr>
          <p:cNvPr id="3" name="Content Placeholder 2"/>
          <p:cNvSpPr>
            <a:spLocks noGrp="1"/>
          </p:cNvSpPr>
          <p:nvPr>
            <p:ph sz="half" idx="1"/>
          </p:nvPr>
        </p:nvSpPr>
        <p:spPr>
          <a:xfrm>
            <a:off x="347472" y="1257300"/>
            <a:ext cx="5829300" cy="4581525"/>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4" name="Content Placeholder 3"/>
          <p:cNvSpPr>
            <a:spLocks noGrp="1"/>
          </p:cNvSpPr>
          <p:nvPr>
            <p:ph sz="half" idx="2"/>
          </p:nvPr>
        </p:nvSpPr>
        <p:spPr>
          <a:xfrm>
            <a:off x="6286501" y="1257300"/>
            <a:ext cx="2514599" cy="4581526"/>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9"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89E35B64-C4CC-4BCA-B5DA-C997F2C2E20E}" type="slidenum">
              <a:rPr lang="en-US" smtClean="0"/>
              <a:pPr/>
              <a:t>‹#›</a:t>
            </a:fld>
            <a:endParaRPr lang="en-US" dirty="0"/>
          </a:p>
        </p:txBody>
      </p:sp>
    </p:spTree>
    <p:extLst>
      <p:ext uri="{BB962C8B-B14F-4D97-AF65-F5344CB8AC3E}">
        <p14:creationId xmlns:p14="http://schemas.microsoft.com/office/powerpoint/2010/main" val="4953563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I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1"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gn="l">
              <a:lnSpc>
                <a:spcPct val="100000"/>
              </a:lnSpc>
            </a:pPr>
            <a:r>
              <a:rPr lang="en-US" dirty="0"/>
              <a:t>Click to add title</a:t>
            </a:r>
          </a:p>
        </p:txBody>
      </p:sp>
      <p:sp>
        <p:nvSpPr>
          <p:cNvPr id="3" name="Content Placeholder 2"/>
          <p:cNvSpPr>
            <a:spLocks noGrp="1"/>
          </p:cNvSpPr>
          <p:nvPr>
            <p:ph sz="half" idx="1"/>
          </p:nvPr>
        </p:nvSpPr>
        <p:spPr>
          <a:xfrm>
            <a:off x="347472" y="1257300"/>
            <a:ext cx="8458201" cy="2933698"/>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4" name="Content Placeholder 3"/>
          <p:cNvSpPr>
            <a:spLocks noGrp="1"/>
          </p:cNvSpPr>
          <p:nvPr>
            <p:ph sz="half" idx="2"/>
          </p:nvPr>
        </p:nvSpPr>
        <p:spPr>
          <a:xfrm>
            <a:off x="347472" y="4190998"/>
            <a:ext cx="8458200" cy="1647827"/>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9"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89E35B64-C4CC-4BCA-B5DA-C997F2C2E20E}" type="slidenum">
              <a:rPr lang="en-US" smtClean="0"/>
              <a:t>‹#›</a:t>
            </a:fld>
            <a:endParaRPr lang="en-US" dirty="0"/>
          </a:p>
        </p:txBody>
      </p:sp>
    </p:spTree>
    <p:extLst>
      <p:ext uri="{BB962C8B-B14F-4D97-AF65-F5344CB8AC3E}">
        <p14:creationId xmlns:p14="http://schemas.microsoft.com/office/powerpoint/2010/main" val="26106704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gn="l">
              <a:lnSpc>
                <a:spcPct val="100000"/>
              </a:lnSpc>
            </a:pPr>
            <a:r>
              <a:rPr lang="en-US" dirty="0"/>
              <a:t>Click to add title</a:t>
            </a:r>
          </a:p>
        </p:txBody>
      </p:sp>
      <p:sp>
        <p:nvSpPr>
          <p:cNvPr id="3" name="Content Placeholder 2"/>
          <p:cNvSpPr>
            <a:spLocks noGrp="1"/>
          </p:cNvSpPr>
          <p:nvPr>
            <p:ph sz="half" idx="1"/>
          </p:nvPr>
        </p:nvSpPr>
        <p:spPr>
          <a:xfrm>
            <a:off x="342900" y="3015372"/>
            <a:ext cx="8458200" cy="2823453"/>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4" name="Content Placeholder 3"/>
          <p:cNvSpPr>
            <a:spLocks noGrp="1"/>
          </p:cNvSpPr>
          <p:nvPr>
            <p:ph sz="half" idx="2"/>
          </p:nvPr>
        </p:nvSpPr>
        <p:spPr>
          <a:xfrm>
            <a:off x="342900" y="1257300"/>
            <a:ext cx="8461016" cy="1755775"/>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9" name="Text Placeholder 10"/>
          <p:cNvSpPr>
            <a:spLocks noGrp="1"/>
          </p:cNvSpPr>
          <p:nvPr>
            <p:ph type="body" sz="quarter" idx="11" hasCustomPrompt="1"/>
          </p:nvPr>
        </p:nvSpPr>
        <p:spPr>
          <a:xfrm>
            <a:off x="342900"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89E35B64-C4CC-4BCA-B5DA-C997F2C2E20E}" type="slidenum">
              <a:rPr lang="en-US" smtClean="0"/>
              <a:t>‹#›</a:t>
            </a:fld>
            <a:endParaRPr lang="en-US" dirty="0"/>
          </a:p>
        </p:txBody>
      </p:sp>
    </p:spTree>
    <p:extLst>
      <p:ext uri="{BB962C8B-B14F-4D97-AF65-F5344CB8AC3E}">
        <p14:creationId xmlns:p14="http://schemas.microsoft.com/office/powerpoint/2010/main" val="17361740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1257300"/>
            <a:ext cx="3125895" cy="809624"/>
          </a:xfrm>
          <a:prstGeom prst="rect">
            <a:avLst/>
          </a:prstGeom>
        </p:spPr>
        <p:txBody>
          <a:bodyPr vert="horz" anchor="b"/>
          <a:lstStyle>
            <a:lvl1pPr algn="l">
              <a:defRPr lang="en-US" sz="2400" b="1" baseline="0" dirty="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sp>
        <p:nvSpPr>
          <p:cNvPr id="3" name="Content Placeholder 2"/>
          <p:cNvSpPr>
            <a:spLocks noGrp="1"/>
          </p:cNvSpPr>
          <p:nvPr>
            <p:ph idx="1"/>
          </p:nvPr>
        </p:nvSpPr>
        <p:spPr>
          <a:xfrm>
            <a:off x="3575050" y="1257300"/>
            <a:ext cx="5226050" cy="4581525"/>
          </a:xfrm>
          <a:prstGeom prst="rect">
            <a:avLst/>
          </a:prstGeom>
        </p:spPr>
        <p:txBody>
          <a:bodyPr/>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4" name="Text Placeholder 3"/>
          <p:cNvSpPr>
            <a:spLocks noGrp="1"/>
          </p:cNvSpPr>
          <p:nvPr>
            <p:ph type="body" sz="half" idx="2" hasCustomPrompt="1"/>
          </p:nvPr>
        </p:nvSpPr>
        <p:spPr>
          <a:xfrm>
            <a:off x="347472" y="2066924"/>
            <a:ext cx="3125895" cy="377190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7"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sp>
        <p:nvSpPr>
          <p:cNvPr id="5" name="Slide Number Placeholder 4"/>
          <p:cNvSpPr>
            <a:spLocks noGrp="1"/>
          </p:cNvSpPr>
          <p:nvPr>
            <p:ph type="sldNum" sz="quarter" idx="12"/>
          </p:nvPr>
        </p:nvSpPr>
        <p:spPr/>
        <p:txBody>
          <a:bodyPr/>
          <a:lstStyle/>
          <a:p>
            <a:fld id="{89E35B64-C4CC-4BCA-B5DA-C997F2C2E20E}" type="slidenum">
              <a:rPr lang="en-US" smtClean="0"/>
              <a:t>‹#›</a:t>
            </a:fld>
            <a:endParaRPr lang="en-US" dirty="0"/>
          </a:p>
        </p:txBody>
      </p:sp>
    </p:spTree>
    <p:extLst>
      <p:ext uri="{BB962C8B-B14F-4D97-AF65-F5344CB8AC3E}">
        <p14:creationId xmlns:p14="http://schemas.microsoft.com/office/powerpoint/2010/main" val="5084963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4572000"/>
            <a:ext cx="8458200" cy="537281"/>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sp>
        <p:nvSpPr>
          <p:cNvPr id="3" name="Picture Placeholder 2"/>
          <p:cNvSpPr>
            <a:spLocks noGrp="1"/>
          </p:cNvSpPr>
          <p:nvPr>
            <p:ph type="pic" idx="1"/>
          </p:nvPr>
        </p:nvSpPr>
        <p:spPr>
          <a:xfrm>
            <a:off x="347472" y="1257300"/>
            <a:ext cx="8458200" cy="33147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47472" y="5109281"/>
            <a:ext cx="8458200" cy="7200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ext Placeholder 10"/>
          <p:cNvSpPr>
            <a:spLocks noGrp="1"/>
          </p:cNvSpPr>
          <p:nvPr>
            <p:ph type="body" sz="quarter" idx="11" hasCustomPrompt="1"/>
          </p:nvPr>
        </p:nvSpPr>
        <p:spPr>
          <a:xfrm>
            <a:off x="347472" y="5897880"/>
            <a:ext cx="7385170" cy="960120"/>
          </a:xfrm>
          <a:prstGeom prst="rect">
            <a:avLst/>
          </a:prstGeom>
        </p:spPr>
        <p:txBody>
          <a:bodyPr anchor="b"/>
          <a:lstStyle>
            <a:lvl1pPr marL="0" indent="0">
              <a:spcBef>
                <a:spcPts val="0"/>
              </a:spcBef>
              <a:buFont typeface="+mj-lt"/>
              <a:buNone/>
              <a:defRPr sz="1000"/>
            </a:lvl1pPr>
          </a:lstStyle>
          <a:p>
            <a:pPr lvl="0"/>
            <a:r>
              <a:rPr lang="en-US" dirty="0"/>
              <a:t>Reference(s)</a:t>
            </a:r>
          </a:p>
        </p:txBody>
      </p:sp>
      <p:sp>
        <p:nvSpPr>
          <p:cNvPr id="5" name="Slide Number Placeholder 4"/>
          <p:cNvSpPr>
            <a:spLocks noGrp="1"/>
          </p:cNvSpPr>
          <p:nvPr>
            <p:ph type="sldNum" sz="quarter" idx="12"/>
          </p:nvPr>
        </p:nvSpPr>
        <p:spPr/>
        <p:txBody>
          <a:bodyPr/>
          <a:lstStyle/>
          <a:p>
            <a:fld id="{89E35B64-C4CC-4BCA-B5DA-C997F2C2E20E}" type="slidenum">
              <a:rPr lang="en-US" smtClean="0"/>
              <a:t>‹#›</a:t>
            </a:fld>
            <a:endParaRPr lang="en-US" dirty="0"/>
          </a:p>
        </p:txBody>
      </p:sp>
    </p:spTree>
    <p:extLst>
      <p:ext uri="{BB962C8B-B14F-4D97-AF65-F5344CB8AC3E}">
        <p14:creationId xmlns:p14="http://schemas.microsoft.com/office/powerpoint/2010/main" val="39919999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1826"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sp>
        <p:nvSpPr>
          <p:cNvPr id="3" name="Vertical Text Placeholder 2"/>
          <p:cNvSpPr>
            <a:spLocks noGrp="1"/>
          </p:cNvSpPr>
          <p:nvPr>
            <p:ph type="body" orient="vert" idx="1"/>
          </p:nvPr>
        </p:nvSpPr>
        <p:spPr>
          <a:xfrm>
            <a:off x="342900" y="1257300"/>
            <a:ext cx="8458200" cy="4495800"/>
          </a:xfrm>
          <a:prstGeom prst="rect">
            <a:avLst/>
          </a:prstGeom>
        </p:spPr>
        <p:txBody>
          <a:bodyPr vert="vert"/>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6" name="Text Placeholder 10"/>
          <p:cNvSpPr>
            <a:spLocks noGrp="1"/>
          </p:cNvSpPr>
          <p:nvPr>
            <p:ph type="body" sz="quarter" idx="11" hasCustomPrompt="1"/>
          </p:nvPr>
        </p:nvSpPr>
        <p:spPr>
          <a:xfrm>
            <a:off x="342900"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cxnSp>
        <p:nvCxnSpPr>
          <p:cNvPr id="5" name="Straight Connector 4"/>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89E35B64-C4CC-4BCA-B5DA-C997F2C2E20E}" type="slidenum">
              <a:rPr lang="en-US" smtClean="0"/>
              <a:t>‹#›</a:t>
            </a:fld>
            <a:endParaRPr lang="en-US" dirty="0"/>
          </a:p>
        </p:txBody>
      </p:sp>
    </p:spTree>
    <p:extLst>
      <p:ext uri="{BB962C8B-B14F-4D97-AF65-F5344CB8AC3E}">
        <p14:creationId xmlns:p14="http://schemas.microsoft.com/office/powerpoint/2010/main" val="40694173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ertical Title +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399" y="1257301"/>
            <a:ext cx="2171701" cy="4581524"/>
          </a:xfrm>
          <a:prstGeom prst="rect">
            <a:avLst/>
          </a:prstGeom>
        </p:spPr>
        <p:txBody>
          <a:bodyPr vert="vert"/>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sp>
        <p:nvSpPr>
          <p:cNvPr id="3" name="Vertical Text Placeholder 2"/>
          <p:cNvSpPr>
            <a:spLocks noGrp="1"/>
          </p:cNvSpPr>
          <p:nvPr>
            <p:ph type="body" orient="vert" idx="1"/>
          </p:nvPr>
        </p:nvSpPr>
        <p:spPr>
          <a:xfrm>
            <a:off x="347472" y="1257301"/>
            <a:ext cx="6137382" cy="4581524"/>
          </a:xfrm>
          <a:prstGeom prst="rect">
            <a:avLst/>
          </a:prstGeom>
        </p:spPr>
        <p:txBody>
          <a:bodyPr vert="vert"/>
          <a:lstStyle>
            <a:lvl1pPr>
              <a:defRPr lang="en-US" sz="2400" dirty="0" smtClean="0">
                <a:latin typeface="Arial" pitchFamily="34" charset="0"/>
                <a:cs typeface="Arial" pitchFamily="34" charset="0"/>
              </a:defRPr>
            </a:lvl1pPr>
            <a:lvl2pPr>
              <a:defRPr lang="en-US" sz="2000" baseline="0" dirty="0" smtClean="0">
                <a:latin typeface="Arial" pitchFamily="34" charset="0"/>
                <a:cs typeface="Arial" pitchFamily="34" charset="0"/>
              </a:defRPr>
            </a:lvl2pPr>
            <a:lvl3pPr>
              <a:defRPr lang="en-US" sz="1800" baseline="0" dirty="0" smtClean="0">
                <a:latin typeface="Arial" pitchFamily="34" charset="0"/>
                <a:cs typeface="Arial" pitchFamily="34" charset="0"/>
              </a:defRPr>
            </a:lvl3pPr>
            <a:lvl4pPr>
              <a:defRPr lang="en-US" sz="1400" dirty="0" smtClean="0">
                <a:latin typeface="Arial" pitchFamily="34" charset="0"/>
                <a:cs typeface="Arial" pitchFamily="34" charset="0"/>
              </a:defRPr>
            </a:lvl4pPr>
            <a:lvl5pPr>
              <a:defRPr lang="en-US" sz="1200" dirty="0">
                <a:latin typeface="Arial" pitchFamily="34" charset="0"/>
                <a:cs typeface="Arial" pitchFamily="34" charset="0"/>
              </a:defRPr>
            </a:lvl5pPr>
          </a:lstStyle>
          <a:p>
            <a:pPr marL="180000" marR="0" lvl="0" indent="-180000" fontAlgn="auto">
              <a:lnSpc>
                <a:spcPct val="100000"/>
              </a:lnSpc>
              <a:spcBef>
                <a:spcPts val="0"/>
              </a:spcBef>
              <a:spcAft>
                <a:spcPts val="600"/>
              </a:spcAft>
              <a:buClr>
                <a:srgbClr val="830051"/>
              </a:buClr>
              <a:buSzTx/>
              <a:buFont typeface="Arial" pitchFamily="34" charset="0"/>
              <a:tabLst/>
            </a:pPr>
            <a:r>
              <a:rPr lang="en-US" dirty="0"/>
              <a:t>Click to edit Master text styles</a:t>
            </a:r>
          </a:p>
          <a:p>
            <a:pPr marL="457200" marR="0" lvl="1" indent="-179388" fontAlgn="auto">
              <a:lnSpc>
                <a:spcPct val="100000"/>
              </a:lnSpc>
              <a:spcBef>
                <a:spcPts val="0"/>
              </a:spcBef>
              <a:spcAft>
                <a:spcPts val="600"/>
              </a:spcAft>
              <a:buClrTx/>
              <a:buSzTx/>
              <a:tabLst/>
            </a:pPr>
            <a:r>
              <a:rPr lang="en-US" dirty="0"/>
              <a:t>Second level</a:t>
            </a:r>
          </a:p>
          <a:p>
            <a:pPr marL="914400" marR="0" lvl="2" fontAlgn="auto">
              <a:lnSpc>
                <a:spcPct val="100000"/>
              </a:lnSpc>
              <a:spcAft>
                <a:spcPts val="600"/>
              </a:spcAft>
              <a:buClrTx/>
              <a:buSzPct val="100000"/>
              <a:buFont typeface="Wingdings" panose="05000000000000000000" pitchFamily="2" charset="2"/>
              <a:buChar char="§"/>
              <a:tabLst/>
            </a:pPr>
            <a:r>
              <a:rPr lang="en-US" dirty="0"/>
              <a:t>Third level</a:t>
            </a:r>
          </a:p>
          <a:p>
            <a:pPr marL="1147763" marR="0" lvl="3" indent="-179388" fontAlgn="auto">
              <a:lnSpc>
                <a:spcPct val="100000"/>
              </a:lnSpc>
              <a:spcAft>
                <a:spcPts val="600"/>
              </a:spcAft>
              <a:buClrTx/>
              <a:buSzTx/>
              <a:buFont typeface="Arial" panose="020B0604020202020204" pitchFamily="34" charset="0"/>
              <a:buChar char="•"/>
              <a:tabLst/>
            </a:pPr>
            <a:r>
              <a:rPr lang="en-US" dirty="0"/>
              <a:t>Fourth level</a:t>
            </a:r>
          </a:p>
          <a:p>
            <a:pPr marL="1371600" marR="0" lvl="4" indent="-107950" fontAlgn="auto">
              <a:lnSpc>
                <a:spcPct val="100000"/>
              </a:lnSpc>
              <a:spcAft>
                <a:spcPts val="600"/>
              </a:spcAft>
              <a:buClrTx/>
              <a:buSzTx/>
              <a:tabLst/>
            </a:pPr>
            <a:r>
              <a:rPr lang="en-US" dirty="0"/>
              <a:t>Fifth level</a:t>
            </a:r>
          </a:p>
        </p:txBody>
      </p:sp>
      <p:sp>
        <p:nvSpPr>
          <p:cNvPr id="6"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sp>
        <p:nvSpPr>
          <p:cNvPr id="4" name="Slide Number Placeholder 3"/>
          <p:cNvSpPr>
            <a:spLocks noGrp="1"/>
          </p:cNvSpPr>
          <p:nvPr>
            <p:ph type="sldNum" sz="quarter" idx="12"/>
          </p:nvPr>
        </p:nvSpPr>
        <p:spPr/>
        <p:txBody>
          <a:bodyPr/>
          <a:lstStyle/>
          <a:p>
            <a:fld id="{89E35B64-C4CC-4BCA-B5DA-C997F2C2E20E}" type="slidenum">
              <a:rPr lang="en-US" smtClean="0"/>
              <a:t>‹#›</a:t>
            </a:fld>
            <a:endParaRPr lang="en-US" dirty="0"/>
          </a:p>
        </p:txBody>
      </p:sp>
    </p:spTree>
    <p:extLst>
      <p:ext uri="{BB962C8B-B14F-4D97-AF65-F5344CB8AC3E}">
        <p14:creationId xmlns:p14="http://schemas.microsoft.com/office/powerpoint/2010/main" val="20317654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0"/>
              </a:spcBef>
              <a:buFont typeface="+mj-lt"/>
              <a:buNone/>
              <a:defRPr sz="1000"/>
            </a:lvl1pPr>
          </a:lstStyle>
          <a:p>
            <a:pPr lvl="0"/>
            <a:r>
              <a:rPr lang="en-US" dirty="0"/>
              <a:t>Reference(s)</a:t>
            </a:r>
          </a:p>
        </p:txBody>
      </p:sp>
      <p:sp>
        <p:nvSpPr>
          <p:cNvPr id="2" name="Slide Number Placeholder 1"/>
          <p:cNvSpPr>
            <a:spLocks noGrp="1"/>
          </p:cNvSpPr>
          <p:nvPr>
            <p:ph type="sldNum" sz="quarter" idx="12"/>
          </p:nvPr>
        </p:nvSpPr>
        <p:spPr/>
        <p:txBody>
          <a:bodyPr/>
          <a:lstStyle/>
          <a:p>
            <a:fld id="{89E35B64-C4CC-4BCA-B5DA-C997F2C2E20E}" type="slidenum">
              <a:rPr lang="en-US" smtClean="0"/>
              <a:t>‹#›</a:t>
            </a:fld>
            <a:endParaRPr lang="en-US" dirty="0"/>
          </a:p>
        </p:txBody>
      </p:sp>
    </p:spTree>
    <p:extLst>
      <p:ext uri="{BB962C8B-B14F-4D97-AF65-F5344CB8AC3E}">
        <p14:creationId xmlns:p14="http://schemas.microsoft.com/office/powerpoint/2010/main" val="66453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049B31-E3FA-4678-BE82-F9E9DB9728EE}" type="datetime1">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a:p>
        </p:txBody>
      </p:sp>
      <p:sp>
        <p:nvSpPr>
          <p:cNvPr id="8" name="Text Placeholder 7"/>
          <p:cNvSpPr>
            <a:spLocks noGrp="1"/>
          </p:cNvSpPr>
          <p:nvPr>
            <p:ph type="body" sz="quarter" idx="14" hasCustomPrompt="1"/>
          </p:nvPr>
        </p:nvSpPr>
        <p:spPr>
          <a:xfrm>
            <a:off x="877824" y="5440680"/>
            <a:ext cx="7406640" cy="361950"/>
          </a:xfrm>
          <a:prstGeom prst="roundRect">
            <a:avLst/>
          </a:prstGeom>
          <a:solidFill>
            <a:schemeClr val="accent2"/>
          </a:solidFill>
        </p:spPr>
        <p:txBody>
          <a:bodyPr>
            <a:normAutofit/>
          </a:bodyPr>
          <a:lstStyle>
            <a:lvl1pPr marL="0" indent="0" algn="ctr">
              <a:buNone/>
              <a:defRPr sz="16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enter caption</a:t>
            </a:r>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4995416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Naviga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89E35B64-C4CC-4BCA-B5DA-C997F2C2E20E}" type="slidenum">
              <a:rPr lang="en-US" smtClean="0"/>
              <a:pPr/>
              <a:t>‹#›</a:t>
            </a:fld>
            <a:endParaRPr lang="en-US" dirty="0"/>
          </a:p>
        </p:txBody>
      </p:sp>
      <p:sp>
        <p:nvSpPr>
          <p:cNvPr id="7" name="Table Placeholder 29"/>
          <p:cNvSpPr>
            <a:spLocks noGrp="1"/>
          </p:cNvSpPr>
          <p:nvPr>
            <p:ph type="tbl" sz="quarter" idx="15"/>
          </p:nvPr>
        </p:nvSpPr>
        <p:spPr>
          <a:xfrm>
            <a:off x="8858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8" name="Text Placeholder 2"/>
          <p:cNvSpPr>
            <a:spLocks noGrp="1"/>
          </p:cNvSpPr>
          <p:nvPr>
            <p:ph type="body" sz="quarter" idx="14"/>
          </p:nvPr>
        </p:nvSpPr>
        <p:spPr>
          <a:xfrm>
            <a:off x="945098" y="1879885"/>
            <a:ext cx="5718173" cy="394198"/>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9" name="Text Placeholder 49"/>
          <p:cNvSpPr>
            <a:spLocks noGrp="1"/>
          </p:cNvSpPr>
          <p:nvPr>
            <p:ph type="body" sz="quarter" idx="26" hasCustomPrompt="1"/>
          </p:nvPr>
        </p:nvSpPr>
        <p:spPr>
          <a:xfrm>
            <a:off x="228600" y="1731600"/>
            <a:ext cx="540000" cy="540000"/>
          </a:xfrm>
          <a:prstGeom prst="rect">
            <a:avLst/>
          </a:prstGeom>
          <a:solidFill>
            <a:srgbClr val="D8DCDE"/>
          </a:solidFill>
          <a:ln w="19050" cmpd="sng">
            <a:noFill/>
          </a:ln>
        </p:spPr>
        <p:txBody>
          <a:bodyPr vert="horz" anchor="ctr"/>
          <a:lstStyle>
            <a:lvl1pPr marL="0" indent="0" algn="ctr">
              <a:lnSpc>
                <a:spcPts val="2800"/>
              </a:lnSpc>
              <a:spcBef>
                <a:spcPts val="600"/>
              </a:spcBef>
              <a:buNone/>
              <a:defRPr sz="2400" b="1">
                <a:solidFill>
                  <a:schemeClr val="tx2"/>
                </a:solidFill>
                <a:latin typeface="Arial" pitchFamily="34" charset="0"/>
                <a:cs typeface="Arial" pitchFamily="34" charset="0"/>
              </a:defRPr>
            </a:lvl1pPr>
          </a:lstStyle>
          <a:p>
            <a:pPr lvl="0"/>
            <a:r>
              <a:rPr lang="en-GB" noProof="0" dirty="0"/>
              <a:t>1</a:t>
            </a:r>
          </a:p>
        </p:txBody>
      </p:sp>
      <p:sp>
        <p:nvSpPr>
          <p:cNvPr id="10" name="Table Placeholder 29"/>
          <p:cNvSpPr>
            <a:spLocks noGrp="1"/>
          </p:cNvSpPr>
          <p:nvPr>
            <p:ph type="tbl" sz="quarter" idx="27"/>
          </p:nvPr>
        </p:nvSpPr>
        <p:spPr>
          <a:xfrm>
            <a:off x="8858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11" name="Text Placeholder 2"/>
          <p:cNvSpPr>
            <a:spLocks noGrp="1"/>
          </p:cNvSpPr>
          <p:nvPr>
            <p:ph type="body" sz="quarter" idx="28"/>
          </p:nvPr>
        </p:nvSpPr>
        <p:spPr>
          <a:xfrm>
            <a:off x="945098" y="2552241"/>
            <a:ext cx="5718173" cy="394198"/>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12" name="Text Placeholder 49"/>
          <p:cNvSpPr>
            <a:spLocks noGrp="1"/>
          </p:cNvSpPr>
          <p:nvPr>
            <p:ph type="body" sz="quarter" idx="29" hasCustomPrompt="1"/>
          </p:nvPr>
        </p:nvSpPr>
        <p:spPr>
          <a:xfrm>
            <a:off x="228600" y="2403956"/>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13" name="Table Placeholder 29"/>
          <p:cNvSpPr>
            <a:spLocks noGrp="1"/>
          </p:cNvSpPr>
          <p:nvPr>
            <p:ph type="tbl" sz="quarter" idx="30"/>
          </p:nvPr>
        </p:nvSpPr>
        <p:spPr>
          <a:xfrm>
            <a:off x="8858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14" name="Text Placeholder 2"/>
          <p:cNvSpPr>
            <a:spLocks noGrp="1"/>
          </p:cNvSpPr>
          <p:nvPr>
            <p:ph type="body" sz="quarter" idx="31"/>
          </p:nvPr>
        </p:nvSpPr>
        <p:spPr>
          <a:xfrm>
            <a:off x="945098" y="3230983"/>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15" name="Text Placeholder 49"/>
          <p:cNvSpPr>
            <a:spLocks noGrp="1"/>
          </p:cNvSpPr>
          <p:nvPr>
            <p:ph type="body" sz="quarter" idx="32" hasCustomPrompt="1"/>
          </p:nvPr>
        </p:nvSpPr>
        <p:spPr>
          <a:xfrm>
            <a:off x="228600" y="3082698"/>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3</a:t>
            </a:r>
          </a:p>
        </p:txBody>
      </p:sp>
      <p:sp>
        <p:nvSpPr>
          <p:cNvPr id="16" name="Table Placeholder 29"/>
          <p:cNvSpPr>
            <a:spLocks noGrp="1"/>
          </p:cNvSpPr>
          <p:nvPr>
            <p:ph type="tbl" sz="quarter" idx="33"/>
          </p:nvPr>
        </p:nvSpPr>
        <p:spPr>
          <a:xfrm>
            <a:off x="8858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17" name="Text Placeholder 2"/>
          <p:cNvSpPr>
            <a:spLocks noGrp="1"/>
          </p:cNvSpPr>
          <p:nvPr>
            <p:ph type="body" sz="quarter" idx="34"/>
          </p:nvPr>
        </p:nvSpPr>
        <p:spPr>
          <a:xfrm>
            <a:off x="945098" y="3911927"/>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18" name="Text Placeholder 49"/>
          <p:cNvSpPr>
            <a:spLocks noGrp="1"/>
          </p:cNvSpPr>
          <p:nvPr>
            <p:ph type="body" sz="quarter" idx="35" hasCustomPrompt="1"/>
          </p:nvPr>
        </p:nvSpPr>
        <p:spPr>
          <a:xfrm>
            <a:off x="228600" y="3763642"/>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4</a:t>
            </a:r>
          </a:p>
        </p:txBody>
      </p:sp>
      <p:sp>
        <p:nvSpPr>
          <p:cNvPr id="19" name="Table Placeholder 29"/>
          <p:cNvSpPr>
            <a:spLocks noGrp="1"/>
          </p:cNvSpPr>
          <p:nvPr>
            <p:ph type="tbl" sz="quarter" idx="36"/>
          </p:nvPr>
        </p:nvSpPr>
        <p:spPr>
          <a:xfrm>
            <a:off x="8858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0" name="Text Placeholder 2"/>
          <p:cNvSpPr>
            <a:spLocks noGrp="1"/>
          </p:cNvSpPr>
          <p:nvPr>
            <p:ph type="body" sz="quarter" idx="37"/>
          </p:nvPr>
        </p:nvSpPr>
        <p:spPr>
          <a:xfrm>
            <a:off x="945098" y="4589630"/>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1" name="Text Placeholder 49"/>
          <p:cNvSpPr>
            <a:spLocks noGrp="1"/>
          </p:cNvSpPr>
          <p:nvPr>
            <p:ph type="body" sz="quarter" idx="38" hasCustomPrompt="1"/>
          </p:nvPr>
        </p:nvSpPr>
        <p:spPr>
          <a:xfrm>
            <a:off x="228600" y="4441345"/>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5</a:t>
            </a:r>
          </a:p>
        </p:txBody>
      </p:sp>
      <p:sp>
        <p:nvSpPr>
          <p:cNvPr id="22" name="Table Placeholder 29"/>
          <p:cNvSpPr>
            <a:spLocks noGrp="1"/>
          </p:cNvSpPr>
          <p:nvPr>
            <p:ph type="tbl" sz="quarter" idx="39"/>
          </p:nvPr>
        </p:nvSpPr>
        <p:spPr>
          <a:xfrm>
            <a:off x="8858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3" name="Text Placeholder 2"/>
          <p:cNvSpPr>
            <a:spLocks noGrp="1"/>
          </p:cNvSpPr>
          <p:nvPr>
            <p:ph type="body" sz="quarter" idx="40"/>
          </p:nvPr>
        </p:nvSpPr>
        <p:spPr>
          <a:xfrm>
            <a:off x="945098" y="5277919"/>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4" name="Text Placeholder 49"/>
          <p:cNvSpPr>
            <a:spLocks noGrp="1"/>
          </p:cNvSpPr>
          <p:nvPr>
            <p:ph type="body" sz="quarter" idx="41" hasCustomPrompt="1"/>
          </p:nvPr>
        </p:nvSpPr>
        <p:spPr>
          <a:xfrm>
            <a:off x="228600" y="5129634"/>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6</a:t>
            </a:r>
          </a:p>
        </p:txBody>
      </p:sp>
    </p:spTree>
    <p:extLst>
      <p:ext uri="{BB962C8B-B14F-4D97-AF65-F5344CB8AC3E}">
        <p14:creationId xmlns:p14="http://schemas.microsoft.com/office/powerpoint/2010/main" val="3455724688"/>
      </p:ext>
    </p:extLst>
  </p:cSld>
  <p:clrMapOvr>
    <a:masterClrMapping/>
  </p:clrMapOvr>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aviga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89E35B64-C4CC-4BCA-B5DA-C997F2C2E20E}" type="slidenum">
              <a:rPr lang="en-US" smtClean="0"/>
              <a:pPr/>
              <a:t>‹#›</a:t>
            </a:fld>
            <a:endParaRPr lang="en-US" dirty="0"/>
          </a:p>
        </p:txBody>
      </p:sp>
      <p:sp>
        <p:nvSpPr>
          <p:cNvPr id="25" name="Table Placeholder 29"/>
          <p:cNvSpPr>
            <a:spLocks noGrp="1"/>
          </p:cNvSpPr>
          <p:nvPr>
            <p:ph type="tbl" sz="quarter" idx="15"/>
          </p:nvPr>
        </p:nvSpPr>
        <p:spPr>
          <a:xfrm>
            <a:off x="8858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945098" y="1879885"/>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7" name="Text Placeholder 49"/>
          <p:cNvSpPr>
            <a:spLocks noGrp="1"/>
          </p:cNvSpPr>
          <p:nvPr>
            <p:ph type="body" sz="quarter" idx="26" hasCustomPrompt="1"/>
          </p:nvPr>
        </p:nvSpPr>
        <p:spPr>
          <a:xfrm>
            <a:off x="228600" y="1731600"/>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1</a:t>
            </a:r>
          </a:p>
        </p:txBody>
      </p:sp>
      <p:sp>
        <p:nvSpPr>
          <p:cNvPr id="28" name="Table Placeholder 29"/>
          <p:cNvSpPr>
            <a:spLocks noGrp="1"/>
          </p:cNvSpPr>
          <p:nvPr>
            <p:ph type="tbl" sz="quarter" idx="27"/>
          </p:nvPr>
        </p:nvSpPr>
        <p:spPr>
          <a:xfrm>
            <a:off x="8858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9" name="Text Placeholder 2"/>
          <p:cNvSpPr>
            <a:spLocks noGrp="1"/>
          </p:cNvSpPr>
          <p:nvPr>
            <p:ph type="body" sz="quarter" idx="28"/>
          </p:nvPr>
        </p:nvSpPr>
        <p:spPr>
          <a:xfrm>
            <a:off x="945098" y="2552241"/>
            <a:ext cx="5718173" cy="394198"/>
          </a:xfrm>
          <a:prstGeom prst="rect">
            <a:avLst/>
          </a:prstGeom>
        </p:spPr>
        <p:txBody>
          <a:bodyPr vert="horz"/>
          <a:lstStyle>
            <a:lvl1pPr marL="0" indent="0">
              <a:lnSpc>
                <a:spcPct val="60000"/>
              </a:lnSpc>
              <a:buNone/>
              <a:defRPr sz="2000" b="1" baseline="0">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0" name="Text Placeholder 49"/>
          <p:cNvSpPr>
            <a:spLocks noGrp="1"/>
          </p:cNvSpPr>
          <p:nvPr>
            <p:ph type="body" sz="quarter" idx="29" hasCustomPrompt="1"/>
          </p:nvPr>
        </p:nvSpPr>
        <p:spPr>
          <a:xfrm>
            <a:off x="228600" y="2403956"/>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GB" noProof="0" dirty="0"/>
              <a:t>2</a:t>
            </a:r>
          </a:p>
        </p:txBody>
      </p:sp>
      <p:sp>
        <p:nvSpPr>
          <p:cNvPr id="31" name="Table Placeholder 29"/>
          <p:cNvSpPr>
            <a:spLocks noGrp="1"/>
          </p:cNvSpPr>
          <p:nvPr>
            <p:ph type="tbl" sz="quarter" idx="30"/>
          </p:nvPr>
        </p:nvSpPr>
        <p:spPr>
          <a:xfrm>
            <a:off x="8858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2" name="Text Placeholder 2"/>
          <p:cNvSpPr>
            <a:spLocks noGrp="1"/>
          </p:cNvSpPr>
          <p:nvPr>
            <p:ph type="body" sz="quarter" idx="31"/>
          </p:nvPr>
        </p:nvSpPr>
        <p:spPr>
          <a:xfrm>
            <a:off x="945098" y="3230983"/>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228600" y="3082698"/>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8858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945098" y="3911927"/>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228600" y="3763642"/>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8858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945098" y="4589630"/>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228600" y="4441345"/>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8858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945098" y="5277919"/>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228600" y="5129634"/>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6</a:t>
            </a:r>
          </a:p>
        </p:txBody>
      </p:sp>
    </p:spTree>
    <p:extLst>
      <p:ext uri="{BB962C8B-B14F-4D97-AF65-F5344CB8AC3E}">
        <p14:creationId xmlns:p14="http://schemas.microsoft.com/office/powerpoint/2010/main" val="30995682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Navigati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89E35B64-C4CC-4BCA-B5DA-C997F2C2E20E}" type="slidenum">
              <a:rPr lang="en-US" smtClean="0"/>
              <a:pPr/>
              <a:t>‹#›</a:t>
            </a:fld>
            <a:endParaRPr lang="en-US" dirty="0"/>
          </a:p>
        </p:txBody>
      </p:sp>
      <p:sp>
        <p:nvSpPr>
          <p:cNvPr id="25" name="Table Placeholder 29"/>
          <p:cNvSpPr>
            <a:spLocks noGrp="1"/>
          </p:cNvSpPr>
          <p:nvPr>
            <p:ph type="tbl" sz="quarter" idx="15"/>
          </p:nvPr>
        </p:nvSpPr>
        <p:spPr>
          <a:xfrm>
            <a:off x="8858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945098" y="1879885"/>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7" name="Text Placeholder 49"/>
          <p:cNvSpPr>
            <a:spLocks noGrp="1"/>
          </p:cNvSpPr>
          <p:nvPr>
            <p:ph type="body" sz="quarter" idx="26" hasCustomPrompt="1"/>
          </p:nvPr>
        </p:nvSpPr>
        <p:spPr>
          <a:xfrm>
            <a:off x="228600" y="1731600"/>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1</a:t>
            </a:r>
          </a:p>
        </p:txBody>
      </p:sp>
      <p:sp>
        <p:nvSpPr>
          <p:cNvPr id="28" name="Table Placeholder 29"/>
          <p:cNvSpPr>
            <a:spLocks noGrp="1"/>
          </p:cNvSpPr>
          <p:nvPr>
            <p:ph type="tbl" sz="quarter" idx="27"/>
          </p:nvPr>
        </p:nvSpPr>
        <p:spPr>
          <a:xfrm>
            <a:off x="8858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9" name="Text Placeholder 2"/>
          <p:cNvSpPr>
            <a:spLocks noGrp="1"/>
          </p:cNvSpPr>
          <p:nvPr>
            <p:ph type="body" sz="quarter" idx="28"/>
          </p:nvPr>
        </p:nvSpPr>
        <p:spPr>
          <a:xfrm>
            <a:off x="945098" y="2552241"/>
            <a:ext cx="5718173" cy="394198"/>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0" name="Text Placeholder 49"/>
          <p:cNvSpPr>
            <a:spLocks noGrp="1"/>
          </p:cNvSpPr>
          <p:nvPr>
            <p:ph type="body" sz="quarter" idx="29" hasCustomPrompt="1"/>
          </p:nvPr>
        </p:nvSpPr>
        <p:spPr>
          <a:xfrm>
            <a:off x="228600" y="2403956"/>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2</a:t>
            </a:r>
          </a:p>
        </p:txBody>
      </p:sp>
      <p:sp>
        <p:nvSpPr>
          <p:cNvPr id="31" name="Table Placeholder 29"/>
          <p:cNvSpPr>
            <a:spLocks noGrp="1"/>
          </p:cNvSpPr>
          <p:nvPr>
            <p:ph type="tbl" sz="quarter" idx="30"/>
          </p:nvPr>
        </p:nvSpPr>
        <p:spPr>
          <a:xfrm>
            <a:off x="8858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2" name="Text Placeholder 2"/>
          <p:cNvSpPr>
            <a:spLocks noGrp="1"/>
          </p:cNvSpPr>
          <p:nvPr>
            <p:ph type="body" sz="quarter" idx="31"/>
          </p:nvPr>
        </p:nvSpPr>
        <p:spPr>
          <a:xfrm>
            <a:off x="945098" y="3230983"/>
            <a:ext cx="5718173" cy="394198"/>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228600" y="3082698"/>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8858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945098" y="3911927"/>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228600" y="3763642"/>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8858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945098" y="4589630"/>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228600" y="4441345"/>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8858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945098" y="5277919"/>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228600" y="5129634"/>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6</a:t>
            </a:r>
          </a:p>
        </p:txBody>
      </p:sp>
    </p:spTree>
    <p:extLst>
      <p:ext uri="{BB962C8B-B14F-4D97-AF65-F5344CB8AC3E}">
        <p14:creationId xmlns:p14="http://schemas.microsoft.com/office/powerpoint/2010/main" val="37732634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Navigation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89E35B64-C4CC-4BCA-B5DA-C997F2C2E20E}" type="slidenum">
              <a:rPr lang="en-US" smtClean="0"/>
              <a:pPr/>
              <a:t>‹#›</a:t>
            </a:fld>
            <a:endParaRPr lang="en-US" dirty="0"/>
          </a:p>
        </p:txBody>
      </p:sp>
      <p:sp>
        <p:nvSpPr>
          <p:cNvPr id="25" name="Table Placeholder 29"/>
          <p:cNvSpPr>
            <a:spLocks noGrp="1"/>
          </p:cNvSpPr>
          <p:nvPr>
            <p:ph type="tbl" sz="quarter" idx="15"/>
          </p:nvPr>
        </p:nvSpPr>
        <p:spPr>
          <a:xfrm>
            <a:off x="8858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945098" y="1879885"/>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7" name="Text Placeholder 49"/>
          <p:cNvSpPr>
            <a:spLocks noGrp="1"/>
          </p:cNvSpPr>
          <p:nvPr>
            <p:ph type="body" sz="quarter" idx="26" hasCustomPrompt="1"/>
          </p:nvPr>
        </p:nvSpPr>
        <p:spPr>
          <a:xfrm>
            <a:off x="228600" y="1731600"/>
            <a:ext cx="540000" cy="540000"/>
          </a:xfrm>
          <a:prstGeom prst="rect">
            <a:avLst/>
          </a:prstGeom>
          <a:solidFill>
            <a:schemeClr val="accent1"/>
          </a:solidFill>
          <a:ln w="19050" cmpd="sng">
            <a:noFill/>
          </a:ln>
        </p:spPr>
        <p:txBody>
          <a:bodyPr vert="horz" anchor="ctr"/>
          <a:lstStyle>
            <a:lvl1pPr>
              <a:defRPr lang="en-GB" sz="2400" b="1" noProof="0" dirty="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dirty="0"/>
              <a:t>1</a:t>
            </a:r>
          </a:p>
        </p:txBody>
      </p:sp>
      <p:sp>
        <p:nvSpPr>
          <p:cNvPr id="28" name="Table Placeholder 29"/>
          <p:cNvSpPr>
            <a:spLocks noGrp="1"/>
          </p:cNvSpPr>
          <p:nvPr>
            <p:ph type="tbl" sz="quarter" idx="27"/>
          </p:nvPr>
        </p:nvSpPr>
        <p:spPr>
          <a:xfrm>
            <a:off x="8858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9" name="Text Placeholder 2"/>
          <p:cNvSpPr>
            <a:spLocks noGrp="1"/>
          </p:cNvSpPr>
          <p:nvPr>
            <p:ph type="body" sz="quarter" idx="28"/>
          </p:nvPr>
        </p:nvSpPr>
        <p:spPr>
          <a:xfrm>
            <a:off x="945098" y="2552241"/>
            <a:ext cx="5718173" cy="394198"/>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0" name="Text Placeholder 49"/>
          <p:cNvSpPr>
            <a:spLocks noGrp="1"/>
          </p:cNvSpPr>
          <p:nvPr>
            <p:ph type="body" sz="quarter" idx="29" hasCustomPrompt="1"/>
          </p:nvPr>
        </p:nvSpPr>
        <p:spPr>
          <a:xfrm>
            <a:off x="228600" y="2403956"/>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2</a:t>
            </a:r>
          </a:p>
        </p:txBody>
      </p:sp>
      <p:sp>
        <p:nvSpPr>
          <p:cNvPr id="31" name="Table Placeholder 29"/>
          <p:cNvSpPr>
            <a:spLocks noGrp="1"/>
          </p:cNvSpPr>
          <p:nvPr>
            <p:ph type="tbl" sz="quarter" idx="30"/>
          </p:nvPr>
        </p:nvSpPr>
        <p:spPr>
          <a:xfrm>
            <a:off x="8858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2" name="Text Placeholder 2"/>
          <p:cNvSpPr>
            <a:spLocks noGrp="1"/>
          </p:cNvSpPr>
          <p:nvPr>
            <p:ph type="body" sz="quarter" idx="31"/>
          </p:nvPr>
        </p:nvSpPr>
        <p:spPr>
          <a:xfrm>
            <a:off x="945098" y="3230983"/>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228600" y="3082698"/>
            <a:ext cx="540000" cy="540000"/>
          </a:xfrm>
          <a:prstGeom prst="rect">
            <a:avLst/>
          </a:prstGeom>
          <a:solidFill>
            <a:schemeClr val="accent1"/>
          </a:solidFill>
          <a:ln w="19050" cmpd="sng">
            <a:noFill/>
          </a:ln>
        </p:spPr>
        <p:txBody>
          <a:bodyPr vert="horz" anchor="ctr"/>
          <a:lstStyle>
            <a:lvl1pPr>
              <a:defRPr lang="en-GB" sz="2400" b="1" noProof="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a:t>3</a:t>
            </a:r>
          </a:p>
        </p:txBody>
      </p:sp>
      <p:sp>
        <p:nvSpPr>
          <p:cNvPr id="34" name="Table Placeholder 29"/>
          <p:cNvSpPr>
            <a:spLocks noGrp="1"/>
          </p:cNvSpPr>
          <p:nvPr>
            <p:ph type="tbl" sz="quarter" idx="33"/>
          </p:nvPr>
        </p:nvSpPr>
        <p:spPr>
          <a:xfrm>
            <a:off x="8858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945098" y="3911927"/>
            <a:ext cx="5718173" cy="394198"/>
          </a:xfrm>
          <a:prstGeom prst="rect">
            <a:avLst/>
          </a:prstGeom>
        </p:spPr>
        <p:txBody>
          <a:bodyPr vert="horz"/>
          <a:lstStyle>
            <a:lvl1pPr marL="0" indent="0">
              <a:lnSpc>
                <a:spcPct val="60000"/>
              </a:lnSpc>
              <a:buNone/>
              <a:defRPr sz="20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228600" y="3763642"/>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rgbClr val="830051"/>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8858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945098" y="4589630"/>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228600" y="4441345"/>
            <a:ext cx="540000" cy="540000"/>
          </a:xfrm>
          <a:prstGeom prst="rect">
            <a:avLst/>
          </a:prstGeom>
          <a:solidFill>
            <a:srgbClr val="830051"/>
          </a:solidFill>
          <a:ln w="19050" cmpd="sng">
            <a:noFill/>
          </a:ln>
        </p:spPr>
        <p:txBody>
          <a:bodyPr vert="horz" anchor="ctr"/>
          <a:lstStyle>
            <a:lvl1pPr>
              <a:defRPr lang="en-GB" sz="2400" b="1" noProof="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a:t>5</a:t>
            </a:r>
          </a:p>
        </p:txBody>
      </p:sp>
      <p:sp>
        <p:nvSpPr>
          <p:cNvPr id="40" name="Table Placeholder 29"/>
          <p:cNvSpPr>
            <a:spLocks noGrp="1"/>
          </p:cNvSpPr>
          <p:nvPr>
            <p:ph type="tbl" sz="quarter" idx="39"/>
          </p:nvPr>
        </p:nvSpPr>
        <p:spPr>
          <a:xfrm>
            <a:off x="8858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945098" y="5277919"/>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228600" y="5129634"/>
            <a:ext cx="540000" cy="540000"/>
          </a:xfrm>
          <a:prstGeom prst="rect">
            <a:avLst/>
          </a:prstGeom>
          <a:solidFill>
            <a:schemeClr val="accent1"/>
          </a:solidFill>
          <a:ln w="19050" cmpd="sng">
            <a:noFill/>
          </a:ln>
        </p:spPr>
        <p:txBody>
          <a:bodyPr vert="horz" anchor="ctr"/>
          <a:lstStyle>
            <a:lvl1pPr>
              <a:defRPr lang="en-GB" sz="2400" b="1" noProof="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a:t>6</a:t>
            </a:r>
          </a:p>
        </p:txBody>
      </p:sp>
    </p:spTree>
    <p:extLst>
      <p:ext uri="{BB962C8B-B14F-4D97-AF65-F5344CB8AC3E}">
        <p14:creationId xmlns:p14="http://schemas.microsoft.com/office/powerpoint/2010/main" val="31295289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Navigation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89E35B64-C4CC-4BCA-B5DA-C997F2C2E20E}" type="slidenum">
              <a:rPr lang="en-US" smtClean="0"/>
              <a:pPr/>
              <a:t>‹#›</a:t>
            </a:fld>
            <a:endParaRPr lang="en-US" dirty="0"/>
          </a:p>
        </p:txBody>
      </p:sp>
      <p:sp>
        <p:nvSpPr>
          <p:cNvPr id="25" name="Table Placeholder 29"/>
          <p:cNvSpPr>
            <a:spLocks noGrp="1"/>
          </p:cNvSpPr>
          <p:nvPr>
            <p:ph type="tbl" sz="quarter" idx="15"/>
          </p:nvPr>
        </p:nvSpPr>
        <p:spPr>
          <a:xfrm>
            <a:off x="8858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945098" y="1879885"/>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7" name="Text Placeholder 49"/>
          <p:cNvSpPr>
            <a:spLocks noGrp="1"/>
          </p:cNvSpPr>
          <p:nvPr>
            <p:ph type="body" sz="quarter" idx="26" hasCustomPrompt="1"/>
          </p:nvPr>
        </p:nvSpPr>
        <p:spPr>
          <a:xfrm>
            <a:off x="228600" y="1731600"/>
            <a:ext cx="540000" cy="540000"/>
          </a:xfrm>
          <a:prstGeom prst="rect">
            <a:avLst/>
          </a:prstGeom>
          <a:solidFill>
            <a:schemeClr val="accent1"/>
          </a:solidFill>
          <a:ln w="19050" cmpd="sng">
            <a:noFill/>
          </a:ln>
        </p:spPr>
        <p:txBody>
          <a:bodyPr vert="horz" anchor="ctr"/>
          <a:lstStyle>
            <a:lvl1pPr>
              <a:defRPr lang="en-GB" sz="2400" b="1" noProof="0" dirty="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dirty="0"/>
              <a:t>1</a:t>
            </a:r>
          </a:p>
        </p:txBody>
      </p:sp>
      <p:sp>
        <p:nvSpPr>
          <p:cNvPr id="28" name="Table Placeholder 29"/>
          <p:cNvSpPr>
            <a:spLocks noGrp="1"/>
          </p:cNvSpPr>
          <p:nvPr>
            <p:ph type="tbl" sz="quarter" idx="27"/>
          </p:nvPr>
        </p:nvSpPr>
        <p:spPr>
          <a:xfrm>
            <a:off x="8858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9" name="Text Placeholder 2"/>
          <p:cNvSpPr>
            <a:spLocks noGrp="1"/>
          </p:cNvSpPr>
          <p:nvPr>
            <p:ph type="body" sz="quarter" idx="28"/>
          </p:nvPr>
        </p:nvSpPr>
        <p:spPr>
          <a:xfrm>
            <a:off x="945098" y="2552241"/>
            <a:ext cx="5718173" cy="394198"/>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0" name="Text Placeholder 49"/>
          <p:cNvSpPr>
            <a:spLocks noGrp="1"/>
          </p:cNvSpPr>
          <p:nvPr>
            <p:ph type="body" sz="quarter" idx="29" hasCustomPrompt="1"/>
          </p:nvPr>
        </p:nvSpPr>
        <p:spPr>
          <a:xfrm>
            <a:off x="228600" y="2403956"/>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2</a:t>
            </a:r>
          </a:p>
        </p:txBody>
      </p:sp>
      <p:sp>
        <p:nvSpPr>
          <p:cNvPr id="31" name="Table Placeholder 29"/>
          <p:cNvSpPr>
            <a:spLocks noGrp="1"/>
          </p:cNvSpPr>
          <p:nvPr>
            <p:ph type="tbl" sz="quarter" idx="30"/>
          </p:nvPr>
        </p:nvSpPr>
        <p:spPr>
          <a:xfrm>
            <a:off x="8858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2" name="Text Placeholder 2"/>
          <p:cNvSpPr>
            <a:spLocks noGrp="1"/>
          </p:cNvSpPr>
          <p:nvPr>
            <p:ph type="body" sz="quarter" idx="31"/>
          </p:nvPr>
        </p:nvSpPr>
        <p:spPr>
          <a:xfrm>
            <a:off x="945098" y="3230983"/>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228600" y="3082698"/>
            <a:ext cx="540000" cy="540000"/>
          </a:xfrm>
          <a:prstGeom prst="rect">
            <a:avLst/>
          </a:prstGeom>
          <a:solidFill>
            <a:schemeClr val="accent1"/>
          </a:solidFill>
          <a:ln w="19050" cmpd="sng">
            <a:noFill/>
          </a:ln>
        </p:spPr>
        <p:txBody>
          <a:bodyPr vert="horz" anchor="ctr"/>
          <a:lstStyle>
            <a:lvl1pPr>
              <a:defRPr lang="en-GB" sz="2400" b="1" noProof="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a:t>3</a:t>
            </a:r>
          </a:p>
        </p:txBody>
      </p:sp>
      <p:sp>
        <p:nvSpPr>
          <p:cNvPr id="34" name="Table Placeholder 29"/>
          <p:cNvSpPr>
            <a:spLocks noGrp="1"/>
          </p:cNvSpPr>
          <p:nvPr>
            <p:ph type="tbl" sz="quarter" idx="33"/>
          </p:nvPr>
        </p:nvSpPr>
        <p:spPr>
          <a:xfrm>
            <a:off x="8858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945098" y="3911927"/>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228600" y="3763642"/>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8858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945098" y="4589630"/>
            <a:ext cx="5718173" cy="394198"/>
          </a:xfrm>
          <a:prstGeom prst="rect">
            <a:avLst/>
          </a:prstGeom>
        </p:spPr>
        <p:txBody>
          <a:bodyPr vert="horz"/>
          <a:lstStyle>
            <a:lvl1pPr marL="0" indent="0">
              <a:lnSpc>
                <a:spcPct val="60000"/>
              </a:lnSpc>
              <a:buNone/>
              <a:defRPr sz="20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228600" y="4441345"/>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rgbClr val="830051"/>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8858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945098" y="5277919"/>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228600" y="5129634"/>
            <a:ext cx="540000" cy="540000"/>
          </a:xfrm>
          <a:prstGeom prst="rect">
            <a:avLst/>
          </a:prstGeom>
          <a:solidFill>
            <a:schemeClr val="accent1"/>
          </a:solidFill>
          <a:ln w="19050" cmpd="sng">
            <a:noFill/>
          </a:ln>
        </p:spPr>
        <p:txBody>
          <a:bodyPr vert="horz" anchor="ctr"/>
          <a:lstStyle>
            <a:lvl1pPr>
              <a:defRPr lang="en-GB" sz="2400" b="1" noProof="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a:t>6</a:t>
            </a:r>
          </a:p>
        </p:txBody>
      </p:sp>
    </p:spTree>
    <p:extLst>
      <p:ext uri="{BB962C8B-B14F-4D97-AF65-F5344CB8AC3E}">
        <p14:creationId xmlns:p14="http://schemas.microsoft.com/office/powerpoint/2010/main" val="32323962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avigation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215900"/>
            <a:ext cx="8458200" cy="812800"/>
          </a:xfrm>
          <a:prstGeom prst="rect">
            <a:avLst/>
          </a:prstGeom>
        </p:spPr>
        <p:txBody>
          <a:bodyPr vert="horz" anchor="b"/>
          <a:lstStyle>
            <a:lvl1pPr algn="l">
              <a:defRPr lang="en-US" sz="2400" b="1" baseline="0">
                <a:solidFill>
                  <a:schemeClr val="accent1"/>
                </a:solidFill>
                <a:latin typeface="Arial" pitchFamily="34" charset="0"/>
                <a:cs typeface="Arial" pitchFamily="34" charset="0"/>
              </a:defRPr>
            </a:lvl1pPr>
          </a:lstStyle>
          <a:p>
            <a:pPr marL="0" lvl="0">
              <a:lnSpc>
                <a:spcPct val="100000"/>
              </a:lnSpc>
            </a:pPr>
            <a:r>
              <a:rPr lang="en-US" dirty="0"/>
              <a:t>Click to add title</a:t>
            </a:r>
          </a:p>
        </p:txBody>
      </p:sp>
      <p:cxnSp>
        <p:nvCxnSpPr>
          <p:cNvPr id="6" name="Straight Connector 5"/>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89E35B64-C4CC-4BCA-B5DA-C997F2C2E20E}" type="slidenum">
              <a:rPr lang="en-US" smtClean="0"/>
              <a:pPr/>
              <a:t>‹#›</a:t>
            </a:fld>
            <a:endParaRPr lang="en-US" dirty="0"/>
          </a:p>
        </p:txBody>
      </p:sp>
      <p:sp>
        <p:nvSpPr>
          <p:cNvPr id="25" name="Table Placeholder 29"/>
          <p:cNvSpPr>
            <a:spLocks noGrp="1"/>
          </p:cNvSpPr>
          <p:nvPr>
            <p:ph type="tbl" sz="quarter" idx="15"/>
          </p:nvPr>
        </p:nvSpPr>
        <p:spPr>
          <a:xfrm>
            <a:off x="8858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945098" y="1879885"/>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7" name="Text Placeholder 49"/>
          <p:cNvSpPr>
            <a:spLocks noGrp="1"/>
          </p:cNvSpPr>
          <p:nvPr>
            <p:ph type="body" sz="quarter" idx="26" hasCustomPrompt="1"/>
          </p:nvPr>
        </p:nvSpPr>
        <p:spPr>
          <a:xfrm>
            <a:off x="228600" y="1731600"/>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1</a:t>
            </a:r>
          </a:p>
        </p:txBody>
      </p:sp>
      <p:sp>
        <p:nvSpPr>
          <p:cNvPr id="28" name="Table Placeholder 29"/>
          <p:cNvSpPr>
            <a:spLocks noGrp="1"/>
          </p:cNvSpPr>
          <p:nvPr>
            <p:ph type="tbl" sz="quarter" idx="27"/>
          </p:nvPr>
        </p:nvSpPr>
        <p:spPr>
          <a:xfrm>
            <a:off x="8858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9" name="Text Placeholder 2"/>
          <p:cNvSpPr>
            <a:spLocks noGrp="1"/>
          </p:cNvSpPr>
          <p:nvPr>
            <p:ph type="body" sz="quarter" idx="28"/>
          </p:nvPr>
        </p:nvSpPr>
        <p:spPr>
          <a:xfrm>
            <a:off x="945098" y="2552241"/>
            <a:ext cx="5718173" cy="394198"/>
          </a:xfrm>
          <a:prstGeom prst="rect">
            <a:avLst/>
          </a:prstGeom>
        </p:spPr>
        <p:txBody>
          <a:bodyPr vert="horz"/>
          <a:lstStyle>
            <a:lvl1pPr marL="0" indent="0">
              <a:lnSpc>
                <a:spcPct val="60000"/>
              </a:lnSpc>
              <a:buNone/>
              <a:defRPr sz="20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0" name="Text Placeholder 49"/>
          <p:cNvSpPr>
            <a:spLocks noGrp="1"/>
          </p:cNvSpPr>
          <p:nvPr>
            <p:ph type="body" sz="quarter" idx="29" hasCustomPrompt="1"/>
          </p:nvPr>
        </p:nvSpPr>
        <p:spPr>
          <a:xfrm>
            <a:off x="228600" y="2403956"/>
            <a:ext cx="540000" cy="540000"/>
          </a:xfrm>
          <a:prstGeom prst="rect">
            <a:avLst/>
          </a:prstGeom>
          <a:solidFill>
            <a:schemeClr val="accent1"/>
          </a:solidFill>
          <a:ln w="19050" cmpd="sng">
            <a:noFill/>
          </a:ln>
        </p:spPr>
        <p:txBody>
          <a:bodyPr vert="horz" anchor="ctr"/>
          <a:lstStyle>
            <a:lvl1pPr marL="0" indent="0" algn="ctr">
              <a:lnSpc>
                <a:spcPts val="2800"/>
              </a:lnSpc>
              <a:spcBef>
                <a:spcPts val="0"/>
              </a:spcBef>
              <a:buNone/>
              <a:defRPr sz="2400" b="1">
                <a:solidFill>
                  <a:srgbClr val="C4CACD"/>
                </a:solidFill>
                <a:latin typeface="Arial" pitchFamily="34" charset="0"/>
                <a:cs typeface="Arial" pitchFamily="34" charset="0"/>
              </a:defRPr>
            </a:lvl1pPr>
          </a:lstStyle>
          <a:p>
            <a:pPr lvl="0"/>
            <a:r>
              <a:rPr lang="en-GB" noProof="0" dirty="0"/>
              <a:t>2</a:t>
            </a:r>
          </a:p>
        </p:txBody>
      </p:sp>
      <p:sp>
        <p:nvSpPr>
          <p:cNvPr id="31" name="Table Placeholder 29"/>
          <p:cNvSpPr>
            <a:spLocks noGrp="1"/>
          </p:cNvSpPr>
          <p:nvPr>
            <p:ph type="tbl" sz="quarter" idx="30"/>
          </p:nvPr>
        </p:nvSpPr>
        <p:spPr>
          <a:xfrm>
            <a:off x="8858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2" name="Text Placeholder 2"/>
          <p:cNvSpPr>
            <a:spLocks noGrp="1"/>
          </p:cNvSpPr>
          <p:nvPr>
            <p:ph type="body" sz="quarter" idx="31"/>
          </p:nvPr>
        </p:nvSpPr>
        <p:spPr>
          <a:xfrm>
            <a:off x="945098" y="3230983"/>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228600" y="3082698"/>
            <a:ext cx="540000" cy="540000"/>
          </a:xfrm>
          <a:prstGeom prst="rect">
            <a:avLst/>
          </a:prstGeom>
          <a:solidFill>
            <a:schemeClr val="accent1"/>
          </a:solidFill>
          <a:ln w="19050" cmpd="sng">
            <a:noFill/>
          </a:ln>
        </p:spPr>
        <p:txBody>
          <a:bodyPr vert="horz" anchor="ctr"/>
          <a:lstStyle>
            <a:lvl1pPr>
              <a:defRPr lang="en-GB" sz="2400" b="1" noProof="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a:t>3</a:t>
            </a:r>
          </a:p>
        </p:txBody>
      </p:sp>
      <p:sp>
        <p:nvSpPr>
          <p:cNvPr id="34" name="Table Placeholder 29"/>
          <p:cNvSpPr>
            <a:spLocks noGrp="1"/>
          </p:cNvSpPr>
          <p:nvPr>
            <p:ph type="tbl" sz="quarter" idx="33"/>
          </p:nvPr>
        </p:nvSpPr>
        <p:spPr>
          <a:xfrm>
            <a:off x="8858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945098" y="3911927"/>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228600" y="3763642"/>
            <a:ext cx="540000" cy="540000"/>
          </a:xfrm>
          <a:prstGeom prst="rect">
            <a:avLst/>
          </a:prstGeom>
          <a:solidFill>
            <a:schemeClr val="accent1"/>
          </a:solidFill>
          <a:ln w="19050" cmpd="sng">
            <a:noFill/>
          </a:ln>
        </p:spPr>
        <p:txBody>
          <a:bodyPr vert="horz" anchor="ctr"/>
          <a:lstStyle>
            <a:lvl1pPr>
              <a:defRPr lang="en-GB" sz="2400" b="1" noProof="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a:t>4</a:t>
            </a:r>
          </a:p>
        </p:txBody>
      </p:sp>
      <p:sp>
        <p:nvSpPr>
          <p:cNvPr id="37" name="Table Placeholder 29"/>
          <p:cNvSpPr>
            <a:spLocks noGrp="1"/>
          </p:cNvSpPr>
          <p:nvPr>
            <p:ph type="tbl" sz="quarter" idx="36"/>
          </p:nvPr>
        </p:nvSpPr>
        <p:spPr>
          <a:xfrm>
            <a:off x="885829" y="444087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945098" y="4589630"/>
            <a:ext cx="5718173" cy="394198"/>
          </a:xfrm>
          <a:prstGeom prst="rect">
            <a:avLst/>
          </a:prstGeom>
        </p:spPr>
        <p:txBody>
          <a:bodyPr vert="horz"/>
          <a:lstStyle>
            <a:lvl1pPr marL="0" indent="0">
              <a:lnSpc>
                <a:spcPct val="60000"/>
              </a:lnSpc>
              <a:buNone/>
              <a:defRPr sz="20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228600" y="4441345"/>
            <a:ext cx="540000" cy="540000"/>
          </a:xfrm>
          <a:prstGeom prst="rect">
            <a:avLst/>
          </a:prstGeom>
          <a:solidFill>
            <a:schemeClr val="accent1"/>
          </a:solidFill>
          <a:ln w="19050" cmpd="sng">
            <a:noFill/>
          </a:ln>
        </p:spPr>
        <p:txBody>
          <a:bodyPr vert="horz" anchor="ctr"/>
          <a:lstStyle>
            <a:lvl1pPr>
              <a:defRPr lang="en-GB" sz="2400" b="1" noProof="0">
                <a:solidFill>
                  <a:srgbClr val="C4CACD"/>
                </a:solidFill>
                <a:latin typeface="Arial" pitchFamily="34" charset="0"/>
                <a:cs typeface="Arial" pitchFamily="34" charset="0"/>
              </a:defRPr>
            </a:lvl1pPr>
          </a:lstStyle>
          <a:p>
            <a:pPr marL="0" lvl="0" indent="0" algn="ctr">
              <a:lnSpc>
                <a:spcPts val="2800"/>
              </a:lnSpc>
              <a:spcBef>
                <a:spcPts val="0"/>
              </a:spcBef>
              <a:buNone/>
            </a:pPr>
            <a:r>
              <a:rPr lang="en-GB" noProof="0"/>
              <a:t>5</a:t>
            </a:r>
          </a:p>
        </p:txBody>
      </p:sp>
      <p:sp>
        <p:nvSpPr>
          <p:cNvPr id="40" name="Table Placeholder 29"/>
          <p:cNvSpPr>
            <a:spLocks noGrp="1"/>
          </p:cNvSpPr>
          <p:nvPr>
            <p:ph type="tbl" sz="quarter" idx="39"/>
          </p:nvPr>
        </p:nvSpPr>
        <p:spPr>
          <a:xfrm>
            <a:off x="8858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945098" y="5277919"/>
            <a:ext cx="5718173" cy="394198"/>
          </a:xfrm>
          <a:prstGeom prst="rect">
            <a:avLst/>
          </a:prstGeom>
        </p:spPr>
        <p:txBody>
          <a:bodyPr vert="horz"/>
          <a:lstStyle>
            <a:lvl1pPr marL="0" indent="0">
              <a:lnSpc>
                <a:spcPct val="60000"/>
              </a:lnSpc>
              <a:buNone/>
              <a:defRPr sz="20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228600" y="5129634"/>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rgbClr val="830051"/>
                </a:solidFill>
                <a:latin typeface="Arial" pitchFamily="34" charset="0"/>
                <a:cs typeface="Arial" pitchFamily="34" charset="0"/>
              </a:defRPr>
            </a:lvl1pPr>
          </a:lstStyle>
          <a:p>
            <a:pPr lvl="0"/>
            <a:r>
              <a:rPr lang="en-GB" noProof="0" dirty="0"/>
              <a:t>6</a:t>
            </a:r>
          </a:p>
        </p:txBody>
      </p:sp>
    </p:spTree>
    <p:extLst>
      <p:ext uri="{BB962C8B-B14F-4D97-AF65-F5344CB8AC3E}">
        <p14:creationId xmlns:p14="http://schemas.microsoft.com/office/powerpoint/2010/main" val="2316448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4824FBDF-A4D0-46A1-94E6-4735DDDA7EF8}"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a:p>
        </p:txBody>
      </p:sp>
      <p:sp>
        <p:nvSpPr>
          <p:cNvPr id="8" name="Text Placeholder 7"/>
          <p:cNvSpPr>
            <a:spLocks noGrp="1"/>
          </p:cNvSpPr>
          <p:nvPr>
            <p:ph type="body" sz="quarter" idx="13" hasCustomPrompt="1"/>
          </p:nvPr>
        </p:nvSpPr>
        <p:spPr>
          <a:xfrm>
            <a:off x="342900" y="5851602"/>
            <a:ext cx="73914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342900" y="1261872"/>
            <a:ext cx="8458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68317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A8917A-D289-4FB6-A1A3-DE4DE19E8D9F}" type="datetime1">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17979929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7464383" y="6532627"/>
            <a:ext cx="1607475"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45125" y="3878263"/>
            <a:ext cx="8856000" cy="2836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a:off x="145125" y="3771900"/>
            <a:ext cx="885600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userDrawn="1"/>
        </p:nvSpPr>
        <p:spPr>
          <a:xfrm>
            <a:off x="7592037" y="6453514"/>
            <a:ext cx="1409088" cy="246888"/>
          </a:xfrm>
          <a:prstGeom prst="rect">
            <a:avLst/>
          </a:prstGeom>
          <a:noFill/>
        </p:spPr>
        <p:txBody>
          <a:bodyPr wrap="square" rtlCol="0">
            <a:spAutoFit/>
          </a:bodyPr>
          <a:lstStyle/>
          <a:p>
            <a:pPr algn="r"/>
            <a:r>
              <a:rPr lang="en-US" sz="1000" dirty="0">
                <a:solidFill>
                  <a:srgbClr val="FFFFFF"/>
                </a:solidFill>
                <a:cs typeface="Arial" pitchFamily="34" charset="0"/>
              </a:rPr>
              <a:t>© AstraZeneca 2018</a:t>
            </a: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12322" y="5715000"/>
            <a:ext cx="567956" cy="653802"/>
          </a:xfrm>
          <a:prstGeom prst="rect">
            <a:avLst/>
          </a:prstGeom>
        </p:spPr>
      </p:pic>
      <p:sp>
        <p:nvSpPr>
          <p:cNvPr id="2" name="Title 1"/>
          <p:cNvSpPr>
            <a:spLocks noGrp="1"/>
          </p:cNvSpPr>
          <p:nvPr>
            <p:ph type="ctrTitle"/>
          </p:nvPr>
        </p:nvSpPr>
        <p:spPr>
          <a:xfrm>
            <a:off x="342900" y="1279207"/>
            <a:ext cx="8458200" cy="1828800"/>
          </a:xfrm>
        </p:spPr>
        <p:txBody>
          <a:bodyPr anchor="t" anchorCtr="0">
            <a:normAutofit/>
          </a:bodyPr>
          <a:lstStyle>
            <a:lvl1pPr algn="l">
              <a:defRPr sz="3600">
                <a:solidFill>
                  <a:schemeClr val="tx2"/>
                </a:solidFill>
              </a:defRPr>
            </a:lvl1pPr>
          </a:lstStyle>
          <a:p>
            <a:r>
              <a:rPr lang="en-US" dirty="0"/>
              <a:t>Click to edit Master title style</a:t>
            </a:r>
          </a:p>
        </p:txBody>
      </p:sp>
      <p:sp>
        <p:nvSpPr>
          <p:cNvPr id="14" name="Rectangle 13"/>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42900" y="4267200"/>
            <a:ext cx="8458200" cy="13716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11" name="Text Placeholder 10"/>
          <p:cNvSpPr>
            <a:spLocks noGrp="1"/>
          </p:cNvSpPr>
          <p:nvPr>
            <p:ph type="body" sz="quarter" idx="10" hasCustomPrompt="1"/>
          </p:nvPr>
        </p:nvSpPr>
        <p:spPr>
          <a:xfrm>
            <a:off x="342900" y="5626100"/>
            <a:ext cx="7391400" cy="871538"/>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3829654800"/>
      </p:ext>
    </p:extLst>
  </p:cSld>
  <p:clrMapOvr>
    <a:masterClrMapping/>
  </p:clrMapOvr>
  <p:extLst mod="1">
    <p:ext uri="{DCECCB84-F9BA-43D5-87BE-67443E8EF086}">
      <p15:sldGuideLst xmlns:p15="http://schemas.microsoft.com/office/powerpoint/2012/main">
        <p15:guide id="1" orient="horz" pos="2688">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45125" y="156117"/>
            <a:ext cx="8856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342900" y="1270364"/>
            <a:ext cx="8458200" cy="535531"/>
          </a:xfrm>
        </p:spPr>
        <p:txBody>
          <a:bodyPr anchor="t">
            <a:sp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42900" y="3429000"/>
            <a:ext cx="8458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F53AA-FB9A-47F2-AFEF-54EFB16EF444}"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9" name="TextBox 8"/>
          <p:cNvSpPr txBox="1"/>
          <p:nvPr userDrawn="1"/>
        </p:nvSpPr>
        <p:spPr>
          <a:xfrm>
            <a:off x="7592037" y="6453514"/>
            <a:ext cx="1409088" cy="246888"/>
          </a:xfrm>
          <a:prstGeom prst="rect">
            <a:avLst/>
          </a:prstGeom>
          <a:noFill/>
        </p:spPr>
        <p:txBody>
          <a:bodyPr wrap="square" rtlCol="0">
            <a:spAutoFit/>
          </a:bodyPr>
          <a:lstStyle/>
          <a:p>
            <a:pPr algn="r"/>
            <a:r>
              <a:rPr lang="en-US" sz="1000" dirty="0">
                <a:solidFill>
                  <a:srgbClr val="FFFFFF"/>
                </a:solidFill>
                <a:cs typeface="Arial" pitchFamily="34" charset="0"/>
              </a:rPr>
              <a:t>© AstraZeneca 2018</a:t>
            </a:r>
          </a:p>
        </p:txBody>
      </p:sp>
      <p:sp>
        <p:nvSpPr>
          <p:cNvPr id="8" name="Text Placeholder 7"/>
          <p:cNvSpPr>
            <a:spLocks noGrp="1"/>
          </p:cNvSpPr>
          <p:nvPr>
            <p:ph type="body" sz="quarter" idx="13" hasCustomPrompt="1"/>
          </p:nvPr>
        </p:nvSpPr>
        <p:spPr>
          <a:xfrm>
            <a:off x="342900" y="5829300"/>
            <a:ext cx="7391400" cy="885825"/>
          </a:xfrm>
        </p:spPr>
        <p:txBody>
          <a:bodyPr anchor="b">
            <a:noAutofit/>
          </a:bodyPr>
          <a:lstStyle>
            <a:lvl1pPr marL="0" indent="0">
              <a:spcBef>
                <a:spcPts val="300"/>
              </a:spcBef>
              <a:buNone/>
              <a:defRPr sz="1000">
                <a:solidFill>
                  <a:schemeClr val="bg1"/>
                </a:solidFill>
              </a:defRPr>
            </a:lvl1pPr>
            <a:lvl2pPr marL="228600" indent="0">
              <a:spcBef>
                <a:spcPts val="300"/>
              </a:spcBef>
              <a:buNone/>
              <a:defRPr sz="1000">
                <a:solidFill>
                  <a:schemeClr val="bg1"/>
                </a:solidFill>
              </a:defRPr>
            </a:lvl2pPr>
            <a:lvl3pPr marL="457200" indent="0">
              <a:spcBef>
                <a:spcPts val="300"/>
              </a:spcBef>
              <a:buNone/>
              <a:defRPr sz="1000">
                <a:solidFill>
                  <a:schemeClr val="bg1"/>
                </a:solidFill>
              </a:defRPr>
            </a:lvl3pPr>
            <a:lvl4pPr marL="685800" indent="0">
              <a:spcBef>
                <a:spcPts val="300"/>
              </a:spcBef>
              <a:buNone/>
              <a:defRPr sz="1000">
                <a:solidFill>
                  <a:schemeClr val="bg1"/>
                </a:solidFill>
              </a:defRPr>
            </a:lvl4pPr>
            <a:lvl5pPr marL="914400" indent="0">
              <a:spcBef>
                <a:spcPts val="300"/>
              </a:spcBef>
              <a:buNone/>
              <a:defRPr sz="1000">
                <a:solidFill>
                  <a:schemeClr val="bg1"/>
                </a:solidFill>
              </a:defRPr>
            </a:lvl5pPr>
          </a:lstStyle>
          <a:p>
            <a:pPr lvl="0"/>
            <a:r>
              <a:rPr lang="en-US" dirty="0"/>
              <a:t>Reference(s)</a:t>
            </a:r>
          </a:p>
        </p:txBody>
      </p:sp>
    </p:spTree>
    <p:extLst>
      <p:ext uri="{BB962C8B-B14F-4D97-AF65-F5344CB8AC3E}">
        <p14:creationId xmlns:p14="http://schemas.microsoft.com/office/powerpoint/2010/main" val="142578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No Line">
    <p:spTree>
      <p:nvGrpSpPr>
        <p:cNvPr id="1" name=""/>
        <p:cNvGrpSpPr/>
        <p:nvPr/>
      </p:nvGrpSpPr>
      <p:grpSpPr>
        <a:xfrm>
          <a:off x="0" y="0"/>
          <a:ext cx="0" cy="0"/>
          <a:chOff x="0" y="0"/>
          <a:chExt cx="0" cy="0"/>
        </a:xfrm>
      </p:grpSpPr>
      <p:sp>
        <p:nvSpPr>
          <p:cNvPr id="13" name="Rectangle 12"/>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7BCAD39-1770-49B7-9599-65865C08C9E2}"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a:p>
        </p:txBody>
      </p:sp>
      <p:sp>
        <p:nvSpPr>
          <p:cNvPr id="8" name="Text Placeholder 7"/>
          <p:cNvSpPr>
            <a:spLocks noGrp="1"/>
          </p:cNvSpPr>
          <p:nvPr>
            <p:ph type="body" sz="quarter" idx="13" hasCustomPrompt="1"/>
          </p:nvPr>
        </p:nvSpPr>
        <p:spPr>
          <a:xfrm>
            <a:off x="342900" y="5851602"/>
            <a:ext cx="73914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342900" y="1028700"/>
            <a:ext cx="84582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50000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AD8D63B8-B873-4653-BAAC-217FA15CC927}" type="datetime1">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32E5-F8E0-41AE-9A6B-AD730338B005}" type="slidenum">
              <a:rPr lang="en-US" smtClean="0"/>
              <a:t>‹#›</a:t>
            </a:fld>
            <a:endParaRPr lang="en-US"/>
          </a:p>
        </p:txBody>
      </p:sp>
      <p:sp>
        <p:nvSpPr>
          <p:cNvPr id="9" name="Text Placeholder 8"/>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sz="half" idx="1"/>
          </p:nvPr>
        </p:nvSpPr>
        <p:spPr>
          <a:xfrm>
            <a:off x="342900" y="1261872"/>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261872"/>
            <a:ext cx="4229100" cy="45570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77884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1"/>
            <a:ext cx="8458200" cy="800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2900" y="1264715"/>
            <a:ext cx="42291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572000" y="1264715"/>
            <a:ext cx="42291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1FBA905-C99C-48F1-89F7-BBBCDC73CA2A}" type="datetime1">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432E5-F8E0-41AE-9A6B-AD730338B005}" type="slidenum">
              <a:rPr lang="en-US" smtClean="0"/>
              <a:t>‹#›</a:t>
            </a:fld>
            <a:endParaRPr lang="en-US"/>
          </a:p>
        </p:txBody>
      </p:sp>
      <p:sp>
        <p:nvSpPr>
          <p:cNvPr id="11" name="Text Placeholder 10"/>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4" name="Content Placeholder 3"/>
          <p:cNvSpPr>
            <a:spLocks noGrp="1"/>
          </p:cNvSpPr>
          <p:nvPr>
            <p:ph sz="half" idx="2"/>
          </p:nvPr>
        </p:nvSpPr>
        <p:spPr>
          <a:xfrm>
            <a:off x="342900" y="1692998"/>
            <a:ext cx="4229100" cy="413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572000" y="1692998"/>
            <a:ext cx="4229100" cy="413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84840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458200" cy="800100"/>
          </a:xfrm>
        </p:spPr>
        <p:txBody>
          <a:bodyPr anchor="b">
            <a:normAutofit/>
          </a:bodyPr>
          <a:lstStyle>
            <a:lvl1pPr>
              <a:defRPr sz="2400"/>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877824" y="5440680"/>
            <a:ext cx="7406640" cy="365760"/>
          </a:xfrm>
          <a:prstGeom prst="roundRect">
            <a:avLst/>
          </a:prstGeom>
          <a:solidFill>
            <a:schemeClr val="accent2"/>
          </a:solidFill>
        </p:spPr>
        <p:txBody>
          <a:bodyPr anchor="ctr"/>
          <a:lstStyle>
            <a:lvl1pPr marL="0" indent="0" algn="ctr">
              <a:buNone/>
              <a:defRPr sz="1600" b="1"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enter caption</a:t>
            </a:r>
          </a:p>
        </p:txBody>
      </p:sp>
      <p:sp>
        <p:nvSpPr>
          <p:cNvPr id="5" name="Date Placeholder 4"/>
          <p:cNvSpPr>
            <a:spLocks noGrp="1"/>
          </p:cNvSpPr>
          <p:nvPr>
            <p:ph type="dt" sz="half" idx="10"/>
          </p:nvPr>
        </p:nvSpPr>
        <p:spPr/>
        <p:txBody>
          <a:bodyPr/>
          <a:lstStyle/>
          <a:p>
            <a:fld id="{F787EEF5-492B-45F8-A206-51868E46AF5A}" type="datetime1">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32E5-F8E0-41AE-9A6B-AD730338B005}" type="slidenum">
              <a:rPr lang="en-US" smtClean="0"/>
              <a:t>‹#›</a:t>
            </a:fld>
            <a:endParaRPr lang="en-US"/>
          </a:p>
        </p:txBody>
      </p:sp>
      <p:sp>
        <p:nvSpPr>
          <p:cNvPr id="9" name="Text Placeholder 8"/>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
        <p:nvSpPr>
          <p:cNvPr id="3" name="Content Placeholder 2"/>
          <p:cNvSpPr>
            <a:spLocks noGrp="1"/>
          </p:cNvSpPr>
          <p:nvPr>
            <p:ph idx="1"/>
          </p:nvPr>
        </p:nvSpPr>
        <p:spPr>
          <a:xfrm>
            <a:off x="342900" y="1260475"/>
            <a:ext cx="8458200" cy="4185227"/>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43546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46DDFF-727E-4F3F-988A-A1AC57C5B969}" type="datetime1">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a:p>
        </p:txBody>
      </p:sp>
      <p:sp>
        <p:nvSpPr>
          <p:cNvPr id="8" name="Text Placeholder 7"/>
          <p:cNvSpPr>
            <a:spLocks noGrp="1"/>
          </p:cNvSpPr>
          <p:nvPr>
            <p:ph type="body" sz="quarter" idx="14" hasCustomPrompt="1"/>
          </p:nvPr>
        </p:nvSpPr>
        <p:spPr>
          <a:xfrm>
            <a:off x="877824" y="5440680"/>
            <a:ext cx="7406640" cy="361950"/>
          </a:xfrm>
          <a:prstGeom prst="roundRect">
            <a:avLst/>
          </a:prstGeom>
          <a:solidFill>
            <a:schemeClr val="accent2"/>
          </a:solidFill>
        </p:spPr>
        <p:txBody>
          <a:bodyPr>
            <a:normAutofit/>
          </a:bodyPr>
          <a:lstStyle>
            <a:lvl1pPr marL="0" indent="0" algn="ctr">
              <a:buNone/>
              <a:defRPr sz="16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enter caption</a:t>
            </a:r>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3411921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 No Line">
    <p:spTree>
      <p:nvGrpSpPr>
        <p:cNvPr id="1" name=""/>
        <p:cNvGrpSpPr/>
        <p:nvPr/>
      </p:nvGrpSpPr>
      <p:grpSpPr>
        <a:xfrm>
          <a:off x="0" y="0"/>
          <a:ext cx="0" cy="0"/>
          <a:chOff x="0" y="0"/>
          <a:chExt cx="0" cy="0"/>
        </a:xfrm>
      </p:grpSpPr>
      <p:sp>
        <p:nvSpPr>
          <p:cNvPr id="10" name="Rectangle 9"/>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312A3F3-F57C-4158-93E2-5CF84857CE6E}"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a:p>
        </p:txBody>
      </p:sp>
      <p:sp>
        <p:nvSpPr>
          <p:cNvPr id="8" name="Text Placeholder 7"/>
          <p:cNvSpPr>
            <a:spLocks noGrp="1"/>
          </p:cNvSpPr>
          <p:nvPr>
            <p:ph type="body" sz="quarter" idx="13" hasCustomPrompt="1"/>
          </p:nvPr>
        </p:nvSpPr>
        <p:spPr>
          <a:xfrm>
            <a:off x="342900" y="5851602"/>
            <a:ext cx="7391400"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dirty="0"/>
              <a:t>Reference(s)</a:t>
            </a:r>
          </a:p>
        </p:txBody>
      </p:sp>
      <p:sp>
        <p:nvSpPr>
          <p:cNvPr id="3" name="Content Placeholder 2"/>
          <p:cNvSpPr>
            <a:spLocks noGrp="1"/>
          </p:cNvSpPr>
          <p:nvPr>
            <p:ph idx="1"/>
          </p:nvPr>
        </p:nvSpPr>
        <p:spPr>
          <a:xfrm>
            <a:off x="342900" y="1028700"/>
            <a:ext cx="84582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15577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Rectangle 8"/>
          <p:cNvSpPr/>
          <p:nvPr userDrawn="1"/>
        </p:nvSpPr>
        <p:spPr>
          <a:xfrm>
            <a:off x="7464383" y="6521476"/>
            <a:ext cx="1607475" cy="33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F26066B-1CF2-4A41-8019-2FF2CCA8D204}"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t>‹#›</a:t>
            </a:fld>
            <a:endParaRPr lang="en-US"/>
          </a:p>
        </p:txBody>
      </p:sp>
      <p:sp>
        <p:nvSpPr>
          <p:cNvPr id="3" name="Content Placeholder 2"/>
          <p:cNvSpPr>
            <a:spLocks noGrp="1"/>
          </p:cNvSpPr>
          <p:nvPr>
            <p:ph idx="1"/>
          </p:nvPr>
        </p:nvSpPr>
        <p:spPr>
          <a:xfrm>
            <a:off x="342900" y="1028700"/>
            <a:ext cx="8458200" cy="48051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48911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 No Line">
    <p:spTree>
      <p:nvGrpSpPr>
        <p:cNvPr id="1" name=""/>
        <p:cNvGrpSpPr/>
        <p:nvPr/>
      </p:nvGrpSpPr>
      <p:grpSpPr>
        <a:xfrm>
          <a:off x="0" y="0"/>
          <a:ext cx="0" cy="0"/>
          <a:chOff x="0" y="0"/>
          <a:chExt cx="0" cy="0"/>
        </a:xfrm>
      </p:grpSpPr>
      <p:sp>
        <p:nvSpPr>
          <p:cNvPr id="9" name="Rectangle 8"/>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C1D4B0-DFB1-431E-87D3-CACAED4E70AF}" type="datetime1">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t>‹#›</a:t>
            </a:fld>
            <a:endParaRPr lang="en-US"/>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744393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userDrawn="1"/>
        </p:nvSpPr>
        <p:spPr>
          <a:xfrm>
            <a:off x="145125" y="1028700"/>
            <a:ext cx="8998875"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E482942-03CC-4365-B373-DB10C87890A2}" type="datetime1">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t>‹#›</a:t>
            </a:fld>
            <a:endParaRPr lang="en-US"/>
          </a:p>
        </p:txBody>
      </p:sp>
      <p:sp>
        <p:nvSpPr>
          <p:cNvPr id="7" name="Text Placeholder 6"/>
          <p:cNvSpPr>
            <a:spLocks noGrp="1"/>
          </p:cNvSpPr>
          <p:nvPr>
            <p:ph type="body" sz="quarter" idx="13" hasCustomPrompt="1"/>
          </p:nvPr>
        </p:nvSpPr>
        <p:spPr>
          <a:xfrm>
            <a:off x="342900" y="5851602"/>
            <a:ext cx="73914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dirty="0"/>
              <a:t>Reference(s)</a:t>
            </a:r>
          </a:p>
        </p:txBody>
      </p:sp>
    </p:spTree>
    <p:extLst>
      <p:ext uri="{BB962C8B-B14F-4D97-AF65-F5344CB8AC3E}">
        <p14:creationId xmlns:p14="http://schemas.microsoft.com/office/powerpoint/2010/main" val="3085293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472" y="1257300"/>
            <a:ext cx="8458200" cy="4581525"/>
          </a:xfrm>
          <a:prstGeom prst="rect">
            <a:avLst/>
          </a:prstGeom>
        </p:spPr>
        <p:txBody>
          <a:bodyPr/>
          <a:lstStyle>
            <a:lvl1pPr marL="180000" marR="0" indent="-180000" algn="l" defTabSz="457200" rtl="0" eaLnBrk="1" fontAlgn="auto" latinLnBrk="0" hangingPunct="1">
              <a:lnSpc>
                <a:spcPct val="100000"/>
              </a:lnSpc>
              <a:spcBef>
                <a:spcPts val="0"/>
              </a:spcBef>
              <a:spcAft>
                <a:spcPts val="600"/>
              </a:spcAft>
              <a:buClr>
                <a:srgbClr val="830051"/>
              </a:buClr>
              <a:buSzTx/>
              <a:buFont typeface="Arial" pitchFamily="34" charset="0"/>
              <a:buChar char="•"/>
              <a:tabLst/>
              <a:defRPr lang="en-US" sz="2400" dirty="0" smtClean="0">
                <a:latin typeface="Arial" pitchFamily="34" charset="0"/>
                <a:cs typeface="Arial" pitchFamily="34" charset="0"/>
              </a:defRPr>
            </a:lvl1pPr>
            <a:lvl2pPr marL="457200" marR="0" indent="-179388" algn="l" defTabSz="457200" rtl="0" eaLnBrk="1" fontAlgn="auto" latinLnBrk="0" hangingPunct="1">
              <a:lnSpc>
                <a:spcPct val="100000"/>
              </a:lnSpc>
              <a:spcBef>
                <a:spcPts val="0"/>
              </a:spcBef>
              <a:spcAft>
                <a:spcPts val="600"/>
              </a:spcAft>
              <a:buClrTx/>
              <a:buSzTx/>
              <a:buFont typeface="Arial"/>
              <a:buChar char="–"/>
              <a:tabLst/>
              <a:defRPr lang="en-US" sz="2000" baseline="0" dirty="0" smtClean="0">
                <a:latin typeface="Arial" pitchFamily="34" charset="0"/>
                <a:cs typeface="Arial" pitchFamily="34" charset="0"/>
              </a:defRPr>
            </a:lvl2pPr>
            <a:lvl3pPr marL="914400" marR="0" indent="-228600" algn="l" defTabSz="457200" rtl="0" eaLnBrk="1" fontAlgn="auto" latinLnBrk="0" hangingPunct="1">
              <a:lnSpc>
                <a:spcPct val="100000"/>
              </a:lnSpc>
              <a:spcBef>
                <a:spcPct val="20000"/>
              </a:spcBef>
              <a:spcAft>
                <a:spcPts val="600"/>
              </a:spcAft>
              <a:buClrTx/>
              <a:buSzPct val="100000"/>
              <a:buFont typeface="Wingdings" panose="05000000000000000000" pitchFamily="2" charset="2"/>
              <a:buChar char="§"/>
              <a:tabLst/>
              <a:defRPr lang="en-US" sz="1800" baseline="0" dirty="0" smtClean="0">
                <a:latin typeface="Arial" pitchFamily="34" charset="0"/>
                <a:cs typeface="Arial" pitchFamily="34" charset="0"/>
              </a:defRPr>
            </a:lvl3pPr>
            <a:lvl4pPr marL="1147763" marR="0" indent="-179388" algn="l" defTabSz="457200" rtl="0" eaLnBrk="1" fontAlgn="auto" latinLnBrk="0" hangingPunct="1">
              <a:lnSpc>
                <a:spcPct val="100000"/>
              </a:lnSpc>
              <a:spcBef>
                <a:spcPct val="20000"/>
              </a:spcBef>
              <a:spcAft>
                <a:spcPts val="600"/>
              </a:spcAft>
              <a:buClrTx/>
              <a:buSzTx/>
              <a:buFont typeface="Arial" panose="020B0604020202020204" pitchFamily="34" charset="0"/>
              <a:buChar char="•"/>
              <a:tabLst/>
              <a:defRPr lang="en-US" sz="1400" dirty="0" smtClean="0">
                <a:latin typeface="Arial" pitchFamily="34" charset="0"/>
                <a:cs typeface="Arial" pitchFamily="34" charset="0"/>
              </a:defRPr>
            </a:lvl4pPr>
            <a:lvl5pPr marL="1371600" marR="0" indent="-107950" algn="l" defTabSz="457200" rtl="0" eaLnBrk="1" fontAlgn="auto" latinLnBrk="0" hangingPunct="1">
              <a:lnSpc>
                <a:spcPct val="100000"/>
              </a:lnSpc>
              <a:spcBef>
                <a:spcPct val="20000"/>
              </a:spcBef>
              <a:spcAft>
                <a:spcPts val="600"/>
              </a:spcAft>
              <a:buClrTx/>
              <a:buSzTx/>
              <a:buFont typeface="Arial"/>
              <a:buChar char="»"/>
              <a:tabLst/>
              <a:defRPr lang="en-US" sz="1200" dirty="0">
                <a:latin typeface="Arial" pitchFamily="34" charset="0"/>
                <a:cs typeface="Arial" pitchFamily="34" charset="0"/>
              </a:defRPr>
            </a:lvl5pPr>
          </a:lstStyle>
          <a:p>
            <a:pPr marL="180000" lvl="0" indent="-180000">
              <a:lnSpc>
                <a:spcPct val="100000"/>
              </a:lnSpc>
              <a:spcBef>
                <a:spcPts val="0"/>
              </a:spcBef>
              <a:spcAft>
                <a:spcPts val="600"/>
              </a:spcAft>
              <a:buClr>
                <a:srgbClr val="830051"/>
              </a:buClr>
              <a:buFont typeface="Arial" pitchFamily="34" charset="0"/>
            </a:pPr>
            <a:r>
              <a:rPr lang="en-US" dirty="0"/>
              <a:t>Click to edit Master text styles</a:t>
            </a:r>
          </a:p>
          <a:p>
            <a:pPr marL="457200" lvl="1" indent="-179388">
              <a:lnSpc>
                <a:spcPct val="100000"/>
              </a:lnSpc>
              <a:spcBef>
                <a:spcPts val="0"/>
              </a:spcBef>
              <a:spcAft>
                <a:spcPts val="600"/>
              </a:spcAft>
              <a:buClrTx/>
            </a:pPr>
            <a:r>
              <a:rPr lang="en-US" dirty="0"/>
              <a:t>Second level</a:t>
            </a:r>
          </a:p>
          <a:p>
            <a:pPr marL="914400" lvl="2">
              <a:lnSpc>
                <a:spcPct val="100000"/>
              </a:lnSpc>
              <a:spcAft>
                <a:spcPts val="600"/>
              </a:spcAft>
              <a:buClrTx/>
              <a:buFont typeface="Wingdings" panose="05000000000000000000" pitchFamily="2" charset="2"/>
            </a:pPr>
            <a:r>
              <a:rPr lang="en-US" dirty="0"/>
              <a:t>Third level</a:t>
            </a:r>
          </a:p>
          <a:p>
            <a:pPr marL="1147763" lvl="3" indent="-179388">
              <a:lnSpc>
                <a:spcPct val="100000"/>
              </a:lnSpc>
              <a:spcAft>
                <a:spcPts val="600"/>
              </a:spcAft>
              <a:buClrTx/>
              <a:buFont typeface="Arial" panose="020B0604020202020204" pitchFamily="34" charset="0"/>
            </a:pPr>
            <a:r>
              <a:rPr lang="en-US" dirty="0"/>
              <a:t>Fourth level</a:t>
            </a:r>
          </a:p>
          <a:p>
            <a:pPr marL="1371600" lvl="4" indent="-107950">
              <a:lnSpc>
                <a:spcPct val="100000"/>
              </a:lnSpc>
              <a:spcAft>
                <a:spcPts val="600"/>
              </a:spcAft>
              <a:buClrTx/>
            </a:pPr>
            <a:r>
              <a:rPr lang="en-US" dirty="0"/>
              <a:t>Fifth level</a:t>
            </a:r>
          </a:p>
        </p:txBody>
      </p:sp>
      <p:sp>
        <p:nvSpPr>
          <p:cNvPr id="5" name="Title 4"/>
          <p:cNvSpPr>
            <a:spLocks noGrp="1"/>
          </p:cNvSpPr>
          <p:nvPr>
            <p:ph type="title" hasCustomPrompt="1"/>
          </p:nvPr>
        </p:nvSpPr>
        <p:spPr>
          <a:xfrm>
            <a:off x="347472" y="215900"/>
            <a:ext cx="8458200" cy="812800"/>
          </a:xfrm>
          <a:prstGeom prst="rect">
            <a:avLst/>
          </a:prstGeom>
        </p:spPr>
        <p:txBody>
          <a:bodyPr anchor="b"/>
          <a:lstStyle>
            <a:lvl1pPr algn="l">
              <a:defRPr lang="en-US" sz="2400" b="1" baseline="0">
                <a:solidFill>
                  <a:schemeClr val="accent1"/>
                </a:solidFill>
                <a:latin typeface="Arial" pitchFamily="34" charset="0"/>
                <a:cs typeface="Arial" pitchFamily="34" charset="0"/>
              </a:defRPr>
            </a:lvl1pPr>
          </a:lstStyle>
          <a:p>
            <a:pPr lvl="0"/>
            <a:r>
              <a:rPr lang="en-US" dirty="0"/>
              <a:t>Click to add title</a:t>
            </a:r>
          </a:p>
        </p:txBody>
      </p:sp>
      <p:cxnSp>
        <p:nvCxnSpPr>
          <p:cNvPr id="4" name="Straight Connector 3"/>
          <p:cNvCxnSpPr/>
          <p:nvPr userDrawn="1"/>
        </p:nvCxnSpPr>
        <p:spPr>
          <a:xfrm>
            <a:off x="144000" y="1106424"/>
            <a:ext cx="885600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lvl1pPr algn="l">
              <a:defRPr/>
            </a:lvl1pPr>
          </a:lstStyle>
          <a:p>
            <a:fld id="{89E35B64-C4CC-4BCA-B5DA-C997F2C2E20E}" type="slidenum">
              <a:rPr lang="en-US" smtClean="0"/>
              <a:pPr/>
              <a:t>‹#›</a:t>
            </a:fld>
            <a:endParaRPr lang="en-US" dirty="0"/>
          </a:p>
        </p:txBody>
      </p:sp>
      <p:sp>
        <p:nvSpPr>
          <p:cNvPr id="7" name="Text Placeholder 10"/>
          <p:cNvSpPr>
            <a:spLocks noGrp="1"/>
          </p:cNvSpPr>
          <p:nvPr>
            <p:ph type="body" sz="quarter" idx="11" hasCustomPrompt="1"/>
          </p:nvPr>
        </p:nvSpPr>
        <p:spPr>
          <a:xfrm>
            <a:off x="347472" y="5897880"/>
            <a:ext cx="7391400" cy="960120"/>
          </a:xfrm>
          <a:prstGeom prst="rect">
            <a:avLst/>
          </a:prstGeom>
        </p:spPr>
        <p:txBody>
          <a:bodyPr anchor="b"/>
          <a:lstStyle>
            <a:lvl1pPr marL="0" indent="0">
              <a:spcBef>
                <a:spcPts val="300"/>
              </a:spcBef>
              <a:buFont typeface="+mj-lt"/>
              <a:buNone/>
              <a:defRPr sz="1000"/>
            </a:lvl1pPr>
          </a:lstStyle>
          <a:p>
            <a:pPr lvl="0"/>
            <a:r>
              <a:rPr lang="en-US" dirty="0"/>
              <a:t>Reference(s)</a:t>
            </a:r>
          </a:p>
        </p:txBody>
      </p:sp>
    </p:spTree>
    <p:extLst>
      <p:ext uri="{BB962C8B-B14F-4D97-AF65-F5344CB8AC3E}">
        <p14:creationId xmlns:p14="http://schemas.microsoft.com/office/powerpoint/2010/main" val="1539198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A14D02-CC6A-4E13-8063-E7D2D92DA659}" type="datetimeFigureOut">
              <a:rPr lang="en-US" smtClean="0">
                <a:solidFill>
                  <a:prstClr val="black">
                    <a:tint val="75000"/>
                  </a:prstClr>
                </a:solidFill>
              </a:rPr>
              <a:pPr/>
              <a:t>3/4/2019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94C9F7-BB62-4FC8-A27C-9F846F1CBE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529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theme" Target="../theme/theme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3.jpe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7.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0"/>
            <a:ext cx="365760" cy="266700"/>
          </a:xfrm>
          <a:prstGeom prst="rect">
            <a:avLst/>
          </a:prstGeom>
        </p:spPr>
        <p:txBody>
          <a:bodyPr vert="horz" lIns="91440" tIns="45720" rIns="45720" bIns="45720" rtlCol="0" anchor="b"/>
          <a:lstStyle>
            <a:lvl1pPr algn="r">
              <a:defRPr sz="1000">
                <a:solidFill>
                  <a:schemeClr val="tx1"/>
                </a:solidFill>
              </a:defRPr>
            </a:lvl1pPr>
          </a:lstStyle>
          <a:p>
            <a:fld id="{CC7432E5-F8E0-41AE-9A6B-AD730338B005}" type="slidenum">
              <a:rPr lang="en-US" smtClean="0"/>
              <a:pPr/>
              <a:t>‹#›</a:t>
            </a:fld>
            <a:endParaRPr lang="en-US" dirty="0"/>
          </a:p>
        </p:txBody>
      </p:sp>
      <p:sp>
        <p:nvSpPr>
          <p:cNvPr id="2" name="Title Placeholder 1"/>
          <p:cNvSpPr>
            <a:spLocks noGrp="1"/>
          </p:cNvSpPr>
          <p:nvPr>
            <p:ph type="title"/>
          </p:nvPr>
        </p:nvSpPr>
        <p:spPr>
          <a:xfrm>
            <a:off x="342900" y="228601"/>
            <a:ext cx="8458200" cy="80009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342900" y="1257300"/>
            <a:ext cx="84582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403350" y="6534149"/>
            <a:ext cx="971550" cy="323851"/>
          </a:xfrm>
          <a:prstGeom prst="rect">
            <a:avLst/>
          </a:prstGeom>
        </p:spPr>
        <p:txBody>
          <a:bodyPr vert="horz" lIns="91440" tIns="45720" rIns="91440" bIns="45720" rtlCol="0" anchor="ctr"/>
          <a:lstStyle>
            <a:lvl1pPr algn="l">
              <a:defRPr sz="1200">
                <a:solidFill>
                  <a:schemeClr val="tx1">
                    <a:tint val="75000"/>
                  </a:schemeClr>
                </a:solidFill>
              </a:defRPr>
            </a:lvl1pPr>
          </a:lstStyle>
          <a:p>
            <a:fld id="{CD9962AE-FF61-45B7-B7DD-D442156F4867}" type="datetime1">
              <a:rPr lang="en-US" smtClean="0"/>
              <a:t>3/4/2019</a:t>
            </a:fld>
            <a:endParaRPr lang="en-US"/>
          </a:p>
        </p:txBody>
      </p:sp>
      <p:sp>
        <p:nvSpPr>
          <p:cNvPr id="5" name="Footer Placeholder 4"/>
          <p:cNvSpPr>
            <a:spLocks noGrp="1"/>
          </p:cNvSpPr>
          <p:nvPr>
            <p:ph type="ftr" sz="quarter" idx="3"/>
          </p:nvPr>
        </p:nvSpPr>
        <p:spPr>
          <a:xfrm>
            <a:off x="-1403350" y="6004514"/>
            <a:ext cx="971550" cy="42767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TextBox 7"/>
          <p:cNvSpPr txBox="1"/>
          <p:nvPr userDrawn="1"/>
        </p:nvSpPr>
        <p:spPr>
          <a:xfrm>
            <a:off x="7620000" y="6611779"/>
            <a:ext cx="1524000" cy="246221"/>
          </a:xfrm>
          <a:prstGeom prst="rect">
            <a:avLst/>
          </a:prstGeom>
          <a:noFill/>
        </p:spPr>
        <p:txBody>
          <a:bodyPr wrap="square" rtlCol="0">
            <a:spAutoFit/>
          </a:bodyPr>
          <a:lstStyle/>
          <a:p>
            <a:pPr algn="r"/>
            <a:r>
              <a:rPr lang="en-US" sz="1000" b="0" baseline="0" dirty="0">
                <a:solidFill>
                  <a:schemeClr val="tx1"/>
                </a:solidFill>
                <a:latin typeface="Arial" pitchFamily="34" charset="0"/>
                <a:cs typeface="Arial" pitchFamily="34" charset="0"/>
              </a:rPr>
              <a:t>© AstraZeneca 2018</a:t>
            </a:r>
          </a:p>
        </p:txBody>
      </p:sp>
      <p:sp>
        <p:nvSpPr>
          <p:cNvPr id="9" name="Rectangle 8"/>
          <p:cNvSpPr/>
          <p:nvPr userDrawn="1"/>
        </p:nvSpPr>
        <p:spPr>
          <a:xfrm>
            <a:off x="342900" y="1129284"/>
            <a:ext cx="88011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58192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9" r:id="rId10"/>
    <p:sldLayoutId id="2147483697" r:id="rId11"/>
    <p:sldLayoutId id="2147483698" r:id="rId12"/>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16">
          <p15:clr>
            <a:srgbClr val="F26B43"/>
          </p15:clr>
        </p15:guide>
        <p15:guide id="4" pos="5544">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0"/>
            <a:ext cx="365760" cy="266700"/>
          </a:xfrm>
          <a:prstGeom prst="rect">
            <a:avLst/>
          </a:prstGeom>
        </p:spPr>
        <p:txBody>
          <a:bodyPr vert="horz" lIns="91440" tIns="45720" rIns="45720" bIns="45720" rtlCol="0" anchor="b"/>
          <a:lstStyle>
            <a:lvl1pPr algn="r">
              <a:defRPr sz="1000">
                <a:solidFill>
                  <a:schemeClr val="tx1"/>
                </a:solidFill>
              </a:defRPr>
            </a:lvl1pPr>
          </a:lstStyle>
          <a:p>
            <a:fld id="{CC7432E5-F8E0-41AE-9A6B-AD730338B005}" type="slidenum">
              <a:rPr lang="en-US" smtClean="0"/>
              <a:pPr/>
              <a:t>‹#›</a:t>
            </a:fld>
            <a:endParaRPr lang="en-US" dirty="0"/>
          </a:p>
        </p:txBody>
      </p:sp>
      <p:sp>
        <p:nvSpPr>
          <p:cNvPr id="2" name="Title Placeholder 1"/>
          <p:cNvSpPr>
            <a:spLocks noGrp="1"/>
          </p:cNvSpPr>
          <p:nvPr>
            <p:ph type="title"/>
          </p:nvPr>
        </p:nvSpPr>
        <p:spPr>
          <a:xfrm>
            <a:off x="342900" y="228601"/>
            <a:ext cx="8458200" cy="80009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342900" y="1257300"/>
            <a:ext cx="84582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403350" y="6534149"/>
            <a:ext cx="971550" cy="323851"/>
          </a:xfrm>
          <a:prstGeom prst="rect">
            <a:avLst/>
          </a:prstGeom>
        </p:spPr>
        <p:txBody>
          <a:bodyPr vert="horz" lIns="91440" tIns="45720" rIns="91440" bIns="45720" rtlCol="0" anchor="ctr"/>
          <a:lstStyle>
            <a:lvl1pPr algn="l">
              <a:defRPr sz="1200">
                <a:solidFill>
                  <a:schemeClr val="tx1">
                    <a:tint val="75000"/>
                  </a:schemeClr>
                </a:solidFill>
              </a:defRPr>
            </a:lvl1pPr>
          </a:lstStyle>
          <a:p>
            <a:fld id="{CB7FA551-DB67-4CE7-B822-B6C912D4F9D3}" type="datetime1">
              <a:rPr lang="en-US" smtClean="0"/>
              <a:t>3/4/2019</a:t>
            </a:fld>
            <a:endParaRPr lang="en-US"/>
          </a:p>
        </p:txBody>
      </p:sp>
      <p:sp>
        <p:nvSpPr>
          <p:cNvPr id="5" name="Footer Placeholder 4"/>
          <p:cNvSpPr>
            <a:spLocks noGrp="1"/>
          </p:cNvSpPr>
          <p:nvPr>
            <p:ph type="ftr" sz="quarter" idx="3"/>
          </p:nvPr>
        </p:nvSpPr>
        <p:spPr>
          <a:xfrm>
            <a:off x="-1403350" y="6004514"/>
            <a:ext cx="971550" cy="42767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TextBox 7"/>
          <p:cNvSpPr txBox="1"/>
          <p:nvPr userDrawn="1"/>
        </p:nvSpPr>
        <p:spPr>
          <a:xfrm>
            <a:off x="7620000" y="6611779"/>
            <a:ext cx="1524000" cy="246221"/>
          </a:xfrm>
          <a:prstGeom prst="rect">
            <a:avLst/>
          </a:prstGeom>
          <a:noFill/>
        </p:spPr>
        <p:txBody>
          <a:bodyPr wrap="square" rtlCol="0">
            <a:spAutoFit/>
          </a:bodyPr>
          <a:lstStyle/>
          <a:p>
            <a:pPr algn="r"/>
            <a:r>
              <a:rPr lang="en-US" sz="1000" b="0" baseline="0" dirty="0">
                <a:solidFill>
                  <a:schemeClr val="tx1"/>
                </a:solidFill>
                <a:latin typeface="Arial" pitchFamily="34" charset="0"/>
                <a:cs typeface="Arial" pitchFamily="34" charset="0"/>
              </a:rPr>
              <a:t>© AstraZeneca 2018</a:t>
            </a:r>
          </a:p>
        </p:txBody>
      </p:sp>
      <p:sp>
        <p:nvSpPr>
          <p:cNvPr id="9" name="Rectangle 8"/>
          <p:cNvSpPr/>
          <p:nvPr userDrawn="1"/>
        </p:nvSpPr>
        <p:spPr>
          <a:xfrm>
            <a:off x="342900" y="1129284"/>
            <a:ext cx="88011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0" y="12700"/>
            <a:ext cx="2584747"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1"/>
                </a:solidFill>
              </a:rPr>
              <a:t>BRILINTA</a:t>
            </a:r>
            <a:r>
              <a:rPr lang="en-US" sz="1400" b="0" baseline="30000" dirty="0">
                <a:solidFill>
                  <a:schemeClr val="accent1"/>
                </a:solidFill>
              </a:rPr>
              <a:t>®</a:t>
            </a:r>
            <a:r>
              <a:rPr lang="en-US" sz="1400" b="0" dirty="0">
                <a:solidFill>
                  <a:schemeClr val="accent1"/>
                </a:solidFill>
              </a:rPr>
              <a:t> (ticagrelor) Tablets</a:t>
            </a:r>
            <a:endParaRPr lang="en-US" sz="1400" dirty="0"/>
          </a:p>
        </p:txBody>
      </p:sp>
    </p:spTree>
    <p:extLst>
      <p:ext uri="{BB962C8B-B14F-4D97-AF65-F5344CB8AC3E}">
        <p14:creationId xmlns:p14="http://schemas.microsoft.com/office/powerpoint/2010/main" val="21619664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700" r:id="rId10"/>
    <p:sldLayoutId id="2147483685" r:id="rId11"/>
    <p:sldLayoutId id="2147483686" r:id="rId12"/>
    <p:sldLayoutId id="2147483702" r:id="rId13"/>
    <p:sldLayoutId id="2147483703" r:id="rId14"/>
    <p:sldLayoutId id="2147483704" r:id="rId15"/>
    <p:sldLayoutId id="2147483705" r:id="rId16"/>
    <p:sldLayoutId id="2147483706" r:id="rId17"/>
    <p:sldLayoutId id="2147483707" r:id="rId18"/>
    <p:sldLayoutId id="2147483708" r:id="rId19"/>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16">
          <p15:clr>
            <a:srgbClr val="F26B43"/>
          </p15:clr>
        </p15:guide>
        <p15:guide id="4" pos="5544">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0"/>
            <a:ext cx="365760" cy="266700"/>
          </a:xfrm>
          <a:prstGeom prst="rect">
            <a:avLst/>
          </a:prstGeom>
        </p:spPr>
        <p:txBody>
          <a:bodyPr vert="horz" lIns="91440" tIns="45720" rIns="45720" bIns="45720" rtlCol="0" anchor="b"/>
          <a:lstStyle>
            <a:lvl1pPr algn="r">
              <a:defRPr sz="1000">
                <a:solidFill>
                  <a:schemeClr val="tx1"/>
                </a:solidFill>
              </a:defRPr>
            </a:lvl1pPr>
          </a:lstStyle>
          <a:p>
            <a:fld id="{CC7432E5-F8E0-41AE-9A6B-AD730338B005}" type="slidenum">
              <a:rPr lang="en-US" smtClean="0"/>
              <a:pPr/>
              <a:t>‹#›</a:t>
            </a:fld>
            <a:endParaRPr lang="en-US" dirty="0"/>
          </a:p>
        </p:txBody>
      </p:sp>
      <p:sp>
        <p:nvSpPr>
          <p:cNvPr id="2" name="Title Placeholder 1"/>
          <p:cNvSpPr>
            <a:spLocks noGrp="1"/>
          </p:cNvSpPr>
          <p:nvPr>
            <p:ph type="title"/>
          </p:nvPr>
        </p:nvSpPr>
        <p:spPr>
          <a:xfrm>
            <a:off x="342900" y="228601"/>
            <a:ext cx="8458200" cy="800099"/>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342900" y="1257300"/>
            <a:ext cx="84582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403350" y="6534149"/>
            <a:ext cx="971550" cy="323851"/>
          </a:xfrm>
          <a:prstGeom prst="rect">
            <a:avLst/>
          </a:prstGeom>
        </p:spPr>
        <p:txBody>
          <a:bodyPr vert="horz" lIns="91440" tIns="45720" rIns="91440" bIns="45720" rtlCol="0" anchor="ctr"/>
          <a:lstStyle>
            <a:lvl1pPr algn="l">
              <a:defRPr sz="1200">
                <a:solidFill>
                  <a:schemeClr val="tx1">
                    <a:tint val="75000"/>
                  </a:schemeClr>
                </a:solidFill>
              </a:defRPr>
            </a:lvl1pPr>
          </a:lstStyle>
          <a:p>
            <a:fld id="{EF5A3E3B-B41D-4C3F-A56F-2C57E3843530}" type="datetime1">
              <a:rPr lang="en-US" smtClean="0"/>
              <a:t>3/4/2019</a:t>
            </a:fld>
            <a:endParaRPr lang="en-US"/>
          </a:p>
        </p:txBody>
      </p:sp>
      <p:sp>
        <p:nvSpPr>
          <p:cNvPr id="5" name="Footer Placeholder 4"/>
          <p:cNvSpPr>
            <a:spLocks noGrp="1"/>
          </p:cNvSpPr>
          <p:nvPr>
            <p:ph type="ftr" sz="quarter" idx="3"/>
          </p:nvPr>
        </p:nvSpPr>
        <p:spPr>
          <a:xfrm>
            <a:off x="-1403350" y="6004514"/>
            <a:ext cx="971550" cy="42767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TextBox 7"/>
          <p:cNvSpPr txBox="1"/>
          <p:nvPr userDrawn="1"/>
        </p:nvSpPr>
        <p:spPr>
          <a:xfrm>
            <a:off x="7620000" y="6611779"/>
            <a:ext cx="1524000" cy="246221"/>
          </a:xfrm>
          <a:prstGeom prst="rect">
            <a:avLst/>
          </a:prstGeom>
          <a:noFill/>
        </p:spPr>
        <p:txBody>
          <a:bodyPr wrap="square" rtlCol="0">
            <a:spAutoFit/>
          </a:bodyPr>
          <a:lstStyle/>
          <a:p>
            <a:pPr algn="r"/>
            <a:r>
              <a:rPr lang="en-US" sz="1000" b="0" baseline="0" dirty="0">
                <a:solidFill>
                  <a:schemeClr val="tx1"/>
                </a:solidFill>
                <a:latin typeface="Arial" pitchFamily="34" charset="0"/>
                <a:cs typeface="Arial" pitchFamily="34" charset="0"/>
              </a:rPr>
              <a:t>© AstraZeneca 2018</a:t>
            </a:r>
          </a:p>
        </p:txBody>
      </p:sp>
      <p:sp>
        <p:nvSpPr>
          <p:cNvPr id="9" name="Rectangle 8"/>
          <p:cNvSpPr/>
          <p:nvPr userDrawn="1"/>
        </p:nvSpPr>
        <p:spPr>
          <a:xfrm>
            <a:off x="342900" y="1129284"/>
            <a:ext cx="88011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0" y="12700"/>
            <a:ext cx="262963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1"/>
                </a:solidFill>
              </a:rPr>
              <a:t>BRILINTA</a:t>
            </a:r>
            <a:r>
              <a:rPr lang="en-US" sz="1400" b="0" baseline="30000" dirty="0">
                <a:solidFill>
                  <a:schemeClr val="accent1"/>
                </a:solidFill>
              </a:rPr>
              <a:t>®</a:t>
            </a:r>
            <a:r>
              <a:rPr lang="en-US" sz="1400" b="0" dirty="0">
                <a:solidFill>
                  <a:schemeClr val="accent1"/>
                </a:solidFill>
              </a:rPr>
              <a:t> (ticagrelor) Tablets</a:t>
            </a:r>
          </a:p>
        </p:txBody>
      </p:sp>
    </p:spTree>
    <p:extLst>
      <p:ext uri="{BB962C8B-B14F-4D97-AF65-F5344CB8AC3E}">
        <p14:creationId xmlns:p14="http://schemas.microsoft.com/office/powerpoint/2010/main" val="220576467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16">
          <p15:clr>
            <a:srgbClr val="F26B43"/>
          </p15:clr>
        </p15:guide>
        <p15:guide id="4" pos="5544">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TextBox 17"/>
          <p:cNvSpPr txBox="1"/>
          <p:nvPr userDrawn="1"/>
        </p:nvSpPr>
        <p:spPr>
          <a:xfrm>
            <a:off x="7620000" y="6611779"/>
            <a:ext cx="1524000" cy="246221"/>
          </a:xfrm>
          <a:prstGeom prst="rect">
            <a:avLst/>
          </a:prstGeom>
          <a:noFill/>
        </p:spPr>
        <p:txBody>
          <a:bodyPr wrap="square" rtlCol="0">
            <a:spAutoFit/>
          </a:bodyPr>
          <a:lstStyle/>
          <a:p>
            <a:pPr algn="r"/>
            <a:r>
              <a:rPr lang="en-US" sz="1000" dirty="0">
                <a:solidFill>
                  <a:srgbClr val="000000"/>
                </a:solidFill>
                <a:cs typeface="Arial" pitchFamily="34" charset="0"/>
              </a:rPr>
              <a:t>© AstraZeneca 2018</a:t>
            </a:r>
          </a:p>
        </p:txBody>
      </p:sp>
      <p:sp>
        <p:nvSpPr>
          <p:cNvPr id="3" name="Slide Number Placeholder 2"/>
          <p:cNvSpPr>
            <a:spLocks noGrp="1"/>
          </p:cNvSpPr>
          <p:nvPr>
            <p:ph type="sldNum" sz="quarter" idx="4"/>
          </p:nvPr>
        </p:nvSpPr>
        <p:spPr>
          <a:xfrm>
            <a:off x="0" y="6611112"/>
            <a:ext cx="609600" cy="246888"/>
          </a:xfrm>
          <a:prstGeom prst="rect">
            <a:avLst/>
          </a:prstGeom>
        </p:spPr>
        <p:txBody>
          <a:bodyPr vert="horz" lIns="91440" tIns="45720" rIns="91440" bIns="45720" rtlCol="0" anchor="t" anchorCtr="0"/>
          <a:lstStyle>
            <a:lvl1pPr algn="l">
              <a:defRPr sz="1000">
                <a:solidFill>
                  <a:schemeClr val="tx1"/>
                </a:solidFill>
              </a:defRPr>
            </a:lvl1pPr>
          </a:lstStyle>
          <a:p>
            <a:fld id="{89E35B64-C4CC-4BCA-B5DA-C997F2C2E20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7470415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
          <p15:clr>
            <a:srgbClr val="F26B43"/>
          </p15:clr>
        </p15:guide>
        <p15:guide id="2" orient="horz" pos="648">
          <p15:clr>
            <a:srgbClr val="F26B43"/>
          </p15:clr>
        </p15:guide>
        <p15:guide id="3" orient="horz" pos="792">
          <p15:clr>
            <a:srgbClr val="F26B43"/>
          </p15:clr>
        </p15:guide>
        <p15:guide id="4" orient="horz" pos="3678">
          <p15:clr>
            <a:srgbClr val="F26B43"/>
          </p15:clr>
        </p15:guide>
        <p15:guide id="5" pos="5613">
          <p15:clr>
            <a:srgbClr val="F26B43"/>
          </p15:clr>
        </p15:guide>
        <p15:guide id="6" pos="147">
          <p15:clr>
            <a:srgbClr val="F26B43"/>
          </p15:clr>
        </p15:guide>
        <p15:guide id="7" pos="4872">
          <p15:clr>
            <a:srgbClr val="F26B43"/>
          </p15:clr>
        </p15:guide>
        <p15:guide id="8" pos="216">
          <p15:clr>
            <a:srgbClr val="F26B43"/>
          </p15:clr>
        </p15:guide>
        <p15:guide id="9" pos="554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TextBox 17"/>
          <p:cNvSpPr txBox="1"/>
          <p:nvPr userDrawn="1"/>
        </p:nvSpPr>
        <p:spPr>
          <a:xfrm>
            <a:off x="7620000" y="6611779"/>
            <a:ext cx="1524000" cy="246221"/>
          </a:xfrm>
          <a:prstGeom prst="rect">
            <a:avLst/>
          </a:prstGeom>
          <a:noFill/>
        </p:spPr>
        <p:txBody>
          <a:bodyPr wrap="square" rtlCol="0">
            <a:spAutoFit/>
          </a:bodyPr>
          <a:lstStyle/>
          <a:p>
            <a:pPr algn="r"/>
            <a:r>
              <a:rPr lang="en-US" sz="1000" b="0" baseline="0" dirty="0">
                <a:solidFill>
                  <a:schemeClr val="tx1"/>
                </a:solidFill>
                <a:latin typeface="Arial" pitchFamily="34" charset="0"/>
                <a:cs typeface="Arial" pitchFamily="34" charset="0"/>
              </a:rPr>
              <a:t>© AstraZeneca 2018</a:t>
            </a:r>
          </a:p>
        </p:txBody>
      </p:sp>
      <p:sp>
        <p:nvSpPr>
          <p:cNvPr id="9" name="TextBox 8"/>
          <p:cNvSpPr txBox="1"/>
          <p:nvPr userDrawn="1"/>
        </p:nvSpPr>
        <p:spPr>
          <a:xfrm>
            <a:off x="0" y="0"/>
            <a:ext cx="7315200" cy="215444"/>
          </a:xfrm>
          <a:prstGeom prst="rect">
            <a:avLst/>
          </a:prstGeom>
          <a:noFill/>
        </p:spPr>
        <p:txBody>
          <a:bodyPr wrap="square" lIns="9144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accent1"/>
                </a:solidFill>
              </a:rPr>
              <a:t>BRILINTA</a:t>
            </a:r>
            <a:r>
              <a:rPr lang="en-US" sz="1400" b="0" baseline="30000" dirty="0">
                <a:solidFill>
                  <a:schemeClr val="accent1"/>
                </a:solidFill>
              </a:rPr>
              <a:t>®</a:t>
            </a:r>
            <a:r>
              <a:rPr lang="en-US" sz="1400" b="0" dirty="0">
                <a:solidFill>
                  <a:schemeClr val="accent1"/>
                </a:solidFill>
              </a:rPr>
              <a:t> (ticagrelor) Tablets</a:t>
            </a:r>
          </a:p>
        </p:txBody>
      </p:sp>
      <p:sp>
        <p:nvSpPr>
          <p:cNvPr id="3" name="Slide Number Placeholder 2"/>
          <p:cNvSpPr>
            <a:spLocks noGrp="1"/>
          </p:cNvSpPr>
          <p:nvPr>
            <p:ph type="sldNum" sz="quarter" idx="4"/>
          </p:nvPr>
        </p:nvSpPr>
        <p:spPr>
          <a:xfrm>
            <a:off x="0" y="6611112"/>
            <a:ext cx="609600" cy="246888"/>
          </a:xfrm>
          <a:prstGeom prst="rect">
            <a:avLst/>
          </a:prstGeom>
        </p:spPr>
        <p:txBody>
          <a:bodyPr vert="horz" lIns="91440" tIns="45720" rIns="91440" bIns="45720" rtlCol="0" anchor="t" anchorCtr="0"/>
          <a:lstStyle>
            <a:lvl1pPr algn="l">
              <a:defRPr sz="1000">
                <a:solidFill>
                  <a:schemeClr val="tx1"/>
                </a:solidFill>
              </a:defRPr>
            </a:lvl1pPr>
          </a:lstStyle>
          <a:p>
            <a:fld id="{89E35B64-C4CC-4BCA-B5DA-C997F2C2E20E}" type="slidenum">
              <a:rPr lang="en-US" smtClean="0"/>
              <a:pPr/>
              <a:t>‹#›</a:t>
            </a:fld>
            <a:endParaRPr lang="en-US" dirty="0"/>
          </a:p>
        </p:txBody>
      </p:sp>
    </p:spTree>
    <p:extLst>
      <p:ext uri="{BB962C8B-B14F-4D97-AF65-F5344CB8AC3E}">
        <p14:creationId xmlns:p14="http://schemas.microsoft.com/office/powerpoint/2010/main" val="397187025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
          <p15:clr>
            <a:srgbClr val="F26B43"/>
          </p15:clr>
        </p15:guide>
        <p15:guide id="2" orient="horz" pos="648">
          <p15:clr>
            <a:srgbClr val="F26B43"/>
          </p15:clr>
        </p15:guide>
        <p15:guide id="3" orient="horz" pos="792">
          <p15:clr>
            <a:srgbClr val="F26B43"/>
          </p15:clr>
        </p15:guide>
        <p15:guide id="4" orient="horz" pos="3678">
          <p15:clr>
            <a:srgbClr val="F26B43"/>
          </p15:clr>
        </p15:guide>
        <p15:guide id="6" pos="5613">
          <p15:clr>
            <a:srgbClr val="F26B43"/>
          </p15:clr>
        </p15:guide>
        <p15:guide id="7" pos="147">
          <p15:clr>
            <a:srgbClr val="F26B43"/>
          </p15:clr>
        </p15:guide>
        <p15:guide id="10" pos="4872">
          <p15:clr>
            <a:srgbClr val="F26B43"/>
          </p15:clr>
        </p15:guide>
        <p15:guide id="11" pos="216">
          <p15:clr>
            <a:srgbClr val="F26B43"/>
          </p15:clr>
        </p15:guide>
        <p15:guide id="12" pos="554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591300"/>
            <a:ext cx="365760" cy="266700"/>
          </a:xfrm>
          <a:prstGeom prst="rect">
            <a:avLst/>
          </a:prstGeom>
        </p:spPr>
        <p:txBody>
          <a:bodyPr vert="horz" lIns="91440" tIns="45720" rIns="45720" bIns="45720" rtlCol="0" anchor="b"/>
          <a:lstStyle>
            <a:lvl1pPr algn="r">
              <a:defRPr sz="1000">
                <a:solidFill>
                  <a:schemeClr val="tx1"/>
                </a:solidFill>
              </a:defRPr>
            </a:lvl1pPr>
          </a:lstStyle>
          <a:p>
            <a:fld id="{CC7432E5-F8E0-41AE-9A6B-AD730338B005}" type="slidenum">
              <a:rPr lang="en-US" smtClean="0"/>
              <a:pPr/>
              <a:t>‹#›</a:t>
            </a:fld>
            <a:endParaRPr lang="en-US" dirty="0"/>
          </a:p>
        </p:txBody>
      </p:sp>
      <p:sp>
        <p:nvSpPr>
          <p:cNvPr id="2" name="Title Placeholder 1"/>
          <p:cNvSpPr>
            <a:spLocks noGrp="1"/>
          </p:cNvSpPr>
          <p:nvPr>
            <p:ph type="title"/>
          </p:nvPr>
        </p:nvSpPr>
        <p:spPr>
          <a:xfrm>
            <a:off x="342900" y="228601"/>
            <a:ext cx="8458200" cy="800099"/>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342900" y="1257300"/>
            <a:ext cx="84582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403350" y="6534149"/>
            <a:ext cx="971550" cy="323851"/>
          </a:xfrm>
          <a:prstGeom prst="rect">
            <a:avLst/>
          </a:prstGeom>
        </p:spPr>
        <p:txBody>
          <a:bodyPr vert="horz" lIns="91440" tIns="45720" rIns="91440" bIns="45720" rtlCol="0" anchor="ctr"/>
          <a:lstStyle>
            <a:lvl1pPr algn="l">
              <a:defRPr sz="1200">
                <a:solidFill>
                  <a:schemeClr val="tx1">
                    <a:tint val="75000"/>
                  </a:schemeClr>
                </a:solidFill>
              </a:defRPr>
            </a:lvl1pPr>
          </a:lstStyle>
          <a:p>
            <a:fld id="{FFB88C5F-D94E-4579-B885-720D07B52959}" type="datetime1">
              <a:rPr lang="en-US" smtClean="0"/>
              <a:t>3/4/2019</a:t>
            </a:fld>
            <a:endParaRPr lang="en-US"/>
          </a:p>
        </p:txBody>
      </p:sp>
      <p:sp>
        <p:nvSpPr>
          <p:cNvPr id="5" name="Footer Placeholder 4"/>
          <p:cNvSpPr>
            <a:spLocks noGrp="1"/>
          </p:cNvSpPr>
          <p:nvPr>
            <p:ph type="ftr" sz="quarter" idx="3"/>
          </p:nvPr>
        </p:nvSpPr>
        <p:spPr>
          <a:xfrm>
            <a:off x="-1403350" y="6004514"/>
            <a:ext cx="971550" cy="42767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TextBox 7"/>
          <p:cNvSpPr txBox="1"/>
          <p:nvPr userDrawn="1"/>
        </p:nvSpPr>
        <p:spPr>
          <a:xfrm>
            <a:off x="7620000" y="6611779"/>
            <a:ext cx="1524000" cy="246221"/>
          </a:xfrm>
          <a:prstGeom prst="rect">
            <a:avLst/>
          </a:prstGeom>
          <a:noFill/>
        </p:spPr>
        <p:txBody>
          <a:bodyPr wrap="square" rtlCol="0">
            <a:spAutoFit/>
          </a:bodyPr>
          <a:lstStyle/>
          <a:p>
            <a:pPr algn="r"/>
            <a:r>
              <a:rPr lang="en-US" sz="1000" b="0" baseline="0" dirty="0">
                <a:solidFill>
                  <a:schemeClr val="tx1"/>
                </a:solidFill>
                <a:latin typeface="Arial" pitchFamily="34" charset="0"/>
                <a:cs typeface="Arial" pitchFamily="34" charset="0"/>
              </a:rPr>
              <a:t>© AstraZeneca 2018</a:t>
            </a:r>
          </a:p>
        </p:txBody>
      </p:sp>
      <p:sp>
        <p:nvSpPr>
          <p:cNvPr id="9" name="Rectangle 8"/>
          <p:cNvSpPr/>
          <p:nvPr userDrawn="1"/>
        </p:nvSpPr>
        <p:spPr>
          <a:xfrm>
            <a:off x="342900" y="1129284"/>
            <a:ext cx="88011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0" y="0"/>
            <a:ext cx="7315200" cy="215444"/>
          </a:xfrm>
          <a:prstGeom prst="rect">
            <a:avLst/>
          </a:prstGeom>
          <a:noFill/>
        </p:spPr>
        <p:txBody>
          <a:bodyPr wrap="square" lIns="91440" tIns="0" rIns="0" bIns="0" rtlCol="0">
            <a:spAutoFit/>
          </a:bodyPr>
          <a:lstStyle/>
          <a:p>
            <a:r>
              <a:rPr lang="en-US" sz="1400" b="0" dirty="0">
                <a:solidFill>
                  <a:schemeClr val="accent1"/>
                </a:solidFill>
              </a:rPr>
              <a:t>BRILINTA</a:t>
            </a:r>
            <a:r>
              <a:rPr lang="en-US" sz="1400" b="0" baseline="30000" dirty="0">
                <a:solidFill>
                  <a:schemeClr val="accent1"/>
                </a:solidFill>
              </a:rPr>
              <a:t>®</a:t>
            </a:r>
            <a:r>
              <a:rPr lang="en-US" sz="1400" b="0" dirty="0">
                <a:solidFill>
                  <a:schemeClr val="accent1"/>
                </a:solidFill>
              </a:rPr>
              <a:t> (ticagrelor)</a:t>
            </a:r>
            <a:r>
              <a:rPr lang="en-US" sz="1400" b="0" baseline="0" dirty="0">
                <a:solidFill>
                  <a:schemeClr val="accent1"/>
                </a:solidFill>
              </a:rPr>
              <a:t> Tablets</a:t>
            </a:r>
            <a:endParaRPr lang="en-US" sz="1400" b="0" dirty="0">
              <a:solidFill>
                <a:schemeClr val="accent1"/>
              </a:solidFill>
            </a:endParaRPr>
          </a:p>
        </p:txBody>
      </p:sp>
    </p:spTree>
    <p:extLst>
      <p:ext uri="{BB962C8B-B14F-4D97-AF65-F5344CB8AC3E}">
        <p14:creationId xmlns:p14="http://schemas.microsoft.com/office/powerpoint/2010/main" val="346372562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16">
          <p15:clr>
            <a:srgbClr val="F26B43"/>
          </p15:clr>
        </p15:guide>
        <p15:guide id="4" pos="5544">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14D02-CC6A-4E13-8063-E7D2D92DA659}" type="datetimeFigureOut">
              <a:rPr lang="en-US" smtClean="0">
                <a:solidFill>
                  <a:prstClr val="black">
                    <a:tint val="75000"/>
                  </a:prstClr>
                </a:solidFill>
              </a:rPr>
              <a:pPr/>
              <a:t>3/4/2019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4C9F7-BB62-4FC8-A27C-9F846F1CBE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855961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3.xml"/><Relationship Id="rId1" Type="http://schemas.openxmlformats.org/officeDocument/2006/relationships/slideLayout" Target="../slideLayouts/slideLayout33.xml"/><Relationship Id="rId5" Type="http://schemas.microsoft.com/office/2007/relationships/hdphoto" Target="../media/hdphoto2.wdp"/><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6.xml"/><Relationship Id="rId1" Type="http://schemas.openxmlformats.org/officeDocument/2006/relationships/slideLayout" Target="../slideLayouts/slideLayout33.xml"/><Relationship Id="rId5" Type="http://schemas.microsoft.com/office/2007/relationships/hdphoto" Target="../media/hdphoto2.wdp"/><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www.astrazeneca-us.com/"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chart" Target="../charts/char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6.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9.xml"/><Relationship Id="rId7" Type="http://schemas.openxmlformats.org/officeDocument/2006/relationships/diagramColors" Target="../diagrams/colors2.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90.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4170178"/>
              </p:ext>
            </p:extLst>
          </p:nvPr>
        </p:nvGraphicFramePr>
        <p:xfrm>
          <a:off x="41275" y="893763"/>
          <a:ext cx="8990013" cy="5897562"/>
        </p:xfrm>
        <a:graphic>
          <a:graphicData uri="http://schemas.openxmlformats.org/presentationml/2006/ole">
            <mc:AlternateContent xmlns:mc="http://schemas.openxmlformats.org/markup-compatibility/2006">
              <mc:Choice xmlns:v="urn:schemas-microsoft-com:vml" Requires="v">
                <p:oleObj spid="_x0000_s1467" name="Document" r:id="rId4" imgW="10813396" imgH="7105629" progId="Word.Document.12">
                  <p:embed/>
                </p:oleObj>
              </mc:Choice>
              <mc:Fallback>
                <p:oleObj name="Document" r:id="rId4" imgW="10813396" imgH="7105629" progId="Word.Document.12">
                  <p:embed/>
                  <p:pic>
                    <p:nvPicPr>
                      <p:cNvPr id="0" name=""/>
                      <p:cNvPicPr/>
                      <p:nvPr/>
                    </p:nvPicPr>
                    <p:blipFill>
                      <a:blip r:embed="rId5"/>
                      <a:stretch>
                        <a:fillRect/>
                      </a:stretch>
                    </p:blipFill>
                    <p:spPr>
                      <a:xfrm>
                        <a:off x="41275" y="893763"/>
                        <a:ext cx="8990013" cy="5897562"/>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CC7432E5-F8E0-41AE-9A6B-AD730338B005}" type="slidenum">
              <a:rPr lang="en-US" smtClean="0"/>
              <a:t>0</a:t>
            </a:fld>
            <a:endParaRPr lang="en-US"/>
          </a:p>
        </p:txBody>
      </p:sp>
    </p:spTree>
    <p:extLst>
      <p:ext uri="{BB962C8B-B14F-4D97-AF65-F5344CB8AC3E}">
        <p14:creationId xmlns:p14="http://schemas.microsoft.com/office/powerpoint/2010/main" val="2091827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C5BF78-68A4-4ED9-93FD-2FD6330CCF62}"/>
              </a:ext>
            </a:extLst>
          </p:cNvPr>
          <p:cNvSpPr>
            <a:spLocks noGrp="1"/>
          </p:cNvSpPr>
          <p:nvPr>
            <p:ph type="title"/>
          </p:nvPr>
        </p:nvSpPr>
        <p:spPr/>
        <p:txBody>
          <a:bodyPr/>
          <a:lstStyle/>
          <a:p>
            <a:r>
              <a:rPr lang="en-US" dirty="0"/>
              <a:t>Recurrent Cardiovascular Events </a:t>
            </a:r>
            <a:br>
              <a:rPr lang="en-US" dirty="0"/>
            </a:br>
            <a:r>
              <a:rPr lang="en-US" dirty="0"/>
              <a:t>1 to 3 years after MI by Number of CV Risk Factors</a:t>
            </a:r>
          </a:p>
        </p:txBody>
      </p:sp>
      <p:sp>
        <p:nvSpPr>
          <p:cNvPr id="3" name="Slide Number Placeholder 2">
            <a:extLst>
              <a:ext uri="{FF2B5EF4-FFF2-40B4-BE49-F238E27FC236}">
                <a16:creationId xmlns:a16="http://schemas.microsoft.com/office/drawing/2014/main" xmlns="" id="{52F2FFF5-B7D4-4B78-B344-9FB6983D51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xmlns="" id="{08CB821A-667E-41F9-B0E0-238DA7FD8964}"/>
              </a:ext>
            </a:extLst>
          </p:cNvPr>
          <p:cNvSpPr>
            <a:spLocks noGrp="1"/>
          </p:cNvSpPr>
          <p:nvPr>
            <p:ph type="body" sz="quarter" idx="13"/>
          </p:nvPr>
        </p:nvSpPr>
        <p:spPr>
          <a:xfrm>
            <a:off x="342900" y="5851602"/>
            <a:ext cx="8458200" cy="1005840"/>
          </a:xfrm>
        </p:spPr>
        <p:txBody>
          <a:bodyPr/>
          <a:lstStyle/>
          <a:p>
            <a:r>
              <a:rPr lang="en-US" dirty="0"/>
              <a:t>*Composite of ischemic stroke, recurrent MI, all-cause death</a:t>
            </a:r>
          </a:p>
          <a:p>
            <a:r>
              <a:rPr lang="en-US" dirty="0"/>
              <a:t>DM = diabetes mellitus</a:t>
            </a:r>
          </a:p>
          <a:p>
            <a:pPr lvl="0">
              <a:lnSpc>
                <a:spcPct val="100000"/>
              </a:lnSpc>
              <a:buSzPct val="100000"/>
              <a:defRPr/>
            </a:pPr>
            <a:r>
              <a:rPr lang="en-US" dirty="0" err="1"/>
              <a:t>Spertus</a:t>
            </a:r>
            <a:r>
              <a:rPr lang="en-US" dirty="0"/>
              <a:t> et al. Poster presented at: ACC 2018; March 12, 2018; Orlando, FL. 	</a:t>
            </a:r>
          </a:p>
        </p:txBody>
      </p:sp>
      <p:sp>
        <p:nvSpPr>
          <p:cNvPr id="7" name="Content Placeholder 8">
            <a:extLst>
              <a:ext uri="{FF2B5EF4-FFF2-40B4-BE49-F238E27FC236}">
                <a16:creationId xmlns:a16="http://schemas.microsoft.com/office/drawing/2014/main" xmlns="" id="{628748CC-DC3E-49DA-B28D-3CFCD8F6CDE7}"/>
              </a:ext>
            </a:extLst>
          </p:cNvPr>
          <p:cNvSpPr txBox="1">
            <a:spLocks/>
          </p:cNvSpPr>
          <p:nvPr/>
        </p:nvSpPr>
        <p:spPr>
          <a:xfrm>
            <a:off x="466725" y="1252538"/>
            <a:ext cx="8677275" cy="473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
                <a:srgbClr val="7F134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Analysis of On-going Risk in US MI Patients</a:t>
            </a:r>
            <a:endParaRPr kumimoji="0" lang="en-GB" altLang="en-US" sz="1800" b="1" i="0" u="none" strike="noStrike" kern="1200" cap="none" spc="0" normalizeH="0" baseline="30000" noProof="0" dirty="0">
              <a:ln>
                <a:noFill/>
              </a:ln>
              <a:solidFill>
                <a:srgbClr val="000000"/>
              </a:solidFill>
              <a:effectLst/>
              <a:uLnTx/>
              <a:uFillTx/>
              <a:latin typeface="Arial" panose="020B0604020202020204"/>
              <a:ea typeface="+mn-ea"/>
              <a:cs typeface="+mn-cs"/>
            </a:endParaRPr>
          </a:p>
        </p:txBody>
      </p:sp>
      <p:sp>
        <p:nvSpPr>
          <p:cNvPr id="8" name="Content Placeholder 2">
            <a:extLst>
              <a:ext uri="{FF2B5EF4-FFF2-40B4-BE49-F238E27FC236}">
                <a16:creationId xmlns:a16="http://schemas.microsoft.com/office/drawing/2014/main" xmlns="" id="{E3B3A7DD-9E50-40D9-B606-A50A97162CF1}"/>
              </a:ext>
            </a:extLst>
          </p:cNvPr>
          <p:cNvSpPr txBox="1">
            <a:spLocks/>
          </p:cNvSpPr>
          <p:nvPr/>
        </p:nvSpPr>
        <p:spPr>
          <a:xfrm>
            <a:off x="476250" y="5567174"/>
            <a:ext cx="8191500" cy="625968"/>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1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27398" marR="0" lvl="0" indent="-327398" algn="ctr" defTabSz="914400" rtl="0" eaLnBrk="1" fontAlgn="auto" latinLnBrk="0" hangingPunct="1">
              <a:lnSpc>
                <a:spcPct val="100000"/>
              </a:lnSpc>
              <a:spcBef>
                <a:spcPts val="0"/>
              </a:spcBef>
              <a:spcAft>
                <a:spcPts val="0"/>
              </a:spcAft>
              <a:buClr>
                <a:srgbClr val="000000"/>
              </a:buClr>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For at least 3 years following an MI, patients face a persistent and high risk for a subsequent CV event that rises with the number of baseline CV risk factors.</a:t>
            </a:r>
          </a:p>
        </p:txBody>
      </p:sp>
      <p:grpSp>
        <p:nvGrpSpPr>
          <p:cNvPr id="19" name="Group 18">
            <a:extLst>
              <a:ext uri="{FF2B5EF4-FFF2-40B4-BE49-F238E27FC236}">
                <a16:creationId xmlns:a16="http://schemas.microsoft.com/office/drawing/2014/main" xmlns="" id="{2C606141-150B-4C21-A178-9BF3EDD60CD2}"/>
              </a:ext>
            </a:extLst>
          </p:cNvPr>
          <p:cNvGrpSpPr/>
          <p:nvPr/>
        </p:nvGrpSpPr>
        <p:grpSpPr>
          <a:xfrm>
            <a:off x="390341" y="1667492"/>
            <a:ext cx="8544406" cy="2741715"/>
            <a:chOff x="25285552" y="8750623"/>
            <a:chExt cx="24099463" cy="7732993"/>
          </a:xfrm>
        </p:grpSpPr>
        <p:sp>
          <p:nvSpPr>
            <p:cNvPr id="20" name="TextBox 19">
              <a:extLst>
                <a:ext uri="{FF2B5EF4-FFF2-40B4-BE49-F238E27FC236}">
                  <a16:creationId xmlns:a16="http://schemas.microsoft.com/office/drawing/2014/main" xmlns="" id="{CE915748-6BC4-4466-AF8E-243900997983}"/>
                </a:ext>
              </a:extLst>
            </p:cNvPr>
            <p:cNvSpPr txBox="1"/>
            <p:nvPr/>
          </p:nvSpPr>
          <p:spPr>
            <a:xfrm>
              <a:off x="25285552" y="15356050"/>
              <a:ext cx="23990967" cy="6510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a:ea typeface="MS PGothic" panose="020B0600070205080204" pitchFamily="34" charset="-128"/>
                  <a:cs typeface="+mn-cs"/>
                </a:rPr>
                <a:t>  No. at Risk:    11,681          10,558          5,438            24,144         21,413        10,613           60,085         50,576        23,023            60,746         45,250        16,237 </a:t>
              </a:r>
            </a:p>
          </p:txBody>
        </p:sp>
        <p:sp>
          <p:nvSpPr>
            <p:cNvPr id="21" name="Rectangle 20">
              <a:extLst>
                <a:ext uri="{FF2B5EF4-FFF2-40B4-BE49-F238E27FC236}">
                  <a16:creationId xmlns:a16="http://schemas.microsoft.com/office/drawing/2014/main" xmlns="" id="{19D8F6B4-7498-4155-A177-BF49408CB2CE}"/>
                </a:ext>
              </a:extLst>
            </p:cNvPr>
            <p:cNvSpPr/>
            <p:nvPr/>
          </p:nvSpPr>
          <p:spPr bwMode="auto">
            <a:xfrm>
              <a:off x="38286572" y="9058333"/>
              <a:ext cx="10989947" cy="6416499"/>
            </a:xfrm>
            <a:prstGeom prst="rect">
              <a:avLst/>
            </a:prstGeom>
            <a:solidFill>
              <a:srgbClr val="FFFFFF">
                <a:lumMod val="95000"/>
              </a:srgbClr>
            </a:solidFill>
            <a:ln w="9525" cap="flat" cmpd="sng" algn="ctr">
              <a:solidFill>
                <a:srgbClr val="000000"/>
              </a:solidFill>
              <a:prstDash val="solid"/>
              <a:round/>
              <a:headEnd type="none" w="med" len="med"/>
              <a:tailEnd type="none" w="med" len="med"/>
            </a:ln>
            <a:effectLst/>
          </p:spPr>
          <p:txBody>
            <a:bodyPr vert="horz" wrap="square" lIns="87282" tIns="43641" rIns="87282" bIns="43641" numCol="1" rtlCol="0" anchor="t" anchorCtr="0" compatLnSpc="1">
              <a:prstTxWarp prst="textNoShape">
                <a:avLst/>
              </a:prstTxWarp>
            </a:bodyPr>
            <a:lstStyle/>
            <a:p>
              <a:pPr marL="0" marR="0" lvl="0" indent="0" algn="l" defTabSz="873074" rtl="0" eaLnBrk="0" fontAlgn="base" latinLnBrk="0" hangingPunct="0">
                <a:lnSpc>
                  <a:spcPct val="100000"/>
                </a:lnSpc>
                <a:spcBef>
                  <a:spcPct val="0"/>
                </a:spcBef>
                <a:spcAft>
                  <a:spcPct val="0"/>
                </a:spcAft>
                <a:buClrTx/>
                <a:buSzTx/>
                <a:buFontTx/>
                <a:buNone/>
                <a:tabLst/>
                <a:defRPr/>
              </a:pPr>
              <a:endParaRPr kumimoji="0" lang="en-US" sz="2290" b="0" i="0" u="none" strike="noStrike" kern="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graphicFrame>
          <p:nvGraphicFramePr>
            <p:cNvPr id="22" name="Chart 21">
              <a:extLst>
                <a:ext uri="{FF2B5EF4-FFF2-40B4-BE49-F238E27FC236}">
                  <a16:creationId xmlns:a16="http://schemas.microsoft.com/office/drawing/2014/main" xmlns="" id="{7877C473-B6C2-4F71-A7A7-E3576DDBCE56}"/>
                </a:ext>
              </a:extLst>
            </p:cNvPr>
            <p:cNvGraphicFramePr/>
            <p:nvPr>
              <p:extLst/>
            </p:nvPr>
          </p:nvGraphicFramePr>
          <p:xfrm>
            <a:off x="27055579" y="8750623"/>
            <a:ext cx="22329436" cy="7732993"/>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xmlns="" id="{52D86091-FC82-43FA-B7A1-008EA402AFF7}"/>
                </a:ext>
              </a:extLst>
            </p:cNvPr>
            <p:cNvSpPr txBox="1"/>
            <p:nvPr/>
          </p:nvSpPr>
          <p:spPr>
            <a:xfrm>
              <a:off x="38286575" y="9125588"/>
              <a:ext cx="7779461" cy="13021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D3759">
                      <a:lumMod val="50000"/>
                    </a:srgbClr>
                  </a:solidFill>
                  <a:effectLst/>
                  <a:uLnTx/>
                  <a:uFillTx/>
                  <a:latin typeface="Arial" panose="020B0604020202020204"/>
                  <a:ea typeface="MS PGothic" panose="020B0600070205080204" pitchFamily="34" charset="-128"/>
                  <a:cs typeface="+mn-cs"/>
                </a:rPr>
                <a:t>Represents 77%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D3759">
                      <a:lumMod val="50000"/>
                    </a:srgbClr>
                  </a:solidFill>
                  <a:effectLst/>
                  <a:uLnTx/>
                  <a:uFillTx/>
                  <a:latin typeface="Arial" panose="020B0604020202020204"/>
                  <a:ea typeface="MS PGothic" panose="020B0600070205080204" pitchFamily="34" charset="-128"/>
                  <a:cs typeface="+mn-cs"/>
                </a:rPr>
                <a:t>of patients</a:t>
              </a:r>
            </a:p>
          </p:txBody>
        </p:sp>
        <p:sp>
          <p:nvSpPr>
            <p:cNvPr id="24" name="TextBox 23">
              <a:extLst>
                <a:ext uri="{FF2B5EF4-FFF2-40B4-BE49-F238E27FC236}">
                  <a16:creationId xmlns:a16="http://schemas.microsoft.com/office/drawing/2014/main" xmlns="" id="{5641DDB5-2AE3-4A23-8980-D9DDDAA26761}"/>
                </a:ext>
              </a:extLst>
            </p:cNvPr>
            <p:cNvSpPr txBox="1"/>
            <p:nvPr/>
          </p:nvSpPr>
          <p:spPr bwMode="auto">
            <a:xfrm>
              <a:off x="27582499" y="14814436"/>
              <a:ext cx="21767917" cy="71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lumMod val="75000"/>
                      <a:lumOff val="25000"/>
                    </a:srgbClr>
                  </a:solidFill>
                  <a:effectLst/>
                  <a:uLnTx/>
                  <a:uFillTx/>
                  <a:latin typeface="Arial" panose="020B0604020202020204"/>
                  <a:ea typeface="MS PGothic" panose="020B0600070205080204" pitchFamily="34" charset="-128"/>
                  <a:cs typeface="Arial" panose="020B0604020202020204" pitchFamily="34" charset="0"/>
                </a:rPr>
                <a:t>1</a:t>
              </a:r>
              <a:r>
                <a:rPr kumimoji="0" lang="en-US" sz="1050" b="0" i="0" u="none" strike="noStrike" kern="0" cap="none" spc="0" normalizeH="0" baseline="30000" noProof="0" dirty="0">
                  <a:ln>
                    <a:noFill/>
                  </a:ln>
                  <a:solidFill>
                    <a:srgbClr val="000000">
                      <a:lumMod val="75000"/>
                      <a:lumOff val="25000"/>
                    </a:srgbClr>
                  </a:solidFill>
                  <a:effectLst/>
                  <a:uLnTx/>
                  <a:uFillTx/>
                  <a:latin typeface="Arial" panose="020B0604020202020204"/>
                  <a:ea typeface="MS PGothic" panose="020B0600070205080204" pitchFamily="34" charset="-128"/>
                  <a:cs typeface="Arial" panose="020B0604020202020204" pitchFamily="34" charset="0"/>
                </a:rPr>
                <a:t>st</a:t>
              </a:r>
              <a:r>
                <a:rPr kumimoji="0" lang="en-US" sz="1050" b="0" i="0" u="none" strike="noStrike" kern="0" cap="none" spc="0" normalizeH="0" baseline="0" noProof="0" dirty="0">
                  <a:ln>
                    <a:noFill/>
                  </a:ln>
                  <a:solidFill>
                    <a:srgbClr val="000000">
                      <a:lumMod val="75000"/>
                      <a:lumOff val="25000"/>
                    </a:srgbClr>
                  </a:solidFill>
                  <a:effectLst/>
                  <a:uLnTx/>
                  <a:uFillTx/>
                  <a:latin typeface="Arial" panose="020B0604020202020204"/>
                  <a:ea typeface="MS PGothic" panose="020B0600070205080204" pitchFamily="34" charset="-128"/>
                  <a:cs typeface="Arial" panose="020B0604020202020204" pitchFamily="34" charset="0"/>
                </a:rPr>
                <a:t> </a:t>
              </a:r>
              <a:r>
                <a:rPr kumimoji="0" lang="en-US" sz="1050" b="0" i="0" u="none" strike="noStrike" kern="0" cap="none" spc="0" normalizeH="0" baseline="0" noProof="0" dirty="0" err="1">
                  <a:ln>
                    <a:noFill/>
                  </a:ln>
                  <a:solidFill>
                    <a:srgbClr val="000000">
                      <a:lumMod val="75000"/>
                      <a:lumOff val="25000"/>
                    </a:srgbClr>
                  </a:solidFill>
                  <a:effectLst/>
                  <a:uLnTx/>
                  <a:uFillTx/>
                  <a:latin typeface="Arial" panose="020B0604020202020204"/>
                  <a:ea typeface="MS PGothic" panose="020B0600070205080204" pitchFamily="34" charset="-128"/>
                  <a:cs typeface="Arial" panose="020B0604020202020204" pitchFamily="34" charset="0"/>
                </a:rPr>
                <a:t>Yr</a:t>
              </a:r>
              <a:r>
                <a:rPr kumimoji="0" lang="en-US" sz="1050" b="0" i="0" u="none" strike="noStrike" kern="0" cap="none" spc="0" normalizeH="0" baseline="0" noProof="0" dirty="0">
                  <a:ln>
                    <a:noFill/>
                  </a:ln>
                  <a:solidFill>
                    <a:srgbClr val="000000">
                      <a:lumMod val="75000"/>
                      <a:lumOff val="25000"/>
                    </a:srgbClr>
                  </a:solidFill>
                  <a:effectLst/>
                  <a:uLnTx/>
                  <a:uFillTx/>
                  <a:latin typeface="Arial" panose="020B0604020202020204"/>
                  <a:ea typeface="MS PGothic" panose="020B0600070205080204" pitchFamily="34" charset="-128"/>
                  <a:cs typeface="Arial" panose="020B0604020202020204" pitchFamily="34" charset="0"/>
                </a:rPr>
                <a:t>        </a:t>
              </a:r>
              <a:r>
                <a:rPr kumimoji="0" lang="en-US" sz="1050" b="0" i="0" u="none" strike="noStrike" kern="0" cap="none" spc="0" normalizeH="0" baseline="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2</a:t>
              </a:r>
              <a:r>
                <a:rPr kumimoji="0" lang="en-US" sz="1050" b="0" i="0" u="none" strike="noStrike" kern="0" cap="none" spc="0" normalizeH="0" baseline="3000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nd</a:t>
              </a:r>
              <a:r>
                <a:rPr kumimoji="0" lang="en-US" sz="1050" b="0" i="0" u="none" strike="noStrike" kern="0" cap="none" spc="0" normalizeH="0" baseline="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 </a:t>
              </a:r>
              <a:r>
                <a:rPr kumimoji="0" lang="en-US" sz="1050" b="0" i="0" u="none" strike="noStrike" kern="0" cap="none" spc="0" normalizeH="0" baseline="0" noProof="0" dirty="0" err="1">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Yr</a:t>
              </a:r>
              <a:r>
                <a:rPr kumimoji="0" lang="en-US" sz="1050" b="0" i="0" u="none" strike="noStrike" kern="0" cap="none" spc="0" normalizeH="0" baseline="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        3</a:t>
              </a:r>
              <a:r>
                <a:rPr kumimoji="0" lang="en-US" sz="1050" b="0" i="0" u="none" strike="noStrike" kern="0" cap="none" spc="0" normalizeH="0" baseline="3000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rd</a:t>
              </a:r>
              <a:r>
                <a:rPr kumimoji="0" lang="en-US" sz="1050" b="0" i="0" u="none" strike="noStrike" kern="0" cap="none" spc="0" normalizeH="0" baseline="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 </a:t>
              </a:r>
              <a:r>
                <a:rPr kumimoji="0" lang="en-US" sz="1050" b="0" i="0" u="none" strike="noStrike" kern="0" cap="none" spc="0" normalizeH="0" baseline="0" noProof="0" dirty="0" err="1">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Yr</a:t>
              </a:r>
              <a:r>
                <a:rPr kumimoji="0" lang="en-US" sz="1050" b="0" i="0" u="none" strike="noStrike" kern="0" cap="none" spc="0" normalizeH="0" baseline="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           </a:t>
              </a:r>
              <a:r>
                <a:rPr kumimoji="0" lang="en-US" sz="1050" b="0" i="0" u="none" strike="noStrike" kern="0" cap="none" spc="0" normalizeH="0" baseline="0" noProof="0" dirty="0">
                  <a:ln>
                    <a:noFill/>
                  </a:ln>
                  <a:solidFill>
                    <a:srgbClr val="000000">
                      <a:lumMod val="75000"/>
                      <a:lumOff val="25000"/>
                    </a:srgbClr>
                  </a:solidFill>
                  <a:effectLst/>
                  <a:uLnTx/>
                  <a:uFillTx/>
                  <a:latin typeface="Arial" panose="020B0604020202020204"/>
                  <a:ea typeface="MS PGothic" panose="020B0600070205080204" pitchFamily="34" charset="-128"/>
                  <a:cs typeface="Arial" panose="020B0604020202020204" pitchFamily="34" charset="0"/>
                </a:rPr>
                <a:t>1</a:t>
              </a:r>
              <a:r>
                <a:rPr kumimoji="0" lang="en-US" sz="1050" b="0" i="0" u="none" strike="noStrike" kern="0" cap="none" spc="0" normalizeH="0" baseline="30000" noProof="0" dirty="0">
                  <a:ln>
                    <a:noFill/>
                  </a:ln>
                  <a:solidFill>
                    <a:srgbClr val="000000">
                      <a:lumMod val="75000"/>
                      <a:lumOff val="25000"/>
                    </a:srgbClr>
                  </a:solidFill>
                  <a:effectLst/>
                  <a:uLnTx/>
                  <a:uFillTx/>
                  <a:latin typeface="Arial" panose="020B0604020202020204"/>
                  <a:ea typeface="MS PGothic" panose="020B0600070205080204" pitchFamily="34" charset="-128"/>
                  <a:cs typeface="Arial" panose="020B0604020202020204" pitchFamily="34" charset="0"/>
                </a:rPr>
                <a:t>st</a:t>
              </a:r>
              <a:r>
                <a:rPr kumimoji="0" lang="en-US" sz="1050" b="0" i="0" u="none" strike="noStrike" kern="0" cap="none" spc="0" normalizeH="0" baseline="0" noProof="0" dirty="0">
                  <a:ln>
                    <a:noFill/>
                  </a:ln>
                  <a:solidFill>
                    <a:srgbClr val="000000">
                      <a:lumMod val="75000"/>
                      <a:lumOff val="25000"/>
                    </a:srgbClr>
                  </a:solidFill>
                  <a:effectLst/>
                  <a:uLnTx/>
                  <a:uFillTx/>
                  <a:latin typeface="Arial" panose="020B0604020202020204"/>
                  <a:ea typeface="MS PGothic" panose="020B0600070205080204" pitchFamily="34" charset="-128"/>
                  <a:cs typeface="Arial" panose="020B0604020202020204" pitchFamily="34" charset="0"/>
                </a:rPr>
                <a:t> </a:t>
              </a:r>
              <a:r>
                <a:rPr kumimoji="0" lang="en-US" sz="1050" b="0" i="0" u="none" strike="noStrike" kern="0" cap="none" spc="0" normalizeH="0" baseline="0" noProof="0" dirty="0" err="1">
                  <a:ln>
                    <a:noFill/>
                  </a:ln>
                  <a:solidFill>
                    <a:srgbClr val="000000">
                      <a:lumMod val="75000"/>
                      <a:lumOff val="25000"/>
                    </a:srgbClr>
                  </a:solidFill>
                  <a:effectLst/>
                  <a:uLnTx/>
                  <a:uFillTx/>
                  <a:latin typeface="Arial" panose="020B0604020202020204"/>
                  <a:ea typeface="MS PGothic" panose="020B0600070205080204" pitchFamily="34" charset="-128"/>
                  <a:cs typeface="Arial" panose="020B0604020202020204" pitchFamily="34" charset="0"/>
                </a:rPr>
                <a:t>Yr</a:t>
              </a:r>
              <a:r>
                <a:rPr kumimoji="0" lang="en-US" sz="1050" b="0" i="0" u="none" strike="noStrike" kern="0" cap="none" spc="0" normalizeH="0" baseline="0" noProof="0" dirty="0">
                  <a:ln>
                    <a:noFill/>
                  </a:ln>
                  <a:solidFill>
                    <a:srgbClr val="000000">
                      <a:lumMod val="75000"/>
                      <a:lumOff val="25000"/>
                    </a:srgbClr>
                  </a:solidFill>
                  <a:effectLst/>
                  <a:uLnTx/>
                  <a:uFillTx/>
                  <a:latin typeface="Arial" panose="020B0604020202020204"/>
                  <a:ea typeface="MS PGothic" panose="020B0600070205080204" pitchFamily="34" charset="-128"/>
                  <a:cs typeface="Arial" panose="020B0604020202020204" pitchFamily="34" charset="0"/>
                </a:rPr>
                <a:t>    </a:t>
              </a:r>
              <a:r>
                <a:rPr kumimoji="0" lang="en-US" sz="1050" b="0" i="0" u="none" strike="noStrike" kern="0" cap="none" spc="0" normalizeH="0" baseline="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     2</a:t>
              </a:r>
              <a:r>
                <a:rPr kumimoji="0" lang="en-US" sz="1050" b="0" i="0" u="none" strike="noStrike" kern="0" cap="none" spc="0" normalizeH="0" baseline="3000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nd</a:t>
              </a:r>
              <a:r>
                <a:rPr kumimoji="0" lang="en-US" sz="1050" b="0" i="0" u="none" strike="noStrike" kern="0" cap="none" spc="0" normalizeH="0" baseline="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 </a:t>
              </a:r>
              <a:r>
                <a:rPr kumimoji="0" lang="en-US" sz="1050" b="0" i="0" u="none" strike="noStrike" kern="0" cap="none" spc="0" normalizeH="0" baseline="0" noProof="0" dirty="0" err="1">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Yr</a:t>
              </a:r>
              <a:r>
                <a:rPr kumimoji="0" lang="en-US" sz="1050" b="0" i="0" u="none" strike="noStrike" kern="0" cap="none" spc="0" normalizeH="0" baseline="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       3</a:t>
              </a:r>
              <a:r>
                <a:rPr kumimoji="0" lang="en-US" sz="1050" b="0" i="0" u="none" strike="noStrike" kern="0" cap="none" spc="0" normalizeH="0" baseline="3000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rd</a:t>
              </a:r>
              <a:r>
                <a:rPr kumimoji="0" lang="en-US" sz="1050" b="0" i="0" u="none" strike="noStrike" kern="0" cap="none" spc="0" normalizeH="0" baseline="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 Yr          </a:t>
              </a:r>
              <a:r>
                <a:rPr kumimoji="0" lang="en-US" sz="1050" b="0" i="0" u="none" strike="noStrike" kern="0" cap="none" spc="0" normalizeH="0" baseline="0" noProof="0" dirty="0">
                  <a:ln>
                    <a:noFill/>
                  </a:ln>
                  <a:solidFill>
                    <a:srgbClr val="000000">
                      <a:lumMod val="75000"/>
                      <a:lumOff val="25000"/>
                    </a:srgbClr>
                  </a:solidFill>
                  <a:effectLst/>
                  <a:uLnTx/>
                  <a:uFillTx/>
                  <a:latin typeface="Arial" panose="020B0604020202020204"/>
                  <a:ea typeface="MS PGothic" panose="020B0600070205080204" pitchFamily="34" charset="-128"/>
                  <a:cs typeface="Arial" panose="020B0604020202020204" pitchFamily="34" charset="0"/>
                </a:rPr>
                <a:t>1</a:t>
              </a:r>
              <a:r>
                <a:rPr kumimoji="0" lang="en-US" sz="1050" b="0" i="0" u="none" strike="noStrike" kern="0" cap="none" spc="0" normalizeH="0" baseline="30000" noProof="0" dirty="0">
                  <a:ln>
                    <a:noFill/>
                  </a:ln>
                  <a:solidFill>
                    <a:srgbClr val="000000">
                      <a:lumMod val="75000"/>
                      <a:lumOff val="25000"/>
                    </a:srgbClr>
                  </a:solidFill>
                  <a:effectLst/>
                  <a:uLnTx/>
                  <a:uFillTx/>
                  <a:latin typeface="Arial" panose="020B0604020202020204"/>
                  <a:ea typeface="MS PGothic" panose="020B0600070205080204" pitchFamily="34" charset="-128"/>
                  <a:cs typeface="Arial" panose="020B0604020202020204" pitchFamily="34" charset="0"/>
                </a:rPr>
                <a:t>st</a:t>
              </a:r>
              <a:r>
                <a:rPr kumimoji="0" lang="en-US" sz="1050" b="0" i="0" u="none" strike="noStrike" kern="0" cap="none" spc="0" normalizeH="0" baseline="0" noProof="0" dirty="0">
                  <a:ln>
                    <a:noFill/>
                  </a:ln>
                  <a:solidFill>
                    <a:srgbClr val="000000">
                      <a:lumMod val="75000"/>
                      <a:lumOff val="25000"/>
                    </a:srgbClr>
                  </a:solidFill>
                  <a:effectLst/>
                  <a:uLnTx/>
                  <a:uFillTx/>
                  <a:latin typeface="Arial" panose="020B0604020202020204"/>
                  <a:ea typeface="MS PGothic" panose="020B0600070205080204" pitchFamily="34" charset="-128"/>
                  <a:cs typeface="Arial" panose="020B0604020202020204" pitchFamily="34" charset="0"/>
                </a:rPr>
                <a:t> Yr  </a:t>
              </a:r>
              <a:r>
                <a:rPr kumimoji="0" lang="en-US" sz="1050" b="0" i="0" u="none" strike="noStrike" kern="0" cap="none" spc="0" normalizeH="0" baseline="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       2</a:t>
              </a:r>
              <a:r>
                <a:rPr kumimoji="0" lang="en-US" sz="1050" b="0" i="0" u="none" strike="noStrike" kern="0" cap="none" spc="0" normalizeH="0" baseline="3000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nd</a:t>
              </a:r>
              <a:r>
                <a:rPr kumimoji="0" lang="en-US" sz="1050" b="0" i="0" u="none" strike="noStrike" kern="0" cap="none" spc="0" normalizeH="0" baseline="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 Yr       3</a:t>
              </a:r>
              <a:r>
                <a:rPr kumimoji="0" lang="en-US" sz="1050" b="0" i="0" u="none" strike="noStrike" kern="0" cap="none" spc="0" normalizeH="0" baseline="3000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rd</a:t>
              </a:r>
              <a:r>
                <a:rPr kumimoji="0" lang="en-US" sz="1050" b="0" i="0" u="none" strike="noStrike" kern="0" cap="none" spc="0" normalizeH="0" baseline="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 Yr           </a:t>
              </a:r>
              <a:r>
                <a:rPr kumimoji="0" lang="en-US" sz="1050" b="0" i="0" u="none" strike="noStrike" kern="0" cap="none" spc="0" normalizeH="0" baseline="0" noProof="0" dirty="0">
                  <a:ln>
                    <a:noFill/>
                  </a:ln>
                  <a:solidFill>
                    <a:srgbClr val="000000">
                      <a:lumMod val="75000"/>
                      <a:lumOff val="25000"/>
                    </a:srgbClr>
                  </a:solidFill>
                  <a:effectLst/>
                  <a:uLnTx/>
                  <a:uFillTx/>
                  <a:latin typeface="Arial" panose="020B0604020202020204"/>
                  <a:ea typeface="MS PGothic" panose="020B0600070205080204" pitchFamily="34" charset="-128"/>
                  <a:cs typeface="Arial" panose="020B0604020202020204" pitchFamily="34" charset="0"/>
                </a:rPr>
                <a:t>1</a:t>
              </a:r>
              <a:r>
                <a:rPr kumimoji="0" lang="en-US" sz="1050" b="0" i="0" u="none" strike="noStrike" kern="0" cap="none" spc="0" normalizeH="0" baseline="30000" noProof="0" dirty="0">
                  <a:ln>
                    <a:noFill/>
                  </a:ln>
                  <a:solidFill>
                    <a:srgbClr val="000000">
                      <a:lumMod val="75000"/>
                      <a:lumOff val="25000"/>
                    </a:srgbClr>
                  </a:solidFill>
                  <a:effectLst/>
                  <a:uLnTx/>
                  <a:uFillTx/>
                  <a:latin typeface="Arial" panose="020B0604020202020204"/>
                  <a:ea typeface="MS PGothic" panose="020B0600070205080204" pitchFamily="34" charset="-128"/>
                  <a:cs typeface="Arial" panose="020B0604020202020204" pitchFamily="34" charset="0"/>
                </a:rPr>
                <a:t>st</a:t>
              </a:r>
              <a:r>
                <a:rPr kumimoji="0" lang="en-US" sz="1050" b="0" i="0" u="none" strike="noStrike" kern="0" cap="none" spc="0" normalizeH="0" baseline="0" noProof="0" dirty="0">
                  <a:ln>
                    <a:noFill/>
                  </a:ln>
                  <a:solidFill>
                    <a:srgbClr val="000000">
                      <a:lumMod val="75000"/>
                      <a:lumOff val="25000"/>
                    </a:srgbClr>
                  </a:solidFill>
                  <a:effectLst/>
                  <a:uLnTx/>
                  <a:uFillTx/>
                  <a:latin typeface="Arial" panose="020B0604020202020204"/>
                  <a:ea typeface="MS PGothic" panose="020B0600070205080204" pitchFamily="34" charset="-128"/>
                  <a:cs typeface="Arial" panose="020B0604020202020204" pitchFamily="34" charset="0"/>
                </a:rPr>
                <a:t> Yr        </a:t>
              </a:r>
              <a:r>
                <a:rPr kumimoji="0" lang="en-US" sz="1050" b="0" i="0" u="none" strike="noStrike" kern="0" cap="none" spc="0" normalizeH="0" baseline="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2</a:t>
              </a:r>
              <a:r>
                <a:rPr kumimoji="0" lang="en-US" sz="1050" b="0" i="0" u="none" strike="noStrike" kern="0" cap="none" spc="0" normalizeH="0" baseline="3000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nd</a:t>
              </a:r>
              <a:r>
                <a:rPr kumimoji="0" lang="en-US" sz="1050" b="0" i="0" u="none" strike="noStrike" kern="0" cap="none" spc="0" normalizeH="0" baseline="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 </a:t>
              </a:r>
              <a:r>
                <a:rPr kumimoji="0" lang="en-US" sz="1050" b="0" i="0" u="none" strike="noStrike" kern="0" cap="none" spc="0" normalizeH="0" baseline="0" noProof="0" dirty="0" err="1">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Yr</a:t>
              </a:r>
              <a:r>
                <a:rPr kumimoji="0" lang="en-US" sz="1050" b="0" i="0" u="none" strike="noStrike" kern="0" cap="none" spc="0" normalizeH="0" baseline="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        3</a:t>
              </a:r>
              <a:r>
                <a:rPr kumimoji="0" lang="en-US" sz="1050" b="0" i="0" u="none" strike="noStrike" kern="0" cap="none" spc="0" normalizeH="0" baseline="3000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rd</a:t>
              </a:r>
              <a:r>
                <a:rPr kumimoji="0" lang="en-US" sz="1050" b="0" i="0" u="none" strike="noStrike" kern="0" cap="none" spc="0" normalizeH="0" baseline="0" noProof="0" dirty="0">
                  <a:ln>
                    <a:noFill/>
                  </a:ln>
                  <a:solidFill>
                    <a:srgbClr val="FFFFFF">
                      <a:lumMod val="95000"/>
                    </a:srgbClr>
                  </a:solidFill>
                  <a:effectLst/>
                  <a:uLnTx/>
                  <a:uFillTx/>
                  <a:latin typeface="Arial" panose="020B0604020202020204"/>
                  <a:ea typeface="MS PGothic" panose="020B0600070205080204" pitchFamily="34" charset="-128"/>
                  <a:cs typeface="Arial" panose="020B0604020202020204" pitchFamily="34" charset="0"/>
                </a:rPr>
                <a:t> Yr</a:t>
              </a:r>
            </a:p>
          </p:txBody>
        </p:sp>
      </p:grpSp>
      <p:sp>
        <p:nvSpPr>
          <p:cNvPr id="9" name="TextBox 8">
            <a:extLst>
              <a:ext uri="{FF2B5EF4-FFF2-40B4-BE49-F238E27FC236}">
                <a16:creationId xmlns:a16="http://schemas.microsoft.com/office/drawing/2014/main" xmlns="" id="{5152983A-C8CA-4639-9794-7FDB44107ED8}"/>
              </a:ext>
            </a:extLst>
          </p:cNvPr>
          <p:cNvSpPr txBox="1"/>
          <p:nvPr/>
        </p:nvSpPr>
        <p:spPr>
          <a:xfrm rot="16200000">
            <a:off x="-748860" y="2319719"/>
            <a:ext cx="2725292"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Proportion of patients experiencing first CV composite event* after index MI</a:t>
            </a:r>
          </a:p>
        </p:txBody>
      </p:sp>
      <p:sp>
        <p:nvSpPr>
          <p:cNvPr id="5" name="Rectangle 4">
            <a:extLst>
              <a:ext uri="{FF2B5EF4-FFF2-40B4-BE49-F238E27FC236}">
                <a16:creationId xmlns:a16="http://schemas.microsoft.com/office/drawing/2014/main" xmlns="" id="{0777B200-4CA0-42D0-AADF-3532F83A0B8B}"/>
              </a:ext>
            </a:extLst>
          </p:cNvPr>
          <p:cNvSpPr/>
          <p:nvPr/>
        </p:nvSpPr>
        <p:spPr>
          <a:xfrm>
            <a:off x="943501" y="4615134"/>
            <a:ext cx="7415111" cy="84529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xmlns="" id="{566C00D6-D497-4FE9-8624-7D5EEC256F5B}"/>
              </a:ext>
            </a:extLst>
          </p:cNvPr>
          <p:cNvSpPr txBox="1"/>
          <p:nvPr/>
        </p:nvSpPr>
        <p:spPr>
          <a:xfrm>
            <a:off x="943501" y="4615134"/>
            <a:ext cx="7415111" cy="2308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200"/>
              </a:spcBef>
              <a:spcAft>
                <a:spcPts val="0"/>
              </a:spcAft>
              <a:buClr>
                <a:srgbClr val="7F134C"/>
              </a:buClr>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a:ea typeface="+mn-ea"/>
                <a:cs typeface="+mn-cs"/>
              </a:rPr>
              <a:t>Baseline Patient Risk Factors Evaluated</a:t>
            </a: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
        <p:nvSpPr>
          <p:cNvPr id="12" name="TextBox 11">
            <a:extLst>
              <a:ext uri="{FF2B5EF4-FFF2-40B4-BE49-F238E27FC236}">
                <a16:creationId xmlns:a16="http://schemas.microsoft.com/office/drawing/2014/main" xmlns="" id="{D52CEB12-A22D-4FD6-8633-583D1B012882}"/>
              </a:ext>
            </a:extLst>
          </p:cNvPr>
          <p:cNvSpPr txBox="1"/>
          <p:nvPr/>
        </p:nvSpPr>
        <p:spPr>
          <a:xfrm>
            <a:off x="943501" y="4830549"/>
            <a:ext cx="2359653" cy="66172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7F134C"/>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Age (Years ≥ 65)</a:t>
            </a:r>
          </a:p>
          <a:p>
            <a:pPr marL="171450" marR="0" lvl="0" indent="-171450" algn="l" defTabSz="914400" rtl="0" eaLnBrk="1" fontAlgn="auto" latinLnBrk="0" hangingPunct="1">
              <a:lnSpc>
                <a:spcPct val="100000"/>
              </a:lnSpc>
              <a:spcBef>
                <a:spcPts val="0"/>
              </a:spcBef>
              <a:spcAft>
                <a:spcPts val="0"/>
              </a:spcAft>
              <a:buClr>
                <a:srgbClr val="7F134C"/>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Multi-vessel coronary artery disease</a:t>
            </a:r>
          </a:p>
          <a:p>
            <a:pPr marL="171450" marR="0" lvl="0" indent="-171450" algn="l" defTabSz="914400" rtl="0" eaLnBrk="1" fontAlgn="auto" latinLnBrk="0" hangingPunct="1">
              <a:lnSpc>
                <a:spcPct val="100000"/>
              </a:lnSpc>
              <a:spcBef>
                <a:spcPts val="0"/>
              </a:spcBef>
              <a:spcAft>
                <a:spcPts val="0"/>
              </a:spcAft>
              <a:buClr>
                <a:srgbClr val="7F134C"/>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Chronic kidney disease (eGFR 15-89 mL/min/1.73m</a:t>
            </a:r>
            <a:r>
              <a:rPr kumimoji="0" lang="en-US" sz="900" b="0" i="0" u="none" strike="noStrike" kern="1200" cap="none" spc="0" normalizeH="0" baseline="30000" noProof="0" dirty="0">
                <a:ln>
                  <a:noFill/>
                </a:ln>
                <a:solidFill>
                  <a:srgbClr val="000000"/>
                </a:solidFill>
                <a:effectLst/>
                <a:uLnTx/>
                <a:uFillTx/>
                <a:latin typeface="Arial" panose="020B0604020202020204"/>
                <a:ea typeface="+mn-ea"/>
                <a:cs typeface="+mn-cs"/>
              </a:rPr>
              <a:t>2</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
        <p:nvSpPr>
          <p:cNvPr id="26" name="TextBox 25">
            <a:extLst>
              <a:ext uri="{FF2B5EF4-FFF2-40B4-BE49-F238E27FC236}">
                <a16:creationId xmlns:a16="http://schemas.microsoft.com/office/drawing/2014/main" xmlns="" id="{B8B138C7-ECF7-4659-B2EC-9E78D7E744FC}"/>
              </a:ext>
            </a:extLst>
          </p:cNvPr>
          <p:cNvSpPr txBox="1"/>
          <p:nvPr/>
        </p:nvSpPr>
        <p:spPr>
          <a:xfrm>
            <a:off x="3303154" y="4814097"/>
            <a:ext cx="2702552"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7F134C"/>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DM managed by anti-diabetic medication</a:t>
            </a:r>
          </a:p>
          <a:p>
            <a:pPr marL="171450" marR="0" lvl="0" indent="-171450" algn="l" defTabSz="914400" rtl="0" eaLnBrk="1" fontAlgn="auto" latinLnBrk="0" hangingPunct="1">
              <a:lnSpc>
                <a:spcPct val="100000"/>
              </a:lnSpc>
              <a:spcBef>
                <a:spcPts val="0"/>
              </a:spcBef>
              <a:spcAft>
                <a:spcPts val="0"/>
              </a:spcAft>
              <a:buClr>
                <a:srgbClr val="7F134C"/>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Anemia</a:t>
            </a:r>
          </a:p>
          <a:p>
            <a:pPr marL="171450" marR="0" lvl="0" indent="-171450" algn="l" defTabSz="914400" rtl="0" eaLnBrk="1" fontAlgn="auto" latinLnBrk="0" hangingPunct="1">
              <a:lnSpc>
                <a:spcPct val="100000"/>
              </a:lnSpc>
              <a:spcBef>
                <a:spcPts val="0"/>
              </a:spcBef>
              <a:spcAft>
                <a:spcPts val="0"/>
              </a:spcAft>
              <a:buClr>
                <a:srgbClr val="7F134C"/>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Prior MI (&gt;3 months prior) </a:t>
            </a:r>
          </a:p>
          <a:p>
            <a:pPr marL="171450" marR="0" lvl="0" indent="-171450" algn="l" defTabSz="914400" rtl="0" eaLnBrk="1" fontAlgn="auto" latinLnBrk="0" hangingPunct="1">
              <a:lnSpc>
                <a:spcPct val="100000"/>
              </a:lnSpc>
              <a:spcBef>
                <a:spcPts val="0"/>
              </a:spcBef>
              <a:spcAft>
                <a:spcPts val="0"/>
              </a:spcAft>
              <a:buClr>
                <a:srgbClr val="7F134C"/>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Chronic lung disease</a:t>
            </a:r>
          </a:p>
        </p:txBody>
      </p:sp>
      <p:sp>
        <p:nvSpPr>
          <p:cNvPr id="27" name="TextBox 26">
            <a:extLst>
              <a:ext uri="{FF2B5EF4-FFF2-40B4-BE49-F238E27FC236}">
                <a16:creationId xmlns:a16="http://schemas.microsoft.com/office/drawing/2014/main" xmlns="" id="{AE1E98A2-9F88-4282-8868-9B15393E549A}"/>
              </a:ext>
            </a:extLst>
          </p:cNvPr>
          <p:cNvSpPr txBox="1"/>
          <p:nvPr/>
        </p:nvSpPr>
        <p:spPr>
          <a:xfrm>
            <a:off x="6005705" y="4830067"/>
            <a:ext cx="2352907"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7F134C"/>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Peripheral artery disease</a:t>
            </a:r>
          </a:p>
          <a:p>
            <a:pPr marL="171450" marR="0" lvl="0" indent="-171450" algn="l" defTabSz="914400" rtl="0" eaLnBrk="1" fontAlgn="auto" latinLnBrk="0" hangingPunct="1">
              <a:lnSpc>
                <a:spcPct val="100000"/>
              </a:lnSpc>
              <a:spcBef>
                <a:spcPts val="0"/>
              </a:spcBef>
              <a:spcAft>
                <a:spcPts val="0"/>
              </a:spcAft>
              <a:buClr>
                <a:srgbClr val="7F134C"/>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Left ventricular ejection fraction &lt;40%</a:t>
            </a:r>
          </a:p>
          <a:p>
            <a:pPr marL="171450" marR="0" lvl="0" indent="-171450" algn="l" defTabSz="914400" rtl="0" eaLnBrk="1" fontAlgn="auto" latinLnBrk="0" hangingPunct="1">
              <a:lnSpc>
                <a:spcPct val="100000"/>
              </a:lnSpc>
              <a:spcBef>
                <a:spcPts val="0"/>
              </a:spcBef>
              <a:spcAft>
                <a:spcPts val="0"/>
              </a:spcAft>
              <a:buClr>
                <a:srgbClr val="7F134C"/>
              </a:buClr>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Cardiac arrest/cardiogenic shock during MI hospitalization</a:t>
            </a:r>
          </a:p>
        </p:txBody>
      </p:sp>
    </p:spTree>
    <p:extLst>
      <p:ext uri="{BB962C8B-B14F-4D97-AF65-F5344CB8AC3E}">
        <p14:creationId xmlns:p14="http://schemas.microsoft.com/office/powerpoint/2010/main" val="474766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Decision 8"/>
          <p:cNvSpPr/>
          <p:nvPr/>
        </p:nvSpPr>
        <p:spPr>
          <a:xfrm>
            <a:off x="1066800" y="1181100"/>
            <a:ext cx="7010400" cy="4369889"/>
          </a:xfrm>
          <a:prstGeom prst="flowChartDecision">
            <a:avLst/>
          </a:prstGeom>
          <a:solidFill>
            <a:schemeClr val="accent2">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347472" y="215900"/>
            <a:ext cx="8186928" cy="812800"/>
          </a:xfrm>
        </p:spPr>
        <p:txBody>
          <a:bodyPr/>
          <a:lstStyle/>
          <a:p>
            <a:r>
              <a:rPr lang="en-US" dirty="0"/>
              <a:t>Key Risk Factors Associated With Recurrent MI</a:t>
            </a:r>
          </a:p>
        </p:txBody>
      </p:sp>
      <p:sp>
        <p:nvSpPr>
          <p:cNvPr id="3" name="Text Placeholder 2"/>
          <p:cNvSpPr>
            <a:spLocks noGrp="1"/>
          </p:cNvSpPr>
          <p:nvPr>
            <p:ph type="body" sz="quarter" idx="11"/>
          </p:nvPr>
        </p:nvSpPr>
        <p:spPr>
          <a:xfrm>
            <a:off x="347471" y="5897880"/>
            <a:ext cx="7526941" cy="960120"/>
          </a:xfrm>
        </p:spPr>
        <p:txBody>
          <a:bodyPr/>
          <a:lstStyle/>
          <a:p>
            <a:r>
              <a:rPr lang="en-US" sz="900" dirty="0">
                <a:solidFill>
                  <a:srgbClr val="2B2A2C"/>
                </a:solidFill>
              </a:rPr>
              <a:t>1. </a:t>
            </a:r>
            <a:r>
              <a:rPr lang="en-US" sz="900" dirty="0" err="1">
                <a:solidFill>
                  <a:srgbClr val="2B2A2C"/>
                </a:solidFill>
              </a:rPr>
              <a:t>Kikkert</a:t>
            </a:r>
            <a:r>
              <a:rPr lang="en-US" sz="900" dirty="0">
                <a:solidFill>
                  <a:srgbClr val="2B2A2C"/>
                </a:solidFill>
              </a:rPr>
              <a:t> WJ et al.</a:t>
            </a:r>
            <a:r>
              <a:rPr lang="en-US" sz="900" i="1" dirty="0">
                <a:solidFill>
                  <a:srgbClr val="2B2A2C"/>
                </a:solidFill>
              </a:rPr>
              <a:t> Am J </a:t>
            </a:r>
            <a:r>
              <a:rPr lang="en-US" sz="900" i="1" dirty="0" err="1">
                <a:solidFill>
                  <a:srgbClr val="2B2A2C"/>
                </a:solidFill>
              </a:rPr>
              <a:t>Cardiol</a:t>
            </a:r>
            <a:r>
              <a:rPr lang="en-US" sz="900" dirty="0">
                <a:solidFill>
                  <a:srgbClr val="2B2A2C"/>
                </a:solidFill>
              </a:rPr>
              <a:t>. 2014;113:229-235; 2. </a:t>
            </a:r>
            <a:r>
              <a:rPr lang="en-US" sz="900" dirty="0" err="1">
                <a:solidFill>
                  <a:srgbClr val="2B2A2C"/>
                </a:solidFill>
              </a:rPr>
              <a:t>Nakatani</a:t>
            </a:r>
            <a:r>
              <a:rPr lang="en-US" sz="900" dirty="0">
                <a:solidFill>
                  <a:srgbClr val="2B2A2C"/>
                </a:solidFill>
              </a:rPr>
              <a:t> D et al. </a:t>
            </a:r>
            <a:r>
              <a:rPr lang="en-US" sz="900" i="1" dirty="0" err="1">
                <a:solidFill>
                  <a:srgbClr val="2B2A2C"/>
                </a:solidFill>
              </a:rPr>
              <a:t>Circ</a:t>
            </a:r>
            <a:r>
              <a:rPr lang="en-US" sz="900" i="1" dirty="0">
                <a:solidFill>
                  <a:srgbClr val="2B2A2C"/>
                </a:solidFill>
              </a:rPr>
              <a:t> J</a:t>
            </a:r>
            <a:r>
              <a:rPr lang="en-US" sz="900" dirty="0">
                <a:solidFill>
                  <a:srgbClr val="2B2A2C"/>
                </a:solidFill>
              </a:rPr>
              <a:t>. 2013;77:439-446; 3. Thune JJ et al. </a:t>
            </a:r>
            <a:r>
              <a:rPr lang="en-US" sz="900" i="1" dirty="0" err="1">
                <a:solidFill>
                  <a:srgbClr val="2B2A2C"/>
                </a:solidFill>
              </a:rPr>
              <a:t>Eur</a:t>
            </a:r>
            <a:r>
              <a:rPr lang="en-US" sz="900" i="1" dirty="0">
                <a:solidFill>
                  <a:srgbClr val="2B2A2C"/>
                </a:solidFill>
              </a:rPr>
              <a:t> J Heart Fail</a:t>
            </a:r>
            <a:r>
              <a:rPr lang="en-US" sz="900" dirty="0">
                <a:solidFill>
                  <a:srgbClr val="2B2A2C"/>
                </a:solidFill>
              </a:rPr>
              <a:t>. 2011;13:148-153; 4. Leander K et al.</a:t>
            </a:r>
            <a:r>
              <a:rPr lang="en-US" sz="900" i="1" dirty="0">
                <a:solidFill>
                  <a:srgbClr val="2B2A2C"/>
                </a:solidFill>
              </a:rPr>
              <a:t> </a:t>
            </a:r>
            <a:r>
              <a:rPr lang="en-US" sz="900" i="1" dirty="0" err="1">
                <a:solidFill>
                  <a:srgbClr val="2B2A2C"/>
                </a:solidFill>
              </a:rPr>
              <a:t>Eur</a:t>
            </a:r>
            <a:r>
              <a:rPr lang="en-US" sz="900" i="1" dirty="0">
                <a:solidFill>
                  <a:srgbClr val="2B2A2C"/>
                </a:solidFill>
              </a:rPr>
              <a:t> J </a:t>
            </a:r>
            <a:r>
              <a:rPr lang="en-US" sz="900" i="1" dirty="0" err="1">
                <a:solidFill>
                  <a:srgbClr val="2B2A2C"/>
                </a:solidFill>
              </a:rPr>
              <a:t>Cardiovasc</a:t>
            </a:r>
            <a:r>
              <a:rPr lang="en-US" sz="900" i="1" dirty="0">
                <a:solidFill>
                  <a:srgbClr val="2B2A2C"/>
                </a:solidFill>
              </a:rPr>
              <a:t> </a:t>
            </a:r>
            <a:r>
              <a:rPr lang="en-US" sz="900" i="1" dirty="0" err="1">
                <a:solidFill>
                  <a:srgbClr val="2B2A2C"/>
                </a:solidFill>
              </a:rPr>
              <a:t>Prev</a:t>
            </a:r>
            <a:r>
              <a:rPr lang="en-US" sz="900" i="1" dirty="0">
                <a:solidFill>
                  <a:srgbClr val="2B2A2C"/>
                </a:solidFill>
              </a:rPr>
              <a:t> Rehabil</a:t>
            </a:r>
            <a:r>
              <a:rPr lang="en-US" sz="900" dirty="0">
                <a:solidFill>
                  <a:srgbClr val="2B2A2C"/>
                </a:solidFill>
              </a:rPr>
              <a:t>. 2007;14:532-537; 5. Rea T et al. </a:t>
            </a:r>
            <a:r>
              <a:rPr lang="en-US" sz="900" i="1" dirty="0">
                <a:solidFill>
                  <a:srgbClr val="2B2A2C"/>
                </a:solidFill>
              </a:rPr>
              <a:t>Ann Intern Med</a:t>
            </a:r>
            <a:r>
              <a:rPr lang="en-US" sz="900" dirty="0">
                <a:solidFill>
                  <a:srgbClr val="2B2A2C"/>
                </a:solidFill>
              </a:rPr>
              <a:t>. 2002;137:494-500</a:t>
            </a:r>
            <a:r>
              <a:rPr lang="en-US" sz="900" dirty="0"/>
              <a:t>.</a:t>
            </a:r>
            <a:r>
              <a:rPr lang="en-US" sz="900" dirty="0">
                <a:solidFill>
                  <a:srgbClr val="2B2A2C"/>
                </a:solidFill>
              </a:rPr>
              <a:t> </a:t>
            </a: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BE2C4F5-CCA2-445A-8032-5A07BCEEFB1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 name="Text Placeholder 7"/>
          <p:cNvSpPr txBox="1">
            <a:spLocks/>
          </p:cNvSpPr>
          <p:nvPr/>
        </p:nvSpPr>
        <p:spPr>
          <a:xfrm>
            <a:off x="347472" y="5550989"/>
            <a:ext cx="8377428" cy="960120"/>
          </a:xfrm>
          <a:prstGeom prst="rect">
            <a:avLst/>
          </a:prstGeom>
        </p:spPr>
        <p:txBody>
          <a:bodyPr anchor="b"/>
          <a:lstStyle>
            <a:lvl1pPr marL="0" indent="0" algn="l" defTabSz="457200" rtl="0" eaLnBrk="1" latinLnBrk="0" hangingPunct="1">
              <a:spcBef>
                <a:spcPts val="0"/>
              </a:spcBef>
              <a:buFont typeface="+mj-lt"/>
              <a:buNone/>
              <a:defRPr sz="1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CABG = coronary artery bypass graft; TIA = transient ischemic attack.</a:t>
            </a:r>
          </a:p>
        </p:txBody>
      </p:sp>
      <p:sp>
        <p:nvSpPr>
          <p:cNvPr id="36" name="Rounded Rectangle 35"/>
          <p:cNvSpPr/>
          <p:nvPr/>
        </p:nvSpPr>
        <p:spPr>
          <a:xfrm>
            <a:off x="250866" y="5520628"/>
            <a:ext cx="8877300" cy="499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0" lvl="0" indent="-182880" algn="l" defTabSz="457200" rtl="0" eaLnBrk="1" fontAlgn="auto" latinLnBrk="0" hangingPunct="1">
              <a:lnSpc>
                <a:spcPct val="100000"/>
              </a:lnSpc>
              <a:spcBef>
                <a:spcPts val="0"/>
              </a:spcBef>
              <a:spcAft>
                <a:spcPts val="0"/>
              </a:spcAft>
              <a:buClr>
                <a:srgbClr val="003865"/>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The cumulative incidence of recurrent MI increases as the number of risk factors increase</a:t>
            </a:r>
            <a:r>
              <a:rPr kumimoji="0" lang="en-US" sz="1600" b="0" i="0" u="none" strike="noStrike" kern="1200" cap="none" spc="0" normalizeH="0" baseline="30000" noProof="0" dirty="0">
                <a:ln>
                  <a:noFill/>
                </a:ln>
                <a:solidFill>
                  <a:srgbClr val="000000"/>
                </a:solidFill>
                <a:effectLst/>
                <a:uLnTx/>
                <a:uFillTx/>
                <a:latin typeface="Arial" panose="020B0604020202020204"/>
                <a:ea typeface="+mn-ea"/>
                <a:cs typeface="+mn-cs"/>
              </a:rPr>
              <a:t>2</a:t>
            </a:r>
          </a:p>
        </p:txBody>
      </p:sp>
      <p:sp>
        <p:nvSpPr>
          <p:cNvPr id="26" name="Rounded Rectangle 25"/>
          <p:cNvSpPr/>
          <p:nvPr/>
        </p:nvSpPr>
        <p:spPr>
          <a:xfrm>
            <a:off x="4724400" y="3474870"/>
            <a:ext cx="2628900" cy="166863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PATIENT </a:t>
            </a:r>
            <a:b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CHARACTERISTICS</a:t>
            </a:r>
            <a:r>
              <a:rPr kumimoji="0" lang="en-US" sz="1600" b="0" i="0" u="none" strike="noStrike" kern="1200" cap="none" spc="0" normalizeH="0" baseline="30000" noProof="0" dirty="0">
                <a:ln>
                  <a:noFill/>
                </a:ln>
                <a:solidFill>
                  <a:srgbClr val="FFFFFF"/>
                </a:solidFill>
                <a:effectLst/>
                <a:uLnTx/>
                <a:uFillTx/>
                <a:latin typeface="Arial" panose="020B0604020202020204"/>
                <a:ea typeface="+mn-ea"/>
                <a:cs typeface="+mn-cs"/>
              </a:rPr>
              <a:t>2-5</a:t>
            </a: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4625"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t>Obesity</a:t>
            </a:r>
          </a:p>
          <a:p>
            <a:pPr marL="174625"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t>Older age</a:t>
            </a:r>
          </a:p>
          <a:p>
            <a:pPr marL="174625"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t>Smoking</a:t>
            </a:r>
          </a:p>
        </p:txBody>
      </p:sp>
      <p:sp>
        <p:nvSpPr>
          <p:cNvPr id="24" name="Rounded Rectangle 23"/>
          <p:cNvSpPr/>
          <p:nvPr/>
        </p:nvSpPr>
        <p:spPr>
          <a:xfrm>
            <a:off x="1752600" y="1657138"/>
            <a:ext cx="2791629" cy="166863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SEVERITY OF DISEASE</a:t>
            </a:r>
            <a:r>
              <a:rPr kumimoji="0" lang="en-US" sz="1600" b="0" i="0" u="none" strike="noStrike" kern="1200" cap="none" spc="0" normalizeH="0" baseline="30000" noProof="0" dirty="0">
                <a:ln>
                  <a:noFill/>
                </a:ln>
                <a:solidFill>
                  <a:srgbClr val="FFFFFF"/>
                </a:solidFill>
                <a:effectLst/>
                <a:uLnTx/>
                <a:uFillTx/>
                <a:latin typeface="Arial" panose="020B0604020202020204"/>
                <a:ea typeface="+mn-ea"/>
                <a:cs typeface="+mn-cs"/>
              </a:rPr>
              <a:t>1</a:t>
            </a: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4625"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err="1">
                <a:ln>
                  <a:noFill/>
                </a:ln>
                <a:solidFill>
                  <a:srgbClr val="FFFFFF"/>
                </a:solidFill>
                <a:effectLst/>
                <a:uLnTx/>
                <a:uFillTx/>
                <a:latin typeface="Arial" panose="020B0604020202020204"/>
                <a:ea typeface="+mn-ea"/>
                <a:cs typeface="+mn-cs"/>
              </a:rPr>
              <a:t>Multivessel</a:t>
            </a:r>
            <a: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t> disease</a:t>
            </a:r>
          </a:p>
          <a:p>
            <a:pPr marL="174625"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t>Calcification of the </a:t>
            </a:r>
            <a:b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t>culprit vessel</a:t>
            </a:r>
          </a:p>
        </p:txBody>
      </p:sp>
      <p:sp>
        <p:nvSpPr>
          <p:cNvPr id="25" name="Rounded Rectangle 24"/>
          <p:cNvSpPr/>
          <p:nvPr/>
        </p:nvSpPr>
        <p:spPr>
          <a:xfrm>
            <a:off x="4724400" y="1657138"/>
            <a:ext cx="2628900" cy="166863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CV HISTORY</a:t>
            </a:r>
            <a:r>
              <a:rPr kumimoji="0" lang="en-US" sz="1600" b="0" i="0" u="none" strike="noStrike" kern="1200" cap="none" spc="0" normalizeH="0" baseline="30000" noProof="0" dirty="0">
                <a:ln>
                  <a:noFill/>
                </a:ln>
                <a:solidFill>
                  <a:srgbClr val="FFFFFF"/>
                </a:solidFill>
                <a:effectLst/>
                <a:uLnTx/>
                <a:uFillTx/>
                <a:latin typeface="Arial" panose="020B0604020202020204"/>
                <a:ea typeface="+mn-ea"/>
                <a:cs typeface="+mn-cs"/>
              </a:rPr>
              <a:t>1,2</a:t>
            </a: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4625"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t>Previous MI</a:t>
            </a:r>
          </a:p>
          <a:p>
            <a:pPr marL="174625"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t>Previous CABG</a:t>
            </a:r>
          </a:p>
          <a:p>
            <a:pPr marL="174625"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t>Previous stroke or TIA</a:t>
            </a:r>
          </a:p>
        </p:txBody>
      </p:sp>
      <p:grpSp>
        <p:nvGrpSpPr>
          <p:cNvPr id="5" name="Group 4"/>
          <p:cNvGrpSpPr/>
          <p:nvPr/>
        </p:nvGrpSpPr>
        <p:grpSpPr>
          <a:xfrm>
            <a:off x="1752600" y="3474870"/>
            <a:ext cx="2791629" cy="1668630"/>
            <a:chOff x="1828800" y="3474870"/>
            <a:chExt cx="2715429" cy="1668630"/>
          </a:xfrm>
        </p:grpSpPr>
        <p:sp>
          <p:nvSpPr>
            <p:cNvPr id="21" name="Rounded Rectangle 20"/>
            <p:cNvSpPr/>
            <p:nvPr/>
          </p:nvSpPr>
          <p:spPr>
            <a:xfrm>
              <a:off x="1828800" y="3474870"/>
              <a:ext cx="2715429" cy="166863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extBox 11"/>
            <p:cNvSpPr txBox="1"/>
            <p:nvPr/>
          </p:nvSpPr>
          <p:spPr>
            <a:xfrm>
              <a:off x="1981200" y="3574584"/>
              <a:ext cx="2514600" cy="14927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COMORBIDITIES</a:t>
              </a:r>
              <a:r>
                <a:rPr kumimoji="0" lang="en-US" sz="1600" b="0" i="0" u="none" strike="noStrike" kern="1200" cap="none" spc="0" normalizeH="0" baseline="30000" noProof="0" dirty="0">
                  <a:ln>
                    <a:noFill/>
                  </a:ln>
                  <a:solidFill>
                    <a:srgbClr val="FFFFFF"/>
                  </a:solidFill>
                  <a:effectLst/>
                  <a:uLnTx/>
                  <a:uFillTx/>
                  <a:latin typeface="Arial" panose="020B0604020202020204"/>
                  <a:ea typeface="+mn-ea"/>
                  <a:cs typeface="+mn-cs"/>
                </a:rPr>
                <a:t>1-3</a:t>
              </a: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4625"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t>Dyslipidemia </a:t>
              </a:r>
            </a:p>
            <a:p>
              <a:pPr marL="174625"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t>Hypertension</a:t>
              </a:r>
            </a:p>
            <a:p>
              <a:pPr marL="174625"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t>Diabetes mellitus</a:t>
              </a:r>
            </a:p>
            <a:p>
              <a:pPr marL="174625"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t>Chronic kidney disease</a:t>
              </a:r>
            </a:p>
            <a:p>
              <a:pPr marL="174625"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rPr>
                <a:t>PAD</a:t>
              </a:r>
            </a:p>
          </p:txBody>
        </p:sp>
      </p:grpSp>
    </p:spTree>
    <p:extLst>
      <p:ext uri="{BB962C8B-B14F-4D97-AF65-F5344CB8AC3E}">
        <p14:creationId xmlns:p14="http://schemas.microsoft.com/office/powerpoint/2010/main" val="697808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15900"/>
            <a:ext cx="8839200" cy="812800"/>
          </a:xfrm>
        </p:spPr>
        <p:txBody>
          <a:bodyPr/>
          <a:lstStyle/>
          <a:p>
            <a:r>
              <a:rPr lang="en-US" dirty="0"/>
              <a:t>Common Medications Prescribed After ACS and for Management of Comorbid Conditions </a:t>
            </a:r>
            <a:endParaRPr lang="en-US" b="0" dirty="0">
              <a:solidFill>
                <a:srgbClr val="830051"/>
              </a:solidFill>
            </a:endParaRPr>
          </a:p>
        </p:txBody>
      </p:sp>
      <p:sp>
        <p:nvSpPr>
          <p:cNvPr id="8" name="Text Placeholder 7"/>
          <p:cNvSpPr>
            <a:spLocks noGrp="1"/>
          </p:cNvSpPr>
          <p:nvPr>
            <p:ph type="body" sz="quarter" idx="11"/>
          </p:nvPr>
        </p:nvSpPr>
        <p:spPr>
          <a:xfrm>
            <a:off x="228600" y="5912753"/>
            <a:ext cx="7648731" cy="960120"/>
          </a:xfrm>
        </p:spPr>
        <p:txBody>
          <a:bodyPr/>
          <a:lstStyle/>
          <a:p>
            <a:r>
              <a:rPr lang="en-US" dirty="0">
                <a:solidFill>
                  <a:srgbClr val="000000"/>
                </a:solidFill>
              </a:rPr>
              <a:t>ACE-I = angiotensin converting enzyme inhibitor; ARB = angiotensin II receptor blocker; DPP-4 = dipeptidyl peptidase-4; GLP-1 = glucagon-like peptide-1; PCSK9 = </a:t>
            </a:r>
            <a:r>
              <a:rPr lang="fr-FR" dirty="0" err="1"/>
              <a:t>proprotein</a:t>
            </a:r>
            <a:r>
              <a:rPr lang="fr-FR" dirty="0"/>
              <a:t> convertase </a:t>
            </a:r>
            <a:r>
              <a:rPr lang="fr-FR" dirty="0" err="1"/>
              <a:t>subtilsin-kexin</a:t>
            </a:r>
            <a:r>
              <a:rPr lang="fr-FR" dirty="0"/>
              <a:t> type 9;</a:t>
            </a:r>
            <a:r>
              <a:rPr lang="en-US" dirty="0">
                <a:solidFill>
                  <a:srgbClr val="000000"/>
                </a:solidFill>
              </a:rPr>
              <a:t> SGLT-2 = sodium-glucose cotransporter-2.</a:t>
            </a:r>
          </a:p>
          <a:p>
            <a:r>
              <a:rPr lang="en-US" dirty="0"/>
              <a:t>1. Smith SC et al. </a:t>
            </a:r>
            <a:r>
              <a:rPr lang="en-US" i="1" dirty="0"/>
              <a:t>Circulation</a:t>
            </a:r>
            <a:r>
              <a:rPr lang="en-US" dirty="0"/>
              <a:t>. 2011;124:2458-2473; 2. </a:t>
            </a:r>
            <a:r>
              <a:rPr lang="en-US" dirty="0" err="1"/>
              <a:t>Orringer</a:t>
            </a:r>
            <a:r>
              <a:rPr lang="en-US" dirty="0"/>
              <a:t> CE et al. </a:t>
            </a:r>
            <a:r>
              <a:rPr lang="en-US" i="1" dirty="0"/>
              <a:t>J </a:t>
            </a:r>
            <a:r>
              <a:rPr lang="en-US" i="1" dirty="0" err="1"/>
              <a:t>Clin</a:t>
            </a:r>
            <a:r>
              <a:rPr lang="en-US" i="1" dirty="0"/>
              <a:t> </a:t>
            </a:r>
            <a:r>
              <a:rPr lang="en-US" i="1" dirty="0" err="1"/>
              <a:t>Lipidol</a:t>
            </a:r>
            <a:r>
              <a:rPr lang="en-US" dirty="0"/>
              <a:t>. 2017;11:880-890; 3. Cefalu WT et al. </a:t>
            </a:r>
            <a:r>
              <a:rPr lang="en-US" i="1" dirty="0"/>
              <a:t>Diabetes Care</a:t>
            </a:r>
            <a:r>
              <a:rPr lang="en-US" dirty="0"/>
              <a:t>.</a:t>
            </a:r>
            <a:r>
              <a:rPr lang="en-US" i="1" dirty="0"/>
              <a:t> </a:t>
            </a:r>
            <a:r>
              <a:rPr lang="en-US" dirty="0"/>
              <a:t>2015;38(Suppl.1):S43.</a:t>
            </a:r>
          </a:p>
        </p:txBody>
      </p:sp>
      <p:sp>
        <p:nvSpPr>
          <p:cNvPr id="3" name="Slide Number Placeholder 2"/>
          <p:cNvSpPr>
            <a:spLocks noGrp="1"/>
          </p:cNvSpPr>
          <p:nvPr>
            <p:ph type="sldNum" sz="quarter" idx="1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85569AA-D61C-416D-8BEC-1290D9AC482F}"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Text Placeholder 7"/>
          <p:cNvSpPr txBox="1">
            <a:spLocks/>
          </p:cNvSpPr>
          <p:nvPr/>
        </p:nvSpPr>
        <p:spPr>
          <a:xfrm>
            <a:off x="347472" y="5723572"/>
            <a:ext cx="7391400" cy="960120"/>
          </a:xfrm>
          <a:prstGeom prst="rect">
            <a:avLst/>
          </a:prstGeom>
        </p:spPr>
        <p:txBody>
          <a:bodyPr anchor="b"/>
          <a:lstStyle>
            <a:lvl1pPr marL="0" indent="0" algn="l" defTabSz="457200" rtl="0" eaLnBrk="1" latinLnBrk="0" hangingPunct="1">
              <a:spcBef>
                <a:spcPts val="0"/>
              </a:spcBef>
              <a:buFont typeface="+mj-lt"/>
              <a:buNone/>
              <a:defRPr sz="1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1" name="Rectangle 40"/>
          <p:cNvSpPr/>
          <p:nvPr/>
        </p:nvSpPr>
        <p:spPr>
          <a:xfrm>
            <a:off x="138606" y="1199373"/>
            <a:ext cx="2070100" cy="3641894"/>
          </a:xfrm>
          <a:prstGeom prst="rect">
            <a:avLst/>
          </a:prstGeom>
          <a:gradFill>
            <a:gsLst>
              <a:gs pos="0">
                <a:srgbClr val="EEEEED">
                  <a:lumMod val="75000"/>
                </a:srgbClr>
              </a:gs>
              <a:gs pos="35000">
                <a:srgbClr val="EEEEED">
                  <a:lumMod val="90000"/>
                </a:srgbClr>
              </a:gs>
              <a:gs pos="100000">
                <a:srgbClr val="EEEEED"/>
              </a:gs>
            </a:gsLst>
            <a:lin ang="16200000" scaled="1"/>
          </a:gradFill>
          <a:ln w="9525" cap="flat" cmpd="sng" algn="ctr">
            <a:solidFill>
              <a:srgbClr val="F2F2F2">
                <a:lumMod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2F2F2"/>
              </a:solidFill>
              <a:effectLst/>
              <a:uLnTx/>
              <a:uFillTx/>
              <a:latin typeface="Arial" panose="020B0604020202020204"/>
              <a:ea typeface="ＭＳ Ｐゴシック"/>
              <a:cs typeface="+mn-cs"/>
            </a:endParaRPr>
          </a:p>
        </p:txBody>
      </p:sp>
      <p:sp>
        <p:nvSpPr>
          <p:cNvPr id="42" name="Rectangle 41"/>
          <p:cNvSpPr/>
          <p:nvPr/>
        </p:nvSpPr>
        <p:spPr>
          <a:xfrm>
            <a:off x="2407936" y="1199373"/>
            <a:ext cx="2070100" cy="4980562"/>
          </a:xfrm>
          <a:prstGeom prst="rect">
            <a:avLst/>
          </a:prstGeom>
          <a:gradFill>
            <a:gsLst>
              <a:gs pos="0">
                <a:srgbClr val="EEEEED">
                  <a:lumMod val="75000"/>
                </a:srgbClr>
              </a:gs>
              <a:gs pos="35000">
                <a:srgbClr val="EEEEED">
                  <a:lumMod val="90000"/>
                </a:srgbClr>
              </a:gs>
              <a:gs pos="100000">
                <a:srgbClr val="EEEEED"/>
              </a:gs>
            </a:gsLst>
            <a:lin ang="16200000" scaled="1"/>
          </a:gradFill>
          <a:ln w="9525" cap="flat" cmpd="sng" algn="ctr">
            <a:solidFill>
              <a:srgbClr val="F2F2F2">
                <a:lumMod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2F2F2"/>
              </a:solidFill>
              <a:effectLst/>
              <a:uLnTx/>
              <a:uFillTx/>
              <a:latin typeface="Arial" panose="020B0604020202020204"/>
              <a:ea typeface="ＭＳ Ｐゴシック"/>
              <a:cs typeface="+mn-cs"/>
            </a:endParaRPr>
          </a:p>
        </p:txBody>
      </p:sp>
      <p:sp>
        <p:nvSpPr>
          <p:cNvPr id="43" name="Rectangle 42"/>
          <p:cNvSpPr/>
          <p:nvPr/>
        </p:nvSpPr>
        <p:spPr>
          <a:xfrm>
            <a:off x="4642434" y="1199373"/>
            <a:ext cx="2070100" cy="4980562"/>
          </a:xfrm>
          <a:prstGeom prst="rect">
            <a:avLst/>
          </a:prstGeom>
          <a:gradFill>
            <a:gsLst>
              <a:gs pos="0">
                <a:srgbClr val="EEEEED">
                  <a:lumMod val="75000"/>
                </a:srgbClr>
              </a:gs>
              <a:gs pos="35000">
                <a:srgbClr val="EEEEED">
                  <a:lumMod val="90000"/>
                </a:srgbClr>
              </a:gs>
              <a:gs pos="100000">
                <a:srgbClr val="EEEEED"/>
              </a:gs>
            </a:gsLst>
            <a:lin ang="16200000" scaled="1"/>
          </a:gradFill>
          <a:ln w="9525" cap="flat" cmpd="sng" algn="ctr">
            <a:solidFill>
              <a:srgbClr val="F2F2F2">
                <a:lumMod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2F2F2"/>
              </a:solidFill>
              <a:effectLst/>
              <a:uLnTx/>
              <a:uFillTx/>
              <a:latin typeface="Arial" panose="020B0604020202020204"/>
              <a:ea typeface="ＭＳ Ｐゴシック"/>
              <a:cs typeface="+mn-cs"/>
            </a:endParaRPr>
          </a:p>
        </p:txBody>
      </p:sp>
      <p:sp>
        <p:nvSpPr>
          <p:cNvPr id="44" name="Rectangle 43"/>
          <p:cNvSpPr/>
          <p:nvPr/>
        </p:nvSpPr>
        <p:spPr>
          <a:xfrm>
            <a:off x="6894349" y="1199373"/>
            <a:ext cx="2070100" cy="4980562"/>
          </a:xfrm>
          <a:prstGeom prst="rect">
            <a:avLst/>
          </a:prstGeom>
          <a:gradFill>
            <a:gsLst>
              <a:gs pos="0">
                <a:srgbClr val="EEEEED">
                  <a:lumMod val="75000"/>
                </a:srgbClr>
              </a:gs>
              <a:gs pos="35000">
                <a:srgbClr val="EEEEED">
                  <a:lumMod val="90000"/>
                </a:srgbClr>
              </a:gs>
              <a:gs pos="100000">
                <a:srgbClr val="EEEEED"/>
              </a:gs>
            </a:gsLst>
            <a:lin ang="16200000" scaled="1"/>
          </a:gradFill>
          <a:ln w="9525" cap="flat" cmpd="sng" algn="ctr">
            <a:solidFill>
              <a:srgbClr val="F2F2F2">
                <a:lumMod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2F2F2"/>
              </a:solidFill>
              <a:effectLst/>
              <a:uLnTx/>
              <a:uFillTx/>
              <a:latin typeface="Arial" panose="020B0604020202020204"/>
              <a:ea typeface="ＭＳ Ｐゴシック"/>
              <a:cs typeface="+mn-cs"/>
            </a:endParaRPr>
          </a:p>
        </p:txBody>
      </p:sp>
      <p:sp>
        <p:nvSpPr>
          <p:cNvPr id="45" name="TextBox 44"/>
          <p:cNvSpPr txBox="1"/>
          <p:nvPr/>
        </p:nvSpPr>
        <p:spPr>
          <a:xfrm>
            <a:off x="220314" y="1268826"/>
            <a:ext cx="1883849" cy="328222"/>
          </a:xfrm>
          <a:prstGeom prst="rect">
            <a:avLst/>
          </a:prstGeom>
          <a:noFill/>
        </p:spPr>
        <p:txBody>
          <a:bodyPr wrap="none" lIns="91440" tIns="45720" rIns="91440" bIns="45720" rtlCol="0">
            <a:spAutoFit/>
          </a:bodyPr>
          <a:lstStyle/>
          <a:p>
            <a:pPr marL="0" marR="0" lvl="0" indent="0" algn="ctr" defTabSz="844550" rtl="0" eaLnBrk="1" fontAlgn="base"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2E414F"/>
                </a:solidFill>
                <a:effectLst/>
                <a:uLnTx/>
                <a:uFillTx/>
                <a:latin typeface="Arial" panose="020B0604020202020204"/>
                <a:ea typeface="ＭＳ Ｐゴシック"/>
                <a:cs typeface="+mn-cs"/>
              </a:rPr>
              <a:t>Antithrombotics</a:t>
            </a:r>
            <a:r>
              <a:rPr kumimoji="0" lang="en-US" sz="1600" b="0" i="0" u="none" strike="noStrike" kern="0" cap="none" spc="0" normalizeH="0" baseline="30000" noProof="0" dirty="0">
                <a:ln>
                  <a:noFill/>
                </a:ln>
                <a:solidFill>
                  <a:srgbClr val="2E414F"/>
                </a:solidFill>
                <a:effectLst/>
                <a:uLnTx/>
                <a:uFillTx/>
                <a:latin typeface="Arial" panose="020B0604020202020204"/>
                <a:ea typeface="ＭＳ Ｐゴシック"/>
                <a:cs typeface="+mn-cs"/>
              </a:rPr>
              <a:t>1</a:t>
            </a:r>
          </a:p>
        </p:txBody>
      </p:sp>
      <p:sp>
        <p:nvSpPr>
          <p:cNvPr id="47" name="TextBox 46"/>
          <p:cNvSpPr txBox="1"/>
          <p:nvPr/>
        </p:nvSpPr>
        <p:spPr>
          <a:xfrm>
            <a:off x="4613703" y="1268826"/>
            <a:ext cx="2175597" cy="621709"/>
          </a:xfrm>
          <a:prstGeom prst="rect">
            <a:avLst/>
          </a:prstGeom>
          <a:noFill/>
        </p:spPr>
        <p:txBody>
          <a:bodyPr wrap="none" lIns="91440" tIns="45720" rIns="91440" bIns="45720" rtlCol="0">
            <a:spAutoFit/>
          </a:bodyPr>
          <a:lstStyle/>
          <a:p>
            <a:pPr marL="0" marR="0" lvl="0" indent="0" algn="ctr" defTabSz="844550" rtl="0" eaLnBrk="1" fontAlgn="base"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2E414F"/>
                </a:solidFill>
                <a:effectLst/>
                <a:uLnTx/>
                <a:uFillTx/>
                <a:latin typeface="Arial" panose="020B0604020202020204"/>
                <a:ea typeface="ＭＳ Ｐゴシック"/>
                <a:cs typeface="+mn-cs"/>
              </a:rPr>
              <a:t>Lipid Management</a:t>
            </a:r>
            <a:r>
              <a:rPr kumimoji="0" lang="en-US" sz="1600" b="0" i="0" u="none" strike="noStrike" kern="0" cap="none" spc="0" normalizeH="0" baseline="30000" noProof="0" dirty="0">
                <a:ln>
                  <a:noFill/>
                </a:ln>
                <a:solidFill>
                  <a:srgbClr val="2E414F"/>
                </a:solidFill>
                <a:effectLst/>
                <a:uLnTx/>
                <a:uFillTx/>
                <a:latin typeface="Arial" panose="020B0604020202020204"/>
                <a:ea typeface="ＭＳ Ｐゴシック"/>
                <a:cs typeface="+mn-cs"/>
              </a:rPr>
              <a:t>1,2</a:t>
            </a:r>
          </a:p>
          <a:p>
            <a:pPr marL="0" marR="0" lvl="0" indent="0" algn="ctr" defTabSz="844550" rtl="0" eaLnBrk="1" fontAlgn="base" latinLnBrk="0" hangingPunct="1">
              <a:lnSpc>
                <a:spcPct val="90000"/>
              </a:lnSpc>
              <a:spcBef>
                <a:spcPct val="0"/>
              </a:spcBef>
              <a:spcAft>
                <a:spcPct val="35000"/>
              </a:spcAft>
              <a:buClrTx/>
              <a:buSzTx/>
              <a:buFontTx/>
              <a:buNone/>
              <a:tabLst/>
              <a:defRPr/>
            </a:pPr>
            <a:endParaRPr kumimoji="0" lang="en-US" sz="1600" b="1" i="0" u="none" strike="noStrike" kern="0" cap="none" spc="0" normalizeH="0" baseline="0" noProof="0" dirty="0">
              <a:ln>
                <a:noFill/>
              </a:ln>
              <a:solidFill>
                <a:srgbClr val="2E414F"/>
              </a:solidFill>
              <a:effectLst/>
              <a:uLnTx/>
              <a:uFillTx/>
              <a:latin typeface="Arial" panose="020B0604020202020204"/>
              <a:ea typeface="ＭＳ Ｐゴシック"/>
              <a:cs typeface="+mn-cs"/>
            </a:endParaRPr>
          </a:p>
        </p:txBody>
      </p:sp>
      <p:sp>
        <p:nvSpPr>
          <p:cNvPr id="48" name="TextBox 47"/>
          <p:cNvSpPr txBox="1"/>
          <p:nvPr/>
        </p:nvSpPr>
        <p:spPr>
          <a:xfrm>
            <a:off x="6894350" y="1199373"/>
            <a:ext cx="2070100" cy="535531"/>
          </a:xfrm>
          <a:prstGeom prst="rect">
            <a:avLst/>
          </a:prstGeom>
          <a:noFill/>
        </p:spPr>
        <p:txBody>
          <a:bodyPr wrap="square" lIns="91440" tIns="45720" rIns="91440" bIns="45720" rtlCol="0">
            <a:spAutoFit/>
          </a:bodyPr>
          <a:lstStyle/>
          <a:p>
            <a:pPr marL="0" marR="0" lvl="0" indent="0" algn="ctr" defTabSz="844550" rtl="0" eaLnBrk="1" fontAlgn="base"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2E414F"/>
                </a:solidFill>
                <a:effectLst/>
                <a:uLnTx/>
                <a:uFillTx/>
                <a:latin typeface="Arial" panose="020B0604020202020204"/>
                <a:ea typeface="ＭＳ Ｐゴシック"/>
                <a:cs typeface="+mn-cs"/>
              </a:rPr>
              <a:t>Type 2 Diabetes Management</a:t>
            </a:r>
            <a:r>
              <a:rPr kumimoji="0" lang="en-US" sz="1600" b="0" i="0" u="none" strike="noStrike" kern="0" cap="none" spc="0" normalizeH="0" baseline="30000" noProof="0" dirty="0">
                <a:ln>
                  <a:noFill/>
                </a:ln>
                <a:solidFill>
                  <a:srgbClr val="2E414F"/>
                </a:solidFill>
                <a:effectLst/>
                <a:uLnTx/>
                <a:uFillTx/>
                <a:latin typeface="Arial" panose="020B0604020202020204"/>
                <a:ea typeface="ＭＳ Ｐゴシック"/>
                <a:cs typeface="+mn-cs"/>
              </a:rPr>
              <a:t>3</a:t>
            </a:r>
          </a:p>
        </p:txBody>
      </p:sp>
      <p:sp>
        <p:nvSpPr>
          <p:cNvPr id="49" name="Rectangle 48"/>
          <p:cNvSpPr/>
          <p:nvPr/>
        </p:nvSpPr>
        <p:spPr>
          <a:xfrm>
            <a:off x="7110060" y="1712511"/>
            <a:ext cx="1638678" cy="369156"/>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54864" tIns="133476" rIns="54864"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Biguanides</a:t>
            </a:r>
          </a:p>
        </p:txBody>
      </p:sp>
      <p:sp>
        <p:nvSpPr>
          <p:cNvPr id="50" name="Rectangle 49"/>
          <p:cNvSpPr/>
          <p:nvPr/>
        </p:nvSpPr>
        <p:spPr>
          <a:xfrm>
            <a:off x="7110060" y="2356898"/>
            <a:ext cx="1638678" cy="369156"/>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54864" tIns="133476" rIns="54864"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Sulfonylureas</a:t>
            </a:r>
          </a:p>
        </p:txBody>
      </p:sp>
      <p:sp>
        <p:nvSpPr>
          <p:cNvPr id="51" name="Rectangle 50"/>
          <p:cNvSpPr/>
          <p:nvPr/>
        </p:nvSpPr>
        <p:spPr>
          <a:xfrm>
            <a:off x="7110060" y="3001285"/>
            <a:ext cx="1638678" cy="369156"/>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54864" tIns="133476" rIns="54864"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Thiazolidinediones</a:t>
            </a:r>
          </a:p>
        </p:txBody>
      </p:sp>
      <p:sp>
        <p:nvSpPr>
          <p:cNvPr id="52" name="Rectangle 51"/>
          <p:cNvSpPr/>
          <p:nvPr/>
        </p:nvSpPr>
        <p:spPr>
          <a:xfrm>
            <a:off x="7110060" y="3645672"/>
            <a:ext cx="1638678" cy="369156"/>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54864" tIns="133476" rIns="54864"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DPP-4 inhibitors</a:t>
            </a:r>
          </a:p>
        </p:txBody>
      </p:sp>
      <p:sp>
        <p:nvSpPr>
          <p:cNvPr id="53" name="Rectangle 52"/>
          <p:cNvSpPr/>
          <p:nvPr/>
        </p:nvSpPr>
        <p:spPr>
          <a:xfrm>
            <a:off x="7110060" y="4290059"/>
            <a:ext cx="1638678" cy="369156"/>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54864" tIns="133476" rIns="54864"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SGLT-2 inhibitors </a:t>
            </a:r>
          </a:p>
        </p:txBody>
      </p:sp>
      <p:sp>
        <p:nvSpPr>
          <p:cNvPr id="54" name="Rectangle 53"/>
          <p:cNvSpPr/>
          <p:nvPr/>
        </p:nvSpPr>
        <p:spPr>
          <a:xfrm>
            <a:off x="7110060" y="4934446"/>
            <a:ext cx="1638678" cy="369156"/>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54864" tIns="133476" rIns="54864"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GLP-1 receptor agonists </a:t>
            </a:r>
          </a:p>
        </p:txBody>
      </p:sp>
      <p:sp>
        <p:nvSpPr>
          <p:cNvPr id="55" name="Rectangle 54"/>
          <p:cNvSpPr/>
          <p:nvPr/>
        </p:nvSpPr>
        <p:spPr>
          <a:xfrm>
            <a:off x="7119222" y="5578834"/>
            <a:ext cx="1638678" cy="369156"/>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54864" tIns="133476" rIns="54864"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Insulin therapy</a:t>
            </a:r>
          </a:p>
        </p:txBody>
      </p:sp>
      <p:sp>
        <p:nvSpPr>
          <p:cNvPr id="57" name="Rectangle 56"/>
          <p:cNvSpPr/>
          <p:nvPr/>
        </p:nvSpPr>
        <p:spPr>
          <a:xfrm>
            <a:off x="4858145" y="1722234"/>
            <a:ext cx="1638678" cy="492208"/>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54864" tIns="133476" rIns="54864"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Statins </a:t>
            </a:r>
          </a:p>
        </p:txBody>
      </p:sp>
      <p:sp>
        <p:nvSpPr>
          <p:cNvPr id="58" name="Rectangle 57"/>
          <p:cNvSpPr/>
          <p:nvPr/>
        </p:nvSpPr>
        <p:spPr>
          <a:xfrm>
            <a:off x="4858145" y="2371948"/>
            <a:ext cx="1638678" cy="492208"/>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54864" tIns="133476" rIns="54864"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Bile acid Sequestrants</a:t>
            </a:r>
          </a:p>
        </p:txBody>
      </p:sp>
      <p:sp>
        <p:nvSpPr>
          <p:cNvPr id="59" name="Rectangle 58"/>
          <p:cNvSpPr/>
          <p:nvPr/>
        </p:nvSpPr>
        <p:spPr>
          <a:xfrm>
            <a:off x="4858145" y="3021662"/>
            <a:ext cx="1638678" cy="492208"/>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54864" tIns="133476" rIns="54864"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Cholesterol absorption inhibitors</a:t>
            </a:r>
          </a:p>
        </p:txBody>
      </p:sp>
      <p:sp>
        <p:nvSpPr>
          <p:cNvPr id="60" name="Rectangle 59"/>
          <p:cNvSpPr/>
          <p:nvPr/>
        </p:nvSpPr>
        <p:spPr>
          <a:xfrm>
            <a:off x="4858145" y="3671376"/>
            <a:ext cx="1638678" cy="492208"/>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54864" tIns="133476" rIns="54864"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Niacin</a:t>
            </a:r>
          </a:p>
        </p:txBody>
      </p:sp>
      <p:sp>
        <p:nvSpPr>
          <p:cNvPr id="61" name="Rectangle 60"/>
          <p:cNvSpPr/>
          <p:nvPr/>
        </p:nvSpPr>
        <p:spPr>
          <a:xfrm>
            <a:off x="4858145" y="4321090"/>
            <a:ext cx="1638678" cy="492208"/>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54864" tIns="133476" rIns="54864"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Fibrates</a:t>
            </a:r>
          </a:p>
        </p:txBody>
      </p:sp>
      <p:sp>
        <p:nvSpPr>
          <p:cNvPr id="62" name="Rectangle 61"/>
          <p:cNvSpPr/>
          <p:nvPr/>
        </p:nvSpPr>
        <p:spPr>
          <a:xfrm>
            <a:off x="4858145" y="4970804"/>
            <a:ext cx="1638678" cy="492208"/>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133476" tIns="133476" rIns="133476"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Omega 3 fatty acids</a:t>
            </a:r>
          </a:p>
        </p:txBody>
      </p:sp>
      <p:sp>
        <p:nvSpPr>
          <p:cNvPr id="64" name="Rectangle 63"/>
          <p:cNvSpPr/>
          <p:nvPr/>
        </p:nvSpPr>
        <p:spPr>
          <a:xfrm>
            <a:off x="2623647" y="2035891"/>
            <a:ext cx="1638678" cy="1116719"/>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0" tIns="133476" rIns="0"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ACE-I</a:t>
            </a:r>
          </a:p>
        </p:txBody>
      </p:sp>
      <p:sp>
        <p:nvSpPr>
          <p:cNvPr id="65" name="Rectangle 64"/>
          <p:cNvSpPr/>
          <p:nvPr/>
        </p:nvSpPr>
        <p:spPr>
          <a:xfrm>
            <a:off x="2623647" y="3404934"/>
            <a:ext cx="1638678" cy="1093366"/>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0" tIns="133476" rIns="0"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ARBs</a:t>
            </a:r>
          </a:p>
        </p:txBody>
      </p:sp>
      <p:sp>
        <p:nvSpPr>
          <p:cNvPr id="66" name="Rectangle 65"/>
          <p:cNvSpPr/>
          <p:nvPr/>
        </p:nvSpPr>
        <p:spPr>
          <a:xfrm>
            <a:off x="2623647" y="4750625"/>
            <a:ext cx="1638678" cy="1109354"/>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0" tIns="133476" rIns="0"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Aldosterone blockers</a:t>
            </a:r>
          </a:p>
        </p:txBody>
      </p:sp>
      <p:sp>
        <p:nvSpPr>
          <p:cNvPr id="67" name="Rectangle 66"/>
          <p:cNvSpPr/>
          <p:nvPr/>
        </p:nvSpPr>
        <p:spPr>
          <a:xfrm>
            <a:off x="354317" y="3312431"/>
            <a:ext cx="1627261" cy="1213187"/>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54864" tIns="133476" rIns="54864"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Antiplatelets </a:t>
            </a:r>
          </a:p>
        </p:txBody>
      </p:sp>
      <p:sp>
        <p:nvSpPr>
          <p:cNvPr id="36" name="TextBox 35"/>
          <p:cNvSpPr txBox="1"/>
          <p:nvPr/>
        </p:nvSpPr>
        <p:spPr>
          <a:xfrm>
            <a:off x="2434877" y="1224452"/>
            <a:ext cx="2053918" cy="1064907"/>
          </a:xfrm>
          <a:prstGeom prst="rect">
            <a:avLst/>
          </a:prstGeom>
          <a:noFill/>
        </p:spPr>
        <p:txBody>
          <a:bodyPr wrap="square" lIns="91440" tIns="45720" rIns="91440" bIns="45720" rtlCol="0">
            <a:spAutoFit/>
          </a:bodyPr>
          <a:lstStyle/>
          <a:p>
            <a:pPr marL="0" marR="0" lvl="0" indent="0" algn="ctr" defTabSz="844550" rtl="0" eaLnBrk="1" fontAlgn="base"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2E414F"/>
                </a:solidFill>
                <a:effectLst/>
                <a:uLnTx/>
                <a:uFillTx/>
                <a:latin typeface="Arial" panose="020B0604020202020204"/>
                <a:ea typeface="ＭＳ Ｐゴシック"/>
                <a:cs typeface="+mn-cs"/>
              </a:rPr>
              <a:t>Renin-angiotensin-aldosterone</a:t>
            </a:r>
            <a:br>
              <a:rPr kumimoji="0" lang="en-US" sz="1600" b="1" i="0" u="none" strike="noStrike" kern="0" cap="none" spc="0" normalizeH="0" baseline="0" noProof="0" dirty="0">
                <a:ln>
                  <a:noFill/>
                </a:ln>
                <a:solidFill>
                  <a:srgbClr val="2E414F"/>
                </a:solidFill>
                <a:effectLst/>
                <a:uLnTx/>
                <a:uFillTx/>
                <a:latin typeface="Arial" panose="020B0604020202020204"/>
                <a:ea typeface="ＭＳ Ｐゴシック"/>
                <a:cs typeface="+mn-cs"/>
              </a:rPr>
            </a:br>
            <a:r>
              <a:rPr kumimoji="0" lang="en-US" sz="1600" b="1" i="0" u="none" strike="noStrike" kern="0" cap="none" spc="0" normalizeH="0" baseline="0" noProof="0" dirty="0">
                <a:ln>
                  <a:noFill/>
                </a:ln>
                <a:solidFill>
                  <a:srgbClr val="2E414F"/>
                </a:solidFill>
                <a:effectLst/>
                <a:uLnTx/>
                <a:uFillTx/>
                <a:latin typeface="Arial" panose="020B0604020202020204"/>
                <a:ea typeface="ＭＳ Ｐゴシック"/>
                <a:cs typeface="+mn-cs"/>
              </a:rPr>
              <a:t>System Blockers</a:t>
            </a:r>
            <a:r>
              <a:rPr kumimoji="0" lang="en-US" sz="1600" b="0" i="0" u="none" strike="noStrike" kern="0" cap="none" spc="0" normalizeH="0" baseline="30000" noProof="0" dirty="0">
                <a:ln>
                  <a:noFill/>
                </a:ln>
                <a:solidFill>
                  <a:srgbClr val="2E414F"/>
                </a:solidFill>
                <a:effectLst/>
                <a:uLnTx/>
                <a:uFillTx/>
                <a:latin typeface="Arial" panose="020B0604020202020204"/>
                <a:ea typeface="ＭＳ Ｐゴシック"/>
                <a:cs typeface="+mn-cs"/>
              </a:rPr>
              <a:t>1</a:t>
            </a:r>
          </a:p>
          <a:p>
            <a:pPr marL="0" marR="0" lvl="0" indent="0" algn="ctr" defTabSz="844550" rtl="0" eaLnBrk="1" fontAlgn="base" latinLnBrk="0" hangingPunct="1">
              <a:lnSpc>
                <a:spcPct val="90000"/>
              </a:lnSpc>
              <a:spcBef>
                <a:spcPct val="0"/>
              </a:spcBef>
              <a:spcAft>
                <a:spcPct val="35000"/>
              </a:spcAft>
              <a:buClrTx/>
              <a:buSzTx/>
              <a:buFontTx/>
              <a:buNone/>
              <a:tabLst/>
              <a:defRPr/>
            </a:pPr>
            <a:endParaRPr kumimoji="0" lang="en-US" sz="1600" b="1" i="0" u="none" strike="noStrike" kern="0" cap="none" spc="0" normalizeH="0" baseline="0" noProof="0" dirty="0">
              <a:ln>
                <a:noFill/>
              </a:ln>
              <a:solidFill>
                <a:srgbClr val="2E414F"/>
              </a:solidFill>
              <a:effectLst/>
              <a:uLnTx/>
              <a:uFillTx/>
              <a:latin typeface="Arial" panose="020B0604020202020204"/>
              <a:ea typeface="ＭＳ Ｐゴシック"/>
              <a:cs typeface="+mn-cs"/>
            </a:endParaRPr>
          </a:p>
        </p:txBody>
      </p:sp>
      <p:sp>
        <p:nvSpPr>
          <p:cNvPr id="37" name="Rectangle 36"/>
          <p:cNvSpPr/>
          <p:nvPr/>
        </p:nvSpPr>
        <p:spPr>
          <a:xfrm>
            <a:off x="342900" y="1841397"/>
            <a:ext cx="1638678" cy="1121430"/>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54864" tIns="133476" rIns="54864"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Aspirin</a:t>
            </a:r>
          </a:p>
        </p:txBody>
      </p:sp>
      <p:sp>
        <p:nvSpPr>
          <p:cNvPr id="38" name="Rectangle 37"/>
          <p:cNvSpPr/>
          <p:nvPr/>
        </p:nvSpPr>
        <p:spPr>
          <a:xfrm>
            <a:off x="156021" y="5100172"/>
            <a:ext cx="2070100" cy="1066800"/>
          </a:xfrm>
          <a:prstGeom prst="rect">
            <a:avLst/>
          </a:prstGeom>
          <a:gradFill>
            <a:gsLst>
              <a:gs pos="0">
                <a:srgbClr val="EEEEED">
                  <a:lumMod val="75000"/>
                </a:srgbClr>
              </a:gs>
              <a:gs pos="35000">
                <a:srgbClr val="EEEEED">
                  <a:lumMod val="90000"/>
                </a:srgbClr>
              </a:gs>
              <a:gs pos="100000">
                <a:srgbClr val="EEEEED"/>
              </a:gs>
            </a:gsLst>
            <a:lin ang="16200000" scaled="1"/>
          </a:gradFill>
          <a:ln w="9525" cap="flat" cmpd="sng" algn="ctr">
            <a:solidFill>
              <a:srgbClr val="F2F2F2">
                <a:lumMod val="50000"/>
              </a:srgbClr>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2F2F2"/>
              </a:solidFill>
              <a:effectLst/>
              <a:uLnTx/>
              <a:uFillTx/>
              <a:latin typeface="Arial" panose="020B0604020202020204"/>
              <a:ea typeface="ＭＳ Ｐゴシック"/>
              <a:cs typeface="+mn-cs"/>
            </a:endParaRPr>
          </a:p>
        </p:txBody>
      </p:sp>
      <p:sp>
        <p:nvSpPr>
          <p:cNvPr id="39" name="Rectangle 38"/>
          <p:cNvSpPr/>
          <p:nvPr/>
        </p:nvSpPr>
        <p:spPr>
          <a:xfrm>
            <a:off x="342900" y="5233114"/>
            <a:ext cx="1638678" cy="788041"/>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0" tIns="133476" rIns="0"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Beta-blockers</a:t>
            </a:r>
          </a:p>
        </p:txBody>
      </p:sp>
      <p:sp>
        <p:nvSpPr>
          <p:cNvPr id="40" name="Rectangle 39">
            <a:extLst>
              <a:ext uri="{FF2B5EF4-FFF2-40B4-BE49-F238E27FC236}">
                <a16:creationId xmlns:a16="http://schemas.microsoft.com/office/drawing/2014/main" xmlns="" id="{083774ED-E995-4220-9B83-803343967DD2}"/>
              </a:ext>
            </a:extLst>
          </p:cNvPr>
          <p:cNvSpPr/>
          <p:nvPr/>
        </p:nvSpPr>
        <p:spPr>
          <a:xfrm>
            <a:off x="4867306" y="5620516"/>
            <a:ext cx="1638678" cy="470779"/>
          </a:xfrm>
          <a:prstGeom prst="rect">
            <a:avLst/>
          </a:prstGeom>
          <a:solidFill>
            <a:srgbClr val="003865"/>
          </a:solidFill>
          <a:ln w="9525" cap="flat" cmpd="sng" algn="ctr">
            <a:solidFill>
              <a:srgbClr val="54758E"/>
            </a:solidFill>
            <a:prstDash val="solid"/>
          </a:ln>
          <a:effectLst>
            <a:outerShdw blurRad="50800" dist="38100" dir="2700000" algn="tl" rotWithShape="0">
              <a:prstClr val="black">
                <a:alpha val="40000"/>
              </a:prstClr>
            </a:outerShdw>
          </a:effectLst>
        </p:spPr>
        <p:txBody>
          <a:bodyPr spcFirstLastPara="0" vert="horz" wrap="square" lIns="133476" tIns="133476" rIns="133476" bIns="133476" numCol="1" spcCol="1270" anchor="ctr" anchorCtr="0">
            <a:noAutofit/>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en-US" sz="1200" b="0" i="0" u="none" strike="noStrike" kern="0" cap="none" spc="0" normalizeH="0" baseline="0" noProof="0" dirty="0">
                <a:ln>
                  <a:noFill/>
                </a:ln>
                <a:solidFill>
                  <a:srgbClr val="F2F2F2"/>
                </a:solidFill>
                <a:effectLst/>
                <a:uLnTx/>
                <a:uFillTx/>
                <a:latin typeface="Arial" panose="020B0604020202020204"/>
                <a:ea typeface="ＭＳ Ｐゴシック"/>
                <a:cs typeface="+mn-cs"/>
              </a:rPr>
              <a:t>PCSK9 Inhibitors</a:t>
            </a:r>
          </a:p>
        </p:txBody>
      </p:sp>
      <p:sp>
        <p:nvSpPr>
          <p:cNvPr id="46" name="Rectangle 45">
            <a:extLst>
              <a:ext uri="{FF2B5EF4-FFF2-40B4-BE49-F238E27FC236}">
                <a16:creationId xmlns:a16="http://schemas.microsoft.com/office/drawing/2014/main" xmlns="" id="{60F27FD7-FCF3-4060-89DF-513AEF24A0E7}"/>
              </a:ext>
            </a:extLst>
          </p:cNvPr>
          <p:cNvSpPr/>
          <p:nvPr/>
        </p:nvSpPr>
        <p:spPr>
          <a:xfrm>
            <a:off x="354317" y="3308213"/>
            <a:ext cx="1638678" cy="1240196"/>
          </a:xfrm>
          <a:prstGeom prst="rect">
            <a:avLst/>
          </a:prstGeom>
          <a:noFill/>
          <a:ln w="571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15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CAPRIE: Single Antiplatelet Therapy &gt;1 Year</a:t>
            </a:r>
            <a:br>
              <a:rPr lang="en-US" dirty="0"/>
            </a:br>
            <a:r>
              <a:rPr lang="en-US" sz="2000" i="1" dirty="0"/>
              <a:t>Patients With Recent Ischemic Stroke, MI, or PAD</a:t>
            </a:r>
            <a:endParaRPr lang="en-US" sz="2000" dirty="0"/>
          </a:p>
        </p:txBody>
      </p:sp>
      <p:sp>
        <p:nvSpPr>
          <p:cNvPr id="3" name="Slide Number Placeholder 2"/>
          <p:cNvSpPr>
            <a:spLocks noGrp="1"/>
          </p:cNvSpPr>
          <p:nvPr>
            <p:ph type="sldNum" sz="quarter" idx="12"/>
          </p:nvPr>
        </p:nvSpPr>
        <p:spPr/>
        <p:txBody>
          <a:bodyPr/>
          <a:lstStyle/>
          <a:p>
            <a:fld id="{CC7432E5-F8E0-41AE-9A6B-AD730338B005}" type="slidenum">
              <a:rPr lang="en-US" smtClean="0"/>
              <a:t>12</a:t>
            </a:fld>
            <a:endParaRPr lang="en-US"/>
          </a:p>
        </p:txBody>
      </p:sp>
      <p:sp>
        <p:nvSpPr>
          <p:cNvPr id="4" name="Text Placeholder 3"/>
          <p:cNvSpPr>
            <a:spLocks noGrp="1"/>
          </p:cNvSpPr>
          <p:nvPr>
            <p:ph type="body" sz="quarter" idx="13"/>
          </p:nvPr>
        </p:nvSpPr>
        <p:spPr/>
        <p:txBody>
          <a:bodyPr/>
          <a:lstStyle/>
          <a:p>
            <a:endParaRPr lang="en-US" dirty="0"/>
          </a:p>
          <a:p>
            <a:r>
              <a:rPr lang="en-US" dirty="0"/>
              <a:t>CI = confidence interval; </a:t>
            </a:r>
            <a:r>
              <a:rPr lang="en-US" dirty="0" err="1"/>
              <a:t>RRR</a:t>
            </a:r>
            <a:r>
              <a:rPr lang="en-US" dirty="0"/>
              <a:t> = relative risk reduction</a:t>
            </a:r>
          </a:p>
          <a:p>
            <a:r>
              <a:rPr lang="en-US" dirty="0"/>
              <a:t>Adapted from CAPRIE steering committee. </a:t>
            </a:r>
            <a:r>
              <a:rPr lang="en-US" i="1" dirty="0"/>
              <a:t>Lancet. </a:t>
            </a:r>
            <a:r>
              <a:rPr lang="en-US" dirty="0"/>
              <a:t>1996;348:1329–1339.</a:t>
            </a:r>
          </a:p>
        </p:txBody>
      </p:sp>
      <p:grpSp>
        <p:nvGrpSpPr>
          <p:cNvPr id="5" name="Group 63"/>
          <p:cNvGrpSpPr/>
          <p:nvPr/>
        </p:nvGrpSpPr>
        <p:grpSpPr>
          <a:xfrm>
            <a:off x="1001344" y="1973056"/>
            <a:ext cx="7141312" cy="4351854"/>
            <a:chOff x="2893073" y="1488557"/>
            <a:chExt cx="5450858" cy="3543816"/>
          </a:xfrm>
        </p:grpSpPr>
        <p:grpSp>
          <p:nvGrpSpPr>
            <p:cNvPr id="6" name="Group 41"/>
            <p:cNvGrpSpPr/>
            <p:nvPr/>
          </p:nvGrpSpPr>
          <p:grpSpPr>
            <a:xfrm>
              <a:off x="2893073" y="1606549"/>
              <a:ext cx="5448634" cy="3425824"/>
              <a:chOff x="918807" y="1606550"/>
              <a:chExt cx="7426717" cy="4364389"/>
            </a:xfrm>
          </p:grpSpPr>
          <p:sp>
            <p:nvSpPr>
              <p:cNvPr id="25" name="TextBox 7"/>
              <p:cNvSpPr txBox="1">
                <a:spLocks noChangeArrowheads="1"/>
              </p:cNvSpPr>
              <p:nvPr/>
            </p:nvSpPr>
            <p:spPr bwMode="auto">
              <a:xfrm>
                <a:off x="3520250" y="5683574"/>
                <a:ext cx="2887674" cy="287365"/>
              </a:xfrm>
              <a:prstGeom prst="rect">
                <a:avLst/>
              </a:prstGeom>
              <a:noFill/>
              <a:ln w="9525">
                <a:noFill/>
                <a:miter lim="800000"/>
                <a:headEnd/>
                <a:tailEnd/>
              </a:ln>
            </p:spPr>
            <p:txBody>
              <a:bodyPr wrap="none">
                <a:spAutoFit/>
              </a:bodyPr>
              <a:lstStyle/>
              <a:p>
                <a:r>
                  <a:rPr lang="en-US" sz="1200" dirty="0">
                    <a:solidFill>
                      <a:prstClr val="black"/>
                    </a:solidFill>
                  </a:rPr>
                  <a:t>Time since randomization (months)</a:t>
                </a:r>
              </a:p>
            </p:txBody>
          </p:sp>
          <p:sp>
            <p:nvSpPr>
              <p:cNvPr id="26" name="TextBox 8"/>
              <p:cNvSpPr txBox="1">
                <a:spLocks noChangeArrowheads="1"/>
              </p:cNvSpPr>
              <p:nvPr/>
            </p:nvSpPr>
            <p:spPr bwMode="auto">
              <a:xfrm rot="16200000">
                <a:off x="-76804" y="3454892"/>
                <a:ext cx="2471534" cy="480312"/>
              </a:xfrm>
              <a:prstGeom prst="rect">
                <a:avLst/>
              </a:prstGeom>
              <a:noFill/>
              <a:ln w="9525">
                <a:noFill/>
                <a:miter lim="800000"/>
                <a:headEnd/>
                <a:tailEnd/>
              </a:ln>
            </p:spPr>
            <p:txBody>
              <a:bodyPr wrap="none">
                <a:spAutoFit/>
              </a:bodyPr>
              <a:lstStyle/>
              <a:p>
                <a:pPr algn="ctr"/>
                <a:r>
                  <a:rPr lang="en-US" sz="1200" dirty="0">
                    <a:solidFill>
                      <a:prstClr val="black"/>
                    </a:solidFill>
                  </a:rPr>
                  <a:t>Cumulative Risk of CV Death, </a:t>
                </a:r>
              </a:p>
              <a:p>
                <a:pPr algn="ctr"/>
                <a:r>
                  <a:rPr lang="en-US" sz="1200" dirty="0">
                    <a:solidFill>
                      <a:prstClr val="black"/>
                    </a:solidFill>
                  </a:rPr>
                  <a:t>MI, or Ischemic Stroke (%)</a:t>
                </a:r>
              </a:p>
            </p:txBody>
          </p:sp>
          <p:sp>
            <p:nvSpPr>
              <p:cNvPr id="27" name="TextBox 11"/>
              <p:cNvSpPr txBox="1">
                <a:spLocks noChangeArrowheads="1"/>
              </p:cNvSpPr>
              <p:nvPr/>
            </p:nvSpPr>
            <p:spPr bwMode="auto">
              <a:xfrm>
                <a:off x="6594730" y="2152130"/>
                <a:ext cx="927602" cy="351223"/>
              </a:xfrm>
              <a:prstGeom prst="rect">
                <a:avLst/>
              </a:prstGeom>
              <a:noFill/>
              <a:ln w="9525">
                <a:noFill/>
                <a:miter lim="800000"/>
                <a:headEnd/>
                <a:tailEnd/>
              </a:ln>
            </p:spPr>
            <p:txBody>
              <a:bodyPr wrap="none">
                <a:spAutoFit/>
              </a:bodyPr>
              <a:lstStyle/>
              <a:p>
                <a:pPr algn="r">
                  <a:spcAft>
                    <a:spcPts val="5200"/>
                  </a:spcAft>
                  <a:tabLst>
                    <a:tab pos="512763" algn="l"/>
                    <a:tab pos="1025525" algn="l"/>
                    <a:tab pos="1538288" algn="l"/>
                    <a:tab pos="1995488" algn="l"/>
                    <a:tab pos="2520950" algn="l"/>
                    <a:tab pos="3033713" algn="l"/>
                    <a:tab pos="3546475" algn="l"/>
                    <a:tab pos="4059238" algn="l"/>
                    <a:tab pos="4572000" algn="l"/>
                    <a:tab pos="5140325" algn="l"/>
                    <a:tab pos="5653088" algn="l"/>
                    <a:tab pos="6178550" algn="l"/>
                  </a:tabLst>
                </a:pPr>
                <a:r>
                  <a:rPr lang="en-US" sz="1600" dirty="0">
                    <a:solidFill>
                      <a:prstClr val="black"/>
                    </a:solidFill>
                  </a:rPr>
                  <a:t>Aspirin</a:t>
                </a:r>
              </a:p>
            </p:txBody>
          </p:sp>
          <p:sp>
            <p:nvSpPr>
              <p:cNvPr id="28" name="TextBox 12"/>
              <p:cNvSpPr txBox="1">
                <a:spLocks noChangeArrowheads="1"/>
              </p:cNvSpPr>
              <p:nvPr/>
            </p:nvSpPr>
            <p:spPr bwMode="auto">
              <a:xfrm>
                <a:off x="6967630" y="3141141"/>
                <a:ext cx="1377894" cy="351223"/>
              </a:xfrm>
              <a:prstGeom prst="rect">
                <a:avLst/>
              </a:prstGeom>
              <a:noFill/>
              <a:ln w="9525">
                <a:noFill/>
                <a:miter lim="800000"/>
                <a:headEnd/>
                <a:tailEnd/>
              </a:ln>
            </p:spPr>
            <p:txBody>
              <a:bodyPr wrap="none">
                <a:spAutoFit/>
              </a:bodyPr>
              <a:lstStyle/>
              <a:p>
                <a:pPr algn="ctr">
                  <a:spcAft>
                    <a:spcPts val="0"/>
                  </a:spcAft>
                  <a:tabLst>
                    <a:tab pos="512763" algn="l"/>
                    <a:tab pos="1025525" algn="l"/>
                    <a:tab pos="1538288" algn="l"/>
                    <a:tab pos="1995488" algn="l"/>
                    <a:tab pos="2520950" algn="l"/>
                    <a:tab pos="3033713" algn="l"/>
                    <a:tab pos="3546475" algn="l"/>
                    <a:tab pos="4059238" algn="l"/>
                    <a:tab pos="4572000" algn="l"/>
                    <a:tab pos="5140325" algn="l"/>
                    <a:tab pos="5653088" algn="l"/>
                    <a:tab pos="6178550" algn="l"/>
                  </a:tabLst>
                </a:pPr>
                <a:r>
                  <a:rPr lang="en-US" sz="1600" dirty="0">
                    <a:solidFill>
                      <a:prstClr val="black"/>
                    </a:solidFill>
                  </a:rPr>
                  <a:t>Clopidogrel</a:t>
                </a:r>
              </a:p>
            </p:txBody>
          </p:sp>
          <p:sp>
            <p:nvSpPr>
              <p:cNvPr id="29" name="Freeform 28"/>
              <p:cNvSpPr/>
              <p:nvPr/>
            </p:nvSpPr>
            <p:spPr>
              <a:xfrm>
                <a:off x="1855788" y="2771775"/>
                <a:ext cx="6146800" cy="2546350"/>
              </a:xfrm>
              <a:custGeom>
                <a:avLst/>
                <a:gdLst>
                  <a:gd name="connsiteX0" fmla="*/ 0 w 6146800"/>
                  <a:gd name="connsiteY0" fmla="*/ 2546350 h 2546350"/>
                  <a:gd name="connsiteX1" fmla="*/ 768350 w 6146800"/>
                  <a:gd name="connsiteY1" fmla="*/ 2032000 h 2546350"/>
                  <a:gd name="connsiteX2" fmla="*/ 1054100 w 6146800"/>
                  <a:gd name="connsiteY2" fmla="*/ 1917700 h 2546350"/>
                  <a:gd name="connsiteX3" fmla="*/ 1206500 w 6146800"/>
                  <a:gd name="connsiteY3" fmla="*/ 1905000 h 2546350"/>
                  <a:gd name="connsiteX4" fmla="*/ 1612900 w 6146800"/>
                  <a:gd name="connsiteY4" fmla="*/ 1670050 h 2546350"/>
                  <a:gd name="connsiteX5" fmla="*/ 1981200 w 6146800"/>
                  <a:gd name="connsiteY5" fmla="*/ 1555750 h 2546350"/>
                  <a:gd name="connsiteX6" fmla="*/ 2051050 w 6146800"/>
                  <a:gd name="connsiteY6" fmla="*/ 1543050 h 2546350"/>
                  <a:gd name="connsiteX7" fmla="*/ 2178050 w 6146800"/>
                  <a:gd name="connsiteY7" fmla="*/ 1454150 h 2546350"/>
                  <a:gd name="connsiteX8" fmla="*/ 2660650 w 6146800"/>
                  <a:gd name="connsiteY8" fmla="*/ 1257300 h 2546350"/>
                  <a:gd name="connsiteX9" fmla="*/ 2774950 w 6146800"/>
                  <a:gd name="connsiteY9" fmla="*/ 1174750 h 2546350"/>
                  <a:gd name="connsiteX10" fmla="*/ 3295650 w 6146800"/>
                  <a:gd name="connsiteY10" fmla="*/ 1028700 h 2546350"/>
                  <a:gd name="connsiteX11" fmla="*/ 3568700 w 6146800"/>
                  <a:gd name="connsiteY11" fmla="*/ 908050 h 2546350"/>
                  <a:gd name="connsiteX12" fmla="*/ 3803650 w 6146800"/>
                  <a:gd name="connsiteY12" fmla="*/ 844550 h 2546350"/>
                  <a:gd name="connsiteX13" fmla="*/ 3943350 w 6146800"/>
                  <a:gd name="connsiteY13" fmla="*/ 806450 h 2546350"/>
                  <a:gd name="connsiteX14" fmla="*/ 4216400 w 6146800"/>
                  <a:gd name="connsiteY14" fmla="*/ 666750 h 2546350"/>
                  <a:gd name="connsiteX15" fmla="*/ 4489450 w 6146800"/>
                  <a:gd name="connsiteY15" fmla="*/ 558800 h 2546350"/>
                  <a:gd name="connsiteX16" fmla="*/ 4705350 w 6146800"/>
                  <a:gd name="connsiteY16" fmla="*/ 476250 h 2546350"/>
                  <a:gd name="connsiteX17" fmla="*/ 4921250 w 6146800"/>
                  <a:gd name="connsiteY17" fmla="*/ 406400 h 2546350"/>
                  <a:gd name="connsiteX18" fmla="*/ 5143500 w 6146800"/>
                  <a:gd name="connsiteY18" fmla="*/ 349250 h 2546350"/>
                  <a:gd name="connsiteX19" fmla="*/ 5226050 w 6146800"/>
                  <a:gd name="connsiteY19" fmla="*/ 336550 h 2546350"/>
                  <a:gd name="connsiteX20" fmla="*/ 5492750 w 6146800"/>
                  <a:gd name="connsiteY20" fmla="*/ 177800 h 2546350"/>
                  <a:gd name="connsiteX21" fmla="*/ 5562600 w 6146800"/>
                  <a:gd name="connsiteY21" fmla="*/ 165100 h 2546350"/>
                  <a:gd name="connsiteX22" fmla="*/ 5632450 w 6146800"/>
                  <a:gd name="connsiteY22" fmla="*/ 139700 h 2546350"/>
                  <a:gd name="connsiteX23" fmla="*/ 6146800 w 6146800"/>
                  <a:gd name="connsiteY23" fmla="*/ 0 h 254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46800" h="2546350">
                    <a:moveTo>
                      <a:pt x="0" y="2546350"/>
                    </a:moveTo>
                    <a:lnTo>
                      <a:pt x="768350" y="2032000"/>
                    </a:lnTo>
                    <a:lnTo>
                      <a:pt x="1054100" y="1917700"/>
                    </a:lnTo>
                    <a:lnTo>
                      <a:pt x="1206500" y="1905000"/>
                    </a:lnTo>
                    <a:lnTo>
                      <a:pt x="1612900" y="1670050"/>
                    </a:lnTo>
                    <a:lnTo>
                      <a:pt x="1981200" y="1555750"/>
                    </a:lnTo>
                    <a:lnTo>
                      <a:pt x="2051050" y="1543050"/>
                    </a:lnTo>
                    <a:lnTo>
                      <a:pt x="2178050" y="1454150"/>
                    </a:lnTo>
                    <a:lnTo>
                      <a:pt x="2660650" y="1257300"/>
                    </a:lnTo>
                    <a:lnTo>
                      <a:pt x="2774950" y="1174750"/>
                    </a:lnTo>
                    <a:lnTo>
                      <a:pt x="3295650" y="1028700"/>
                    </a:lnTo>
                    <a:lnTo>
                      <a:pt x="3568700" y="908050"/>
                    </a:lnTo>
                    <a:lnTo>
                      <a:pt x="3803650" y="844550"/>
                    </a:lnTo>
                    <a:lnTo>
                      <a:pt x="3943350" y="806450"/>
                    </a:lnTo>
                    <a:lnTo>
                      <a:pt x="4216400" y="666750"/>
                    </a:lnTo>
                    <a:lnTo>
                      <a:pt x="4489450" y="558800"/>
                    </a:lnTo>
                    <a:lnTo>
                      <a:pt x="4705350" y="476250"/>
                    </a:lnTo>
                    <a:lnTo>
                      <a:pt x="4921250" y="406400"/>
                    </a:lnTo>
                    <a:lnTo>
                      <a:pt x="5143500" y="349250"/>
                    </a:lnTo>
                    <a:lnTo>
                      <a:pt x="5226050" y="336550"/>
                    </a:lnTo>
                    <a:lnTo>
                      <a:pt x="5492750" y="177800"/>
                    </a:lnTo>
                    <a:lnTo>
                      <a:pt x="5562600" y="165100"/>
                    </a:lnTo>
                    <a:lnTo>
                      <a:pt x="5632450" y="139700"/>
                    </a:lnTo>
                    <a:lnTo>
                      <a:pt x="6146800" y="0"/>
                    </a:lnTo>
                  </a:path>
                </a:pathLst>
              </a:custGeom>
              <a:ln w="28575" cap="rnd">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solidFill>
                    <a:prstClr val="black"/>
                  </a:solidFill>
                </a:endParaRPr>
              </a:p>
            </p:txBody>
          </p:sp>
          <p:sp>
            <p:nvSpPr>
              <p:cNvPr id="30" name="Freeform 29"/>
              <p:cNvSpPr/>
              <p:nvPr/>
            </p:nvSpPr>
            <p:spPr>
              <a:xfrm>
                <a:off x="1854200" y="2536825"/>
                <a:ext cx="6165850" cy="2747963"/>
              </a:xfrm>
              <a:custGeom>
                <a:avLst/>
                <a:gdLst>
                  <a:gd name="connsiteX0" fmla="*/ 0 w 6165188"/>
                  <a:gd name="connsiteY0" fmla="*/ 2748810 h 2748810"/>
                  <a:gd name="connsiteX1" fmla="*/ 11220 w 6165188"/>
                  <a:gd name="connsiteY1" fmla="*/ 2664662 h 2748810"/>
                  <a:gd name="connsiteX2" fmla="*/ 78537 w 6165188"/>
                  <a:gd name="connsiteY2" fmla="*/ 2614174 h 2748810"/>
                  <a:gd name="connsiteX3" fmla="*/ 112196 w 6165188"/>
                  <a:gd name="connsiteY3" fmla="*/ 2586125 h 2748810"/>
                  <a:gd name="connsiteX4" fmla="*/ 129026 w 6165188"/>
                  <a:gd name="connsiteY4" fmla="*/ 2574905 h 2748810"/>
                  <a:gd name="connsiteX5" fmla="*/ 185124 w 6165188"/>
                  <a:gd name="connsiteY5" fmla="*/ 2569296 h 2748810"/>
                  <a:gd name="connsiteX6" fmla="*/ 185124 w 6165188"/>
                  <a:gd name="connsiteY6" fmla="*/ 2569296 h 2748810"/>
                  <a:gd name="connsiteX7" fmla="*/ 196344 w 6165188"/>
                  <a:gd name="connsiteY7" fmla="*/ 2524417 h 2748810"/>
                  <a:gd name="connsiteX8" fmla="*/ 230002 w 6165188"/>
                  <a:gd name="connsiteY8" fmla="*/ 2524417 h 2748810"/>
                  <a:gd name="connsiteX9" fmla="*/ 235612 w 6165188"/>
                  <a:gd name="connsiteY9" fmla="*/ 2473929 h 2748810"/>
                  <a:gd name="connsiteX10" fmla="*/ 286101 w 6165188"/>
                  <a:gd name="connsiteY10" fmla="*/ 2473929 h 2748810"/>
                  <a:gd name="connsiteX11" fmla="*/ 291710 w 6165188"/>
                  <a:gd name="connsiteY11" fmla="*/ 2445880 h 2748810"/>
                  <a:gd name="connsiteX12" fmla="*/ 364638 w 6165188"/>
                  <a:gd name="connsiteY12" fmla="*/ 2451489 h 2748810"/>
                  <a:gd name="connsiteX13" fmla="*/ 364638 w 6165188"/>
                  <a:gd name="connsiteY13" fmla="*/ 2401001 h 2748810"/>
                  <a:gd name="connsiteX14" fmla="*/ 415126 w 6165188"/>
                  <a:gd name="connsiteY14" fmla="*/ 2401001 h 2748810"/>
                  <a:gd name="connsiteX15" fmla="*/ 420736 w 6165188"/>
                  <a:gd name="connsiteY15" fmla="*/ 2344903 h 2748810"/>
                  <a:gd name="connsiteX16" fmla="*/ 504883 w 6165188"/>
                  <a:gd name="connsiteY16" fmla="*/ 2339293 h 2748810"/>
                  <a:gd name="connsiteX17" fmla="*/ 504883 w 6165188"/>
                  <a:gd name="connsiteY17" fmla="*/ 2300024 h 2748810"/>
                  <a:gd name="connsiteX18" fmla="*/ 566591 w 6165188"/>
                  <a:gd name="connsiteY18" fmla="*/ 2305634 h 2748810"/>
                  <a:gd name="connsiteX19" fmla="*/ 577811 w 6165188"/>
                  <a:gd name="connsiteY19" fmla="*/ 2266366 h 2748810"/>
                  <a:gd name="connsiteX20" fmla="*/ 617080 w 6165188"/>
                  <a:gd name="connsiteY20" fmla="*/ 2271975 h 2748810"/>
                  <a:gd name="connsiteX21" fmla="*/ 622690 w 6165188"/>
                  <a:gd name="connsiteY21" fmla="*/ 2232707 h 2748810"/>
                  <a:gd name="connsiteX22" fmla="*/ 706837 w 6165188"/>
                  <a:gd name="connsiteY22" fmla="*/ 2238316 h 2748810"/>
                  <a:gd name="connsiteX23" fmla="*/ 712447 w 6165188"/>
                  <a:gd name="connsiteY23" fmla="*/ 2199048 h 2748810"/>
                  <a:gd name="connsiteX24" fmla="*/ 762935 w 6165188"/>
                  <a:gd name="connsiteY24" fmla="*/ 2204658 h 2748810"/>
                  <a:gd name="connsiteX25" fmla="*/ 762935 w 6165188"/>
                  <a:gd name="connsiteY25" fmla="*/ 2170999 h 2748810"/>
                  <a:gd name="connsiteX26" fmla="*/ 807814 w 6165188"/>
                  <a:gd name="connsiteY26" fmla="*/ 2182218 h 2748810"/>
                  <a:gd name="connsiteX27" fmla="*/ 813423 w 6165188"/>
                  <a:gd name="connsiteY27" fmla="*/ 2137340 h 2748810"/>
                  <a:gd name="connsiteX28" fmla="*/ 886351 w 6165188"/>
                  <a:gd name="connsiteY28" fmla="*/ 2142950 h 2748810"/>
                  <a:gd name="connsiteX29" fmla="*/ 891961 w 6165188"/>
                  <a:gd name="connsiteY29" fmla="*/ 2114900 h 2748810"/>
                  <a:gd name="connsiteX30" fmla="*/ 953669 w 6165188"/>
                  <a:gd name="connsiteY30" fmla="*/ 2109291 h 2748810"/>
                  <a:gd name="connsiteX31" fmla="*/ 964888 w 6165188"/>
                  <a:gd name="connsiteY31" fmla="*/ 2081242 h 2748810"/>
                  <a:gd name="connsiteX32" fmla="*/ 998547 w 6165188"/>
                  <a:gd name="connsiteY32" fmla="*/ 2081242 h 2748810"/>
                  <a:gd name="connsiteX33" fmla="*/ 1020987 w 6165188"/>
                  <a:gd name="connsiteY33" fmla="*/ 2019534 h 2748810"/>
                  <a:gd name="connsiteX34" fmla="*/ 1093914 w 6165188"/>
                  <a:gd name="connsiteY34" fmla="*/ 2019534 h 2748810"/>
                  <a:gd name="connsiteX35" fmla="*/ 1105134 w 6165188"/>
                  <a:gd name="connsiteY35" fmla="*/ 1991485 h 2748810"/>
                  <a:gd name="connsiteX36" fmla="*/ 1161232 w 6165188"/>
                  <a:gd name="connsiteY36" fmla="*/ 1997094 h 2748810"/>
                  <a:gd name="connsiteX37" fmla="*/ 1166842 w 6165188"/>
                  <a:gd name="connsiteY37" fmla="*/ 1957826 h 2748810"/>
                  <a:gd name="connsiteX38" fmla="*/ 1267818 w 6165188"/>
                  <a:gd name="connsiteY38" fmla="*/ 1952216 h 2748810"/>
                  <a:gd name="connsiteX39" fmla="*/ 1273428 w 6165188"/>
                  <a:gd name="connsiteY39" fmla="*/ 1924167 h 2748810"/>
                  <a:gd name="connsiteX40" fmla="*/ 1340746 w 6165188"/>
                  <a:gd name="connsiteY40" fmla="*/ 1918557 h 2748810"/>
                  <a:gd name="connsiteX41" fmla="*/ 1346356 w 6165188"/>
                  <a:gd name="connsiteY41" fmla="*/ 1884898 h 2748810"/>
                  <a:gd name="connsiteX42" fmla="*/ 1391234 w 6165188"/>
                  <a:gd name="connsiteY42" fmla="*/ 1884898 h 2748810"/>
                  <a:gd name="connsiteX43" fmla="*/ 1396844 w 6165188"/>
                  <a:gd name="connsiteY43" fmla="*/ 1845629 h 2748810"/>
                  <a:gd name="connsiteX44" fmla="*/ 1469772 w 6165188"/>
                  <a:gd name="connsiteY44" fmla="*/ 1851239 h 2748810"/>
                  <a:gd name="connsiteX45" fmla="*/ 1475382 w 6165188"/>
                  <a:gd name="connsiteY45" fmla="*/ 1806361 h 2748810"/>
                  <a:gd name="connsiteX46" fmla="*/ 1548309 w 6165188"/>
                  <a:gd name="connsiteY46" fmla="*/ 1806361 h 2748810"/>
                  <a:gd name="connsiteX47" fmla="*/ 1565139 w 6165188"/>
                  <a:gd name="connsiteY47" fmla="*/ 1772702 h 2748810"/>
                  <a:gd name="connsiteX48" fmla="*/ 1615627 w 6165188"/>
                  <a:gd name="connsiteY48" fmla="*/ 1778312 h 2748810"/>
                  <a:gd name="connsiteX49" fmla="*/ 1626847 w 6165188"/>
                  <a:gd name="connsiteY49" fmla="*/ 1727823 h 2748810"/>
                  <a:gd name="connsiteX50" fmla="*/ 1682945 w 6165188"/>
                  <a:gd name="connsiteY50" fmla="*/ 1733433 h 2748810"/>
                  <a:gd name="connsiteX51" fmla="*/ 1688555 w 6165188"/>
                  <a:gd name="connsiteY51" fmla="*/ 1710994 h 2748810"/>
                  <a:gd name="connsiteX52" fmla="*/ 1800751 w 6165188"/>
                  <a:gd name="connsiteY52" fmla="*/ 1716604 h 2748810"/>
                  <a:gd name="connsiteX53" fmla="*/ 1806361 w 6165188"/>
                  <a:gd name="connsiteY53" fmla="*/ 1660505 h 2748810"/>
                  <a:gd name="connsiteX54" fmla="*/ 1884898 w 6165188"/>
                  <a:gd name="connsiteY54" fmla="*/ 1671725 h 2748810"/>
                  <a:gd name="connsiteX55" fmla="*/ 1873679 w 6165188"/>
                  <a:gd name="connsiteY55" fmla="*/ 1632456 h 2748810"/>
                  <a:gd name="connsiteX56" fmla="*/ 1952216 w 6165188"/>
                  <a:gd name="connsiteY56" fmla="*/ 1638066 h 2748810"/>
                  <a:gd name="connsiteX57" fmla="*/ 1957826 w 6165188"/>
                  <a:gd name="connsiteY57" fmla="*/ 1581968 h 2748810"/>
                  <a:gd name="connsiteX58" fmla="*/ 2058802 w 6165188"/>
                  <a:gd name="connsiteY58" fmla="*/ 1587578 h 2748810"/>
                  <a:gd name="connsiteX59" fmla="*/ 2064412 w 6165188"/>
                  <a:gd name="connsiteY59" fmla="*/ 1548309 h 2748810"/>
                  <a:gd name="connsiteX60" fmla="*/ 2159779 w 6165188"/>
                  <a:gd name="connsiteY60" fmla="*/ 1559529 h 2748810"/>
                  <a:gd name="connsiteX61" fmla="*/ 2159779 w 6165188"/>
                  <a:gd name="connsiteY61" fmla="*/ 1520260 h 2748810"/>
                  <a:gd name="connsiteX62" fmla="*/ 2232707 w 6165188"/>
                  <a:gd name="connsiteY62" fmla="*/ 1520260 h 2748810"/>
                  <a:gd name="connsiteX63" fmla="*/ 2232707 w 6165188"/>
                  <a:gd name="connsiteY63" fmla="*/ 1486601 h 2748810"/>
                  <a:gd name="connsiteX64" fmla="*/ 2305634 w 6165188"/>
                  <a:gd name="connsiteY64" fmla="*/ 1486601 h 2748810"/>
                  <a:gd name="connsiteX65" fmla="*/ 2294415 w 6165188"/>
                  <a:gd name="connsiteY65" fmla="*/ 1458552 h 2748810"/>
                  <a:gd name="connsiteX66" fmla="*/ 2384172 w 6165188"/>
                  <a:gd name="connsiteY66" fmla="*/ 1458552 h 2748810"/>
                  <a:gd name="connsiteX67" fmla="*/ 2389782 w 6165188"/>
                  <a:gd name="connsiteY67" fmla="*/ 1408064 h 2748810"/>
                  <a:gd name="connsiteX68" fmla="*/ 2507588 w 6165188"/>
                  <a:gd name="connsiteY68" fmla="*/ 1413673 h 2748810"/>
                  <a:gd name="connsiteX69" fmla="*/ 2513198 w 6165188"/>
                  <a:gd name="connsiteY69" fmla="*/ 1374405 h 2748810"/>
                  <a:gd name="connsiteX70" fmla="*/ 2608564 w 6165188"/>
                  <a:gd name="connsiteY70" fmla="*/ 1380015 h 2748810"/>
                  <a:gd name="connsiteX71" fmla="*/ 2619784 w 6165188"/>
                  <a:gd name="connsiteY71" fmla="*/ 1346356 h 2748810"/>
                  <a:gd name="connsiteX72" fmla="*/ 2737590 w 6165188"/>
                  <a:gd name="connsiteY72" fmla="*/ 1351966 h 2748810"/>
                  <a:gd name="connsiteX73" fmla="*/ 2731980 w 6165188"/>
                  <a:gd name="connsiteY73" fmla="*/ 1301477 h 2748810"/>
                  <a:gd name="connsiteX74" fmla="*/ 2810518 w 6165188"/>
                  <a:gd name="connsiteY74" fmla="*/ 1301477 h 2748810"/>
                  <a:gd name="connsiteX75" fmla="*/ 2810518 w 6165188"/>
                  <a:gd name="connsiteY75" fmla="*/ 1273428 h 2748810"/>
                  <a:gd name="connsiteX76" fmla="*/ 2872226 w 6165188"/>
                  <a:gd name="connsiteY76" fmla="*/ 1279038 h 2748810"/>
                  <a:gd name="connsiteX77" fmla="*/ 2872226 w 6165188"/>
                  <a:gd name="connsiteY77" fmla="*/ 1239769 h 2748810"/>
                  <a:gd name="connsiteX78" fmla="*/ 2950763 w 6165188"/>
                  <a:gd name="connsiteY78" fmla="*/ 1239769 h 2748810"/>
                  <a:gd name="connsiteX79" fmla="*/ 2950763 w 6165188"/>
                  <a:gd name="connsiteY79" fmla="*/ 1217330 h 2748810"/>
                  <a:gd name="connsiteX80" fmla="*/ 3079789 w 6165188"/>
                  <a:gd name="connsiteY80" fmla="*/ 1217330 h 2748810"/>
                  <a:gd name="connsiteX81" fmla="*/ 3079789 w 6165188"/>
                  <a:gd name="connsiteY81" fmla="*/ 1172451 h 2748810"/>
                  <a:gd name="connsiteX82" fmla="*/ 3158326 w 6165188"/>
                  <a:gd name="connsiteY82" fmla="*/ 1172451 h 2748810"/>
                  <a:gd name="connsiteX83" fmla="*/ 3152717 w 6165188"/>
                  <a:gd name="connsiteY83" fmla="*/ 1144402 h 2748810"/>
                  <a:gd name="connsiteX84" fmla="*/ 3259303 w 6165188"/>
                  <a:gd name="connsiteY84" fmla="*/ 1138793 h 2748810"/>
                  <a:gd name="connsiteX85" fmla="*/ 3259303 w 6165188"/>
                  <a:gd name="connsiteY85" fmla="*/ 1093914 h 2748810"/>
                  <a:gd name="connsiteX86" fmla="*/ 3332231 w 6165188"/>
                  <a:gd name="connsiteY86" fmla="*/ 1105134 h 2748810"/>
                  <a:gd name="connsiteX87" fmla="*/ 3332231 w 6165188"/>
                  <a:gd name="connsiteY87" fmla="*/ 1060255 h 2748810"/>
                  <a:gd name="connsiteX88" fmla="*/ 3427598 w 6165188"/>
                  <a:gd name="connsiteY88" fmla="*/ 1060255 h 2748810"/>
                  <a:gd name="connsiteX89" fmla="*/ 3416378 w 6165188"/>
                  <a:gd name="connsiteY89" fmla="*/ 1026596 h 2748810"/>
                  <a:gd name="connsiteX90" fmla="*/ 3545404 w 6165188"/>
                  <a:gd name="connsiteY90" fmla="*/ 1026596 h 2748810"/>
                  <a:gd name="connsiteX91" fmla="*/ 3551014 w 6165188"/>
                  <a:gd name="connsiteY91" fmla="*/ 987327 h 2748810"/>
                  <a:gd name="connsiteX92" fmla="*/ 3635161 w 6165188"/>
                  <a:gd name="connsiteY92" fmla="*/ 998547 h 2748810"/>
                  <a:gd name="connsiteX93" fmla="*/ 3635161 w 6165188"/>
                  <a:gd name="connsiteY93" fmla="*/ 959278 h 2748810"/>
                  <a:gd name="connsiteX94" fmla="*/ 3708088 w 6165188"/>
                  <a:gd name="connsiteY94" fmla="*/ 964888 h 2748810"/>
                  <a:gd name="connsiteX95" fmla="*/ 3702479 w 6165188"/>
                  <a:gd name="connsiteY95" fmla="*/ 914400 h 2748810"/>
                  <a:gd name="connsiteX96" fmla="*/ 3803455 w 6165188"/>
                  <a:gd name="connsiteY96" fmla="*/ 914400 h 2748810"/>
                  <a:gd name="connsiteX97" fmla="*/ 3803455 w 6165188"/>
                  <a:gd name="connsiteY97" fmla="*/ 886351 h 2748810"/>
                  <a:gd name="connsiteX98" fmla="*/ 3842724 w 6165188"/>
                  <a:gd name="connsiteY98" fmla="*/ 875131 h 2748810"/>
                  <a:gd name="connsiteX99" fmla="*/ 3837114 w 6165188"/>
                  <a:gd name="connsiteY99" fmla="*/ 847082 h 2748810"/>
                  <a:gd name="connsiteX100" fmla="*/ 3904432 w 6165188"/>
                  <a:gd name="connsiteY100" fmla="*/ 847082 h 2748810"/>
                  <a:gd name="connsiteX101" fmla="*/ 3910042 w 6165188"/>
                  <a:gd name="connsiteY101" fmla="*/ 807813 h 2748810"/>
                  <a:gd name="connsiteX102" fmla="*/ 3938091 w 6165188"/>
                  <a:gd name="connsiteY102" fmla="*/ 813423 h 2748810"/>
                  <a:gd name="connsiteX103" fmla="*/ 3943701 w 6165188"/>
                  <a:gd name="connsiteY103" fmla="*/ 785374 h 2748810"/>
                  <a:gd name="connsiteX104" fmla="*/ 4050287 w 6165188"/>
                  <a:gd name="connsiteY104" fmla="*/ 779764 h 2748810"/>
                  <a:gd name="connsiteX105" fmla="*/ 4055897 w 6165188"/>
                  <a:gd name="connsiteY105" fmla="*/ 740496 h 2748810"/>
                  <a:gd name="connsiteX106" fmla="*/ 4184923 w 6165188"/>
                  <a:gd name="connsiteY106" fmla="*/ 734886 h 2748810"/>
                  <a:gd name="connsiteX107" fmla="*/ 4184923 w 6165188"/>
                  <a:gd name="connsiteY107" fmla="*/ 701227 h 2748810"/>
                  <a:gd name="connsiteX108" fmla="*/ 4358827 w 6165188"/>
                  <a:gd name="connsiteY108" fmla="*/ 712446 h 2748810"/>
                  <a:gd name="connsiteX109" fmla="*/ 4364437 w 6165188"/>
                  <a:gd name="connsiteY109" fmla="*/ 667568 h 2748810"/>
                  <a:gd name="connsiteX110" fmla="*/ 4442974 w 6165188"/>
                  <a:gd name="connsiteY110" fmla="*/ 673178 h 2748810"/>
                  <a:gd name="connsiteX111" fmla="*/ 4454194 w 6165188"/>
                  <a:gd name="connsiteY111" fmla="*/ 633909 h 2748810"/>
                  <a:gd name="connsiteX112" fmla="*/ 4538341 w 6165188"/>
                  <a:gd name="connsiteY112" fmla="*/ 639519 h 2748810"/>
                  <a:gd name="connsiteX113" fmla="*/ 4572000 w 6165188"/>
                  <a:gd name="connsiteY113" fmla="*/ 605860 h 2748810"/>
                  <a:gd name="connsiteX114" fmla="*/ 4633708 w 6165188"/>
                  <a:gd name="connsiteY114" fmla="*/ 600250 h 2748810"/>
                  <a:gd name="connsiteX115" fmla="*/ 4644928 w 6165188"/>
                  <a:gd name="connsiteY115" fmla="*/ 572201 h 2748810"/>
                  <a:gd name="connsiteX116" fmla="*/ 4723465 w 6165188"/>
                  <a:gd name="connsiteY116" fmla="*/ 566591 h 2748810"/>
                  <a:gd name="connsiteX117" fmla="*/ 4723465 w 6165188"/>
                  <a:gd name="connsiteY117" fmla="*/ 532932 h 2748810"/>
                  <a:gd name="connsiteX118" fmla="*/ 4785173 w 6165188"/>
                  <a:gd name="connsiteY118" fmla="*/ 527323 h 2748810"/>
                  <a:gd name="connsiteX119" fmla="*/ 4785173 w 6165188"/>
                  <a:gd name="connsiteY119" fmla="*/ 482444 h 2748810"/>
                  <a:gd name="connsiteX120" fmla="*/ 4841271 w 6165188"/>
                  <a:gd name="connsiteY120" fmla="*/ 482444 h 2748810"/>
                  <a:gd name="connsiteX121" fmla="*/ 4846881 w 6165188"/>
                  <a:gd name="connsiteY121" fmla="*/ 448785 h 2748810"/>
                  <a:gd name="connsiteX122" fmla="*/ 4914199 w 6165188"/>
                  <a:gd name="connsiteY122" fmla="*/ 460005 h 2748810"/>
                  <a:gd name="connsiteX123" fmla="*/ 4919809 w 6165188"/>
                  <a:gd name="connsiteY123" fmla="*/ 426346 h 2748810"/>
                  <a:gd name="connsiteX124" fmla="*/ 4992736 w 6165188"/>
                  <a:gd name="connsiteY124" fmla="*/ 426346 h 2748810"/>
                  <a:gd name="connsiteX125" fmla="*/ 4992736 w 6165188"/>
                  <a:gd name="connsiteY125" fmla="*/ 387077 h 2748810"/>
                  <a:gd name="connsiteX126" fmla="*/ 5088103 w 6165188"/>
                  <a:gd name="connsiteY126" fmla="*/ 353418 h 2748810"/>
                  <a:gd name="connsiteX127" fmla="*/ 5088103 w 6165188"/>
                  <a:gd name="connsiteY127" fmla="*/ 319759 h 2748810"/>
                  <a:gd name="connsiteX128" fmla="*/ 5211519 w 6165188"/>
                  <a:gd name="connsiteY128" fmla="*/ 325369 h 2748810"/>
                  <a:gd name="connsiteX129" fmla="*/ 5217129 w 6165188"/>
                  <a:gd name="connsiteY129" fmla="*/ 291710 h 2748810"/>
                  <a:gd name="connsiteX130" fmla="*/ 5407863 w 6165188"/>
                  <a:gd name="connsiteY130" fmla="*/ 302930 h 2748810"/>
                  <a:gd name="connsiteX131" fmla="*/ 5402253 w 6165188"/>
                  <a:gd name="connsiteY131" fmla="*/ 235612 h 2748810"/>
                  <a:gd name="connsiteX132" fmla="*/ 5452741 w 6165188"/>
                  <a:gd name="connsiteY132" fmla="*/ 235612 h 2748810"/>
                  <a:gd name="connsiteX133" fmla="*/ 5463961 w 6165188"/>
                  <a:gd name="connsiteY133" fmla="*/ 196343 h 2748810"/>
                  <a:gd name="connsiteX134" fmla="*/ 5564937 w 6165188"/>
                  <a:gd name="connsiteY134" fmla="*/ 201953 h 2748810"/>
                  <a:gd name="connsiteX135" fmla="*/ 5587377 w 6165188"/>
                  <a:gd name="connsiteY135" fmla="*/ 179514 h 2748810"/>
                  <a:gd name="connsiteX136" fmla="*/ 5649085 w 6165188"/>
                  <a:gd name="connsiteY136" fmla="*/ 179514 h 2748810"/>
                  <a:gd name="connsiteX137" fmla="*/ 5654695 w 6165188"/>
                  <a:gd name="connsiteY137" fmla="*/ 145855 h 2748810"/>
                  <a:gd name="connsiteX138" fmla="*/ 5699573 w 6165188"/>
                  <a:gd name="connsiteY138" fmla="*/ 151465 h 2748810"/>
                  <a:gd name="connsiteX139" fmla="*/ 5705183 w 6165188"/>
                  <a:gd name="connsiteY139" fmla="*/ 112196 h 2748810"/>
                  <a:gd name="connsiteX140" fmla="*/ 5755671 w 6165188"/>
                  <a:gd name="connsiteY140" fmla="*/ 117806 h 2748810"/>
                  <a:gd name="connsiteX141" fmla="*/ 5761281 w 6165188"/>
                  <a:gd name="connsiteY141" fmla="*/ 61708 h 2748810"/>
                  <a:gd name="connsiteX142" fmla="*/ 5901526 w 6165188"/>
                  <a:gd name="connsiteY142" fmla="*/ 61708 h 2748810"/>
                  <a:gd name="connsiteX143" fmla="*/ 5907136 w 6165188"/>
                  <a:gd name="connsiteY143" fmla="*/ 33659 h 2748810"/>
                  <a:gd name="connsiteX144" fmla="*/ 6047382 w 6165188"/>
                  <a:gd name="connsiteY144" fmla="*/ 44878 h 2748810"/>
                  <a:gd name="connsiteX145" fmla="*/ 6052991 w 6165188"/>
                  <a:gd name="connsiteY145" fmla="*/ 5610 h 2748810"/>
                  <a:gd name="connsiteX146" fmla="*/ 6165188 w 6165188"/>
                  <a:gd name="connsiteY146" fmla="*/ 0 h 274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165188" h="2748810">
                    <a:moveTo>
                      <a:pt x="0" y="2748810"/>
                    </a:moveTo>
                    <a:lnTo>
                      <a:pt x="11220" y="2664662"/>
                    </a:lnTo>
                    <a:lnTo>
                      <a:pt x="78537" y="2614174"/>
                    </a:lnTo>
                    <a:lnTo>
                      <a:pt x="112196" y="2586125"/>
                    </a:lnTo>
                    <a:lnTo>
                      <a:pt x="129026" y="2574905"/>
                    </a:lnTo>
                    <a:lnTo>
                      <a:pt x="185124" y="2569296"/>
                    </a:lnTo>
                    <a:lnTo>
                      <a:pt x="185124" y="2569296"/>
                    </a:lnTo>
                    <a:lnTo>
                      <a:pt x="196344" y="2524417"/>
                    </a:lnTo>
                    <a:lnTo>
                      <a:pt x="230002" y="2524417"/>
                    </a:lnTo>
                    <a:lnTo>
                      <a:pt x="235612" y="2473929"/>
                    </a:lnTo>
                    <a:lnTo>
                      <a:pt x="286101" y="2473929"/>
                    </a:lnTo>
                    <a:lnTo>
                      <a:pt x="291710" y="2445880"/>
                    </a:lnTo>
                    <a:lnTo>
                      <a:pt x="364638" y="2451489"/>
                    </a:lnTo>
                    <a:lnTo>
                      <a:pt x="364638" y="2401001"/>
                    </a:lnTo>
                    <a:lnTo>
                      <a:pt x="415126" y="2401001"/>
                    </a:lnTo>
                    <a:lnTo>
                      <a:pt x="420736" y="2344903"/>
                    </a:lnTo>
                    <a:lnTo>
                      <a:pt x="504883" y="2339293"/>
                    </a:lnTo>
                    <a:lnTo>
                      <a:pt x="504883" y="2300024"/>
                    </a:lnTo>
                    <a:lnTo>
                      <a:pt x="566591" y="2305634"/>
                    </a:lnTo>
                    <a:lnTo>
                      <a:pt x="577811" y="2266366"/>
                    </a:lnTo>
                    <a:lnTo>
                      <a:pt x="617080" y="2271975"/>
                    </a:lnTo>
                    <a:lnTo>
                      <a:pt x="622690" y="2232707"/>
                    </a:lnTo>
                    <a:lnTo>
                      <a:pt x="706837" y="2238316"/>
                    </a:lnTo>
                    <a:lnTo>
                      <a:pt x="712447" y="2199048"/>
                    </a:lnTo>
                    <a:lnTo>
                      <a:pt x="762935" y="2204658"/>
                    </a:lnTo>
                    <a:lnTo>
                      <a:pt x="762935" y="2170999"/>
                    </a:lnTo>
                    <a:lnTo>
                      <a:pt x="807814" y="2182218"/>
                    </a:lnTo>
                    <a:lnTo>
                      <a:pt x="813423" y="2137340"/>
                    </a:lnTo>
                    <a:lnTo>
                      <a:pt x="886351" y="2142950"/>
                    </a:lnTo>
                    <a:lnTo>
                      <a:pt x="891961" y="2114900"/>
                    </a:lnTo>
                    <a:lnTo>
                      <a:pt x="953669" y="2109291"/>
                    </a:lnTo>
                    <a:lnTo>
                      <a:pt x="964888" y="2081242"/>
                    </a:lnTo>
                    <a:lnTo>
                      <a:pt x="998547" y="2081242"/>
                    </a:lnTo>
                    <a:lnTo>
                      <a:pt x="1020987" y="2019534"/>
                    </a:lnTo>
                    <a:lnTo>
                      <a:pt x="1093914" y="2019534"/>
                    </a:lnTo>
                    <a:lnTo>
                      <a:pt x="1105134" y="1991485"/>
                    </a:lnTo>
                    <a:lnTo>
                      <a:pt x="1161232" y="1997094"/>
                    </a:lnTo>
                    <a:lnTo>
                      <a:pt x="1166842" y="1957826"/>
                    </a:lnTo>
                    <a:lnTo>
                      <a:pt x="1267818" y="1952216"/>
                    </a:lnTo>
                    <a:lnTo>
                      <a:pt x="1273428" y="1924167"/>
                    </a:lnTo>
                    <a:lnTo>
                      <a:pt x="1340746" y="1918557"/>
                    </a:lnTo>
                    <a:lnTo>
                      <a:pt x="1346356" y="1884898"/>
                    </a:lnTo>
                    <a:lnTo>
                      <a:pt x="1391234" y="1884898"/>
                    </a:lnTo>
                    <a:lnTo>
                      <a:pt x="1396844" y="1845629"/>
                    </a:lnTo>
                    <a:lnTo>
                      <a:pt x="1469772" y="1851239"/>
                    </a:lnTo>
                    <a:lnTo>
                      <a:pt x="1475382" y="1806361"/>
                    </a:lnTo>
                    <a:lnTo>
                      <a:pt x="1548309" y="1806361"/>
                    </a:lnTo>
                    <a:lnTo>
                      <a:pt x="1565139" y="1772702"/>
                    </a:lnTo>
                    <a:lnTo>
                      <a:pt x="1615627" y="1778312"/>
                    </a:lnTo>
                    <a:lnTo>
                      <a:pt x="1626847" y="1727823"/>
                    </a:lnTo>
                    <a:lnTo>
                      <a:pt x="1682945" y="1733433"/>
                    </a:lnTo>
                    <a:lnTo>
                      <a:pt x="1688555" y="1710994"/>
                    </a:lnTo>
                    <a:lnTo>
                      <a:pt x="1800751" y="1716604"/>
                    </a:lnTo>
                    <a:lnTo>
                      <a:pt x="1806361" y="1660505"/>
                    </a:lnTo>
                    <a:lnTo>
                      <a:pt x="1884898" y="1671725"/>
                    </a:lnTo>
                    <a:lnTo>
                      <a:pt x="1873679" y="1632456"/>
                    </a:lnTo>
                    <a:lnTo>
                      <a:pt x="1952216" y="1638066"/>
                    </a:lnTo>
                    <a:lnTo>
                      <a:pt x="1957826" y="1581968"/>
                    </a:lnTo>
                    <a:lnTo>
                      <a:pt x="2058802" y="1587578"/>
                    </a:lnTo>
                    <a:lnTo>
                      <a:pt x="2064412" y="1548309"/>
                    </a:lnTo>
                    <a:lnTo>
                      <a:pt x="2159779" y="1559529"/>
                    </a:lnTo>
                    <a:lnTo>
                      <a:pt x="2159779" y="1520260"/>
                    </a:lnTo>
                    <a:lnTo>
                      <a:pt x="2232707" y="1520260"/>
                    </a:lnTo>
                    <a:lnTo>
                      <a:pt x="2232707" y="1486601"/>
                    </a:lnTo>
                    <a:lnTo>
                      <a:pt x="2305634" y="1486601"/>
                    </a:lnTo>
                    <a:lnTo>
                      <a:pt x="2294415" y="1458552"/>
                    </a:lnTo>
                    <a:lnTo>
                      <a:pt x="2384172" y="1458552"/>
                    </a:lnTo>
                    <a:lnTo>
                      <a:pt x="2389782" y="1408064"/>
                    </a:lnTo>
                    <a:lnTo>
                      <a:pt x="2507588" y="1413673"/>
                    </a:lnTo>
                    <a:lnTo>
                      <a:pt x="2513198" y="1374405"/>
                    </a:lnTo>
                    <a:lnTo>
                      <a:pt x="2608564" y="1380015"/>
                    </a:lnTo>
                    <a:lnTo>
                      <a:pt x="2619784" y="1346356"/>
                    </a:lnTo>
                    <a:lnTo>
                      <a:pt x="2737590" y="1351966"/>
                    </a:lnTo>
                    <a:lnTo>
                      <a:pt x="2731980" y="1301477"/>
                    </a:lnTo>
                    <a:lnTo>
                      <a:pt x="2810518" y="1301477"/>
                    </a:lnTo>
                    <a:lnTo>
                      <a:pt x="2810518" y="1273428"/>
                    </a:lnTo>
                    <a:lnTo>
                      <a:pt x="2872226" y="1279038"/>
                    </a:lnTo>
                    <a:lnTo>
                      <a:pt x="2872226" y="1239769"/>
                    </a:lnTo>
                    <a:lnTo>
                      <a:pt x="2950763" y="1239769"/>
                    </a:lnTo>
                    <a:lnTo>
                      <a:pt x="2950763" y="1217330"/>
                    </a:lnTo>
                    <a:lnTo>
                      <a:pt x="3079789" y="1217330"/>
                    </a:lnTo>
                    <a:lnTo>
                      <a:pt x="3079789" y="1172451"/>
                    </a:lnTo>
                    <a:lnTo>
                      <a:pt x="3158326" y="1172451"/>
                    </a:lnTo>
                    <a:lnTo>
                      <a:pt x="3152717" y="1144402"/>
                    </a:lnTo>
                    <a:lnTo>
                      <a:pt x="3259303" y="1138793"/>
                    </a:lnTo>
                    <a:lnTo>
                      <a:pt x="3259303" y="1093914"/>
                    </a:lnTo>
                    <a:lnTo>
                      <a:pt x="3332231" y="1105134"/>
                    </a:lnTo>
                    <a:lnTo>
                      <a:pt x="3332231" y="1060255"/>
                    </a:lnTo>
                    <a:lnTo>
                      <a:pt x="3427598" y="1060255"/>
                    </a:lnTo>
                    <a:lnTo>
                      <a:pt x="3416378" y="1026596"/>
                    </a:lnTo>
                    <a:lnTo>
                      <a:pt x="3545404" y="1026596"/>
                    </a:lnTo>
                    <a:lnTo>
                      <a:pt x="3551014" y="987327"/>
                    </a:lnTo>
                    <a:lnTo>
                      <a:pt x="3635161" y="998547"/>
                    </a:lnTo>
                    <a:lnTo>
                      <a:pt x="3635161" y="959278"/>
                    </a:lnTo>
                    <a:lnTo>
                      <a:pt x="3708088" y="964888"/>
                    </a:lnTo>
                    <a:lnTo>
                      <a:pt x="3702479" y="914400"/>
                    </a:lnTo>
                    <a:lnTo>
                      <a:pt x="3803455" y="914400"/>
                    </a:lnTo>
                    <a:lnTo>
                      <a:pt x="3803455" y="886351"/>
                    </a:lnTo>
                    <a:lnTo>
                      <a:pt x="3842724" y="875131"/>
                    </a:lnTo>
                    <a:lnTo>
                      <a:pt x="3837114" y="847082"/>
                    </a:lnTo>
                    <a:lnTo>
                      <a:pt x="3904432" y="847082"/>
                    </a:lnTo>
                    <a:lnTo>
                      <a:pt x="3910042" y="807813"/>
                    </a:lnTo>
                    <a:lnTo>
                      <a:pt x="3938091" y="813423"/>
                    </a:lnTo>
                    <a:lnTo>
                      <a:pt x="3943701" y="785374"/>
                    </a:lnTo>
                    <a:lnTo>
                      <a:pt x="4050287" y="779764"/>
                    </a:lnTo>
                    <a:lnTo>
                      <a:pt x="4055897" y="740496"/>
                    </a:lnTo>
                    <a:lnTo>
                      <a:pt x="4184923" y="734886"/>
                    </a:lnTo>
                    <a:lnTo>
                      <a:pt x="4184923" y="701227"/>
                    </a:lnTo>
                    <a:lnTo>
                      <a:pt x="4358827" y="712446"/>
                    </a:lnTo>
                    <a:lnTo>
                      <a:pt x="4364437" y="667568"/>
                    </a:lnTo>
                    <a:lnTo>
                      <a:pt x="4442974" y="673178"/>
                    </a:lnTo>
                    <a:lnTo>
                      <a:pt x="4454194" y="633909"/>
                    </a:lnTo>
                    <a:lnTo>
                      <a:pt x="4538341" y="639519"/>
                    </a:lnTo>
                    <a:lnTo>
                      <a:pt x="4572000" y="605860"/>
                    </a:lnTo>
                    <a:lnTo>
                      <a:pt x="4633708" y="600250"/>
                    </a:lnTo>
                    <a:lnTo>
                      <a:pt x="4644928" y="572201"/>
                    </a:lnTo>
                    <a:lnTo>
                      <a:pt x="4723465" y="566591"/>
                    </a:lnTo>
                    <a:lnTo>
                      <a:pt x="4723465" y="532932"/>
                    </a:lnTo>
                    <a:lnTo>
                      <a:pt x="4785173" y="527323"/>
                    </a:lnTo>
                    <a:lnTo>
                      <a:pt x="4785173" y="482444"/>
                    </a:lnTo>
                    <a:lnTo>
                      <a:pt x="4841271" y="482444"/>
                    </a:lnTo>
                    <a:lnTo>
                      <a:pt x="4846881" y="448785"/>
                    </a:lnTo>
                    <a:lnTo>
                      <a:pt x="4914199" y="460005"/>
                    </a:lnTo>
                    <a:lnTo>
                      <a:pt x="4919809" y="426346"/>
                    </a:lnTo>
                    <a:lnTo>
                      <a:pt x="4992736" y="426346"/>
                    </a:lnTo>
                    <a:lnTo>
                      <a:pt x="4992736" y="387077"/>
                    </a:lnTo>
                    <a:lnTo>
                      <a:pt x="5088103" y="353418"/>
                    </a:lnTo>
                    <a:lnTo>
                      <a:pt x="5088103" y="319759"/>
                    </a:lnTo>
                    <a:lnTo>
                      <a:pt x="5211519" y="325369"/>
                    </a:lnTo>
                    <a:lnTo>
                      <a:pt x="5217129" y="291710"/>
                    </a:lnTo>
                    <a:lnTo>
                      <a:pt x="5407863" y="302930"/>
                    </a:lnTo>
                    <a:lnTo>
                      <a:pt x="5402253" y="235612"/>
                    </a:lnTo>
                    <a:lnTo>
                      <a:pt x="5452741" y="235612"/>
                    </a:lnTo>
                    <a:lnTo>
                      <a:pt x="5463961" y="196343"/>
                    </a:lnTo>
                    <a:lnTo>
                      <a:pt x="5564937" y="201953"/>
                    </a:lnTo>
                    <a:lnTo>
                      <a:pt x="5587377" y="179514"/>
                    </a:lnTo>
                    <a:lnTo>
                      <a:pt x="5649085" y="179514"/>
                    </a:lnTo>
                    <a:lnTo>
                      <a:pt x="5654695" y="145855"/>
                    </a:lnTo>
                    <a:lnTo>
                      <a:pt x="5699573" y="151465"/>
                    </a:lnTo>
                    <a:lnTo>
                      <a:pt x="5705183" y="112196"/>
                    </a:lnTo>
                    <a:lnTo>
                      <a:pt x="5755671" y="117806"/>
                    </a:lnTo>
                    <a:lnTo>
                      <a:pt x="5761281" y="61708"/>
                    </a:lnTo>
                    <a:lnTo>
                      <a:pt x="5901526" y="61708"/>
                    </a:lnTo>
                    <a:lnTo>
                      <a:pt x="5907136" y="33659"/>
                    </a:lnTo>
                    <a:lnTo>
                      <a:pt x="6047382" y="44878"/>
                    </a:lnTo>
                    <a:lnTo>
                      <a:pt x="6052991" y="5610"/>
                    </a:lnTo>
                    <a:lnTo>
                      <a:pt x="6165188" y="0"/>
                    </a:lnTo>
                  </a:path>
                </a:pathLst>
              </a:custGeom>
              <a:ln w="28575">
                <a:solidFill>
                  <a:schemeClr val="tx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solidFill>
                    <a:prstClr val="black"/>
                  </a:solidFill>
                </a:endParaRPr>
              </a:p>
            </p:txBody>
          </p:sp>
          <p:cxnSp>
            <p:nvCxnSpPr>
              <p:cNvPr id="31" name="Straight Connector 30"/>
              <p:cNvCxnSpPr/>
              <p:nvPr/>
            </p:nvCxnSpPr>
            <p:spPr>
              <a:xfrm>
                <a:off x="1825625" y="1606550"/>
                <a:ext cx="0" cy="385445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1716088" y="5334000"/>
                <a:ext cx="6346825"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1698625" y="4394200"/>
                <a:ext cx="128588"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1687513" y="3475038"/>
                <a:ext cx="128587"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1697038" y="2543175"/>
                <a:ext cx="128587"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1697038" y="1614488"/>
                <a:ext cx="128587"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flipH="1">
                <a:off x="2302669" y="5396707"/>
                <a:ext cx="128587"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flipH="1">
                <a:off x="2796381" y="5396707"/>
                <a:ext cx="128587"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flipH="1">
                <a:off x="3328194" y="5396707"/>
                <a:ext cx="128587"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flipH="1">
                <a:off x="3853656" y="5396707"/>
                <a:ext cx="128587"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flipH="1">
                <a:off x="4364831" y="5396707"/>
                <a:ext cx="128587"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flipH="1">
                <a:off x="4877594" y="5396707"/>
                <a:ext cx="128587"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flipH="1">
                <a:off x="5398294" y="5396707"/>
                <a:ext cx="128587"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flipH="1">
                <a:off x="5917406" y="5396707"/>
                <a:ext cx="128587"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flipH="1">
                <a:off x="6434931" y="5396707"/>
                <a:ext cx="128587"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flipH="1">
                <a:off x="6947694" y="5396707"/>
                <a:ext cx="128587"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flipH="1">
                <a:off x="7468394" y="5396707"/>
                <a:ext cx="128587"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8054975" y="5329238"/>
                <a:ext cx="0" cy="144462"/>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3193319" y="1488557"/>
              <a:ext cx="372140" cy="276999"/>
            </a:xfrm>
            <a:prstGeom prst="rect">
              <a:avLst/>
            </a:prstGeom>
            <a:noFill/>
          </p:spPr>
          <p:txBody>
            <a:bodyPr wrap="square" rtlCol="0">
              <a:spAutoFit/>
            </a:bodyPr>
            <a:lstStyle/>
            <a:p>
              <a:r>
                <a:rPr lang="en-US" sz="1200" dirty="0">
                  <a:solidFill>
                    <a:prstClr val="black"/>
                  </a:solidFill>
                </a:rPr>
                <a:t>20</a:t>
              </a:r>
            </a:p>
          </p:txBody>
        </p:sp>
        <p:sp>
          <p:nvSpPr>
            <p:cNvPr id="8" name="TextBox 7"/>
            <p:cNvSpPr txBox="1"/>
            <p:nvPr/>
          </p:nvSpPr>
          <p:spPr>
            <a:xfrm>
              <a:off x="3193319" y="2196508"/>
              <a:ext cx="372140" cy="276999"/>
            </a:xfrm>
            <a:prstGeom prst="rect">
              <a:avLst/>
            </a:prstGeom>
            <a:noFill/>
          </p:spPr>
          <p:txBody>
            <a:bodyPr wrap="square" rtlCol="0">
              <a:spAutoFit/>
            </a:bodyPr>
            <a:lstStyle/>
            <a:p>
              <a:r>
                <a:rPr lang="en-US" sz="1200" dirty="0">
                  <a:solidFill>
                    <a:prstClr val="black"/>
                  </a:solidFill>
                </a:rPr>
                <a:t>15</a:t>
              </a:r>
            </a:p>
          </p:txBody>
        </p:sp>
        <p:sp>
          <p:nvSpPr>
            <p:cNvPr id="9" name="TextBox 8"/>
            <p:cNvSpPr txBox="1"/>
            <p:nvPr/>
          </p:nvSpPr>
          <p:spPr>
            <a:xfrm>
              <a:off x="3193319" y="2925725"/>
              <a:ext cx="372140" cy="276999"/>
            </a:xfrm>
            <a:prstGeom prst="rect">
              <a:avLst/>
            </a:prstGeom>
            <a:noFill/>
          </p:spPr>
          <p:txBody>
            <a:bodyPr wrap="square" rtlCol="0">
              <a:spAutoFit/>
            </a:bodyPr>
            <a:lstStyle/>
            <a:p>
              <a:r>
                <a:rPr lang="en-US" sz="1200" dirty="0">
                  <a:solidFill>
                    <a:prstClr val="black"/>
                  </a:solidFill>
                </a:rPr>
                <a:t>10</a:t>
              </a:r>
            </a:p>
          </p:txBody>
        </p:sp>
        <p:sp>
          <p:nvSpPr>
            <p:cNvPr id="10" name="TextBox 9"/>
            <p:cNvSpPr txBox="1"/>
            <p:nvPr/>
          </p:nvSpPr>
          <p:spPr>
            <a:xfrm>
              <a:off x="3214585" y="3654942"/>
              <a:ext cx="372140" cy="276999"/>
            </a:xfrm>
            <a:prstGeom prst="rect">
              <a:avLst/>
            </a:prstGeom>
            <a:noFill/>
          </p:spPr>
          <p:txBody>
            <a:bodyPr wrap="square" rtlCol="0">
              <a:spAutoFit/>
            </a:bodyPr>
            <a:lstStyle/>
            <a:p>
              <a:r>
                <a:rPr lang="en-US" sz="1200" dirty="0">
                  <a:solidFill>
                    <a:prstClr val="black"/>
                  </a:solidFill>
                </a:rPr>
                <a:t>5</a:t>
              </a:r>
            </a:p>
          </p:txBody>
        </p:sp>
        <p:sp>
          <p:nvSpPr>
            <p:cNvPr id="11" name="TextBox 10"/>
            <p:cNvSpPr txBox="1"/>
            <p:nvPr/>
          </p:nvSpPr>
          <p:spPr>
            <a:xfrm>
              <a:off x="3214585" y="4384159"/>
              <a:ext cx="372140" cy="276999"/>
            </a:xfrm>
            <a:prstGeom prst="rect">
              <a:avLst/>
            </a:prstGeom>
            <a:noFill/>
          </p:spPr>
          <p:txBody>
            <a:bodyPr wrap="square" rtlCol="0">
              <a:spAutoFit/>
            </a:bodyPr>
            <a:lstStyle/>
            <a:p>
              <a:r>
                <a:rPr lang="en-US" sz="1200" dirty="0">
                  <a:solidFill>
                    <a:prstClr val="black"/>
                  </a:solidFill>
                </a:rPr>
                <a:t>0</a:t>
              </a:r>
            </a:p>
          </p:txBody>
        </p:sp>
        <p:sp>
          <p:nvSpPr>
            <p:cNvPr id="12" name="TextBox 11"/>
            <p:cNvSpPr txBox="1"/>
            <p:nvPr/>
          </p:nvSpPr>
          <p:spPr>
            <a:xfrm>
              <a:off x="3430781" y="4600354"/>
              <a:ext cx="372140" cy="276999"/>
            </a:xfrm>
            <a:prstGeom prst="rect">
              <a:avLst/>
            </a:prstGeom>
            <a:noFill/>
          </p:spPr>
          <p:txBody>
            <a:bodyPr wrap="square" rtlCol="0">
              <a:spAutoFit/>
            </a:bodyPr>
            <a:lstStyle/>
            <a:p>
              <a:r>
                <a:rPr lang="en-US" sz="1200" dirty="0">
                  <a:solidFill>
                    <a:prstClr val="black"/>
                  </a:solidFill>
                </a:rPr>
                <a:t>0</a:t>
              </a:r>
            </a:p>
          </p:txBody>
        </p:sp>
        <p:sp>
          <p:nvSpPr>
            <p:cNvPr id="13" name="TextBox 12"/>
            <p:cNvSpPr txBox="1"/>
            <p:nvPr/>
          </p:nvSpPr>
          <p:spPr>
            <a:xfrm>
              <a:off x="3846724" y="4600354"/>
              <a:ext cx="372140" cy="276999"/>
            </a:xfrm>
            <a:prstGeom prst="rect">
              <a:avLst/>
            </a:prstGeom>
            <a:noFill/>
          </p:spPr>
          <p:txBody>
            <a:bodyPr wrap="square" rtlCol="0">
              <a:spAutoFit/>
            </a:bodyPr>
            <a:lstStyle/>
            <a:p>
              <a:r>
                <a:rPr lang="en-US" sz="1200" dirty="0">
                  <a:solidFill>
                    <a:prstClr val="black"/>
                  </a:solidFill>
                </a:rPr>
                <a:t>3</a:t>
              </a:r>
            </a:p>
          </p:txBody>
        </p:sp>
        <p:sp>
          <p:nvSpPr>
            <p:cNvPr id="14" name="TextBox 13"/>
            <p:cNvSpPr txBox="1"/>
            <p:nvPr/>
          </p:nvSpPr>
          <p:spPr>
            <a:xfrm>
              <a:off x="4203413" y="4600354"/>
              <a:ext cx="372140" cy="276999"/>
            </a:xfrm>
            <a:prstGeom prst="rect">
              <a:avLst/>
            </a:prstGeom>
            <a:noFill/>
          </p:spPr>
          <p:txBody>
            <a:bodyPr wrap="square" rtlCol="0">
              <a:spAutoFit/>
            </a:bodyPr>
            <a:lstStyle/>
            <a:p>
              <a:r>
                <a:rPr lang="en-US" sz="1200" dirty="0">
                  <a:solidFill>
                    <a:prstClr val="black"/>
                  </a:solidFill>
                </a:rPr>
                <a:t>6</a:t>
              </a:r>
            </a:p>
          </p:txBody>
        </p:sp>
        <p:sp>
          <p:nvSpPr>
            <p:cNvPr id="15" name="TextBox 14"/>
            <p:cNvSpPr txBox="1"/>
            <p:nvPr/>
          </p:nvSpPr>
          <p:spPr>
            <a:xfrm>
              <a:off x="4568465" y="4600354"/>
              <a:ext cx="372140" cy="276999"/>
            </a:xfrm>
            <a:prstGeom prst="rect">
              <a:avLst/>
            </a:prstGeom>
            <a:noFill/>
          </p:spPr>
          <p:txBody>
            <a:bodyPr wrap="square" rtlCol="0">
              <a:spAutoFit/>
            </a:bodyPr>
            <a:lstStyle/>
            <a:p>
              <a:r>
                <a:rPr lang="en-US" sz="1200" dirty="0">
                  <a:solidFill>
                    <a:prstClr val="black"/>
                  </a:solidFill>
                </a:rPr>
                <a:t>9</a:t>
              </a:r>
            </a:p>
          </p:txBody>
        </p:sp>
        <p:sp>
          <p:nvSpPr>
            <p:cNvPr id="16" name="TextBox 15"/>
            <p:cNvSpPr txBox="1"/>
            <p:nvPr/>
          </p:nvSpPr>
          <p:spPr>
            <a:xfrm>
              <a:off x="4961869" y="4600354"/>
              <a:ext cx="372140" cy="276999"/>
            </a:xfrm>
            <a:prstGeom prst="rect">
              <a:avLst/>
            </a:prstGeom>
            <a:noFill/>
          </p:spPr>
          <p:txBody>
            <a:bodyPr wrap="square" rtlCol="0">
              <a:spAutoFit/>
            </a:bodyPr>
            <a:lstStyle/>
            <a:p>
              <a:r>
                <a:rPr lang="en-US" sz="1200" dirty="0">
                  <a:solidFill>
                    <a:prstClr val="black"/>
                  </a:solidFill>
                </a:rPr>
                <a:t>12</a:t>
              </a:r>
            </a:p>
          </p:txBody>
        </p:sp>
        <p:sp>
          <p:nvSpPr>
            <p:cNvPr id="17" name="TextBox 16"/>
            <p:cNvSpPr txBox="1"/>
            <p:nvPr/>
          </p:nvSpPr>
          <p:spPr>
            <a:xfrm>
              <a:off x="5305655" y="4600354"/>
              <a:ext cx="372140" cy="276999"/>
            </a:xfrm>
            <a:prstGeom prst="rect">
              <a:avLst/>
            </a:prstGeom>
            <a:noFill/>
          </p:spPr>
          <p:txBody>
            <a:bodyPr wrap="square" rtlCol="0">
              <a:spAutoFit/>
            </a:bodyPr>
            <a:lstStyle/>
            <a:p>
              <a:r>
                <a:rPr lang="en-US" sz="1200" dirty="0">
                  <a:solidFill>
                    <a:prstClr val="black"/>
                  </a:solidFill>
                </a:rPr>
                <a:t>15</a:t>
              </a:r>
            </a:p>
          </p:txBody>
        </p:sp>
        <p:sp>
          <p:nvSpPr>
            <p:cNvPr id="18" name="TextBox 17"/>
            <p:cNvSpPr txBox="1"/>
            <p:nvPr/>
          </p:nvSpPr>
          <p:spPr>
            <a:xfrm>
              <a:off x="5691971" y="4600354"/>
              <a:ext cx="372140" cy="276999"/>
            </a:xfrm>
            <a:prstGeom prst="rect">
              <a:avLst/>
            </a:prstGeom>
            <a:noFill/>
          </p:spPr>
          <p:txBody>
            <a:bodyPr wrap="square" rtlCol="0">
              <a:spAutoFit/>
            </a:bodyPr>
            <a:lstStyle/>
            <a:p>
              <a:r>
                <a:rPr lang="en-US" sz="1200" dirty="0">
                  <a:solidFill>
                    <a:prstClr val="black"/>
                  </a:solidFill>
                </a:rPr>
                <a:t>18</a:t>
              </a:r>
            </a:p>
          </p:txBody>
        </p:sp>
        <p:sp>
          <p:nvSpPr>
            <p:cNvPr id="19" name="TextBox 18"/>
            <p:cNvSpPr txBox="1"/>
            <p:nvPr/>
          </p:nvSpPr>
          <p:spPr>
            <a:xfrm>
              <a:off x="6088919" y="4600354"/>
              <a:ext cx="372140" cy="276999"/>
            </a:xfrm>
            <a:prstGeom prst="rect">
              <a:avLst/>
            </a:prstGeom>
            <a:noFill/>
          </p:spPr>
          <p:txBody>
            <a:bodyPr wrap="square" rtlCol="0">
              <a:spAutoFit/>
            </a:bodyPr>
            <a:lstStyle/>
            <a:p>
              <a:r>
                <a:rPr lang="en-US" sz="1200" dirty="0">
                  <a:solidFill>
                    <a:prstClr val="black"/>
                  </a:solidFill>
                </a:rPr>
                <a:t>21</a:t>
              </a:r>
            </a:p>
          </p:txBody>
        </p:sp>
        <p:sp>
          <p:nvSpPr>
            <p:cNvPr id="20" name="TextBox 19"/>
            <p:cNvSpPr txBox="1"/>
            <p:nvPr/>
          </p:nvSpPr>
          <p:spPr>
            <a:xfrm>
              <a:off x="6475235" y="4600354"/>
              <a:ext cx="372140" cy="276999"/>
            </a:xfrm>
            <a:prstGeom prst="rect">
              <a:avLst/>
            </a:prstGeom>
            <a:noFill/>
          </p:spPr>
          <p:txBody>
            <a:bodyPr wrap="square" rtlCol="0">
              <a:spAutoFit/>
            </a:bodyPr>
            <a:lstStyle/>
            <a:p>
              <a:r>
                <a:rPr lang="en-US" sz="1200" dirty="0">
                  <a:solidFill>
                    <a:prstClr val="black"/>
                  </a:solidFill>
                </a:rPr>
                <a:t>24</a:t>
              </a:r>
            </a:p>
          </p:txBody>
        </p:sp>
        <p:sp>
          <p:nvSpPr>
            <p:cNvPr id="21" name="TextBox 20"/>
            <p:cNvSpPr txBox="1"/>
            <p:nvPr/>
          </p:nvSpPr>
          <p:spPr>
            <a:xfrm>
              <a:off x="6840286" y="4600354"/>
              <a:ext cx="372140" cy="276999"/>
            </a:xfrm>
            <a:prstGeom prst="rect">
              <a:avLst/>
            </a:prstGeom>
            <a:noFill/>
          </p:spPr>
          <p:txBody>
            <a:bodyPr wrap="square" rtlCol="0">
              <a:spAutoFit/>
            </a:bodyPr>
            <a:lstStyle/>
            <a:p>
              <a:r>
                <a:rPr lang="en-US" sz="1200" dirty="0">
                  <a:solidFill>
                    <a:prstClr val="black"/>
                  </a:solidFill>
                </a:rPr>
                <a:t>27</a:t>
              </a:r>
            </a:p>
          </p:txBody>
        </p:sp>
        <p:sp>
          <p:nvSpPr>
            <p:cNvPr id="22" name="TextBox 21"/>
            <p:cNvSpPr txBox="1"/>
            <p:nvPr/>
          </p:nvSpPr>
          <p:spPr>
            <a:xfrm>
              <a:off x="7205337" y="4600354"/>
              <a:ext cx="372140" cy="276999"/>
            </a:xfrm>
            <a:prstGeom prst="rect">
              <a:avLst/>
            </a:prstGeom>
            <a:noFill/>
          </p:spPr>
          <p:txBody>
            <a:bodyPr wrap="square" rtlCol="0">
              <a:spAutoFit/>
            </a:bodyPr>
            <a:lstStyle/>
            <a:p>
              <a:r>
                <a:rPr lang="en-US" sz="1200" dirty="0">
                  <a:solidFill>
                    <a:prstClr val="black"/>
                  </a:solidFill>
                </a:rPr>
                <a:t>30</a:t>
              </a:r>
            </a:p>
          </p:txBody>
        </p:sp>
        <p:sp>
          <p:nvSpPr>
            <p:cNvPr id="23" name="TextBox 22"/>
            <p:cNvSpPr txBox="1"/>
            <p:nvPr/>
          </p:nvSpPr>
          <p:spPr>
            <a:xfrm>
              <a:off x="7581021" y="4600354"/>
              <a:ext cx="372140" cy="276999"/>
            </a:xfrm>
            <a:prstGeom prst="rect">
              <a:avLst/>
            </a:prstGeom>
            <a:noFill/>
          </p:spPr>
          <p:txBody>
            <a:bodyPr wrap="square" rtlCol="0">
              <a:spAutoFit/>
            </a:bodyPr>
            <a:lstStyle/>
            <a:p>
              <a:r>
                <a:rPr lang="en-US" sz="1200" dirty="0">
                  <a:solidFill>
                    <a:prstClr val="black"/>
                  </a:solidFill>
                </a:rPr>
                <a:t>33</a:t>
              </a:r>
            </a:p>
          </p:txBody>
        </p:sp>
        <p:sp>
          <p:nvSpPr>
            <p:cNvPr id="24" name="TextBox 23"/>
            <p:cNvSpPr txBox="1"/>
            <p:nvPr/>
          </p:nvSpPr>
          <p:spPr>
            <a:xfrm>
              <a:off x="7971791" y="4600354"/>
              <a:ext cx="372140" cy="276999"/>
            </a:xfrm>
            <a:prstGeom prst="rect">
              <a:avLst/>
            </a:prstGeom>
            <a:noFill/>
          </p:spPr>
          <p:txBody>
            <a:bodyPr wrap="square" rtlCol="0">
              <a:spAutoFit/>
            </a:bodyPr>
            <a:lstStyle/>
            <a:p>
              <a:r>
                <a:rPr lang="en-US" sz="1200" dirty="0">
                  <a:solidFill>
                    <a:prstClr val="black"/>
                  </a:solidFill>
                </a:rPr>
                <a:t>36</a:t>
              </a:r>
            </a:p>
          </p:txBody>
        </p:sp>
      </p:grpSp>
      <p:sp>
        <p:nvSpPr>
          <p:cNvPr id="49" name="Rounded Rectangle 48"/>
          <p:cNvSpPr/>
          <p:nvPr/>
        </p:nvSpPr>
        <p:spPr>
          <a:xfrm>
            <a:off x="523875" y="1360567"/>
            <a:ext cx="8096250" cy="581026"/>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Randomized, multinational, double-blind, 1-3 year trial of clopidogrel versus aspirin in </a:t>
            </a:r>
            <a:r>
              <a:rPr lang="en-US" sz="1200" dirty="0">
                <a:solidFill>
                  <a:schemeClr val="tx1"/>
                </a:solidFill>
              </a:rPr>
              <a:t>19,185 patients with recent ischemic stroke, recent MI, or PAD </a:t>
            </a:r>
          </a:p>
        </p:txBody>
      </p:sp>
      <p:sp>
        <p:nvSpPr>
          <p:cNvPr id="50" name="TextBox 49"/>
          <p:cNvSpPr txBox="1"/>
          <p:nvPr/>
        </p:nvSpPr>
        <p:spPr>
          <a:xfrm>
            <a:off x="7867650" y="3168314"/>
            <a:ext cx="657225" cy="307777"/>
          </a:xfrm>
          <a:prstGeom prst="rect">
            <a:avLst/>
          </a:prstGeom>
          <a:noFill/>
        </p:spPr>
        <p:txBody>
          <a:bodyPr wrap="square" rtlCol="0">
            <a:spAutoFit/>
          </a:bodyPr>
          <a:lstStyle/>
          <a:p>
            <a:r>
              <a:rPr lang="en-US" sz="1400" dirty="0"/>
              <a:t>5.3</a:t>
            </a:r>
          </a:p>
        </p:txBody>
      </p:sp>
      <p:sp>
        <p:nvSpPr>
          <p:cNvPr id="51" name="TextBox 50"/>
          <p:cNvSpPr txBox="1"/>
          <p:nvPr/>
        </p:nvSpPr>
        <p:spPr>
          <a:xfrm>
            <a:off x="7753350" y="2682539"/>
            <a:ext cx="657225" cy="307777"/>
          </a:xfrm>
          <a:prstGeom prst="rect">
            <a:avLst/>
          </a:prstGeom>
          <a:noFill/>
        </p:spPr>
        <p:txBody>
          <a:bodyPr wrap="square" rtlCol="0">
            <a:spAutoFit/>
          </a:bodyPr>
          <a:lstStyle/>
          <a:p>
            <a:r>
              <a:rPr lang="en-US" sz="1400" dirty="0"/>
              <a:t>5.8</a:t>
            </a:r>
          </a:p>
        </p:txBody>
      </p:sp>
      <p:graphicFrame>
        <p:nvGraphicFramePr>
          <p:cNvPr id="52" name="Table 51"/>
          <p:cNvGraphicFramePr>
            <a:graphicFrameLocks noGrp="1"/>
          </p:cNvGraphicFramePr>
          <p:nvPr>
            <p:extLst/>
          </p:nvPr>
        </p:nvGraphicFramePr>
        <p:xfrm>
          <a:off x="5867400" y="4892340"/>
          <a:ext cx="1981200" cy="525780"/>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552450">
                  <a:extLst>
                    <a:ext uri="{9D8B030D-6E8A-4147-A177-3AD203B41FA5}">
                      <a16:colId xmlns:a16="http://schemas.microsoft.com/office/drawing/2014/main" xmlns="" val="20000"/>
                    </a:ext>
                  </a:extLst>
                </a:gridCol>
                <a:gridCol w="695325">
                  <a:extLst>
                    <a:ext uri="{9D8B030D-6E8A-4147-A177-3AD203B41FA5}">
                      <a16:colId xmlns:a16="http://schemas.microsoft.com/office/drawing/2014/main" xmlns="" val="20001"/>
                    </a:ext>
                  </a:extLst>
                </a:gridCol>
                <a:gridCol w="733425">
                  <a:extLst>
                    <a:ext uri="{9D8B030D-6E8A-4147-A177-3AD203B41FA5}">
                      <a16:colId xmlns:a16="http://schemas.microsoft.com/office/drawing/2014/main" xmlns="" val="20002"/>
                    </a:ext>
                  </a:extLst>
                </a:gridCol>
              </a:tblGrid>
              <a:tr h="213691">
                <a:tc>
                  <a:txBody>
                    <a:bodyPr/>
                    <a:lstStyle/>
                    <a:p>
                      <a:pPr algn="ctr"/>
                      <a:r>
                        <a:rPr lang="en-US" sz="1200" b="1" dirty="0">
                          <a:ln>
                            <a:noFill/>
                          </a:ln>
                          <a:solidFill>
                            <a:schemeClr val="tx1"/>
                          </a:solidFill>
                          <a:effectLst/>
                          <a:latin typeface="+mn-lt"/>
                        </a:rPr>
                        <a:t>RRR</a:t>
                      </a:r>
                    </a:p>
                  </a:txBody>
                  <a:tcPr anchor="ctr">
                    <a:lnL w="1905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ln>
                            <a:noFill/>
                          </a:ln>
                          <a:solidFill>
                            <a:schemeClr val="tx1"/>
                          </a:solidFill>
                          <a:effectLst/>
                          <a:latin typeface="+mn-lt"/>
                        </a:rPr>
                        <a:t>95% CI</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ln>
                            <a:noFill/>
                          </a:ln>
                          <a:solidFill>
                            <a:schemeClr val="tx1"/>
                          </a:solidFill>
                          <a:effectLst/>
                          <a:latin typeface="+mn-lt"/>
                        </a:rPr>
                        <a:t>p-value </a:t>
                      </a:r>
                    </a:p>
                  </a:txBody>
                  <a:tcPr anchor="ctr">
                    <a:lnL w="28575"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5883">
                <a:tc>
                  <a:txBody>
                    <a:bodyPr/>
                    <a:lstStyle/>
                    <a:p>
                      <a:pPr algn="ctr"/>
                      <a:r>
                        <a:rPr lang="en-US" sz="1050" dirty="0">
                          <a:ln>
                            <a:noFill/>
                          </a:ln>
                          <a:effectLst/>
                          <a:latin typeface="+mn-lt"/>
                        </a:rPr>
                        <a:t>8.7%</a:t>
                      </a:r>
                    </a:p>
                  </a:txBody>
                  <a:tcPr anchor="ctr">
                    <a:lnL w="1905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ln>
                            <a:noFill/>
                          </a:ln>
                          <a:effectLst/>
                          <a:latin typeface="+mn-lt"/>
                        </a:rPr>
                        <a:t>0.3-16.5</a:t>
                      </a:r>
                    </a:p>
                  </a:txBody>
                  <a:tcPr anchor="ctr">
                    <a:lnL w="12700" cmpd="sng">
                      <a:noFill/>
                    </a:lnL>
                    <a:lnR w="12700" cmpd="sng">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ln>
                            <a:noFill/>
                          </a:ln>
                          <a:effectLst/>
                          <a:latin typeface="+mn-lt"/>
                        </a:rPr>
                        <a:t>0.043</a:t>
                      </a:r>
                    </a:p>
                  </a:txBody>
                  <a:tcPr anchor="ctr">
                    <a:lnL w="12700" cmpd="sng">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949644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t>CHARISMA: Clopidogrel in Established CV Disease or Multiple </a:t>
            </a:r>
            <a:r>
              <a:rPr lang="en-US" sz="2000" dirty="0" err="1"/>
              <a:t>Atherothrombotic</a:t>
            </a:r>
            <a:r>
              <a:rPr lang="en-US" sz="2000" dirty="0"/>
              <a:t> Risk Factors</a:t>
            </a:r>
            <a:r>
              <a:rPr lang="en-US" sz="3200" dirty="0"/>
              <a:t/>
            </a:r>
            <a:br>
              <a:rPr lang="en-US" sz="3200" dirty="0"/>
            </a:br>
            <a:r>
              <a:rPr lang="en-US" sz="1800" i="1" dirty="0"/>
              <a:t>Overall Cohort</a:t>
            </a:r>
            <a:endParaRPr lang="en-US" sz="1800" dirty="0"/>
          </a:p>
        </p:txBody>
      </p:sp>
      <p:sp>
        <p:nvSpPr>
          <p:cNvPr id="2" name="Slide Number Placeholder 1"/>
          <p:cNvSpPr>
            <a:spLocks noGrp="1"/>
          </p:cNvSpPr>
          <p:nvPr>
            <p:ph type="sldNum" sz="quarter" idx="12"/>
          </p:nvPr>
        </p:nvSpPr>
        <p:spPr/>
        <p:txBody>
          <a:bodyPr/>
          <a:lstStyle/>
          <a:p>
            <a:fld id="{CC7432E5-F8E0-41AE-9A6B-AD730338B005}" type="slidenum">
              <a:rPr lang="en-US" smtClean="0"/>
              <a:t>13</a:t>
            </a:fld>
            <a:endParaRPr lang="en-US"/>
          </a:p>
        </p:txBody>
      </p:sp>
      <p:sp>
        <p:nvSpPr>
          <p:cNvPr id="5" name="Text Placeholder 4"/>
          <p:cNvSpPr>
            <a:spLocks noGrp="1"/>
          </p:cNvSpPr>
          <p:nvPr>
            <p:ph type="body" sz="quarter" idx="13"/>
          </p:nvPr>
        </p:nvSpPr>
        <p:spPr/>
        <p:txBody>
          <a:bodyPr/>
          <a:lstStyle/>
          <a:p>
            <a:r>
              <a:rPr lang="nl-NL" dirty="0" err="1"/>
              <a:t>Adapted</a:t>
            </a:r>
            <a:r>
              <a:rPr lang="nl-NL" dirty="0"/>
              <a:t> </a:t>
            </a:r>
            <a:r>
              <a:rPr lang="nl-NL" dirty="0" err="1"/>
              <a:t>from</a:t>
            </a:r>
            <a:r>
              <a:rPr lang="nl-NL" dirty="0"/>
              <a:t> Bhatt DL </a:t>
            </a:r>
            <a:r>
              <a:rPr lang="en-GB" dirty="0"/>
              <a:t>et al. </a:t>
            </a:r>
            <a:r>
              <a:rPr lang="en-GB" i="1" dirty="0"/>
              <a:t>N </a:t>
            </a:r>
            <a:r>
              <a:rPr lang="en-GB" i="1" dirty="0" err="1"/>
              <a:t>Engl</a:t>
            </a:r>
            <a:r>
              <a:rPr lang="en-GB" i="1" dirty="0"/>
              <a:t> J Med. </a:t>
            </a:r>
            <a:r>
              <a:rPr lang="en-GB" dirty="0"/>
              <a:t>2006;354:1706–1717.</a:t>
            </a:r>
            <a:endParaRPr lang="en-US" dirty="0"/>
          </a:p>
        </p:txBody>
      </p:sp>
      <p:grpSp>
        <p:nvGrpSpPr>
          <p:cNvPr id="6" name="Group 31"/>
          <p:cNvGrpSpPr/>
          <p:nvPr/>
        </p:nvGrpSpPr>
        <p:grpSpPr>
          <a:xfrm>
            <a:off x="738424" y="1915839"/>
            <a:ext cx="7329040" cy="4244959"/>
            <a:chOff x="546494" y="1540748"/>
            <a:chExt cx="7514419" cy="4464167"/>
          </a:xfrm>
        </p:grpSpPr>
        <p:sp>
          <p:nvSpPr>
            <p:cNvPr id="7" name="TextBox 25"/>
            <p:cNvSpPr txBox="1">
              <a:spLocks noChangeArrowheads="1"/>
            </p:cNvSpPr>
            <p:nvPr/>
          </p:nvSpPr>
          <p:spPr bwMode="auto">
            <a:xfrm>
              <a:off x="4548070" y="1893888"/>
              <a:ext cx="1727435" cy="323670"/>
            </a:xfrm>
            <a:prstGeom prst="rect">
              <a:avLst/>
            </a:prstGeom>
            <a:noFill/>
            <a:ln w="9525">
              <a:noFill/>
              <a:miter lim="800000"/>
              <a:headEnd/>
              <a:tailEnd/>
            </a:ln>
          </p:spPr>
          <p:txBody>
            <a:bodyPr wrap="none">
              <a:spAutoFit/>
            </a:bodyPr>
            <a:lstStyle/>
            <a:p>
              <a:pPr algn="ctr"/>
              <a:r>
                <a:rPr lang="en-US" sz="1400" dirty="0">
                  <a:solidFill>
                    <a:srgbClr val="000000"/>
                  </a:solidFill>
                </a:rPr>
                <a:t>Placebo + Aspirin</a:t>
              </a:r>
            </a:p>
          </p:txBody>
        </p:sp>
        <p:sp>
          <p:nvSpPr>
            <p:cNvPr id="8" name="TextBox 26"/>
            <p:cNvSpPr txBox="1">
              <a:spLocks noChangeArrowheads="1"/>
            </p:cNvSpPr>
            <p:nvPr/>
          </p:nvSpPr>
          <p:spPr bwMode="auto">
            <a:xfrm>
              <a:off x="5277701" y="3351212"/>
              <a:ext cx="2042998" cy="517873"/>
            </a:xfrm>
            <a:prstGeom prst="rect">
              <a:avLst/>
            </a:prstGeom>
            <a:noFill/>
            <a:ln w="9525">
              <a:noFill/>
              <a:miter lim="800000"/>
              <a:headEnd/>
              <a:tailEnd/>
            </a:ln>
          </p:spPr>
          <p:txBody>
            <a:bodyPr wrap="none">
              <a:spAutoFit/>
            </a:bodyPr>
            <a:lstStyle/>
            <a:p>
              <a:pPr algn="ctr"/>
              <a:r>
                <a:rPr lang="en-US" sz="1400" dirty="0">
                  <a:solidFill>
                    <a:srgbClr val="000000"/>
                  </a:solidFill>
                </a:rPr>
                <a:t>Clopidogrel + Aspirin</a:t>
              </a:r>
            </a:p>
            <a:p>
              <a:pPr algn="ctr"/>
              <a:endParaRPr lang="en-US" sz="1200" dirty="0">
                <a:solidFill>
                  <a:srgbClr val="000000"/>
                </a:solidFill>
              </a:endParaRPr>
            </a:p>
          </p:txBody>
        </p:sp>
        <p:sp>
          <p:nvSpPr>
            <p:cNvPr id="9" name="TextBox 27"/>
            <p:cNvSpPr txBox="1">
              <a:spLocks noChangeArrowheads="1"/>
            </p:cNvSpPr>
            <p:nvPr/>
          </p:nvSpPr>
          <p:spPr bwMode="auto">
            <a:xfrm>
              <a:off x="7588250" y="1558589"/>
              <a:ext cx="444088" cy="323670"/>
            </a:xfrm>
            <a:prstGeom prst="rect">
              <a:avLst/>
            </a:prstGeom>
            <a:noFill/>
            <a:ln w="9525">
              <a:noFill/>
              <a:miter lim="800000"/>
              <a:headEnd/>
              <a:tailEnd/>
            </a:ln>
          </p:spPr>
          <p:txBody>
            <a:bodyPr wrap="none">
              <a:spAutoFit/>
            </a:bodyPr>
            <a:lstStyle/>
            <a:p>
              <a:r>
                <a:rPr lang="en-US" sz="1400" dirty="0">
                  <a:solidFill>
                    <a:srgbClr val="000000"/>
                  </a:solidFill>
                </a:rPr>
                <a:t>7.3</a:t>
              </a:r>
            </a:p>
          </p:txBody>
        </p:sp>
        <p:sp>
          <p:nvSpPr>
            <p:cNvPr id="10" name="TextBox 28"/>
            <p:cNvSpPr txBox="1">
              <a:spLocks noChangeArrowheads="1"/>
            </p:cNvSpPr>
            <p:nvPr/>
          </p:nvSpPr>
          <p:spPr bwMode="auto">
            <a:xfrm>
              <a:off x="7616825" y="1877677"/>
              <a:ext cx="444088" cy="323670"/>
            </a:xfrm>
            <a:prstGeom prst="rect">
              <a:avLst/>
            </a:prstGeom>
            <a:noFill/>
            <a:ln w="9525">
              <a:noFill/>
              <a:miter lim="800000"/>
              <a:headEnd/>
              <a:tailEnd/>
            </a:ln>
          </p:spPr>
          <p:txBody>
            <a:bodyPr wrap="none">
              <a:spAutoFit/>
            </a:bodyPr>
            <a:lstStyle/>
            <a:p>
              <a:r>
                <a:rPr lang="en-US" sz="1400" dirty="0">
                  <a:solidFill>
                    <a:srgbClr val="000000"/>
                  </a:solidFill>
                </a:rPr>
                <a:t>6.8</a:t>
              </a:r>
            </a:p>
          </p:txBody>
        </p:sp>
        <p:grpSp>
          <p:nvGrpSpPr>
            <p:cNvPr id="11" name="Group 35"/>
            <p:cNvGrpSpPr>
              <a:grpSpLocks/>
            </p:cNvGrpSpPr>
            <p:nvPr/>
          </p:nvGrpSpPr>
          <p:grpSpPr bwMode="auto">
            <a:xfrm>
              <a:off x="546494" y="1540748"/>
              <a:ext cx="7348614" cy="4464167"/>
              <a:chOff x="546743" y="1393564"/>
              <a:chExt cx="7348675" cy="4463107"/>
            </a:xfrm>
          </p:grpSpPr>
          <p:grpSp>
            <p:nvGrpSpPr>
              <p:cNvPr id="14" name="Group 33"/>
              <p:cNvGrpSpPr>
                <a:grpSpLocks/>
              </p:cNvGrpSpPr>
              <p:nvPr/>
            </p:nvGrpSpPr>
            <p:grpSpPr bwMode="auto">
              <a:xfrm>
                <a:off x="1292270" y="1542434"/>
                <a:ext cx="91440" cy="3827691"/>
                <a:chOff x="1292270" y="1542434"/>
                <a:chExt cx="91440" cy="3827691"/>
              </a:xfrm>
            </p:grpSpPr>
            <p:cxnSp>
              <p:nvCxnSpPr>
                <p:cNvPr id="26" name="Straight Connector 25"/>
                <p:cNvCxnSpPr/>
                <p:nvPr/>
              </p:nvCxnSpPr>
              <p:spPr>
                <a:xfrm>
                  <a:off x="1382970" y="1545053"/>
                  <a:ext cx="0" cy="3824972"/>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292481" y="4335219"/>
                  <a:ext cx="90489"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292481" y="3406752"/>
                  <a:ext cx="90489"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1292481" y="2476696"/>
                  <a:ext cx="90489"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1292481" y="1541879"/>
                  <a:ext cx="90489"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34"/>
              <p:cNvGrpSpPr>
                <a:grpSpLocks/>
              </p:cNvGrpSpPr>
              <p:nvPr/>
            </p:nvGrpSpPr>
            <p:grpSpPr bwMode="auto">
              <a:xfrm>
                <a:off x="1273097" y="5276385"/>
                <a:ext cx="6334944" cy="91440"/>
                <a:chOff x="1273097" y="5276385"/>
                <a:chExt cx="6334944" cy="91440"/>
              </a:xfrm>
            </p:grpSpPr>
            <p:cxnSp>
              <p:nvCxnSpPr>
                <p:cNvPr id="20" name="Straight Connector 19"/>
                <p:cNvCxnSpPr/>
                <p:nvPr/>
              </p:nvCxnSpPr>
              <p:spPr>
                <a:xfrm flipH="1">
                  <a:off x="1273431" y="5276385"/>
                  <a:ext cx="6331002"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2584728" y="5322412"/>
                  <a:ext cx="92053"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flipH="1">
                  <a:off x="3827750" y="5322412"/>
                  <a:ext cx="92053"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a:off x="5075536" y="5322412"/>
                  <a:ext cx="92053"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a:off x="6315384" y="5322412"/>
                  <a:ext cx="92053"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a:off x="7561581" y="5322412"/>
                  <a:ext cx="92053" cy="0"/>
                </a:xfrm>
                <a:prstGeom prst="line">
                  <a:avLst/>
                </a:prstGeom>
                <a:ln cap="rnd">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6" name="TextBox 24"/>
              <p:cNvSpPr txBox="1">
                <a:spLocks noChangeArrowheads="1"/>
              </p:cNvSpPr>
              <p:nvPr/>
            </p:nvSpPr>
            <p:spPr bwMode="auto">
              <a:xfrm rot="16200000">
                <a:off x="-348487" y="3167370"/>
                <a:ext cx="2263805" cy="473346"/>
              </a:xfrm>
              <a:prstGeom prst="rect">
                <a:avLst/>
              </a:prstGeom>
              <a:noFill/>
              <a:ln w="9525">
                <a:noFill/>
                <a:miter lim="800000"/>
                <a:headEnd/>
                <a:tailEnd/>
              </a:ln>
            </p:spPr>
            <p:txBody>
              <a:bodyPr wrap="none">
                <a:spAutoFit/>
              </a:bodyPr>
              <a:lstStyle/>
              <a:p>
                <a:pPr algn="ctr"/>
                <a:r>
                  <a:rPr lang="en-US" sz="1200" dirty="0">
                    <a:solidFill>
                      <a:srgbClr val="000000"/>
                    </a:solidFill>
                  </a:rPr>
                  <a:t>Cumulative Incidence of </a:t>
                </a:r>
              </a:p>
              <a:p>
                <a:pPr algn="ctr"/>
                <a:r>
                  <a:rPr lang="en-US" sz="1200" dirty="0">
                    <a:solidFill>
                      <a:srgbClr val="000000"/>
                    </a:solidFill>
                  </a:rPr>
                  <a:t>CV Death, MI, or Stroke (%)</a:t>
                </a:r>
              </a:p>
            </p:txBody>
          </p:sp>
          <p:sp>
            <p:nvSpPr>
              <p:cNvPr id="17" name="TextBox 29"/>
              <p:cNvSpPr txBox="1">
                <a:spLocks noChangeArrowheads="1"/>
              </p:cNvSpPr>
              <p:nvPr/>
            </p:nvSpPr>
            <p:spPr bwMode="auto">
              <a:xfrm>
                <a:off x="3416691" y="5565437"/>
                <a:ext cx="2322683" cy="291234"/>
              </a:xfrm>
              <a:prstGeom prst="rect">
                <a:avLst/>
              </a:prstGeom>
              <a:noFill/>
              <a:ln w="9525">
                <a:noFill/>
                <a:miter lim="800000"/>
                <a:headEnd/>
                <a:tailEnd/>
              </a:ln>
            </p:spPr>
            <p:txBody>
              <a:bodyPr wrap="none">
                <a:spAutoFit/>
              </a:bodyPr>
              <a:lstStyle/>
              <a:p>
                <a:r>
                  <a:rPr lang="en-US" sz="1200" dirty="0">
                    <a:solidFill>
                      <a:srgbClr val="000000"/>
                    </a:solidFill>
                  </a:rPr>
                  <a:t>Months since randomization</a:t>
                </a:r>
              </a:p>
            </p:txBody>
          </p:sp>
          <p:sp>
            <p:nvSpPr>
              <p:cNvPr id="18" name="TextBox 31"/>
              <p:cNvSpPr txBox="1">
                <a:spLocks noChangeArrowheads="1"/>
              </p:cNvSpPr>
              <p:nvPr/>
            </p:nvSpPr>
            <p:spPr bwMode="auto">
              <a:xfrm>
                <a:off x="1235004" y="5338205"/>
                <a:ext cx="6660414" cy="291234"/>
              </a:xfrm>
              <a:prstGeom prst="rect">
                <a:avLst/>
              </a:prstGeom>
              <a:noFill/>
              <a:ln w="9525">
                <a:noFill/>
                <a:miter lim="800000"/>
                <a:headEnd/>
                <a:tailEnd/>
              </a:ln>
            </p:spPr>
            <p:txBody>
              <a:bodyPr wrap="square">
                <a:spAutoFit/>
              </a:bodyPr>
              <a:lstStyle/>
              <a:p>
                <a:pPr>
                  <a:tabLst>
                    <a:tab pos="1200150" algn="l"/>
                    <a:tab pos="2397125" algn="l"/>
                    <a:tab pos="3657600" algn="l"/>
                    <a:tab pos="4857750" algn="l"/>
                    <a:tab pos="6057900" algn="l"/>
                  </a:tabLst>
                </a:pPr>
                <a:r>
                  <a:rPr lang="en-US" sz="1200" dirty="0">
                    <a:solidFill>
                      <a:srgbClr val="000000"/>
                    </a:solidFill>
                  </a:rPr>
                  <a:t>0	 6	12	18	24                   	30</a:t>
                </a:r>
              </a:p>
            </p:txBody>
          </p:sp>
          <p:sp>
            <p:nvSpPr>
              <p:cNvPr id="19" name="TextBox 32"/>
              <p:cNvSpPr txBox="1">
                <a:spLocks noChangeArrowheads="1"/>
              </p:cNvSpPr>
              <p:nvPr/>
            </p:nvSpPr>
            <p:spPr bwMode="auto">
              <a:xfrm>
                <a:off x="979332" y="1393564"/>
                <a:ext cx="369965" cy="4034128"/>
              </a:xfrm>
              <a:prstGeom prst="rect">
                <a:avLst/>
              </a:prstGeom>
              <a:noFill/>
              <a:ln w="9525">
                <a:noFill/>
                <a:miter lim="800000"/>
                <a:headEnd/>
                <a:tailEnd/>
              </a:ln>
            </p:spPr>
            <p:txBody>
              <a:bodyPr>
                <a:spAutoFit/>
              </a:bodyPr>
              <a:lstStyle/>
              <a:p>
                <a:pPr>
                  <a:spcAft>
                    <a:spcPts val="5200"/>
                  </a:spcAft>
                  <a:tabLst>
                    <a:tab pos="1260475" algn="l"/>
                    <a:tab pos="2397125" algn="l"/>
                    <a:tab pos="3657600" algn="l"/>
                    <a:tab pos="4918075" algn="l"/>
                    <a:tab pos="6178550" algn="l"/>
                  </a:tabLst>
                </a:pPr>
                <a:r>
                  <a:rPr lang="en-US" sz="1400" dirty="0">
                    <a:solidFill>
                      <a:srgbClr val="000000"/>
                    </a:solidFill>
                  </a:rPr>
                  <a:t>8</a:t>
                </a:r>
              </a:p>
              <a:p>
                <a:pPr>
                  <a:spcAft>
                    <a:spcPts val="5200"/>
                  </a:spcAft>
                  <a:tabLst>
                    <a:tab pos="1260475" algn="l"/>
                    <a:tab pos="2397125" algn="l"/>
                    <a:tab pos="3657600" algn="l"/>
                    <a:tab pos="4918075" algn="l"/>
                    <a:tab pos="6178550" algn="l"/>
                  </a:tabLst>
                </a:pPr>
                <a:r>
                  <a:rPr lang="en-US" sz="1400" dirty="0">
                    <a:solidFill>
                      <a:srgbClr val="000000"/>
                    </a:solidFill>
                  </a:rPr>
                  <a:t>6</a:t>
                </a:r>
              </a:p>
              <a:p>
                <a:pPr>
                  <a:spcAft>
                    <a:spcPts val="5200"/>
                  </a:spcAft>
                  <a:tabLst>
                    <a:tab pos="1260475" algn="l"/>
                    <a:tab pos="2397125" algn="l"/>
                    <a:tab pos="3657600" algn="l"/>
                    <a:tab pos="4918075" algn="l"/>
                    <a:tab pos="6178550" algn="l"/>
                  </a:tabLst>
                </a:pPr>
                <a:r>
                  <a:rPr lang="en-US" sz="1400" dirty="0">
                    <a:solidFill>
                      <a:srgbClr val="000000"/>
                    </a:solidFill>
                  </a:rPr>
                  <a:t>4</a:t>
                </a:r>
              </a:p>
              <a:p>
                <a:pPr>
                  <a:spcAft>
                    <a:spcPts val="5200"/>
                  </a:spcAft>
                  <a:tabLst>
                    <a:tab pos="1260475" algn="l"/>
                    <a:tab pos="2397125" algn="l"/>
                    <a:tab pos="3657600" algn="l"/>
                    <a:tab pos="4918075" algn="l"/>
                    <a:tab pos="6178550" algn="l"/>
                  </a:tabLst>
                </a:pPr>
                <a:r>
                  <a:rPr lang="en-US" sz="1400" dirty="0">
                    <a:solidFill>
                      <a:srgbClr val="000000"/>
                    </a:solidFill>
                  </a:rPr>
                  <a:t>2</a:t>
                </a:r>
              </a:p>
              <a:p>
                <a:pPr>
                  <a:spcAft>
                    <a:spcPts val="5200"/>
                  </a:spcAft>
                  <a:tabLst>
                    <a:tab pos="1260475" algn="l"/>
                    <a:tab pos="2397125" algn="l"/>
                    <a:tab pos="3657600" algn="l"/>
                    <a:tab pos="4918075" algn="l"/>
                    <a:tab pos="6178550" algn="l"/>
                  </a:tabLst>
                </a:pPr>
                <a:r>
                  <a:rPr lang="en-US" sz="1400" dirty="0">
                    <a:solidFill>
                      <a:srgbClr val="000000"/>
                    </a:solidFill>
                  </a:rPr>
                  <a:t>0</a:t>
                </a:r>
              </a:p>
            </p:txBody>
          </p:sp>
        </p:grpSp>
        <p:sp>
          <p:nvSpPr>
            <p:cNvPr id="12" name="Freeform 11"/>
            <p:cNvSpPr/>
            <p:nvPr/>
          </p:nvSpPr>
          <p:spPr>
            <a:xfrm>
              <a:off x="1409700" y="1957388"/>
              <a:ext cx="6210300" cy="3457575"/>
            </a:xfrm>
            <a:custGeom>
              <a:avLst/>
              <a:gdLst>
                <a:gd name="connsiteX0" fmla="*/ 0 w 6210300"/>
                <a:gd name="connsiteY0" fmla="*/ 3457575 h 3457575"/>
                <a:gd name="connsiteX1" fmla="*/ 657225 w 6210300"/>
                <a:gd name="connsiteY1" fmla="*/ 3019425 h 3457575"/>
                <a:gd name="connsiteX2" fmla="*/ 714375 w 6210300"/>
                <a:gd name="connsiteY2" fmla="*/ 2924175 h 3457575"/>
                <a:gd name="connsiteX3" fmla="*/ 838200 w 6210300"/>
                <a:gd name="connsiteY3" fmla="*/ 2905125 h 3457575"/>
                <a:gd name="connsiteX4" fmla="*/ 1847850 w 6210300"/>
                <a:gd name="connsiteY4" fmla="*/ 2371725 h 3457575"/>
                <a:gd name="connsiteX5" fmla="*/ 1885950 w 6210300"/>
                <a:gd name="connsiteY5" fmla="*/ 2324100 h 3457575"/>
                <a:gd name="connsiteX6" fmla="*/ 1981200 w 6210300"/>
                <a:gd name="connsiteY6" fmla="*/ 2314575 h 3457575"/>
                <a:gd name="connsiteX7" fmla="*/ 2257425 w 6210300"/>
                <a:gd name="connsiteY7" fmla="*/ 2114550 h 3457575"/>
                <a:gd name="connsiteX8" fmla="*/ 2543175 w 6210300"/>
                <a:gd name="connsiteY8" fmla="*/ 1952625 h 3457575"/>
                <a:gd name="connsiteX9" fmla="*/ 2781300 w 6210300"/>
                <a:gd name="connsiteY9" fmla="*/ 1857375 h 3457575"/>
                <a:gd name="connsiteX10" fmla="*/ 2857500 w 6210300"/>
                <a:gd name="connsiteY10" fmla="*/ 1828800 h 3457575"/>
                <a:gd name="connsiteX11" fmla="*/ 2952750 w 6210300"/>
                <a:gd name="connsiteY11" fmla="*/ 1714500 h 3457575"/>
                <a:gd name="connsiteX12" fmla="*/ 3028950 w 6210300"/>
                <a:gd name="connsiteY12" fmla="*/ 1714500 h 3457575"/>
                <a:gd name="connsiteX13" fmla="*/ 3343275 w 6210300"/>
                <a:gd name="connsiteY13" fmla="*/ 1524000 h 3457575"/>
                <a:gd name="connsiteX14" fmla="*/ 3400425 w 6210300"/>
                <a:gd name="connsiteY14" fmla="*/ 1504950 h 3457575"/>
                <a:gd name="connsiteX15" fmla="*/ 3619500 w 6210300"/>
                <a:gd name="connsiteY15" fmla="*/ 1352550 h 3457575"/>
                <a:gd name="connsiteX16" fmla="*/ 3790950 w 6210300"/>
                <a:gd name="connsiteY16" fmla="*/ 1323975 h 3457575"/>
                <a:gd name="connsiteX17" fmla="*/ 3971925 w 6210300"/>
                <a:gd name="connsiteY17" fmla="*/ 1209675 h 3457575"/>
                <a:gd name="connsiteX18" fmla="*/ 4143375 w 6210300"/>
                <a:gd name="connsiteY18" fmla="*/ 1085850 h 3457575"/>
                <a:gd name="connsiteX19" fmla="*/ 4448175 w 6210300"/>
                <a:gd name="connsiteY19" fmla="*/ 952500 h 3457575"/>
                <a:gd name="connsiteX20" fmla="*/ 4867275 w 6210300"/>
                <a:gd name="connsiteY20" fmla="*/ 781050 h 3457575"/>
                <a:gd name="connsiteX21" fmla="*/ 5686425 w 6210300"/>
                <a:gd name="connsiteY21" fmla="*/ 257175 h 3457575"/>
                <a:gd name="connsiteX22" fmla="*/ 5753100 w 6210300"/>
                <a:gd name="connsiteY22" fmla="*/ 180975 h 3457575"/>
                <a:gd name="connsiteX23" fmla="*/ 6210300 w 6210300"/>
                <a:gd name="connsiteY23" fmla="*/ 0 h 3457575"/>
                <a:gd name="connsiteX0" fmla="*/ 0 w 6210300"/>
                <a:gd name="connsiteY0" fmla="*/ 3457575 h 3457575"/>
                <a:gd name="connsiteX1" fmla="*/ 657225 w 6210300"/>
                <a:gd name="connsiteY1" fmla="*/ 3019425 h 3457575"/>
                <a:gd name="connsiteX2" fmla="*/ 733907 w 6210300"/>
                <a:gd name="connsiteY2" fmla="*/ 2959234 h 3457575"/>
                <a:gd name="connsiteX3" fmla="*/ 838200 w 6210300"/>
                <a:gd name="connsiteY3" fmla="*/ 2905125 h 3457575"/>
                <a:gd name="connsiteX4" fmla="*/ 1847850 w 6210300"/>
                <a:gd name="connsiteY4" fmla="*/ 2371725 h 3457575"/>
                <a:gd name="connsiteX5" fmla="*/ 1885950 w 6210300"/>
                <a:gd name="connsiteY5" fmla="*/ 2324100 h 3457575"/>
                <a:gd name="connsiteX6" fmla="*/ 1981200 w 6210300"/>
                <a:gd name="connsiteY6" fmla="*/ 2314575 h 3457575"/>
                <a:gd name="connsiteX7" fmla="*/ 2257425 w 6210300"/>
                <a:gd name="connsiteY7" fmla="*/ 2114550 h 3457575"/>
                <a:gd name="connsiteX8" fmla="*/ 2543175 w 6210300"/>
                <a:gd name="connsiteY8" fmla="*/ 1952625 h 3457575"/>
                <a:gd name="connsiteX9" fmla="*/ 2781300 w 6210300"/>
                <a:gd name="connsiteY9" fmla="*/ 1857375 h 3457575"/>
                <a:gd name="connsiteX10" fmla="*/ 2857500 w 6210300"/>
                <a:gd name="connsiteY10" fmla="*/ 1828800 h 3457575"/>
                <a:gd name="connsiteX11" fmla="*/ 2952750 w 6210300"/>
                <a:gd name="connsiteY11" fmla="*/ 1714500 h 3457575"/>
                <a:gd name="connsiteX12" fmla="*/ 3028950 w 6210300"/>
                <a:gd name="connsiteY12" fmla="*/ 1714500 h 3457575"/>
                <a:gd name="connsiteX13" fmla="*/ 3343275 w 6210300"/>
                <a:gd name="connsiteY13" fmla="*/ 1524000 h 3457575"/>
                <a:gd name="connsiteX14" fmla="*/ 3400425 w 6210300"/>
                <a:gd name="connsiteY14" fmla="*/ 1504950 h 3457575"/>
                <a:gd name="connsiteX15" fmla="*/ 3619500 w 6210300"/>
                <a:gd name="connsiteY15" fmla="*/ 1352550 h 3457575"/>
                <a:gd name="connsiteX16" fmla="*/ 3790950 w 6210300"/>
                <a:gd name="connsiteY16" fmla="*/ 1323975 h 3457575"/>
                <a:gd name="connsiteX17" fmla="*/ 3971925 w 6210300"/>
                <a:gd name="connsiteY17" fmla="*/ 1209675 h 3457575"/>
                <a:gd name="connsiteX18" fmla="*/ 4143375 w 6210300"/>
                <a:gd name="connsiteY18" fmla="*/ 1085850 h 3457575"/>
                <a:gd name="connsiteX19" fmla="*/ 4448175 w 6210300"/>
                <a:gd name="connsiteY19" fmla="*/ 952500 h 3457575"/>
                <a:gd name="connsiteX20" fmla="*/ 4867275 w 6210300"/>
                <a:gd name="connsiteY20" fmla="*/ 781050 h 3457575"/>
                <a:gd name="connsiteX21" fmla="*/ 5686425 w 6210300"/>
                <a:gd name="connsiteY21" fmla="*/ 257175 h 3457575"/>
                <a:gd name="connsiteX22" fmla="*/ 5753100 w 6210300"/>
                <a:gd name="connsiteY22" fmla="*/ 180975 h 3457575"/>
                <a:gd name="connsiteX23" fmla="*/ 6210300 w 6210300"/>
                <a:gd name="connsiteY23" fmla="*/ 0 h 3457575"/>
                <a:gd name="connsiteX0" fmla="*/ 0 w 6210300"/>
                <a:gd name="connsiteY0" fmla="*/ 3457575 h 3457575"/>
                <a:gd name="connsiteX1" fmla="*/ 657225 w 6210300"/>
                <a:gd name="connsiteY1" fmla="*/ 3019425 h 3457575"/>
                <a:gd name="connsiteX2" fmla="*/ 733907 w 6210300"/>
                <a:gd name="connsiteY2" fmla="*/ 2959234 h 3457575"/>
                <a:gd name="connsiteX3" fmla="*/ 838200 w 6210300"/>
                <a:gd name="connsiteY3" fmla="*/ 2905125 h 3457575"/>
                <a:gd name="connsiteX4" fmla="*/ 1847850 w 6210300"/>
                <a:gd name="connsiteY4" fmla="*/ 2371725 h 3457575"/>
                <a:gd name="connsiteX5" fmla="*/ 1910365 w 6210300"/>
                <a:gd name="connsiteY5" fmla="*/ 2344133 h 3457575"/>
                <a:gd name="connsiteX6" fmla="*/ 1981200 w 6210300"/>
                <a:gd name="connsiteY6" fmla="*/ 2314575 h 3457575"/>
                <a:gd name="connsiteX7" fmla="*/ 2257425 w 6210300"/>
                <a:gd name="connsiteY7" fmla="*/ 2114550 h 3457575"/>
                <a:gd name="connsiteX8" fmla="*/ 2543175 w 6210300"/>
                <a:gd name="connsiteY8" fmla="*/ 1952625 h 3457575"/>
                <a:gd name="connsiteX9" fmla="*/ 2781300 w 6210300"/>
                <a:gd name="connsiteY9" fmla="*/ 1857375 h 3457575"/>
                <a:gd name="connsiteX10" fmla="*/ 2857500 w 6210300"/>
                <a:gd name="connsiteY10" fmla="*/ 1828800 h 3457575"/>
                <a:gd name="connsiteX11" fmla="*/ 2952750 w 6210300"/>
                <a:gd name="connsiteY11" fmla="*/ 1714500 h 3457575"/>
                <a:gd name="connsiteX12" fmla="*/ 3028950 w 6210300"/>
                <a:gd name="connsiteY12" fmla="*/ 1714500 h 3457575"/>
                <a:gd name="connsiteX13" fmla="*/ 3343275 w 6210300"/>
                <a:gd name="connsiteY13" fmla="*/ 1524000 h 3457575"/>
                <a:gd name="connsiteX14" fmla="*/ 3400425 w 6210300"/>
                <a:gd name="connsiteY14" fmla="*/ 1504950 h 3457575"/>
                <a:gd name="connsiteX15" fmla="*/ 3619500 w 6210300"/>
                <a:gd name="connsiteY15" fmla="*/ 1352550 h 3457575"/>
                <a:gd name="connsiteX16" fmla="*/ 3790950 w 6210300"/>
                <a:gd name="connsiteY16" fmla="*/ 1323975 h 3457575"/>
                <a:gd name="connsiteX17" fmla="*/ 3971925 w 6210300"/>
                <a:gd name="connsiteY17" fmla="*/ 1209675 h 3457575"/>
                <a:gd name="connsiteX18" fmla="*/ 4143375 w 6210300"/>
                <a:gd name="connsiteY18" fmla="*/ 1085850 h 3457575"/>
                <a:gd name="connsiteX19" fmla="*/ 4448175 w 6210300"/>
                <a:gd name="connsiteY19" fmla="*/ 952500 h 3457575"/>
                <a:gd name="connsiteX20" fmla="*/ 4867275 w 6210300"/>
                <a:gd name="connsiteY20" fmla="*/ 781050 h 3457575"/>
                <a:gd name="connsiteX21" fmla="*/ 5686425 w 6210300"/>
                <a:gd name="connsiteY21" fmla="*/ 257175 h 3457575"/>
                <a:gd name="connsiteX22" fmla="*/ 5753100 w 6210300"/>
                <a:gd name="connsiteY22" fmla="*/ 180975 h 3457575"/>
                <a:gd name="connsiteX23" fmla="*/ 6210300 w 6210300"/>
                <a:gd name="connsiteY23" fmla="*/ 0 h 3457575"/>
                <a:gd name="connsiteX0" fmla="*/ 0 w 6210300"/>
                <a:gd name="connsiteY0" fmla="*/ 3457575 h 3457575"/>
                <a:gd name="connsiteX1" fmla="*/ 657225 w 6210300"/>
                <a:gd name="connsiteY1" fmla="*/ 3019425 h 3457575"/>
                <a:gd name="connsiteX2" fmla="*/ 733907 w 6210300"/>
                <a:gd name="connsiteY2" fmla="*/ 2959234 h 3457575"/>
                <a:gd name="connsiteX3" fmla="*/ 838200 w 6210300"/>
                <a:gd name="connsiteY3" fmla="*/ 2905125 h 3457575"/>
                <a:gd name="connsiteX4" fmla="*/ 1847850 w 6210300"/>
                <a:gd name="connsiteY4" fmla="*/ 2371725 h 3457575"/>
                <a:gd name="connsiteX5" fmla="*/ 1910365 w 6210300"/>
                <a:gd name="connsiteY5" fmla="*/ 2344133 h 3457575"/>
                <a:gd name="connsiteX6" fmla="*/ 2122806 w 6210300"/>
                <a:gd name="connsiteY6" fmla="*/ 2184356 h 3457575"/>
                <a:gd name="connsiteX7" fmla="*/ 2257425 w 6210300"/>
                <a:gd name="connsiteY7" fmla="*/ 2114550 h 3457575"/>
                <a:gd name="connsiteX8" fmla="*/ 2543175 w 6210300"/>
                <a:gd name="connsiteY8" fmla="*/ 1952625 h 3457575"/>
                <a:gd name="connsiteX9" fmla="*/ 2781300 w 6210300"/>
                <a:gd name="connsiteY9" fmla="*/ 1857375 h 3457575"/>
                <a:gd name="connsiteX10" fmla="*/ 2857500 w 6210300"/>
                <a:gd name="connsiteY10" fmla="*/ 1828800 h 3457575"/>
                <a:gd name="connsiteX11" fmla="*/ 2952750 w 6210300"/>
                <a:gd name="connsiteY11" fmla="*/ 1714500 h 3457575"/>
                <a:gd name="connsiteX12" fmla="*/ 3028950 w 6210300"/>
                <a:gd name="connsiteY12" fmla="*/ 1714500 h 3457575"/>
                <a:gd name="connsiteX13" fmla="*/ 3343275 w 6210300"/>
                <a:gd name="connsiteY13" fmla="*/ 1524000 h 3457575"/>
                <a:gd name="connsiteX14" fmla="*/ 3400425 w 6210300"/>
                <a:gd name="connsiteY14" fmla="*/ 1504950 h 3457575"/>
                <a:gd name="connsiteX15" fmla="*/ 3619500 w 6210300"/>
                <a:gd name="connsiteY15" fmla="*/ 1352550 h 3457575"/>
                <a:gd name="connsiteX16" fmla="*/ 3790950 w 6210300"/>
                <a:gd name="connsiteY16" fmla="*/ 1323975 h 3457575"/>
                <a:gd name="connsiteX17" fmla="*/ 3971925 w 6210300"/>
                <a:gd name="connsiteY17" fmla="*/ 1209675 h 3457575"/>
                <a:gd name="connsiteX18" fmla="*/ 4143375 w 6210300"/>
                <a:gd name="connsiteY18" fmla="*/ 1085850 h 3457575"/>
                <a:gd name="connsiteX19" fmla="*/ 4448175 w 6210300"/>
                <a:gd name="connsiteY19" fmla="*/ 952500 h 3457575"/>
                <a:gd name="connsiteX20" fmla="*/ 4867275 w 6210300"/>
                <a:gd name="connsiteY20" fmla="*/ 781050 h 3457575"/>
                <a:gd name="connsiteX21" fmla="*/ 5686425 w 6210300"/>
                <a:gd name="connsiteY21" fmla="*/ 257175 h 3457575"/>
                <a:gd name="connsiteX22" fmla="*/ 5753100 w 6210300"/>
                <a:gd name="connsiteY22" fmla="*/ 180975 h 3457575"/>
                <a:gd name="connsiteX23" fmla="*/ 6210300 w 6210300"/>
                <a:gd name="connsiteY23" fmla="*/ 0 h 3457575"/>
                <a:gd name="connsiteX0" fmla="*/ 0 w 6210300"/>
                <a:gd name="connsiteY0" fmla="*/ 3457575 h 3457575"/>
                <a:gd name="connsiteX1" fmla="*/ 657225 w 6210300"/>
                <a:gd name="connsiteY1" fmla="*/ 3019425 h 3457575"/>
                <a:gd name="connsiteX2" fmla="*/ 733907 w 6210300"/>
                <a:gd name="connsiteY2" fmla="*/ 2959234 h 3457575"/>
                <a:gd name="connsiteX3" fmla="*/ 838200 w 6210300"/>
                <a:gd name="connsiteY3" fmla="*/ 2905125 h 3457575"/>
                <a:gd name="connsiteX4" fmla="*/ 1847850 w 6210300"/>
                <a:gd name="connsiteY4" fmla="*/ 2371725 h 3457575"/>
                <a:gd name="connsiteX5" fmla="*/ 1910365 w 6210300"/>
                <a:gd name="connsiteY5" fmla="*/ 2344133 h 3457575"/>
                <a:gd name="connsiteX6" fmla="*/ 2122806 w 6210300"/>
                <a:gd name="connsiteY6" fmla="*/ 2184356 h 3457575"/>
                <a:gd name="connsiteX7" fmla="*/ 2325787 w 6210300"/>
                <a:gd name="connsiteY7" fmla="*/ 2079491 h 3457575"/>
                <a:gd name="connsiteX8" fmla="*/ 2543175 w 6210300"/>
                <a:gd name="connsiteY8" fmla="*/ 1952625 h 3457575"/>
                <a:gd name="connsiteX9" fmla="*/ 2781300 w 6210300"/>
                <a:gd name="connsiteY9" fmla="*/ 1857375 h 3457575"/>
                <a:gd name="connsiteX10" fmla="*/ 2857500 w 6210300"/>
                <a:gd name="connsiteY10" fmla="*/ 1828800 h 3457575"/>
                <a:gd name="connsiteX11" fmla="*/ 2952750 w 6210300"/>
                <a:gd name="connsiteY11" fmla="*/ 1714500 h 3457575"/>
                <a:gd name="connsiteX12" fmla="*/ 3028950 w 6210300"/>
                <a:gd name="connsiteY12" fmla="*/ 1714500 h 3457575"/>
                <a:gd name="connsiteX13" fmla="*/ 3343275 w 6210300"/>
                <a:gd name="connsiteY13" fmla="*/ 1524000 h 3457575"/>
                <a:gd name="connsiteX14" fmla="*/ 3400425 w 6210300"/>
                <a:gd name="connsiteY14" fmla="*/ 1504950 h 3457575"/>
                <a:gd name="connsiteX15" fmla="*/ 3619500 w 6210300"/>
                <a:gd name="connsiteY15" fmla="*/ 1352550 h 3457575"/>
                <a:gd name="connsiteX16" fmla="*/ 3790950 w 6210300"/>
                <a:gd name="connsiteY16" fmla="*/ 1323975 h 3457575"/>
                <a:gd name="connsiteX17" fmla="*/ 3971925 w 6210300"/>
                <a:gd name="connsiteY17" fmla="*/ 1209675 h 3457575"/>
                <a:gd name="connsiteX18" fmla="*/ 4143375 w 6210300"/>
                <a:gd name="connsiteY18" fmla="*/ 1085850 h 3457575"/>
                <a:gd name="connsiteX19" fmla="*/ 4448175 w 6210300"/>
                <a:gd name="connsiteY19" fmla="*/ 952500 h 3457575"/>
                <a:gd name="connsiteX20" fmla="*/ 4867275 w 6210300"/>
                <a:gd name="connsiteY20" fmla="*/ 781050 h 3457575"/>
                <a:gd name="connsiteX21" fmla="*/ 5686425 w 6210300"/>
                <a:gd name="connsiteY21" fmla="*/ 257175 h 3457575"/>
                <a:gd name="connsiteX22" fmla="*/ 5753100 w 6210300"/>
                <a:gd name="connsiteY22" fmla="*/ 180975 h 3457575"/>
                <a:gd name="connsiteX23" fmla="*/ 6210300 w 6210300"/>
                <a:gd name="connsiteY23" fmla="*/ 0 h 3457575"/>
                <a:gd name="connsiteX0" fmla="*/ 0 w 6210300"/>
                <a:gd name="connsiteY0" fmla="*/ 3457575 h 3457575"/>
                <a:gd name="connsiteX1" fmla="*/ 657225 w 6210300"/>
                <a:gd name="connsiteY1" fmla="*/ 3019425 h 3457575"/>
                <a:gd name="connsiteX2" fmla="*/ 733907 w 6210300"/>
                <a:gd name="connsiteY2" fmla="*/ 2959234 h 3457575"/>
                <a:gd name="connsiteX3" fmla="*/ 838200 w 6210300"/>
                <a:gd name="connsiteY3" fmla="*/ 2905125 h 3457575"/>
                <a:gd name="connsiteX4" fmla="*/ 1847850 w 6210300"/>
                <a:gd name="connsiteY4" fmla="*/ 2371725 h 3457575"/>
                <a:gd name="connsiteX5" fmla="*/ 1910365 w 6210300"/>
                <a:gd name="connsiteY5" fmla="*/ 2344133 h 3457575"/>
                <a:gd name="connsiteX6" fmla="*/ 2122806 w 6210300"/>
                <a:gd name="connsiteY6" fmla="*/ 2184356 h 3457575"/>
                <a:gd name="connsiteX7" fmla="*/ 2325787 w 6210300"/>
                <a:gd name="connsiteY7" fmla="*/ 2079491 h 3457575"/>
                <a:gd name="connsiteX8" fmla="*/ 2543175 w 6210300"/>
                <a:gd name="connsiteY8" fmla="*/ 1952625 h 3457575"/>
                <a:gd name="connsiteX9" fmla="*/ 2654343 w 6210300"/>
                <a:gd name="connsiteY9" fmla="*/ 1917476 h 3457575"/>
                <a:gd name="connsiteX10" fmla="*/ 2857500 w 6210300"/>
                <a:gd name="connsiteY10" fmla="*/ 1828800 h 3457575"/>
                <a:gd name="connsiteX11" fmla="*/ 2952750 w 6210300"/>
                <a:gd name="connsiteY11" fmla="*/ 1714500 h 3457575"/>
                <a:gd name="connsiteX12" fmla="*/ 3028950 w 6210300"/>
                <a:gd name="connsiteY12" fmla="*/ 1714500 h 3457575"/>
                <a:gd name="connsiteX13" fmla="*/ 3343275 w 6210300"/>
                <a:gd name="connsiteY13" fmla="*/ 1524000 h 3457575"/>
                <a:gd name="connsiteX14" fmla="*/ 3400425 w 6210300"/>
                <a:gd name="connsiteY14" fmla="*/ 1504950 h 3457575"/>
                <a:gd name="connsiteX15" fmla="*/ 3619500 w 6210300"/>
                <a:gd name="connsiteY15" fmla="*/ 1352550 h 3457575"/>
                <a:gd name="connsiteX16" fmla="*/ 3790950 w 6210300"/>
                <a:gd name="connsiteY16" fmla="*/ 1323975 h 3457575"/>
                <a:gd name="connsiteX17" fmla="*/ 3971925 w 6210300"/>
                <a:gd name="connsiteY17" fmla="*/ 1209675 h 3457575"/>
                <a:gd name="connsiteX18" fmla="*/ 4143375 w 6210300"/>
                <a:gd name="connsiteY18" fmla="*/ 1085850 h 3457575"/>
                <a:gd name="connsiteX19" fmla="*/ 4448175 w 6210300"/>
                <a:gd name="connsiteY19" fmla="*/ 952500 h 3457575"/>
                <a:gd name="connsiteX20" fmla="*/ 4867275 w 6210300"/>
                <a:gd name="connsiteY20" fmla="*/ 781050 h 3457575"/>
                <a:gd name="connsiteX21" fmla="*/ 5686425 w 6210300"/>
                <a:gd name="connsiteY21" fmla="*/ 257175 h 3457575"/>
                <a:gd name="connsiteX22" fmla="*/ 5753100 w 6210300"/>
                <a:gd name="connsiteY22" fmla="*/ 180975 h 3457575"/>
                <a:gd name="connsiteX23" fmla="*/ 6210300 w 6210300"/>
                <a:gd name="connsiteY23" fmla="*/ 0 h 3457575"/>
                <a:gd name="connsiteX0" fmla="*/ 0 w 6210300"/>
                <a:gd name="connsiteY0" fmla="*/ 3457575 h 3457575"/>
                <a:gd name="connsiteX1" fmla="*/ 657225 w 6210300"/>
                <a:gd name="connsiteY1" fmla="*/ 3019425 h 3457575"/>
                <a:gd name="connsiteX2" fmla="*/ 733907 w 6210300"/>
                <a:gd name="connsiteY2" fmla="*/ 2959234 h 3457575"/>
                <a:gd name="connsiteX3" fmla="*/ 838200 w 6210300"/>
                <a:gd name="connsiteY3" fmla="*/ 2905125 h 3457575"/>
                <a:gd name="connsiteX4" fmla="*/ 1847850 w 6210300"/>
                <a:gd name="connsiteY4" fmla="*/ 2371725 h 3457575"/>
                <a:gd name="connsiteX5" fmla="*/ 1910365 w 6210300"/>
                <a:gd name="connsiteY5" fmla="*/ 2344133 h 3457575"/>
                <a:gd name="connsiteX6" fmla="*/ 2122806 w 6210300"/>
                <a:gd name="connsiteY6" fmla="*/ 2184356 h 3457575"/>
                <a:gd name="connsiteX7" fmla="*/ 2325787 w 6210300"/>
                <a:gd name="connsiteY7" fmla="*/ 2079491 h 3457575"/>
                <a:gd name="connsiteX8" fmla="*/ 2543175 w 6210300"/>
                <a:gd name="connsiteY8" fmla="*/ 1952625 h 3457575"/>
                <a:gd name="connsiteX9" fmla="*/ 2654343 w 6210300"/>
                <a:gd name="connsiteY9" fmla="*/ 1917476 h 3457575"/>
                <a:gd name="connsiteX10" fmla="*/ 2769607 w 6210300"/>
                <a:gd name="connsiteY10" fmla="*/ 1813775 h 3457575"/>
                <a:gd name="connsiteX11" fmla="*/ 2952750 w 6210300"/>
                <a:gd name="connsiteY11" fmla="*/ 1714500 h 3457575"/>
                <a:gd name="connsiteX12" fmla="*/ 3028950 w 6210300"/>
                <a:gd name="connsiteY12" fmla="*/ 1714500 h 3457575"/>
                <a:gd name="connsiteX13" fmla="*/ 3343275 w 6210300"/>
                <a:gd name="connsiteY13" fmla="*/ 1524000 h 3457575"/>
                <a:gd name="connsiteX14" fmla="*/ 3400425 w 6210300"/>
                <a:gd name="connsiteY14" fmla="*/ 1504950 h 3457575"/>
                <a:gd name="connsiteX15" fmla="*/ 3619500 w 6210300"/>
                <a:gd name="connsiteY15" fmla="*/ 1352550 h 3457575"/>
                <a:gd name="connsiteX16" fmla="*/ 3790950 w 6210300"/>
                <a:gd name="connsiteY16" fmla="*/ 1323975 h 3457575"/>
                <a:gd name="connsiteX17" fmla="*/ 3971925 w 6210300"/>
                <a:gd name="connsiteY17" fmla="*/ 1209675 h 3457575"/>
                <a:gd name="connsiteX18" fmla="*/ 4143375 w 6210300"/>
                <a:gd name="connsiteY18" fmla="*/ 1085850 h 3457575"/>
                <a:gd name="connsiteX19" fmla="*/ 4448175 w 6210300"/>
                <a:gd name="connsiteY19" fmla="*/ 952500 h 3457575"/>
                <a:gd name="connsiteX20" fmla="*/ 4867275 w 6210300"/>
                <a:gd name="connsiteY20" fmla="*/ 781050 h 3457575"/>
                <a:gd name="connsiteX21" fmla="*/ 5686425 w 6210300"/>
                <a:gd name="connsiteY21" fmla="*/ 257175 h 3457575"/>
                <a:gd name="connsiteX22" fmla="*/ 5753100 w 6210300"/>
                <a:gd name="connsiteY22" fmla="*/ 180975 h 3457575"/>
                <a:gd name="connsiteX23" fmla="*/ 6210300 w 6210300"/>
                <a:gd name="connsiteY23" fmla="*/ 0 h 3457575"/>
                <a:gd name="connsiteX0" fmla="*/ 0 w 6210300"/>
                <a:gd name="connsiteY0" fmla="*/ 3457575 h 3457575"/>
                <a:gd name="connsiteX1" fmla="*/ 657225 w 6210300"/>
                <a:gd name="connsiteY1" fmla="*/ 3019425 h 3457575"/>
                <a:gd name="connsiteX2" fmla="*/ 733907 w 6210300"/>
                <a:gd name="connsiteY2" fmla="*/ 2959234 h 3457575"/>
                <a:gd name="connsiteX3" fmla="*/ 838200 w 6210300"/>
                <a:gd name="connsiteY3" fmla="*/ 2905125 h 3457575"/>
                <a:gd name="connsiteX4" fmla="*/ 1847850 w 6210300"/>
                <a:gd name="connsiteY4" fmla="*/ 2371725 h 3457575"/>
                <a:gd name="connsiteX5" fmla="*/ 1910365 w 6210300"/>
                <a:gd name="connsiteY5" fmla="*/ 2344133 h 3457575"/>
                <a:gd name="connsiteX6" fmla="*/ 2122806 w 6210300"/>
                <a:gd name="connsiteY6" fmla="*/ 2184356 h 3457575"/>
                <a:gd name="connsiteX7" fmla="*/ 2325787 w 6210300"/>
                <a:gd name="connsiteY7" fmla="*/ 2079491 h 3457575"/>
                <a:gd name="connsiteX8" fmla="*/ 2543175 w 6210300"/>
                <a:gd name="connsiteY8" fmla="*/ 1952625 h 3457575"/>
                <a:gd name="connsiteX9" fmla="*/ 2654343 w 6210300"/>
                <a:gd name="connsiteY9" fmla="*/ 1917476 h 3457575"/>
                <a:gd name="connsiteX10" fmla="*/ 2769607 w 6210300"/>
                <a:gd name="connsiteY10" fmla="*/ 1813775 h 3457575"/>
                <a:gd name="connsiteX11" fmla="*/ 2952750 w 6210300"/>
                <a:gd name="connsiteY11" fmla="*/ 1714500 h 3457575"/>
                <a:gd name="connsiteX12" fmla="*/ 3028950 w 6210300"/>
                <a:gd name="connsiteY12" fmla="*/ 1714500 h 3457575"/>
                <a:gd name="connsiteX13" fmla="*/ 3343275 w 6210300"/>
                <a:gd name="connsiteY13" fmla="*/ 1524000 h 3457575"/>
                <a:gd name="connsiteX14" fmla="*/ 3400425 w 6210300"/>
                <a:gd name="connsiteY14" fmla="*/ 1504950 h 3457575"/>
                <a:gd name="connsiteX15" fmla="*/ 3619500 w 6210300"/>
                <a:gd name="connsiteY15" fmla="*/ 1352550 h 3457575"/>
                <a:gd name="connsiteX16" fmla="*/ 3790950 w 6210300"/>
                <a:gd name="connsiteY16" fmla="*/ 1323975 h 3457575"/>
                <a:gd name="connsiteX17" fmla="*/ 3971925 w 6210300"/>
                <a:gd name="connsiteY17" fmla="*/ 1209675 h 3457575"/>
                <a:gd name="connsiteX18" fmla="*/ 4143375 w 6210300"/>
                <a:gd name="connsiteY18" fmla="*/ 1085850 h 3457575"/>
                <a:gd name="connsiteX19" fmla="*/ 4448175 w 6210300"/>
                <a:gd name="connsiteY19" fmla="*/ 952500 h 3457575"/>
                <a:gd name="connsiteX20" fmla="*/ 4867275 w 6210300"/>
                <a:gd name="connsiteY20" fmla="*/ 781050 h 3457575"/>
                <a:gd name="connsiteX21" fmla="*/ 5686425 w 6210300"/>
                <a:gd name="connsiteY21" fmla="*/ 257175 h 3457575"/>
                <a:gd name="connsiteX22" fmla="*/ 5753100 w 6210300"/>
                <a:gd name="connsiteY22" fmla="*/ 180975 h 3457575"/>
                <a:gd name="connsiteX23" fmla="*/ 6210300 w 6210300"/>
                <a:gd name="connsiteY23" fmla="*/ 0 h 3457575"/>
                <a:gd name="connsiteX0" fmla="*/ 0 w 6210300"/>
                <a:gd name="connsiteY0" fmla="*/ 3457575 h 3457575"/>
                <a:gd name="connsiteX1" fmla="*/ 657225 w 6210300"/>
                <a:gd name="connsiteY1" fmla="*/ 3019425 h 3457575"/>
                <a:gd name="connsiteX2" fmla="*/ 733907 w 6210300"/>
                <a:gd name="connsiteY2" fmla="*/ 2959234 h 3457575"/>
                <a:gd name="connsiteX3" fmla="*/ 838200 w 6210300"/>
                <a:gd name="connsiteY3" fmla="*/ 2905125 h 3457575"/>
                <a:gd name="connsiteX4" fmla="*/ 1847850 w 6210300"/>
                <a:gd name="connsiteY4" fmla="*/ 2371725 h 3457575"/>
                <a:gd name="connsiteX5" fmla="*/ 1910365 w 6210300"/>
                <a:gd name="connsiteY5" fmla="*/ 2344133 h 3457575"/>
                <a:gd name="connsiteX6" fmla="*/ 2122806 w 6210300"/>
                <a:gd name="connsiteY6" fmla="*/ 2184356 h 3457575"/>
                <a:gd name="connsiteX7" fmla="*/ 2325787 w 6210300"/>
                <a:gd name="connsiteY7" fmla="*/ 2079491 h 3457575"/>
                <a:gd name="connsiteX8" fmla="*/ 2543175 w 6210300"/>
                <a:gd name="connsiteY8" fmla="*/ 1952625 h 3457575"/>
                <a:gd name="connsiteX9" fmla="*/ 2654343 w 6210300"/>
                <a:gd name="connsiteY9" fmla="*/ 1917476 h 3457575"/>
                <a:gd name="connsiteX10" fmla="*/ 2769607 w 6210300"/>
                <a:gd name="connsiteY10" fmla="*/ 1813775 h 3457575"/>
                <a:gd name="connsiteX11" fmla="*/ 2913686 w 6210300"/>
                <a:gd name="connsiteY11" fmla="*/ 1729525 h 3457575"/>
                <a:gd name="connsiteX12" fmla="*/ 3028950 w 6210300"/>
                <a:gd name="connsiteY12" fmla="*/ 1714500 h 3457575"/>
                <a:gd name="connsiteX13" fmla="*/ 3343275 w 6210300"/>
                <a:gd name="connsiteY13" fmla="*/ 1524000 h 3457575"/>
                <a:gd name="connsiteX14" fmla="*/ 3400425 w 6210300"/>
                <a:gd name="connsiteY14" fmla="*/ 1504950 h 3457575"/>
                <a:gd name="connsiteX15" fmla="*/ 3619500 w 6210300"/>
                <a:gd name="connsiteY15" fmla="*/ 1352550 h 3457575"/>
                <a:gd name="connsiteX16" fmla="*/ 3790950 w 6210300"/>
                <a:gd name="connsiteY16" fmla="*/ 1323975 h 3457575"/>
                <a:gd name="connsiteX17" fmla="*/ 3971925 w 6210300"/>
                <a:gd name="connsiteY17" fmla="*/ 1209675 h 3457575"/>
                <a:gd name="connsiteX18" fmla="*/ 4143375 w 6210300"/>
                <a:gd name="connsiteY18" fmla="*/ 1085850 h 3457575"/>
                <a:gd name="connsiteX19" fmla="*/ 4448175 w 6210300"/>
                <a:gd name="connsiteY19" fmla="*/ 952500 h 3457575"/>
                <a:gd name="connsiteX20" fmla="*/ 4867275 w 6210300"/>
                <a:gd name="connsiteY20" fmla="*/ 781050 h 3457575"/>
                <a:gd name="connsiteX21" fmla="*/ 5686425 w 6210300"/>
                <a:gd name="connsiteY21" fmla="*/ 257175 h 3457575"/>
                <a:gd name="connsiteX22" fmla="*/ 5753100 w 6210300"/>
                <a:gd name="connsiteY22" fmla="*/ 180975 h 3457575"/>
                <a:gd name="connsiteX23" fmla="*/ 6210300 w 6210300"/>
                <a:gd name="connsiteY23" fmla="*/ 0 h 3457575"/>
                <a:gd name="connsiteX0" fmla="*/ 0 w 6210300"/>
                <a:gd name="connsiteY0" fmla="*/ 3457575 h 3457575"/>
                <a:gd name="connsiteX1" fmla="*/ 657225 w 6210300"/>
                <a:gd name="connsiteY1" fmla="*/ 3019425 h 3457575"/>
                <a:gd name="connsiteX2" fmla="*/ 733907 w 6210300"/>
                <a:gd name="connsiteY2" fmla="*/ 2959234 h 3457575"/>
                <a:gd name="connsiteX3" fmla="*/ 838200 w 6210300"/>
                <a:gd name="connsiteY3" fmla="*/ 2905125 h 3457575"/>
                <a:gd name="connsiteX4" fmla="*/ 1847850 w 6210300"/>
                <a:gd name="connsiteY4" fmla="*/ 2371725 h 3457575"/>
                <a:gd name="connsiteX5" fmla="*/ 1910365 w 6210300"/>
                <a:gd name="connsiteY5" fmla="*/ 2344133 h 3457575"/>
                <a:gd name="connsiteX6" fmla="*/ 2122806 w 6210300"/>
                <a:gd name="connsiteY6" fmla="*/ 2184356 h 3457575"/>
                <a:gd name="connsiteX7" fmla="*/ 2325787 w 6210300"/>
                <a:gd name="connsiteY7" fmla="*/ 2079491 h 3457575"/>
                <a:gd name="connsiteX8" fmla="*/ 2543175 w 6210300"/>
                <a:gd name="connsiteY8" fmla="*/ 1952625 h 3457575"/>
                <a:gd name="connsiteX9" fmla="*/ 2654343 w 6210300"/>
                <a:gd name="connsiteY9" fmla="*/ 1917476 h 3457575"/>
                <a:gd name="connsiteX10" fmla="*/ 2769607 w 6210300"/>
                <a:gd name="connsiteY10" fmla="*/ 1813775 h 3457575"/>
                <a:gd name="connsiteX11" fmla="*/ 2913686 w 6210300"/>
                <a:gd name="connsiteY11" fmla="*/ 1729525 h 3457575"/>
                <a:gd name="connsiteX12" fmla="*/ 3028950 w 6210300"/>
                <a:gd name="connsiteY12" fmla="*/ 1714500 h 3457575"/>
                <a:gd name="connsiteX13" fmla="*/ 3167488 w 6210300"/>
                <a:gd name="connsiteY13" fmla="*/ 1604136 h 3457575"/>
                <a:gd name="connsiteX14" fmla="*/ 3400425 w 6210300"/>
                <a:gd name="connsiteY14" fmla="*/ 1504950 h 3457575"/>
                <a:gd name="connsiteX15" fmla="*/ 3619500 w 6210300"/>
                <a:gd name="connsiteY15" fmla="*/ 1352550 h 3457575"/>
                <a:gd name="connsiteX16" fmla="*/ 3790950 w 6210300"/>
                <a:gd name="connsiteY16" fmla="*/ 1323975 h 3457575"/>
                <a:gd name="connsiteX17" fmla="*/ 3971925 w 6210300"/>
                <a:gd name="connsiteY17" fmla="*/ 1209675 h 3457575"/>
                <a:gd name="connsiteX18" fmla="*/ 4143375 w 6210300"/>
                <a:gd name="connsiteY18" fmla="*/ 1085850 h 3457575"/>
                <a:gd name="connsiteX19" fmla="*/ 4448175 w 6210300"/>
                <a:gd name="connsiteY19" fmla="*/ 952500 h 3457575"/>
                <a:gd name="connsiteX20" fmla="*/ 4867275 w 6210300"/>
                <a:gd name="connsiteY20" fmla="*/ 781050 h 3457575"/>
                <a:gd name="connsiteX21" fmla="*/ 5686425 w 6210300"/>
                <a:gd name="connsiteY21" fmla="*/ 257175 h 3457575"/>
                <a:gd name="connsiteX22" fmla="*/ 5753100 w 6210300"/>
                <a:gd name="connsiteY22" fmla="*/ 180975 h 3457575"/>
                <a:gd name="connsiteX23" fmla="*/ 6210300 w 6210300"/>
                <a:gd name="connsiteY23" fmla="*/ 0 h 3457575"/>
                <a:gd name="connsiteX0" fmla="*/ 0 w 6210300"/>
                <a:gd name="connsiteY0" fmla="*/ 3457575 h 3457575"/>
                <a:gd name="connsiteX1" fmla="*/ 657225 w 6210300"/>
                <a:gd name="connsiteY1" fmla="*/ 3019425 h 3457575"/>
                <a:gd name="connsiteX2" fmla="*/ 733907 w 6210300"/>
                <a:gd name="connsiteY2" fmla="*/ 2959234 h 3457575"/>
                <a:gd name="connsiteX3" fmla="*/ 838200 w 6210300"/>
                <a:gd name="connsiteY3" fmla="*/ 2905125 h 3457575"/>
                <a:gd name="connsiteX4" fmla="*/ 1847850 w 6210300"/>
                <a:gd name="connsiteY4" fmla="*/ 2371725 h 3457575"/>
                <a:gd name="connsiteX5" fmla="*/ 1910365 w 6210300"/>
                <a:gd name="connsiteY5" fmla="*/ 2344133 h 3457575"/>
                <a:gd name="connsiteX6" fmla="*/ 2122806 w 6210300"/>
                <a:gd name="connsiteY6" fmla="*/ 2184356 h 3457575"/>
                <a:gd name="connsiteX7" fmla="*/ 2325787 w 6210300"/>
                <a:gd name="connsiteY7" fmla="*/ 2079491 h 3457575"/>
                <a:gd name="connsiteX8" fmla="*/ 2543175 w 6210300"/>
                <a:gd name="connsiteY8" fmla="*/ 1952625 h 3457575"/>
                <a:gd name="connsiteX9" fmla="*/ 2654343 w 6210300"/>
                <a:gd name="connsiteY9" fmla="*/ 1917476 h 3457575"/>
                <a:gd name="connsiteX10" fmla="*/ 2769607 w 6210300"/>
                <a:gd name="connsiteY10" fmla="*/ 1813775 h 3457575"/>
                <a:gd name="connsiteX11" fmla="*/ 2913686 w 6210300"/>
                <a:gd name="connsiteY11" fmla="*/ 1729525 h 3457575"/>
                <a:gd name="connsiteX12" fmla="*/ 3028950 w 6210300"/>
                <a:gd name="connsiteY12" fmla="*/ 1714500 h 3457575"/>
                <a:gd name="connsiteX13" fmla="*/ 3167488 w 6210300"/>
                <a:gd name="connsiteY13" fmla="*/ 1604136 h 3457575"/>
                <a:gd name="connsiteX14" fmla="*/ 3400425 w 6210300"/>
                <a:gd name="connsiteY14" fmla="*/ 1504950 h 3457575"/>
                <a:gd name="connsiteX15" fmla="*/ 3619500 w 6210300"/>
                <a:gd name="connsiteY15" fmla="*/ 1352550 h 3457575"/>
                <a:gd name="connsiteX16" fmla="*/ 3790950 w 6210300"/>
                <a:gd name="connsiteY16" fmla="*/ 1323975 h 3457575"/>
                <a:gd name="connsiteX17" fmla="*/ 3971925 w 6210300"/>
                <a:gd name="connsiteY17" fmla="*/ 1209675 h 3457575"/>
                <a:gd name="connsiteX18" fmla="*/ 4143375 w 6210300"/>
                <a:gd name="connsiteY18" fmla="*/ 1085850 h 3457575"/>
                <a:gd name="connsiteX19" fmla="*/ 4448175 w 6210300"/>
                <a:gd name="connsiteY19" fmla="*/ 952500 h 3457575"/>
                <a:gd name="connsiteX20" fmla="*/ 4867275 w 6210300"/>
                <a:gd name="connsiteY20" fmla="*/ 781050 h 3457575"/>
                <a:gd name="connsiteX21" fmla="*/ 5686425 w 6210300"/>
                <a:gd name="connsiteY21" fmla="*/ 257175 h 3457575"/>
                <a:gd name="connsiteX22" fmla="*/ 5806813 w 6210300"/>
                <a:gd name="connsiteY22" fmla="*/ 170959 h 3457575"/>
                <a:gd name="connsiteX23" fmla="*/ 6210300 w 6210300"/>
                <a:gd name="connsiteY23" fmla="*/ 0 h 34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10300" h="3457575">
                  <a:moveTo>
                    <a:pt x="0" y="3457575"/>
                  </a:moveTo>
                  <a:cubicBezTo>
                    <a:pt x="269081" y="3282950"/>
                    <a:pt x="534907" y="3102482"/>
                    <a:pt x="657225" y="3019425"/>
                  </a:cubicBezTo>
                  <a:cubicBezTo>
                    <a:pt x="779543" y="2936368"/>
                    <a:pt x="703745" y="2978284"/>
                    <a:pt x="733907" y="2959234"/>
                  </a:cubicBezTo>
                  <a:cubicBezTo>
                    <a:pt x="764070" y="2940184"/>
                    <a:pt x="652543" y="3003043"/>
                    <a:pt x="838200" y="2905125"/>
                  </a:cubicBezTo>
                  <a:lnTo>
                    <a:pt x="1847850" y="2371725"/>
                  </a:lnTo>
                  <a:cubicBezTo>
                    <a:pt x="2022475" y="2274888"/>
                    <a:pt x="1864539" y="2375361"/>
                    <a:pt x="1910365" y="2344133"/>
                  </a:cubicBezTo>
                  <a:cubicBezTo>
                    <a:pt x="1956191" y="2312905"/>
                    <a:pt x="2053569" y="2228463"/>
                    <a:pt x="2122806" y="2184356"/>
                  </a:cubicBezTo>
                  <a:cubicBezTo>
                    <a:pt x="2192043" y="2140249"/>
                    <a:pt x="2255726" y="2118113"/>
                    <a:pt x="2325787" y="2079491"/>
                  </a:cubicBezTo>
                  <a:cubicBezTo>
                    <a:pt x="2395848" y="2040869"/>
                    <a:pt x="2488416" y="1979628"/>
                    <a:pt x="2543175" y="1952625"/>
                  </a:cubicBezTo>
                  <a:cubicBezTo>
                    <a:pt x="2597934" y="1925623"/>
                    <a:pt x="2616604" y="1940618"/>
                    <a:pt x="2654343" y="1917476"/>
                  </a:cubicBezTo>
                  <a:cubicBezTo>
                    <a:pt x="2692082" y="1894334"/>
                    <a:pt x="2719873" y="1847604"/>
                    <a:pt x="2769607" y="1813775"/>
                  </a:cubicBezTo>
                  <a:cubicBezTo>
                    <a:pt x="2853522" y="1830031"/>
                    <a:pt x="2870462" y="1746071"/>
                    <a:pt x="2913686" y="1729525"/>
                  </a:cubicBezTo>
                  <a:cubicBezTo>
                    <a:pt x="2956910" y="1712979"/>
                    <a:pt x="2986650" y="1735398"/>
                    <a:pt x="3028950" y="1714500"/>
                  </a:cubicBezTo>
                  <a:cubicBezTo>
                    <a:pt x="3071250" y="1693602"/>
                    <a:pt x="3105576" y="1639061"/>
                    <a:pt x="3167488" y="1604136"/>
                  </a:cubicBezTo>
                  <a:cubicBezTo>
                    <a:pt x="3229401" y="1569211"/>
                    <a:pt x="3325090" y="1546881"/>
                    <a:pt x="3400425" y="1504950"/>
                  </a:cubicBezTo>
                  <a:cubicBezTo>
                    <a:pt x="3475760" y="1463019"/>
                    <a:pt x="3554413" y="1382712"/>
                    <a:pt x="3619500" y="1352550"/>
                  </a:cubicBezTo>
                  <a:cubicBezTo>
                    <a:pt x="3684587" y="1322388"/>
                    <a:pt x="3732213" y="1347787"/>
                    <a:pt x="3790950" y="1323975"/>
                  </a:cubicBezTo>
                  <a:cubicBezTo>
                    <a:pt x="3849687" y="1300163"/>
                    <a:pt x="3913188" y="1249362"/>
                    <a:pt x="3971925" y="1209675"/>
                  </a:cubicBezTo>
                  <a:cubicBezTo>
                    <a:pt x="4030662" y="1169988"/>
                    <a:pt x="4064000" y="1128712"/>
                    <a:pt x="4143375" y="1085850"/>
                  </a:cubicBezTo>
                  <a:cubicBezTo>
                    <a:pt x="4222750" y="1042988"/>
                    <a:pt x="4327525" y="1003300"/>
                    <a:pt x="4448175" y="952500"/>
                  </a:cubicBezTo>
                  <a:cubicBezTo>
                    <a:pt x="4568825" y="901700"/>
                    <a:pt x="4660900" y="896938"/>
                    <a:pt x="4867275" y="781050"/>
                  </a:cubicBezTo>
                  <a:cubicBezTo>
                    <a:pt x="5073650" y="665162"/>
                    <a:pt x="5529835" y="358857"/>
                    <a:pt x="5686425" y="257175"/>
                  </a:cubicBezTo>
                  <a:cubicBezTo>
                    <a:pt x="5843015" y="155493"/>
                    <a:pt x="5719501" y="213821"/>
                    <a:pt x="5806813" y="170959"/>
                  </a:cubicBezTo>
                  <a:cubicBezTo>
                    <a:pt x="5894125" y="128097"/>
                    <a:pt x="6127750" y="38100"/>
                    <a:pt x="6210300" y="0"/>
                  </a:cubicBezTo>
                </a:path>
              </a:pathLst>
            </a:custGeom>
            <a:ln w="2857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solidFill>
                  <a:prstClr val="black"/>
                </a:solidFill>
              </a:endParaRPr>
            </a:p>
          </p:txBody>
        </p:sp>
        <p:sp>
          <p:nvSpPr>
            <p:cNvPr id="13" name="Freeform 12"/>
            <p:cNvSpPr/>
            <p:nvPr/>
          </p:nvSpPr>
          <p:spPr>
            <a:xfrm>
              <a:off x="1419225" y="1776414"/>
              <a:ext cx="6181725" cy="3629025"/>
            </a:xfrm>
            <a:custGeom>
              <a:avLst/>
              <a:gdLst>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05125 w 6181725"/>
                <a:gd name="connsiteY16" fmla="*/ 1762125 h 3629025"/>
                <a:gd name="connsiteX17" fmla="*/ 3133725 w 6181725"/>
                <a:gd name="connsiteY17" fmla="*/ 1647825 h 3629025"/>
                <a:gd name="connsiteX18" fmla="*/ 3162300 w 6181725"/>
                <a:gd name="connsiteY18" fmla="*/ 1590675 h 3629025"/>
                <a:gd name="connsiteX19" fmla="*/ 3295650 w 6181725"/>
                <a:gd name="connsiteY19" fmla="*/ 1524000 h 3629025"/>
                <a:gd name="connsiteX20" fmla="*/ 3590925 w 6181725"/>
                <a:gd name="connsiteY20" fmla="*/ 1295400 h 3629025"/>
                <a:gd name="connsiteX21" fmla="*/ 3629025 w 6181725"/>
                <a:gd name="connsiteY21" fmla="*/ 1304925 h 3629025"/>
                <a:gd name="connsiteX22" fmla="*/ 3848100 w 6181725"/>
                <a:gd name="connsiteY22" fmla="*/ 1200150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810125 w 6181725"/>
                <a:gd name="connsiteY27" fmla="*/ 609600 h 3629025"/>
                <a:gd name="connsiteX28" fmla="*/ 4886325 w 6181725"/>
                <a:gd name="connsiteY28" fmla="*/ 609600 h 3629025"/>
                <a:gd name="connsiteX29" fmla="*/ 4981575 w 6181725"/>
                <a:gd name="connsiteY29" fmla="*/ 485775 h 3629025"/>
                <a:gd name="connsiteX30" fmla="*/ 5095875 w 6181725"/>
                <a:gd name="connsiteY30" fmla="*/ 428625 h 3629025"/>
                <a:gd name="connsiteX31" fmla="*/ 5124450 w 6181725"/>
                <a:gd name="connsiteY31" fmla="*/ 381000 h 3629025"/>
                <a:gd name="connsiteX32" fmla="*/ 5210175 w 6181725"/>
                <a:gd name="connsiteY32" fmla="*/ 390525 h 3629025"/>
                <a:gd name="connsiteX33" fmla="*/ 5343525 w 6181725"/>
                <a:gd name="connsiteY33" fmla="*/ 285750 h 3629025"/>
                <a:gd name="connsiteX34" fmla="*/ 5400675 w 6181725"/>
                <a:gd name="connsiteY34" fmla="*/ 295275 h 3629025"/>
                <a:gd name="connsiteX35" fmla="*/ 5553075 w 6181725"/>
                <a:gd name="connsiteY35" fmla="*/ 200025 h 3629025"/>
                <a:gd name="connsiteX36" fmla="*/ 5676900 w 6181725"/>
                <a:gd name="connsiteY36" fmla="*/ 209550 h 3629025"/>
                <a:gd name="connsiteX37" fmla="*/ 5848350 w 6181725"/>
                <a:gd name="connsiteY37" fmla="*/ 95250 h 3629025"/>
                <a:gd name="connsiteX38" fmla="*/ 6181725 w 6181725"/>
                <a:gd name="connsiteY38"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05125 w 6181725"/>
                <a:gd name="connsiteY16" fmla="*/ 1762125 h 3629025"/>
                <a:gd name="connsiteX17" fmla="*/ 3133725 w 6181725"/>
                <a:gd name="connsiteY17" fmla="*/ 1647825 h 3629025"/>
                <a:gd name="connsiteX18" fmla="*/ 3162300 w 6181725"/>
                <a:gd name="connsiteY18" fmla="*/ 1590675 h 3629025"/>
                <a:gd name="connsiteX19" fmla="*/ 3295650 w 6181725"/>
                <a:gd name="connsiteY19" fmla="*/ 1524000 h 3629025"/>
                <a:gd name="connsiteX20" fmla="*/ 3590925 w 6181725"/>
                <a:gd name="connsiteY20" fmla="*/ 1295400 h 3629025"/>
                <a:gd name="connsiteX21" fmla="*/ 3629025 w 6181725"/>
                <a:gd name="connsiteY21" fmla="*/ 1304925 h 3629025"/>
                <a:gd name="connsiteX22" fmla="*/ 3848100 w 6181725"/>
                <a:gd name="connsiteY22" fmla="*/ 1200150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810125 w 6181725"/>
                <a:gd name="connsiteY27" fmla="*/ 609600 h 3629025"/>
                <a:gd name="connsiteX28" fmla="*/ 4886325 w 6181725"/>
                <a:gd name="connsiteY28" fmla="*/ 609600 h 3629025"/>
                <a:gd name="connsiteX29" fmla="*/ 4981575 w 6181725"/>
                <a:gd name="connsiteY29" fmla="*/ 485775 h 3629025"/>
                <a:gd name="connsiteX30" fmla="*/ 5095875 w 6181725"/>
                <a:gd name="connsiteY30" fmla="*/ 428625 h 3629025"/>
                <a:gd name="connsiteX31" fmla="*/ 5124450 w 6181725"/>
                <a:gd name="connsiteY31" fmla="*/ 381000 h 3629025"/>
                <a:gd name="connsiteX32" fmla="*/ 5210175 w 6181725"/>
                <a:gd name="connsiteY32" fmla="*/ 390525 h 3629025"/>
                <a:gd name="connsiteX33" fmla="*/ 5353291 w 6181725"/>
                <a:gd name="connsiteY33" fmla="*/ 335835 h 3629025"/>
                <a:gd name="connsiteX34" fmla="*/ 5400675 w 6181725"/>
                <a:gd name="connsiteY34" fmla="*/ 295275 h 3629025"/>
                <a:gd name="connsiteX35" fmla="*/ 5553075 w 6181725"/>
                <a:gd name="connsiteY35" fmla="*/ 200025 h 3629025"/>
                <a:gd name="connsiteX36" fmla="*/ 5676900 w 6181725"/>
                <a:gd name="connsiteY36" fmla="*/ 209550 h 3629025"/>
                <a:gd name="connsiteX37" fmla="*/ 5848350 w 6181725"/>
                <a:gd name="connsiteY37" fmla="*/ 95250 h 3629025"/>
                <a:gd name="connsiteX38" fmla="*/ 6181725 w 6181725"/>
                <a:gd name="connsiteY38"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05125 w 6181725"/>
                <a:gd name="connsiteY16" fmla="*/ 1762125 h 3629025"/>
                <a:gd name="connsiteX17" fmla="*/ 3133725 w 6181725"/>
                <a:gd name="connsiteY17" fmla="*/ 1647825 h 3629025"/>
                <a:gd name="connsiteX18" fmla="*/ 3162300 w 6181725"/>
                <a:gd name="connsiteY18" fmla="*/ 1590675 h 3629025"/>
                <a:gd name="connsiteX19" fmla="*/ 3295650 w 6181725"/>
                <a:gd name="connsiteY19" fmla="*/ 1524000 h 3629025"/>
                <a:gd name="connsiteX20" fmla="*/ 3590925 w 6181725"/>
                <a:gd name="connsiteY20" fmla="*/ 1295400 h 3629025"/>
                <a:gd name="connsiteX21" fmla="*/ 3629025 w 6181725"/>
                <a:gd name="connsiteY21" fmla="*/ 1304925 h 3629025"/>
                <a:gd name="connsiteX22" fmla="*/ 3848100 w 6181725"/>
                <a:gd name="connsiteY22" fmla="*/ 1200150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810125 w 6181725"/>
                <a:gd name="connsiteY27" fmla="*/ 609600 h 3629025"/>
                <a:gd name="connsiteX28" fmla="*/ 4886325 w 6181725"/>
                <a:gd name="connsiteY28" fmla="*/ 609600 h 3629025"/>
                <a:gd name="connsiteX29" fmla="*/ 4981575 w 6181725"/>
                <a:gd name="connsiteY29" fmla="*/ 485775 h 3629025"/>
                <a:gd name="connsiteX30" fmla="*/ 5095875 w 6181725"/>
                <a:gd name="connsiteY30" fmla="*/ 428625 h 3629025"/>
                <a:gd name="connsiteX31" fmla="*/ 5124450 w 6181725"/>
                <a:gd name="connsiteY31" fmla="*/ 381000 h 3629025"/>
                <a:gd name="connsiteX32" fmla="*/ 5210175 w 6181725"/>
                <a:gd name="connsiteY32" fmla="*/ 390525 h 3629025"/>
                <a:gd name="connsiteX33" fmla="*/ 5270280 w 6181725"/>
                <a:gd name="connsiteY33" fmla="*/ 320809 h 3629025"/>
                <a:gd name="connsiteX34" fmla="*/ 5400675 w 6181725"/>
                <a:gd name="connsiteY34" fmla="*/ 295275 h 3629025"/>
                <a:gd name="connsiteX35" fmla="*/ 5553075 w 6181725"/>
                <a:gd name="connsiteY35" fmla="*/ 200025 h 3629025"/>
                <a:gd name="connsiteX36" fmla="*/ 5676900 w 6181725"/>
                <a:gd name="connsiteY36" fmla="*/ 209550 h 3629025"/>
                <a:gd name="connsiteX37" fmla="*/ 5848350 w 6181725"/>
                <a:gd name="connsiteY37" fmla="*/ 95250 h 3629025"/>
                <a:gd name="connsiteX38" fmla="*/ 6181725 w 6181725"/>
                <a:gd name="connsiteY38"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05125 w 6181725"/>
                <a:gd name="connsiteY16" fmla="*/ 1762125 h 3629025"/>
                <a:gd name="connsiteX17" fmla="*/ 3133725 w 6181725"/>
                <a:gd name="connsiteY17" fmla="*/ 1647825 h 3629025"/>
                <a:gd name="connsiteX18" fmla="*/ 3162300 w 6181725"/>
                <a:gd name="connsiteY18" fmla="*/ 1590675 h 3629025"/>
                <a:gd name="connsiteX19" fmla="*/ 3295650 w 6181725"/>
                <a:gd name="connsiteY19" fmla="*/ 1524000 h 3629025"/>
                <a:gd name="connsiteX20" fmla="*/ 3590925 w 6181725"/>
                <a:gd name="connsiteY20" fmla="*/ 1295400 h 3629025"/>
                <a:gd name="connsiteX21" fmla="*/ 3629025 w 6181725"/>
                <a:gd name="connsiteY21" fmla="*/ 1304925 h 3629025"/>
                <a:gd name="connsiteX22" fmla="*/ 3848100 w 6181725"/>
                <a:gd name="connsiteY22" fmla="*/ 1200150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810125 w 6181725"/>
                <a:gd name="connsiteY27" fmla="*/ 609600 h 3629025"/>
                <a:gd name="connsiteX28" fmla="*/ 4886325 w 6181725"/>
                <a:gd name="connsiteY28" fmla="*/ 609600 h 3629025"/>
                <a:gd name="connsiteX29" fmla="*/ 4981575 w 6181725"/>
                <a:gd name="connsiteY29" fmla="*/ 485775 h 3629025"/>
                <a:gd name="connsiteX30" fmla="*/ 5095875 w 6181725"/>
                <a:gd name="connsiteY30" fmla="*/ 428625 h 3629025"/>
                <a:gd name="connsiteX31" fmla="*/ 5124450 w 6181725"/>
                <a:gd name="connsiteY31" fmla="*/ 381000 h 3629025"/>
                <a:gd name="connsiteX32" fmla="*/ 5210175 w 6181725"/>
                <a:gd name="connsiteY32" fmla="*/ 390525 h 3629025"/>
                <a:gd name="connsiteX33" fmla="*/ 5270280 w 6181725"/>
                <a:gd name="connsiteY33" fmla="*/ 320809 h 3629025"/>
                <a:gd name="connsiteX34" fmla="*/ 5386027 w 6181725"/>
                <a:gd name="connsiteY34" fmla="*/ 330334 h 3629025"/>
                <a:gd name="connsiteX35" fmla="*/ 5553075 w 6181725"/>
                <a:gd name="connsiteY35" fmla="*/ 200025 h 3629025"/>
                <a:gd name="connsiteX36" fmla="*/ 5676900 w 6181725"/>
                <a:gd name="connsiteY36" fmla="*/ 209550 h 3629025"/>
                <a:gd name="connsiteX37" fmla="*/ 5848350 w 6181725"/>
                <a:gd name="connsiteY37" fmla="*/ 95250 h 3629025"/>
                <a:gd name="connsiteX38" fmla="*/ 6181725 w 6181725"/>
                <a:gd name="connsiteY38"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05125 w 6181725"/>
                <a:gd name="connsiteY16" fmla="*/ 1762125 h 3629025"/>
                <a:gd name="connsiteX17" fmla="*/ 3133725 w 6181725"/>
                <a:gd name="connsiteY17" fmla="*/ 1647825 h 3629025"/>
                <a:gd name="connsiteX18" fmla="*/ 3162300 w 6181725"/>
                <a:gd name="connsiteY18" fmla="*/ 1590675 h 3629025"/>
                <a:gd name="connsiteX19" fmla="*/ 3295650 w 6181725"/>
                <a:gd name="connsiteY19" fmla="*/ 1524000 h 3629025"/>
                <a:gd name="connsiteX20" fmla="*/ 3590925 w 6181725"/>
                <a:gd name="connsiteY20" fmla="*/ 1295400 h 3629025"/>
                <a:gd name="connsiteX21" fmla="*/ 3629025 w 6181725"/>
                <a:gd name="connsiteY21" fmla="*/ 1304925 h 3629025"/>
                <a:gd name="connsiteX22" fmla="*/ 3848100 w 6181725"/>
                <a:gd name="connsiteY22" fmla="*/ 1200150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810125 w 6181725"/>
                <a:gd name="connsiteY27" fmla="*/ 609600 h 3629025"/>
                <a:gd name="connsiteX28" fmla="*/ 4886325 w 6181725"/>
                <a:gd name="connsiteY28" fmla="*/ 609600 h 3629025"/>
                <a:gd name="connsiteX29" fmla="*/ 4981575 w 6181725"/>
                <a:gd name="connsiteY29" fmla="*/ 485775 h 3629025"/>
                <a:gd name="connsiteX30" fmla="*/ 5095875 w 6181725"/>
                <a:gd name="connsiteY30" fmla="*/ 428625 h 3629025"/>
                <a:gd name="connsiteX31" fmla="*/ 5124450 w 6181725"/>
                <a:gd name="connsiteY31" fmla="*/ 381000 h 3629025"/>
                <a:gd name="connsiteX32" fmla="*/ 5210175 w 6181725"/>
                <a:gd name="connsiteY32" fmla="*/ 390525 h 3629025"/>
                <a:gd name="connsiteX33" fmla="*/ 5270280 w 6181725"/>
                <a:gd name="connsiteY33" fmla="*/ 320809 h 3629025"/>
                <a:gd name="connsiteX34" fmla="*/ 5386027 w 6181725"/>
                <a:gd name="connsiteY34" fmla="*/ 330334 h 3629025"/>
                <a:gd name="connsiteX35" fmla="*/ 5494480 w 6181725"/>
                <a:gd name="connsiteY35" fmla="*/ 220059 h 3629025"/>
                <a:gd name="connsiteX36" fmla="*/ 5676900 w 6181725"/>
                <a:gd name="connsiteY36" fmla="*/ 209550 h 3629025"/>
                <a:gd name="connsiteX37" fmla="*/ 5848350 w 6181725"/>
                <a:gd name="connsiteY37" fmla="*/ 95250 h 3629025"/>
                <a:gd name="connsiteX38" fmla="*/ 6181725 w 6181725"/>
                <a:gd name="connsiteY38"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05125 w 6181725"/>
                <a:gd name="connsiteY16" fmla="*/ 1762125 h 3629025"/>
                <a:gd name="connsiteX17" fmla="*/ 3133725 w 6181725"/>
                <a:gd name="connsiteY17" fmla="*/ 1647825 h 3629025"/>
                <a:gd name="connsiteX18" fmla="*/ 3162300 w 6181725"/>
                <a:gd name="connsiteY18" fmla="*/ 1590675 h 3629025"/>
                <a:gd name="connsiteX19" fmla="*/ 3295650 w 6181725"/>
                <a:gd name="connsiteY19" fmla="*/ 1524000 h 3629025"/>
                <a:gd name="connsiteX20" fmla="*/ 3590925 w 6181725"/>
                <a:gd name="connsiteY20" fmla="*/ 1295400 h 3629025"/>
                <a:gd name="connsiteX21" fmla="*/ 3629025 w 6181725"/>
                <a:gd name="connsiteY21" fmla="*/ 1304925 h 3629025"/>
                <a:gd name="connsiteX22" fmla="*/ 3848100 w 6181725"/>
                <a:gd name="connsiteY22" fmla="*/ 1200150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810125 w 6181725"/>
                <a:gd name="connsiteY27" fmla="*/ 609600 h 3629025"/>
                <a:gd name="connsiteX28" fmla="*/ 4886325 w 6181725"/>
                <a:gd name="connsiteY28" fmla="*/ 609600 h 3629025"/>
                <a:gd name="connsiteX29" fmla="*/ 4981575 w 6181725"/>
                <a:gd name="connsiteY29" fmla="*/ 485775 h 3629025"/>
                <a:gd name="connsiteX30" fmla="*/ 5095875 w 6181725"/>
                <a:gd name="connsiteY30" fmla="*/ 428625 h 3629025"/>
                <a:gd name="connsiteX31" fmla="*/ 5124450 w 6181725"/>
                <a:gd name="connsiteY31" fmla="*/ 381000 h 3629025"/>
                <a:gd name="connsiteX32" fmla="*/ 5210175 w 6181725"/>
                <a:gd name="connsiteY32" fmla="*/ 390525 h 3629025"/>
                <a:gd name="connsiteX33" fmla="*/ 5270280 w 6181725"/>
                <a:gd name="connsiteY33" fmla="*/ 320809 h 3629025"/>
                <a:gd name="connsiteX34" fmla="*/ 5386027 w 6181725"/>
                <a:gd name="connsiteY34" fmla="*/ 330334 h 3629025"/>
                <a:gd name="connsiteX35" fmla="*/ 5494480 w 6181725"/>
                <a:gd name="connsiteY35" fmla="*/ 220059 h 3629025"/>
                <a:gd name="connsiteX36" fmla="*/ 5647602 w 6181725"/>
                <a:gd name="connsiteY36" fmla="*/ 239600 h 3629025"/>
                <a:gd name="connsiteX37" fmla="*/ 5848350 w 6181725"/>
                <a:gd name="connsiteY37" fmla="*/ 95250 h 3629025"/>
                <a:gd name="connsiteX38" fmla="*/ 6181725 w 6181725"/>
                <a:gd name="connsiteY38"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05125 w 6181725"/>
                <a:gd name="connsiteY16" fmla="*/ 1762125 h 3629025"/>
                <a:gd name="connsiteX17" fmla="*/ 3133725 w 6181725"/>
                <a:gd name="connsiteY17" fmla="*/ 1647825 h 3629025"/>
                <a:gd name="connsiteX18" fmla="*/ 3162300 w 6181725"/>
                <a:gd name="connsiteY18" fmla="*/ 1590675 h 3629025"/>
                <a:gd name="connsiteX19" fmla="*/ 3295650 w 6181725"/>
                <a:gd name="connsiteY19" fmla="*/ 1524000 h 3629025"/>
                <a:gd name="connsiteX20" fmla="*/ 3590925 w 6181725"/>
                <a:gd name="connsiteY20" fmla="*/ 1295400 h 3629025"/>
                <a:gd name="connsiteX21" fmla="*/ 3629025 w 6181725"/>
                <a:gd name="connsiteY21" fmla="*/ 1304925 h 3629025"/>
                <a:gd name="connsiteX22" fmla="*/ 3848100 w 6181725"/>
                <a:gd name="connsiteY22" fmla="*/ 1200150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810125 w 6181725"/>
                <a:gd name="connsiteY27" fmla="*/ 609600 h 3629025"/>
                <a:gd name="connsiteX28" fmla="*/ 4886325 w 6181725"/>
                <a:gd name="connsiteY28" fmla="*/ 609600 h 3629025"/>
                <a:gd name="connsiteX29" fmla="*/ 4981575 w 6181725"/>
                <a:gd name="connsiteY29" fmla="*/ 485775 h 3629025"/>
                <a:gd name="connsiteX30" fmla="*/ 5095875 w 6181725"/>
                <a:gd name="connsiteY30" fmla="*/ 428625 h 3629025"/>
                <a:gd name="connsiteX31" fmla="*/ 5124450 w 6181725"/>
                <a:gd name="connsiteY31" fmla="*/ 381000 h 3629025"/>
                <a:gd name="connsiteX32" fmla="*/ 5210175 w 6181725"/>
                <a:gd name="connsiteY32" fmla="*/ 390525 h 3629025"/>
                <a:gd name="connsiteX33" fmla="*/ 5270280 w 6181725"/>
                <a:gd name="connsiteY33" fmla="*/ 320809 h 3629025"/>
                <a:gd name="connsiteX34" fmla="*/ 5386027 w 6181725"/>
                <a:gd name="connsiteY34" fmla="*/ 330334 h 3629025"/>
                <a:gd name="connsiteX35" fmla="*/ 5494480 w 6181725"/>
                <a:gd name="connsiteY35" fmla="*/ 220059 h 3629025"/>
                <a:gd name="connsiteX36" fmla="*/ 5647602 w 6181725"/>
                <a:gd name="connsiteY36" fmla="*/ 239600 h 3629025"/>
                <a:gd name="connsiteX37" fmla="*/ 5941125 w 6181725"/>
                <a:gd name="connsiteY37" fmla="*/ 90241 h 3629025"/>
                <a:gd name="connsiteX38" fmla="*/ 6181725 w 6181725"/>
                <a:gd name="connsiteY38"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05125 w 6181725"/>
                <a:gd name="connsiteY16" fmla="*/ 1762125 h 3629025"/>
                <a:gd name="connsiteX17" fmla="*/ 3133725 w 6181725"/>
                <a:gd name="connsiteY17" fmla="*/ 1647825 h 3629025"/>
                <a:gd name="connsiteX18" fmla="*/ 3162300 w 6181725"/>
                <a:gd name="connsiteY18" fmla="*/ 1590675 h 3629025"/>
                <a:gd name="connsiteX19" fmla="*/ 3295650 w 6181725"/>
                <a:gd name="connsiteY19" fmla="*/ 1524000 h 3629025"/>
                <a:gd name="connsiteX20" fmla="*/ 3590925 w 6181725"/>
                <a:gd name="connsiteY20" fmla="*/ 1295400 h 3629025"/>
                <a:gd name="connsiteX21" fmla="*/ 3629025 w 6181725"/>
                <a:gd name="connsiteY21" fmla="*/ 1304925 h 3629025"/>
                <a:gd name="connsiteX22" fmla="*/ 3848100 w 6181725"/>
                <a:gd name="connsiteY22" fmla="*/ 1200150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810125 w 6181725"/>
                <a:gd name="connsiteY27" fmla="*/ 609600 h 3629025"/>
                <a:gd name="connsiteX28" fmla="*/ 4886325 w 6181725"/>
                <a:gd name="connsiteY28" fmla="*/ 609600 h 3629025"/>
                <a:gd name="connsiteX29" fmla="*/ 4981575 w 6181725"/>
                <a:gd name="connsiteY29" fmla="*/ 485775 h 3629025"/>
                <a:gd name="connsiteX30" fmla="*/ 5095875 w 6181725"/>
                <a:gd name="connsiteY30" fmla="*/ 428625 h 3629025"/>
                <a:gd name="connsiteX31" fmla="*/ 5124450 w 6181725"/>
                <a:gd name="connsiteY31" fmla="*/ 381000 h 3629025"/>
                <a:gd name="connsiteX32" fmla="*/ 5210175 w 6181725"/>
                <a:gd name="connsiteY32" fmla="*/ 390525 h 3629025"/>
                <a:gd name="connsiteX33" fmla="*/ 5270280 w 6181725"/>
                <a:gd name="connsiteY33" fmla="*/ 320809 h 3629025"/>
                <a:gd name="connsiteX34" fmla="*/ 5386027 w 6181725"/>
                <a:gd name="connsiteY34" fmla="*/ 330334 h 3629025"/>
                <a:gd name="connsiteX35" fmla="*/ 5494480 w 6181725"/>
                <a:gd name="connsiteY35" fmla="*/ 220059 h 3629025"/>
                <a:gd name="connsiteX36" fmla="*/ 5642720 w 6181725"/>
                <a:gd name="connsiteY36" fmla="*/ 224575 h 3629025"/>
                <a:gd name="connsiteX37" fmla="*/ 5941125 w 6181725"/>
                <a:gd name="connsiteY37" fmla="*/ 90241 h 3629025"/>
                <a:gd name="connsiteX38" fmla="*/ 6181725 w 6181725"/>
                <a:gd name="connsiteY38"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05125 w 6181725"/>
                <a:gd name="connsiteY16" fmla="*/ 1762125 h 3629025"/>
                <a:gd name="connsiteX17" fmla="*/ 3133725 w 6181725"/>
                <a:gd name="connsiteY17" fmla="*/ 1647825 h 3629025"/>
                <a:gd name="connsiteX18" fmla="*/ 3162300 w 6181725"/>
                <a:gd name="connsiteY18" fmla="*/ 1590675 h 3629025"/>
                <a:gd name="connsiteX19" fmla="*/ 3295650 w 6181725"/>
                <a:gd name="connsiteY19" fmla="*/ 1524000 h 3629025"/>
                <a:gd name="connsiteX20" fmla="*/ 3590925 w 6181725"/>
                <a:gd name="connsiteY20" fmla="*/ 1295400 h 3629025"/>
                <a:gd name="connsiteX21" fmla="*/ 3629025 w 6181725"/>
                <a:gd name="connsiteY21" fmla="*/ 1304925 h 3629025"/>
                <a:gd name="connsiteX22" fmla="*/ 3848100 w 6181725"/>
                <a:gd name="connsiteY22" fmla="*/ 1200150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810125 w 6181725"/>
                <a:gd name="connsiteY27" fmla="*/ 609600 h 3629025"/>
                <a:gd name="connsiteX28" fmla="*/ 4886325 w 6181725"/>
                <a:gd name="connsiteY28" fmla="*/ 609600 h 3629025"/>
                <a:gd name="connsiteX29" fmla="*/ 4981575 w 6181725"/>
                <a:gd name="connsiteY29" fmla="*/ 485775 h 3629025"/>
                <a:gd name="connsiteX30" fmla="*/ 5095875 w 6181725"/>
                <a:gd name="connsiteY30" fmla="*/ 428625 h 3629025"/>
                <a:gd name="connsiteX31" fmla="*/ 5124450 w 6181725"/>
                <a:gd name="connsiteY31" fmla="*/ 381000 h 3629025"/>
                <a:gd name="connsiteX32" fmla="*/ 5210175 w 6181725"/>
                <a:gd name="connsiteY32" fmla="*/ 390525 h 3629025"/>
                <a:gd name="connsiteX33" fmla="*/ 5270280 w 6181725"/>
                <a:gd name="connsiteY33" fmla="*/ 320809 h 3629025"/>
                <a:gd name="connsiteX34" fmla="*/ 5386027 w 6181725"/>
                <a:gd name="connsiteY34" fmla="*/ 330334 h 3629025"/>
                <a:gd name="connsiteX35" fmla="*/ 5494480 w 6181725"/>
                <a:gd name="connsiteY35" fmla="*/ 220059 h 3629025"/>
                <a:gd name="connsiteX36" fmla="*/ 5642720 w 6181725"/>
                <a:gd name="connsiteY36" fmla="*/ 224575 h 3629025"/>
                <a:gd name="connsiteX37" fmla="*/ 5941125 w 6181725"/>
                <a:gd name="connsiteY37" fmla="*/ 90241 h 3629025"/>
                <a:gd name="connsiteX38" fmla="*/ 6181725 w 6181725"/>
                <a:gd name="connsiteY38"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05125 w 6181725"/>
                <a:gd name="connsiteY16" fmla="*/ 1762125 h 3629025"/>
                <a:gd name="connsiteX17" fmla="*/ 3133725 w 6181725"/>
                <a:gd name="connsiteY17" fmla="*/ 1647825 h 3629025"/>
                <a:gd name="connsiteX18" fmla="*/ 3162300 w 6181725"/>
                <a:gd name="connsiteY18" fmla="*/ 1590675 h 3629025"/>
                <a:gd name="connsiteX19" fmla="*/ 3295650 w 6181725"/>
                <a:gd name="connsiteY19" fmla="*/ 1524000 h 3629025"/>
                <a:gd name="connsiteX20" fmla="*/ 3590925 w 6181725"/>
                <a:gd name="connsiteY20" fmla="*/ 1295400 h 3629025"/>
                <a:gd name="connsiteX21" fmla="*/ 3629025 w 6181725"/>
                <a:gd name="connsiteY21" fmla="*/ 1304925 h 3629025"/>
                <a:gd name="connsiteX22" fmla="*/ 3848100 w 6181725"/>
                <a:gd name="connsiteY22" fmla="*/ 1200150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537349 w 6181725"/>
                <a:gd name="connsiteY27" fmla="*/ 803899 h 3629025"/>
                <a:gd name="connsiteX28" fmla="*/ 4810125 w 6181725"/>
                <a:gd name="connsiteY28" fmla="*/ 609600 h 3629025"/>
                <a:gd name="connsiteX29" fmla="*/ 4886325 w 6181725"/>
                <a:gd name="connsiteY29" fmla="*/ 609600 h 3629025"/>
                <a:gd name="connsiteX30" fmla="*/ 4981575 w 6181725"/>
                <a:gd name="connsiteY30" fmla="*/ 485775 h 3629025"/>
                <a:gd name="connsiteX31" fmla="*/ 5095875 w 6181725"/>
                <a:gd name="connsiteY31" fmla="*/ 428625 h 3629025"/>
                <a:gd name="connsiteX32" fmla="*/ 5124450 w 6181725"/>
                <a:gd name="connsiteY32" fmla="*/ 381000 h 3629025"/>
                <a:gd name="connsiteX33" fmla="*/ 5210175 w 6181725"/>
                <a:gd name="connsiteY33" fmla="*/ 390525 h 3629025"/>
                <a:gd name="connsiteX34" fmla="*/ 5270280 w 6181725"/>
                <a:gd name="connsiteY34" fmla="*/ 320809 h 3629025"/>
                <a:gd name="connsiteX35" fmla="*/ 5386027 w 6181725"/>
                <a:gd name="connsiteY35" fmla="*/ 330334 h 3629025"/>
                <a:gd name="connsiteX36" fmla="*/ 5494480 w 6181725"/>
                <a:gd name="connsiteY36" fmla="*/ 220059 h 3629025"/>
                <a:gd name="connsiteX37" fmla="*/ 5642720 w 6181725"/>
                <a:gd name="connsiteY37" fmla="*/ 224575 h 3629025"/>
                <a:gd name="connsiteX38" fmla="*/ 5941125 w 6181725"/>
                <a:gd name="connsiteY38" fmla="*/ 90241 h 3629025"/>
                <a:gd name="connsiteX39" fmla="*/ 6181725 w 6181725"/>
                <a:gd name="connsiteY39"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05125 w 6181725"/>
                <a:gd name="connsiteY16" fmla="*/ 1762125 h 3629025"/>
                <a:gd name="connsiteX17" fmla="*/ 3133725 w 6181725"/>
                <a:gd name="connsiteY17" fmla="*/ 1647825 h 3629025"/>
                <a:gd name="connsiteX18" fmla="*/ 3162300 w 6181725"/>
                <a:gd name="connsiteY18" fmla="*/ 1590675 h 3629025"/>
                <a:gd name="connsiteX19" fmla="*/ 3295650 w 6181725"/>
                <a:gd name="connsiteY19" fmla="*/ 1524000 h 3629025"/>
                <a:gd name="connsiteX20" fmla="*/ 3590925 w 6181725"/>
                <a:gd name="connsiteY20" fmla="*/ 1295400 h 3629025"/>
                <a:gd name="connsiteX21" fmla="*/ 3629025 w 6181725"/>
                <a:gd name="connsiteY21" fmla="*/ 1304925 h 3629025"/>
                <a:gd name="connsiteX22" fmla="*/ 3848100 w 6181725"/>
                <a:gd name="connsiteY22" fmla="*/ 1200150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561764 w 6181725"/>
                <a:gd name="connsiteY27" fmla="*/ 828941 h 3629025"/>
                <a:gd name="connsiteX28" fmla="*/ 4810125 w 6181725"/>
                <a:gd name="connsiteY28" fmla="*/ 609600 h 3629025"/>
                <a:gd name="connsiteX29" fmla="*/ 4886325 w 6181725"/>
                <a:gd name="connsiteY29" fmla="*/ 609600 h 3629025"/>
                <a:gd name="connsiteX30" fmla="*/ 4981575 w 6181725"/>
                <a:gd name="connsiteY30" fmla="*/ 485775 h 3629025"/>
                <a:gd name="connsiteX31" fmla="*/ 5095875 w 6181725"/>
                <a:gd name="connsiteY31" fmla="*/ 428625 h 3629025"/>
                <a:gd name="connsiteX32" fmla="*/ 5124450 w 6181725"/>
                <a:gd name="connsiteY32" fmla="*/ 381000 h 3629025"/>
                <a:gd name="connsiteX33" fmla="*/ 5210175 w 6181725"/>
                <a:gd name="connsiteY33" fmla="*/ 390525 h 3629025"/>
                <a:gd name="connsiteX34" fmla="*/ 5270280 w 6181725"/>
                <a:gd name="connsiteY34" fmla="*/ 320809 h 3629025"/>
                <a:gd name="connsiteX35" fmla="*/ 5386027 w 6181725"/>
                <a:gd name="connsiteY35" fmla="*/ 330334 h 3629025"/>
                <a:gd name="connsiteX36" fmla="*/ 5494480 w 6181725"/>
                <a:gd name="connsiteY36" fmla="*/ 220059 h 3629025"/>
                <a:gd name="connsiteX37" fmla="*/ 5642720 w 6181725"/>
                <a:gd name="connsiteY37" fmla="*/ 224575 h 3629025"/>
                <a:gd name="connsiteX38" fmla="*/ 5941125 w 6181725"/>
                <a:gd name="connsiteY38" fmla="*/ 90241 h 3629025"/>
                <a:gd name="connsiteX39" fmla="*/ 6181725 w 6181725"/>
                <a:gd name="connsiteY39"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05125 w 6181725"/>
                <a:gd name="connsiteY16" fmla="*/ 1762125 h 3629025"/>
                <a:gd name="connsiteX17" fmla="*/ 3133725 w 6181725"/>
                <a:gd name="connsiteY17" fmla="*/ 1647825 h 3629025"/>
                <a:gd name="connsiteX18" fmla="*/ 3162300 w 6181725"/>
                <a:gd name="connsiteY18" fmla="*/ 1590675 h 3629025"/>
                <a:gd name="connsiteX19" fmla="*/ 3295650 w 6181725"/>
                <a:gd name="connsiteY19" fmla="*/ 1524000 h 3629025"/>
                <a:gd name="connsiteX20" fmla="*/ 3590925 w 6181725"/>
                <a:gd name="connsiteY20" fmla="*/ 1295400 h 3629025"/>
                <a:gd name="connsiteX21" fmla="*/ 3629025 w 6181725"/>
                <a:gd name="connsiteY21" fmla="*/ 1304925 h 3629025"/>
                <a:gd name="connsiteX22" fmla="*/ 3848100 w 6181725"/>
                <a:gd name="connsiteY22" fmla="*/ 1200150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561764 w 6181725"/>
                <a:gd name="connsiteY27" fmla="*/ 828941 h 3629025"/>
                <a:gd name="connsiteX28" fmla="*/ 4688720 w 6181725"/>
                <a:gd name="connsiteY28" fmla="*/ 713747 h 3629025"/>
                <a:gd name="connsiteX29" fmla="*/ 4810125 w 6181725"/>
                <a:gd name="connsiteY29" fmla="*/ 609600 h 3629025"/>
                <a:gd name="connsiteX30" fmla="*/ 4886325 w 6181725"/>
                <a:gd name="connsiteY30" fmla="*/ 609600 h 3629025"/>
                <a:gd name="connsiteX31" fmla="*/ 4981575 w 6181725"/>
                <a:gd name="connsiteY31" fmla="*/ 485775 h 3629025"/>
                <a:gd name="connsiteX32" fmla="*/ 5095875 w 6181725"/>
                <a:gd name="connsiteY32" fmla="*/ 428625 h 3629025"/>
                <a:gd name="connsiteX33" fmla="*/ 5124450 w 6181725"/>
                <a:gd name="connsiteY33" fmla="*/ 381000 h 3629025"/>
                <a:gd name="connsiteX34" fmla="*/ 5210175 w 6181725"/>
                <a:gd name="connsiteY34" fmla="*/ 390525 h 3629025"/>
                <a:gd name="connsiteX35" fmla="*/ 5270280 w 6181725"/>
                <a:gd name="connsiteY35" fmla="*/ 320809 h 3629025"/>
                <a:gd name="connsiteX36" fmla="*/ 5386027 w 6181725"/>
                <a:gd name="connsiteY36" fmla="*/ 330334 h 3629025"/>
                <a:gd name="connsiteX37" fmla="*/ 5494480 w 6181725"/>
                <a:gd name="connsiteY37" fmla="*/ 220059 h 3629025"/>
                <a:gd name="connsiteX38" fmla="*/ 5642720 w 6181725"/>
                <a:gd name="connsiteY38" fmla="*/ 224575 h 3629025"/>
                <a:gd name="connsiteX39" fmla="*/ 5941125 w 6181725"/>
                <a:gd name="connsiteY39" fmla="*/ 90241 h 3629025"/>
                <a:gd name="connsiteX40" fmla="*/ 6181725 w 6181725"/>
                <a:gd name="connsiteY40"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05125 w 6181725"/>
                <a:gd name="connsiteY16" fmla="*/ 1762125 h 3629025"/>
                <a:gd name="connsiteX17" fmla="*/ 3133725 w 6181725"/>
                <a:gd name="connsiteY17" fmla="*/ 1647825 h 3629025"/>
                <a:gd name="connsiteX18" fmla="*/ 3162300 w 6181725"/>
                <a:gd name="connsiteY18" fmla="*/ 1590675 h 3629025"/>
                <a:gd name="connsiteX19" fmla="*/ 3295650 w 6181725"/>
                <a:gd name="connsiteY19" fmla="*/ 1524000 h 3629025"/>
                <a:gd name="connsiteX20" fmla="*/ 3590925 w 6181725"/>
                <a:gd name="connsiteY20" fmla="*/ 1295400 h 3629025"/>
                <a:gd name="connsiteX21" fmla="*/ 3629025 w 6181725"/>
                <a:gd name="connsiteY21" fmla="*/ 1304925 h 3629025"/>
                <a:gd name="connsiteX22" fmla="*/ 3848100 w 6181725"/>
                <a:gd name="connsiteY22" fmla="*/ 1200150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561764 w 6181725"/>
                <a:gd name="connsiteY27" fmla="*/ 828941 h 3629025"/>
                <a:gd name="connsiteX28" fmla="*/ 4688720 w 6181725"/>
                <a:gd name="connsiteY28" fmla="*/ 683696 h 3629025"/>
                <a:gd name="connsiteX29" fmla="*/ 4810125 w 6181725"/>
                <a:gd name="connsiteY29" fmla="*/ 609600 h 3629025"/>
                <a:gd name="connsiteX30" fmla="*/ 4886325 w 6181725"/>
                <a:gd name="connsiteY30" fmla="*/ 609600 h 3629025"/>
                <a:gd name="connsiteX31" fmla="*/ 4981575 w 6181725"/>
                <a:gd name="connsiteY31" fmla="*/ 485775 h 3629025"/>
                <a:gd name="connsiteX32" fmla="*/ 5095875 w 6181725"/>
                <a:gd name="connsiteY32" fmla="*/ 428625 h 3629025"/>
                <a:gd name="connsiteX33" fmla="*/ 5124450 w 6181725"/>
                <a:gd name="connsiteY33" fmla="*/ 381000 h 3629025"/>
                <a:gd name="connsiteX34" fmla="*/ 5210175 w 6181725"/>
                <a:gd name="connsiteY34" fmla="*/ 390525 h 3629025"/>
                <a:gd name="connsiteX35" fmla="*/ 5270280 w 6181725"/>
                <a:gd name="connsiteY35" fmla="*/ 320809 h 3629025"/>
                <a:gd name="connsiteX36" fmla="*/ 5386027 w 6181725"/>
                <a:gd name="connsiteY36" fmla="*/ 330334 h 3629025"/>
                <a:gd name="connsiteX37" fmla="*/ 5494480 w 6181725"/>
                <a:gd name="connsiteY37" fmla="*/ 220059 h 3629025"/>
                <a:gd name="connsiteX38" fmla="*/ 5642720 w 6181725"/>
                <a:gd name="connsiteY38" fmla="*/ 224575 h 3629025"/>
                <a:gd name="connsiteX39" fmla="*/ 5941125 w 6181725"/>
                <a:gd name="connsiteY39" fmla="*/ 90241 h 3629025"/>
                <a:gd name="connsiteX40" fmla="*/ 6181725 w 6181725"/>
                <a:gd name="connsiteY40"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05125 w 6181725"/>
                <a:gd name="connsiteY16" fmla="*/ 1762125 h 3629025"/>
                <a:gd name="connsiteX17" fmla="*/ 3133725 w 6181725"/>
                <a:gd name="connsiteY17" fmla="*/ 1647825 h 3629025"/>
                <a:gd name="connsiteX18" fmla="*/ 3162300 w 6181725"/>
                <a:gd name="connsiteY18" fmla="*/ 1590675 h 3629025"/>
                <a:gd name="connsiteX19" fmla="*/ 3295650 w 6181725"/>
                <a:gd name="connsiteY19" fmla="*/ 1524000 h 3629025"/>
                <a:gd name="connsiteX20" fmla="*/ 3590925 w 6181725"/>
                <a:gd name="connsiteY20" fmla="*/ 1295400 h 3629025"/>
                <a:gd name="connsiteX21" fmla="*/ 3629025 w 6181725"/>
                <a:gd name="connsiteY21" fmla="*/ 1304925 h 3629025"/>
                <a:gd name="connsiteX22" fmla="*/ 3779738 w 6181725"/>
                <a:gd name="connsiteY22" fmla="*/ 1220184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561764 w 6181725"/>
                <a:gd name="connsiteY27" fmla="*/ 828941 h 3629025"/>
                <a:gd name="connsiteX28" fmla="*/ 4688720 w 6181725"/>
                <a:gd name="connsiteY28" fmla="*/ 683696 h 3629025"/>
                <a:gd name="connsiteX29" fmla="*/ 4810125 w 6181725"/>
                <a:gd name="connsiteY29" fmla="*/ 609600 h 3629025"/>
                <a:gd name="connsiteX30" fmla="*/ 4886325 w 6181725"/>
                <a:gd name="connsiteY30" fmla="*/ 609600 h 3629025"/>
                <a:gd name="connsiteX31" fmla="*/ 4981575 w 6181725"/>
                <a:gd name="connsiteY31" fmla="*/ 485775 h 3629025"/>
                <a:gd name="connsiteX32" fmla="*/ 5095875 w 6181725"/>
                <a:gd name="connsiteY32" fmla="*/ 428625 h 3629025"/>
                <a:gd name="connsiteX33" fmla="*/ 5124450 w 6181725"/>
                <a:gd name="connsiteY33" fmla="*/ 381000 h 3629025"/>
                <a:gd name="connsiteX34" fmla="*/ 5210175 w 6181725"/>
                <a:gd name="connsiteY34" fmla="*/ 390525 h 3629025"/>
                <a:gd name="connsiteX35" fmla="*/ 5270280 w 6181725"/>
                <a:gd name="connsiteY35" fmla="*/ 320809 h 3629025"/>
                <a:gd name="connsiteX36" fmla="*/ 5386027 w 6181725"/>
                <a:gd name="connsiteY36" fmla="*/ 330334 h 3629025"/>
                <a:gd name="connsiteX37" fmla="*/ 5494480 w 6181725"/>
                <a:gd name="connsiteY37" fmla="*/ 220059 h 3629025"/>
                <a:gd name="connsiteX38" fmla="*/ 5642720 w 6181725"/>
                <a:gd name="connsiteY38" fmla="*/ 224575 h 3629025"/>
                <a:gd name="connsiteX39" fmla="*/ 5941125 w 6181725"/>
                <a:gd name="connsiteY39" fmla="*/ 90241 h 3629025"/>
                <a:gd name="connsiteX40" fmla="*/ 6181725 w 6181725"/>
                <a:gd name="connsiteY40"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05125 w 6181725"/>
                <a:gd name="connsiteY16" fmla="*/ 1762125 h 3629025"/>
                <a:gd name="connsiteX17" fmla="*/ 3133725 w 6181725"/>
                <a:gd name="connsiteY17" fmla="*/ 1647825 h 3629025"/>
                <a:gd name="connsiteX18" fmla="*/ 3235545 w 6181725"/>
                <a:gd name="connsiteY18" fmla="*/ 1560625 h 3629025"/>
                <a:gd name="connsiteX19" fmla="*/ 3295650 w 6181725"/>
                <a:gd name="connsiteY19" fmla="*/ 1524000 h 3629025"/>
                <a:gd name="connsiteX20" fmla="*/ 3590925 w 6181725"/>
                <a:gd name="connsiteY20" fmla="*/ 1295400 h 3629025"/>
                <a:gd name="connsiteX21" fmla="*/ 3629025 w 6181725"/>
                <a:gd name="connsiteY21" fmla="*/ 1304925 h 3629025"/>
                <a:gd name="connsiteX22" fmla="*/ 3779738 w 6181725"/>
                <a:gd name="connsiteY22" fmla="*/ 1220184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561764 w 6181725"/>
                <a:gd name="connsiteY27" fmla="*/ 828941 h 3629025"/>
                <a:gd name="connsiteX28" fmla="*/ 4688720 w 6181725"/>
                <a:gd name="connsiteY28" fmla="*/ 683696 h 3629025"/>
                <a:gd name="connsiteX29" fmla="*/ 4810125 w 6181725"/>
                <a:gd name="connsiteY29" fmla="*/ 609600 h 3629025"/>
                <a:gd name="connsiteX30" fmla="*/ 4886325 w 6181725"/>
                <a:gd name="connsiteY30" fmla="*/ 609600 h 3629025"/>
                <a:gd name="connsiteX31" fmla="*/ 4981575 w 6181725"/>
                <a:gd name="connsiteY31" fmla="*/ 485775 h 3629025"/>
                <a:gd name="connsiteX32" fmla="*/ 5095875 w 6181725"/>
                <a:gd name="connsiteY32" fmla="*/ 428625 h 3629025"/>
                <a:gd name="connsiteX33" fmla="*/ 5124450 w 6181725"/>
                <a:gd name="connsiteY33" fmla="*/ 381000 h 3629025"/>
                <a:gd name="connsiteX34" fmla="*/ 5210175 w 6181725"/>
                <a:gd name="connsiteY34" fmla="*/ 390525 h 3629025"/>
                <a:gd name="connsiteX35" fmla="*/ 5270280 w 6181725"/>
                <a:gd name="connsiteY35" fmla="*/ 320809 h 3629025"/>
                <a:gd name="connsiteX36" fmla="*/ 5386027 w 6181725"/>
                <a:gd name="connsiteY36" fmla="*/ 330334 h 3629025"/>
                <a:gd name="connsiteX37" fmla="*/ 5494480 w 6181725"/>
                <a:gd name="connsiteY37" fmla="*/ 220059 h 3629025"/>
                <a:gd name="connsiteX38" fmla="*/ 5642720 w 6181725"/>
                <a:gd name="connsiteY38" fmla="*/ 224575 h 3629025"/>
                <a:gd name="connsiteX39" fmla="*/ 5941125 w 6181725"/>
                <a:gd name="connsiteY39" fmla="*/ 90241 h 3629025"/>
                <a:gd name="connsiteX40" fmla="*/ 6181725 w 6181725"/>
                <a:gd name="connsiteY40"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05125 w 6181725"/>
                <a:gd name="connsiteY16" fmla="*/ 1762125 h 3629025"/>
                <a:gd name="connsiteX17" fmla="*/ 3133725 w 6181725"/>
                <a:gd name="connsiteY17" fmla="*/ 1647825 h 3629025"/>
                <a:gd name="connsiteX18" fmla="*/ 3235545 w 6181725"/>
                <a:gd name="connsiteY18" fmla="*/ 1560625 h 3629025"/>
                <a:gd name="connsiteX19" fmla="*/ 3417725 w 6181725"/>
                <a:gd name="connsiteY19" fmla="*/ 1408807 h 3629025"/>
                <a:gd name="connsiteX20" fmla="*/ 3590925 w 6181725"/>
                <a:gd name="connsiteY20" fmla="*/ 1295400 h 3629025"/>
                <a:gd name="connsiteX21" fmla="*/ 3629025 w 6181725"/>
                <a:gd name="connsiteY21" fmla="*/ 1304925 h 3629025"/>
                <a:gd name="connsiteX22" fmla="*/ 3779738 w 6181725"/>
                <a:gd name="connsiteY22" fmla="*/ 1220184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561764 w 6181725"/>
                <a:gd name="connsiteY27" fmla="*/ 828941 h 3629025"/>
                <a:gd name="connsiteX28" fmla="*/ 4688720 w 6181725"/>
                <a:gd name="connsiteY28" fmla="*/ 683696 h 3629025"/>
                <a:gd name="connsiteX29" fmla="*/ 4810125 w 6181725"/>
                <a:gd name="connsiteY29" fmla="*/ 609600 h 3629025"/>
                <a:gd name="connsiteX30" fmla="*/ 4886325 w 6181725"/>
                <a:gd name="connsiteY30" fmla="*/ 609600 h 3629025"/>
                <a:gd name="connsiteX31" fmla="*/ 4981575 w 6181725"/>
                <a:gd name="connsiteY31" fmla="*/ 485775 h 3629025"/>
                <a:gd name="connsiteX32" fmla="*/ 5095875 w 6181725"/>
                <a:gd name="connsiteY32" fmla="*/ 428625 h 3629025"/>
                <a:gd name="connsiteX33" fmla="*/ 5124450 w 6181725"/>
                <a:gd name="connsiteY33" fmla="*/ 381000 h 3629025"/>
                <a:gd name="connsiteX34" fmla="*/ 5210175 w 6181725"/>
                <a:gd name="connsiteY34" fmla="*/ 390525 h 3629025"/>
                <a:gd name="connsiteX35" fmla="*/ 5270280 w 6181725"/>
                <a:gd name="connsiteY35" fmla="*/ 320809 h 3629025"/>
                <a:gd name="connsiteX36" fmla="*/ 5386027 w 6181725"/>
                <a:gd name="connsiteY36" fmla="*/ 330334 h 3629025"/>
                <a:gd name="connsiteX37" fmla="*/ 5494480 w 6181725"/>
                <a:gd name="connsiteY37" fmla="*/ 220059 h 3629025"/>
                <a:gd name="connsiteX38" fmla="*/ 5642720 w 6181725"/>
                <a:gd name="connsiteY38" fmla="*/ 224575 h 3629025"/>
                <a:gd name="connsiteX39" fmla="*/ 5941125 w 6181725"/>
                <a:gd name="connsiteY39" fmla="*/ 90241 h 3629025"/>
                <a:gd name="connsiteX40" fmla="*/ 6181725 w 6181725"/>
                <a:gd name="connsiteY40"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53955 w 6181725"/>
                <a:gd name="connsiteY16" fmla="*/ 1727067 h 3629025"/>
                <a:gd name="connsiteX17" fmla="*/ 3133725 w 6181725"/>
                <a:gd name="connsiteY17" fmla="*/ 1647825 h 3629025"/>
                <a:gd name="connsiteX18" fmla="*/ 3235545 w 6181725"/>
                <a:gd name="connsiteY18" fmla="*/ 1560625 h 3629025"/>
                <a:gd name="connsiteX19" fmla="*/ 3417725 w 6181725"/>
                <a:gd name="connsiteY19" fmla="*/ 1408807 h 3629025"/>
                <a:gd name="connsiteX20" fmla="*/ 3590925 w 6181725"/>
                <a:gd name="connsiteY20" fmla="*/ 1295400 h 3629025"/>
                <a:gd name="connsiteX21" fmla="*/ 3629025 w 6181725"/>
                <a:gd name="connsiteY21" fmla="*/ 1304925 h 3629025"/>
                <a:gd name="connsiteX22" fmla="*/ 3779738 w 6181725"/>
                <a:gd name="connsiteY22" fmla="*/ 1220184 h 3629025"/>
                <a:gd name="connsiteX23" fmla="*/ 3886200 w 6181725"/>
                <a:gd name="connsiteY23" fmla="*/ 1143000 h 3629025"/>
                <a:gd name="connsiteX24" fmla="*/ 4124325 w 6181725"/>
                <a:gd name="connsiteY24" fmla="*/ 1028700 h 3629025"/>
                <a:gd name="connsiteX25" fmla="*/ 4257675 w 6181725"/>
                <a:gd name="connsiteY25" fmla="*/ 990600 h 3629025"/>
                <a:gd name="connsiteX26" fmla="*/ 4371975 w 6181725"/>
                <a:gd name="connsiteY26" fmla="*/ 914400 h 3629025"/>
                <a:gd name="connsiteX27" fmla="*/ 4561764 w 6181725"/>
                <a:gd name="connsiteY27" fmla="*/ 828941 h 3629025"/>
                <a:gd name="connsiteX28" fmla="*/ 4688720 w 6181725"/>
                <a:gd name="connsiteY28" fmla="*/ 683696 h 3629025"/>
                <a:gd name="connsiteX29" fmla="*/ 4810125 w 6181725"/>
                <a:gd name="connsiteY29" fmla="*/ 609600 h 3629025"/>
                <a:gd name="connsiteX30" fmla="*/ 4886325 w 6181725"/>
                <a:gd name="connsiteY30" fmla="*/ 609600 h 3629025"/>
                <a:gd name="connsiteX31" fmla="*/ 4981575 w 6181725"/>
                <a:gd name="connsiteY31" fmla="*/ 485775 h 3629025"/>
                <a:gd name="connsiteX32" fmla="*/ 5095875 w 6181725"/>
                <a:gd name="connsiteY32" fmla="*/ 428625 h 3629025"/>
                <a:gd name="connsiteX33" fmla="*/ 5124450 w 6181725"/>
                <a:gd name="connsiteY33" fmla="*/ 381000 h 3629025"/>
                <a:gd name="connsiteX34" fmla="*/ 5210175 w 6181725"/>
                <a:gd name="connsiteY34" fmla="*/ 390525 h 3629025"/>
                <a:gd name="connsiteX35" fmla="*/ 5270280 w 6181725"/>
                <a:gd name="connsiteY35" fmla="*/ 320809 h 3629025"/>
                <a:gd name="connsiteX36" fmla="*/ 5386027 w 6181725"/>
                <a:gd name="connsiteY36" fmla="*/ 330334 h 3629025"/>
                <a:gd name="connsiteX37" fmla="*/ 5494480 w 6181725"/>
                <a:gd name="connsiteY37" fmla="*/ 220059 h 3629025"/>
                <a:gd name="connsiteX38" fmla="*/ 5642720 w 6181725"/>
                <a:gd name="connsiteY38" fmla="*/ 224575 h 3629025"/>
                <a:gd name="connsiteX39" fmla="*/ 5941125 w 6181725"/>
                <a:gd name="connsiteY39" fmla="*/ 90241 h 3629025"/>
                <a:gd name="connsiteX40" fmla="*/ 6181725 w 6181725"/>
                <a:gd name="connsiteY40"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53955 w 6181725"/>
                <a:gd name="connsiteY16" fmla="*/ 1727067 h 3629025"/>
                <a:gd name="connsiteX17" fmla="*/ 3133725 w 6181725"/>
                <a:gd name="connsiteY17" fmla="*/ 1647825 h 3629025"/>
                <a:gd name="connsiteX18" fmla="*/ 3235545 w 6181725"/>
                <a:gd name="connsiteY18" fmla="*/ 1560625 h 3629025"/>
                <a:gd name="connsiteX19" fmla="*/ 3417725 w 6181725"/>
                <a:gd name="connsiteY19" fmla="*/ 1408807 h 3629025"/>
                <a:gd name="connsiteX20" fmla="*/ 3590925 w 6181725"/>
                <a:gd name="connsiteY20" fmla="*/ 1295400 h 3629025"/>
                <a:gd name="connsiteX21" fmla="*/ 3629025 w 6181725"/>
                <a:gd name="connsiteY21" fmla="*/ 1304925 h 3629025"/>
                <a:gd name="connsiteX22" fmla="*/ 3779738 w 6181725"/>
                <a:gd name="connsiteY22" fmla="*/ 1220184 h 3629025"/>
                <a:gd name="connsiteX23" fmla="*/ 3886200 w 6181725"/>
                <a:gd name="connsiteY23" fmla="*/ 1143000 h 3629025"/>
                <a:gd name="connsiteX24" fmla="*/ 3995339 w 6181725"/>
                <a:gd name="connsiteY24" fmla="*/ 1094388 h 3629025"/>
                <a:gd name="connsiteX25" fmla="*/ 4124325 w 6181725"/>
                <a:gd name="connsiteY25" fmla="*/ 1028700 h 3629025"/>
                <a:gd name="connsiteX26" fmla="*/ 4257675 w 6181725"/>
                <a:gd name="connsiteY26" fmla="*/ 990600 h 3629025"/>
                <a:gd name="connsiteX27" fmla="*/ 4371975 w 6181725"/>
                <a:gd name="connsiteY27" fmla="*/ 914400 h 3629025"/>
                <a:gd name="connsiteX28" fmla="*/ 4561764 w 6181725"/>
                <a:gd name="connsiteY28" fmla="*/ 828941 h 3629025"/>
                <a:gd name="connsiteX29" fmla="*/ 4688720 w 6181725"/>
                <a:gd name="connsiteY29" fmla="*/ 683696 h 3629025"/>
                <a:gd name="connsiteX30" fmla="*/ 4810125 w 6181725"/>
                <a:gd name="connsiteY30" fmla="*/ 609600 h 3629025"/>
                <a:gd name="connsiteX31" fmla="*/ 4886325 w 6181725"/>
                <a:gd name="connsiteY31" fmla="*/ 609600 h 3629025"/>
                <a:gd name="connsiteX32" fmla="*/ 4981575 w 6181725"/>
                <a:gd name="connsiteY32" fmla="*/ 485775 h 3629025"/>
                <a:gd name="connsiteX33" fmla="*/ 5095875 w 6181725"/>
                <a:gd name="connsiteY33" fmla="*/ 428625 h 3629025"/>
                <a:gd name="connsiteX34" fmla="*/ 5124450 w 6181725"/>
                <a:gd name="connsiteY34" fmla="*/ 381000 h 3629025"/>
                <a:gd name="connsiteX35" fmla="*/ 5210175 w 6181725"/>
                <a:gd name="connsiteY35" fmla="*/ 390525 h 3629025"/>
                <a:gd name="connsiteX36" fmla="*/ 5270280 w 6181725"/>
                <a:gd name="connsiteY36" fmla="*/ 320809 h 3629025"/>
                <a:gd name="connsiteX37" fmla="*/ 5386027 w 6181725"/>
                <a:gd name="connsiteY37" fmla="*/ 330334 h 3629025"/>
                <a:gd name="connsiteX38" fmla="*/ 5494480 w 6181725"/>
                <a:gd name="connsiteY38" fmla="*/ 220059 h 3629025"/>
                <a:gd name="connsiteX39" fmla="*/ 5642720 w 6181725"/>
                <a:gd name="connsiteY39" fmla="*/ 224575 h 3629025"/>
                <a:gd name="connsiteX40" fmla="*/ 5941125 w 6181725"/>
                <a:gd name="connsiteY40" fmla="*/ 90241 h 3629025"/>
                <a:gd name="connsiteX41" fmla="*/ 6181725 w 6181725"/>
                <a:gd name="connsiteY41"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19350 w 6181725"/>
                <a:gd name="connsiteY12" fmla="*/ 2057400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53955 w 6181725"/>
                <a:gd name="connsiteY16" fmla="*/ 1727067 h 3629025"/>
                <a:gd name="connsiteX17" fmla="*/ 3133725 w 6181725"/>
                <a:gd name="connsiteY17" fmla="*/ 1647825 h 3629025"/>
                <a:gd name="connsiteX18" fmla="*/ 3235545 w 6181725"/>
                <a:gd name="connsiteY18" fmla="*/ 1560625 h 3629025"/>
                <a:gd name="connsiteX19" fmla="*/ 3417725 w 6181725"/>
                <a:gd name="connsiteY19" fmla="*/ 1408807 h 3629025"/>
                <a:gd name="connsiteX20" fmla="*/ 3590925 w 6181725"/>
                <a:gd name="connsiteY20" fmla="*/ 1295400 h 3629025"/>
                <a:gd name="connsiteX21" fmla="*/ 3629025 w 6181725"/>
                <a:gd name="connsiteY21" fmla="*/ 1304925 h 3629025"/>
                <a:gd name="connsiteX22" fmla="*/ 3779738 w 6181725"/>
                <a:gd name="connsiteY22" fmla="*/ 1220184 h 3629025"/>
                <a:gd name="connsiteX23" fmla="*/ 3886200 w 6181725"/>
                <a:gd name="connsiteY23" fmla="*/ 1143000 h 3629025"/>
                <a:gd name="connsiteX24" fmla="*/ 4058818 w 6181725"/>
                <a:gd name="connsiteY24" fmla="*/ 1094388 h 3629025"/>
                <a:gd name="connsiteX25" fmla="*/ 4124325 w 6181725"/>
                <a:gd name="connsiteY25" fmla="*/ 1028700 h 3629025"/>
                <a:gd name="connsiteX26" fmla="*/ 4257675 w 6181725"/>
                <a:gd name="connsiteY26" fmla="*/ 990600 h 3629025"/>
                <a:gd name="connsiteX27" fmla="*/ 4371975 w 6181725"/>
                <a:gd name="connsiteY27" fmla="*/ 914400 h 3629025"/>
                <a:gd name="connsiteX28" fmla="*/ 4561764 w 6181725"/>
                <a:gd name="connsiteY28" fmla="*/ 828941 h 3629025"/>
                <a:gd name="connsiteX29" fmla="*/ 4688720 w 6181725"/>
                <a:gd name="connsiteY29" fmla="*/ 683696 h 3629025"/>
                <a:gd name="connsiteX30" fmla="*/ 4810125 w 6181725"/>
                <a:gd name="connsiteY30" fmla="*/ 609600 h 3629025"/>
                <a:gd name="connsiteX31" fmla="*/ 4886325 w 6181725"/>
                <a:gd name="connsiteY31" fmla="*/ 609600 h 3629025"/>
                <a:gd name="connsiteX32" fmla="*/ 4981575 w 6181725"/>
                <a:gd name="connsiteY32" fmla="*/ 485775 h 3629025"/>
                <a:gd name="connsiteX33" fmla="*/ 5095875 w 6181725"/>
                <a:gd name="connsiteY33" fmla="*/ 428625 h 3629025"/>
                <a:gd name="connsiteX34" fmla="*/ 5124450 w 6181725"/>
                <a:gd name="connsiteY34" fmla="*/ 381000 h 3629025"/>
                <a:gd name="connsiteX35" fmla="*/ 5210175 w 6181725"/>
                <a:gd name="connsiteY35" fmla="*/ 390525 h 3629025"/>
                <a:gd name="connsiteX36" fmla="*/ 5270280 w 6181725"/>
                <a:gd name="connsiteY36" fmla="*/ 320809 h 3629025"/>
                <a:gd name="connsiteX37" fmla="*/ 5386027 w 6181725"/>
                <a:gd name="connsiteY37" fmla="*/ 330334 h 3629025"/>
                <a:gd name="connsiteX38" fmla="*/ 5494480 w 6181725"/>
                <a:gd name="connsiteY38" fmla="*/ 220059 h 3629025"/>
                <a:gd name="connsiteX39" fmla="*/ 5642720 w 6181725"/>
                <a:gd name="connsiteY39" fmla="*/ 224575 h 3629025"/>
                <a:gd name="connsiteX40" fmla="*/ 5941125 w 6181725"/>
                <a:gd name="connsiteY40" fmla="*/ 90241 h 3629025"/>
                <a:gd name="connsiteX41" fmla="*/ 6181725 w 6181725"/>
                <a:gd name="connsiteY41"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482829 w 6181725"/>
                <a:gd name="connsiteY12" fmla="*/ 1997299 h 3629025"/>
                <a:gd name="connsiteX13" fmla="*/ 2676525 w 6181725"/>
                <a:gd name="connsiteY13" fmla="*/ 1876425 h 3629025"/>
                <a:gd name="connsiteX14" fmla="*/ 2771775 w 6181725"/>
                <a:gd name="connsiteY14" fmla="*/ 1828800 h 3629025"/>
                <a:gd name="connsiteX15" fmla="*/ 2847975 w 6181725"/>
                <a:gd name="connsiteY15" fmla="*/ 1790700 h 3629025"/>
                <a:gd name="connsiteX16" fmla="*/ 2953955 w 6181725"/>
                <a:gd name="connsiteY16" fmla="*/ 1727067 h 3629025"/>
                <a:gd name="connsiteX17" fmla="*/ 3133725 w 6181725"/>
                <a:gd name="connsiteY17" fmla="*/ 1647825 h 3629025"/>
                <a:gd name="connsiteX18" fmla="*/ 3235545 w 6181725"/>
                <a:gd name="connsiteY18" fmla="*/ 1560625 h 3629025"/>
                <a:gd name="connsiteX19" fmla="*/ 3417725 w 6181725"/>
                <a:gd name="connsiteY19" fmla="*/ 1408807 h 3629025"/>
                <a:gd name="connsiteX20" fmla="*/ 3590925 w 6181725"/>
                <a:gd name="connsiteY20" fmla="*/ 1295400 h 3629025"/>
                <a:gd name="connsiteX21" fmla="*/ 3629025 w 6181725"/>
                <a:gd name="connsiteY21" fmla="*/ 1304925 h 3629025"/>
                <a:gd name="connsiteX22" fmla="*/ 3779738 w 6181725"/>
                <a:gd name="connsiteY22" fmla="*/ 1220184 h 3629025"/>
                <a:gd name="connsiteX23" fmla="*/ 3886200 w 6181725"/>
                <a:gd name="connsiteY23" fmla="*/ 1143000 h 3629025"/>
                <a:gd name="connsiteX24" fmla="*/ 4058818 w 6181725"/>
                <a:gd name="connsiteY24" fmla="*/ 1094388 h 3629025"/>
                <a:gd name="connsiteX25" fmla="*/ 4124325 w 6181725"/>
                <a:gd name="connsiteY25" fmla="*/ 1028700 h 3629025"/>
                <a:gd name="connsiteX26" fmla="*/ 4257675 w 6181725"/>
                <a:gd name="connsiteY26" fmla="*/ 990600 h 3629025"/>
                <a:gd name="connsiteX27" fmla="*/ 4371975 w 6181725"/>
                <a:gd name="connsiteY27" fmla="*/ 914400 h 3629025"/>
                <a:gd name="connsiteX28" fmla="*/ 4561764 w 6181725"/>
                <a:gd name="connsiteY28" fmla="*/ 828941 h 3629025"/>
                <a:gd name="connsiteX29" fmla="*/ 4688720 w 6181725"/>
                <a:gd name="connsiteY29" fmla="*/ 683696 h 3629025"/>
                <a:gd name="connsiteX30" fmla="*/ 4810125 w 6181725"/>
                <a:gd name="connsiteY30" fmla="*/ 609600 h 3629025"/>
                <a:gd name="connsiteX31" fmla="*/ 4886325 w 6181725"/>
                <a:gd name="connsiteY31" fmla="*/ 609600 h 3629025"/>
                <a:gd name="connsiteX32" fmla="*/ 4981575 w 6181725"/>
                <a:gd name="connsiteY32" fmla="*/ 485775 h 3629025"/>
                <a:gd name="connsiteX33" fmla="*/ 5095875 w 6181725"/>
                <a:gd name="connsiteY33" fmla="*/ 428625 h 3629025"/>
                <a:gd name="connsiteX34" fmla="*/ 5124450 w 6181725"/>
                <a:gd name="connsiteY34" fmla="*/ 381000 h 3629025"/>
                <a:gd name="connsiteX35" fmla="*/ 5210175 w 6181725"/>
                <a:gd name="connsiteY35" fmla="*/ 390525 h 3629025"/>
                <a:gd name="connsiteX36" fmla="*/ 5270280 w 6181725"/>
                <a:gd name="connsiteY36" fmla="*/ 320809 h 3629025"/>
                <a:gd name="connsiteX37" fmla="*/ 5386027 w 6181725"/>
                <a:gd name="connsiteY37" fmla="*/ 330334 h 3629025"/>
                <a:gd name="connsiteX38" fmla="*/ 5494480 w 6181725"/>
                <a:gd name="connsiteY38" fmla="*/ 220059 h 3629025"/>
                <a:gd name="connsiteX39" fmla="*/ 5642720 w 6181725"/>
                <a:gd name="connsiteY39" fmla="*/ 224575 h 3629025"/>
                <a:gd name="connsiteX40" fmla="*/ 5941125 w 6181725"/>
                <a:gd name="connsiteY40" fmla="*/ 90241 h 3629025"/>
                <a:gd name="connsiteX41" fmla="*/ 6181725 w 6181725"/>
                <a:gd name="connsiteY41"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261888 w 6181725"/>
                <a:gd name="connsiteY12" fmla="*/ 2146159 h 3629025"/>
                <a:gd name="connsiteX13" fmla="*/ 2482829 w 6181725"/>
                <a:gd name="connsiteY13" fmla="*/ 1997299 h 3629025"/>
                <a:gd name="connsiteX14" fmla="*/ 2676525 w 6181725"/>
                <a:gd name="connsiteY14" fmla="*/ 1876425 h 3629025"/>
                <a:gd name="connsiteX15" fmla="*/ 2771775 w 6181725"/>
                <a:gd name="connsiteY15" fmla="*/ 1828800 h 3629025"/>
                <a:gd name="connsiteX16" fmla="*/ 2847975 w 6181725"/>
                <a:gd name="connsiteY16" fmla="*/ 1790700 h 3629025"/>
                <a:gd name="connsiteX17" fmla="*/ 2953955 w 6181725"/>
                <a:gd name="connsiteY17" fmla="*/ 1727067 h 3629025"/>
                <a:gd name="connsiteX18" fmla="*/ 3133725 w 6181725"/>
                <a:gd name="connsiteY18" fmla="*/ 1647825 h 3629025"/>
                <a:gd name="connsiteX19" fmla="*/ 3235545 w 6181725"/>
                <a:gd name="connsiteY19" fmla="*/ 1560625 h 3629025"/>
                <a:gd name="connsiteX20" fmla="*/ 3417725 w 6181725"/>
                <a:gd name="connsiteY20" fmla="*/ 1408807 h 3629025"/>
                <a:gd name="connsiteX21" fmla="*/ 3590925 w 6181725"/>
                <a:gd name="connsiteY21" fmla="*/ 1295400 h 3629025"/>
                <a:gd name="connsiteX22" fmla="*/ 3629025 w 6181725"/>
                <a:gd name="connsiteY22" fmla="*/ 1304925 h 3629025"/>
                <a:gd name="connsiteX23" fmla="*/ 3779738 w 6181725"/>
                <a:gd name="connsiteY23" fmla="*/ 1220184 h 3629025"/>
                <a:gd name="connsiteX24" fmla="*/ 3886200 w 6181725"/>
                <a:gd name="connsiteY24" fmla="*/ 1143000 h 3629025"/>
                <a:gd name="connsiteX25" fmla="*/ 4058818 w 6181725"/>
                <a:gd name="connsiteY25" fmla="*/ 1094388 h 3629025"/>
                <a:gd name="connsiteX26" fmla="*/ 4124325 w 6181725"/>
                <a:gd name="connsiteY26" fmla="*/ 1028700 h 3629025"/>
                <a:gd name="connsiteX27" fmla="*/ 4257675 w 6181725"/>
                <a:gd name="connsiteY27" fmla="*/ 990600 h 3629025"/>
                <a:gd name="connsiteX28" fmla="*/ 4371975 w 6181725"/>
                <a:gd name="connsiteY28" fmla="*/ 914400 h 3629025"/>
                <a:gd name="connsiteX29" fmla="*/ 4561764 w 6181725"/>
                <a:gd name="connsiteY29" fmla="*/ 828941 h 3629025"/>
                <a:gd name="connsiteX30" fmla="*/ 4688720 w 6181725"/>
                <a:gd name="connsiteY30" fmla="*/ 683696 h 3629025"/>
                <a:gd name="connsiteX31" fmla="*/ 4810125 w 6181725"/>
                <a:gd name="connsiteY31" fmla="*/ 609600 h 3629025"/>
                <a:gd name="connsiteX32" fmla="*/ 4886325 w 6181725"/>
                <a:gd name="connsiteY32" fmla="*/ 609600 h 3629025"/>
                <a:gd name="connsiteX33" fmla="*/ 4981575 w 6181725"/>
                <a:gd name="connsiteY33" fmla="*/ 485775 h 3629025"/>
                <a:gd name="connsiteX34" fmla="*/ 5095875 w 6181725"/>
                <a:gd name="connsiteY34" fmla="*/ 428625 h 3629025"/>
                <a:gd name="connsiteX35" fmla="*/ 5124450 w 6181725"/>
                <a:gd name="connsiteY35" fmla="*/ 381000 h 3629025"/>
                <a:gd name="connsiteX36" fmla="*/ 5210175 w 6181725"/>
                <a:gd name="connsiteY36" fmla="*/ 390525 h 3629025"/>
                <a:gd name="connsiteX37" fmla="*/ 5270280 w 6181725"/>
                <a:gd name="connsiteY37" fmla="*/ 320809 h 3629025"/>
                <a:gd name="connsiteX38" fmla="*/ 5386027 w 6181725"/>
                <a:gd name="connsiteY38" fmla="*/ 330334 h 3629025"/>
                <a:gd name="connsiteX39" fmla="*/ 5494480 w 6181725"/>
                <a:gd name="connsiteY39" fmla="*/ 220059 h 3629025"/>
                <a:gd name="connsiteX40" fmla="*/ 5642720 w 6181725"/>
                <a:gd name="connsiteY40" fmla="*/ 224575 h 3629025"/>
                <a:gd name="connsiteX41" fmla="*/ 5941125 w 6181725"/>
                <a:gd name="connsiteY41" fmla="*/ 90241 h 3629025"/>
                <a:gd name="connsiteX42" fmla="*/ 6181725 w 6181725"/>
                <a:gd name="connsiteY42"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349782 w 6181725"/>
                <a:gd name="connsiteY12" fmla="*/ 2071033 h 3629025"/>
                <a:gd name="connsiteX13" fmla="*/ 2482829 w 6181725"/>
                <a:gd name="connsiteY13" fmla="*/ 1997299 h 3629025"/>
                <a:gd name="connsiteX14" fmla="*/ 2676525 w 6181725"/>
                <a:gd name="connsiteY14" fmla="*/ 1876425 h 3629025"/>
                <a:gd name="connsiteX15" fmla="*/ 2771775 w 6181725"/>
                <a:gd name="connsiteY15" fmla="*/ 1828800 h 3629025"/>
                <a:gd name="connsiteX16" fmla="*/ 2847975 w 6181725"/>
                <a:gd name="connsiteY16" fmla="*/ 1790700 h 3629025"/>
                <a:gd name="connsiteX17" fmla="*/ 2953955 w 6181725"/>
                <a:gd name="connsiteY17" fmla="*/ 1727067 h 3629025"/>
                <a:gd name="connsiteX18" fmla="*/ 3133725 w 6181725"/>
                <a:gd name="connsiteY18" fmla="*/ 1647825 h 3629025"/>
                <a:gd name="connsiteX19" fmla="*/ 3235545 w 6181725"/>
                <a:gd name="connsiteY19" fmla="*/ 1560625 h 3629025"/>
                <a:gd name="connsiteX20" fmla="*/ 3417725 w 6181725"/>
                <a:gd name="connsiteY20" fmla="*/ 1408807 h 3629025"/>
                <a:gd name="connsiteX21" fmla="*/ 3590925 w 6181725"/>
                <a:gd name="connsiteY21" fmla="*/ 1295400 h 3629025"/>
                <a:gd name="connsiteX22" fmla="*/ 3629025 w 6181725"/>
                <a:gd name="connsiteY22" fmla="*/ 1304925 h 3629025"/>
                <a:gd name="connsiteX23" fmla="*/ 3779738 w 6181725"/>
                <a:gd name="connsiteY23" fmla="*/ 1220184 h 3629025"/>
                <a:gd name="connsiteX24" fmla="*/ 3886200 w 6181725"/>
                <a:gd name="connsiteY24" fmla="*/ 1143000 h 3629025"/>
                <a:gd name="connsiteX25" fmla="*/ 4058818 w 6181725"/>
                <a:gd name="connsiteY25" fmla="*/ 1094388 h 3629025"/>
                <a:gd name="connsiteX26" fmla="*/ 4124325 w 6181725"/>
                <a:gd name="connsiteY26" fmla="*/ 1028700 h 3629025"/>
                <a:gd name="connsiteX27" fmla="*/ 4257675 w 6181725"/>
                <a:gd name="connsiteY27" fmla="*/ 990600 h 3629025"/>
                <a:gd name="connsiteX28" fmla="*/ 4371975 w 6181725"/>
                <a:gd name="connsiteY28" fmla="*/ 914400 h 3629025"/>
                <a:gd name="connsiteX29" fmla="*/ 4561764 w 6181725"/>
                <a:gd name="connsiteY29" fmla="*/ 828941 h 3629025"/>
                <a:gd name="connsiteX30" fmla="*/ 4688720 w 6181725"/>
                <a:gd name="connsiteY30" fmla="*/ 683696 h 3629025"/>
                <a:gd name="connsiteX31" fmla="*/ 4810125 w 6181725"/>
                <a:gd name="connsiteY31" fmla="*/ 609600 h 3629025"/>
                <a:gd name="connsiteX32" fmla="*/ 4886325 w 6181725"/>
                <a:gd name="connsiteY32" fmla="*/ 609600 h 3629025"/>
                <a:gd name="connsiteX33" fmla="*/ 4981575 w 6181725"/>
                <a:gd name="connsiteY33" fmla="*/ 485775 h 3629025"/>
                <a:gd name="connsiteX34" fmla="*/ 5095875 w 6181725"/>
                <a:gd name="connsiteY34" fmla="*/ 428625 h 3629025"/>
                <a:gd name="connsiteX35" fmla="*/ 5124450 w 6181725"/>
                <a:gd name="connsiteY35" fmla="*/ 381000 h 3629025"/>
                <a:gd name="connsiteX36" fmla="*/ 5210175 w 6181725"/>
                <a:gd name="connsiteY36" fmla="*/ 390525 h 3629025"/>
                <a:gd name="connsiteX37" fmla="*/ 5270280 w 6181725"/>
                <a:gd name="connsiteY37" fmla="*/ 320809 h 3629025"/>
                <a:gd name="connsiteX38" fmla="*/ 5386027 w 6181725"/>
                <a:gd name="connsiteY38" fmla="*/ 330334 h 3629025"/>
                <a:gd name="connsiteX39" fmla="*/ 5494480 w 6181725"/>
                <a:gd name="connsiteY39" fmla="*/ 220059 h 3629025"/>
                <a:gd name="connsiteX40" fmla="*/ 5642720 w 6181725"/>
                <a:gd name="connsiteY40" fmla="*/ 224575 h 3629025"/>
                <a:gd name="connsiteX41" fmla="*/ 5941125 w 6181725"/>
                <a:gd name="connsiteY41" fmla="*/ 90241 h 3629025"/>
                <a:gd name="connsiteX42" fmla="*/ 6181725 w 6181725"/>
                <a:gd name="connsiteY42"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349782 w 6181725"/>
                <a:gd name="connsiteY12" fmla="*/ 2071033 h 3629025"/>
                <a:gd name="connsiteX13" fmla="*/ 2414467 w 6181725"/>
                <a:gd name="connsiteY13" fmla="*/ 2077435 h 3629025"/>
                <a:gd name="connsiteX14" fmla="*/ 2676525 w 6181725"/>
                <a:gd name="connsiteY14" fmla="*/ 1876425 h 3629025"/>
                <a:gd name="connsiteX15" fmla="*/ 2771775 w 6181725"/>
                <a:gd name="connsiteY15" fmla="*/ 1828800 h 3629025"/>
                <a:gd name="connsiteX16" fmla="*/ 2847975 w 6181725"/>
                <a:gd name="connsiteY16" fmla="*/ 1790700 h 3629025"/>
                <a:gd name="connsiteX17" fmla="*/ 2953955 w 6181725"/>
                <a:gd name="connsiteY17" fmla="*/ 1727067 h 3629025"/>
                <a:gd name="connsiteX18" fmla="*/ 3133725 w 6181725"/>
                <a:gd name="connsiteY18" fmla="*/ 1647825 h 3629025"/>
                <a:gd name="connsiteX19" fmla="*/ 3235545 w 6181725"/>
                <a:gd name="connsiteY19" fmla="*/ 1560625 h 3629025"/>
                <a:gd name="connsiteX20" fmla="*/ 3417725 w 6181725"/>
                <a:gd name="connsiteY20" fmla="*/ 1408807 h 3629025"/>
                <a:gd name="connsiteX21" fmla="*/ 3590925 w 6181725"/>
                <a:gd name="connsiteY21" fmla="*/ 1295400 h 3629025"/>
                <a:gd name="connsiteX22" fmla="*/ 3629025 w 6181725"/>
                <a:gd name="connsiteY22" fmla="*/ 1304925 h 3629025"/>
                <a:gd name="connsiteX23" fmla="*/ 3779738 w 6181725"/>
                <a:gd name="connsiteY23" fmla="*/ 1220184 h 3629025"/>
                <a:gd name="connsiteX24" fmla="*/ 3886200 w 6181725"/>
                <a:gd name="connsiteY24" fmla="*/ 1143000 h 3629025"/>
                <a:gd name="connsiteX25" fmla="*/ 4058818 w 6181725"/>
                <a:gd name="connsiteY25" fmla="*/ 1094388 h 3629025"/>
                <a:gd name="connsiteX26" fmla="*/ 4124325 w 6181725"/>
                <a:gd name="connsiteY26" fmla="*/ 1028700 h 3629025"/>
                <a:gd name="connsiteX27" fmla="*/ 4257675 w 6181725"/>
                <a:gd name="connsiteY27" fmla="*/ 990600 h 3629025"/>
                <a:gd name="connsiteX28" fmla="*/ 4371975 w 6181725"/>
                <a:gd name="connsiteY28" fmla="*/ 914400 h 3629025"/>
                <a:gd name="connsiteX29" fmla="*/ 4561764 w 6181725"/>
                <a:gd name="connsiteY29" fmla="*/ 828941 h 3629025"/>
                <a:gd name="connsiteX30" fmla="*/ 4688720 w 6181725"/>
                <a:gd name="connsiteY30" fmla="*/ 683696 h 3629025"/>
                <a:gd name="connsiteX31" fmla="*/ 4810125 w 6181725"/>
                <a:gd name="connsiteY31" fmla="*/ 609600 h 3629025"/>
                <a:gd name="connsiteX32" fmla="*/ 4886325 w 6181725"/>
                <a:gd name="connsiteY32" fmla="*/ 609600 h 3629025"/>
                <a:gd name="connsiteX33" fmla="*/ 4981575 w 6181725"/>
                <a:gd name="connsiteY33" fmla="*/ 485775 h 3629025"/>
                <a:gd name="connsiteX34" fmla="*/ 5095875 w 6181725"/>
                <a:gd name="connsiteY34" fmla="*/ 428625 h 3629025"/>
                <a:gd name="connsiteX35" fmla="*/ 5124450 w 6181725"/>
                <a:gd name="connsiteY35" fmla="*/ 381000 h 3629025"/>
                <a:gd name="connsiteX36" fmla="*/ 5210175 w 6181725"/>
                <a:gd name="connsiteY36" fmla="*/ 390525 h 3629025"/>
                <a:gd name="connsiteX37" fmla="*/ 5270280 w 6181725"/>
                <a:gd name="connsiteY37" fmla="*/ 320809 h 3629025"/>
                <a:gd name="connsiteX38" fmla="*/ 5386027 w 6181725"/>
                <a:gd name="connsiteY38" fmla="*/ 330334 h 3629025"/>
                <a:gd name="connsiteX39" fmla="*/ 5494480 w 6181725"/>
                <a:gd name="connsiteY39" fmla="*/ 220059 h 3629025"/>
                <a:gd name="connsiteX40" fmla="*/ 5642720 w 6181725"/>
                <a:gd name="connsiteY40" fmla="*/ 224575 h 3629025"/>
                <a:gd name="connsiteX41" fmla="*/ 5941125 w 6181725"/>
                <a:gd name="connsiteY41" fmla="*/ 90241 h 3629025"/>
                <a:gd name="connsiteX42" fmla="*/ 6181725 w 6181725"/>
                <a:gd name="connsiteY42"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349782 w 6181725"/>
                <a:gd name="connsiteY12" fmla="*/ 2071033 h 3629025"/>
                <a:gd name="connsiteX13" fmla="*/ 2414467 w 6181725"/>
                <a:gd name="connsiteY13" fmla="*/ 2077435 h 3629025"/>
                <a:gd name="connsiteX14" fmla="*/ 2520685 w 6181725"/>
                <a:gd name="connsiteY14" fmla="*/ 2005923 h 3629025"/>
                <a:gd name="connsiteX15" fmla="*/ 2676525 w 6181725"/>
                <a:gd name="connsiteY15" fmla="*/ 1876425 h 3629025"/>
                <a:gd name="connsiteX16" fmla="*/ 2771775 w 6181725"/>
                <a:gd name="connsiteY16" fmla="*/ 1828800 h 3629025"/>
                <a:gd name="connsiteX17" fmla="*/ 2847975 w 6181725"/>
                <a:gd name="connsiteY17" fmla="*/ 1790700 h 3629025"/>
                <a:gd name="connsiteX18" fmla="*/ 2953955 w 6181725"/>
                <a:gd name="connsiteY18" fmla="*/ 1727067 h 3629025"/>
                <a:gd name="connsiteX19" fmla="*/ 3133725 w 6181725"/>
                <a:gd name="connsiteY19" fmla="*/ 1647825 h 3629025"/>
                <a:gd name="connsiteX20" fmla="*/ 3235545 w 6181725"/>
                <a:gd name="connsiteY20" fmla="*/ 1560625 h 3629025"/>
                <a:gd name="connsiteX21" fmla="*/ 3417725 w 6181725"/>
                <a:gd name="connsiteY21" fmla="*/ 1408807 h 3629025"/>
                <a:gd name="connsiteX22" fmla="*/ 3590925 w 6181725"/>
                <a:gd name="connsiteY22" fmla="*/ 1295400 h 3629025"/>
                <a:gd name="connsiteX23" fmla="*/ 3629025 w 6181725"/>
                <a:gd name="connsiteY23" fmla="*/ 1304925 h 3629025"/>
                <a:gd name="connsiteX24" fmla="*/ 3779738 w 6181725"/>
                <a:gd name="connsiteY24" fmla="*/ 1220184 h 3629025"/>
                <a:gd name="connsiteX25" fmla="*/ 3886200 w 6181725"/>
                <a:gd name="connsiteY25" fmla="*/ 1143000 h 3629025"/>
                <a:gd name="connsiteX26" fmla="*/ 4058818 w 6181725"/>
                <a:gd name="connsiteY26" fmla="*/ 1094388 h 3629025"/>
                <a:gd name="connsiteX27" fmla="*/ 4124325 w 6181725"/>
                <a:gd name="connsiteY27" fmla="*/ 1028700 h 3629025"/>
                <a:gd name="connsiteX28" fmla="*/ 4257675 w 6181725"/>
                <a:gd name="connsiteY28" fmla="*/ 990600 h 3629025"/>
                <a:gd name="connsiteX29" fmla="*/ 4371975 w 6181725"/>
                <a:gd name="connsiteY29" fmla="*/ 914400 h 3629025"/>
                <a:gd name="connsiteX30" fmla="*/ 4561764 w 6181725"/>
                <a:gd name="connsiteY30" fmla="*/ 828941 h 3629025"/>
                <a:gd name="connsiteX31" fmla="*/ 4688720 w 6181725"/>
                <a:gd name="connsiteY31" fmla="*/ 683696 h 3629025"/>
                <a:gd name="connsiteX32" fmla="*/ 4810125 w 6181725"/>
                <a:gd name="connsiteY32" fmla="*/ 609600 h 3629025"/>
                <a:gd name="connsiteX33" fmla="*/ 4886325 w 6181725"/>
                <a:gd name="connsiteY33" fmla="*/ 609600 h 3629025"/>
                <a:gd name="connsiteX34" fmla="*/ 4981575 w 6181725"/>
                <a:gd name="connsiteY34" fmla="*/ 485775 h 3629025"/>
                <a:gd name="connsiteX35" fmla="*/ 5095875 w 6181725"/>
                <a:gd name="connsiteY35" fmla="*/ 428625 h 3629025"/>
                <a:gd name="connsiteX36" fmla="*/ 5124450 w 6181725"/>
                <a:gd name="connsiteY36" fmla="*/ 381000 h 3629025"/>
                <a:gd name="connsiteX37" fmla="*/ 5210175 w 6181725"/>
                <a:gd name="connsiteY37" fmla="*/ 390525 h 3629025"/>
                <a:gd name="connsiteX38" fmla="*/ 5270280 w 6181725"/>
                <a:gd name="connsiteY38" fmla="*/ 320809 h 3629025"/>
                <a:gd name="connsiteX39" fmla="*/ 5386027 w 6181725"/>
                <a:gd name="connsiteY39" fmla="*/ 330334 h 3629025"/>
                <a:gd name="connsiteX40" fmla="*/ 5494480 w 6181725"/>
                <a:gd name="connsiteY40" fmla="*/ 220059 h 3629025"/>
                <a:gd name="connsiteX41" fmla="*/ 5642720 w 6181725"/>
                <a:gd name="connsiteY41" fmla="*/ 224575 h 3629025"/>
                <a:gd name="connsiteX42" fmla="*/ 5941125 w 6181725"/>
                <a:gd name="connsiteY42" fmla="*/ 90241 h 3629025"/>
                <a:gd name="connsiteX43" fmla="*/ 6181725 w 6181725"/>
                <a:gd name="connsiteY43"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349782 w 6181725"/>
                <a:gd name="connsiteY12" fmla="*/ 2071033 h 3629025"/>
                <a:gd name="connsiteX13" fmla="*/ 2414467 w 6181725"/>
                <a:gd name="connsiteY13" fmla="*/ 2077435 h 3629025"/>
                <a:gd name="connsiteX14" fmla="*/ 2447440 w 6181725"/>
                <a:gd name="connsiteY14" fmla="*/ 1995906 h 3629025"/>
                <a:gd name="connsiteX15" fmla="*/ 2676525 w 6181725"/>
                <a:gd name="connsiteY15" fmla="*/ 1876425 h 3629025"/>
                <a:gd name="connsiteX16" fmla="*/ 2771775 w 6181725"/>
                <a:gd name="connsiteY16" fmla="*/ 1828800 h 3629025"/>
                <a:gd name="connsiteX17" fmla="*/ 2847975 w 6181725"/>
                <a:gd name="connsiteY17" fmla="*/ 1790700 h 3629025"/>
                <a:gd name="connsiteX18" fmla="*/ 2953955 w 6181725"/>
                <a:gd name="connsiteY18" fmla="*/ 1727067 h 3629025"/>
                <a:gd name="connsiteX19" fmla="*/ 3133725 w 6181725"/>
                <a:gd name="connsiteY19" fmla="*/ 1647825 h 3629025"/>
                <a:gd name="connsiteX20" fmla="*/ 3235545 w 6181725"/>
                <a:gd name="connsiteY20" fmla="*/ 1560625 h 3629025"/>
                <a:gd name="connsiteX21" fmla="*/ 3417725 w 6181725"/>
                <a:gd name="connsiteY21" fmla="*/ 1408807 h 3629025"/>
                <a:gd name="connsiteX22" fmla="*/ 3590925 w 6181725"/>
                <a:gd name="connsiteY22" fmla="*/ 1295400 h 3629025"/>
                <a:gd name="connsiteX23" fmla="*/ 3629025 w 6181725"/>
                <a:gd name="connsiteY23" fmla="*/ 1304925 h 3629025"/>
                <a:gd name="connsiteX24" fmla="*/ 3779738 w 6181725"/>
                <a:gd name="connsiteY24" fmla="*/ 1220184 h 3629025"/>
                <a:gd name="connsiteX25" fmla="*/ 3886200 w 6181725"/>
                <a:gd name="connsiteY25" fmla="*/ 1143000 h 3629025"/>
                <a:gd name="connsiteX26" fmla="*/ 4058818 w 6181725"/>
                <a:gd name="connsiteY26" fmla="*/ 1094388 h 3629025"/>
                <a:gd name="connsiteX27" fmla="*/ 4124325 w 6181725"/>
                <a:gd name="connsiteY27" fmla="*/ 1028700 h 3629025"/>
                <a:gd name="connsiteX28" fmla="*/ 4257675 w 6181725"/>
                <a:gd name="connsiteY28" fmla="*/ 990600 h 3629025"/>
                <a:gd name="connsiteX29" fmla="*/ 4371975 w 6181725"/>
                <a:gd name="connsiteY29" fmla="*/ 914400 h 3629025"/>
                <a:gd name="connsiteX30" fmla="*/ 4561764 w 6181725"/>
                <a:gd name="connsiteY30" fmla="*/ 828941 h 3629025"/>
                <a:gd name="connsiteX31" fmla="*/ 4688720 w 6181725"/>
                <a:gd name="connsiteY31" fmla="*/ 683696 h 3629025"/>
                <a:gd name="connsiteX32" fmla="*/ 4810125 w 6181725"/>
                <a:gd name="connsiteY32" fmla="*/ 609600 h 3629025"/>
                <a:gd name="connsiteX33" fmla="*/ 4886325 w 6181725"/>
                <a:gd name="connsiteY33" fmla="*/ 609600 h 3629025"/>
                <a:gd name="connsiteX34" fmla="*/ 4981575 w 6181725"/>
                <a:gd name="connsiteY34" fmla="*/ 485775 h 3629025"/>
                <a:gd name="connsiteX35" fmla="*/ 5095875 w 6181725"/>
                <a:gd name="connsiteY35" fmla="*/ 428625 h 3629025"/>
                <a:gd name="connsiteX36" fmla="*/ 5124450 w 6181725"/>
                <a:gd name="connsiteY36" fmla="*/ 381000 h 3629025"/>
                <a:gd name="connsiteX37" fmla="*/ 5210175 w 6181725"/>
                <a:gd name="connsiteY37" fmla="*/ 390525 h 3629025"/>
                <a:gd name="connsiteX38" fmla="*/ 5270280 w 6181725"/>
                <a:gd name="connsiteY38" fmla="*/ 320809 h 3629025"/>
                <a:gd name="connsiteX39" fmla="*/ 5386027 w 6181725"/>
                <a:gd name="connsiteY39" fmla="*/ 330334 h 3629025"/>
                <a:gd name="connsiteX40" fmla="*/ 5494480 w 6181725"/>
                <a:gd name="connsiteY40" fmla="*/ 220059 h 3629025"/>
                <a:gd name="connsiteX41" fmla="*/ 5642720 w 6181725"/>
                <a:gd name="connsiteY41" fmla="*/ 224575 h 3629025"/>
                <a:gd name="connsiteX42" fmla="*/ 5941125 w 6181725"/>
                <a:gd name="connsiteY42" fmla="*/ 90241 h 3629025"/>
                <a:gd name="connsiteX43" fmla="*/ 6181725 w 6181725"/>
                <a:gd name="connsiteY43"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242357 w 6181725"/>
                <a:gd name="connsiteY12" fmla="*/ 2136142 h 3629025"/>
                <a:gd name="connsiteX13" fmla="*/ 2349782 w 6181725"/>
                <a:gd name="connsiteY13" fmla="*/ 2071033 h 3629025"/>
                <a:gd name="connsiteX14" fmla="*/ 2414467 w 6181725"/>
                <a:gd name="connsiteY14" fmla="*/ 2077435 h 3629025"/>
                <a:gd name="connsiteX15" fmla="*/ 2447440 w 6181725"/>
                <a:gd name="connsiteY15" fmla="*/ 1995906 h 3629025"/>
                <a:gd name="connsiteX16" fmla="*/ 2676525 w 6181725"/>
                <a:gd name="connsiteY16" fmla="*/ 1876425 h 3629025"/>
                <a:gd name="connsiteX17" fmla="*/ 2771775 w 6181725"/>
                <a:gd name="connsiteY17" fmla="*/ 1828800 h 3629025"/>
                <a:gd name="connsiteX18" fmla="*/ 2847975 w 6181725"/>
                <a:gd name="connsiteY18" fmla="*/ 1790700 h 3629025"/>
                <a:gd name="connsiteX19" fmla="*/ 2953955 w 6181725"/>
                <a:gd name="connsiteY19" fmla="*/ 1727067 h 3629025"/>
                <a:gd name="connsiteX20" fmla="*/ 3133725 w 6181725"/>
                <a:gd name="connsiteY20" fmla="*/ 1647825 h 3629025"/>
                <a:gd name="connsiteX21" fmla="*/ 3235545 w 6181725"/>
                <a:gd name="connsiteY21" fmla="*/ 1560625 h 3629025"/>
                <a:gd name="connsiteX22" fmla="*/ 3417725 w 6181725"/>
                <a:gd name="connsiteY22" fmla="*/ 1408807 h 3629025"/>
                <a:gd name="connsiteX23" fmla="*/ 3590925 w 6181725"/>
                <a:gd name="connsiteY23" fmla="*/ 1295400 h 3629025"/>
                <a:gd name="connsiteX24" fmla="*/ 3629025 w 6181725"/>
                <a:gd name="connsiteY24" fmla="*/ 1304925 h 3629025"/>
                <a:gd name="connsiteX25" fmla="*/ 3779738 w 6181725"/>
                <a:gd name="connsiteY25" fmla="*/ 1220184 h 3629025"/>
                <a:gd name="connsiteX26" fmla="*/ 3886200 w 6181725"/>
                <a:gd name="connsiteY26" fmla="*/ 1143000 h 3629025"/>
                <a:gd name="connsiteX27" fmla="*/ 4058818 w 6181725"/>
                <a:gd name="connsiteY27" fmla="*/ 1094388 h 3629025"/>
                <a:gd name="connsiteX28" fmla="*/ 4124325 w 6181725"/>
                <a:gd name="connsiteY28" fmla="*/ 1028700 h 3629025"/>
                <a:gd name="connsiteX29" fmla="*/ 4257675 w 6181725"/>
                <a:gd name="connsiteY29" fmla="*/ 990600 h 3629025"/>
                <a:gd name="connsiteX30" fmla="*/ 4371975 w 6181725"/>
                <a:gd name="connsiteY30" fmla="*/ 914400 h 3629025"/>
                <a:gd name="connsiteX31" fmla="*/ 4561764 w 6181725"/>
                <a:gd name="connsiteY31" fmla="*/ 828941 h 3629025"/>
                <a:gd name="connsiteX32" fmla="*/ 4688720 w 6181725"/>
                <a:gd name="connsiteY32" fmla="*/ 683696 h 3629025"/>
                <a:gd name="connsiteX33" fmla="*/ 4810125 w 6181725"/>
                <a:gd name="connsiteY33" fmla="*/ 609600 h 3629025"/>
                <a:gd name="connsiteX34" fmla="*/ 4886325 w 6181725"/>
                <a:gd name="connsiteY34" fmla="*/ 609600 h 3629025"/>
                <a:gd name="connsiteX35" fmla="*/ 4981575 w 6181725"/>
                <a:gd name="connsiteY35" fmla="*/ 485775 h 3629025"/>
                <a:gd name="connsiteX36" fmla="*/ 5095875 w 6181725"/>
                <a:gd name="connsiteY36" fmla="*/ 428625 h 3629025"/>
                <a:gd name="connsiteX37" fmla="*/ 5124450 w 6181725"/>
                <a:gd name="connsiteY37" fmla="*/ 381000 h 3629025"/>
                <a:gd name="connsiteX38" fmla="*/ 5210175 w 6181725"/>
                <a:gd name="connsiteY38" fmla="*/ 390525 h 3629025"/>
                <a:gd name="connsiteX39" fmla="*/ 5270280 w 6181725"/>
                <a:gd name="connsiteY39" fmla="*/ 320809 h 3629025"/>
                <a:gd name="connsiteX40" fmla="*/ 5386027 w 6181725"/>
                <a:gd name="connsiteY40" fmla="*/ 330334 h 3629025"/>
                <a:gd name="connsiteX41" fmla="*/ 5494480 w 6181725"/>
                <a:gd name="connsiteY41" fmla="*/ 220059 h 3629025"/>
                <a:gd name="connsiteX42" fmla="*/ 5642720 w 6181725"/>
                <a:gd name="connsiteY42" fmla="*/ 224575 h 3629025"/>
                <a:gd name="connsiteX43" fmla="*/ 5941125 w 6181725"/>
                <a:gd name="connsiteY43" fmla="*/ 90241 h 3629025"/>
                <a:gd name="connsiteX44" fmla="*/ 6181725 w 6181725"/>
                <a:gd name="connsiteY44"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281421 w 6181725"/>
                <a:gd name="connsiteY12" fmla="*/ 2141150 h 3629025"/>
                <a:gd name="connsiteX13" fmla="*/ 2349782 w 6181725"/>
                <a:gd name="connsiteY13" fmla="*/ 2071033 h 3629025"/>
                <a:gd name="connsiteX14" fmla="*/ 2414467 w 6181725"/>
                <a:gd name="connsiteY14" fmla="*/ 2077435 h 3629025"/>
                <a:gd name="connsiteX15" fmla="*/ 2447440 w 6181725"/>
                <a:gd name="connsiteY15" fmla="*/ 1995906 h 3629025"/>
                <a:gd name="connsiteX16" fmla="*/ 2676525 w 6181725"/>
                <a:gd name="connsiteY16" fmla="*/ 1876425 h 3629025"/>
                <a:gd name="connsiteX17" fmla="*/ 2771775 w 6181725"/>
                <a:gd name="connsiteY17" fmla="*/ 1828800 h 3629025"/>
                <a:gd name="connsiteX18" fmla="*/ 2847975 w 6181725"/>
                <a:gd name="connsiteY18" fmla="*/ 1790700 h 3629025"/>
                <a:gd name="connsiteX19" fmla="*/ 2953955 w 6181725"/>
                <a:gd name="connsiteY19" fmla="*/ 1727067 h 3629025"/>
                <a:gd name="connsiteX20" fmla="*/ 3133725 w 6181725"/>
                <a:gd name="connsiteY20" fmla="*/ 1647825 h 3629025"/>
                <a:gd name="connsiteX21" fmla="*/ 3235545 w 6181725"/>
                <a:gd name="connsiteY21" fmla="*/ 1560625 h 3629025"/>
                <a:gd name="connsiteX22" fmla="*/ 3417725 w 6181725"/>
                <a:gd name="connsiteY22" fmla="*/ 1408807 h 3629025"/>
                <a:gd name="connsiteX23" fmla="*/ 3590925 w 6181725"/>
                <a:gd name="connsiteY23" fmla="*/ 1295400 h 3629025"/>
                <a:gd name="connsiteX24" fmla="*/ 3629025 w 6181725"/>
                <a:gd name="connsiteY24" fmla="*/ 1304925 h 3629025"/>
                <a:gd name="connsiteX25" fmla="*/ 3779738 w 6181725"/>
                <a:gd name="connsiteY25" fmla="*/ 1220184 h 3629025"/>
                <a:gd name="connsiteX26" fmla="*/ 3886200 w 6181725"/>
                <a:gd name="connsiteY26" fmla="*/ 1143000 h 3629025"/>
                <a:gd name="connsiteX27" fmla="*/ 4058818 w 6181725"/>
                <a:gd name="connsiteY27" fmla="*/ 1094388 h 3629025"/>
                <a:gd name="connsiteX28" fmla="*/ 4124325 w 6181725"/>
                <a:gd name="connsiteY28" fmla="*/ 1028700 h 3629025"/>
                <a:gd name="connsiteX29" fmla="*/ 4257675 w 6181725"/>
                <a:gd name="connsiteY29" fmla="*/ 990600 h 3629025"/>
                <a:gd name="connsiteX30" fmla="*/ 4371975 w 6181725"/>
                <a:gd name="connsiteY30" fmla="*/ 914400 h 3629025"/>
                <a:gd name="connsiteX31" fmla="*/ 4561764 w 6181725"/>
                <a:gd name="connsiteY31" fmla="*/ 828941 h 3629025"/>
                <a:gd name="connsiteX32" fmla="*/ 4688720 w 6181725"/>
                <a:gd name="connsiteY32" fmla="*/ 683696 h 3629025"/>
                <a:gd name="connsiteX33" fmla="*/ 4810125 w 6181725"/>
                <a:gd name="connsiteY33" fmla="*/ 609600 h 3629025"/>
                <a:gd name="connsiteX34" fmla="*/ 4886325 w 6181725"/>
                <a:gd name="connsiteY34" fmla="*/ 609600 h 3629025"/>
                <a:gd name="connsiteX35" fmla="*/ 4981575 w 6181725"/>
                <a:gd name="connsiteY35" fmla="*/ 485775 h 3629025"/>
                <a:gd name="connsiteX36" fmla="*/ 5095875 w 6181725"/>
                <a:gd name="connsiteY36" fmla="*/ 428625 h 3629025"/>
                <a:gd name="connsiteX37" fmla="*/ 5124450 w 6181725"/>
                <a:gd name="connsiteY37" fmla="*/ 381000 h 3629025"/>
                <a:gd name="connsiteX38" fmla="*/ 5210175 w 6181725"/>
                <a:gd name="connsiteY38" fmla="*/ 390525 h 3629025"/>
                <a:gd name="connsiteX39" fmla="*/ 5270280 w 6181725"/>
                <a:gd name="connsiteY39" fmla="*/ 320809 h 3629025"/>
                <a:gd name="connsiteX40" fmla="*/ 5386027 w 6181725"/>
                <a:gd name="connsiteY40" fmla="*/ 330334 h 3629025"/>
                <a:gd name="connsiteX41" fmla="*/ 5494480 w 6181725"/>
                <a:gd name="connsiteY41" fmla="*/ 220059 h 3629025"/>
                <a:gd name="connsiteX42" fmla="*/ 5642720 w 6181725"/>
                <a:gd name="connsiteY42" fmla="*/ 224575 h 3629025"/>
                <a:gd name="connsiteX43" fmla="*/ 5941125 w 6181725"/>
                <a:gd name="connsiteY43" fmla="*/ 90241 h 3629025"/>
                <a:gd name="connsiteX44" fmla="*/ 6181725 w 6181725"/>
                <a:gd name="connsiteY44"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198409 w 6181725"/>
                <a:gd name="connsiteY12" fmla="*/ 2201253 h 3629025"/>
                <a:gd name="connsiteX13" fmla="*/ 2281421 w 6181725"/>
                <a:gd name="connsiteY13" fmla="*/ 2141150 h 3629025"/>
                <a:gd name="connsiteX14" fmla="*/ 2349782 w 6181725"/>
                <a:gd name="connsiteY14" fmla="*/ 2071033 h 3629025"/>
                <a:gd name="connsiteX15" fmla="*/ 2414467 w 6181725"/>
                <a:gd name="connsiteY15" fmla="*/ 2077435 h 3629025"/>
                <a:gd name="connsiteX16" fmla="*/ 2447440 w 6181725"/>
                <a:gd name="connsiteY16" fmla="*/ 1995906 h 3629025"/>
                <a:gd name="connsiteX17" fmla="*/ 2676525 w 6181725"/>
                <a:gd name="connsiteY17" fmla="*/ 1876425 h 3629025"/>
                <a:gd name="connsiteX18" fmla="*/ 2771775 w 6181725"/>
                <a:gd name="connsiteY18" fmla="*/ 1828800 h 3629025"/>
                <a:gd name="connsiteX19" fmla="*/ 2847975 w 6181725"/>
                <a:gd name="connsiteY19" fmla="*/ 1790700 h 3629025"/>
                <a:gd name="connsiteX20" fmla="*/ 2953955 w 6181725"/>
                <a:gd name="connsiteY20" fmla="*/ 1727067 h 3629025"/>
                <a:gd name="connsiteX21" fmla="*/ 3133725 w 6181725"/>
                <a:gd name="connsiteY21" fmla="*/ 1647825 h 3629025"/>
                <a:gd name="connsiteX22" fmla="*/ 3235545 w 6181725"/>
                <a:gd name="connsiteY22" fmla="*/ 1560625 h 3629025"/>
                <a:gd name="connsiteX23" fmla="*/ 3417725 w 6181725"/>
                <a:gd name="connsiteY23" fmla="*/ 1408807 h 3629025"/>
                <a:gd name="connsiteX24" fmla="*/ 3590925 w 6181725"/>
                <a:gd name="connsiteY24" fmla="*/ 1295400 h 3629025"/>
                <a:gd name="connsiteX25" fmla="*/ 3629025 w 6181725"/>
                <a:gd name="connsiteY25" fmla="*/ 1304925 h 3629025"/>
                <a:gd name="connsiteX26" fmla="*/ 3779738 w 6181725"/>
                <a:gd name="connsiteY26" fmla="*/ 1220184 h 3629025"/>
                <a:gd name="connsiteX27" fmla="*/ 3886200 w 6181725"/>
                <a:gd name="connsiteY27" fmla="*/ 1143000 h 3629025"/>
                <a:gd name="connsiteX28" fmla="*/ 4058818 w 6181725"/>
                <a:gd name="connsiteY28" fmla="*/ 1094388 h 3629025"/>
                <a:gd name="connsiteX29" fmla="*/ 4124325 w 6181725"/>
                <a:gd name="connsiteY29" fmla="*/ 1028700 h 3629025"/>
                <a:gd name="connsiteX30" fmla="*/ 4257675 w 6181725"/>
                <a:gd name="connsiteY30" fmla="*/ 990600 h 3629025"/>
                <a:gd name="connsiteX31" fmla="*/ 4371975 w 6181725"/>
                <a:gd name="connsiteY31" fmla="*/ 914400 h 3629025"/>
                <a:gd name="connsiteX32" fmla="*/ 4561764 w 6181725"/>
                <a:gd name="connsiteY32" fmla="*/ 828941 h 3629025"/>
                <a:gd name="connsiteX33" fmla="*/ 4688720 w 6181725"/>
                <a:gd name="connsiteY33" fmla="*/ 683696 h 3629025"/>
                <a:gd name="connsiteX34" fmla="*/ 4810125 w 6181725"/>
                <a:gd name="connsiteY34" fmla="*/ 609600 h 3629025"/>
                <a:gd name="connsiteX35" fmla="*/ 4886325 w 6181725"/>
                <a:gd name="connsiteY35" fmla="*/ 609600 h 3629025"/>
                <a:gd name="connsiteX36" fmla="*/ 4981575 w 6181725"/>
                <a:gd name="connsiteY36" fmla="*/ 485775 h 3629025"/>
                <a:gd name="connsiteX37" fmla="*/ 5095875 w 6181725"/>
                <a:gd name="connsiteY37" fmla="*/ 428625 h 3629025"/>
                <a:gd name="connsiteX38" fmla="*/ 5124450 w 6181725"/>
                <a:gd name="connsiteY38" fmla="*/ 381000 h 3629025"/>
                <a:gd name="connsiteX39" fmla="*/ 5210175 w 6181725"/>
                <a:gd name="connsiteY39" fmla="*/ 390525 h 3629025"/>
                <a:gd name="connsiteX40" fmla="*/ 5270280 w 6181725"/>
                <a:gd name="connsiteY40" fmla="*/ 320809 h 3629025"/>
                <a:gd name="connsiteX41" fmla="*/ 5386027 w 6181725"/>
                <a:gd name="connsiteY41" fmla="*/ 330334 h 3629025"/>
                <a:gd name="connsiteX42" fmla="*/ 5494480 w 6181725"/>
                <a:gd name="connsiteY42" fmla="*/ 220059 h 3629025"/>
                <a:gd name="connsiteX43" fmla="*/ 5642720 w 6181725"/>
                <a:gd name="connsiteY43" fmla="*/ 224575 h 3629025"/>
                <a:gd name="connsiteX44" fmla="*/ 5941125 w 6181725"/>
                <a:gd name="connsiteY44" fmla="*/ 90241 h 3629025"/>
                <a:gd name="connsiteX45" fmla="*/ 6181725 w 6181725"/>
                <a:gd name="connsiteY45"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514600 h 3629025"/>
                <a:gd name="connsiteX10" fmla="*/ 1905000 w 6181725"/>
                <a:gd name="connsiteY10" fmla="*/ 2324100 h 3629025"/>
                <a:gd name="connsiteX11" fmla="*/ 2114550 w 6181725"/>
                <a:gd name="connsiteY11" fmla="*/ 2238375 h 3629025"/>
                <a:gd name="connsiteX12" fmla="*/ 2227707 w 6181725"/>
                <a:gd name="connsiteY12" fmla="*/ 2136143 h 3629025"/>
                <a:gd name="connsiteX13" fmla="*/ 2281421 w 6181725"/>
                <a:gd name="connsiteY13" fmla="*/ 2141150 h 3629025"/>
                <a:gd name="connsiteX14" fmla="*/ 2349782 w 6181725"/>
                <a:gd name="connsiteY14" fmla="*/ 2071033 h 3629025"/>
                <a:gd name="connsiteX15" fmla="*/ 2414467 w 6181725"/>
                <a:gd name="connsiteY15" fmla="*/ 2077435 h 3629025"/>
                <a:gd name="connsiteX16" fmla="*/ 2447440 w 6181725"/>
                <a:gd name="connsiteY16" fmla="*/ 1995906 h 3629025"/>
                <a:gd name="connsiteX17" fmla="*/ 2676525 w 6181725"/>
                <a:gd name="connsiteY17" fmla="*/ 1876425 h 3629025"/>
                <a:gd name="connsiteX18" fmla="*/ 2771775 w 6181725"/>
                <a:gd name="connsiteY18" fmla="*/ 1828800 h 3629025"/>
                <a:gd name="connsiteX19" fmla="*/ 2847975 w 6181725"/>
                <a:gd name="connsiteY19" fmla="*/ 1790700 h 3629025"/>
                <a:gd name="connsiteX20" fmla="*/ 2953955 w 6181725"/>
                <a:gd name="connsiteY20" fmla="*/ 1727067 h 3629025"/>
                <a:gd name="connsiteX21" fmla="*/ 3133725 w 6181725"/>
                <a:gd name="connsiteY21" fmla="*/ 1647825 h 3629025"/>
                <a:gd name="connsiteX22" fmla="*/ 3235545 w 6181725"/>
                <a:gd name="connsiteY22" fmla="*/ 1560625 h 3629025"/>
                <a:gd name="connsiteX23" fmla="*/ 3417725 w 6181725"/>
                <a:gd name="connsiteY23" fmla="*/ 1408807 h 3629025"/>
                <a:gd name="connsiteX24" fmla="*/ 3590925 w 6181725"/>
                <a:gd name="connsiteY24" fmla="*/ 1295400 h 3629025"/>
                <a:gd name="connsiteX25" fmla="*/ 3629025 w 6181725"/>
                <a:gd name="connsiteY25" fmla="*/ 1304925 h 3629025"/>
                <a:gd name="connsiteX26" fmla="*/ 3779738 w 6181725"/>
                <a:gd name="connsiteY26" fmla="*/ 1220184 h 3629025"/>
                <a:gd name="connsiteX27" fmla="*/ 3886200 w 6181725"/>
                <a:gd name="connsiteY27" fmla="*/ 1143000 h 3629025"/>
                <a:gd name="connsiteX28" fmla="*/ 4058818 w 6181725"/>
                <a:gd name="connsiteY28" fmla="*/ 1094388 h 3629025"/>
                <a:gd name="connsiteX29" fmla="*/ 4124325 w 6181725"/>
                <a:gd name="connsiteY29" fmla="*/ 1028700 h 3629025"/>
                <a:gd name="connsiteX30" fmla="*/ 4257675 w 6181725"/>
                <a:gd name="connsiteY30" fmla="*/ 990600 h 3629025"/>
                <a:gd name="connsiteX31" fmla="*/ 4371975 w 6181725"/>
                <a:gd name="connsiteY31" fmla="*/ 914400 h 3629025"/>
                <a:gd name="connsiteX32" fmla="*/ 4561764 w 6181725"/>
                <a:gd name="connsiteY32" fmla="*/ 828941 h 3629025"/>
                <a:gd name="connsiteX33" fmla="*/ 4688720 w 6181725"/>
                <a:gd name="connsiteY33" fmla="*/ 683696 h 3629025"/>
                <a:gd name="connsiteX34" fmla="*/ 4810125 w 6181725"/>
                <a:gd name="connsiteY34" fmla="*/ 609600 h 3629025"/>
                <a:gd name="connsiteX35" fmla="*/ 4886325 w 6181725"/>
                <a:gd name="connsiteY35" fmla="*/ 609600 h 3629025"/>
                <a:gd name="connsiteX36" fmla="*/ 4981575 w 6181725"/>
                <a:gd name="connsiteY36" fmla="*/ 485775 h 3629025"/>
                <a:gd name="connsiteX37" fmla="*/ 5095875 w 6181725"/>
                <a:gd name="connsiteY37" fmla="*/ 428625 h 3629025"/>
                <a:gd name="connsiteX38" fmla="*/ 5124450 w 6181725"/>
                <a:gd name="connsiteY38" fmla="*/ 381000 h 3629025"/>
                <a:gd name="connsiteX39" fmla="*/ 5210175 w 6181725"/>
                <a:gd name="connsiteY39" fmla="*/ 390525 h 3629025"/>
                <a:gd name="connsiteX40" fmla="*/ 5270280 w 6181725"/>
                <a:gd name="connsiteY40" fmla="*/ 320809 h 3629025"/>
                <a:gd name="connsiteX41" fmla="*/ 5386027 w 6181725"/>
                <a:gd name="connsiteY41" fmla="*/ 330334 h 3629025"/>
                <a:gd name="connsiteX42" fmla="*/ 5494480 w 6181725"/>
                <a:gd name="connsiteY42" fmla="*/ 220059 h 3629025"/>
                <a:gd name="connsiteX43" fmla="*/ 5642720 w 6181725"/>
                <a:gd name="connsiteY43" fmla="*/ 224575 h 3629025"/>
                <a:gd name="connsiteX44" fmla="*/ 5941125 w 6181725"/>
                <a:gd name="connsiteY44" fmla="*/ 90241 h 3629025"/>
                <a:gd name="connsiteX45" fmla="*/ 6181725 w 6181725"/>
                <a:gd name="connsiteY45"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19225 w 6181725"/>
                <a:gd name="connsiteY7" fmla="*/ 2667000 h 3629025"/>
                <a:gd name="connsiteX8" fmla="*/ 1581150 w 6181725"/>
                <a:gd name="connsiteY8" fmla="*/ 2552700 h 3629025"/>
                <a:gd name="connsiteX9" fmla="*/ 1724025 w 6181725"/>
                <a:gd name="connsiteY9" fmla="*/ 2484550 h 3629025"/>
                <a:gd name="connsiteX10" fmla="*/ 1905000 w 6181725"/>
                <a:gd name="connsiteY10" fmla="*/ 2324100 h 3629025"/>
                <a:gd name="connsiteX11" fmla="*/ 2114550 w 6181725"/>
                <a:gd name="connsiteY11" fmla="*/ 2238375 h 3629025"/>
                <a:gd name="connsiteX12" fmla="*/ 2227707 w 6181725"/>
                <a:gd name="connsiteY12" fmla="*/ 2136143 h 3629025"/>
                <a:gd name="connsiteX13" fmla="*/ 2281421 w 6181725"/>
                <a:gd name="connsiteY13" fmla="*/ 2141150 h 3629025"/>
                <a:gd name="connsiteX14" fmla="*/ 2349782 w 6181725"/>
                <a:gd name="connsiteY14" fmla="*/ 2071033 h 3629025"/>
                <a:gd name="connsiteX15" fmla="*/ 2414467 w 6181725"/>
                <a:gd name="connsiteY15" fmla="*/ 2077435 h 3629025"/>
                <a:gd name="connsiteX16" fmla="*/ 2447440 w 6181725"/>
                <a:gd name="connsiteY16" fmla="*/ 1995906 h 3629025"/>
                <a:gd name="connsiteX17" fmla="*/ 2676525 w 6181725"/>
                <a:gd name="connsiteY17" fmla="*/ 1876425 h 3629025"/>
                <a:gd name="connsiteX18" fmla="*/ 2771775 w 6181725"/>
                <a:gd name="connsiteY18" fmla="*/ 1828800 h 3629025"/>
                <a:gd name="connsiteX19" fmla="*/ 2847975 w 6181725"/>
                <a:gd name="connsiteY19" fmla="*/ 1790700 h 3629025"/>
                <a:gd name="connsiteX20" fmla="*/ 2953955 w 6181725"/>
                <a:gd name="connsiteY20" fmla="*/ 1727067 h 3629025"/>
                <a:gd name="connsiteX21" fmla="*/ 3133725 w 6181725"/>
                <a:gd name="connsiteY21" fmla="*/ 1647825 h 3629025"/>
                <a:gd name="connsiteX22" fmla="*/ 3235545 w 6181725"/>
                <a:gd name="connsiteY22" fmla="*/ 1560625 h 3629025"/>
                <a:gd name="connsiteX23" fmla="*/ 3417725 w 6181725"/>
                <a:gd name="connsiteY23" fmla="*/ 1408807 h 3629025"/>
                <a:gd name="connsiteX24" fmla="*/ 3590925 w 6181725"/>
                <a:gd name="connsiteY24" fmla="*/ 1295400 h 3629025"/>
                <a:gd name="connsiteX25" fmla="*/ 3629025 w 6181725"/>
                <a:gd name="connsiteY25" fmla="*/ 1304925 h 3629025"/>
                <a:gd name="connsiteX26" fmla="*/ 3779738 w 6181725"/>
                <a:gd name="connsiteY26" fmla="*/ 1220184 h 3629025"/>
                <a:gd name="connsiteX27" fmla="*/ 3886200 w 6181725"/>
                <a:gd name="connsiteY27" fmla="*/ 1143000 h 3629025"/>
                <a:gd name="connsiteX28" fmla="*/ 4058818 w 6181725"/>
                <a:gd name="connsiteY28" fmla="*/ 1094388 h 3629025"/>
                <a:gd name="connsiteX29" fmla="*/ 4124325 w 6181725"/>
                <a:gd name="connsiteY29" fmla="*/ 1028700 h 3629025"/>
                <a:gd name="connsiteX30" fmla="*/ 4257675 w 6181725"/>
                <a:gd name="connsiteY30" fmla="*/ 990600 h 3629025"/>
                <a:gd name="connsiteX31" fmla="*/ 4371975 w 6181725"/>
                <a:gd name="connsiteY31" fmla="*/ 914400 h 3629025"/>
                <a:gd name="connsiteX32" fmla="*/ 4561764 w 6181725"/>
                <a:gd name="connsiteY32" fmla="*/ 828941 h 3629025"/>
                <a:gd name="connsiteX33" fmla="*/ 4688720 w 6181725"/>
                <a:gd name="connsiteY33" fmla="*/ 683696 h 3629025"/>
                <a:gd name="connsiteX34" fmla="*/ 4810125 w 6181725"/>
                <a:gd name="connsiteY34" fmla="*/ 609600 h 3629025"/>
                <a:gd name="connsiteX35" fmla="*/ 4886325 w 6181725"/>
                <a:gd name="connsiteY35" fmla="*/ 609600 h 3629025"/>
                <a:gd name="connsiteX36" fmla="*/ 4981575 w 6181725"/>
                <a:gd name="connsiteY36" fmla="*/ 485775 h 3629025"/>
                <a:gd name="connsiteX37" fmla="*/ 5095875 w 6181725"/>
                <a:gd name="connsiteY37" fmla="*/ 428625 h 3629025"/>
                <a:gd name="connsiteX38" fmla="*/ 5124450 w 6181725"/>
                <a:gd name="connsiteY38" fmla="*/ 381000 h 3629025"/>
                <a:gd name="connsiteX39" fmla="*/ 5210175 w 6181725"/>
                <a:gd name="connsiteY39" fmla="*/ 390525 h 3629025"/>
                <a:gd name="connsiteX40" fmla="*/ 5270280 w 6181725"/>
                <a:gd name="connsiteY40" fmla="*/ 320809 h 3629025"/>
                <a:gd name="connsiteX41" fmla="*/ 5386027 w 6181725"/>
                <a:gd name="connsiteY41" fmla="*/ 330334 h 3629025"/>
                <a:gd name="connsiteX42" fmla="*/ 5494480 w 6181725"/>
                <a:gd name="connsiteY42" fmla="*/ 220059 h 3629025"/>
                <a:gd name="connsiteX43" fmla="*/ 5642720 w 6181725"/>
                <a:gd name="connsiteY43" fmla="*/ 224575 h 3629025"/>
                <a:gd name="connsiteX44" fmla="*/ 5941125 w 6181725"/>
                <a:gd name="connsiteY44" fmla="*/ 90241 h 3629025"/>
                <a:gd name="connsiteX45" fmla="*/ 6181725 w 6181725"/>
                <a:gd name="connsiteY45"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77821 w 6181725"/>
                <a:gd name="connsiteY7" fmla="*/ 2601892 h 3629025"/>
                <a:gd name="connsiteX8" fmla="*/ 1581150 w 6181725"/>
                <a:gd name="connsiteY8" fmla="*/ 2552700 h 3629025"/>
                <a:gd name="connsiteX9" fmla="*/ 1724025 w 6181725"/>
                <a:gd name="connsiteY9" fmla="*/ 2484550 h 3629025"/>
                <a:gd name="connsiteX10" fmla="*/ 1905000 w 6181725"/>
                <a:gd name="connsiteY10" fmla="*/ 2324100 h 3629025"/>
                <a:gd name="connsiteX11" fmla="*/ 2114550 w 6181725"/>
                <a:gd name="connsiteY11" fmla="*/ 2238375 h 3629025"/>
                <a:gd name="connsiteX12" fmla="*/ 2227707 w 6181725"/>
                <a:gd name="connsiteY12" fmla="*/ 2136143 h 3629025"/>
                <a:gd name="connsiteX13" fmla="*/ 2281421 w 6181725"/>
                <a:gd name="connsiteY13" fmla="*/ 2141150 h 3629025"/>
                <a:gd name="connsiteX14" fmla="*/ 2349782 w 6181725"/>
                <a:gd name="connsiteY14" fmla="*/ 2071033 h 3629025"/>
                <a:gd name="connsiteX15" fmla="*/ 2414467 w 6181725"/>
                <a:gd name="connsiteY15" fmla="*/ 2077435 h 3629025"/>
                <a:gd name="connsiteX16" fmla="*/ 2447440 w 6181725"/>
                <a:gd name="connsiteY16" fmla="*/ 1995906 h 3629025"/>
                <a:gd name="connsiteX17" fmla="*/ 2676525 w 6181725"/>
                <a:gd name="connsiteY17" fmla="*/ 1876425 h 3629025"/>
                <a:gd name="connsiteX18" fmla="*/ 2771775 w 6181725"/>
                <a:gd name="connsiteY18" fmla="*/ 1828800 h 3629025"/>
                <a:gd name="connsiteX19" fmla="*/ 2847975 w 6181725"/>
                <a:gd name="connsiteY19" fmla="*/ 1790700 h 3629025"/>
                <a:gd name="connsiteX20" fmla="*/ 2953955 w 6181725"/>
                <a:gd name="connsiteY20" fmla="*/ 1727067 h 3629025"/>
                <a:gd name="connsiteX21" fmla="*/ 3133725 w 6181725"/>
                <a:gd name="connsiteY21" fmla="*/ 1647825 h 3629025"/>
                <a:gd name="connsiteX22" fmla="*/ 3235545 w 6181725"/>
                <a:gd name="connsiteY22" fmla="*/ 1560625 h 3629025"/>
                <a:gd name="connsiteX23" fmla="*/ 3417725 w 6181725"/>
                <a:gd name="connsiteY23" fmla="*/ 1408807 h 3629025"/>
                <a:gd name="connsiteX24" fmla="*/ 3590925 w 6181725"/>
                <a:gd name="connsiteY24" fmla="*/ 1295400 h 3629025"/>
                <a:gd name="connsiteX25" fmla="*/ 3629025 w 6181725"/>
                <a:gd name="connsiteY25" fmla="*/ 1304925 h 3629025"/>
                <a:gd name="connsiteX26" fmla="*/ 3779738 w 6181725"/>
                <a:gd name="connsiteY26" fmla="*/ 1220184 h 3629025"/>
                <a:gd name="connsiteX27" fmla="*/ 3886200 w 6181725"/>
                <a:gd name="connsiteY27" fmla="*/ 1143000 h 3629025"/>
                <a:gd name="connsiteX28" fmla="*/ 4058818 w 6181725"/>
                <a:gd name="connsiteY28" fmla="*/ 1094388 h 3629025"/>
                <a:gd name="connsiteX29" fmla="*/ 4124325 w 6181725"/>
                <a:gd name="connsiteY29" fmla="*/ 1028700 h 3629025"/>
                <a:gd name="connsiteX30" fmla="*/ 4257675 w 6181725"/>
                <a:gd name="connsiteY30" fmla="*/ 990600 h 3629025"/>
                <a:gd name="connsiteX31" fmla="*/ 4371975 w 6181725"/>
                <a:gd name="connsiteY31" fmla="*/ 914400 h 3629025"/>
                <a:gd name="connsiteX32" fmla="*/ 4561764 w 6181725"/>
                <a:gd name="connsiteY32" fmla="*/ 828941 h 3629025"/>
                <a:gd name="connsiteX33" fmla="*/ 4688720 w 6181725"/>
                <a:gd name="connsiteY33" fmla="*/ 683696 h 3629025"/>
                <a:gd name="connsiteX34" fmla="*/ 4810125 w 6181725"/>
                <a:gd name="connsiteY34" fmla="*/ 609600 h 3629025"/>
                <a:gd name="connsiteX35" fmla="*/ 4886325 w 6181725"/>
                <a:gd name="connsiteY35" fmla="*/ 609600 h 3629025"/>
                <a:gd name="connsiteX36" fmla="*/ 4981575 w 6181725"/>
                <a:gd name="connsiteY36" fmla="*/ 485775 h 3629025"/>
                <a:gd name="connsiteX37" fmla="*/ 5095875 w 6181725"/>
                <a:gd name="connsiteY37" fmla="*/ 428625 h 3629025"/>
                <a:gd name="connsiteX38" fmla="*/ 5124450 w 6181725"/>
                <a:gd name="connsiteY38" fmla="*/ 381000 h 3629025"/>
                <a:gd name="connsiteX39" fmla="*/ 5210175 w 6181725"/>
                <a:gd name="connsiteY39" fmla="*/ 390525 h 3629025"/>
                <a:gd name="connsiteX40" fmla="*/ 5270280 w 6181725"/>
                <a:gd name="connsiteY40" fmla="*/ 320809 h 3629025"/>
                <a:gd name="connsiteX41" fmla="*/ 5386027 w 6181725"/>
                <a:gd name="connsiteY41" fmla="*/ 330334 h 3629025"/>
                <a:gd name="connsiteX42" fmla="*/ 5494480 w 6181725"/>
                <a:gd name="connsiteY42" fmla="*/ 220059 h 3629025"/>
                <a:gd name="connsiteX43" fmla="*/ 5642720 w 6181725"/>
                <a:gd name="connsiteY43" fmla="*/ 224575 h 3629025"/>
                <a:gd name="connsiteX44" fmla="*/ 5941125 w 6181725"/>
                <a:gd name="connsiteY44" fmla="*/ 90241 h 3629025"/>
                <a:gd name="connsiteX45" fmla="*/ 6181725 w 6181725"/>
                <a:gd name="connsiteY45"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295062 w 6181725"/>
                <a:gd name="connsiteY7" fmla="*/ 2717121 h 3629025"/>
                <a:gd name="connsiteX8" fmla="*/ 1477821 w 6181725"/>
                <a:gd name="connsiteY8" fmla="*/ 2601892 h 3629025"/>
                <a:gd name="connsiteX9" fmla="*/ 1581150 w 6181725"/>
                <a:gd name="connsiteY9" fmla="*/ 2552700 h 3629025"/>
                <a:gd name="connsiteX10" fmla="*/ 1724025 w 6181725"/>
                <a:gd name="connsiteY10" fmla="*/ 2484550 h 3629025"/>
                <a:gd name="connsiteX11" fmla="*/ 1905000 w 6181725"/>
                <a:gd name="connsiteY11" fmla="*/ 2324100 h 3629025"/>
                <a:gd name="connsiteX12" fmla="*/ 2114550 w 6181725"/>
                <a:gd name="connsiteY12" fmla="*/ 2238375 h 3629025"/>
                <a:gd name="connsiteX13" fmla="*/ 2227707 w 6181725"/>
                <a:gd name="connsiteY13" fmla="*/ 2136143 h 3629025"/>
                <a:gd name="connsiteX14" fmla="*/ 2281421 w 6181725"/>
                <a:gd name="connsiteY14" fmla="*/ 2141150 h 3629025"/>
                <a:gd name="connsiteX15" fmla="*/ 2349782 w 6181725"/>
                <a:gd name="connsiteY15" fmla="*/ 2071033 h 3629025"/>
                <a:gd name="connsiteX16" fmla="*/ 2414467 w 6181725"/>
                <a:gd name="connsiteY16" fmla="*/ 2077435 h 3629025"/>
                <a:gd name="connsiteX17" fmla="*/ 2447440 w 6181725"/>
                <a:gd name="connsiteY17" fmla="*/ 1995906 h 3629025"/>
                <a:gd name="connsiteX18" fmla="*/ 2676525 w 6181725"/>
                <a:gd name="connsiteY18" fmla="*/ 1876425 h 3629025"/>
                <a:gd name="connsiteX19" fmla="*/ 2771775 w 6181725"/>
                <a:gd name="connsiteY19" fmla="*/ 1828800 h 3629025"/>
                <a:gd name="connsiteX20" fmla="*/ 2847975 w 6181725"/>
                <a:gd name="connsiteY20" fmla="*/ 1790700 h 3629025"/>
                <a:gd name="connsiteX21" fmla="*/ 2953955 w 6181725"/>
                <a:gd name="connsiteY21" fmla="*/ 1727067 h 3629025"/>
                <a:gd name="connsiteX22" fmla="*/ 3133725 w 6181725"/>
                <a:gd name="connsiteY22" fmla="*/ 1647825 h 3629025"/>
                <a:gd name="connsiteX23" fmla="*/ 3235545 w 6181725"/>
                <a:gd name="connsiteY23" fmla="*/ 1560625 h 3629025"/>
                <a:gd name="connsiteX24" fmla="*/ 3417725 w 6181725"/>
                <a:gd name="connsiteY24" fmla="*/ 1408807 h 3629025"/>
                <a:gd name="connsiteX25" fmla="*/ 3590925 w 6181725"/>
                <a:gd name="connsiteY25" fmla="*/ 1295400 h 3629025"/>
                <a:gd name="connsiteX26" fmla="*/ 3629025 w 6181725"/>
                <a:gd name="connsiteY26" fmla="*/ 1304925 h 3629025"/>
                <a:gd name="connsiteX27" fmla="*/ 3779738 w 6181725"/>
                <a:gd name="connsiteY27" fmla="*/ 1220184 h 3629025"/>
                <a:gd name="connsiteX28" fmla="*/ 3886200 w 6181725"/>
                <a:gd name="connsiteY28" fmla="*/ 1143000 h 3629025"/>
                <a:gd name="connsiteX29" fmla="*/ 4058818 w 6181725"/>
                <a:gd name="connsiteY29" fmla="*/ 1094388 h 3629025"/>
                <a:gd name="connsiteX30" fmla="*/ 4124325 w 6181725"/>
                <a:gd name="connsiteY30" fmla="*/ 1028700 h 3629025"/>
                <a:gd name="connsiteX31" fmla="*/ 4257675 w 6181725"/>
                <a:gd name="connsiteY31" fmla="*/ 990600 h 3629025"/>
                <a:gd name="connsiteX32" fmla="*/ 4371975 w 6181725"/>
                <a:gd name="connsiteY32" fmla="*/ 914400 h 3629025"/>
                <a:gd name="connsiteX33" fmla="*/ 4561764 w 6181725"/>
                <a:gd name="connsiteY33" fmla="*/ 828941 h 3629025"/>
                <a:gd name="connsiteX34" fmla="*/ 4688720 w 6181725"/>
                <a:gd name="connsiteY34" fmla="*/ 683696 h 3629025"/>
                <a:gd name="connsiteX35" fmla="*/ 4810125 w 6181725"/>
                <a:gd name="connsiteY35" fmla="*/ 609600 h 3629025"/>
                <a:gd name="connsiteX36" fmla="*/ 4886325 w 6181725"/>
                <a:gd name="connsiteY36" fmla="*/ 609600 h 3629025"/>
                <a:gd name="connsiteX37" fmla="*/ 4981575 w 6181725"/>
                <a:gd name="connsiteY37" fmla="*/ 485775 h 3629025"/>
                <a:gd name="connsiteX38" fmla="*/ 5095875 w 6181725"/>
                <a:gd name="connsiteY38" fmla="*/ 428625 h 3629025"/>
                <a:gd name="connsiteX39" fmla="*/ 5124450 w 6181725"/>
                <a:gd name="connsiteY39" fmla="*/ 381000 h 3629025"/>
                <a:gd name="connsiteX40" fmla="*/ 5210175 w 6181725"/>
                <a:gd name="connsiteY40" fmla="*/ 390525 h 3629025"/>
                <a:gd name="connsiteX41" fmla="*/ 5270280 w 6181725"/>
                <a:gd name="connsiteY41" fmla="*/ 320809 h 3629025"/>
                <a:gd name="connsiteX42" fmla="*/ 5386027 w 6181725"/>
                <a:gd name="connsiteY42" fmla="*/ 330334 h 3629025"/>
                <a:gd name="connsiteX43" fmla="*/ 5494480 w 6181725"/>
                <a:gd name="connsiteY43" fmla="*/ 220059 h 3629025"/>
                <a:gd name="connsiteX44" fmla="*/ 5642720 w 6181725"/>
                <a:gd name="connsiteY44" fmla="*/ 224575 h 3629025"/>
                <a:gd name="connsiteX45" fmla="*/ 5941125 w 6181725"/>
                <a:gd name="connsiteY45" fmla="*/ 90241 h 3629025"/>
                <a:gd name="connsiteX46" fmla="*/ 6181725 w 6181725"/>
                <a:gd name="connsiteY46"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387839 w 6181725"/>
                <a:gd name="connsiteY7" fmla="*/ 2707104 h 3629025"/>
                <a:gd name="connsiteX8" fmla="*/ 1477821 w 6181725"/>
                <a:gd name="connsiteY8" fmla="*/ 2601892 h 3629025"/>
                <a:gd name="connsiteX9" fmla="*/ 1581150 w 6181725"/>
                <a:gd name="connsiteY9" fmla="*/ 2552700 h 3629025"/>
                <a:gd name="connsiteX10" fmla="*/ 1724025 w 6181725"/>
                <a:gd name="connsiteY10" fmla="*/ 2484550 h 3629025"/>
                <a:gd name="connsiteX11" fmla="*/ 1905000 w 6181725"/>
                <a:gd name="connsiteY11" fmla="*/ 2324100 h 3629025"/>
                <a:gd name="connsiteX12" fmla="*/ 2114550 w 6181725"/>
                <a:gd name="connsiteY12" fmla="*/ 2238375 h 3629025"/>
                <a:gd name="connsiteX13" fmla="*/ 2227707 w 6181725"/>
                <a:gd name="connsiteY13" fmla="*/ 2136143 h 3629025"/>
                <a:gd name="connsiteX14" fmla="*/ 2281421 w 6181725"/>
                <a:gd name="connsiteY14" fmla="*/ 2141150 h 3629025"/>
                <a:gd name="connsiteX15" fmla="*/ 2349782 w 6181725"/>
                <a:gd name="connsiteY15" fmla="*/ 2071033 h 3629025"/>
                <a:gd name="connsiteX16" fmla="*/ 2414467 w 6181725"/>
                <a:gd name="connsiteY16" fmla="*/ 2077435 h 3629025"/>
                <a:gd name="connsiteX17" fmla="*/ 2447440 w 6181725"/>
                <a:gd name="connsiteY17" fmla="*/ 1995906 h 3629025"/>
                <a:gd name="connsiteX18" fmla="*/ 2676525 w 6181725"/>
                <a:gd name="connsiteY18" fmla="*/ 1876425 h 3629025"/>
                <a:gd name="connsiteX19" fmla="*/ 2771775 w 6181725"/>
                <a:gd name="connsiteY19" fmla="*/ 1828800 h 3629025"/>
                <a:gd name="connsiteX20" fmla="*/ 2847975 w 6181725"/>
                <a:gd name="connsiteY20" fmla="*/ 1790700 h 3629025"/>
                <a:gd name="connsiteX21" fmla="*/ 2953955 w 6181725"/>
                <a:gd name="connsiteY21" fmla="*/ 1727067 h 3629025"/>
                <a:gd name="connsiteX22" fmla="*/ 3133725 w 6181725"/>
                <a:gd name="connsiteY22" fmla="*/ 1647825 h 3629025"/>
                <a:gd name="connsiteX23" fmla="*/ 3235545 w 6181725"/>
                <a:gd name="connsiteY23" fmla="*/ 1560625 h 3629025"/>
                <a:gd name="connsiteX24" fmla="*/ 3417725 w 6181725"/>
                <a:gd name="connsiteY24" fmla="*/ 1408807 h 3629025"/>
                <a:gd name="connsiteX25" fmla="*/ 3590925 w 6181725"/>
                <a:gd name="connsiteY25" fmla="*/ 1295400 h 3629025"/>
                <a:gd name="connsiteX26" fmla="*/ 3629025 w 6181725"/>
                <a:gd name="connsiteY26" fmla="*/ 1304925 h 3629025"/>
                <a:gd name="connsiteX27" fmla="*/ 3779738 w 6181725"/>
                <a:gd name="connsiteY27" fmla="*/ 1220184 h 3629025"/>
                <a:gd name="connsiteX28" fmla="*/ 3886200 w 6181725"/>
                <a:gd name="connsiteY28" fmla="*/ 1143000 h 3629025"/>
                <a:gd name="connsiteX29" fmla="*/ 4058818 w 6181725"/>
                <a:gd name="connsiteY29" fmla="*/ 1094388 h 3629025"/>
                <a:gd name="connsiteX30" fmla="*/ 4124325 w 6181725"/>
                <a:gd name="connsiteY30" fmla="*/ 1028700 h 3629025"/>
                <a:gd name="connsiteX31" fmla="*/ 4257675 w 6181725"/>
                <a:gd name="connsiteY31" fmla="*/ 990600 h 3629025"/>
                <a:gd name="connsiteX32" fmla="*/ 4371975 w 6181725"/>
                <a:gd name="connsiteY32" fmla="*/ 914400 h 3629025"/>
                <a:gd name="connsiteX33" fmla="*/ 4561764 w 6181725"/>
                <a:gd name="connsiteY33" fmla="*/ 828941 h 3629025"/>
                <a:gd name="connsiteX34" fmla="*/ 4688720 w 6181725"/>
                <a:gd name="connsiteY34" fmla="*/ 683696 h 3629025"/>
                <a:gd name="connsiteX35" fmla="*/ 4810125 w 6181725"/>
                <a:gd name="connsiteY35" fmla="*/ 609600 h 3629025"/>
                <a:gd name="connsiteX36" fmla="*/ 4886325 w 6181725"/>
                <a:gd name="connsiteY36" fmla="*/ 609600 h 3629025"/>
                <a:gd name="connsiteX37" fmla="*/ 4981575 w 6181725"/>
                <a:gd name="connsiteY37" fmla="*/ 485775 h 3629025"/>
                <a:gd name="connsiteX38" fmla="*/ 5095875 w 6181725"/>
                <a:gd name="connsiteY38" fmla="*/ 428625 h 3629025"/>
                <a:gd name="connsiteX39" fmla="*/ 5124450 w 6181725"/>
                <a:gd name="connsiteY39" fmla="*/ 381000 h 3629025"/>
                <a:gd name="connsiteX40" fmla="*/ 5210175 w 6181725"/>
                <a:gd name="connsiteY40" fmla="*/ 390525 h 3629025"/>
                <a:gd name="connsiteX41" fmla="*/ 5270280 w 6181725"/>
                <a:gd name="connsiteY41" fmla="*/ 320809 h 3629025"/>
                <a:gd name="connsiteX42" fmla="*/ 5386027 w 6181725"/>
                <a:gd name="connsiteY42" fmla="*/ 330334 h 3629025"/>
                <a:gd name="connsiteX43" fmla="*/ 5494480 w 6181725"/>
                <a:gd name="connsiteY43" fmla="*/ 220059 h 3629025"/>
                <a:gd name="connsiteX44" fmla="*/ 5642720 w 6181725"/>
                <a:gd name="connsiteY44" fmla="*/ 224575 h 3629025"/>
                <a:gd name="connsiteX45" fmla="*/ 5941125 w 6181725"/>
                <a:gd name="connsiteY45" fmla="*/ 90241 h 3629025"/>
                <a:gd name="connsiteX46" fmla="*/ 6181725 w 6181725"/>
                <a:gd name="connsiteY46"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446434 w 6181725"/>
                <a:gd name="connsiteY7" fmla="*/ 2667036 h 3629025"/>
                <a:gd name="connsiteX8" fmla="*/ 1477821 w 6181725"/>
                <a:gd name="connsiteY8" fmla="*/ 2601892 h 3629025"/>
                <a:gd name="connsiteX9" fmla="*/ 1581150 w 6181725"/>
                <a:gd name="connsiteY9" fmla="*/ 2552700 h 3629025"/>
                <a:gd name="connsiteX10" fmla="*/ 1724025 w 6181725"/>
                <a:gd name="connsiteY10" fmla="*/ 2484550 h 3629025"/>
                <a:gd name="connsiteX11" fmla="*/ 1905000 w 6181725"/>
                <a:gd name="connsiteY11" fmla="*/ 2324100 h 3629025"/>
                <a:gd name="connsiteX12" fmla="*/ 2114550 w 6181725"/>
                <a:gd name="connsiteY12" fmla="*/ 2238375 h 3629025"/>
                <a:gd name="connsiteX13" fmla="*/ 2227707 w 6181725"/>
                <a:gd name="connsiteY13" fmla="*/ 2136143 h 3629025"/>
                <a:gd name="connsiteX14" fmla="*/ 2281421 w 6181725"/>
                <a:gd name="connsiteY14" fmla="*/ 2141150 h 3629025"/>
                <a:gd name="connsiteX15" fmla="*/ 2349782 w 6181725"/>
                <a:gd name="connsiteY15" fmla="*/ 2071033 h 3629025"/>
                <a:gd name="connsiteX16" fmla="*/ 2414467 w 6181725"/>
                <a:gd name="connsiteY16" fmla="*/ 2077435 h 3629025"/>
                <a:gd name="connsiteX17" fmla="*/ 2447440 w 6181725"/>
                <a:gd name="connsiteY17" fmla="*/ 1995906 h 3629025"/>
                <a:gd name="connsiteX18" fmla="*/ 2676525 w 6181725"/>
                <a:gd name="connsiteY18" fmla="*/ 1876425 h 3629025"/>
                <a:gd name="connsiteX19" fmla="*/ 2771775 w 6181725"/>
                <a:gd name="connsiteY19" fmla="*/ 1828800 h 3629025"/>
                <a:gd name="connsiteX20" fmla="*/ 2847975 w 6181725"/>
                <a:gd name="connsiteY20" fmla="*/ 1790700 h 3629025"/>
                <a:gd name="connsiteX21" fmla="*/ 2953955 w 6181725"/>
                <a:gd name="connsiteY21" fmla="*/ 1727067 h 3629025"/>
                <a:gd name="connsiteX22" fmla="*/ 3133725 w 6181725"/>
                <a:gd name="connsiteY22" fmla="*/ 1647825 h 3629025"/>
                <a:gd name="connsiteX23" fmla="*/ 3235545 w 6181725"/>
                <a:gd name="connsiteY23" fmla="*/ 1560625 h 3629025"/>
                <a:gd name="connsiteX24" fmla="*/ 3417725 w 6181725"/>
                <a:gd name="connsiteY24" fmla="*/ 1408807 h 3629025"/>
                <a:gd name="connsiteX25" fmla="*/ 3590925 w 6181725"/>
                <a:gd name="connsiteY25" fmla="*/ 1295400 h 3629025"/>
                <a:gd name="connsiteX26" fmla="*/ 3629025 w 6181725"/>
                <a:gd name="connsiteY26" fmla="*/ 1304925 h 3629025"/>
                <a:gd name="connsiteX27" fmla="*/ 3779738 w 6181725"/>
                <a:gd name="connsiteY27" fmla="*/ 1220184 h 3629025"/>
                <a:gd name="connsiteX28" fmla="*/ 3886200 w 6181725"/>
                <a:gd name="connsiteY28" fmla="*/ 1143000 h 3629025"/>
                <a:gd name="connsiteX29" fmla="*/ 4058818 w 6181725"/>
                <a:gd name="connsiteY29" fmla="*/ 1094388 h 3629025"/>
                <a:gd name="connsiteX30" fmla="*/ 4124325 w 6181725"/>
                <a:gd name="connsiteY30" fmla="*/ 1028700 h 3629025"/>
                <a:gd name="connsiteX31" fmla="*/ 4257675 w 6181725"/>
                <a:gd name="connsiteY31" fmla="*/ 990600 h 3629025"/>
                <a:gd name="connsiteX32" fmla="*/ 4371975 w 6181725"/>
                <a:gd name="connsiteY32" fmla="*/ 914400 h 3629025"/>
                <a:gd name="connsiteX33" fmla="*/ 4561764 w 6181725"/>
                <a:gd name="connsiteY33" fmla="*/ 828941 h 3629025"/>
                <a:gd name="connsiteX34" fmla="*/ 4688720 w 6181725"/>
                <a:gd name="connsiteY34" fmla="*/ 683696 h 3629025"/>
                <a:gd name="connsiteX35" fmla="*/ 4810125 w 6181725"/>
                <a:gd name="connsiteY35" fmla="*/ 609600 h 3629025"/>
                <a:gd name="connsiteX36" fmla="*/ 4886325 w 6181725"/>
                <a:gd name="connsiteY36" fmla="*/ 609600 h 3629025"/>
                <a:gd name="connsiteX37" fmla="*/ 4981575 w 6181725"/>
                <a:gd name="connsiteY37" fmla="*/ 485775 h 3629025"/>
                <a:gd name="connsiteX38" fmla="*/ 5095875 w 6181725"/>
                <a:gd name="connsiteY38" fmla="*/ 428625 h 3629025"/>
                <a:gd name="connsiteX39" fmla="*/ 5124450 w 6181725"/>
                <a:gd name="connsiteY39" fmla="*/ 381000 h 3629025"/>
                <a:gd name="connsiteX40" fmla="*/ 5210175 w 6181725"/>
                <a:gd name="connsiteY40" fmla="*/ 390525 h 3629025"/>
                <a:gd name="connsiteX41" fmla="*/ 5270280 w 6181725"/>
                <a:gd name="connsiteY41" fmla="*/ 320809 h 3629025"/>
                <a:gd name="connsiteX42" fmla="*/ 5386027 w 6181725"/>
                <a:gd name="connsiteY42" fmla="*/ 330334 h 3629025"/>
                <a:gd name="connsiteX43" fmla="*/ 5494480 w 6181725"/>
                <a:gd name="connsiteY43" fmla="*/ 220059 h 3629025"/>
                <a:gd name="connsiteX44" fmla="*/ 5642720 w 6181725"/>
                <a:gd name="connsiteY44" fmla="*/ 224575 h 3629025"/>
                <a:gd name="connsiteX45" fmla="*/ 5941125 w 6181725"/>
                <a:gd name="connsiteY45" fmla="*/ 90241 h 3629025"/>
                <a:gd name="connsiteX46" fmla="*/ 6181725 w 6181725"/>
                <a:gd name="connsiteY46"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290178 w 6181725"/>
                <a:gd name="connsiteY7" fmla="*/ 2752180 h 3629025"/>
                <a:gd name="connsiteX8" fmla="*/ 1446434 w 6181725"/>
                <a:gd name="connsiteY8" fmla="*/ 2667036 h 3629025"/>
                <a:gd name="connsiteX9" fmla="*/ 1477821 w 6181725"/>
                <a:gd name="connsiteY9" fmla="*/ 2601892 h 3629025"/>
                <a:gd name="connsiteX10" fmla="*/ 1581150 w 6181725"/>
                <a:gd name="connsiteY10" fmla="*/ 2552700 h 3629025"/>
                <a:gd name="connsiteX11" fmla="*/ 1724025 w 6181725"/>
                <a:gd name="connsiteY11" fmla="*/ 2484550 h 3629025"/>
                <a:gd name="connsiteX12" fmla="*/ 1905000 w 6181725"/>
                <a:gd name="connsiteY12" fmla="*/ 2324100 h 3629025"/>
                <a:gd name="connsiteX13" fmla="*/ 2114550 w 6181725"/>
                <a:gd name="connsiteY13" fmla="*/ 2238375 h 3629025"/>
                <a:gd name="connsiteX14" fmla="*/ 2227707 w 6181725"/>
                <a:gd name="connsiteY14" fmla="*/ 2136143 h 3629025"/>
                <a:gd name="connsiteX15" fmla="*/ 2281421 w 6181725"/>
                <a:gd name="connsiteY15" fmla="*/ 2141150 h 3629025"/>
                <a:gd name="connsiteX16" fmla="*/ 2349782 w 6181725"/>
                <a:gd name="connsiteY16" fmla="*/ 2071033 h 3629025"/>
                <a:gd name="connsiteX17" fmla="*/ 2414467 w 6181725"/>
                <a:gd name="connsiteY17" fmla="*/ 2077435 h 3629025"/>
                <a:gd name="connsiteX18" fmla="*/ 2447440 w 6181725"/>
                <a:gd name="connsiteY18" fmla="*/ 1995906 h 3629025"/>
                <a:gd name="connsiteX19" fmla="*/ 2676525 w 6181725"/>
                <a:gd name="connsiteY19" fmla="*/ 1876425 h 3629025"/>
                <a:gd name="connsiteX20" fmla="*/ 2771775 w 6181725"/>
                <a:gd name="connsiteY20" fmla="*/ 1828800 h 3629025"/>
                <a:gd name="connsiteX21" fmla="*/ 2847975 w 6181725"/>
                <a:gd name="connsiteY21" fmla="*/ 1790700 h 3629025"/>
                <a:gd name="connsiteX22" fmla="*/ 2953955 w 6181725"/>
                <a:gd name="connsiteY22" fmla="*/ 1727067 h 3629025"/>
                <a:gd name="connsiteX23" fmla="*/ 3133725 w 6181725"/>
                <a:gd name="connsiteY23" fmla="*/ 1647825 h 3629025"/>
                <a:gd name="connsiteX24" fmla="*/ 3235545 w 6181725"/>
                <a:gd name="connsiteY24" fmla="*/ 1560625 h 3629025"/>
                <a:gd name="connsiteX25" fmla="*/ 3417725 w 6181725"/>
                <a:gd name="connsiteY25" fmla="*/ 1408807 h 3629025"/>
                <a:gd name="connsiteX26" fmla="*/ 3590925 w 6181725"/>
                <a:gd name="connsiteY26" fmla="*/ 1295400 h 3629025"/>
                <a:gd name="connsiteX27" fmla="*/ 3629025 w 6181725"/>
                <a:gd name="connsiteY27" fmla="*/ 1304925 h 3629025"/>
                <a:gd name="connsiteX28" fmla="*/ 3779738 w 6181725"/>
                <a:gd name="connsiteY28" fmla="*/ 1220184 h 3629025"/>
                <a:gd name="connsiteX29" fmla="*/ 3886200 w 6181725"/>
                <a:gd name="connsiteY29" fmla="*/ 1143000 h 3629025"/>
                <a:gd name="connsiteX30" fmla="*/ 4058818 w 6181725"/>
                <a:gd name="connsiteY30" fmla="*/ 1094388 h 3629025"/>
                <a:gd name="connsiteX31" fmla="*/ 4124325 w 6181725"/>
                <a:gd name="connsiteY31" fmla="*/ 1028700 h 3629025"/>
                <a:gd name="connsiteX32" fmla="*/ 4257675 w 6181725"/>
                <a:gd name="connsiteY32" fmla="*/ 990600 h 3629025"/>
                <a:gd name="connsiteX33" fmla="*/ 4371975 w 6181725"/>
                <a:gd name="connsiteY33" fmla="*/ 914400 h 3629025"/>
                <a:gd name="connsiteX34" fmla="*/ 4561764 w 6181725"/>
                <a:gd name="connsiteY34" fmla="*/ 828941 h 3629025"/>
                <a:gd name="connsiteX35" fmla="*/ 4688720 w 6181725"/>
                <a:gd name="connsiteY35" fmla="*/ 683696 h 3629025"/>
                <a:gd name="connsiteX36" fmla="*/ 4810125 w 6181725"/>
                <a:gd name="connsiteY36" fmla="*/ 609600 h 3629025"/>
                <a:gd name="connsiteX37" fmla="*/ 4886325 w 6181725"/>
                <a:gd name="connsiteY37" fmla="*/ 609600 h 3629025"/>
                <a:gd name="connsiteX38" fmla="*/ 4981575 w 6181725"/>
                <a:gd name="connsiteY38" fmla="*/ 485775 h 3629025"/>
                <a:gd name="connsiteX39" fmla="*/ 5095875 w 6181725"/>
                <a:gd name="connsiteY39" fmla="*/ 428625 h 3629025"/>
                <a:gd name="connsiteX40" fmla="*/ 5124450 w 6181725"/>
                <a:gd name="connsiteY40" fmla="*/ 381000 h 3629025"/>
                <a:gd name="connsiteX41" fmla="*/ 5210175 w 6181725"/>
                <a:gd name="connsiteY41" fmla="*/ 390525 h 3629025"/>
                <a:gd name="connsiteX42" fmla="*/ 5270280 w 6181725"/>
                <a:gd name="connsiteY42" fmla="*/ 320809 h 3629025"/>
                <a:gd name="connsiteX43" fmla="*/ 5386027 w 6181725"/>
                <a:gd name="connsiteY43" fmla="*/ 330334 h 3629025"/>
                <a:gd name="connsiteX44" fmla="*/ 5494480 w 6181725"/>
                <a:gd name="connsiteY44" fmla="*/ 220059 h 3629025"/>
                <a:gd name="connsiteX45" fmla="*/ 5642720 w 6181725"/>
                <a:gd name="connsiteY45" fmla="*/ 224575 h 3629025"/>
                <a:gd name="connsiteX46" fmla="*/ 5941125 w 6181725"/>
                <a:gd name="connsiteY46" fmla="*/ 90241 h 3629025"/>
                <a:gd name="connsiteX47" fmla="*/ 6181725 w 6181725"/>
                <a:gd name="connsiteY47"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392720 w 6181725"/>
                <a:gd name="connsiteY7" fmla="*/ 2667036 h 3629025"/>
                <a:gd name="connsiteX8" fmla="*/ 1446434 w 6181725"/>
                <a:gd name="connsiteY8" fmla="*/ 2667036 h 3629025"/>
                <a:gd name="connsiteX9" fmla="*/ 1477821 w 6181725"/>
                <a:gd name="connsiteY9" fmla="*/ 2601892 h 3629025"/>
                <a:gd name="connsiteX10" fmla="*/ 1581150 w 6181725"/>
                <a:gd name="connsiteY10" fmla="*/ 2552700 h 3629025"/>
                <a:gd name="connsiteX11" fmla="*/ 1724025 w 6181725"/>
                <a:gd name="connsiteY11" fmla="*/ 2484550 h 3629025"/>
                <a:gd name="connsiteX12" fmla="*/ 1905000 w 6181725"/>
                <a:gd name="connsiteY12" fmla="*/ 2324100 h 3629025"/>
                <a:gd name="connsiteX13" fmla="*/ 2114550 w 6181725"/>
                <a:gd name="connsiteY13" fmla="*/ 2238375 h 3629025"/>
                <a:gd name="connsiteX14" fmla="*/ 2227707 w 6181725"/>
                <a:gd name="connsiteY14" fmla="*/ 2136143 h 3629025"/>
                <a:gd name="connsiteX15" fmla="*/ 2281421 w 6181725"/>
                <a:gd name="connsiteY15" fmla="*/ 2141150 h 3629025"/>
                <a:gd name="connsiteX16" fmla="*/ 2349782 w 6181725"/>
                <a:gd name="connsiteY16" fmla="*/ 2071033 h 3629025"/>
                <a:gd name="connsiteX17" fmla="*/ 2414467 w 6181725"/>
                <a:gd name="connsiteY17" fmla="*/ 2077435 h 3629025"/>
                <a:gd name="connsiteX18" fmla="*/ 2447440 w 6181725"/>
                <a:gd name="connsiteY18" fmla="*/ 1995906 h 3629025"/>
                <a:gd name="connsiteX19" fmla="*/ 2676525 w 6181725"/>
                <a:gd name="connsiteY19" fmla="*/ 1876425 h 3629025"/>
                <a:gd name="connsiteX20" fmla="*/ 2771775 w 6181725"/>
                <a:gd name="connsiteY20" fmla="*/ 1828800 h 3629025"/>
                <a:gd name="connsiteX21" fmla="*/ 2847975 w 6181725"/>
                <a:gd name="connsiteY21" fmla="*/ 1790700 h 3629025"/>
                <a:gd name="connsiteX22" fmla="*/ 2953955 w 6181725"/>
                <a:gd name="connsiteY22" fmla="*/ 1727067 h 3629025"/>
                <a:gd name="connsiteX23" fmla="*/ 3133725 w 6181725"/>
                <a:gd name="connsiteY23" fmla="*/ 1647825 h 3629025"/>
                <a:gd name="connsiteX24" fmla="*/ 3235545 w 6181725"/>
                <a:gd name="connsiteY24" fmla="*/ 1560625 h 3629025"/>
                <a:gd name="connsiteX25" fmla="*/ 3417725 w 6181725"/>
                <a:gd name="connsiteY25" fmla="*/ 1408807 h 3629025"/>
                <a:gd name="connsiteX26" fmla="*/ 3590925 w 6181725"/>
                <a:gd name="connsiteY26" fmla="*/ 1295400 h 3629025"/>
                <a:gd name="connsiteX27" fmla="*/ 3629025 w 6181725"/>
                <a:gd name="connsiteY27" fmla="*/ 1304925 h 3629025"/>
                <a:gd name="connsiteX28" fmla="*/ 3779738 w 6181725"/>
                <a:gd name="connsiteY28" fmla="*/ 1220184 h 3629025"/>
                <a:gd name="connsiteX29" fmla="*/ 3886200 w 6181725"/>
                <a:gd name="connsiteY29" fmla="*/ 1143000 h 3629025"/>
                <a:gd name="connsiteX30" fmla="*/ 4058818 w 6181725"/>
                <a:gd name="connsiteY30" fmla="*/ 1094388 h 3629025"/>
                <a:gd name="connsiteX31" fmla="*/ 4124325 w 6181725"/>
                <a:gd name="connsiteY31" fmla="*/ 1028700 h 3629025"/>
                <a:gd name="connsiteX32" fmla="*/ 4257675 w 6181725"/>
                <a:gd name="connsiteY32" fmla="*/ 990600 h 3629025"/>
                <a:gd name="connsiteX33" fmla="*/ 4371975 w 6181725"/>
                <a:gd name="connsiteY33" fmla="*/ 914400 h 3629025"/>
                <a:gd name="connsiteX34" fmla="*/ 4561764 w 6181725"/>
                <a:gd name="connsiteY34" fmla="*/ 828941 h 3629025"/>
                <a:gd name="connsiteX35" fmla="*/ 4688720 w 6181725"/>
                <a:gd name="connsiteY35" fmla="*/ 683696 h 3629025"/>
                <a:gd name="connsiteX36" fmla="*/ 4810125 w 6181725"/>
                <a:gd name="connsiteY36" fmla="*/ 609600 h 3629025"/>
                <a:gd name="connsiteX37" fmla="*/ 4886325 w 6181725"/>
                <a:gd name="connsiteY37" fmla="*/ 609600 h 3629025"/>
                <a:gd name="connsiteX38" fmla="*/ 4981575 w 6181725"/>
                <a:gd name="connsiteY38" fmla="*/ 485775 h 3629025"/>
                <a:gd name="connsiteX39" fmla="*/ 5095875 w 6181725"/>
                <a:gd name="connsiteY39" fmla="*/ 428625 h 3629025"/>
                <a:gd name="connsiteX40" fmla="*/ 5124450 w 6181725"/>
                <a:gd name="connsiteY40" fmla="*/ 381000 h 3629025"/>
                <a:gd name="connsiteX41" fmla="*/ 5210175 w 6181725"/>
                <a:gd name="connsiteY41" fmla="*/ 390525 h 3629025"/>
                <a:gd name="connsiteX42" fmla="*/ 5270280 w 6181725"/>
                <a:gd name="connsiteY42" fmla="*/ 320809 h 3629025"/>
                <a:gd name="connsiteX43" fmla="*/ 5386027 w 6181725"/>
                <a:gd name="connsiteY43" fmla="*/ 330334 h 3629025"/>
                <a:gd name="connsiteX44" fmla="*/ 5494480 w 6181725"/>
                <a:gd name="connsiteY44" fmla="*/ 220059 h 3629025"/>
                <a:gd name="connsiteX45" fmla="*/ 5642720 w 6181725"/>
                <a:gd name="connsiteY45" fmla="*/ 224575 h 3629025"/>
                <a:gd name="connsiteX46" fmla="*/ 5941125 w 6181725"/>
                <a:gd name="connsiteY46" fmla="*/ 90241 h 3629025"/>
                <a:gd name="connsiteX47" fmla="*/ 6181725 w 6181725"/>
                <a:gd name="connsiteY47"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241349 w 6181725"/>
                <a:gd name="connsiteY7" fmla="*/ 2737155 h 3629025"/>
                <a:gd name="connsiteX8" fmla="*/ 1392720 w 6181725"/>
                <a:gd name="connsiteY8" fmla="*/ 2667036 h 3629025"/>
                <a:gd name="connsiteX9" fmla="*/ 1446434 w 6181725"/>
                <a:gd name="connsiteY9" fmla="*/ 2667036 h 3629025"/>
                <a:gd name="connsiteX10" fmla="*/ 1477821 w 6181725"/>
                <a:gd name="connsiteY10" fmla="*/ 2601892 h 3629025"/>
                <a:gd name="connsiteX11" fmla="*/ 1581150 w 6181725"/>
                <a:gd name="connsiteY11" fmla="*/ 2552700 h 3629025"/>
                <a:gd name="connsiteX12" fmla="*/ 1724025 w 6181725"/>
                <a:gd name="connsiteY12" fmla="*/ 2484550 h 3629025"/>
                <a:gd name="connsiteX13" fmla="*/ 1905000 w 6181725"/>
                <a:gd name="connsiteY13" fmla="*/ 2324100 h 3629025"/>
                <a:gd name="connsiteX14" fmla="*/ 2114550 w 6181725"/>
                <a:gd name="connsiteY14" fmla="*/ 2238375 h 3629025"/>
                <a:gd name="connsiteX15" fmla="*/ 2227707 w 6181725"/>
                <a:gd name="connsiteY15" fmla="*/ 2136143 h 3629025"/>
                <a:gd name="connsiteX16" fmla="*/ 2281421 w 6181725"/>
                <a:gd name="connsiteY16" fmla="*/ 2141150 h 3629025"/>
                <a:gd name="connsiteX17" fmla="*/ 2349782 w 6181725"/>
                <a:gd name="connsiteY17" fmla="*/ 2071033 h 3629025"/>
                <a:gd name="connsiteX18" fmla="*/ 2414467 w 6181725"/>
                <a:gd name="connsiteY18" fmla="*/ 2077435 h 3629025"/>
                <a:gd name="connsiteX19" fmla="*/ 2447440 w 6181725"/>
                <a:gd name="connsiteY19" fmla="*/ 1995906 h 3629025"/>
                <a:gd name="connsiteX20" fmla="*/ 2676525 w 6181725"/>
                <a:gd name="connsiteY20" fmla="*/ 1876425 h 3629025"/>
                <a:gd name="connsiteX21" fmla="*/ 2771775 w 6181725"/>
                <a:gd name="connsiteY21" fmla="*/ 1828800 h 3629025"/>
                <a:gd name="connsiteX22" fmla="*/ 2847975 w 6181725"/>
                <a:gd name="connsiteY22" fmla="*/ 1790700 h 3629025"/>
                <a:gd name="connsiteX23" fmla="*/ 2953955 w 6181725"/>
                <a:gd name="connsiteY23" fmla="*/ 1727067 h 3629025"/>
                <a:gd name="connsiteX24" fmla="*/ 3133725 w 6181725"/>
                <a:gd name="connsiteY24" fmla="*/ 1647825 h 3629025"/>
                <a:gd name="connsiteX25" fmla="*/ 3235545 w 6181725"/>
                <a:gd name="connsiteY25" fmla="*/ 1560625 h 3629025"/>
                <a:gd name="connsiteX26" fmla="*/ 3417725 w 6181725"/>
                <a:gd name="connsiteY26" fmla="*/ 1408807 h 3629025"/>
                <a:gd name="connsiteX27" fmla="*/ 3590925 w 6181725"/>
                <a:gd name="connsiteY27" fmla="*/ 1295400 h 3629025"/>
                <a:gd name="connsiteX28" fmla="*/ 3629025 w 6181725"/>
                <a:gd name="connsiteY28" fmla="*/ 1304925 h 3629025"/>
                <a:gd name="connsiteX29" fmla="*/ 3779738 w 6181725"/>
                <a:gd name="connsiteY29" fmla="*/ 1220184 h 3629025"/>
                <a:gd name="connsiteX30" fmla="*/ 3886200 w 6181725"/>
                <a:gd name="connsiteY30" fmla="*/ 1143000 h 3629025"/>
                <a:gd name="connsiteX31" fmla="*/ 4058818 w 6181725"/>
                <a:gd name="connsiteY31" fmla="*/ 1094388 h 3629025"/>
                <a:gd name="connsiteX32" fmla="*/ 4124325 w 6181725"/>
                <a:gd name="connsiteY32" fmla="*/ 1028700 h 3629025"/>
                <a:gd name="connsiteX33" fmla="*/ 4257675 w 6181725"/>
                <a:gd name="connsiteY33" fmla="*/ 990600 h 3629025"/>
                <a:gd name="connsiteX34" fmla="*/ 4371975 w 6181725"/>
                <a:gd name="connsiteY34" fmla="*/ 914400 h 3629025"/>
                <a:gd name="connsiteX35" fmla="*/ 4561764 w 6181725"/>
                <a:gd name="connsiteY35" fmla="*/ 828941 h 3629025"/>
                <a:gd name="connsiteX36" fmla="*/ 4688720 w 6181725"/>
                <a:gd name="connsiteY36" fmla="*/ 683696 h 3629025"/>
                <a:gd name="connsiteX37" fmla="*/ 4810125 w 6181725"/>
                <a:gd name="connsiteY37" fmla="*/ 609600 h 3629025"/>
                <a:gd name="connsiteX38" fmla="*/ 4886325 w 6181725"/>
                <a:gd name="connsiteY38" fmla="*/ 609600 h 3629025"/>
                <a:gd name="connsiteX39" fmla="*/ 4981575 w 6181725"/>
                <a:gd name="connsiteY39" fmla="*/ 485775 h 3629025"/>
                <a:gd name="connsiteX40" fmla="*/ 5095875 w 6181725"/>
                <a:gd name="connsiteY40" fmla="*/ 428625 h 3629025"/>
                <a:gd name="connsiteX41" fmla="*/ 5124450 w 6181725"/>
                <a:gd name="connsiteY41" fmla="*/ 381000 h 3629025"/>
                <a:gd name="connsiteX42" fmla="*/ 5210175 w 6181725"/>
                <a:gd name="connsiteY42" fmla="*/ 390525 h 3629025"/>
                <a:gd name="connsiteX43" fmla="*/ 5270280 w 6181725"/>
                <a:gd name="connsiteY43" fmla="*/ 320809 h 3629025"/>
                <a:gd name="connsiteX44" fmla="*/ 5386027 w 6181725"/>
                <a:gd name="connsiteY44" fmla="*/ 330334 h 3629025"/>
                <a:gd name="connsiteX45" fmla="*/ 5494480 w 6181725"/>
                <a:gd name="connsiteY45" fmla="*/ 220059 h 3629025"/>
                <a:gd name="connsiteX46" fmla="*/ 5642720 w 6181725"/>
                <a:gd name="connsiteY46" fmla="*/ 224575 h 3629025"/>
                <a:gd name="connsiteX47" fmla="*/ 5941125 w 6181725"/>
                <a:gd name="connsiteY47" fmla="*/ 90241 h 3629025"/>
                <a:gd name="connsiteX48" fmla="*/ 6181725 w 6181725"/>
                <a:gd name="connsiteY48"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348774 w 6181725"/>
                <a:gd name="connsiteY7" fmla="*/ 2747172 h 3629025"/>
                <a:gd name="connsiteX8" fmla="*/ 1392720 w 6181725"/>
                <a:gd name="connsiteY8" fmla="*/ 2667036 h 3629025"/>
                <a:gd name="connsiteX9" fmla="*/ 1446434 w 6181725"/>
                <a:gd name="connsiteY9" fmla="*/ 2667036 h 3629025"/>
                <a:gd name="connsiteX10" fmla="*/ 1477821 w 6181725"/>
                <a:gd name="connsiteY10" fmla="*/ 2601892 h 3629025"/>
                <a:gd name="connsiteX11" fmla="*/ 1581150 w 6181725"/>
                <a:gd name="connsiteY11" fmla="*/ 2552700 h 3629025"/>
                <a:gd name="connsiteX12" fmla="*/ 1724025 w 6181725"/>
                <a:gd name="connsiteY12" fmla="*/ 2484550 h 3629025"/>
                <a:gd name="connsiteX13" fmla="*/ 1905000 w 6181725"/>
                <a:gd name="connsiteY13" fmla="*/ 2324100 h 3629025"/>
                <a:gd name="connsiteX14" fmla="*/ 2114550 w 6181725"/>
                <a:gd name="connsiteY14" fmla="*/ 2238375 h 3629025"/>
                <a:gd name="connsiteX15" fmla="*/ 2227707 w 6181725"/>
                <a:gd name="connsiteY15" fmla="*/ 2136143 h 3629025"/>
                <a:gd name="connsiteX16" fmla="*/ 2281421 w 6181725"/>
                <a:gd name="connsiteY16" fmla="*/ 2141150 h 3629025"/>
                <a:gd name="connsiteX17" fmla="*/ 2349782 w 6181725"/>
                <a:gd name="connsiteY17" fmla="*/ 2071033 h 3629025"/>
                <a:gd name="connsiteX18" fmla="*/ 2414467 w 6181725"/>
                <a:gd name="connsiteY18" fmla="*/ 2077435 h 3629025"/>
                <a:gd name="connsiteX19" fmla="*/ 2447440 w 6181725"/>
                <a:gd name="connsiteY19" fmla="*/ 1995906 h 3629025"/>
                <a:gd name="connsiteX20" fmla="*/ 2676525 w 6181725"/>
                <a:gd name="connsiteY20" fmla="*/ 1876425 h 3629025"/>
                <a:gd name="connsiteX21" fmla="*/ 2771775 w 6181725"/>
                <a:gd name="connsiteY21" fmla="*/ 1828800 h 3629025"/>
                <a:gd name="connsiteX22" fmla="*/ 2847975 w 6181725"/>
                <a:gd name="connsiteY22" fmla="*/ 1790700 h 3629025"/>
                <a:gd name="connsiteX23" fmla="*/ 2953955 w 6181725"/>
                <a:gd name="connsiteY23" fmla="*/ 1727067 h 3629025"/>
                <a:gd name="connsiteX24" fmla="*/ 3133725 w 6181725"/>
                <a:gd name="connsiteY24" fmla="*/ 1647825 h 3629025"/>
                <a:gd name="connsiteX25" fmla="*/ 3235545 w 6181725"/>
                <a:gd name="connsiteY25" fmla="*/ 1560625 h 3629025"/>
                <a:gd name="connsiteX26" fmla="*/ 3417725 w 6181725"/>
                <a:gd name="connsiteY26" fmla="*/ 1408807 h 3629025"/>
                <a:gd name="connsiteX27" fmla="*/ 3590925 w 6181725"/>
                <a:gd name="connsiteY27" fmla="*/ 1295400 h 3629025"/>
                <a:gd name="connsiteX28" fmla="*/ 3629025 w 6181725"/>
                <a:gd name="connsiteY28" fmla="*/ 1304925 h 3629025"/>
                <a:gd name="connsiteX29" fmla="*/ 3779738 w 6181725"/>
                <a:gd name="connsiteY29" fmla="*/ 1220184 h 3629025"/>
                <a:gd name="connsiteX30" fmla="*/ 3886200 w 6181725"/>
                <a:gd name="connsiteY30" fmla="*/ 1143000 h 3629025"/>
                <a:gd name="connsiteX31" fmla="*/ 4058818 w 6181725"/>
                <a:gd name="connsiteY31" fmla="*/ 1094388 h 3629025"/>
                <a:gd name="connsiteX32" fmla="*/ 4124325 w 6181725"/>
                <a:gd name="connsiteY32" fmla="*/ 1028700 h 3629025"/>
                <a:gd name="connsiteX33" fmla="*/ 4257675 w 6181725"/>
                <a:gd name="connsiteY33" fmla="*/ 990600 h 3629025"/>
                <a:gd name="connsiteX34" fmla="*/ 4371975 w 6181725"/>
                <a:gd name="connsiteY34" fmla="*/ 914400 h 3629025"/>
                <a:gd name="connsiteX35" fmla="*/ 4561764 w 6181725"/>
                <a:gd name="connsiteY35" fmla="*/ 828941 h 3629025"/>
                <a:gd name="connsiteX36" fmla="*/ 4688720 w 6181725"/>
                <a:gd name="connsiteY36" fmla="*/ 683696 h 3629025"/>
                <a:gd name="connsiteX37" fmla="*/ 4810125 w 6181725"/>
                <a:gd name="connsiteY37" fmla="*/ 609600 h 3629025"/>
                <a:gd name="connsiteX38" fmla="*/ 4886325 w 6181725"/>
                <a:gd name="connsiteY38" fmla="*/ 609600 h 3629025"/>
                <a:gd name="connsiteX39" fmla="*/ 4981575 w 6181725"/>
                <a:gd name="connsiteY39" fmla="*/ 485775 h 3629025"/>
                <a:gd name="connsiteX40" fmla="*/ 5095875 w 6181725"/>
                <a:gd name="connsiteY40" fmla="*/ 428625 h 3629025"/>
                <a:gd name="connsiteX41" fmla="*/ 5124450 w 6181725"/>
                <a:gd name="connsiteY41" fmla="*/ 381000 h 3629025"/>
                <a:gd name="connsiteX42" fmla="*/ 5210175 w 6181725"/>
                <a:gd name="connsiteY42" fmla="*/ 390525 h 3629025"/>
                <a:gd name="connsiteX43" fmla="*/ 5270280 w 6181725"/>
                <a:gd name="connsiteY43" fmla="*/ 320809 h 3629025"/>
                <a:gd name="connsiteX44" fmla="*/ 5386027 w 6181725"/>
                <a:gd name="connsiteY44" fmla="*/ 330334 h 3629025"/>
                <a:gd name="connsiteX45" fmla="*/ 5494480 w 6181725"/>
                <a:gd name="connsiteY45" fmla="*/ 220059 h 3629025"/>
                <a:gd name="connsiteX46" fmla="*/ 5642720 w 6181725"/>
                <a:gd name="connsiteY46" fmla="*/ 224575 h 3629025"/>
                <a:gd name="connsiteX47" fmla="*/ 5941125 w 6181725"/>
                <a:gd name="connsiteY47" fmla="*/ 90241 h 3629025"/>
                <a:gd name="connsiteX48" fmla="*/ 6181725 w 6181725"/>
                <a:gd name="connsiteY48"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163221 w 6181725"/>
                <a:gd name="connsiteY7" fmla="*/ 2822298 h 3629025"/>
                <a:gd name="connsiteX8" fmla="*/ 1348774 w 6181725"/>
                <a:gd name="connsiteY8" fmla="*/ 2747172 h 3629025"/>
                <a:gd name="connsiteX9" fmla="*/ 1392720 w 6181725"/>
                <a:gd name="connsiteY9" fmla="*/ 2667036 h 3629025"/>
                <a:gd name="connsiteX10" fmla="*/ 1446434 w 6181725"/>
                <a:gd name="connsiteY10" fmla="*/ 2667036 h 3629025"/>
                <a:gd name="connsiteX11" fmla="*/ 1477821 w 6181725"/>
                <a:gd name="connsiteY11" fmla="*/ 2601892 h 3629025"/>
                <a:gd name="connsiteX12" fmla="*/ 1581150 w 6181725"/>
                <a:gd name="connsiteY12" fmla="*/ 2552700 h 3629025"/>
                <a:gd name="connsiteX13" fmla="*/ 1724025 w 6181725"/>
                <a:gd name="connsiteY13" fmla="*/ 2484550 h 3629025"/>
                <a:gd name="connsiteX14" fmla="*/ 1905000 w 6181725"/>
                <a:gd name="connsiteY14" fmla="*/ 2324100 h 3629025"/>
                <a:gd name="connsiteX15" fmla="*/ 2114550 w 6181725"/>
                <a:gd name="connsiteY15" fmla="*/ 2238375 h 3629025"/>
                <a:gd name="connsiteX16" fmla="*/ 2227707 w 6181725"/>
                <a:gd name="connsiteY16" fmla="*/ 2136143 h 3629025"/>
                <a:gd name="connsiteX17" fmla="*/ 2281421 w 6181725"/>
                <a:gd name="connsiteY17" fmla="*/ 2141150 h 3629025"/>
                <a:gd name="connsiteX18" fmla="*/ 2349782 w 6181725"/>
                <a:gd name="connsiteY18" fmla="*/ 2071033 h 3629025"/>
                <a:gd name="connsiteX19" fmla="*/ 2414467 w 6181725"/>
                <a:gd name="connsiteY19" fmla="*/ 2077435 h 3629025"/>
                <a:gd name="connsiteX20" fmla="*/ 2447440 w 6181725"/>
                <a:gd name="connsiteY20" fmla="*/ 1995906 h 3629025"/>
                <a:gd name="connsiteX21" fmla="*/ 2676525 w 6181725"/>
                <a:gd name="connsiteY21" fmla="*/ 1876425 h 3629025"/>
                <a:gd name="connsiteX22" fmla="*/ 2771775 w 6181725"/>
                <a:gd name="connsiteY22" fmla="*/ 1828800 h 3629025"/>
                <a:gd name="connsiteX23" fmla="*/ 2847975 w 6181725"/>
                <a:gd name="connsiteY23" fmla="*/ 1790700 h 3629025"/>
                <a:gd name="connsiteX24" fmla="*/ 2953955 w 6181725"/>
                <a:gd name="connsiteY24" fmla="*/ 1727067 h 3629025"/>
                <a:gd name="connsiteX25" fmla="*/ 3133725 w 6181725"/>
                <a:gd name="connsiteY25" fmla="*/ 1647825 h 3629025"/>
                <a:gd name="connsiteX26" fmla="*/ 3235545 w 6181725"/>
                <a:gd name="connsiteY26" fmla="*/ 1560625 h 3629025"/>
                <a:gd name="connsiteX27" fmla="*/ 3417725 w 6181725"/>
                <a:gd name="connsiteY27" fmla="*/ 1408807 h 3629025"/>
                <a:gd name="connsiteX28" fmla="*/ 3590925 w 6181725"/>
                <a:gd name="connsiteY28" fmla="*/ 1295400 h 3629025"/>
                <a:gd name="connsiteX29" fmla="*/ 3629025 w 6181725"/>
                <a:gd name="connsiteY29" fmla="*/ 1304925 h 3629025"/>
                <a:gd name="connsiteX30" fmla="*/ 3779738 w 6181725"/>
                <a:gd name="connsiteY30" fmla="*/ 1220184 h 3629025"/>
                <a:gd name="connsiteX31" fmla="*/ 3886200 w 6181725"/>
                <a:gd name="connsiteY31" fmla="*/ 1143000 h 3629025"/>
                <a:gd name="connsiteX32" fmla="*/ 4058818 w 6181725"/>
                <a:gd name="connsiteY32" fmla="*/ 1094388 h 3629025"/>
                <a:gd name="connsiteX33" fmla="*/ 4124325 w 6181725"/>
                <a:gd name="connsiteY33" fmla="*/ 1028700 h 3629025"/>
                <a:gd name="connsiteX34" fmla="*/ 4257675 w 6181725"/>
                <a:gd name="connsiteY34" fmla="*/ 990600 h 3629025"/>
                <a:gd name="connsiteX35" fmla="*/ 4371975 w 6181725"/>
                <a:gd name="connsiteY35" fmla="*/ 914400 h 3629025"/>
                <a:gd name="connsiteX36" fmla="*/ 4561764 w 6181725"/>
                <a:gd name="connsiteY36" fmla="*/ 828941 h 3629025"/>
                <a:gd name="connsiteX37" fmla="*/ 4688720 w 6181725"/>
                <a:gd name="connsiteY37" fmla="*/ 683696 h 3629025"/>
                <a:gd name="connsiteX38" fmla="*/ 4810125 w 6181725"/>
                <a:gd name="connsiteY38" fmla="*/ 609600 h 3629025"/>
                <a:gd name="connsiteX39" fmla="*/ 4886325 w 6181725"/>
                <a:gd name="connsiteY39" fmla="*/ 609600 h 3629025"/>
                <a:gd name="connsiteX40" fmla="*/ 4981575 w 6181725"/>
                <a:gd name="connsiteY40" fmla="*/ 485775 h 3629025"/>
                <a:gd name="connsiteX41" fmla="*/ 5095875 w 6181725"/>
                <a:gd name="connsiteY41" fmla="*/ 428625 h 3629025"/>
                <a:gd name="connsiteX42" fmla="*/ 5124450 w 6181725"/>
                <a:gd name="connsiteY42" fmla="*/ 381000 h 3629025"/>
                <a:gd name="connsiteX43" fmla="*/ 5210175 w 6181725"/>
                <a:gd name="connsiteY43" fmla="*/ 390525 h 3629025"/>
                <a:gd name="connsiteX44" fmla="*/ 5270280 w 6181725"/>
                <a:gd name="connsiteY44" fmla="*/ 320809 h 3629025"/>
                <a:gd name="connsiteX45" fmla="*/ 5386027 w 6181725"/>
                <a:gd name="connsiteY45" fmla="*/ 330334 h 3629025"/>
                <a:gd name="connsiteX46" fmla="*/ 5494480 w 6181725"/>
                <a:gd name="connsiteY46" fmla="*/ 220059 h 3629025"/>
                <a:gd name="connsiteX47" fmla="*/ 5642720 w 6181725"/>
                <a:gd name="connsiteY47" fmla="*/ 224575 h 3629025"/>
                <a:gd name="connsiteX48" fmla="*/ 5941125 w 6181725"/>
                <a:gd name="connsiteY48" fmla="*/ 90241 h 3629025"/>
                <a:gd name="connsiteX49" fmla="*/ 6181725 w 6181725"/>
                <a:gd name="connsiteY49"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270647 w 6181725"/>
                <a:gd name="connsiteY7" fmla="*/ 2737155 h 3629025"/>
                <a:gd name="connsiteX8" fmla="*/ 1348774 w 6181725"/>
                <a:gd name="connsiteY8" fmla="*/ 2747172 h 3629025"/>
                <a:gd name="connsiteX9" fmla="*/ 1392720 w 6181725"/>
                <a:gd name="connsiteY9" fmla="*/ 2667036 h 3629025"/>
                <a:gd name="connsiteX10" fmla="*/ 1446434 w 6181725"/>
                <a:gd name="connsiteY10" fmla="*/ 2667036 h 3629025"/>
                <a:gd name="connsiteX11" fmla="*/ 1477821 w 6181725"/>
                <a:gd name="connsiteY11" fmla="*/ 2601892 h 3629025"/>
                <a:gd name="connsiteX12" fmla="*/ 1581150 w 6181725"/>
                <a:gd name="connsiteY12" fmla="*/ 2552700 h 3629025"/>
                <a:gd name="connsiteX13" fmla="*/ 1724025 w 6181725"/>
                <a:gd name="connsiteY13" fmla="*/ 2484550 h 3629025"/>
                <a:gd name="connsiteX14" fmla="*/ 1905000 w 6181725"/>
                <a:gd name="connsiteY14" fmla="*/ 2324100 h 3629025"/>
                <a:gd name="connsiteX15" fmla="*/ 2114550 w 6181725"/>
                <a:gd name="connsiteY15" fmla="*/ 2238375 h 3629025"/>
                <a:gd name="connsiteX16" fmla="*/ 2227707 w 6181725"/>
                <a:gd name="connsiteY16" fmla="*/ 2136143 h 3629025"/>
                <a:gd name="connsiteX17" fmla="*/ 2281421 w 6181725"/>
                <a:gd name="connsiteY17" fmla="*/ 2141150 h 3629025"/>
                <a:gd name="connsiteX18" fmla="*/ 2349782 w 6181725"/>
                <a:gd name="connsiteY18" fmla="*/ 2071033 h 3629025"/>
                <a:gd name="connsiteX19" fmla="*/ 2414467 w 6181725"/>
                <a:gd name="connsiteY19" fmla="*/ 2077435 h 3629025"/>
                <a:gd name="connsiteX20" fmla="*/ 2447440 w 6181725"/>
                <a:gd name="connsiteY20" fmla="*/ 1995906 h 3629025"/>
                <a:gd name="connsiteX21" fmla="*/ 2676525 w 6181725"/>
                <a:gd name="connsiteY21" fmla="*/ 1876425 h 3629025"/>
                <a:gd name="connsiteX22" fmla="*/ 2771775 w 6181725"/>
                <a:gd name="connsiteY22" fmla="*/ 1828800 h 3629025"/>
                <a:gd name="connsiteX23" fmla="*/ 2847975 w 6181725"/>
                <a:gd name="connsiteY23" fmla="*/ 1790700 h 3629025"/>
                <a:gd name="connsiteX24" fmla="*/ 2953955 w 6181725"/>
                <a:gd name="connsiteY24" fmla="*/ 1727067 h 3629025"/>
                <a:gd name="connsiteX25" fmla="*/ 3133725 w 6181725"/>
                <a:gd name="connsiteY25" fmla="*/ 1647825 h 3629025"/>
                <a:gd name="connsiteX26" fmla="*/ 3235545 w 6181725"/>
                <a:gd name="connsiteY26" fmla="*/ 1560625 h 3629025"/>
                <a:gd name="connsiteX27" fmla="*/ 3417725 w 6181725"/>
                <a:gd name="connsiteY27" fmla="*/ 1408807 h 3629025"/>
                <a:gd name="connsiteX28" fmla="*/ 3590925 w 6181725"/>
                <a:gd name="connsiteY28" fmla="*/ 1295400 h 3629025"/>
                <a:gd name="connsiteX29" fmla="*/ 3629025 w 6181725"/>
                <a:gd name="connsiteY29" fmla="*/ 1304925 h 3629025"/>
                <a:gd name="connsiteX30" fmla="*/ 3779738 w 6181725"/>
                <a:gd name="connsiteY30" fmla="*/ 1220184 h 3629025"/>
                <a:gd name="connsiteX31" fmla="*/ 3886200 w 6181725"/>
                <a:gd name="connsiteY31" fmla="*/ 1143000 h 3629025"/>
                <a:gd name="connsiteX32" fmla="*/ 4058818 w 6181725"/>
                <a:gd name="connsiteY32" fmla="*/ 1094388 h 3629025"/>
                <a:gd name="connsiteX33" fmla="*/ 4124325 w 6181725"/>
                <a:gd name="connsiteY33" fmla="*/ 1028700 h 3629025"/>
                <a:gd name="connsiteX34" fmla="*/ 4257675 w 6181725"/>
                <a:gd name="connsiteY34" fmla="*/ 990600 h 3629025"/>
                <a:gd name="connsiteX35" fmla="*/ 4371975 w 6181725"/>
                <a:gd name="connsiteY35" fmla="*/ 914400 h 3629025"/>
                <a:gd name="connsiteX36" fmla="*/ 4561764 w 6181725"/>
                <a:gd name="connsiteY36" fmla="*/ 828941 h 3629025"/>
                <a:gd name="connsiteX37" fmla="*/ 4688720 w 6181725"/>
                <a:gd name="connsiteY37" fmla="*/ 683696 h 3629025"/>
                <a:gd name="connsiteX38" fmla="*/ 4810125 w 6181725"/>
                <a:gd name="connsiteY38" fmla="*/ 609600 h 3629025"/>
                <a:gd name="connsiteX39" fmla="*/ 4886325 w 6181725"/>
                <a:gd name="connsiteY39" fmla="*/ 609600 h 3629025"/>
                <a:gd name="connsiteX40" fmla="*/ 4981575 w 6181725"/>
                <a:gd name="connsiteY40" fmla="*/ 485775 h 3629025"/>
                <a:gd name="connsiteX41" fmla="*/ 5095875 w 6181725"/>
                <a:gd name="connsiteY41" fmla="*/ 428625 h 3629025"/>
                <a:gd name="connsiteX42" fmla="*/ 5124450 w 6181725"/>
                <a:gd name="connsiteY42" fmla="*/ 381000 h 3629025"/>
                <a:gd name="connsiteX43" fmla="*/ 5210175 w 6181725"/>
                <a:gd name="connsiteY43" fmla="*/ 390525 h 3629025"/>
                <a:gd name="connsiteX44" fmla="*/ 5270280 w 6181725"/>
                <a:gd name="connsiteY44" fmla="*/ 320809 h 3629025"/>
                <a:gd name="connsiteX45" fmla="*/ 5386027 w 6181725"/>
                <a:gd name="connsiteY45" fmla="*/ 330334 h 3629025"/>
                <a:gd name="connsiteX46" fmla="*/ 5494480 w 6181725"/>
                <a:gd name="connsiteY46" fmla="*/ 220059 h 3629025"/>
                <a:gd name="connsiteX47" fmla="*/ 5642720 w 6181725"/>
                <a:gd name="connsiteY47" fmla="*/ 224575 h 3629025"/>
                <a:gd name="connsiteX48" fmla="*/ 5941125 w 6181725"/>
                <a:gd name="connsiteY48" fmla="*/ 90241 h 3629025"/>
                <a:gd name="connsiteX49" fmla="*/ 6181725 w 6181725"/>
                <a:gd name="connsiteY49"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119275 w 6181725"/>
                <a:gd name="connsiteY7" fmla="*/ 2822298 h 3629025"/>
                <a:gd name="connsiteX8" fmla="*/ 1270647 w 6181725"/>
                <a:gd name="connsiteY8" fmla="*/ 2737155 h 3629025"/>
                <a:gd name="connsiteX9" fmla="*/ 1348774 w 6181725"/>
                <a:gd name="connsiteY9" fmla="*/ 2747172 h 3629025"/>
                <a:gd name="connsiteX10" fmla="*/ 1392720 w 6181725"/>
                <a:gd name="connsiteY10" fmla="*/ 2667036 h 3629025"/>
                <a:gd name="connsiteX11" fmla="*/ 1446434 w 6181725"/>
                <a:gd name="connsiteY11" fmla="*/ 2667036 h 3629025"/>
                <a:gd name="connsiteX12" fmla="*/ 1477821 w 6181725"/>
                <a:gd name="connsiteY12" fmla="*/ 2601892 h 3629025"/>
                <a:gd name="connsiteX13" fmla="*/ 1581150 w 6181725"/>
                <a:gd name="connsiteY13" fmla="*/ 2552700 h 3629025"/>
                <a:gd name="connsiteX14" fmla="*/ 1724025 w 6181725"/>
                <a:gd name="connsiteY14" fmla="*/ 2484550 h 3629025"/>
                <a:gd name="connsiteX15" fmla="*/ 1905000 w 6181725"/>
                <a:gd name="connsiteY15" fmla="*/ 2324100 h 3629025"/>
                <a:gd name="connsiteX16" fmla="*/ 2114550 w 6181725"/>
                <a:gd name="connsiteY16" fmla="*/ 2238375 h 3629025"/>
                <a:gd name="connsiteX17" fmla="*/ 2227707 w 6181725"/>
                <a:gd name="connsiteY17" fmla="*/ 2136143 h 3629025"/>
                <a:gd name="connsiteX18" fmla="*/ 2281421 w 6181725"/>
                <a:gd name="connsiteY18" fmla="*/ 2141150 h 3629025"/>
                <a:gd name="connsiteX19" fmla="*/ 2349782 w 6181725"/>
                <a:gd name="connsiteY19" fmla="*/ 2071033 h 3629025"/>
                <a:gd name="connsiteX20" fmla="*/ 2414467 w 6181725"/>
                <a:gd name="connsiteY20" fmla="*/ 2077435 h 3629025"/>
                <a:gd name="connsiteX21" fmla="*/ 2447440 w 6181725"/>
                <a:gd name="connsiteY21" fmla="*/ 1995906 h 3629025"/>
                <a:gd name="connsiteX22" fmla="*/ 2676525 w 6181725"/>
                <a:gd name="connsiteY22" fmla="*/ 1876425 h 3629025"/>
                <a:gd name="connsiteX23" fmla="*/ 2771775 w 6181725"/>
                <a:gd name="connsiteY23" fmla="*/ 1828800 h 3629025"/>
                <a:gd name="connsiteX24" fmla="*/ 2847975 w 6181725"/>
                <a:gd name="connsiteY24" fmla="*/ 1790700 h 3629025"/>
                <a:gd name="connsiteX25" fmla="*/ 2953955 w 6181725"/>
                <a:gd name="connsiteY25" fmla="*/ 1727067 h 3629025"/>
                <a:gd name="connsiteX26" fmla="*/ 3133725 w 6181725"/>
                <a:gd name="connsiteY26" fmla="*/ 1647825 h 3629025"/>
                <a:gd name="connsiteX27" fmla="*/ 3235545 w 6181725"/>
                <a:gd name="connsiteY27" fmla="*/ 1560625 h 3629025"/>
                <a:gd name="connsiteX28" fmla="*/ 3417725 w 6181725"/>
                <a:gd name="connsiteY28" fmla="*/ 1408807 h 3629025"/>
                <a:gd name="connsiteX29" fmla="*/ 3590925 w 6181725"/>
                <a:gd name="connsiteY29" fmla="*/ 1295400 h 3629025"/>
                <a:gd name="connsiteX30" fmla="*/ 3629025 w 6181725"/>
                <a:gd name="connsiteY30" fmla="*/ 1304925 h 3629025"/>
                <a:gd name="connsiteX31" fmla="*/ 3779738 w 6181725"/>
                <a:gd name="connsiteY31" fmla="*/ 1220184 h 3629025"/>
                <a:gd name="connsiteX32" fmla="*/ 3886200 w 6181725"/>
                <a:gd name="connsiteY32" fmla="*/ 1143000 h 3629025"/>
                <a:gd name="connsiteX33" fmla="*/ 4058818 w 6181725"/>
                <a:gd name="connsiteY33" fmla="*/ 1094388 h 3629025"/>
                <a:gd name="connsiteX34" fmla="*/ 4124325 w 6181725"/>
                <a:gd name="connsiteY34" fmla="*/ 1028700 h 3629025"/>
                <a:gd name="connsiteX35" fmla="*/ 4257675 w 6181725"/>
                <a:gd name="connsiteY35" fmla="*/ 990600 h 3629025"/>
                <a:gd name="connsiteX36" fmla="*/ 4371975 w 6181725"/>
                <a:gd name="connsiteY36" fmla="*/ 914400 h 3629025"/>
                <a:gd name="connsiteX37" fmla="*/ 4561764 w 6181725"/>
                <a:gd name="connsiteY37" fmla="*/ 828941 h 3629025"/>
                <a:gd name="connsiteX38" fmla="*/ 4688720 w 6181725"/>
                <a:gd name="connsiteY38" fmla="*/ 683696 h 3629025"/>
                <a:gd name="connsiteX39" fmla="*/ 4810125 w 6181725"/>
                <a:gd name="connsiteY39" fmla="*/ 609600 h 3629025"/>
                <a:gd name="connsiteX40" fmla="*/ 4886325 w 6181725"/>
                <a:gd name="connsiteY40" fmla="*/ 609600 h 3629025"/>
                <a:gd name="connsiteX41" fmla="*/ 4981575 w 6181725"/>
                <a:gd name="connsiteY41" fmla="*/ 485775 h 3629025"/>
                <a:gd name="connsiteX42" fmla="*/ 5095875 w 6181725"/>
                <a:gd name="connsiteY42" fmla="*/ 428625 h 3629025"/>
                <a:gd name="connsiteX43" fmla="*/ 5124450 w 6181725"/>
                <a:gd name="connsiteY43" fmla="*/ 381000 h 3629025"/>
                <a:gd name="connsiteX44" fmla="*/ 5210175 w 6181725"/>
                <a:gd name="connsiteY44" fmla="*/ 390525 h 3629025"/>
                <a:gd name="connsiteX45" fmla="*/ 5270280 w 6181725"/>
                <a:gd name="connsiteY45" fmla="*/ 320809 h 3629025"/>
                <a:gd name="connsiteX46" fmla="*/ 5386027 w 6181725"/>
                <a:gd name="connsiteY46" fmla="*/ 330334 h 3629025"/>
                <a:gd name="connsiteX47" fmla="*/ 5494480 w 6181725"/>
                <a:gd name="connsiteY47" fmla="*/ 220059 h 3629025"/>
                <a:gd name="connsiteX48" fmla="*/ 5642720 w 6181725"/>
                <a:gd name="connsiteY48" fmla="*/ 224575 h 3629025"/>
                <a:gd name="connsiteX49" fmla="*/ 5941125 w 6181725"/>
                <a:gd name="connsiteY49" fmla="*/ 90241 h 3629025"/>
                <a:gd name="connsiteX50" fmla="*/ 6181725 w 6181725"/>
                <a:gd name="connsiteY50"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241350 w 6181725"/>
                <a:gd name="connsiteY7" fmla="*/ 2802265 h 3629025"/>
                <a:gd name="connsiteX8" fmla="*/ 1270647 w 6181725"/>
                <a:gd name="connsiteY8" fmla="*/ 2737155 h 3629025"/>
                <a:gd name="connsiteX9" fmla="*/ 1348774 w 6181725"/>
                <a:gd name="connsiteY9" fmla="*/ 2747172 h 3629025"/>
                <a:gd name="connsiteX10" fmla="*/ 1392720 w 6181725"/>
                <a:gd name="connsiteY10" fmla="*/ 2667036 h 3629025"/>
                <a:gd name="connsiteX11" fmla="*/ 1446434 w 6181725"/>
                <a:gd name="connsiteY11" fmla="*/ 2667036 h 3629025"/>
                <a:gd name="connsiteX12" fmla="*/ 1477821 w 6181725"/>
                <a:gd name="connsiteY12" fmla="*/ 2601892 h 3629025"/>
                <a:gd name="connsiteX13" fmla="*/ 1581150 w 6181725"/>
                <a:gd name="connsiteY13" fmla="*/ 2552700 h 3629025"/>
                <a:gd name="connsiteX14" fmla="*/ 1724025 w 6181725"/>
                <a:gd name="connsiteY14" fmla="*/ 2484550 h 3629025"/>
                <a:gd name="connsiteX15" fmla="*/ 1905000 w 6181725"/>
                <a:gd name="connsiteY15" fmla="*/ 2324100 h 3629025"/>
                <a:gd name="connsiteX16" fmla="*/ 2114550 w 6181725"/>
                <a:gd name="connsiteY16" fmla="*/ 2238375 h 3629025"/>
                <a:gd name="connsiteX17" fmla="*/ 2227707 w 6181725"/>
                <a:gd name="connsiteY17" fmla="*/ 2136143 h 3629025"/>
                <a:gd name="connsiteX18" fmla="*/ 2281421 w 6181725"/>
                <a:gd name="connsiteY18" fmla="*/ 2141150 h 3629025"/>
                <a:gd name="connsiteX19" fmla="*/ 2349782 w 6181725"/>
                <a:gd name="connsiteY19" fmla="*/ 2071033 h 3629025"/>
                <a:gd name="connsiteX20" fmla="*/ 2414467 w 6181725"/>
                <a:gd name="connsiteY20" fmla="*/ 2077435 h 3629025"/>
                <a:gd name="connsiteX21" fmla="*/ 2447440 w 6181725"/>
                <a:gd name="connsiteY21" fmla="*/ 1995906 h 3629025"/>
                <a:gd name="connsiteX22" fmla="*/ 2676525 w 6181725"/>
                <a:gd name="connsiteY22" fmla="*/ 1876425 h 3629025"/>
                <a:gd name="connsiteX23" fmla="*/ 2771775 w 6181725"/>
                <a:gd name="connsiteY23" fmla="*/ 1828800 h 3629025"/>
                <a:gd name="connsiteX24" fmla="*/ 2847975 w 6181725"/>
                <a:gd name="connsiteY24" fmla="*/ 1790700 h 3629025"/>
                <a:gd name="connsiteX25" fmla="*/ 2953955 w 6181725"/>
                <a:gd name="connsiteY25" fmla="*/ 1727067 h 3629025"/>
                <a:gd name="connsiteX26" fmla="*/ 3133725 w 6181725"/>
                <a:gd name="connsiteY26" fmla="*/ 1647825 h 3629025"/>
                <a:gd name="connsiteX27" fmla="*/ 3235545 w 6181725"/>
                <a:gd name="connsiteY27" fmla="*/ 1560625 h 3629025"/>
                <a:gd name="connsiteX28" fmla="*/ 3417725 w 6181725"/>
                <a:gd name="connsiteY28" fmla="*/ 1408807 h 3629025"/>
                <a:gd name="connsiteX29" fmla="*/ 3590925 w 6181725"/>
                <a:gd name="connsiteY29" fmla="*/ 1295400 h 3629025"/>
                <a:gd name="connsiteX30" fmla="*/ 3629025 w 6181725"/>
                <a:gd name="connsiteY30" fmla="*/ 1304925 h 3629025"/>
                <a:gd name="connsiteX31" fmla="*/ 3779738 w 6181725"/>
                <a:gd name="connsiteY31" fmla="*/ 1220184 h 3629025"/>
                <a:gd name="connsiteX32" fmla="*/ 3886200 w 6181725"/>
                <a:gd name="connsiteY32" fmla="*/ 1143000 h 3629025"/>
                <a:gd name="connsiteX33" fmla="*/ 4058818 w 6181725"/>
                <a:gd name="connsiteY33" fmla="*/ 1094388 h 3629025"/>
                <a:gd name="connsiteX34" fmla="*/ 4124325 w 6181725"/>
                <a:gd name="connsiteY34" fmla="*/ 1028700 h 3629025"/>
                <a:gd name="connsiteX35" fmla="*/ 4257675 w 6181725"/>
                <a:gd name="connsiteY35" fmla="*/ 990600 h 3629025"/>
                <a:gd name="connsiteX36" fmla="*/ 4371975 w 6181725"/>
                <a:gd name="connsiteY36" fmla="*/ 914400 h 3629025"/>
                <a:gd name="connsiteX37" fmla="*/ 4561764 w 6181725"/>
                <a:gd name="connsiteY37" fmla="*/ 828941 h 3629025"/>
                <a:gd name="connsiteX38" fmla="*/ 4688720 w 6181725"/>
                <a:gd name="connsiteY38" fmla="*/ 683696 h 3629025"/>
                <a:gd name="connsiteX39" fmla="*/ 4810125 w 6181725"/>
                <a:gd name="connsiteY39" fmla="*/ 609600 h 3629025"/>
                <a:gd name="connsiteX40" fmla="*/ 4886325 w 6181725"/>
                <a:gd name="connsiteY40" fmla="*/ 609600 h 3629025"/>
                <a:gd name="connsiteX41" fmla="*/ 4981575 w 6181725"/>
                <a:gd name="connsiteY41" fmla="*/ 485775 h 3629025"/>
                <a:gd name="connsiteX42" fmla="*/ 5095875 w 6181725"/>
                <a:gd name="connsiteY42" fmla="*/ 428625 h 3629025"/>
                <a:gd name="connsiteX43" fmla="*/ 5124450 w 6181725"/>
                <a:gd name="connsiteY43" fmla="*/ 381000 h 3629025"/>
                <a:gd name="connsiteX44" fmla="*/ 5210175 w 6181725"/>
                <a:gd name="connsiteY44" fmla="*/ 390525 h 3629025"/>
                <a:gd name="connsiteX45" fmla="*/ 5270280 w 6181725"/>
                <a:gd name="connsiteY45" fmla="*/ 320809 h 3629025"/>
                <a:gd name="connsiteX46" fmla="*/ 5386027 w 6181725"/>
                <a:gd name="connsiteY46" fmla="*/ 330334 h 3629025"/>
                <a:gd name="connsiteX47" fmla="*/ 5494480 w 6181725"/>
                <a:gd name="connsiteY47" fmla="*/ 220059 h 3629025"/>
                <a:gd name="connsiteX48" fmla="*/ 5642720 w 6181725"/>
                <a:gd name="connsiteY48" fmla="*/ 224575 h 3629025"/>
                <a:gd name="connsiteX49" fmla="*/ 5941125 w 6181725"/>
                <a:gd name="connsiteY49" fmla="*/ 90241 h 3629025"/>
                <a:gd name="connsiteX50" fmla="*/ 6181725 w 6181725"/>
                <a:gd name="connsiteY50"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080212 w 6181725"/>
                <a:gd name="connsiteY7" fmla="*/ 2862366 h 3629025"/>
                <a:gd name="connsiteX8" fmla="*/ 1241350 w 6181725"/>
                <a:gd name="connsiteY8" fmla="*/ 2802265 h 3629025"/>
                <a:gd name="connsiteX9" fmla="*/ 1270647 w 6181725"/>
                <a:gd name="connsiteY9" fmla="*/ 2737155 h 3629025"/>
                <a:gd name="connsiteX10" fmla="*/ 1348774 w 6181725"/>
                <a:gd name="connsiteY10" fmla="*/ 2747172 h 3629025"/>
                <a:gd name="connsiteX11" fmla="*/ 1392720 w 6181725"/>
                <a:gd name="connsiteY11" fmla="*/ 2667036 h 3629025"/>
                <a:gd name="connsiteX12" fmla="*/ 1446434 w 6181725"/>
                <a:gd name="connsiteY12" fmla="*/ 2667036 h 3629025"/>
                <a:gd name="connsiteX13" fmla="*/ 1477821 w 6181725"/>
                <a:gd name="connsiteY13" fmla="*/ 2601892 h 3629025"/>
                <a:gd name="connsiteX14" fmla="*/ 1581150 w 6181725"/>
                <a:gd name="connsiteY14" fmla="*/ 2552700 h 3629025"/>
                <a:gd name="connsiteX15" fmla="*/ 1724025 w 6181725"/>
                <a:gd name="connsiteY15" fmla="*/ 2484550 h 3629025"/>
                <a:gd name="connsiteX16" fmla="*/ 1905000 w 6181725"/>
                <a:gd name="connsiteY16" fmla="*/ 2324100 h 3629025"/>
                <a:gd name="connsiteX17" fmla="*/ 2114550 w 6181725"/>
                <a:gd name="connsiteY17" fmla="*/ 2238375 h 3629025"/>
                <a:gd name="connsiteX18" fmla="*/ 2227707 w 6181725"/>
                <a:gd name="connsiteY18" fmla="*/ 2136143 h 3629025"/>
                <a:gd name="connsiteX19" fmla="*/ 2281421 w 6181725"/>
                <a:gd name="connsiteY19" fmla="*/ 2141150 h 3629025"/>
                <a:gd name="connsiteX20" fmla="*/ 2349782 w 6181725"/>
                <a:gd name="connsiteY20" fmla="*/ 2071033 h 3629025"/>
                <a:gd name="connsiteX21" fmla="*/ 2414467 w 6181725"/>
                <a:gd name="connsiteY21" fmla="*/ 2077435 h 3629025"/>
                <a:gd name="connsiteX22" fmla="*/ 2447440 w 6181725"/>
                <a:gd name="connsiteY22" fmla="*/ 1995906 h 3629025"/>
                <a:gd name="connsiteX23" fmla="*/ 2676525 w 6181725"/>
                <a:gd name="connsiteY23" fmla="*/ 1876425 h 3629025"/>
                <a:gd name="connsiteX24" fmla="*/ 2771775 w 6181725"/>
                <a:gd name="connsiteY24" fmla="*/ 1828800 h 3629025"/>
                <a:gd name="connsiteX25" fmla="*/ 2847975 w 6181725"/>
                <a:gd name="connsiteY25" fmla="*/ 1790700 h 3629025"/>
                <a:gd name="connsiteX26" fmla="*/ 2953955 w 6181725"/>
                <a:gd name="connsiteY26" fmla="*/ 1727067 h 3629025"/>
                <a:gd name="connsiteX27" fmla="*/ 3133725 w 6181725"/>
                <a:gd name="connsiteY27" fmla="*/ 1647825 h 3629025"/>
                <a:gd name="connsiteX28" fmla="*/ 3235545 w 6181725"/>
                <a:gd name="connsiteY28" fmla="*/ 1560625 h 3629025"/>
                <a:gd name="connsiteX29" fmla="*/ 3417725 w 6181725"/>
                <a:gd name="connsiteY29" fmla="*/ 1408807 h 3629025"/>
                <a:gd name="connsiteX30" fmla="*/ 3590925 w 6181725"/>
                <a:gd name="connsiteY30" fmla="*/ 1295400 h 3629025"/>
                <a:gd name="connsiteX31" fmla="*/ 3629025 w 6181725"/>
                <a:gd name="connsiteY31" fmla="*/ 1304925 h 3629025"/>
                <a:gd name="connsiteX32" fmla="*/ 3779738 w 6181725"/>
                <a:gd name="connsiteY32" fmla="*/ 1220184 h 3629025"/>
                <a:gd name="connsiteX33" fmla="*/ 3886200 w 6181725"/>
                <a:gd name="connsiteY33" fmla="*/ 1143000 h 3629025"/>
                <a:gd name="connsiteX34" fmla="*/ 4058818 w 6181725"/>
                <a:gd name="connsiteY34" fmla="*/ 1094388 h 3629025"/>
                <a:gd name="connsiteX35" fmla="*/ 4124325 w 6181725"/>
                <a:gd name="connsiteY35" fmla="*/ 1028700 h 3629025"/>
                <a:gd name="connsiteX36" fmla="*/ 4257675 w 6181725"/>
                <a:gd name="connsiteY36" fmla="*/ 990600 h 3629025"/>
                <a:gd name="connsiteX37" fmla="*/ 4371975 w 6181725"/>
                <a:gd name="connsiteY37" fmla="*/ 914400 h 3629025"/>
                <a:gd name="connsiteX38" fmla="*/ 4561764 w 6181725"/>
                <a:gd name="connsiteY38" fmla="*/ 828941 h 3629025"/>
                <a:gd name="connsiteX39" fmla="*/ 4688720 w 6181725"/>
                <a:gd name="connsiteY39" fmla="*/ 683696 h 3629025"/>
                <a:gd name="connsiteX40" fmla="*/ 4810125 w 6181725"/>
                <a:gd name="connsiteY40" fmla="*/ 609600 h 3629025"/>
                <a:gd name="connsiteX41" fmla="*/ 4886325 w 6181725"/>
                <a:gd name="connsiteY41" fmla="*/ 609600 h 3629025"/>
                <a:gd name="connsiteX42" fmla="*/ 4981575 w 6181725"/>
                <a:gd name="connsiteY42" fmla="*/ 485775 h 3629025"/>
                <a:gd name="connsiteX43" fmla="*/ 5095875 w 6181725"/>
                <a:gd name="connsiteY43" fmla="*/ 428625 h 3629025"/>
                <a:gd name="connsiteX44" fmla="*/ 5124450 w 6181725"/>
                <a:gd name="connsiteY44" fmla="*/ 381000 h 3629025"/>
                <a:gd name="connsiteX45" fmla="*/ 5210175 w 6181725"/>
                <a:gd name="connsiteY45" fmla="*/ 390525 h 3629025"/>
                <a:gd name="connsiteX46" fmla="*/ 5270280 w 6181725"/>
                <a:gd name="connsiteY46" fmla="*/ 320809 h 3629025"/>
                <a:gd name="connsiteX47" fmla="*/ 5386027 w 6181725"/>
                <a:gd name="connsiteY47" fmla="*/ 330334 h 3629025"/>
                <a:gd name="connsiteX48" fmla="*/ 5494480 w 6181725"/>
                <a:gd name="connsiteY48" fmla="*/ 220059 h 3629025"/>
                <a:gd name="connsiteX49" fmla="*/ 5642720 w 6181725"/>
                <a:gd name="connsiteY49" fmla="*/ 224575 h 3629025"/>
                <a:gd name="connsiteX50" fmla="*/ 5941125 w 6181725"/>
                <a:gd name="connsiteY50" fmla="*/ 90241 h 3629025"/>
                <a:gd name="connsiteX51" fmla="*/ 6181725 w 6181725"/>
                <a:gd name="connsiteY51"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212053 w 6181725"/>
                <a:gd name="connsiteY7" fmla="*/ 2762197 h 3629025"/>
                <a:gd name="connsiteX8" fmla="*/ 1241350 w 6181725"/>
                <a:gd name="connsiteY8" fmla="*/ 2802265 h 3629025"/>
                <a:gd name="connsiteX9" fmla="*/ 1270647 w 6181725"/>
                <a:gd name="connsiteY9" fmla="*/ 2737155 h 3629025"/>
                <a:gd name="connsiteX10" fmla="*/ 1348774 w 6181725"/>
                <a:gd name="connsiteY10" fmla="*/ 2747172 h 3629025"/>
                <a:gd name="connsiteX11" fmla="*/ 1392720 w 6181725"/>
                <a:gd name="connsiteY11" fmla="*/ 2667036 h 3629025"/>
                <a:gd name="connsiteX12" fmla="*/ 1446434 w 6181725"/>
                <a:gd name="connsiteY12" fmla="*/ 2667036 h 3629025"/>
                <a:gd name="connsiteX13" fmla="*/ 1477821 w 6181725"/>
                <a:gd name="connsiteY13" fmla="*/ 2601892 h 3629025"/>
                <a:gd name="connsiteX14" fmla="*/ 1581150 w 6181725"/>
                <a:gd name="connsiteY14" fmla="*/ 2552700 h 3629025"/>
                <a:gd name="connsiteX15" fmla="*/ 1724025 w 6181725"/>
                <a:gd name="connsiteY15" fmla="*/ 2484550 h 3629025"/>
                <a:gd name="connsiteX16" fmla="*/ 1905000 w 6181725"/>
                <a:gd name="connsiteY16" fmla="*/ 2324100 h 3629025"/>
                <a:gd name="connsiteX17" fmla="*/ 2114550 w 6181725"/>
                <a:gd name="connsiteY17" fmla="*/ 2238375 h 3629025"/>
                <a:gd name="connsiteX18" fmla="*/ 2227707 w 6181725"/>
                <a:gd name="connsiteY18" fmla="*/ 2136143 h 3629025"/>
                <a:gd name="connsiteX19" fmla="*/ 2281421 w 6181725"/>
                <a:gd name="connsiteY19" fmla="*/ 2141150 h 3629025"/>
                <a:gd name="connsiteX20" fmla="*/ 2349782 w 6181725"/>
                <a:gd name="connsiteY20" fmla="*/ 2071033 h 3629025"/>
                <a:gd name="connsiteX21" fmla="*/ 2414467 w 6181725"/>
                <a:gd name="connsiteY21" fmla="*/ 2077435 h 3629025"/>
                <a:gd name="connsiteX22" fmla="*/ 2447440 w 6181725"/>
                <a:gd name="connsiteY22" fmla="*/ 1995906 h 3629025"/>
                <a:gd name="connsiteX23" fmla="*/ 2676525 w 6181725"/>
                <a:gd name="connsiteY23" fmla="*/ 1876425 h 3629025"/>
                <a:gd name="connsiteX24" fmla="*/ 2771775 w 6181725"/>
                <a:gd name="connsiteY24" fmla="*/ 1828800 h 3629025"/>
                <a:gd name="connsiteX25" fmla="*/ 2847975 w 6181725"/>
                <a:gd name="connsiteY25" fmla="*/ 1790700 h 3629025"/>
                <a:gd name="connsiteX26" fmla="*/ 2953955 w 6181725"/>
                <a:gd name="connsiteY26" fmla="*/ 1727067 h 3629025"/>
                <a:gd name="connsiteX27" fmla="*/ 3133725 w 6181725"/>
                <a:gd name="connsiteY27" fmla="*/ 1647825 h 3629025"/>
                <a:gd name="connsiteX28" fmla="*/ 3235545 w 6181725"/>
                <a:gd name="connsiteY28" fmla="*/ 1560625 h 3629025"/>
                <a:gd name="connsiteX29" fmla="*/ 3417725 w 6181725"/>
                <a:gd name="connsiteY29" fmla="*/ 1408807 h 3629025"/>
                <a:gd name="connsiteX30" fmla="*/ 3590925 w 6181725"/>
                <a:gd name="connsiteY30" fmla="*/ 1295400 h 3629025"/>
                <a:gd name="connsiteX31" fmla="*/ 3629025 w 6181725"/>
                <a:gd name="connsiteY31" fmla="*/ 1304925 h 3629025"/>
                <a:gd name="connsiteX32" fmla="*/ 3779738 w 6181725"/>
                <a:gd name="connsiteY32" fmla="*/ 1220184 h 3629025"/>
                <a:gd name="connsiteX33" fmla="*/ 3886200 w 6181725"/>
                <a:gd name="connsiteY33" fmla="*/ 1143000 h 3629025"/>
                <a:gd name="connsiteX34" fmla="*/ 4058818 w 6181725"/>
                <a:gd name="connsiteY34" fmla="*/ 1094388 h 3629025"/>
                <a:gd name="connsiteX35" fmla="*/ 4124325 w 6181725"/>
                <a:gd name="connsiteY35" fmla="*/ 1028700 h 3629025"/>
                <a:gd name="connsiteX36" fmla="*/ 4257675 w 6181725"/>
                <a:gd name="connsiteY36" fmla="*/ 990600 h 3629025"/>
                <a:gd name="connsiteX37" fmla="*/ 4371975 w 6181725"/>
                <a:gd name="connsiteY37" fmla="*/ 914400 h 3629025"/>
                <a:gd name="connsiteX38" fmla="*/ 4561764 w 6181725"/>
                <a:gd name="connsiteY38" fmla="*/ 828941 h 3629025"/>
                <a:gd name="connsiteX39" fmla="*/ 4688720 w 6181725"/>
                <a:gd name="connsiteY39" fmla="*/ 683696 h 3629025"/>
                <a:gd name="connsiteX40" fmla="*/ 4810125 w 6181725"/>
                <a:gd name="connsiteY40" fmla="*/ 609600 h 3629025"/>
                <a:gd name="connsiteX41" fmla="*/ 4886325 w 6181725"/>
                <a:gd name="connsiteY41" fmla="*/ 609600 h 3629025"/>
                <a:gd name="connsiteX42" fmla="*/ 4981575 w 6181725"/>
                <a:gd name="connsiteY42" fmla="*/ 485775 h 3629025"/>
                <a:gd name="connsiteX43" fmla="*/ 5095875 w 6181725"/>
                <a:gd name="connsiteY43" fmla="*/ 428625 h 3629025"/>
                <a:gd name="connsiteX44" fmla="*/ 5124450 w 6181725"/>
                <a:gd name="connsiteY44" fmla="*/ 381000 h 3629025"/>
                <a:gd name="connsiteX45" fmla="*/ 5210175 w 6181725"/>
                <a:gd name="connsiteY45" fmla="*/ 390525 h 3629025"/>
                <a:gd name="connsiteX46" fmla="*/ 5270280 w 6181725"/>
                <a:gd name="connsiteY46" fmla="*/ 320809 h 3629025"/>
                <a:gd name="connsiteX47" fmla="*/ 5386027 w 6181725"/>
                <a:gd name="connsiteY47" fmla="*/ 330334 h 3629025"/>
                <a:gd name="connsiteX48" fmla="*/ 5494480 w 6181725"/>
                <a:gd name="connsiteY48" fmla="*/ 220059 h 3629025"/>
                <a:gd name="connsiteX49" fmla="*/ 5642720 w 6181725"/>
                <a:gd name="connsiteY49" fmla="*/ 224575 h 3629025"/>
                <a:gd name="connsiteX50" fmla="*/ 5941125 w 6181725"/>
                <a:gd name="connsiteY50" fmla="*/ 90241 h 3629025"/>
                <a:gd name="connsiteX51" fmla="*/ 6181725 w 6181725"/>
                <a:gd name="connsiteY51"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197404 w 6181725"/>
                <a:gd name="connsiteY7" fmla="*/ 2767206 h 3629025"/>
                <a:gd name="connsiteX8" fmla="*/ 1241350 w 6181725"/>
                <a:gd name="connsiteY8" fmla="*/ 2802265 h 3629025"/>
                <a:gd name="connsiteX9" fmla="*/ 1270647 w 6181725"/>
                <a:gd name="connsiteY9" fmla="*/ 2737155 h 3629025"/>
                <a:gd name="connsiteX10" fmla="*/ 1348774 w 6181725"/>
                <a:gd name="connsiteY10" fmla="*/ 2747172 h 3629025"/>
                <a:gd name="connsiteX11" fmla="*/ 1392720 w 6181725"/>
                <a:gd name="connsiteY11" fmla="*/ 2667036 h 3629025"/>
                <a:gd name="connsiteX12" fmla="*/ 1446434 w 6181725"/>
                <a:gd name="connsiteY12" fmla="*/ 2667036 h 3629025"/>
                <a:gd name="connsiteX13" fmla="*/ 1477821 w 6181725"/>
                <a:gd name="connsiteY13" fmla="*/ 2601892 h 3629025"/>
                <a:gd name="connsiteX14" fmla="*/ 1581150 w 6181725"/>
                <a:gd name="connsiteY14" fmla="*/ 2552700 h 3629025"/>
                <a:gd name="connsiteX15" fmla="*/ 1724025 w 6181725"/>
                <a:gd name="connsiteY15" fmla="*/ 2484550 h 3629025"/>
                <a:gd name="connsiteX16" fmla="*/ 1905000 w 6181725"/>
                <a:gd name="connsiteY16" fmla="*/ 2324100 h 3629025"/>
                <a:gd name="connsiteX17" fmla="*/ 2114550 w 6181725"/>
                <a:gd name="connsiteY17" fmla="*/ 2238375 h 3629025"/>
                <a:gd name="connsiteX18" fmla="*/ 2227707 w 6181725"/>
                <a:gd name="connsiteY18" fmla="*/ 2136143 h 3629025"/>
                <a:gd name="connsiteX19" fmla="*/ 2281421 w 6181725"/>
                <a:gd name="connsiteY19" fmla="*/ 2141150 h 3629025"/>
                <a:gd name="connsiteX20" fmla="*/ 2349782 w 6181725"/>
                <a:gd name="connsiteY20" fmla="*/ 2071033 h 3629025"/>
                <a:gd name="connsiteX21" fmla="*/ 2414467 w 6181725"/>
                <a:gd name="connsiteY21" fmla="*/ 2077435 h 3629025"/>
                <a:gd name="connsiteX22" fmla="*/ 2447440 w 6181725"/>
                <a:gd name="connsiteY22" fmla="*/ 1995906 h 3629025"/>
                <a:gd name="connsiteX23" fmla="*/ 2676525 w 6181725"/>
                <a:gd name="connsiteY23" fmla="*/ 1876425 h 3629025"/>
                <a:gd name="connsiteX24" fmla="*/ 2771775 w 6181725"/>
                <a:gd name="connsiteY24" fmla="*/ 1828800 h 3629025"/>
                <a:gd name="connsiteX25" fmla="*/ 2847975 w 6181725"/>
                <a:gd name="connsiteY25" fmla="*/ 1790700 h 3629025"/>
                <a:gd name="connsiteX26" fmla="*/ 2953955 w 6181725"/>
                <a:gd name="connsiteY26" fmla="*/ 1727067 h 3629025"/>
                <a:gd name="connsiteX27" fmla="*/ 3133725 w 6181725"/>
                <a:gd name="connsiteY27" fmla="*/ 1647825 h 3629025"/>
                <a:gd name="connsiteX28" fmla="*/ 3235545 w 6181725"/>
                <a:gd name="connsiteY28" fmla="*/ 1560625 h 3629025"/>
                <a:gd name="connsiteX29" fmla="*/ 3417725 w 6181725"/>
                <a:gd name="connsiteY29" fmla="*/ 1408807 h 3629025"/>
                <a:gd name="connsiteX30" fmla="*/ 3590925 w 6181725"/>
                <a:gd name="connsiteY30" fmla="*/ 1295400 h 3629025"/>
                <a:gd name="connsiteX31" fmla="*/ 3629025 w 6181725"/>
                <a:gd name="connsiteY31" fmla="*/ 1304925 h 3629025"/>
                <a:gd name="connsiteX32" fmla="*/ 3779738 w 6181725"/>
                <a:gd name="connsiteY32" fmla="*/ 1220184 h 3629025"/>
                <a:gd name="connsiteX33" fmla="*/ 3886200 w 6181725"/>
                <a:gd name="connsiteY33" fmla="*/ 1143000 h 3629025"/>
                <a:gd name="connsiteX34" fmla="*/ 4058818 w 6181725"/>
                <a:gd name="connsiteY34" fmla="*/ 1094388 h 3629025"/>
                <a:gd name="connsiteX35" fmla="*/ 4124325 w 6181725"/>
                <a:gd name="connsiteY35" fmla="*/ 1028700 h 3629025"/>
                <a:gd name="connsiteX36" fmla="*/ 4257675 w 6181725"/>
                <a:gd name="connsiteY36" fmla="*/ 990600 h 3629025"/>
                <a:gd name="connsiteX37" fmla="*/ 4371975 w 6181725"/>
                <a:gd name="connsiteY37" fmla="*/ 914400 h 3629025"/>
                <a:gd name="connsiteX38" fmla="*/ 4561764 w 6181725"/>
                <a:gd name="connsiteY38" fmla="*/ 828941 h 3629025"/>
                <a:gd name="connsiteX39" fmla="*/ 4688720 w 6181725"/>
                <a:gd name="connsiteY39" fmla="*/ 683696 h 3629025"/>
                <a:gd name="connsiteX40" fmla="*/ 4810125 w 6181725"/>
                <a:gd name="connsiteY40" fmla="*/ 609600 h 3629025"/>
                <a:gd name="connsiteX41" fmla="*/ 4886325 w 6181725"/>
                <a:gd name="connsiteY41" fmla="*/ 609600 h 3629025"/>
                <a:gd name="connsiteX42" fmla="*/ 4981575 w 6181725"/>
                <a:gd name="connsiteY42" fmla="*/ 485775 h 3629025"/>
                <a:gd name="connsiteX43" fmla="*/ 5095875 w 6181725"/>
                <a:gd name="connsiteY43" fmla="*/ 428625 h 3629025"/>
                <a:gd name="connsiteX44" fmla="*/ 5124450 w 6181725"/>
                <a:gd name="connsiteY44" fmla="*/ 381000 h 3629025"/>
                <a:gd name="connsiteX45" fmla="*/ 5210175 w 6181725"/>
                <a:gd name="connsiteY45" fmla="*/ 390525 h 3629025"/>
                <a:gd name="connsiteX46" fmla="*/ 5270280 w 6181725"/>
                <a:gd name="connsiteY46" fmla="*/ 320809 h 3629025"/>
                <a:gd name="connsiteX47" fmla="*/ 5386027 w 6181725"/>
                <a:gd name="connsiteY47" fmla="*/ 330334 h 3629025"/>
                <a:gd name="connsiteX48" fmla="*/ 5494480 w 6181725"/>
                <a:gd name="connsiteY48" fmla="*/ 220059 h 3629025"/>
                <a:gd name="connsiteX49" fmla="*/ 5642720 w 6181725"/>
                <a:gd name="connsiteY49" fmla="*/ 224575 h 3629025"/>
                <a:gd name="connsiteX50" fmla="*/ 5941125 w 6181725"/>
                <a:gd name="connsiteY50" fmla="*/ 90241 h 3629025"/>
                <a:gd name="connsiteX51" fmla="*/ 6181725 w 6181725"/>
                <a:gd name="connsiteY51"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085094 w 6181725"/>
                <a:gd name="connsiteY7" fmla="*/ 2842332 h 3629025"/>
                <a:gd name="connsiteX8" fmla="*/ 1197404 w 6181725"/>
                <a:gd name="connsiteY8" fmla="*/ 2767206 h 3629025"/>
                <a:gd name="connsiteX9" fmla="*/ 1241350 w 6181725"/>
                <a:gd name="connsiteY9" fmla="*/ 2802265 h 3629025"/>
                <a:gd name="connsiteX10" fmla="*/ 1270647 w 6181725"/>
                <a:gd name="connsiteY10" fmla="*/ 2737155 h 3629025"/>
                <a:gd name="connsiteX11" fmla="*/ 1348774 w 6181725"/>
                <a:gd name="connsiteY11" fmla="*/ 2747172 h 3629025"/>
                <a:gd name="connsiteX12" fmla="*/ 1392720 w 6181725"/>
                <a:gd name="connsiteY12" fmla="*/ 2667036 h 3629025"/>
                <a:gd name="connsiteX13" fmla="*/ 1446434 w 6181725"/>
                <a:gd name="connsiteY13" fmla="*/ 2667036 h 3629025"/>
                <a:gd name="connsiteX14" fmla="*/ 1477821 w 6181725"/>
                <a:gd name="connsiteY14" fmla="*/ 2601892 h 3629025"/>
                <a:gd name="connsiteX15" fmla="*/ 1581150 w 6181725"/>
                <a:gd name="connsiteY15" fmla="*/ 2552700 h 3629025"/>
                <a:gd name="connsiteX16" fmla="*/ 1724025 w 6181725"/>
                <a:gd name="connsiteY16" fmla="*/ 2484550 h 3629025"/>
                <a:gd name="connsiteX17" fmla="*/ 1905000 w 6181725"/>
                <a:gd name="connsiteY17" fmla="*/ 2324100 h 3629025"/>
                <a:gd name="connsiteX18" fmla="*/ 2114550 w 6181725"/>
                <a:gd name="connsiteY18" fmla="*/ 2238375 h 3629025"/>
                <a:gd name="connsiteX19" fmla="*/ 2227707 w 6181725"/>
                <a:gd name="connsiteY19" fmla="*/ 2136143 h 3629025"/>
                <a:gd name="connsiteX20" fmla="*/ 2281421 w 6181725"/>
                <a:gd name="connsiteY20" fmla="*/ 2141150 h 3629025"/>
                <a:gd name="connsiteX21" fmla="*/ 2349782 w 6181725"/>
                <a:gd name="connsiteY21" fmla="*/ 2071033 h 3629025"/>
                <a:gd name="connsiteX22" fmla="*/ 2414467 w 6181725"/>
                <a:gd name="connsiteY22" fmla="*/ 2077435 h 3629025"/>
                <a:gd name="connsiteX23" fmla="*/ 2447440 w 6181725"/>
                <a:gd name="connsiteY23" fmla="*/ 1995906 h 3629025"/>
                <a:gd name="connsiteX24" fmla="*/ 2676525 w 6181725"/>
                <a:gd name="connsiteY24" fmla="*/ 1876425 h 3629025"/>
                <a:gd name="connsiteX25" fmla="*/ 2771775 w 6181725"/>
                <a:gd name="connsiteY25" fmla="*/ 1828800 h 3629025"/>
                <a:gd name="connsiteX26" fmla="*/ 2847975 w 6181725"/>
                <a:gd name="connsiteY26" fmla="*/ 1790700 h 3629025"/>
                <a:gd name="connsiteX27" fmla="*/ 2953955 w 6181725"/>
                <a:gd name="connsiteY27" fmla="*/ 1727067 h 3629025"/>
                <a:gd name="connsiteX28" fmla="*/ 3133725 w 6181725"/>
                <a:gd name="connsiteY28" fmla="*/ 1647825 h 3629025"/>
                <a:gd name="connsiteX29" fmla="*/ 3235545 w 6181725"/>
                <a:gd name="connsiteY29" fmla="*/ 1560625 h 3629025"/>
                <a:gd name="connsiteX30" fmla="*/ 3417725 w 6181725"/>
                <a:gd name="connsiteY30" fmla="*/ 1408807 h 3629025"/>
                <a:gd name="connsiteX31" fmla="*/ 3590925 w 6181725"/>
                <a:gd name="connsiteY31" fmla="*/ 1295400 h 3629025"/>
                <a:gd name="connsiteX32" fmla="*/ 3629025 w 6181725"/>
                <a:gd name="connsiteY32" fmla="*/ 1304925 h 3629025"/>
                <a:gd name="connsiteX33" fmla="*/ 3779738 w 6181725"/>
                <a:gd name="connsiteY33" fmla="*/ 1220184 h 3629025"/>
                <a:gd name="connsiteX34" fmla="*/ 3886200 w 6181725"/>
                <a:gd name="connsiteY34" fmla="*/ 1143000 h 3629025"/>
                <a:gd name="connsiteX35" fmla="*/ 4058818 w 6181725"/>
                <a:gd name="connsiteY35" fmla="*/ 1094388 h 3629025"/>
                <a:gd name="connsiteX36" fmla="*/ 4124325 w 6181725"/>
                <a:gd name="connsiteY36" fmla="*/ 1028700 h 3629025"/>
                <a:gd name="connsiteX37" fmla="*/ 4257675 w 6181725"/>
                <a:gd name="connsiteY37" fmla="*/ 990600 h 3629025"/>
                <a:gd name="connsiteX38" fmla="*/ 4371975 w 6181725"/>
                <a:gd name="connsiteY38" fmla="*/ 914400 h 3629025"/>
                <a:gd name="connsiteX39" fmla="*/ 4561764 w 6181725"/>
                <a:gd name="connsiteY39" fmla="*/ 828941 h 3629025"/>
                <a:gd name="connsiteX40" fmla="*/ 4688720 w 6181725"/>
                <a:gd name="connsiteY40" fmla="*/ 683696 h 3629025"/>
                <a:gd name="connsiteX41" fmla="*/ 4810125 w 6181725"/>
                <a:gd name="connsiteY41" fmla="*/ 609600 h 3629025"/>
                <a:gd name="connsiteX42" fmla="*/ 4886325 w 6181725"/>
                <a:gd name="connsiteY42" fmla="*/ 609600 h 3629025"/>
                <a:gd name="connsiteX43" fmla="*/ 4981575 w 6181725"/>
                <a:gd name="connsiteY43" fmla="*/ 485775 h 3629025"/>
                <a:gd name="connsiteX44" fmla="*/ 5095875 w 6181725"/>
                <a:gd name="connsiteY44" fmla="*/ 428625 h 3629025"/>
                <a:gd name="connsiteX45" fmla="*/ 5124450 w 6181725"/>
                <a:gd name="connsiteY45" fmla="*/ 381000 h 3629025"/>
                <a:gd name="connsiteX46" fmla="*/ 5210175 w 6181725"/>
                <a:gd name="connsiteY46" fmla="*/ 390525 h 3629025"/>
                <a:gd name="connsiteX47" fmla="*/ 5270280 w 6181725"/>
                <a:gd name="connsiteY47" fmla="*/ 320809 h 3629025"/>
                <a:gd name="connsiteX48" fmla="*/ 5386027 w 6181725"/>
                <a:gd name="connsiteY48" fmla="*/ 330334 h 3629025"/>
                <a:gd name="connsiteX49" fmla="*/ 5494480 w 6181725"/>
                <a:gd name="connsiteY49" fmla="*/ 220059 h 3629025"/>
                <a:gd name="connsiteX50" fmla="*/ 5642720 w 6181725"/>
                <a:gd name="connsiteY50" fmla="*/ 224575 h 3629025"/>
                <a:gd name="connsiteX51" fmla="*/ 5941125 w 6181725"/>
                <a:gd name="connsiteY51" fmla="*/ 90241 h 3629025"/>
                <a:gd name="connsiteX52" fmla="*/ 6181725 w 6181725"/>
                <a:gd name="connsiteY52"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23925 w 6181725"/>
                <a:gd name="connsiteY6" fmla="*/ 2933700 h 3629025"/>
                <a:gd name="connsiteX7" fmla="*/ 1114392 w 6181725"/>
                <a:gd name="connsiteY7" fmla="*/ 2867375 h 3629025"/>
                <a:gd name="connsiteX8" fmla="*/ 1197404 w 6181725"/>
                <a:gd name="connsiteY8" fmla="*/ 2767206 h 3629025"/>
                <a:gd name="connsiteX9" fmla="*/ 1241350 w 6181725"/>
                <a:gd name="connsiteY9" fmla="*/ 2802265 h 3629025"/>
                <a:gd name="connsiteX10" fmla="*/ 1270647 w 6181725"/>
                <a:gd name="connsiteY10" fmla="*/ 2737155 h 3629025"/>
                <a:gd name="connsiteX11" fmla="*/ 1348774 w 6181725"/>
                <a:gd name="connsiteY11" fmla="*/ 2747172 h 3629025"/>
                <a:gd name="connsiteX12" fmla="*/ 1392720 w 6181725"/>
                <a:gd name="connsiteY12" fmla="*/ 2667036 h 3629025"/>
                <a:gd name="connsiteX13" fmla="*/ 1446434 w 6181725"/>
                <a:gd name="connsiteY13" fmla="*/ 2667036 h 3629025"/>
                <a:gd name="connsiteX14" fmla="*/ 1477821 w 6181725"/>
                <a:gd name="connsiteY14" fmla="*/ 2601892 h 3629025"/>
                <a:gd name="connsiteX15" fmla="*/ 1581150 w 6181725"/>
                <a:gd name="connsiteY15" fmla="*/ 2552700 h 3629025"/>
                <a:gd name="connsiteX16" fmla="*/ 1724025 w 6181725"/>
                <a:gd name="connsiteY16" fmla="*/ 2484550 h 3629025"/>
                <a:gd name="connsiteX17" fmla="*/ 1905000 w 6181725"/>
                <a:gd name="connsiteY17" fmla="*/ 2324100 h 3629025"/>
                <a:gd name="connsiteX18" fmla="*/ 2114550 w 6181725"/>
                <a:gd name="connsiteY18" fmla="*/ 2238375 h 3629025"/>
                <a:gd name="connsiteX19" fmla="*/ 2227707 w 6181725"/>
                <a:gd name="connsiteY19" fmla="*/ 2136143 h 3629025"/>
                <a:gd name="connsiteX20" fmla="*/ 2281421 w 6181725"/>
                <a:gd name="connsiteY20" fmla="*/ 2141150 h 3629025"/>
                <a:gd name="connsiteX21" fmla="*/ 2349782 w 6181725"/>
                <a:gd name="connsiteY21" fmla="*/ 2071033 h 3629025"/>
                <a:gd name="connsiteX22" fmla="*/ 2414467 w 6181725"/>
                <a:gd name="connsiteY22" fmla="*/ 2077435 h 3629025"/>
                <a:gd name="connsiteX23" fmla="*/ 2447440 w 6181725"/>
                <a:gd name="connsiteY23" fmla="*/ 1995906 h 3629025"/>
                <a:gd name="connsiteX24" fmla="*/ 2676525 w 6181725"/>
                <a:gd name="connsiteY24" fmla="*/ 1876425 h 3629025"/>
                <a:gd name="connsiteX25" fmla="*/ 2771775 w 6181725"/>
                <a:gd name="connsiteY25" fmla="*/ 1828800 h 3629025"/>
                <a:gd name="connsiteX26" fmla="*/ 2847975 w 6181725"/>
                <a:gd name="connsiteY26" fmla="*/ 1790700 h 3629025"/>
                <a:gd name="connsiteX27" fmla="*/ 2953955 w 6181725"/>
                <a:gd name="connsiteY27" fmla="*/ 1727067 h 3629025"/>
                <a:gd name="connsiteX28" fmla="*/ 3133725 w 6181725"/>
                <a:gd name="connsiteY28" fmla="*/ 1647825 h 3629025"/>
                <a:gd name="connsiteX29" fmla="*/ 3235545 w 6181725"/>
                <a:gd name="connsiteY29" fmla="*/ 1560625 h 3629025"/>
                <a:gd name="connsiteX30" fmla="*/ 3417725 w 6181725"/>
                <a:gd name="connsiteY30" fmla="*/ 1408807 h 3629025"/>
                <a:gd name="connsiteX31" fmla="*/ 3590925 w 6181725"/>
                <a:gd name="connsiteY31" fmla="*/ 1295400 h 3629025"/>
                <a:gd name="connsiteX32" fmla="*/ 3629025 w 6181725"/>
                <a:gd name="connsiteY32" fmla="*/ 1304925 h 3629025"/>
                <a:gd name="connsiteX33" fmla="*/ 3779738 w 6181725"/>
                <a:gd name="connsiteY33" fmla="*/ 1220184 h 3629025"/>
                <a:gd name="connsiteX34" fmla="*/ 3886200 w 6181725"/>
                <a:gd name="connsiteY34" fmla="*/ 1143000 h 3629025"/>
                <a:gd name="connsiteX35" fmla="*/ 4058818 w 6181725"/>
                <a:gd name="connsiteY35" fmla="*/ 1094388 h 3629025"/>
                <a:gd name="connsiteX36" fmla="*/ 4124325 w 6181725"/>
                <a:gd name="connsiteY36" fmla="*/ 1028700 h 3629025"/>
                <a:gd name="connsiteX37" fmla="*/ 4257675 w 6181725"/>
                <a:gd name="connsiteY37" fmla="*/ 990600 h 3629025"/>
                <a:gd name="connsiteX38" fmla="*/ 4371975 w 6181725"/>
                <a:gd name="connsiteY38" fmla="*/ 914400 h 3629025"/>
                <a:gd name="connsiteX39" fmla="*/ 4561764 w 6181725"/>
                <a:gd name="connsiteY39" fmla="*/ 828941 h 3629025"/>
                <a:gd name="connsiteX40" fmla="*/ 4688720 w 6181725"/>
                <a:gd name="connsiteY40" fmla="*/ 683696 h 3629025"/>
                <a:gd name="connsiteX41" fmla="*/ 4810125 w 6181725"/>
                <a:gd name="connsiteY41" fmla="*/ 609600 h 3629025"/>
                <a:gd name="connsiteX42" fmla="*/ 4886325 w 6181725"/>
                <a:gd name="connsiteY42" fmla="*/ 609600 h 3629025"/>
                <a:gd name="connsiteX43" fmla="*/ 4981575 w 6181725"/>
                <a:gd name="connsiteY43" fmla="*/ 485775 h 3629025"/>
                <a:gd name="connsiteX44" fmla="*/ 5095875 w 6181725"/>
                <a:gd name="connsiteY44" fmla="*/ 428625 h 3629025"/>
                <a:gd name="connsiteX45" fmla="*/ 5124450 w 6181725"/>
                <a:gd name="connsiteY45" fmla="*/ 381000 h 3629025"/>
                <a:gd name="connsiteX46" fmla="*/ 5210175 w 6181725"/>
                <a:gd name="connsiteY46" fmla="*/ 390525 h 3629025"/>
                <a:gd name="connsiteX47" fmla="*/ 5270280 w 6181725"/>
                <a:gd name="connsiteY47" fmla="*/ 320809 h 3629025"/>
                <a:gd name="connsiteX48" fmla="*/ 5386027 w 6181725"/>
                <a:gd name="connsiteY48" fmla="*/ 330334 h 3629025"/>
                <a:gd name="connsiteX49" fmla="*/ 5494480 w 6181725"/>
                <a:gd name="connsiteY49" fmla="*/ 220059 h 3629025"/>
                <a:gd name="connsiteX50" fmla="*/ 5642720 w 6181725"/>
                <a:gd name="connsiteY50" fmla="*/ 224575 h 3629025"/>
                <a:gd name="connsiteX51" fmla="*/ 5941125 w 6181725"/>
                <a:gd name="connsiteY51" fmla="*/ 90241 h 3629025"/>
                <a:gd name="connsiteX52" fmla="*/ 6181725 w 6181725"/>
                <a:gd name="connsiteY52"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3019425 h 3629025"/>
                <a:gd name="connsiteX6" fmla="*/ 948340 w 6181725"/>
                <a:gd name="connsiteY6" fmla="*/ 2898641 h 3629025"/>
                <a:gd name="connsiteX7" fmla="*/ 1114392 w 6181725"/>
                <a:gd name="connsiteY7" fmla="*/ 2867375 h 3629025"/>
                <a:gd name="connsiteX8" fmla="*/ 1197404 w 6181725"/>
                <a:gd name="connsiteY8" fmla="*/ 2767206 h 3629025"/>
                <a:gd name="connsiteX9" fmla="*/ 1241350 w 6181725"/>
                <a:gd name="connsiteY9" fmla="*/ 2802265 h 3629025"/>
                <a:gd name="connsiteX10" fmla="*/ 1270647 w 6181725"/>
                <a:gd name="connsiteY10" fmla="*/ 2737155 h 3629025"/>
                <a:gd name="connsiteX11" fmla="*/ 1348774 w 6181725"/>
                <a:gd name="connsiteY11" fmla="*/ 2747172 h 3629025"/>
                <a:gd name="connsiteX12" fmla="*/ 1392720 w 6181725"/>
                <a:gd name="connsiteY12" fmla="*/ 2667036 h 3629025"/>
                <a:gd name="connsiteX13" fmla="*/ 1446434 w 6181725"/>
                <a:gd name="connsiteY13" fmla="*/ 2667036 h 3629025"/>
                <a:gd name="connsiteX14" fmla="*/ 1477821 w 6181725"/>
                <a:gd name="connsiteY14" fmla="*/ 2601892 h 3629025"/>
                <a:gd name="connsiteX15" fmla="*/ 1581150 w 6181725"/>
                <a:gd name="connsiteY15" fmla="*/ 2552700 h 3629025"/>
                <a:gd name="connsiteX16" fmla="*/ 1724025 w 6181725"/>
                <a:gd name="connsiteY16" fmla="*/ 2484550 h 3629025"/>
                <a:gd name="connsiteX17" fmla="*/ 1905000 w 6181725"/>
                <a:gd name="connsiteY17" fmla="*/ 2324100 h 3629025"/>
                <a:gd name="connsiteX18" fmla="*/ 2114550 w 6181725"/>
                <a:gd name="connsiteY18" fmla="*/ 2238375 h 3629025"/>
                <a:gd name="connsiteX19" fmla="*/ 2227707 w 6181725"/>
                <a:gd name="connsiteY19" fmla="*/ 2136143 h 3629025"/>
                <a:gd name="connsiteX20" fmla="*/ 2281421 w 6181725"/>
                <a:gd name="connsiteY20" fmla="*/ 2141150 h 3629025"/>
                <a:gd name="connsiteX21" fmla="*/ 2349782 w 6181725"/>
                <a:gd name="connsiteY21" fmla="*/ 2071033 h 3629025"/>
                <a:gd name="connsiteX22" fmla="*/ 2414467 w 6181725"/>
                <a:gd name="connsiteY22" fmla="*/ 2077435 h 3629025"/>
                <a:gd name="connsiteX23" fmla="*/ 2447440 w 6181725"/>
                <a:gd name="connsiteY23" fmla="*/ 1995906 h 3629025"/>
                <a:gd name="connsiteX24" fmla="*/ 2676525 w 6181725"/>
                <a:gd name="connsiteY24" fmla="*/ 1876425 h 3629025"/>
                <a:gd name="connsiteX25" fmla="*/ 2771775 w 6181725"/>
                <a:gd name="connsiteY25" fmla="*/ 1828800 h 3629025"/>
                <a:gd name="connsiteX26" fmla="*/ 2847975 w 6181725"/>
                <a:gd name="connsiteY26" fmla="*/ 1790700 h 3629025"/>
                <a:gd name="connsiteX27" fmla="*/ 2953955 w 6181725"/>
                <a:gd name="connsiteY27" fmla="*/ 1727067 h 3629025"/>
                <a:gd name="connsiteX28" fmla="*/ 3133725 w 6181725"/>
                <a:gd name="connsiteY28" fmla="*/ 1647825 h 3629025"/>
                <a:gd name="connsiteX29" fmla="*/ 3235545 w 6181725"/>
                <a:gd name="connsiteY29" fmla="*/ 1560625 h 3629025"/>
                <a:gd name="connsiteX30" fmla="*/ 3417725 w 6181725"/>
                <a:gd name="connsiteY30" fmla="*/ 1408807 h 3629025"/>
                <a:gd name="connsiteX31" fmla="*/ 3590925 w 6181725"/>
                <a:gd name="connsiteY31" fmla="*/ 1295400 h 3629025"/>
                <a:gd name="connsiteX32" fmla="*/ 3629025 w 6181725"/>
                <a:gd name="connsiteY32" fmla="*/ 1304925 h 3629025"/>
                <a:gd name="connsiteX33" fmla="*/ 3779738 w 6181725"/>
                <a:gd name="connsiteY33" fmla="*/ 1220184 h 3629025"/>
                <a:gd name="connsiteX34" fmla="*/ 3886200 w 6181725"/>
                <a:gd name="connsiteY34" fmla="*/ 1143000 h 3629025"/>
                <a:gd name="connsiteX35" fmla="*/ 4058818 w 6181725"/>
                <a:gd name="connsiteY35" fmla="*/ 1094388 h 3629025"/>
                <a:gd name="connsiteX36" fmla="*/ 4124325 w 6181725"/>
                <a:gd name="connsiteY36" fmla="*/ 1028700 h 3629025"/>
                <a:gd name="connsiteX37" fmla="*/ 4257675 w 6181725"/>
                <a:gd name="connsiteY37" fmla="*/ 990600 h 3629025"/>
                <a:gd name="connsiteX38" fmla="*/ 4371975 w 6181725"/>
                <a:gd name="connsiteY38" fmla="*/ 914400 h 3629025"/>
                <a:gd name="connsiteX39" fmla="*/ 4561764 w 6181725"/>
                <a:gd name="connsiteY39" fmla="*/ 828941 h 3629025"/>
                <a:gd name="connsiteX40" fmla="*/ 4688720 w 6181725"/>
                <a:gd name="connsiteY40" fmla="*/ 683696 h 3629025"/>
                <a:gd name="connsiteX41" fmla="*/ 4810125 w 6181725"/>
                <a:gd name="connsiteY41" fmla="*/ 609600 h 3629025"/>
                <a:gd name="connsiteX42" fmla="*/ 4886325 w 6181725"/>
                <a:gd name="connsiteY42" fmla="*/ 609600 h 3629025"/>
                <a:gd name="connsiteX43" fmla="*/ 4981575 w 6181725"/>
                <a:gd name="connsiteY43" fmla="*/ 485775 h 3629025"/>
                <a:gd name="connsiteX44" fmla="*/ 5095875 w 6181725"/>
                <a:gd name="connsiteY44" fmla="*/ 428625 h 3629025"/>
                <a:gd name="connsiteX45" fmla="*/ 5124450 w 6181725"/>
                <a:gd name="connsiteY45" fmla="*/ 381000 h 3629025"/>
                <a:gd name="connsiteX46" fmla="*/ 5210175 w 6181725"/>
                <a:gd name="connsiteY46" fmla="*/ 390525 h 3629025"/>
                <a:gd name="connsiteX47" fmla="*/ 5270280 w 6181725"/>
                <a:gd name="connsiteY47" fmla="*/ 320809 h 3629025"/>
                <a:gd name="connsiteX48" fmla="*/ 5386027 w 6181725"/>
                <a:gd name="connsiteY48" fmla="*/ 330334 h 3629025"/>
                <a:gd name="connsiteX49" fmla="*/ 5494480 w 6181725"/>
                <a:gd name="connsiteY49" fmla="*/ 220059 h 3629025"/>
                <a:gd name="connsiteX50" fmla="*/ 5642720 w 6181725"/>
                <a:gd name="connsiteY50" fmla="*/ 224575 h 3629025"/>
                <a:gd name="connsiteX51" fmla="*/ 5941125 w 6181725"/>
                <a:gd name="connsiteY51" fmla="*/ 90241 h 3629025"/>
                <a:gd name="connsiteX52" fmla="*/ 6181725 w 6181725"/>
                <a:gd name="connsiteY52" fmla="*/ 0 h 3629025"/>
                <a:gd name="connsiteX0" fmla="*/ 0 w 6181725"/>
                <a:gd name="connsiteY0" fmla="*/ 3629025 h 3629025"/>
                <a:gd name="connsiteX1" fmla="*/ 333375 w 6181725"/>
                <a:gd name="connsiteY1" fmla="*/ 338137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2999391 h 3629025"/>
                <a:gd name="connsiteX6" fmla="*/ 948340 w 6181725"/>
                <a:gd name="connsiteY6" fmla="*/ 2898641 h 3629025"/>
                <a:gd name="connsiteX7" fmla="*/ 1114392 w 6181725"/>
                <a:gd name="connsiteY7" fmla="*/ 2867375 h 3629025"/>
                <a:gd name="connsiteX8" fmla="*/ 1197404 w 6181725"/>
                <a:gd name="connsiteY8" fmla="*/ 2767206 h 3629025"/>
                <a:gd name="connsiteX9" fmla="*/ 1241350 w 6181725"/>
                <a:gd name="connsiteY9" fmla="*/ 2802265 h 3629025"/>
                <a:gd name="connsiteX10" fmla="*/ 1270647 w 6181725"/>
                <a:gd name="connsiteY10" fmla="*/ 2737155 h 3629025"/>
                <a:gd name="connsiteX11" fmla="*/ 1348774 w 6181725"/>
                <a:gd name="connsiteY11" fmla="*/ 2747172 h 3629025"/>
                <a:gd name="connsiteX12" fmla="*/ 1392720 w 6181725"/>
                <a:gd name="connsiteY12" fmla="*/ 2667036 h 3629025"/>
                <a:gd name="connsiteX13" fmla="*/ 1446434 w 6181725"/>
                <a:gd name="connsiteY13" fmla="*/ 2667036 h 3629025"/>
                <a:gd name="connsiteX14" fmla="*/ 1477821 w 6181725"/>
                <a:gd name="connsiteY14" fmla="*/ 2601892 h 3629025"/>
                <a:gd name="connsiteX15" fmla="*/ 1581150 w 6181725"/>
                <a:gd name="connsiteY15" fmla="*/ 2552700 h 3629025"/>
                <a:gd name="connsiteX16" fmla="*/ 1724025 w 6181725"/>
                <a:gd name="connsiteY16" fmla="*/ 2484550 h 3629025"/>
                <a:gd name="connsiteX17" fmla="*/ 1905000 w 6181725"/>
                <a:gd name="connsiteY17" fmla="*/ 2324100 h 3629025"/>
                <a:gd name="connsiteX18" fmla="*/ 2114550 w 6181725"/>
                <a:gd name="connsiteY18" fmla="*/ 2238375 h 3629025"/>
                <a:gd name="connsiteX19" fmla="*/ 2227707 w 6181725"/>
                <a:gd name="connsiteY19" fmla="*/ 2136143 h 3629025"/>
                <a:gd name="connsiteX20" fmla="*/ 2281421 w 6181725"/>
                <a:gd name="connsiteY20" fmla="*/ 2141150 h 3629025"/>
                <a:gd name="connsiteX21" fmla="*/ 2349782 w 6181725"/>
                <a:gd name="connsiteY21" fmla="*/ 2071033 h 3629025"/>
                <a:gd name="connsiteX22" fmla="*/ 2414467 w 6181725"/>
                <a:gd name="connsiteY22" fmla="*/ 2077435 h 3629025"/>
                <a:gd name="connsiteX23" fmla="*/ 2447440 w 6181725"/>
                <a:gd name="connsiteY23" fmla="*/ 1995906 h 3629025"/>
                <a:gd name="connsiteX24" fmla="*/ 2676525 w 6181725"/>
                <a:gd name="connsiteY24" fmla="*/ 1876425 h 3629025"/>
                <a:gd name="connsiteX25" fmla="*/ 2771775 w 6181725"/>
                <a:gd name="connsiteY25" fmla="*/ 1828800 h 3629025"/>
                <a:gd name="connsiteX26" fmla="*/ 2847975 w 6181725"/>
                <a:gd name="connsiteY26" fmla="*/ 1790700 h 3629025"/>
                <a:gd name="connsiteX27" fmla="*/ 2953955 w 6181725"/>
                <a:gd name="connsiteY27" fmla="*/ 1727067 h 3629025"/>
                <a:gd name="connsiteX28" fmla="*/ 3133725 w 6181725"/>
                <a:gd name="connsiteY28" fmla="*/ 1647825 h 3629025"/>
                <a:gd name="connsiteX29" fmla="*/ 3235545 w 6181725"/>
                <a:gd name="connsiteY29" fmla="*/ 1560625 h 3629025"/>
                <a:gd name="connsiteX30" fmla="*/ 3417725 w 6181725"/>
                <a:gd name="connsiteY30" fmla="*/ 1408807 h 3629025"/>
                <a:gd name="connsiteX31" fmla="*/ 3590925 w 6181725"/>
                <a:gd name="connsiteY31" fmla="*/ 1295400 h 3629025"/>
                <a:gd name="connsiteX32" fmla="*/ 3629025 w 6181725"/>
                <a:gd name="connsiteY32" fmla="*/ 1304925 h 3629025"/>
                <a:gd name="connsiteX33" fmla="*/ 3779738 w 6181725"/>
                <a:gd name="connsiteY33" fmla="*/ 1220184 h 3629025"/>
                <a:gd name="connsiteX34" fmla="*/ 3886200 w 6181725"/>
                <a:gd name="connsiteY34" fmla="*/ 1143000 h 3629025"/>
                <a:gd name="connsiteX35" fmla="*/ 4058818 w 6181725"/>
                <a:gd name="connsiteY35" fmla="*/ 1094388 h 3629025"/>
                <a:gd name="connsiteX36" fmla="*/ 4124325 w 6181725"/>
                <a:gd name="connsiteY36" fmla="*/ 1028700 h 3629025"/>
                <a:gd name="connsiteX37" fmla="*/ 4257675 w 6181725"/>
                <a:gd name="connsiteY37" fmla="*/ 990600 h 3629025"/>
                <a:gd name="connsiteX38" fmla="*/ 4371975 w 6181725"/>
                <a:gd name="connsiteY38" fmla="*/ 914400 h 3629025"/>
                <a:gd name="connsiteX39" fmla="*/ 4561764 w 6181725"/>
                <a:gd name="connsiteY39" fmla="*/ 828941 h 3629025"/>
                <a:gd name="connsiteX40" fmla="*/ 4688720 w 6181725"/>
                <a:gd name="connsiteY40" fmla="*/ 683696 h 3629025"/>
                <a:gd name="connsiteX41" fmla="*/ 4810125 w 6181725"/>
                <a:gd name="connsiteY41" fmla="*/ 609600 h 3629025"/>
                <a:gd name="connsiteX42" fmla="*/ 4886325 w 6181725"/>
                <a:gd name="connsiteY42" fmla="*/ 609600 h 3629025"/>
                <a:gd name="connsiteX43" fmla="*/ 4981575 w 6181725"/>
                <a:gd name="connsiteY43" fmla="*/ 485775 h 3629025"/>
                <a:gd name="connsiteX44" fmla="*/ 5095875 w 6181725"/>
                <a:gd name="connsiteY44" fmla="*/ 428625 h 3629025"/>
                <a:gd name="connsiteX45" fmla="*/ 5124450 w 6181725"/>
                <a:gd name="connsiteY45" fmla="*/ 381000 h 3629025"/>
                <a:gd name="connsiteX46" fmla="*/ 5210175 w 6181725"/>
                <a:gd name="connsiteY46" fmla="*/ 390525 h 3629025"/>
                <a:gd name="connsiteX47" fmla="*/ 5270280 w 6181725"/>
                <a:gd name="connsiteY47" fmla="*/ 320809 h 3629025"/>
                <a:gd name="connsiteX48" fmla="*/ 5386027 w 6181725"/>
                <a:gd name="connsiteY48" fmla="*/ 330334 h 3629025"/>
                <a:gd name="connsiteX49" fmla="*/ 5494480 w 6181725"/>
                <a:gd name="connsiteY49" fmla="*/ 220059 h 3629025"/>
                <a:gd name="connsiteX50" fmla="*/ 5642720 w 6181725"/>
                <a:gd name="connsiteY50" fmla="*/ 224575 h 3629025"/>
                <a:gd name="connsiteX51" fmla="*/ 5941125 w 6181725"/>
                <a:gd name="connsiteY51" fmla="*/ 90241 h 3629025"/>
                <a:gd name="connsiteX52" fmla="*/ 6181725 w 6181725"/>
                <a:gd name="connsiteY52" fmla="*/ 0 h 3629025"/>
                <a:gd name="connsiteX0" fmla="*/ 0 w 6181725"/>
                <a:gd name="connsiteY0" fmla="*/ 3629025 h 3629025"/>
                <a:gd name="connsiteX1" fmla="*/ 318727 w 6181725"/>
                <a:gd name="connsiteY1" fmla="*/ 3351325 h 3629025"/>
                <a:gd name="connsiteX2" fmla="*/ 457200 w 6181725"/>
                <a:gd name="connsiteY2" fmla="*/ 3200400 h 3629025"/>
                <a:gd name="connsiteX3" fmla="*/ 590550 w 6181725"/>
                <a:gd name="connsiteY3" fmla="*/ 3133725 h 3629025"/>
                <a:gd name="connsiteX4" fmla="*/ 676275 w 6181725"/>
                <a:gd name="connsiteY4" fmla="*/ 3048000 h 3629025"/>
                <a:gd name="connsiteX5" fmla="*/ 819150 w 6181725"/>
                <a:gd name="connsiteY5" fmla="*/ 2999391 h 3629025"/>
                <a:gd name="connsiteX6" fmla="*/ 948340 w 6181725"/>
                <a:gd name="connsiteY6" fmla="*/ 2898641 h 3629025"/>
                <a:gd name="connsiteX7" fmla="*/ 1114392 w 6181725"/>
                <a:gd name="connsiteY7" fmla="*/ 2867375 h 3629025"/>
                <a:gd name="connsiteX8" fmla="*/ 1197404 w 6181725"/>
                <a:gd name="connsiteY8" fmla="*/ 2767206 h 3629025"/>
                <a:gd name="connsiteX9" fmla="*/ 1241350 w 6181725"/>
                <a:gd name="connsiteY9" fmla="*/ 2802265 h 3629025"/>
                <a:gd name="connsiteX10" fmla="*/ 1270647 w 6181725"/>
                <a:gd name="connsiteY10" fmla="*/ 2737155 h 3629025"/>
                <a:gd name="connsiteX11" fmla="*/ 1348774 w 6181725"/>
                <a:gd name="connsiteY11" fmla="*/ 2747172 h 3629025"/>
                <a:gd name="connsiteX12" fmla="*/ 1392720 w 6181725"/>
                <a:gd name="connsiteY12" fmla="*/ 2667036 h 3629025"/>
                <a:gd name="connsiteX13" fmla="*/ 1446434 w 6181725"/>
                <a:gd name="connsiteY13" fmla="*/ 2667036 h 3629025"/>
                <a:gd name="connsiteX14" fmla="*/ 1477821 w 6181725"/>
                <a:gd name="connsiteY14" fmla="*/ 2601892 h 3629025"/>
                <a:gd name="connsiteX15" fmla="*/ 1581150 w 6181725"/>
                <a:gd name="connsiteY15" fmla="*/ 2552700 h 3629025"/>
                <a:gd name="connsiteX16" fmla="*/ 1724025 w 6181725"/>
                <a:gd name="connsiteY16" fmla="*/ 2484550 h 3629025"/>
                <a:gd name="connsiteX17" fmla="*/ 1905000 w 6181725"/>
                <a:gd name="connsiteY17" fmla="*/ 2324100 h 3629025"/>
                <a:gd name="connsiteX18" fmla="*/ 2114550 w 6181725"/>
                <a:gd name="connsiteY18" fmla="*/ 2238375 h 3629025"/>
                <a:gd name="connsiteX19" fmla="*/ 2227707 w 6181725"/>
                <a:gd name="connsiteY19" fmla="*/ 2136143 h 3629025"/>
                <a:gd name="connsiteX20" fmla="*/ 2281421 w 6181725"/>
                <a:gd name="connsiteY20" fmla="*/ 2141150 h 3629025"/>
                <a:gd name="connsiteX21" fmla="*/ 2349782 w 6181725"/>
                <a:gd name="connsiteY21" fmla="*/ 2071033 h 3629025"/>
                <a:gd name="connsiteX22" fmla="*/ 2414467 w 6181725"/>
                <a:gd name="connsiteY22" fmla="*/ 2077435 h 3629025"/>
                <a:gd name="connsiteX23" fmla="*/ 2447440 w 6181725"/>
                <a:gd name="connsiteY23" fmla="*/ 1995906 h 3629025"/>
                <a:gd name="connsiteX24" fmla="*/ 2676525 w 6181725"/>
                <a:gd name="connsiteY24" fmla="*/ 1876425 h 3629025"/>
                <a:gd name="connsiteX25" fmla="*/ 2771775 w 6181725"/>
                <a:gd name="connsiteY25" fmla="*/ 1828800 h 3629025"/>
                <a:gd name="connsiteX26" fmla="*/ 2847975 w 6181725"/>
                <a:gd name="connsiteY26" fmla="*/ 1790700 h 3629025"/>
                <a:gd name="connsiteX27" fmla="*/ 2953955 w 6181725"/>
                <a:gd name="connsiteY27" fmla="*/ 1727067 h 3629025"/>
                <a:gd name="connsiteX28" fmla="*/ 3133725 w 6181725"/>
                <a:gd name="connsiteY28" fmla="*/ 1647825 h 3629025"/>
                <a:gd name="connsiteX29" fmla="*/ 3235545 w 6181725"/>
                <a:gd name="connsiteY29" fmla="*/ 1560625 h 3629025"/>
                <a:gd name="connsiteX30" fmla="*/ 3417725 w 6181725"/>
                <a:gd name="connsiteY30" fmla="*/ 1408807 h 3629025"/>
                <a:gd name="connsiteX31" fmla="*/ 3590925 w 6181725"/>
                <a:gd name="connsiteY31" fmla="*/ 1295400 h 3629025"/>
                <a:gd name="connsiteX32" fmla="*/ 3629025 w 6181725"/>
                <a:gd name="connsiteY32" fmla="*/ 1304925 h 3629025"/>
                <a:gd name="connsiteX33" fmla="*/ 3779738 w 6181725"/>
                <a:gd name="connsiteY33" fmla="*/ 1220184 h 3629025"/>
                <a:gd name="connsiteX34" fmla="*/ 3886200 w 6181725"/>
                <a:gd name="connsiteY34" fmla="*/ 1143000 h 3629025"/>
                <a:gd name="connsiteX35" fmla="*/ 4058818 w 6181725"/>
                <a:gd name="connsiteY35" fmla="*/ 1094388 h 3629025"/>
                <a:gd name="connsiteX36" fmla="*/ 4124325 w 6181725"/>
                <a:gd name="connsiteY36" fmla="*/ 1028700 h 3629025"/>
                <a:gd name="connsiteX37" fmla="*/ 4257675 w 6181725"/>
                <a:gd name="connsiteY37" fmla="*/ 990600 h 3629025"/>
                <a:gd name="connsiteX38" fmla="*/ 4371975 w 6181725"/>
                <a:gd name="connsiteY38" fmla="*/ 914400 h 3629025"/>
                <a:gd name="connsiteX39" fmla="*/ 4561764 w 6181725"/>
                <a:gd name="connsiteY39" fmla="*/ 828941 h 3629025"/>
                <a:gd name="connsiteX40" fmla="*/ 4688720 w 6181725"/>
                <a:gd name="connsiteY40" fmla="*/ 683696 h 3629025"/>
                <a:gd name="connsiteX41" fmla="*/ 4810125 w 6181725"/>
                <a:gd name="connsiteY41" fmla="*/ 609600 h 3629025"/>
                <a:gd name="connsiteX42" fmla="*/ 4886325 w 6181725"/>
                <a:gd name="connsiteY42" fmla="*/ 609600 h 3629025"/>
                <a:gd name="connsiteX43" fmla="*/ 4981575 w 6181725"/>
                <a:gd name="connsiteY43" fmla="*/ 485775 h 3629025"/>
                <a:gd name="connsiteX44" fmla="*/ 5095875 w 6181725"/>
                <a:gd name="connsiteY44" fmla="*/ 428625 h 3629025"/>
                <a:gd name="connsiteX45" fmla="*/ 5124450 w 6181725"/>
                <a:gd name="connsiteY45" fmla="*/ 381000 h 3629025"/>
                <a:gd name="connsiteX46" fmla="*/ 5210175 w 6181725"/>
                <a:gd name="connsiteY46" fmla="*/ 390525 h 3629025"/>
                <a:gd name="connsiteX47" fmla="*/ 5270280 w 6181725"/>
                <a:gd name="connsiteY47" fmla="*/ 320809 h 3629025"/>
                <a:gd name="connsiteX48" fmla="*/ 5386027 w 6181725"/>
                <a:gd name="connsiteY48" fmla="*/ 330334 h 3629025"/>
                <a:gd name="connsiteX49" fmla="*/ 5494480 w 6181725"/>
                <a:gd name="connsiteY49" fmla="*/ 220059 h 3629025"/>
                <a:gd name="connsiteX50" fmla="*/ 5642720 w 6181725"/>
                <a:gd name="connsiteY50" fmla="*/ 224575 h 3629025"/>
                <a:gd name="connsiteX51" fmla="*/ 5941125 w 6181725"/>
                <a:gd name="connsiteY51" fmla="*/ 90241 h 3629025"/>
                <a:gd name="connsiteX52" fmla="*/ 6181725 w 6181725"/>
                <a:gd name="connsiteY52" fmla="*/ 0 h 3629025"/>
                <a:gd name="connsiteX0" fmla="*/ 0 w 6181725"/>
                <a:gd name="connsiteY0" fmla="*/ 3629025 h 3629025"/>
                <a:gd name="connsiteX1" fmla="*/ 318727 w 6181725"/>
                <a:gd name="connsiteY1" fmla="*/ 3351325 h 3629025"/>
                <a:gd name="connsiteX2" fmla="*/ 457200 w 6181725"/>
                <a:gd name="connsiteY2" fmla="*/ 3200400 h 3629025"/>
                <a:gd name="connsiteX3" fmla="*/ 551486 w 6181725"/>
                <a:gd name="connsiteY3" fmla="*/ 3123708 h 3629025"/>
                <a:gd name="connsiteX4" fmla="*/ 676275 w 6181725"/>
                <a:gd name="connsiteY4" fmla="*/ 3048000 h 3629025"/>
                <a:gd name="connsiteX5" fmla="*/ 819150 w 6181725"/>
                <a:gd name="connsiteY5" fmla="*/ 2999391 h 3629025"/>
                <a:gd name="connsiteX6" fmla="*/ 948340 w 6181725"/>
                <a:gd name="connsiteY6" fmla="*/ 2898641 h 3629025"/>
                <a:gd name="connsiteX7" fmla="*/ 1114392 w 6181725"/>
                <a:gd name="connsiteY7" fmla="*/ 2867375 h 3629025"/>
                <a:gd name="connsiteX8" fmla="*/ 1197404 w 6181725"/>
                <a:gd name="connsiteY8" fmla="*/ 2767206 h 3629025"/>
                <a:gd name="connsiteX9" fmla="*/ 1241350 w 6181725"/>
                <a:gd name="connsiteY9" fmla="*/ 2802265 h 3629025"/>
                <a:gd name="connsiteX10" fmla="*/ 1270647 w 6181725"/>
                <a:gd name="connsiteY10" fmla="*/ 2737155 h 3629025"/>
                <a:gd name="connsiteX11" fmla="*/ 1348774 w 6181725"/>
                <a:gd name="connsiteY11" fmla="*/ 2747172 h 3629025"/>
                <a:gd name="connsiteX12" fmla="*/ 1392720 w 6181725"/>
                <a:gd name="connsiteY12" fmla="*/ 2667036 h 3629025"/>
                <a:gd name="connsiteX13" fmla="*/ 1446434 w 6181725"/>
                <a:gd name="connsiteY13" fmla="*/ 2667036 h 3629025"/>
                <a:gd name="connsiteX14" fmla="*/ 1477821 w 6181725"/>
                <a:gd name="connsiteY14" fmla="*/ 2601892 h 3629025"/>
                <a:gd name="connsiteX15" fmla="*/ 1581150 w 6181725"/>
                <a:gd name="connsiteY15" fmla="*/ 2552700 h 3629025"/>
                <a:gd name="connsiteX16" fmla="*/ 1724025 w 6181725"/>
                <a:gd name="connsiteY16" fmla="*/ 2484550 h 3629025"/>
                <a:gd name="connsiteX17" fmla="*/ 1905000 w 6181725"/>
                <a:gd name="connsiteY17" fmla="*/ 2324100 h 3629025"/>
                <a:gd name="connsiteX18" fmla="*/ 2114550 w 6181725"/>
                <a:gd name="connsiteY18" fmla="*/ 2238375 h 3629025"/>
                <a:gd name="connsiteX19" fmla="*/ 2227707 w 6181725"/>
                <a:gd name="connsiteY19" fmla="*/ 2136143 h 3629025"/>
                <a:gd name="connsiteX20" fmla="*/ 2281421 w 6181725"/>
                <a:gd name="connsiteY20" fmla="*/ 2141150 h 3629025"/>
                <a:gd name="connsiteX21" fmla="*/ 2349782 w 6181725"/>
                <a:gd name="connsiteY21" fmla="*/ 2071033 h 3629025"/>
                <a:gd name="connsiteX22" fmla="*/ 2414467 w 6181725"/>
                <a:gd name="connsiteY22" fmla="*/ 2077435 h 3629025"/>
                <a:gd name="connsiteX23" fmla="*/ 2447440 w 6181725"/>
                <a:gd name="connsiteY23" fmla="*/ 1995906 h 3629025"/>
                <a:gd name="connsiteX24" fmla="*/ 2676525 w 6181725"/>
                <a:gd name="connsiteY24" fmla="*/ 1876425 h 3629025"/>
                <a:gd name="connsiteX25" fmla="*/ 2771775 w 6181725"/>
                <a:gd name="connsiteY25" fmla="*/ 1828800 h 3629025"/>
                <a:gd name="connsiteX26" fmla="*/ 2847975 w 6181725"/>
                <a:gd name="connsiteY26" fmla="*/ 1790700 h 3629025"/>
                <a:gd name="connsiteX27" fmla="*/ 2953955 w 6181725"/>
                <a:gd name="connsiteY27" fmla="*/ 1727067 h 3629025"/>
                <a:gd name="connsiteX28" fmla="*/ 3133725 w 6181725"/>
                <a:gd name="connsiteY28" fmla="*/ 1647825 h 3629025"/>
                <a:gd name="connsiteX29" fmla="*/ 3235545 w 6181725"/>
                <a:gd name="connsiteY29" fmla="*/ 1560625 h 3629025"/>
                <a:gd name="connsiteX30" fmla="*/ 3417725 w 6181725"/>
                <a:gd name="connsiteY30" fmla="*/ 1408807 h 3629025"/>
                <a:gd name="connsiteX31" fmla="*/ 3590925 w 6181725"/>
                <a:gd name="connsiteY31" fmla="*/ 1295400 h 3629025"/>
                <a:gd name="connsiteX32" fmla="*/ 3629025 w 6181725"/>
                <a:gd name="connsiteY32" fmla="*/ 1304925 h 3629025"/>
                <a:gd name="connsiteX33" fmla="*/ 3779738 w 6181725"/>
                <a:gd name="connsiteY33" fmla="*/ 1220184 h 3629025"/>
                <a:gd name="connsiteX34" fmla="*/ 3886200 w 6181725"/>
                <a:gd name="connsiteY34" fmla="*/ 1143000 h 3629025"/>
                <a:gd name="connsiteX35" fmla="*/ 4058818 w 6181725"/>
                <a:gd name="connsiteY35" fmla="*/ 1094388 h 3629025"/>
                <a:gd name="connsiteX36" fmla="*/ 4124325 w 6181725"/>
                <a:gd name="connsiteY36" fmla="*/ 1028700 h 3629025"/>
                <a:gd name="connsiteX37" fmla="*/ 4257675 w 6181725"/>
                <a:gd name="connsiteY37" fmla="*/ 990600 h 3629025"/>
                <a:gd name="connsiteX38" fmla="*/ 4371975 w 6181725"/>
                <a:gd name="connsiteY38" fmla="*/ 914400 h 3629025"/>
                <a:gd name="connsiteX39" fmla="*/ 4561764 w 6181725"/>
                <a:gd name="connsiteY39" fmla="*/ 828941 h 3629025"/>
                <a:gd name="connsiteX40" fmla="*/ 4688720 w 6181725"/>
                <a:gd name="connsiteY40" fmla="*/ 683696 h 3629025"/>
                <a:gd name="connsiteX41" fmla="*/ 4810125 w 6181725"/>
                <a:gd name="connsiteY41" fmla="*/ 609600 h 3629025"/>
                <a:gd name="connsiteX42" fmla="*/ 4886325 w 6181725"/>
                <a:gd name="connsiteY42" fmla="*/ 609600 h 3629025"/>
                <a:gd name="connsiteX43" fmla="*/ 4981575 w 6181725"/>
                <a:gd name="connsiteY43" fmla="*/ 485775 h 3629025"/>
                <a:gd name="connsiteX44" fmla="*/ 5095875 w 6181725"/>
                <a:gd name="connsiteY44" fmla="*/ 428625 h 3629025"/>
                <a:gd name="connsiteX45" fmla="*/ 5124450 w 6181725"/>
                <a:gd name="connsiteY45" fmla="*/ 381000 h 3629025"/>
                <a:gd name="connsiteX46" fmla="*/ 5210175 w 6181725"/>
                <a:gd name="connsiteY46" fmla="*/ 390525 h 3629025"/>
                <a:gd name="connsiteX47" fmla="*/ 5270280 w 6181725"/>
                <a:gd name="connsiteY47" fmla="*/ 320809 h 3629025"/>
                <a:gd name="connsiteX48" fmla="*/ 5386027 w 6181725"/>
                <a:gd name="connsiteY48" fmla="*/ 330334 h 3629025"/>
                <a:gd name="connsiteX49" fmla="*/ 5494480 w 6181725"/>
                <a:gd name="connsiteY49" fmla="*/ 220059 h 3629025"/>
                <a:gd name="connsiteX50" fmla="*/ 5642720 w 6181725"/>
                <a:gd name="connsiteY50" fmla="*/ 224575 h 3629025"/>
                <a:gd name="connsiteX51" fmla="*/ 5941125 w 6181725"/>
                <a:gd name="connsiteY51" fmla="*/ 90241 h 3629025"/>
                <a:gd name="connsiteX52" fmla="*/ 6181725 w 6181725"/>
                <a:gd name="connsiteY52" fmla="*/ 0 h 3629025"/>
                <a:gd name="connsiteX0" fmla="*/ 0 w 6181725"/>
                <a:gd name="connsiteY0" fmla="*/ 3629025 h 3629025"/>
                <a:gd name="connsiteX1" fmla="*/ 318727 w 6181725"/>
                <a:gd name="connsiteY1" fmla="*/ 3351325 h 3629025"/>
                <a:gd name="connsiteX2" fmla="*/ 457200 w 6181725"/>
                <a:gd name="connsiteY2" fmla="*/ 3200400 h 3629025"/>
                <a:gd name="connsiteX3" fmla="*/ 551486 w 6181725"/>
                <a:gd name="connsiteY3" fmla="*/ 3123708 h 3629025"/>
                <a:gd name="connsiteX4" fmla="*/ 676275 w 6181725"/>
                <a:gd name="connsiteY4" fmla="*/ 3048000 h 3629025"/>
                <a:gd name="connsiteX5" fmla="*/ 819150 w 6181725"/>
                <a:gd name="connsiteY5" fmla="*/ 2999391 h 3629025"/>
                <a:gd name="connsiteX6" fmla="*/ 948340 w 6181725"/>
                <a:gd name="connsiteY6" fmla="*/ 2898641 h 3629025"/>
                <a:gd name="connsiteX7" fmla="*/ 1109508 w 6181725"/>
                <a:gd name="connsiteY7" fmla="*/ 2837324 h 3629025"/>
                <a:gd name="connsiteX8" fmla="*/ 1197404 w 6181725"/>
                <a:gd name="connsiteY8" fmla="*/ 2767206 h 3629025"/>
                <a:gd name="connsiteX9" fmla="*/ 1241350 w 6181725"/>
                <a:gd name="connsiteY9" fmla="*/ 2802265 h 3629025"/>
                <a:gd name="connsiteX10" fmla="*/ 1270647 w 6181725"/>
                <a:gd name="connsiteY10" fmla="*/ 2737155 h 3629025"/>
                <a:gd name="connsiteX11" fmla="*/ 1348774 w 6181725"/>
                <a:gd name="connsiteY11" fmla="*/ 2747172 h 3629025"/>
                <a:gd name="connsiteX12" fmla="*/ 1392720 w 6181725"/>
                <a:gd name="connsiteY12" fmla="*/ 2667036 h 3629025"/>
                <a:gd name="connsiteX13" fmla="*/ 1446434 w 6181725"/>
                <a:gd name="connsiteY13" fmla="*/ 2667036 h 3629025"/>
                <a:gd name="connsiteX14" fmla="*/ 1477821 w 6181725"/>
                <a:gd name="connsiteY14" fmla="*/ 2601892 h 3629025"/>
                <a:gd name="connsiteX15" fmla="*/ 1581150 w 6181725"/>
                <a:gd name="connsiteY15" fmla="*/ 2552700 h 3629025"/>
                <a:gd name="connsiteX16" fmla="*/ 1724025 w 6181725"/>
                <a:gd name="connsiteY16" fmla="*/ 2484550 h 3629025"/>
                <a:gd name="connsiteX17" fmla="*/ 1905000 w 6181725"/>
                <a:gd name="connsiteY17" fmla="*/ 2324100 h 3629025"/>
                <a:gd name="connsiteX18" fmla="*/ 2114550 w 6181725"/>
                <a:gd name="connsiteY18" fmla="*/ 2238375 h 3629025"/>
                <a:gd name="connsiteX19" fmla="*/ 2227707 w 6181725"/>
                <a:gd name="connsiteY19" fmla="*/ 2136143 h 3629025"/>
                <a:gd name="connsiteX20" fmla="*/ 2281421 w 6181725"/>
                <a:gd name="connsiteY20" fmla="*/ 2141150 h 3629025"/>
                <a:gd name="connsiteX21" fmla="*/ 2349782 w 6181725"/>
                <a:gd name="connsiteY21" fmla="*/ 2071033 h 3629025"/>
                <a:gd name="connsiteX22" fmla="*/ 2414467 w 6181725"/>
                <a:gd name="connsiteY22" fmla="*/ 2077435 h 3629025"/>
                <a:gd name="connsiteX23" fmla="*/ 2447440 w 6181725"/>
                <a:gd name="connsiteY23" fmla="*/ 1995906 h 3629025"/>
                <a:gd name="connsiteX24" fmla="*/ 2676525 w 6181725"/>
                <a:gd name="connsiteY24" fmla="*/ 1876425 h 3629025"/>
                <a:gd name="connsiteX25" fmla="*/ 2771775 w 6181725"/>
                <a:gd name="connsiteY25" fmla="*/ 1828800 h 3629025"/>
                <a:gd name="connsiteX26" fmla="*/ 2847975 w 6181725"/>
                <a:gd name="connsiteY26" fmla="*/ 1790700 h 3629025"/>
                <a:gd name="connsiteX27" fmla="*/ 2953955 w 6181725"/>
                <a:gd name="connsiteY27" fmla="*/ 1727067 h 3629025"/>
                <a:gd name="connsiteX28" fmla="*/ 3133725 w 6181725"/>
                <a:gd name="connsiteY28" fmla="*/ 1647825 h 3629025"/>
                <a:gd name="connsiteX29" fmla="*/ 3235545 w 6181725"/>
                <a:gd name="connsiteY29" fmla="*/ 1560625 h 3629025"/>
                <a:gd name="connsiteX30" fmla="*/ 3417725 w 6181725"/>
                <a:gd name="connsiteY30" fmla="*/ 1408807 h 3629025"/>
                <a:gd name="connsiteX31" fmla="*/ 3590925 w 6181725"/>
                <a:gd name="connsiteY31" fmla="*/ 1295400 h 3629025"/>
                <a:gd name="connsiteX32" fmla="*/ 3629025 w 6181725"/>
                <a:gd name="connsiteY32" fmla="*/ 1304925 h 3629025"/>
                <a:gd name="connsiteX33" fmla="*/ 3779738 w 6181725"/>
                <a:gd name="connsiteY33" fmla="*/ 1220184 h 3629025"/>
                <a:gd name="connsiteX34" fmla="*/ 3886200 w 6181725"/>
                <a:gd name="connsiteY34" fmla="*/ 1143000 h 3629025"/>
                <a:gd name="connsiteX35" fmla="*/ 4058818 w 6181725"/>
                <a:gd name="connsiteY35" fmla="*/ 1094388 h 3629025"/>
                <a:gd name="connsiteX36" fmla="*/ 4124325 w 6181725"/>
                <a:gd name="connsiteY36" fmla="*/ 1028700 h 3629025"/>
                <a:gd name="connsiteX37" fmla="*/ 4257675 w 6181725"/>
                <a:gd name="connsiteY37" fmla="*/ 990600 h 3629025"/>
                <a:gd name="connsiteX38" fmla="*/ 4371975 w 6181725"/>
                <a:gd name="connsiteY38" fmla="*/ 914400 h 3629025"/>
                <a:gd name="connsiteX39" fmla="*/ 4561764 w 6181725"/>
                <a:gd name="connsiteY39" fmla="*/ 828941 h 3629025"/>
                <a:gd name="connsiteX40" fmla="*/ 4688720 w 6181725"/>
                <a:gd name="connsiteY40" fmla="*/ 683696 h 3629025"/>
                <a:gd name="connsiteX41" fmla="*/ 4810125 w 6181725"/>
                <a:gd name="connsiteY41" fmla="*/ 609600 h 3629025"/>
                <a:gd name="connsiteX42" fmla="*/ 4886325 w 6181725"/>
                <a:gd name="connsiteY42" fmla="*/ 609600 h 3629025"/>
                <a:gd name="connsiteX43" fmla="*/ 4981575 w 6181725"/>
                <a:gd name="connsiteY43" fmla="*/ 485775 h 3629025"/>
                <a:gd name="connsiteX44" fmla="*/ 5095875 w 6181725"/>
                <a:gd name="connsiteY44" fmla="*/ 428625 h 3629025"/>
                <a:gd name="connsiteX45" fmla="*/ 5124450 w 6181725"/>
                <a:gd name="connsiteY45" fmla="*/ 381000 h 3629025"/>
                <a:gd name="connsiteX46" fmla="*/ 5210175 w 6181725"/>
                <a:gd name="connsiteY46" fmla="*/ 390525 h 3629025"/>
                <a:gd name="connsiteX47" fmla="*/ 5270280 w 6181725"/>
                <a:gd name="connsiteY47" fmla="*/ 320809 h 3629025"/>
                <a:gd name="connsiteX48" fmla="*/ 5386027 w 6181725"/>
                <a:gd name="connsiteY48" fmla="*/ 330334 h 3629025"/>
                <a:gd name="connsiteX49" fmla="*/ 5494480 w 6181725"/>
                <a:gd name="connsiteY49" fmla="*/ 220059 h 3629025"/>
                <a:gd name="connsiteX50" fmla="*/ 5642720 w 6181725"/>
                <a:gd name="connsiteY50" fmla="*/ 224575 h 3629025"/>
                <a:gd name="connsiteX51" fmla="*/ 5941125 w 6181725"/>
                <a:gd name="connsiteY51" fmla="*/ 90241 h 3629025"/>
                <a:gd name="connsiteX52" fmla="*/ 6181725 w 6181725"/>
                <a:gd name="connsiteY52" fmla="*/ 0 h 3629025"/>
                <a:gd name="connsiteX0" fmla="*/ 0 w 6181725"/>
                <a:gd name="connsiteY0" fmla="*/ 3629025 h 3629025"/>
                <a:gd name="connsiteX1" fmla="*/ 318727 w 6181725"/>
                <a:gd name="connsiteY1" fmla="*/ 3351325 h 3629025"/>
                <a:gd name="connsiteX2" fmla="*/ 457200 w 6181725"/>
                <a:gd name="connsiteY2" fmla="*/ 3200400 h 3629025"/>
                <a:gd name="connsiteX3" fmla="*/ 551486 w 6181725"/>
                <a:gd name="connsiteY3" fmla="*/ 3123708 h 3629025"/>
                <a:gd name="connsiteX4" fmla="*/ 676275 w 6181725"/>
                <a:gd name="connsiteY4" fmla="*/ 3048000 h 3629025"/>
                <a:gd name="connsiteX5" fmla="*/ 819150 w 6181725"/>
                <a:gd name="connsiteY5" fmla="*/ 2999391 h 3629025"/>
                <a:gd name="connsiteX6" fmla="*/ 948340 w 6181725"/>
                <a:gd name="connsiteY6" fmla="*/ 2898641 h 3629025"/>
                <a:gd name="connsiteX7" fmla="*/ 1109508 w 6181725"/>
                <a:gd name="connsiteY7" fmla="*/ 2837324 h 3629025"/>
                <a:gd name="connsiteX8" fmla="*/ 1172988 w 6181725"/>
                <a:gd name="connsiteY8" fmla="*/ 2792249 h 3629025"/>
                <a:gd name="connsiteX9" fmla="*/ 1241350 w 6181725"/>
                <a:gd name="connsiteY9" fmla="*/ 2802265 h 3629025"/>
                <a:gd name="connsiteX10" fmla="*/ 1270647 w 6181725"/>
                <a:gd name="connsiteY10" fmla="*/ 2737155 h 3629025"/>
                <a:gd name="connsiteX11" fmla="*/ 1348774 w 6181725"/>
                <a:gd name="connsiteY11" fmla="*/ 2747172 h 3629025"/>
                <a:gd name="connsiteX12" fmla="*/ 1392720 w 6181725"/>
                <a:gd name="connsiteY12" fmla="*/ 2667036 h 3629025"/>
                <a:gd name="connsiteX13" fmla="*/ 1446434 w 6181725"/>
                <a:gd name="connsiteY13" fmla="*/ 2667036 h 3629025"/>
                <a:gd name="connsiteX14" fmla="*/ 1477821 w 6181725"/>
                <a:gd name="connsiteY14" fmla="*/ 2601892 h 3629025"/>
                <a:gd name="connsiteX15" fmla="*/ 1581150 w 6181725"/>
                <a:gd name="connsiteY15" fmla="*/ 2552700 h 3629025"/>
                <a:gd name="connsiteX16" fmla="*/ 1724025 w 6181725"/>
                <a:gd name="connsiteY16" fmla="*/ 2484550 h 3629025"/>
                <a:gd name="connsiteX17" fmla="*/ 1905000 w 6181725"/>
                <a:gd name="connsiteY17" fmla="*/ 2324100 h 3629025"/>
                <a:gd name="connsiteX18" fmla="*/ 2114550 w 6181725"/>
                <a:gd name="connsiteY18" fmla="*/ 2238375 h 3629025"/>
                <a:gd name="connsiteX19" fmla="*/ 2227707 w 6181725"/>
                <a:gd name="connsiteY19" fmla="*/ 2136143 h 3629025"/>
                <a:gd name="connsiteX20" fmla="*/ 2281421 w 6181725"/>
                <a:gd name="connsiteY20" fmla="*/ 2141150 h 3629025"/>
                <a:gd name="connsiteX21" fmla="*/ 2349782 w 6181725"/>
                <a:gd name="connsiteY21" fmla="*/ 2071033 h 3629025"/>
                <a:gd name="connsiteX22" fmla="*/ 2414467 w 6181725"/>
                <a:gd name="connsiteY22" fmla="*/ 2077435 h 3629025"/>
                <a:gd name="connsiteX23" fmla="*/ 2447440 w 6181725"/>
                <a:gd name="connsiteY23" fmla="*/ 1995906 h 3629025"/>
                <a:gd name="connsiteX24" fmla="*/ 2676525 w 6181725"/>
                <a:gd name="connsiteY24" fmla="*/ 1876425 h 3629025"/>
                <a:gd name="connsiteX25" fmla="*/ 2771775 w 6181725"/>
                <a:gd name="connsiteY25" fmla="*/ 1828800 h 3629025"/>
                <a:gd name="connsiteX26" fmla="*/ 2847975 w 6181725"/>
                <a:gd name="connsiteY26" fmla="*/ 1790700 h 3629025"/>
                <a:gd name="connsiteX27" fmla="*/ 2953955 w 6181725"/>
                <a:gd name="connsiteY27" fmla="*/ 1727067 h 3629025"/>
                <a:gd name="connsiteX28" fmla="*/ 3133725 w 6181725"/>
                <a:gd name="connsiteY28" fmla="*/ 1647825 h 3629025"/>
                <a:gd name="connsiteX29" fmla="*/ 3235545 w 6181725"/>
                <a:gd name="connsiteY29" fmla="*/ 1560625 h 3629025"/>
                <a:gd name="connsiteX30" fmla="*/ 3417725 w 6181725"/>
                <a:gd name="connsiteY30" fmla="*/ 1408807 h 3629025"/>
                <a:gd name="connsiteX31" fmla="*/ 3590925 w 6181725"/>
                <a:gd name="connsiteY31" fmla="*/ 1295400 h 3629025"/>
                <a:gd name="connsiteX32" fmla="*/ 3629025 w 6181725"/>
                <a:gd name="connsiteY32" fmla="*/ 1304925 h 3629025"/>
                <a:gd name="connsiteX33" fmla="*/ 3779738 w 6181725"/>
                <a:gd name="connsiteY33" fmla="*/ 1220184 h 3629025"/>
                <a:gd name="connsiteX34" fmla="*/ 3886200 w 6181725"/>
                <a:gd name="connsiteY34" fmla="*/ 1143000 h 3629025"/>
                <a:gd name="connsiteX35" fmla="*/ 4058818 w 6181725"/>
                <a:gd name="connsiteY35" fmla="*/ 1094388 h 3629025"/>
                <a:gd name="connsiteX36" fmla="*/ 4124325 w 6181725"/>
                <a:gd name="connsiteY36" fmla="*/ 1028700 h 3629025"/>
                <a:gd name="connsiteX37" fmla="*/ 4257675 w 6181725"/>
                <a:gd name="connsiteY37" fmla="*/ 990600 h 3629025"/>
                <a:gd name="connsiteX38" fmla="*/ 4371975 w 6181725"/>
                <a:gd name="connsiteY38" fmla="*/ 914400 h 3629025"/>
                <a:gd name="connsiteX39" fmla="*/ 4561764 w 6181725"/>
                <a:gd name="connsiteY39" fmla="*/ 828941 h 3629025"/>
                <a:gd name="connsiteX40" fmla="*/ 4688720 w 6181725"/>
                <a:gd name="connsiteY40" fmla="*/ 683696 h 3629025"/>
                <a:gd name="connsiteX41" fmla="*/ 4810125 w 6181725"/>
                <a:gd name="connsiteY41" fmla="*/ 609600 h 3629025"/>
                <a:gd name="connsiteX42" fmla="*/ 4886325 w 6181725"/>
                <a:gd name="connsiteY42" fmla="*/ 609600 h 3629025"/>
                <a:gd name="connsiteX43" fmla="*/ 4981575 w 6181725"/>
                <a:gd name="connsiteY43" fmla="*/ 485775 h 3629025"/>
                <a:gd name="connsiteX44" fmla="*/ 5095875 w 6181725"/>
                <a:gd name="connsiteY44" fmla="*/ 428625 h 3629025"/>
                <a:gd name="connsiteX45" fmla="*/ 5124450 w 6181725"/>
                <a:gd name="connsiteY45" fmla="*/ 381000 h 3629025"/>
                <a:gd name="connsiteX46" fmla="*/ 5210175 w 6181725"/>
                <a:gd name="connsiteY46" fmla="*/ 390525 h 3629025"/>
                <a:gd name="connsiteX47" fmla="*/ 5270280 w 6181725"/>
                <a:gd name="connsiteY47" fmla="*/ 320809 h 3629025"/>
                <a:gd name="connsiteX48" fmla="*/ 5386027 w 6181725"/>
                <a:gd name="connsiteY48" fmla="*/ 330334 h 3629025"/>
                <a:gd name="connsiteX49" fmla="*/ 5494480 w 6181725"/>
                <a:gd name="connsiteY49" fmla="*/ 220059 h 3629025"/>
                <a:gd name="connsiteX50" fmla="*/ 5642720 w 6181725"/>
                <a:gd name="connsiteY50" fmla="*/ 224575 h 3629025"/>
                <a:gd name="connsiteX51" fmla="*/ 5941125 w 6181725"/>
                <a:gd name="connsiteY51" fmla="*/ 90241 h 3629025"/>
                <a:gd name="connsiteX52" fmla="*/ 6181725 w 6181725"/>
                <a:gd name="connsiteY52" fmla="*/ 0 h 3629025"/>
                <a:gd name="connsiteX0" fmla="*/ 0 w 6181725"/>
                <a:gd name="connsiteY0" fmla="*/ 3629025 h 3629025"/>
                <a:gd name="connsiteX1" fmla="*/ 318727 w 6181725"/>
                <a:gd name="connsiteY1" fmla="*/ 3351325 h 3629025"/>
                <a:gd name="connsiteX2" fmla="*/ 457200 w 6181725"/>
                <a:gd name="connsiteY2" fmla="*/ 3200400 h 3629025"/>
                <a:gd name="connsiteX3" fmla="*/ 551486 w 6181725"/>
                <a:gd name="connsiteY3" fmla="*/ 3123708 h 3629025"/>
                <a:gd name="connsiteX4" fmla="*/ 676275 w 6181725"/>
                <a:gd name="connsiteY4" fmla="*/ 3048000 h 3629025"/>
                <a:gd name="connsiteX5" fmla="*/ 819150 w 6181725"/>
                <a:gd name="connsiteY5" fmla="*/ 2999391 h 3629025"/>
                <a:gd name="connsiteX6" fmla="*/ 948340 w 6181725"/>
                <a:gd name="connsiteY6" fmla="*/ 2898641 h 3629025"/>
                <a:gd name="connsiteX7" fmla="*/ 1109508 w 6181725"/>
                <a:gd name="connsiteY7" fmla="*/ 2837324 h 3629025"/>
                <a:gd name="connsiteX8" fmla="*/ 1172988 w 6181725"/>
                <a:gd name="connsiteY8" fmla="*/ 2792249 h 3629025"/>
                <a:gd name="connsiteX9" fmla="*/ 1226701 w 6181725"/>
                <a:gd name="connsiteY9" fmla="*/ 2762197 h 3629025"/>
                <a:gd name="connsiteX10" fmla="*/ 1270647 w 6181725"/>
                <a:gd name="connsiteY10" fmla="*/ 2737155 h 3629025"/>
                <a:gd name="connsiteX11" fmla="*/ 1348774 w 6181725"/>
                <a:gd name="connsiteY11" fmla="*/ 2747172 h 3629025"/>
                <a:gd name="connsiteX12" fmla="*/ 1392720 w 6181725"/>
                <a:gd name="connsiteY12" fmla="*/ 2667036 h 3629025"/>
                <a:gd name="connsiteX13" fmla="*/ 1446434 w 6181725"/>
                <a:gd name="connsiteY13" fmla="*/ 2667036 h 3629025"/>
                <a:gd name="connsiteX14" fmla="*/ 1477821 w 6181725"/>
                <a:gd name="connsiteY14" fmla="*/ 2601892 h 3629025"/>
                <a:gd name="connsiteX15" fmla="*/ 1581150 w 6181725"/>
                <a:gd name="connsiteY15" fmla="*/ 2552700 h 3629025"/>
                <a:gd name="connsiteX16" fmla="*/ 1724025 w 6181725"/>
                <a:gd name="connsiteY16" fmla="*/ 2484550 h 3629025"/>
                <a:gd name="connsiteX17" fmla="*/ 1905000 w 6181725"/>
                <a:gd name="connsiteY17" fmla="*/ 2324100 h 3629025"/>
                <a:gd name="connsiteX18" fmla="*/ 2114550 w 6181725"/>
                <a:gd name="connsiteY18" fmla="*/ 2238375 h 3629025"/>
                <a:gd name="connsiteX19" fmla="*/ 2227707 w 6181725"/>
                <a:gd name="connsiteY19" fmla="*/ 2136143 h 3629025"/>
                <a:gd name="connsiteX20" fmla="*/ 2281421 w 6181725"/>
                <a:gd name="connsiteY20" fmla="*/ 2141150 h 3629025"/>
                <a:gd name="connsiteX21" fmla="*/ 2349782 w 6181725"/>
                <a:gd name="connsiteY21" fmla="*/ 2071033 h 3629025"/>
                <a:gd name="connsiteX22" fmla="*/ 2414467 w 6181725"/>
                <a:gd name="connsiteY22" fmla="*/ 2077435 h 3629025"/>
                <a:gd name="connsiteX23" fmla="*/ 2447440 w 6181725"/>
                <a:gd name="connsiteY23" fmla="*/ 1995906 h 3629025"/>
                <a:gd name="connsiteX24" fmla="*/ 2676525 w 6181725"/>
                <a:gd name="connsiteY24" fmla="*/ 1876425 h 3629025"/>
                <a:gd name="connsiteX25" fmla="*/ 2771775 w 6181725"/>
                <a:gd name="connsiteY25" fmla="*/ 1828800 h 3629025"/>
                <a:gd name="connsiteX26" fmla="*/ 2847975 w 6181725"/>
                <a:gd name="connsiteY26" fmla="*/ 1790700 h 3629025"/>
                <a:gd name="connsiteX27" fmla="*/ 2953955 w 6181725"/>
                <a:gd name="connsiteY27" fmla="*/ 1727067 h 3629025"/>
                <a:gd name="connsiteX28" fmla="*/ 3133725 w 6181725"/>
                <a:gd name="connsiteY28" fmla="*/ 1647825 h 3629025"/>
                <a:gd name="connsiteX29" fmla="*/ 3235545 w 6181725"/>
                <a:gd name="connsiteY29" fmla="*/ 1560625 h 3629025"/>
                <a:gd name="connsiteX30" fmla="*/ 3417725 w 6181725"/>
                <a:gd name="connsiteY30" fmla="*/ 1408807 h 3629025"/>
                <a:gd name="connsiteX31" fmla="*/ 3590925 w 6181725"/>
                <a:gd name="connsiteY31" fmla="*/ 1295400 h 3629025"/>
                <a:gd name="connsiteX32" fmla="*/ 3629025 w 6181725"/>
                <a:gd name="connsiteY32" fmla="*/ 1304925 h 3629025"/>
                <a:gd name="connsiteX33" fmla="*/ 3779738 w 6181725"/>
                <a:gd name="connsiteY33" fmla="*/ 1220184 h 3629025"/>
                <a:gd name="connsiteX34" fmla="*/ 3886200 w 6181725"/>
                <a:gd name="connsiteY34" fmla="*/ 1143000 h 3629025"/>
                <a:gd name="connsiteX35" fmla="*/ 4058818 w 6181725"/>
                <a:gd name="connsiteY35" fmla="*/ 1094388 h 3629025"/>
                <a:gd name="connsiteX36" fmla="*/ 4124325 w 6181725"/>
                <a:gd name="connsiteY36" fmla="*/ 1028700 h 3629025"/>
                <a:gd name="connsiteX37" fmla="*/ 4257675 w 6181725"/>
                <a:gd name="connsiteY37" fmla="*/ 990600 h 3629025"/>
                <a:gd name="connsiteX38" fmla="*/ 4371975 w 6181725"/>
                <a:gd name="connsiteY38" fmla="*/ 914400 h 3629025"/>
                <a:gd name="connsiteX39" fmla="*/ 4561764 w 6181725"/>
                <a:gd name="connsiteY39" fmla="*/ 828941 h 3629025"/>
                <a:gd name="connsiteX40" fmla="*/ 4688720 w 6181725"/>
                <a:gd name="connsiteY40" fmla="*/ 683696 h 3629025"/>
                <a:gd name="connsiteX41" fmla="*/ 4810125 w 6181725"/>
                <a:gd name="connsiteY41" fmla="*/ 609600 h 3629025"/>
                <a:gd name="connsiteX42" fmla="*/ 4886325 w 6181725"/>
                <a:gd name="connsiteY42" fmla="*/ 609600 h 3629025"/>
                <a:gd name="connsiteX43" fmla="*/ 4981575 w 6181725"/>
                <a:gd name="connsiteY43" fmla="*/ 485775 h 3629025"/>
                <a:gd name="connsiteX44" fmla="*/ 5095875 w 6181725"/>
                <a:gd name="connsiteY44" fmla="*/ 428625 h 3629025"/>
                <a:gd name="connsiteX45" fmla="*/ 5124450 w 6181725"/>
                <a:gd name="connsiteY45" fmla="*/ 381000 h 3629025"/>
                <a:gd name="connsiteX46" fmla="*/ 5210175 w 6181725"/>
                <a:gd name="connsiteY46" fmla="*/ 390525 h 3629025"/>
                <a:gd name="connsiteX47" fmla="*/ 5270280 w 6181725"/>
                <a:gd name="connsiteY47" fmla="*/ 320809 h 3629025"/>
                <a:gd name="connsiteX48" fmla="*/ 5386027 w 6181725"/>
                <a:gd name="connsiteY48" fmla="*/ 330334 h 3629025"/>
                <a:gd name="connsiteX49" fmla="*/ 5494480 w 6181725"/>
                <a:gd name="connsiteY49" fmla="*/ 220059 h 3629025"/>
                <a:gd name="connsiteX50" fmla="*/ 5642720 w 6181725"/>
                <a:gd name="connsiteY50" fmla="*/ 224575 h 3629025"/>
                <a:gd name="connsiteX51" fmla="*/ 5941125 w 6181725"/>
                <a:gd name="connsiteY51" fmla="*/ 90241 h 3629025"/>
                <a:gd name="connsiteX52" fmla="*/ 6181725 w 6181725"/>
                <a:gd name="connsiteY52" fmla="*/ 0 h 3629025"/>
                <a:gd name="connsiteX0" fmla="*/ 0 w 6181725"/>
                <a:gd name="connsiteY0" fmla="*/ 3629025 h 3629025"/>
                <a:gd name="connsiteX1" fmla="*/ 318727 w 6181725"/>
                <a:gd name="connsiteY1" fmla="*/ 3351325 h 3629025"/>
                <a:gd name="connsiteX2" fmla="*/ 457200 w 6181725"/>
                <a:gd name="connsiteY2" fmla="*/ 3200400 h 3629025"/>
                <a:gd name="connsiteX3" fmla="*/ 551486 w 6181725"/>
                <a:gd name="connsiteY3" fmla="*/ 3123708 h 3629025"/>
                <a:gd name="connsiteX4" fmla="*/ 676275 w 6181725"/>
                <a:gd name="connsiteY4" fmla="*/ 3048000 h 3629025"/>
                <a:gd name="connsiteX5" fmla="*/ 819150 w 6181725"/>
                <a:gd name="connsiteY5" fmla="*/ 2999391 h 3629025"/>
                <a:gd name="connsiteX6" fmla="*/ 948340 w 6181725"/>
                <a:gd name="connsiteY6" fmla="*/ 2898641 h 3629025"/>
                <a:gd name="connsiteX7" fmla="*/ 1109508 w 6181725"/>
                <a:gd name="connsiteY7" fmla="*/ 2837324 h 3629025"/>
                <a:gd name="connsiteX8" fmla="*/ 1172988 w 6181725"/>
                <a:gd name="connsiteY8" fmla="*/ 2792249 h 3629025"/>
                <a:gd name="connsiteX9" fmla="*/ 1231585 w 6181725"/>
                <a:gd name="connsiteY9" fmla="*/ 2782231 h 3629025"/>
                <a:gd name="connsiteX10" fmla="*/ 1270647 w 6181725"/>
                <a:gd name="connsiteY10" fmla="*/ 2737155 h 3629025"/>
                <a:gd name="connsiteX11" fmla="*/ 1348774 w 6181725"/>
                <a:gd name="connsiteY11" fmla="*/ 2747172 h 3629025"/>
                <a:gd name="connsiteX12" fmla="*/ 1392720 w 6181725"/>
                <a:gd name="connsiteY12" fmla="*/ 2667036 h 3629025"/>
                <a:gd name="connsiteX13" fmla="*/ 1446434 w 6181725"/>
                <a:gd name="connsiteY13" fmla="*/ 2667036 h 3629025"/>
                <a:gd name="connsiteX14" fmla="*/ 1477821 w 6181725"/>
                <a:gd name="connsiteY14" fmla="*/ 2601892 h 3629025"/>
                <a:gd name="connsiteX15" fmla="*/ 1581150 w 6181725"/>
                <a:gd name="connsiteY15" fmla="*/ 2552700 h 3629025"/>
                <a:gd name="connsiteX16" fmla="*/ 1724025 w 6181725"/>
                <a:gd name="connsiteY16" fmla="*/ 2484550 h 3629025"/>
                <a:gd name="connsiteX17" fmla="*/ 1905000 w 6181725"/>
                <a:gd name="connsiteY17" fmla="*/ 2324100 h 3629025"/>
                <a:gd name="connsiteX18" fmla="*/ 2114550 w 6181725"/>
                <a:gd name="connsiteY18" fmla="*/ 2238375 h 3629025"/>
                <a:gd name="connsiteX19" fmla="*/ 2227707 w 6181725"/>
                <a:gd name="connsiteY19" fmla="*/ 2136143 h 3629025"/>
                <a:gd name="connsiteX20" fmla="*/ 2281421 w 6181725"/>
                <a:gd name="connsiteY20" fmla="*/ 2141150 h 3629025"/>
                <a:gd name="connsiteX21" fmla="*/ 2349782 w 6181725"/>
                <a:gd name="connsiteY21" fmla="*/ 2071033 h 3629025"/>
                <a:gd name="connsiteX22" fmla="*/ 2414467 w 6181725"/>
                <a:gd name="connsiteY22" fmla="*/ 2077435 h 3629025"/>
                <a:gd name="connsiteX23" fmla="*/ 2447440 w 6181725"/>
                <a:gd name="connsiteY23" fmla="*/ 1995906 h 3629025"/>
                <a:gd name="connsiteX24" fmla="*/ 2676525 w 6181725"/>
                <a:gd name="connsiteY24" fmla="*/ 1876425 h 3629025"/>
                <a:gd name="connsiteX25" fmla="*/ 2771775 w 6181725"/>
                <a:gd name="connsiteY25" fmla="*/ 1828800 h 3629025"/>
                <a:gd name="connsiteX26" fmla="*/ 2847975 w 6181725"/>
                <a:gd name="connsiteY26" fmla="*/ 1790700 h 3629025"/>
                <a:gd name="connsiteX27" fmla="*/ 2953955 w 6181725"/>
                <a:gd name="connsiteY27" fmla="*/ 1727067 h 3629025"/>
                <a:gd name="connsiteX28" fmla="*/ 3133725 w 6181725"/>
                <a:gd name="connsiteY28" fmla="*/ 1647825 h 3629025"/>
                <a:gd name="connsiteX29" fmla="*/ 3235545 w 6181725"/>
                <a:gd name="connsiteY29" fmla="*/ 1560625 h 3629025"/>
                <a:gd name="connsiteX30" fmla="*/ 3417725 w 6181725"/>
                <a:gd name="connsiteY30" fmla="*/ 1408807 h 3629025"/>
                <a:gd name="connsiteX31" fmla="*/ 3590925 w 6181725"/>
                <a:gd name="connsiteY31" fmla="*/ 1295400 h 3629025"/>
                <a:gd name="connsiteX32" fmla="*/ 3629025 w 6181725"/>
                <a:gd name="connsiteY32" fmla="*/ 1304925 h 3629025"/>
                <a:gd name="connsiteX33" fmla="*/ 3779738 w 6181725"/>
                <a:gd name="connsiteY33" fmla="*/ 1220184 h 3629025"/>
                <a:gd name="connsiteX34" fmla="*/ 3886200 w 6181725"/>
                <a:gd name="connsiteY34" fmla="*/ 1143000 h 3629025"/>
                <a:gd name="connsiteX35" fmla="*/ 4058818 w 6181725"/>
                <a:gd name="connsiteY35" fmla="*/ 1094388 h 3629025"/>
                <a:gd name="connsiteX36" fmla="*/ 4124325 w 6181725"/>
                <a:gd name="connsiteY36" fmla="*/ 1028700 h 3629025"/>
                <a:gd name="connsiteX37" fmla="*/ 4257675 w 6181725"/>
                <a:gd name="connsiteY37" fmla="*/ 990600 h 3629025"/>
                <a:gd name="connsiteX38" fmla="*/ 4371975 w 6181725"/>
                <a:gd name="connsiteY38" fmla="*/ 914400 h 3629025"/>
                <a:gd name="connsiteX39" fmla="*/ 4561764 w 6181725"/>
                <a:gd name="connsiteY39" fmla="*/ 828941 h 3629025"/>
                <a:gd name="connsiteX40" fmla="*/ 4688720 w 6181725"/>
                <a:gd name="connsiteY40" fmla="*/ 683696 h 3629025"/>
                <a:gd name="connsiteX41" fmla="*/ 4810125 w 6181725"/>
                <a:gd name="connsiteY41" fmla="*/ 609600 h 3629025"/>
                <a:gd name="connsiteX42" fmla="*/ 4886325 w 6181725"/>
                <a:gd name="connsiteY42" fmla="*/ 609600 h 3629025"/>
                <a:gd name="connsiteX43" fmla="*/ 4981575 w 6181725"/>
                <a:gd name="connsiteY43" fmla="*/ 485775 h 3629025"/>
                <a:gd name="connsiteX44" fmla="*/ 5095875 w 6181725"/>
                <a:gd name="connsiteY44" fmla="*/ 428625 h 3629025"/>
                <a:gd name="connsiteX45" fmla="*/ 5124450 w 6181725"/>
                <a:gd name="connsiteY45" fmla="*/ 381000 h 3629025"/>
                <a:gd name="connsiteX46" fmla="*/ 5210175 w 6181725"/>
                <a:gd name="connsiteY46" fmla="*/ 390525 h 3629025"/>
                <a:gd name="connsiteX47" fmla="*/ 5270280 w 6181725"/>
                <a:gd name="connsiteY47" fmla="*/ 320809 h 3629025"/>
                <a:gd name="connsiteX48" fmla="*/ 5386027 w 6181725"/>
                <a:gd name="connsiteY48" fmla="*/ 330334 h 3629025"/>
                <a:gd name="connsiteX49" fmla="*/ 5494480 w 6181725"/>
                <a:gd name="connsiteY49" fmla="*/ 220059 h 3629025"/>
                <a:gd name="connsiteX50" fmla="*/ 5642720 w 6181725"/>
                <a:gd name="connsiteY50" fmla="*/ 224575 h 3629025"/>
                <a:gd name="connsiteX51" fmla="*/ 5941125 w 6181725"/>
                <a:gd name="connsiteY51" fmla="*/ 90241 h 3629025"/>
                <a:gd name="connsiteX52" fmla="*/ 6181725 w 6181725"/>
                <a:gd name="connsiteY52" fmla="*/ 0 h 36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181725" h="3629025">
                  <a:moveTo>
                    <a:pt x="0" y="3629025"/>
                  </a:moveTo>
                  <a:cubicBezTo>
                    <a:pt x="128587" y="3540919"/>
                    <a:pt x="242527" y="3422763"/>
                    <a:pt x="318727" y="3351325"/>
                  </a:cubicBezTo>
                  <a:cubicBezTo>
                    <a:pt x="394927" y="3279888"/>
                    <a:pt x="418407" y="3238336"/>
                    <a:pt x="457200" y="3200400"/>
                  </a:cubicBezTo>
                  <a:cubicBezTo>
                    <a:pt x="495993" y="3162464"/>
                    <a:pt x="514974" y="3149108"/>
                    <a:pt x="551486" y="3123708"/>
                  </a:cubicBezTo>
                  <a:cubicBezTo>
                    <a:pt x="587998" y="3098308"/>
                    <a:pt x="631664" y="3068720"/>
                    <a:pt x="676275" y="3048000"/>
                  </a:cubicBezTo>
                  <a:cubicBezTo>
                    <a:pt x="720886" y="3027281"/>
                    <a:pt x="773806" y="3024284"/>
                    <a:pt x="819150" y="2999391"/>
                  </a:cubicBezTo>
                  <a:cubicBezTo>
                    <a:pt x="864494" y="2974498"/>
                    <a:pt x="899947" y="2925652"/>
                    <a:pt x="948340" y="2898641"/>
                  </a:cubicBezTo>
                  <a:cubicBezTo>
                    <a:pt x="996733" y="2871630"/>
                    <a:pt x="1072067" y="2855056"/>
                    <a:pt x="1109508" y="2837324"/>
                  </a:cubicBezTo>
                  <a:cubicBezTo>
                    <a:pt x="1146949" y="2819592"/>
                    <a:pt x="1152642" y="2801431"/>
                    <a:pt x="1172988" y="2792249"/>
                  </a:cubicBezTo>
                  <a:cubicBezTo>
                    <a:pt x="1193334" y="2783067"/>
                    <a:pt x="1215309" y="2791413"/>
                    <a:pt x="1231585" y="2782231"/>
                  </a:cubicBezTo>
                  <a:cubicBezTo>
                    <a:pt x="1247861" y="2773049"/>
                    <a:pt x="1251116" y="2742998"/>
                    <a:pt x="1270647" y="2737155"/>
                  </a:cubicBezTo>
                  <a:cubicBezTo>
                    <a:pt x="1290178" y="2731312"/>
                    <a:pt x="1328429" y="2758858"/>
                    <a:pt x="1348774" y="2747172"/>
                  </a:cubicBezTo>
                  <a:cubicBezTo>
                    <a:pt x="1369119" y="2735486"/>
                    <a:pt x="1376443" y="2680392"/>
                    <a:pt x="1392720" y="2667036"/>
                  </a:cubicBezTo>
                  <a:cubicBezTo>
                    <a:pt x="1408997" y="2653680"/>
                    <a:pt x="1432251" y="2677893"/>
                    <a:pt x="1446434" y="2667036"/>
                  </a:cubicBezTo>
                  <a:cubicBezTo>
                    <a:pt x="1460618" y="2656179"/>
                    <a:pt x="1455368" y="2620948"/>
                    <a:pt x="1477821" y="2601892"/>
                  </a:cubicBezTo>
                  <a:cubicBezTo>
                    <a:pt x="1500274" y="2582836"/>
                    <a:pt x="1540116" y="2572257"/>
                    <a:pt x="1581150" y="2552700"/>
                  </a:cubicBezTo>
                  <a:cubicBezTo>
                    <a:pt x="1622184" y="2533143"/>
                    <a:pt x="1670050" y="2522650"/>
                    <a:pt x="1724025" y="2484550"/>
                  </a:cubicBezTo>
                  <a:cubicBezTo>
                    <a:pt x="1778000" y="2446450"/>
                    <a:pt x="1839913" y="2365129"/>
                    <a:pt x="1905000" y="2324100"/>
                  </a:cubicBezTo>
                  <a:cubicBezTo>
                    <a:pt x="1970088" y="2283071"/>
                    <a:pt x="2060766" y="2269701"/>
                    <a:pt x="2114550" y="2238375"/>
                  </a:cubicBezTo>
                  <a:cubicBezTo>
                    <a:pt x="2168335" y="2207049"/>
                    <a:pt x="2199895" y="2152347"/>
                    <a:pt x="2227707" y="2136143"/>
                  </a:cubicBezTo>
                  <a:cubicBezTo>
                    <a:pt x="2255519" y="2119939"/>
                    <a:pt x="2261075" y="2152002"/>
                    <a:pt x="2281421" y="2141150"/>
                  </a:cubicBezTo>
                  <a:cubicBezTo>
                    <a:pt x="2301767" y="2130298"/>
                    <a:pt x="2327608" y="2081652"/>
                    <a:pt x="2349782" y="2071033"/>
                  </a:cubicBezTo>
                  <a:cubicBezTo>
                    <a:pt x="2371956" y="2060414"/>
                    <a:pt x="2398191" y="2089956"/>
                    <a:pt x="2414467" y="2077435"/>
                  </a:cubicBezTo>
                  <a:cubicBezTo>
                    <a:pt x="2430743" y="2064914"/>
                    <a:pt x="2403764" y="2029408"/>
                    <a:pt x="2447440" y="1995906"/>
                  </a:cubicBezTo>
                  <a:cubicBezTo>
                    <a:pt x="2491116" y="1962404"/>
                    <a:pt x="2622469" y="1904276"/>
                    <a:pt x="2676525" y="1876425"/>
                  </a:cubicBezTo>
                  <a:cubicBezTo>
                    <a:pt x="2730581" y="1848574"/>
                    <a:pt x="2771775" y="1828800"/>
                    <a:pt x="2771775" y="1828800"/>
                  </a:cubicBezTo>
                  <a:lnTo>
                    <a:pt x="2847975" y="1790700"/>
                  </a:lnTo>
                  <a:lnTo>
                    <a:pt x="2953955" y="1727067"/>
                  </a:lnTo>
                  <a:cubicBezTo>
                    <a:pt x="3001580" y="1703255"/>
                    <a:pt x="3086793" y="1675565"/>
                    <a:pt x="3133725" y="1647825"/>
                  </a:cubicBezTo>
                  <a:cubicBezTo>
                    <a:pt x="3180657" y="1620085"/>
                    <a:pt x="3188212" y="1600461"/>
                    <a:pt x="3235545" y="1560625"/>
                  </a:cubicBezTo>
                  <a:cubicBezTo>
                    <a:pt x="3282878" y="1520789"/>
                    <a:pt x="3358495" y="1453011"/>
                    <a:pt x="3417725" y="1408807"/>
                  </a:cubicBezTo>
                  <a:cubicBezTo>
                    <a:pt x="3476955" y="1364603"/>
                    <a:pt x="3555708" y="1312714"/>
                    <a:pt x="3590925" y="1295400"/>
                  </a:cubicBezTo>
                  <a:cubicBezTo>
                    <a:pt x="3626142" y="1278086"/>
                    <a:pt x="3597556" y="1317461"/>
                    <a:pt x="3629025" y="1304925"/>
                  </a:cubicBezTo>
                  <a:cubicBezTo>
                    <a:pt x="3660494" y="1292389"/>
                    <a:pt x="3736876" y="1247171"/>
                    <a:pt x="3779738" y="1220184"/>
                  </a:cubicBezTo>
                  <a:cubicBezTo>
                    <a:pt x="3822600" y="1193197"/>
                    <a:pt x="3839687" y="1163966"/>
                    <a:pt x="3886200" y="1143000"/>
                  </a:cubicBezTo>
                  <a:cubicBezTo>
                    <a:pt x="3932713" y="1122034"/>
                    <a:pt x="4019130" y="1113438"/>
                    <a:pt x="4058818" y="1094388"/>
                  </a:cubicBezTo>
                  <a:cubicBezTo>
                    <a:pt x="4098506" y="1075338"/>
                    <a:pt x="4091182" y="1045998"/>
                    <a:pt x="4124325" y="1028700"/>
                  </a:cubicBezTo>
                  <a:cubicBezTo>
                    <a:pt x="4157468" y="1011402"/>
                    <a:pt x="4216400" y="1009650"/>
                    <a:pt x="4257675" y="990600"/>
                  </a:cubicBezTo>
                  <a:cubicBezTo>
                    <a:pt x="4298950" y="971550"/>
                    <a:pt x="4321294" y="941343"/>
                    <a:pt x="4371975" y="914400"/>
                  </a:cubicBezTo>
                  <a:cubicBezTo>
                    <a:pt x="4422657" y="887457"/>
                    <a:pt x="4508973" y="867392"/>
                    <a:pt x="4561764" y="828941"/>
                  </a:cubicBezTo>
                  <a:cubicBezTo>
                    <a:pt x="4614555" y="790490"/>
                    <a:pt x="4647327" y="720253"/>
                    <a:pt x="4688720" y="683696"/>
                  </a:cubicBezTo>
                  <a:cubicBezTo>
                    <a:pt x="4730113" y="647139"/>
                    <a:pt x="4777191" y="621949"/>
                    <a:pt x="4810125" y="609600"/>
                  </a:cubicBezTo>
                  <a:cubicBezTo>
                    <a:pt x="4843059" y="597251"/>
                    <a:pt x="4857750" y="630237"/>
                    <a:pt x="4886325" y="609600"/>
                  </a:cubicBezTo>
                  <a:cubicBezTo>
                    <a:pt x="4914900" y="588963"/>
                    <a:pt x="4946650" y="515938"/>
                    <a:pt x="4981575" y="485775"/>
                  </a:cubicBezTo>
                  <a:cubicBezTo>
                    <a:pt x="5016500" y="455613"/>
                    <a:pt x="5072063" y="446087"/>
                    <a:pt x="5095875" y="428625"/>
                  </a:cubicBezTo>
                  <a:cubicBezTo>
                    <a:pt x="5119687" y="411163"/>
                    <a:pt x="5105400" y="387350"/>
                    <a:pt x="5124450" y="381000"/>
                  </a:cubicBezTo>
                  <a:cubicBezTo>
                    <a:pt x="5143500" y="374650"/>
                    <a:pt x="5185870" y="400557"/>
                    <a:pt x="5210175" y="390525"/>
                  </a:cubicBezTo>
                  <a:cubicBezTo>
                    <a:pt x="5234480" y="380493"/>
                    <a:pt x="5240971" y="330841"/>
                    <a:pt x="5270280" y="320809"/>
                  </a:cubicBezTo>
                  <a:cubicBezTo>
                    <a:pt x="5299589" y="310777"/>
                    <a:pt x="5348660" y="347126"/>
                    <a:pt x="5386027" y="330334"/>
                  </a:cubicBezTo>
                  <a:cubicBezTo>
                    <a:pt x="5423394" y="313542"/>
                    <a:pt x="5451698" y="237686"/>
                    <a:pt x="5494480" y="220059"/>
                  </a:cubicBezTo>
                  <a:cubicBezTo>
                    <a:pt x="5537262" y="202433"/>
                    <a:pt x="5568279" y="246211"/>
                    <a:pt x="5642720" y="224575"/>
                  </a:cubicBezTo>
                  <a:cubicBezTo>
                    <a:pt x="5717161" y="202939"/>
                    <a:pt x="5782930" y="112644"/>
                    <a:pt x="5941125" y="90241"/>
                  </a:cubicBezTo>
                  <a:cubicBezTo>
                    <a:pt x="6030959" y="52812"/>
                    <a:pt x="5956300" y="17463"/>
                    <a:pt x="6181725" y="0"/>
                  </a:cubicBezTo>
                </a:path>
              </a:pathLst>
            </a:custGeom>
            <a:ln w="28575">
              <a:solidFill>
                <a:schemeClr val="tx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solidFill>
                  <a:prstClr val="black"/>
                </a:solidFill>
              </a:endParaRPr>
            </a:p>
          </p:txBody>
        </p:sp>
      </p:grpSp>
      <p:sp>
        <p:nvSpPr>
          <p:cNvPr id="31" name="Rounded Rectangle 30"/>
          <p:cNvSpPr/>
          <p:nvPr/>
        </p:nvSpPr>
        <p:spPr>
          <a:xfrm>
            <a:off x="488342" y="1219195"/>
            <a:ext cx="8092440" cy="673361"/>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r>
              <a:rPr lang="en-GB" sz="1200" dirty="0">
                <a:solidFill>
                  <a:schemeClr val="tx1"/>
                </a:solidFill>
              </a:rPr>
              <a:t>Event-driven, multicenter, multinational, randomized, parallel-group, double-blind trial of clopidogrel vs placebo in </a:t>
            </a:r>
            <a:r>
              <a:rPr lang="en-US" sz="1200" dirty="0">
                <a:solidFill>
                  <a:schemeClr val="tx1"/>
                </a:solidFill>
              </a:rPr>
              <a:t>15,603 patients with established CAD, CVD, or PAD (symptomatic) or multiple atherothrombotic risk factors (high-risk asymptomatic patients) </a:t>
            </a:r>
          </a:p>
        </p:txBody>
      </p:sp>
      <p:graphicFrame>
        <p:nvGraphicFramePr>
          <p:cNvPr id="32" name="Table 31"/>
          <p:cNvGraphicFramePr>
            <a:graphicFrameLocks noGrp="1"/>
          </p:cNvGraphicFramePr>
          <p:nvPr>
            <p:extLst/>
          </p:nvPr>
        </p:nvGraphicFramePr>
        <p:xfrm>
          <a:off x="5629275" y="4773027"/>
          <a:ext cx="1990725" cy="525780"/>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485775">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742950">
                  <a:extLst>
                    <a:ext uri="{9D8B030D-6E8A-4147-A177-3AD203B41FA5}">
                      <a16:colId xmlns:a16="http://schemas.microsoft.com/office/drawing/2014/main" xmlns="" val="20002"/>
                    </a:ext>
                  </a:extLst>
                </a:gridCol>
              </a:tblGrid>
              <a:tr h="213691">
                <a:tc>
                  <a:txBody>
                    <a:bodyPr/>
                    <a:lstStyle/>
                    <a:p>
                      <a:pPr algn="ctr"/>
                      <a:r>
                        <a:rPr lang="en-US" sz="1200" b="1" dirty="0">
                          <a:ln>
                            <a:noFill/>
                          </a:ln>
                          <a:solidFill>
                            <a:schemeClr val="tx1"/>
                          </a:solidFill>
                          <a:effectLst/>
                          <a:latin typeface="+mn-lt"/>
                        </a:rPr>
                        <a:t>RR</a:t>
                      </a:r>
                    </a:p>
                  </a:txBody>
                  <a:tcPr anchor="ctr">
                    <a:lnL w="1905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ln>
                            <a:noFill/>
                          </a:ln>
                          <a:solidFill>
                            <a:schemeClr val="tx1"/>
                          </a:solidFill>
                          <a:effectLst/>
                          <a:latin typeface="+mn-lt"/>
                        </a:rPr>
                        <a:t>95% CI</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ln>
                            <a:noFill/>
                          </a:ln>
                          <a:solidFill>
                            <a:schemeClr val="tx1"/>
                          </a:solidFill>
                          <a:effectLst/>
                          <a:latin typeface="+mn-lt"/>
                        </a:rPr>
                        <a:t>p-value </a:t>
                      </a:r>
                    </a:p>
                  </a:txBody>
                  <a:tcPr anchor="ctr">
                    <a:lnL w="28575"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5883">
                <a:tc>
                  <a:txBody>
                    <a:bodyPr/>
                    <a:lstStyle/>
                    <a:p>
                      <a:pPr algn="ctr"/>
                      <a:r>
                        <a:rPr lang="en-US" sz="1050" dirty="0">
                          <a:ln>
                            <a:noFill/>
                          </a:ln>
                          <a:effectLst/>
                          <a:latin typeface="+mn-lt"/>
                        </a:rPr>
                        <a:t>0.93</a:t>
                      </a:r>
                    </a:p>
                  </a:txBody>
                  <a:tcPr anchor="ctr">
                    <a:lnL w="1905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ln>
                            <a:noFill/>
                          </a:ln>
                          <a:effectLst/>
                          <a:latin typeface="+mn-lt"/>
                        </a:rPr>
                        <a:t>0.83-1.05</a:t>
                      </a:r>
                    </a:p>
                  </a:txBody>
                  <a:tcPr anchor="ctr">
                    <a:lnL w="12700" cmpd="sng">
                      <a:noFill/>
                    </a:lnL>
                    <a:lnR w="12700" cmpd="sng">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ln>
                            <a:noFill/>
                          </a:ln>
                          <a:effectLst/>
                          <a:latin typeface="+mn-lt"/>
                        </a:rPr>
                        <a:t>0.22</a:t>
                      </a:r>
                    </a:p>
                  </a:txBody>
                  <a:tcPr anchor="ctr">
                    <a:lnL w="12700" cmpd="sng">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71383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CHARISMA: Efficacy</a:t>
            </a:r>
            <a:r>
              <a:rPr lang="en-GB" sz="2800" dirty="0"/>
              <a:t/>
            </a:r>
            <a:br>
              <a:rPr lang="en-GB" sz="2800" dirty="0"/>
            </a:br>
            <a:r>
              <a:rPr lang="en-US" sz="2000" i="1" dirty="0"/>
              <a:t>Prior MI, Stroke, or PAD Post-hoc Subgroup Analysis</a:t>
            </a:r>
            <a:endParaRPr lang="en-US" sz="20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 Placeholder 3"/>
          <p:cNvSpPr>
            <a:spLocks noGrp="1"/>
          </p:cNvSpPr>
          <p:nvPr>
            <p:ph type="body" sz="quarter" idx="13"/>
          </p:nvPr>
        </p:nvSpPr>
        <p:spPr/>
        <p:txBody>
          <a:bodyPr/>
          <a:lstStyle/>
          <a:p>
            <a:r>
              <a:rPr lang="nl-NL" dirty="0" err="1"/>
              <a:t>Adapted</a:t>
            </a:r>
            <a:r>
              <a:rPr lang="nl-NL" dirty="0"/>
              <a:t> </a:t>
            </a:r>
            <a:r>
              <a:rPr lang="nl-NL" dirty="0" err="1"/>
              <a:t>from</a:t>
            </a:r>
            <a:r>
              <a:rPr lang="nl-NL" dirty="0"/>
              <a:t> Bhatt DL </a:t>
            </a:r>
            <a:r>
              <a:rPr lang="en-GB" dirty="0"/>
              <a:t>et al. </a:t>
            </a:r>
            <a:r>
              <a:rPr lang="en-GB" i="1" dirty="0"/>
              <a:t>J Am </a:t>
            </a:r>
            <a:r>
              <a:rPr lang="en-GB" i="1" dirty="0" err="1"/>
              <a:t>Coll</a:t>
            </a:r>
            <a:r>
              <a:rPr lang="en-GB" i="1" dirty="0"/>
              <a:t> </a:t>
            </a:r>
            <a:r>
              <a:rPr lang="en-GB" i="1" dirty="0" err="1"/>
              <a:t>Cardiol</a:t>
            </a:r>
            <a:r>
              <a:rPr lang="en-GB" i="1" dirty="0"/>
              <a:t>. </a:t>
            </a:r>
            <a:r>
              <a:rPr lang="en-GB" dirty="0"/>
              <a:t>2007;49:1982–1988.</a:t>
            </a:r>
            <a:endParaRPr lang="en-US" dirty="0"/>
          </a:p>
        </p:txBody>
      </p:sp>
      <p:sp>
        <p:nvSpPr>
          <p:cNvPr id="5" name="TextBox 4"/>
          <p:cNvSpPr txBox="1"/>
          <p:nvPr/>
        </p:nvSpPr>
        <p:spPr>
          <a:xfrm>
            <a:off x="4954728" y="2517095"/>
            <a:ext cx="4167190" cy="18312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600"/>
              </a:spcAft>
              <a:buClrTx/>
              <a:buSzTx/>
              <a:buFontTx/>
              <a:buNone/>
              <a:tabLst>
                <a:tab pos="685800" algn="l"/>
                <a:tab pos="1143000" algn="l"/>
                <a:tab pos="2343150" algn="l"/>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8.3	    6.6           0.774 (0.613, 0.978)    0.031</a:t>
            </a:r>
          </a:p>
          <a:p>
            <a:pPr marL="0" marR="0" lvl="0" indent="0" algn="l" defTabSz="914400" rtl="0" eaLnBrk="1" fontAlgn="auto" latinLnBrk="0" hangingPunct="1">
              <a:lnSpc>
                <a:spcPct val="100000"/>
              </a:lnSpc>
              <a:spcBef>
                <a:spcPts val="0"/>
              </a:spcBef>
              <a:spcAft>
                <a:spcPts val="2600"/>
              </a:spcAft>
              <a:buClrTx/>
              <a:buSzTx/>
              <a:buFontTx/>
              <a:buNone/>
              <a:tabLst>
                <a:tab pos="685800" algn="l"/>
                <a:tab pos="1143000" algn="l"/>
                <a:tab pos="2343150" algn="l"/>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10.7	    8.4            0.780 (0.624, 0.976)    0.029</a:t>
            </a:r>
          </a:p>
          <a:p>
            <a:pPr marL="0" marR="0" lvl="0" indent="0" algn="l" defTabSz="914400" rtl="0" eaLnBrk="1" fontAlgn="auto" latinLnBrk="0" hangingPunct="1">
              <a:lnSpc>
                <a:spcPct val="100000"/>
              </a:lnSpc>
              <a:spcBef>
                <a:spcPts val="0"/>
              </a:spcBef>
              <a:spcAft>
                <a:spcPts val="2600"/>
              </a:spcAft>
              <a:buClrTx/>
              <a:buSzTx/>
              <a:buFontTx/>
              <a:buNone/>
              <a:tabLst>
                <a:tab pos="685800" algn="l"/>
                <a:tab pos="1143000" algn="l"/>
                <a:tab pos="2343150" algn="l"/>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8.7	    7.6            0.869 (0.671, 1.125)    0.285</a:t>
            </a:r>
          </a:p>
          <a:p>
            <a:pPr marL="0" marR="0" lvl="0" indent="0" algn="l" defTabSz="914400" rtl="0" eaLnBrk="1" fontAlgn="auto" latinLnBrk="0" hangingPunct="1">
              <a:lnSpc>
                <a:spcPct val="100000"/>
              </a:lnSpc>
              <a:spcBef>
                <a:spcPts val="0"/>
              </a:spcBef>
              <a:spcAft>
                <a:spcPts val="2600"/>
              </a:spcAft>
              <a:buClrTx/>
              <a:buSzTx/>
              <a:buFontTx/>
              <a:buNone/>
              <a:tabLst>
                <a:tab pos="685800" algn="l"/>
                <a:tab pos="1143000" algn="l"/>
                <a:tab pos="2343150" algn="l"/>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8.8	    7.3            0.829 (0.719, 0.956)    0.010</a:t>
            </a:r>
          </a:p>
        </p:txBody>
      </p:sp>
      <p:cxnSp>
        <p:nvCxnSpPr>
          <p:cNvPr id="6" name="Straight Connector 5"/>
          <p:cNvCxnSpPr/>
          <p:nvPr/>
        </p:nvCxnSpPr>
        <p:spPr>
          <a:xfrm>
            <a:off x="3628328" y="2410061"/>
            <a:ext cx="0" cy="213587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 name="Group 20"/>
          <p:cNvGrpSpPr/>
          <p:nvPr/>
        </p:nvGrpSpPr>
        <p:grpSpPr>
          <a:xfrm>
            <a:off x="1978442" y="4461933"/>
            <a:ext cx="3299206" cy="74476"/>
            <a:chOff x="2014538" y="4767263"/>
            <a:chExt cx="3299206" cy="74476"/>
          </a:xfrm>
        </p:grpSpPr>
        <p:cxnSp>
          <p:nvCxnSpPr>
            <p:cNvPr id="8" name="Straight Connector 7"/>
            <p:cNvCxnSpPr/>
            <p:nvPr/>
          </p:nvCxnSpPr>
          <p:spPr>
            <a:xfrm flipH="1">
              <a:off x="2014538" y="4770771"/>
              <a:ext cx="329920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015317" y="4767263"/>
              <a:ext cx="0" cy="7447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313579" y="4769644"/>
              <a:ext cx="0" cy="7209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32"/>
          <p:cNvGrpSpPr/>
          <p:nvPr/>
        </p:nvGrpSpPr>
        <p:grpSpPr>
          <a:xfrm>
            <a:off x="2677158" y="3671357"/>
            <a:ext cx="1221581" cy="45720"/>
            <a:chOff x="2713254" y="3719485"/>
            <a:chExt cx="1221581" cy="45720"/>
          </a:xfrm>
        </p:grpSpPr>
        <p:cxnSp>
          <p:nvCxnSpPr>
            <p:cNvPr id="12" name="Straight Connector 11"/>
            <p:cNvCxnSpPr/>
            <p:nvPr/>
          </p:nvCxnSpPr>
          <p:spPr>
            <a:xfrm flipH="1">
              <a:off x="2714702" y="3742345"/>
              <a:ext cx="12191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934835" y="3719485"/>
              <a:ext cx="0" cy="457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713254" y="3719485"/>
              <a:ext cx="0" cy="457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36"/>
          <p:cNvGrpSpPr/>
          <p:nvPr/>
        </p:nvGrpSpPr>
        <p:grpSpPr>
          <a:xfrm>
            <a:off x="2573830" y="3140338"/>
            <a:ext cx="1005840" cy="45720"/>
            <a:chOff x="2609926" y="3188466"/>
            <a:chExt cx="1005840" cy="45720"/>
          </a:xfrm>
        </p:grpSpPr>
        <p:cxnSp>
          <p:nvCxnSpPr>
            <p:cNvPr id="16" name="Straight Connector 15"/>
            <p:cNvCxnSpPr/>
            <p:nvPr/>
          </p:nvCxnSpPr>
          <p:spPr>
            <a:xfrm flipH="1">
              <a:off x="2609926" y="3213407"/>
              <a:ext cx="10058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613390" y="3188466"/>
              <a:ext cx="0" cy="457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15623" y="3188466"/>
              <a:ext cx="0" cy="457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37"/>
          <p:cNvGrpSpPr/>
          <p:nvPr/>
        </p:nvGrpSpPr>
        <p:grpSpPr>
          <a:xfrm>
            <a:off x="2835767" y="4169039"/>
            <a:ext cx="678581" cy="54796"/>
            <a:chOff x="2609926" y="3188466"/>
            <a:chExt cx="1005840" cy="45720"/>
          </a:xfrm>
        </p:grpSpPr>
        <p:cxnSp>
          <p:nvCxnSpPr>
            <p:cNvPr id="20" name="Straight Connector 19"/>
            <p:cNvCxnSpPr/>
            <p:nvPr/>
          </p:nvCxnSpPr>
          <p:spPr>
            <a:xfrm flipH="1">
              <a:off x="2609926" y="3213407"/>
              <a:ext cx="10058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613390" y="3188466"/>
              <a:ext cx="0" cy="457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615623" y="3188466"/>
              <a:ext cx="0" cy="457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42"/>
          <p:cNvGrpSpPr/>
          <p:nvPr/>
        </p:nvGrpSpPr>
        <p:grpSpPr>
          <a:xfrm>
            <a:off x="2464292" y="2635512"/>
            <a:ext cx="1111968" cy="54797"/>
            <a:chOff x="2609926" y="3188466"/>
            <a:chExt cx="1005840" cy="45720"/>
          </a:xfrm>
        </p:grpSpPr>
        <p:cxnSp>
          <p:nvCxnSpPr>
            <p:cNvPr id="24" name="Straight Connector 23"/>
            <p:cNvCxnSpPr/>
            <p:nvPr/>
          </p:nvCxnSpPr>
          <p:spPr>
            <a:xfrm flipH="1">
              <a:off x="2609926" y="3213407"/>
              <a:ext cx="10058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613390" y="3188466"/>
              <a:ext cx="0" cy="457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615623" y="3188466"/>
              <a:ext cx="0" cy="457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7" name="Rectangle 26"/>
          <p:cNvSpPr/>
          <p:nvPr/>
        </p:nvSpPr>
        <p:spPr>
          <a:xfrm>
            <a:off x="2945229" y="2578390"/>
            <a:ext cx="152401" cy="1524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Rectangle 27"/>
          <p:cNvSpPr/>
          <p:nvPr/>
        </p:nvSpPr>
        <p:spPr>
          <a:xfrm>
            <a:off x="2995237" y="3109411"/>
            <a:ext cx="104773" cy="10477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Rectangle 28"/>
          <p:cNvSpPr/>
          <p:nvPr/>
        </p:nvSpPr>
        <p:spPr>
          <a:xfrm>
            <a:off x="3240505" y="3640428"/>
            <a:ext cx="102394" cy="10239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Rectangle 29"/>
          <p:cNvSpPr/>
          <p:nvPr/>
        </p:nvSpPr>
        <p:spPr>
          <a:xfrm>
            <a:off x="3119060" y="4121440"/>
            <a:ext cx="152401" cy="1524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TextBox 30"/>
          <p:cNvSpPr txBox="1"/>
          <p:nvPr/>
        </p:nvSpPr>
        <p:spPr>
          <a:xfrm>
            <a:off x="666130" y="2517095"/>
            <a:ext cx="1784364" cy="18312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Prior MI</a:t>
            </a:r>
          </a:p>
          <a:p>
            <a:pPr marL="0" marR="0" lvl="0" indent="0" algn="l" defTabSz="914400" rtl="0" eaLnBrk="1" fontAlgn="auto" latinLnBrk="0" hangingPunct="1">
              <a:lnSpc>
                <a:spcPct val="100000"/>
              </a:lnSpc>
              <a:spcBef>
                <a:spcPts val="0"/>
              </a:spcBef>
              <a:spcAft>
                <a:spcPts val="2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Prior Ischemic Stroke</a:t>
            </a:r>
          </a:p>
          <a:p>
            <a:pPr marL="0" marR="0" lvl="0" indent="0" algn="l" defTabSz="914400" rtl="0" eaLnBrk="1" fontAlgn="auto" latinLnBrk="0" hangingPunct="1">
              <a:lnSpc>
                <a:spcPct val="100000"/>
              </a:lnSpc>
              <a:spcBef>
                <a:spcPts val="0"/>
              </a:spcBef>
              <a:spcAft>
                <a:spcPts val="2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Prior PAD</a:t>
            </a:r>
          </a:p>
          <a:p>
            <a:pPr marL="0" marR="0" lvl="0" indent="0" algn="l" defTabSz="914400" rtl="0" eaLnBrk="1" fontAlgn="auto" latinLnBrk="0" hangingPunct="1">
              <a:lnSpc>
                <a:spcPct val="100000"/>
              </a:lnSpc>
              <a:spcBef>
                <a:spcPts val="0"/>
              </a:spcBef>
              <a:spcAft>
                <a:spcPts val="2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Entire Cohort</a:t>
            </a:r>
          </a:p>
        </p:txBody>
      </p:sp>
      <p:sp>
        <p:nvSpPr>
          <p:cNvPr id="32" name="TextBox 31"/>
          <p:cNvSpPr txBox="1"/>
          <p:nvPr/>
        </p:nvSpPr>
        <p:spPr>
          <a:xfrm>
            <a:off x="1792706" y="4502258"/>
            <a:ext cx="363378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0"/>
              </a:spcAft>
              <a:buClrTx/>
              <a:buSzTx/>
              <a:buFontTx/>
              <a:buNone/>
              <a:tabLst>
                <a:tab pos="1714500" algn="l"/>
                <a:tab pos="3371850" algn="l"/>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0.5	1	2</a:t>
            </a:r>
          </a:p>
        </p:txBody>
      </p:sp>
      <p:grpSp>
        <p:nvGrpSpPr>
          <p:cNvPr id="33" name="Group 32"/>
          <p:cNvGrpSpPr/>
          <p:nvPr/>
        </p:nvGrpSpPr>
        <p:grpSpPr>
          <a:xfrm>
            <a:off x="2824062" y="1847494"/>
            <a:ext cx="5921892" cy="461665"/>
            <a:chOff x="2860158" y="1895622"/>
            <a:chExt cx="5921892" cy="461665"/>
          </a:xfrm>
        </p:grpSpPr>
        <p:sp>
          <p:nvSpPr>
            <p:cNvPr id="34" name="TextBox 33"/>
            <p:cNvSpPr txBox="1"/>
            <p:nvPr/>
          </p:nvSpPr>
          <p:spPr>
            <a:xfrm>
              <a:off x="2860158" y="1895622"/>
              <a:ext cx="1637414" cy="461665"/>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CV Death/MI/Stroke</a:t>
              </a:r>
            </a:p>
            <a:p>
              <a:pPr marL="0" marR="0" lvl="0" indent="0" algn="l" defTabSz="914400" rtl="0" eaLnBrk="1" fontAlgn="auto" latinLnBrk="0" hangingPunct="1">
                <a:lnSpc>
                  <a:spcPct val="100000"/>
                </a:lnSpc>
                <a:spcBef>
                  <a:spcPts val="0"/>
                </a:spcBef>
                <a:spcAft>
                  <a:spcPts val="30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5" name="TextBox 34"/>
            <p:cNvSpPr txBox="1"/>
            <p:nvPr/>
          </p:nvSpPr>
          <p:spPr>
            <a:xfrm>
              <a:off x="4837811" y="1895622"/>
              <a:ext cx="3944239" cy="461665"/>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Placebo    Clopidogrel    HR (95% CI)          p-value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rPr>
                <a:t>   (K-M%)         (K-M%)</a:t>
              </a:r>
            </a:p>
          </p:txBody>
        </p:sp>
      </p:grpSp>
      <p:sp>
        <p:nvSpPr>
          <p:cNvPr id="36" name="Rounded Rectangle 35"/>
          <p:cNvSpPr/>
          <p:nvPr/>
        </p:nvSpPr>
        <p:spPr>
          <a:xfrm>
            <a:off x="378131" y="2427418"/>
            <a:ext cx="8367823" cy="478466"/>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7" name="Rectangle 35"/>
          <p:cNvSpPr>
            <a:spLocks noChangeArrowheads="1"/>
          </p:cNvSpPr>
          <p:nvPr/>
        </p:nvSpPr>
        <p:spPr bwMode="auto">
          <a:xfrm>
            <a:off x="3726747" y="4836062"/>
            <a:ext cx="1203144" cy="430887"/>
          </a:xfrm>
          <a:prstGeom prst="rect">
            <a:avLst/>
          </a:prstGeom>
          <a:noFill/>
          <a:ln w="9525">
            <a:noFill/>
            <a:miter lim="800000"/>
            <a:headEnd/>
            <a:tailEnd/>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Placebo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Better</a:t>
            </a:r>
          </a:p>
        </p:txBody>
      </p:sp>
      <p:sp>
        <p:nvSpPr>
          <p:cNvPr id="38" name="Rectangle 36"/>
          <p:cNvSpPr>
            <a:spLocks noChangeArrowheads="1"/>
          </p:cNvSpPr>
          <p:nvPr/>
        </p:nvSpPr>
        <p:spPr bwMode="auto">
          <a:xfrm>
            <a:off x="2414672" y="4836062"/>
            <a:ext cx="1060183" cy="430887"/>
          </a:xfrm>
          <a:prstGeom prst="rect">
            <a:avLst/>
          </a:prstGeom>
          <a:noFill/>
          <a:ln w="9525">
            <a:noFill/>
            <a:miter lim="800000"/>
            <a:headEnd/>
            <a:tailEnd/>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Clopidogrel Better</a:t>
            </a:r>
          </a:p>
        </p:txBody>
      </p:sp>
      <p:sp>
        <p:nvSpPr>
          <p:cNvPr id="39" name="Line 38"/>
          <p:cNvSpPr>
            <a:spLocks noChangeShapeType="1"/>
          </p:cNvSpPr>
          <p:nvPr/>
        </p:nvSpPr>
        <p:spPr bwMode="auto">
          <a:xfrm>
            <a:off x="3835887" y="4775760"/>
            <a:ext cx="977553" cy="0"/>
          </a:xfrm>
          <a:prstGeom prst="line">
            <a:avLst/>
          </a:prstGeom>
          <a:noFill/>
          <a:ln w="2857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Line 39"/>
          <p:cNvSpPr>
            <a:spLocks noChangeShapeType="1"/>
          </p:cNvSpPr>
          <p:nvPr/>
        </p:nvSpPr>
        <p:spPr bwMode="auto">
          <a:xfrm flipH="1">
            <a:off x="2420910" y="4775760"/>
            <a:ext cx="977553" cy="0"/>
          </a:xfrm>
          <a:prstGeom prst="line">
            <a:avLst/>
          </a:prstGeom>
          <a:noFill/>
          <a:ln w="2857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29701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DAPT Study: PCI With Coronary Stenting</a:t>
            </a:r>
            <a:r>
              <a:rPr lang="en-US" kern="0" baseline="30000" dirty="0"/>
              <a:t>1,2</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 Placeholder 3"/>
          <p:cNvSpPr>
            <a:spLocks noGrp="1"/>
          </p:cNvSpPr>
          <p:nvPr>
            <p:ph type="body" sz="quarter" idx="13"/>
          </p:nvPr>
        </p:nvSpPr>
        <p:spPr/>
        <p:txBody>
          <a:bodyPr/>
          <a:lstStyle/>
          <a:p>
            <a:r>
              <a:rPr lang="en-US" dirty="0"/>
              <a:t>*Results in patients who received BMS were not included in the primary analysis.</a:t>
            </a:r>
          </a:p>
          <a:p>
            <a:r>
              <a:rPr lang="en-US" dirty="0"/>
              <a:t>BMS = bare metal stent; </a:t>
            </a:r>
            <a:r>
              <a:rPr lang="en-US" dirty="0" err="1"/>
              <a:t>btwn</a:t>
            </a:r>
            <a:r>
              <a:rPr lang="en-US" dirty="0"/>
              <a:t> = between; OAP = oral antiplatelet; PCI = percutaneous coronary intervention; rand = randomization.</a:t>
            </a:r>
          </a:p>
          <a:p>
            <a:r>
              <a:rPr lang="en-US" dirty="0"/>
              <a:t>1. Mauri L et al. </a:t>
            </a:r>
            <a:r>
              <a:rPr lang="en-US" i="1" dirty="0"/>
              <a:t>Am Heart J. </a:t>
            </a:r>
            <a:r>
              <a:rPr lang="en-US" dirty="0"/>
              <a:t>2010;160:1035-1041.e1; 2. Mauri L et al. </a:t>
            </a:r>
            <a:r>
              <a:rPr lang="en-US" i="1" dirty="0"/>
              <a:t>N </a:t>
            </a:r>
            <a:r>
              <a:rPr lang="en-US" i="1" dirty="0" err="1"/>
              <a:t>Engl</a:t>
            </a:r>
            <a:r>
              <a:rPr lang="en-US" i="1" dirty="0"/>
              <a:t> J Med. </a:t>
            </a:r>
            <a:r>
              <a:rPr lang="en-US" dirty="0"/>
              <a:t>2014;371:2155-2166.</a:t>
            </a:r>
          </a:p>
        </p:txBody>
      </p:sp>
      <p:sp>
        <p:nvSpPr>
          <p:cNvPr id="5" name="Rounded Rectangle 4"/>
          <p:cNvSpPr/>
          <p:nvPr/>
        </p:nvSpPr>
        <p:spPr>
          <a:xfrm>
            <a:off x="4090738" y="2163443"/>
            <a:ext cx="754911" cy="552893"/>
          </a:xfrm>
          <a:prstGeom prst="round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Rounded Rectangle 5"/>
          <p:cNvSpPr/>
          <p:nvPr/>
        </p:nvSpPr>
        <p:spPr>
          <a:xfrm>
            <a:off x="411344" y="1637797"/>
            <a:ext cx="3445132" cy="4305300"/>
          </a:xfrm>
          <a:prstGeom prst="roundRect">
            <a:avLst>
              <a:gd name="adj" fmla="val 10598"/>
            </a:avLst>
          </a:prstGeom>
          <a:noFill/>
          <a:ln w="190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231775" marR="0" lvl="0" indent="-231775" algn="l" defTabSz="914400" rtl="0" eaLnBrk="0" fontAlgn="auto" latinLnBrk="0" hangingPunct="0">
              <a:lnSpc>
                <a:spcPct val="100000"/>
              </a:lnSpc>
              <a:spcBef>
                <a:spcPts val="800"/>
              </a:spcBef>
              <a:spcAft>
                <a:spcPts val="1000"/>
              </a:spcAft>
              <a:buClr>
                <a:srgbClr val="7F134C"/>
              </a:buClr>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rPr>
              <a:t>Randomized, double-blind, multinational, parallel-group</a:t>
            </a:r>
          </a:p>
          <a:p>
            <a:pPr marL="231775" marR="0" lvl="0" indent="-231775" algn="l" defTabSz="914400" rtl="0" eaLnBrk="0" fontAlgn="auto" latinLnBrk="0" hangingPunct="0">
              <a:lnSpc>
                <a:spcPct val="100000"/>
              </a:lnSpc>
              <a:spcBef>
                <a:spcPts val="0"/>
              </a:spcBef>
              <a:spcAft>
                <a:spcPts val="0"/>
              </a:spcAft>
              <a:buClr>
                <a:srgbClr val="7F134C"/>
              </a:buClr>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rPr>
              <a:t>Objective: </a:t>
            </a:r>
          </a:p>
          <a:p>
            <a:pPr marL="457200" marR="0" lvl="1" indent="-228600" algn="l" defTabSz="914400" rtl="0" eaLnBrk="0" fontAlgn="auto" latinLnBrk="0" hangingPunct="0">
              <a:lnSpc>
                <a:spcPct val="100000"/>
              </a:lnSpc>
              <a:spcBef>
                <a:spcPts val="0"/>
              </a:spcBef>
              <a:spcAft>
                <a:spcPts val="1000"/>
              </a:spcAft>
              <a:buClr>
                <a:srgbClr val="0D3759"/>
              </a:buClr>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rPr>
              <a:t>Compare the efficacy and safety of 12 vs. 30 months of dual OAP therapy in patients with stable CAD and ACS undergoing PCI with DES or BMS</a:t>
            </a:r>
            <a:r>
              <a:rPr kumimoji="0" lang="en-US" sz="1400" b="0" i="0" u="none" strike="noStrike" kern="0" cap="none" spc="0" normalizeH="0" baseline="30000" noProof="0" dirty="0">
                <a:ln>
                  <a:noFill/>
                </a:ln>
                <a:solidFill>
                  <a:srgbClr val="000000"/>
                </a:solidFill>
                <a:effectLst/>
                <a:uLnTx/>
                <a:uFillTx/>
                <a:latin typeface="Arial" panose="020B0604020202020204"/>
                <a:ea typeface="+mn-ea"/>
                <a:cs typeface="+mn-cs"/>
              </a:rPr>
              <a:t>*</a:t>
            </a:r>
            <a:endPar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endParaRPr>
          </a:p>
          <a:p>
            <a:pPr marL="231775" marR="0" lvl="0" indent="-231775" algn="l" defTabSz="914400" rtl="0" eaLnBrk="0" fontAlgn="auto" latinLnBrk="0" hangingPunct="0">
              <a:lnSpc>
                <a:spcPct val="100000"/>
              </a:lnSpc>
              <a:spcBef>
                <a:spcPts val="800"/>
              </a:spcBef>
              <a:spcAft>
                <a:spcPts val="0"/>
              </a:spcAft>
              <a:buClr>
                <a:srgbClr val="7F134C"/>
              </a:buClr>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2 co-primary efficacy endpoints in DES:</a:t>
            </a:r>
          </a:p>
          <a:p>
            <a:pPr marL="457200" marR="0" lvl="1" indent="-228600" algn="l" defTabSz="914400" rtl="0" eaLnBrk="0" fontAlgn="auto" latinLnBrk="0" hangingPunct="0">
              <a:lnSpc>
                <a:spcPct val="100000"/>
              </a:lnSpc>
              <a:spcBef>
                <a:spcPts val="0"/>
              </a:spcBef>
              <a:spcAft>
                <a:spcPts val="0"/>
              </a:spcAft>
              <a:buClr>
                <a:srgbClr val="0D3759"/>
              </a:buClr>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Stent thrombosis </a:t>
            </a:r>
          </a:p>
          <a:p>
            <a:pPr marL="457200" marR="0" lvl="1" indent="-228600" algn="l" defTabSz="914400" rtl="0" eaLnBrk="0" fontAlgn="auto" latinLnBrk="0" hangingPunct="0">
              <a:lnSpc>
                <a:spcPct val="100000"/>
              </a:lnSpc>
              <a:spcBef>
                <a:spcPts val="0"/>
              </a:spcBef>
              <a:spcAft>
                <a:spcPts val="1000"/>
              </a:spcAft>
              <a:buClr>
                <a:srgbClr val="0D3759"/>
              </a:buClr>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Composite of death, MI or stroke</a:t>
            </a:r>
          </a:p>
          <a:p>
            <a:pPr marL="231775" marR="0" lvl="0" indent="-231775" algn="l" defTabSz="914400" rtl="0" eaLnBrk="0" fontAlgn="auto" latinLnBrk="0" hangingPunct="0">
              <a:lnSpc>
                <a:spcPct val="100000"/>
              </a:lnSpc>
              <a:spcBef>
                <a:spcPts val="0"/>
              </a:spcBef>
              <a:spcAft>
                <a:spcPts val="0"/>
              </a:spcAft>
              <a:buClr>
                <a:srgbClr val="7F134C"/>
              </a:buClr>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Primary safety endpoint: </a:t>
            </a:r>
          </a:p>
          <a:p>
            <a:pPr marL="457200" marR="0" lvl="1" indent="-228600" algn="l" defTabSz="914400" rtl="0" eaLnBrk="0" fontAlgn="auto" latinLnBrk="0" hangingPunct="0">
              <a:lnSpc>
                <a:spcPct val="100000"/>
              </a:lnSpc>
              <a:spcBef>
                <a:spcPts val="0"/>
              </a:spcBef>
              <a:spcAft>
                <a:spcPts val="0"/>
              </a:spcAft>
              <a:buClr>
                <a:srgbClr val="0D3759"/>
              </a:buClr>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GUSTO-defined severe/ moderate bleeding (non-inferiority)</a:t>
            </a:r>
            <a:endPar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cxnSp>
        <p:nvCxnSpPr>
          <p:cNvPr id="7" name="Straight Connector 6"/>
          <p:cNvCxnSpPr/>
          <p:nvPr/>
        </p:nvCxnSpPr>
        <p:spPr>
          <a:xfrm>
            <a:off x="6308474" y="2134685"/>
            <a:ext cx="0" cy="1462087"/>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Rectangle 10"/>
          <p:cNvSpPr>
            <a:spLocks noChangeArrowheads="1"/>
          </p:cNvSpPr>
          <p:nvPr/>
        </p:nvSpPr>
        <p:spPr bwMode="auto">
          <a:xfrm>
            <a:off x="4104562" y="1545722"/>
            <a:ext cx="4451350" cy="579438"/>
          </a:xfrm>
          <a:prstGeom prst="roundRect">
            <a:avLst/>
          </a:prstGeom>
          <a:solidFill>
            <a:schemeClr val="tx2">
              <a:lumMod val="40000"/>
              <a:lumOff val="60000"/>
            </a:schemeClr>
          </a:solidFill>
          <a:ln>
            <a:noFill/>
            <a:headEnd/>
            <a:tailEnd/>
          </a:ln>
          <a:effectLst/>
        </p:spPr>
        <p:style>
          <a:lnRef idx="1">
            <a:schemeClr val="accent4"/>
          </a:lnRef>
          <a:fillRef idx="2">
            <a:schemeClr val="accent4"/>
          </a:fillRef>
          <a:effectRef idx="1">
            <a:schemeClr val="accent4"/>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Patients Aged &gt;18 Years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PCI (n=25,682)</a:t>
            </a:r>
          </a:p>
        </p:txBody>
      </p:sp>
      <p:sp>
        <p:nvSpPr>
          <p:cNvPr id="9" name="Rectangle 5"/>
          <p:cNvSpPr>
            <a:spLocks noChangeArrowheads="1"/>
          </p:cNvSpPr>
          <p:nvPr/>
        </p:nvSpPr>
        <p:spPr bwMode="auto">
          <a:xfrm>
            <a:off x="6525633" y="4667852"/>
            <a:ext cx="1920875" cy="712381"/>
          </a:xfrm>
          <a:prstGeom prst="roundRect">
            <a:avLst/>
          </a:prstGeom>
          <a:solidFill>
            <a:schemeClr val="accent3">
              <a:lumMod val="60000"/>
              <a:lumOff val="40000"/>
            </a:schemeClr>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rPr>
              <a:t>Aspirin+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rPr>
              <a:t>Clopidogrel/Prasugrel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rPr>
              <a:t>(n=5020)</a:t>
            </a:r>
          </a:p>
        </p:txBody>
      </p:sp>
      <p:sp>
        <p:nvSpPr>
          <p:cNvPr id="10" name="Rectangle 15"/>
          <p:cNvSpPr>
            <a:spLocks noChangeArrowheads="1"/>
          </p:cNvSpPr>
          <p:nvPr/>
        </p:nvSpPr>
        <p:spPr bwMode="auto">
          <a:xfrm>
            <a:off x="4196172" y="4667426"/>
            <a:ext cx="1920875" cy="713232"/>
          </a:xfrm>
          <a:prstGeom prst="roundRect">
            <a:avLst/>
          </a:prstGeom>
          <a:solidFill>
            <a:schemeClr val="accent3">
              <a:lumMod val="60000"/>
              <a:lumOff val="40000"/>
            </a:schemeClr>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rPr>
              <a:t>Aspirin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rPr>
              <a:t>Placebo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rPr>
              <a:t>(n=4941)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11" name="Straight Connector 10"/>
          <p:cNvCxnSpPr/>
          <p:nvPr/>
        </p:nvCxnSpPr>
        <p:spPr>
          <a:xfrm>
            <a:off x="5111861" y="3601222"/>
            <a:ext cx="237744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122088" y="3587727"/>
            <a:ext cx="0" cy="350837"/>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486070" y="3587727"/>
            <a:ext cx="0" cy="350837"/>
          </a:xfrm>
          <a:prstGeom prst="straightConnector1">
            <a:avLst/>
          </a:prstGeom>
          <a:ln w="1905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4689538" y="5590802"/>
            <a:ext cx="3106424" cy="423082"/>
          </a:xfrm>
          <a:prstGeom prst="roundRect">
            <a:avLst>
              <a:gd name="adj" fmla="val 11604"/>
            </a:avLst>
          </a:prstGeom>
          <a:noFill/>
          <a:ln w="190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117475"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3-month Study Observation Period</a:t>
            </a:r>
          </a:p>
          <a:p>
            <a:pPr marL="0" marR="0" lvl="0" indent="-117475"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All received Aspirin alone (n=9390)</a:t>
            </a:r>
          </a:p>
        </p:txBody>
      </p:sp>
      <p:sp>
        <p:nvSpPr>
          <p:cNvPr id="15" name="Rectangle 15"/>
          <p:cNvSpPr>
            <a:spLocks noChangeArrowheads="1"/>
          </p:cNvSpPr>
          <p:nvPr/>
        </p:nvSpPr>
        <p:spPr bwMode="auto">
          <a:xfrm>
            <a:off x="7535752" y="2172467"/>
            <a:ext cx="1457993" cy="1683572"/>
          </a:xfrm>
          <a:prstGeom prst="roundRect">
            <a:avLst>
              <a:gd name="adj" fmla="val 11073"/>
            </a:avLst>
          </a:prstGeom>
          <a:solidFill>
            <a:schemeClr val="accent5">
              <a:lumMod val="40000"/>
              <a:lumOff val="60000"/>
            </a:schemeClr>
          </a:solidFill>
          <a:ln>
            <a:noFill/>
            <a:headEnd/>
            <a:tailEnd/>
          </a:ln>
          <a:effectLst/>
        </p:spPr>
        <p:style>
          <a:lnRef idx="1">
            <a:schemeClr val="accent3"/>
          </a:lnRef>
          <a:fillRef idx="2">
            <a:schemeClr val="accent3"/>
          </a:fillRef>
          <a:effectRef idx="1">
            <a:schemeClr val="accent3"/>
          </a:effectRef>
          <a:fontRef idx="minor">
            <a:schemeClr val="dk1"/>
          </a:fontRef>
        </p:style>
        <p:txBody>
          <a:bodyPr wrap="none"/>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Not eligible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 randomization</a:t>
            </a:r>
          </a:p>
          <a:p>
            <a:pPr marL="0" marR="0" lvl="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MI, Stroke, Stent</a:t>
            </a:r>
          </a:p>
          <a:p>
            <a:pPr marL="0" marR="0" lvl="0" indent="111125"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 thrombosis</a:t>
            </a:r>
          </a:p>
          <a:p>
            <a:pPr marL="0" marR="0" lvl="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PCI /cardiac surgery</a:t>
            </a:r>
          </a:p>
          <a:p>
            <a:pPr marL="0" marR="0" lvl="0" indent="111125"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panose="020B0604020202020204"/>
                <a:ea typeface="+mn-ea"/>
                <a:cs typeface="+mn-cs"/>
              </a:rPr>
              <a:t>btwn</a:t>
            </a: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 6 wks index </a:t>
            </a:r>
          </a:p>
          <a:p>
            <a:pPr marL="0" marR="0" lvl="0" indent="111125"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procedure &amp; rand</a:t>
            </a:r>
          </a:p>
          <a:p>
            <a:pPr marL="0" marR="0" lvl="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Severe/moderate</a:t>
            </a:r>
          </a:p>
          <a:p>
            <a:pPr marL="0" marR="0" lvl="0" indent="111125"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 bleed</a:t>
            </a:r>
          </a:p>
          <a:p>
            <a:pPr marL="0" marR="0" lvl="0" indent="11112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Non-compliant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Rounded Rectangle 15"/>
          <p:cNvSpPr/>
          <p:nvPr/>
        </p:nvSpPr>
        <p:spPr>
          <a:xfrm>
            <a:off x="4227162" y="3947487"/>
            <a:ext cx="4222922" cy="476726"/>
          </a:xfrm>
          <a:prstGeom prst="roundRect">
            <a:avLst/>
          </a:prstGeom>
          <a:ln w="19050">
            <a:solidFill>
              <a:schemeClr val="bg1">
                <a:lumMod val="7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18-month Randomized Treatment Period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1:1 (n=9961)</a:t>
            </a:r>
          </a:p>
        </p:txBody>
      </p:sp>
      <p:cxnSp>
        <p:nvCxnSpPr>
          <p:cNvPr id="17" name="Straight Arrow Connector 16"/>
          <p:cNvCxnSpPr/>
          <p:nvPr/>
        </p:nvCxnSpPr>
        <p:spPr>
          <a:xfrm flipH="1">
            <a:off x="4856280" y="2216607"/>
            <a:ext cx="1456663" cy="0"/>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058838" y="2216602"/>
            <a:ext cx="733647" cy="415498"/>
          </a:xfrm>
          <a:prstGeom prst="rect">
            <a:avLst/>
          </a:prstGeom>
          <a:noFill/>
          <a:ln cap="rnd">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BMS  (n=2816)</a:t>
            </a:r>
          </a:p>
        </p:txBody>
      </p:sp>
      <p:cxnSp>
        <p:nvCxnSpPr>
          <p:cNvPr id="19" name="Straight Arrow Connector 18"/>
          <p:cNvCxnSpPr/>
          <p:nvPr/>
        </p:nvCxnSpPr>
        <p:spPr>
          <a:xfrm flipH="1">
            <a:off x="5115010" y="4438809"/>
            <a:ext cx="0" cy="22414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115010" y="5381563"/>
            <a:ext cx="0" cy="22414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7470214" y="5381563"/>
            <a:ext cx="0" cy="22414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7470214" y="4438809"/>
            <a:ext cx="0" cy="22414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Rectangle 5"/>
          <p:cNvSpPr>
            <a:spLocks noChangeArrowheads="1"/>
          </p:cNvSpPr>
          <p:nvPr/>
        </p:nvSpPr>
        <p:spPr bwMode="auto">
          <a:xfrm>
            <a:off x="5230561" y="2304547"/>
            <a:ext cx="2159000" cy="1209675"/>
          </a:xfrm>
          <a:prstGeom prst="flowChartManualOperation">
            <a:avLst/>
          </a:prstGeom>
          <a:solidFill>
            <a:schemeClr val="accent2">
              <a:lumMod val="20000"/>
              <a:lumOff val="80000"/>
            </a:schemeClr>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22,866 with DES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12-mo Observation Period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Aspirin + Open Label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Clopidogrel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or Prasugrel </a:t>
            </a:r>
          </a:p>
        </p:txBody>
      </p:sp>
      <p:cxnSp>
        <p:nvCxnSpPr>
          <p:cNvPr id="24" name="Straight Arrow Connector 23"/>
          <p:cNvCxnSpPr>
            <a:stCxn id="23" idx="3"/>
          </p:cNvCxnSpPr>
          <p:nvPr/>
        </p:nvCxnSpPr>
        <p:spPr>
          <a:xfrm>
            <a:off x="7173661" y="2909385"/>
            <a:ext cx="345591" cy="0"/>
          </a:xfrm>
          <a:prstGeom prst="straightConnector1">
            <a:avLst/>
          </a:prstGeom>
          <a:ln w="19050">
            <a:solidFill>
              <a:schemeClr val="tx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058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DAPT Study: Efficacy</a:t>
            </a:r>
            <a:br>
              <a:rPr lang="en-US" dirty="0"/>
            </a:br>
            <a:r>
              <a:rPr lang="en-US" sz="2000" i="1" dirty="0"/>
              <a:t>Randomized Patients Treated With DES</a:t>
            </a:r>
            <a:endParaRPr lang="en-US" dirty="0"/>
          </a:p>
        </p:txBody>
      </p:sp>
      <p:sp>
        <p:nvSpPr>
          <p:cNvPr id="3" name="Slide Number Placeholder 2"/>
          <p:cNvSpPr>
            <a:spLocks noGrp="1"/>
          </p:cNvSpPr>
          <p:nvPr>
            <p:ph type="sldNum" sz="quarter" idx="12"/>
          </p:nvPr>
        </p:nvSpPr>
        <p:spPr/>
        <p:txBody>
          <a:bodyPr/>
          <a:lstStyle/>
          <a:p>
            <a:fld id="{CC7432E5-F8E0-41AE-9A6B-AD730338B005}" type="slidenum">
              <a:rPr lang="en-US" smtClean="0"/>
              <a:t>16</a:t>
            </a:fld>
            <a:endParaRPr lang="en-US"/>
          </a:p>
        </p:txBody>
      </p:sp>
      <p:sp>
        <p:nvSpPr>
          <p:cNvPr id="4" name="Text Placeholder 3"/>
          <p:cNvSpPr>
            <a:spLocks noGrp="1"/>
          </p:cNvSpPr>
          <p:nvPr>
            <p:ph type="body" sz="quarter" idx="13"/>
          </p:nvPr>
        </p:nvSpPr>
        <p:spPr/>
        <p:txBody>
          <a:bodyPr/>
          <a:lstStyle/>
          <a:p>
            <a:r>
              <a:rPr lang="en-US" dirty="0"/>
              <a:t>*Composite of death, MI, or stroke</a:t>
            </a:r>
          </a:p>
          <a:p>
            <a:r>
              <a:rPr lang="en-US" dirty="0"/>
              <a:t>HR = hazard ratio; MACCE = Major adverse CV and cerebrovascular events</a:t>
            </a:r>
            <a:endParaRPr lang="en-US" sz="1100" dirty="0"/>
          </a:p>
          <a:p>
            <a:r>
              <a:rPr lang="en-US" dirty="0"/>
              <a:t>Adapted from Mauri L et al. </a:t>
            </a:r>
            <a:r>
              <a:rPr lang="en-US" i="1" dirty="0"/>
              <a:t>N </a:t>
            </a:r>
            <a:r>
              <a:rPr lang="en-US" i="1" dirty="0" err="1"/>
              <a:t>Engl</a:t>
            </a:r>
            <a:r>
              <a:rPr lang="en-US" i="1" dirty="0"/>
              <a:t> J Med. </a:t>
            </a:r>
            <a:r>
              <a:rPr lang="en-US" dirty="0"/>
              <a:t>2014;371:2155-2166.</a:t>
            </a:r>
          </a:p>
        </p:txBody>
      </p:sp>
      <p:sp>
        <p:nvSpPr>
          <p:cNvPr id="5" name="TextBox 4"/>
          <p:cNvSpPr txBox="1"/>
          <p:nvPr/>
        </p:nvSpPr>
        <p:spPr>
          <a:xfrm>
            <a:off x="337459" y="1290303"/>
            <a:ext cx="4337785" cy="471783"/>
          </a:xfrm>
          <a:prstGeom prst="rect">
            <a:avLst/>
          </a:prstGeom>
          <a:noFill/>
        </p:spPr>
        <p:txBody>
          <a:bodyPr wrap="none" rtlCol="0">
            <a:normAutofit/>
          </a:bodyPr>
          <a:lstStyle/>
          <a:p>
            <a:pPr algn="ctr"/>
            <a:r>
              <a:rPr lang="en-US" sz="1400" b="1" dirty="0"/>
              <a:t>Stent Thrombosis</a:t>
            </a:r>
          </a:p>
        </p:txBody>
      </p:sp>
      <p:grpSp>
        <p:nvGrpSpPr>
          <p:cNvPr id="6" name="Group 98"/>
          <p:cNvGrpSpPr/>
          <p:nvPr/>
        </p:nvGrpSpPr>
        <p:grpSpPr>
          <a:xfrm>
            <a:off x="5741" y="1861438"/>
            <a:ext cx="4523217" cy="2615598"/>
            <a:chOff x="-2063621" y="2156865"/>
            <a:chExt cx="6657544" cy="3849798"/>
          </a:xfrm>
        </p:grpSpPr>
        <p:sp>
          <p:nvSpPr>
            <p:cNvPr id="7" name="TextBox 6"/>
            <p:cNvSpPr txBox="1"/>
            <p:nvPr/>
          </p:nvSpPr>
          <p:spPr>
            <a:xfrm rot="16200000">
              <a:off x="-3291468" y="3769361"/>
              <a:ext cx="2697631" cy="241938"/>
            </a:xfrm>
            <a:prstGeom prst="rect">
              <a:avLst/>
            </a:prstGeom>
            <a:noFill/>
          </p:spPr>
          <p:txBody>
            <a:bodyPr wrap="square" rtlCol="0">
              <a:noAutofit/>
            </a:bodyPr>
            <a:lstStyle/>
            <a:p>
              <a:pPr algn="ctr"/>
              <a:r>
                <a:rPr lang="en-US" sz="1000" dirty="0"/>
                <a:t>Definite//Probable Stent Thrombosis </a:t>
              </a:r>
              <a:r>
                <a:rPr lang="en-US" sz="1000" b="1" dirty="0"/>
                <a:t>(K-M%)</a:t>
              </a:r>
            </a:p>
          </p:txBody>
        </p:sp>
        <p:sp>
          <p:nvSpPr>
            <p:cNvPr id="8" name="TextBox 7"/>
            <p:cNvSpPr txBox="1"/>
            <p:nvPr/>
          </p:nvSpPr>
          <p:spPr>
            <a:xfrm>
              <a:off x="-476132" y="2383588"/>
              <a:ext cx="1690484" cy="615553"/>
            </a:xfrm>
            <a:prstGeom prst="rect">
              <a:avLst/>
            </a:prstGeom>
            <a:noFill/>
          </p:spPr>
          <p:txBody>
            <a:bodyPr wrap="none" rtlCol="0">
              <a:noAutofit/>
            </a:bodyPr>
            <a:lstStyle/>
            <a:p>
              <a:pPr>
                <a:spcAft>
                  <a:spcPts val="1200"/>
                </a:spcAft>
              </a:pPr>
              <a:r>
                <a:rPr lang="en-US" sz="900" b="1" dirty="0"/>
                <a:t>Placebo (n=4941) </a:t>
              </a:r>
            </a:p>
            <a:p>
              <a:pPr>
                <a:spcAft>
                  <a:spcPts val="1200"/>
                </a:spcAft>
              </a:pPr>
              <a:r>
                <a:rPr lang="en-US" sz="900" b="1" dirty="0"/>
                <a:t>Thienopyridine (n=5020)</a:t>
              </a:r>
            </a:p>
          </p:txBody>
        </p:sp>
        <p:cxnSp>
          <p:nvCxnSpPr>
            <p:cNvPr id="9" name="Straight Connector 8"/>
            <p:cNvCxnSpPr/>
            <p:nvPr/>
          </p:nvCxnSpPr>
          <p:spPr>
            <a:xfrm>
              <a:off x="-924242" y="2566945"/>
              <a:ext cx="457200"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24242" y="2978345"/>
              <a:ext cx="457200" cy="0"/>
            </a:xfrm>
            <a:prstGeom prst="line">
              <a:avLst/>
            </a:prstGeom>
            <a:ln w="2857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503595" y="2156865"/>
              <a:ext cx="269625" cy="3272691"/>
            </a:xfrm>
            <a:prstGeom prst="rect">
              <a:avLst/>
            </a:prstGeom>
            <a:noFill/>
          </p:spPr>
          <p:txBody>
            <a:bodyPr wrap="none" rtlCol="0">
              <a:noAutofit/>
            </a:bodyPr>
            <a:lstStyle/>
            <a:p>
              <a:pPr algn="r">
                <a:spcAft>
                  <a:spcPts val="1800"/>
                </a:spcAft>
              </a:pPr>
              <a:r>
                <a:rPr lang="en-US" sz="800" b="1" dirty="0"/>
                <a:t>8</a:t>
              </a:r>
            </a:p>
            <a:p>
              <a:pPr algn="r">
                <a:spcBef>
                  <a:spcPts val="1000"/>
                </a:spcBef>
                <a:spcAft>
                  <a:spcPts val="1800"/>
                </a:spcAft>
              </a:pPr>
              <a:r>
                <a:rPr lang="en-US" sz="800" b="1" dirty="0"/>
                <a:t>6</a:t>
              </a:r>
            </a:p>
            <a:p>
              <a:pPr algn="r">
                <a:spcBef>
                  <a:spcPts val="1200"/>
                </a:spcBef>
                <a:spcAft>
                  <a:spcPts val="1800"/>
                </a:spcAft>
              </a:pPr>
              <a:r>
                <a:rPr lang="en-US" sz="800" b="1" dirty="0"/>
                <a:t>4</a:t>
              </a:r>
            </a:p>
            <a:p>
              <a:pPr algn="r">
                <a:spcBef>
                  <a:spcPts val="1200"/>
                </a:spcBef>
                <a:spcAft>
                  <a:spcPts val="1800"/>
                </a:spcAft>
              </a:pPr>
              <a:r>
                <a:rPr lang="en-US" sz="800" b="1" dirty="0"/>
                <a:t>2</a:t>
              </a:r>
            </a:p>
            <a:p>
              <a:pPr algn="r">
                <a:spcBef>
                  <a:spcPts val="1200"/>
                </a:spcBef>
                <a:spcAft>
                  <a:spcPts val="1800"/>
                </a:spcAft>
              </a:pPr>
              <a:r>
                <a:rPr lang="en-US" sz="800" b="1" dirty="0"/>
                <a:t>0</a:t>
              </a:r>
            </a:p>
          </p:txBody>
        </p:sp>
        <p:sp>
          <p:nvSpPr>
            <p:cNvPr id="12" name="TextBox 11"/>
            <p:cNvSpPr txBox="1"/>
            <p:nvPr/>
          </p:nvSpPr>
          <p:spPr>
            <a:xfrm>
              <a:off x="-1300638" y="5384480"/>
              <a:ext cx="5894561" cy="276998"/>
            </a:xfrm>
            <a:prstGeom prst="rect">
              <a:avLst/>
            </a:prstGeom>
            <a:noFill/>
          </p:spPr>
          <p:txBody>
            <a:bodyPr wrap="none" rtlCol="0">
              <a:noAutofit/>
            </a:bodyPr>
            <a:lstStyle/>
            <a:p>
              <a:pPr>
                <a:tabLst>
                  <a:tab pos="514350" algn="l"/>
                  <a:tab pos="971550" algn="l"/>
                  <a:tab pos="1428750" algn="l"/>
                  <a:tab pos="1885950" algn="l"/>
                  <a:tab pos="2343150" algn="l"/>
                  <a:tab pos="2800350" algn="l"/>
                  <a:tab pos="3257550" algn="l"/>
                  <a:tab pos="3714750" algn="l"/>
                </a:tabLst>
              </a:pPr>
              <a:r>
                <a:rPr lang="en-US" sz="800" b="1" dirty="0"/>
                <a:t>0	12	15	18	21	24	27	30	33</a:t>
              </a:r>
            </a:p>
          </p:txBody>
        </p:sp>
        <p:sp>
          <p:nvSpPr>
            <p:cNvPr id="13" name="Freeform 12"/>
            <p:cNvSpPr/>
            <p:nvPr/>
          </p:nvSpPr>
          <p:spPr>
            <a:xfrm>
              <a:off x="-353862" y="4735286"/>
              <a:ext cx="4740714" cy="533384"/>
            </a:xfrm>
            <a:custGeom>
              <a:avLst/>
              <a:gdLst>
                <a:gd name="connsiteX0" fmla="*/ 0 w 859632"/>
                <a:gd name="connsiteY0" fmla="*/ 0 h 773906"/>
                <a:gd name="connsiteX1" fmla="*/ 166688 w 859632"/>
                <a:gd name="connsiteY1" fmla="*/ 2381 h 773906"/>
                <a:gd name="connsiteX2" fmla="*/ 178594 w 859632"/>
                <a:gd name="connsiteY2" fmla="*/ 30956 h 773906"/>
                <a:gd name="connsiteX3" fmla="*/ 266700 w 859632"/>
                <a:gd name="connsiteY3" fmla="*/ 28575 h 773906"/>
                <a:gd name="connsiteX4" fmla="*/ 264319 w 859632"/>
                <a:gd name="connsiteY4" fmla="*/ 71437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66688 w 859632"/>
                <a:gd name="connsiteY1" fmla="*/ 2381 h 773906"/>
                <a:gd name="connsiteX2" fmla="*/ 459581 w 859632"/>
                <a:gd name="connsiteY2" fmla="*/ 2381 h 773906"/>
                <a:gd name="connsiteX3" fmla="*/ 266700 w 859632"/>
                <a:gd name="connsiteY3" fmla="*/ 28575 h 773906"/>
                <a:gd name="connsiteX4" fmla="*/ 264319 w 859632"/>
                <a:gd name="connsiteY4" fmla="*/ 71437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66688 w 859632"/>
                <a:gd name="connsiteY1" fmla="*/ 2381 h 773906"/>
                <a:gd name="connsiteX2" fmla="*/ 459581 w 859632"/>
                <a:gd name="connsiteY2" fmla="*/ 2381 h 773906"/>
                <a:gd name="connsiteX3" fmla="*/ 507206 w 859632"/>
                <a:gd name="connsiteY3" fmla="*/ 30957 h 773906"/>
                <a:gd name="connsiteX4" fmla="*/ 264319 w 859632"/>
                <a:gd name="connsiteY4" fmla="*/ 71437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66688 w 859632"/>
                <a:gd name="connsiteY1" fmla="*/ 2381 h 773906"/>
                <a:gd name="connsiteX2" fmla="*/ 459581 w 859632"/>
                <a:gd name="connsiteY2" fmla="*/ 2381 h 773906"/>
                <a:gd name="connsiteX3" fmla="*/ 507206 w 859632"/>
                <a:gd name="connsiteY3" fmla="*/ 30957 h 773906"/>
                <a:gd name="connsiteX4" fmla="*/ 747713 w 859632"/>
                <a:gd name="connsiteY4" fmla="*/ 40481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66688 w 859632"/>
                <a:gd name="connsiteY1" fmla="*/ 2381 h 773906"/>
                <a:gd name="connsiteX2" fmla="*/ 459581 w 859632"/>
                <a:gd name="connsiteY2" fmla="*/ 2381 h 773906"/>
                <a:gd name="connsiteX3" fmla="*/ 507206 w 859632"/>
                <a:gd name="connsiteY3" fmla="*/ 30957 h 773906"/>
                <a:gd name="connsiteX4" fmla="*/ 747713 w 859632"/>
                <a:gd name="connsiteY4" fmla="*/ 40481 h 773906"/>
                <a:gd name="connsiteX5" fmla="*/ 788194 w 859632"/>
                <a:gd name="connsiteY5" fmla="*/ 123825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66688 w 859632"/>
                <a:gd name="connsiteY1" fmla="*/ 2381 h 773906"/>
                <a:gd name="connsiteX2" fmla="*/ 459581 w 859632"/>
                <a:gd name="connsiteY2" fmla="*/ 2381 h 773906"/>
                <a:gd name="connsiteX3" fmla="*/ 507206 w 859632"/>
                <a:gd name="connsiteY3" fmla="*/ 30957 h 773906"/>
                <a:gd name="connsiteX4" fmla="*/ 747713 w 859632"/>
                <a:gd name="connsiteY4" fmla="*/ 40481 h 773906"/>
                <a:gd name="connsiteX5" fmla="*/ 788194 w 859632"/>
                <a:gd name="connsiteY5" fmla="*/ 123825 h 773906"/>
                <a:gd name="connsiteX6" fmla="*/ 802482 w 859632"/>
                <a:gd name="connsiteY6" fmla="*/ 140493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66688 w 859632"/>
                <a:gd name="connsiteY1" fmla="*/ 2381 h 773906"/>
                <a:gd name="connsiteX2" fmla="*/ 459581 w 859632"/>
                <a:gd name="connsiteY2" fmla="*/ 2381 h 773906"/>
                <a:gd name="connsiteX3" fmla="*/ 507206 w 859632"/>
                <a:gd name="connsiteY3" fmla="*/ 30957 h 773906"/>
                <a:gd name="connsiteX4" fmla="*/ 747713 w 859632"/>
                <a:gd name="connsiteY4" fmla="*/ 40481 h 773906"/>
                <a:gd name="connsiteX5" fmla="*/ 788194 w 859632"/>
                <a:gd name="connsiteY5" fmla="*/ 123825 h 773906"/>
                <a:gd name="connsiteX6" fmla="*/ 802482 w 859632"/>
                <a:gd name="connsiteY6" fmla="*/ 140493 h 773906"/>
                <a:gd name="connsiteX7" fmla="*/ 809625 w 859632"/>
                <a:gd name="connsiteY7" fmla="*/ 285750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947738"/>
                <a:gd name="connsiteY0" fmla="*/ 0 h 773906"/>
                <a:gd name="connsiteX1" fmla="*/ 166688 w 947738"/>
                <a:gd name="connsiteY1" fmla="*/ 2381 h 773906"/>
                <a:gd name="connsiteX2" fmla="*/ 459581 w 947738"/>
                <a:gd name="connsiteY2" fmla="*/ 2381 h 773906"/>
                <a:gd name="connsiteX3" fmla="*/ 507206 w 947738"/>
                <a:gd name="connsiteY3" fmla="*/ 30957 h 773906"/>
                <a:gd name="connsiteX4" fmla="*/ 747713 w 947738"/>
                <a:gd name="connsiteY4" fmla="*/ 40481 h 773906"/>
                <a:gd name="connsiteX5" fmla="*/ 788194 w 947738"/>
                <a:gd name="connsiteY5" fmla="*/ 123825 h 773906"/>
                <a:gd name="connsiteX6" fmla="*/ 802482 w 947738"/>
                <a:gd name="connsiteY6" fmla="*/ 140493 h 773906"/>
                <a:gd name="connsiteX7" fmla="*/ 809625 w 947738"/>
                <a:gd name="connsiteY7" fmla="*/ 285750 h 773906"/>
                <a:gd name="connsiteX8" fmla="*/ 947738 w 947738"/>
                <a:gd name="connsiteY8" fmla="*/ 288131 h 773906"/>
                <a:gd name="connsiteX9" fmla="*/ 369094 w 947738"/>
                <a:gd name="connsiteY9" fmla="*/ 330994 h 773906"/>
                <a:gd name="connsiteX10" fmla="*/ 407194 w 947738"/>
                <a:gd name="connsiteY10" fmla="*/ 350044 h 773906"/>
                <a:gd name="connsiteX11" fmla="*/ 438150 w 947738"/>
                <a:gd name="connsiteY11" fmla="*/ 381000 h 773906"/>
                <a:gd name="connsiteX12" fmla="*/ 564357 w 947738"/>
                <a:gd name="connsiteY12" fmla="*/ 373856 h 773906"/>
                <a:gd name="connsiteX13" fmla="*/ 561975 w 947738"/>
                <a:gd name="connsiteY13" fmla="*/ 419100 h 773906"/>
                <a:gd name="connsiteX14" fmla="*/ 581025 w 947738"/>
                <a:gd name="connsiteY14" fmla="*/ 428625 h 773906"/>
                <a:gd name="connsiteX15" fmla="*/ 573882 w 947738"/>
                <a:gd name="connsiteY15" fmla="*/ 566737 h 773906"/>
                <a:gd name="connsiteX16" fmla="*/ 602457 w 947738"/>
                <a:gd name="connsiteY16" fmla="*/ 578644 h 773906"/>
                <a:gd name="connsiteX17" fmla="*/ 597694 w 947738"/>
                <a:gd name="connsiteY17" fmla="*/ 671512 h 773906"/>
                <a:gd name="connsiteX18" fmla="*/ 626269 w 947738"/>
                <a:gd name="connsiteY18" fmla="*/ 678656 h 773906"/>
                <a:gd name="connsiteX19" fmla="*/ 626269 w 947738"/>
                <a:gd name="connsiteY19" fmla="*/ 750094 h 773906"/>
                <a:gd name="connsiteX20" fmla="*/ 731044 w 947738"/>
                <a:gd name="connsiteY20" fmla="*/ 747712 h 773906"/>
                <a:gd name="connsiteX21" fmla="*/ 776288 w 947738"/>
                <a:gd name="connsiteY21" fmla="*/ 764381 h 773906"/>
                <a:gd name="connsiteX22" fmla="*/ 859632 w 947738"/>
                <a:gd name="connsiteY22" fmla="*/ 773906 h 773906"/>
                <a:gd name="connsiteX0" fmla="*/ 0 w 954882"/>
                <a:gd name="connsiteY0" fmla="*/ 0 h 773906"/>
                <a:gd name="connsiteX1" fmla="*/ 166688 w 954882"/>
                <a:gd name="connsiteY1" fmla="*/ 2381 h 773906"/>
                <a:gd name="connsiteX2" fmla="*/ 459581 w 954882"/>
                <a:gd name="connsiteY2" fmla="*/ 2381 h 773906"/>
                <a:gd name="connsiteX3" fmla="*/ 507206 w 954882"/>
                <a:gd name="connsiteY3" fmla="*/ 30957 h 773906"/>
                <a:gd name="connsiteX4" fmla="*/ 747713 w 954882"/>
                <a:gd name="connsiteY4" fmla="*/ 40481 h 773906"/>
                <a:gd name="connsiteX5" fmla="*/ 788194 w 954882"/>
                <a:gd name="connsiteY5" fmla="*/ 123825 h 773906"/>
                <a:gd name="connsiteX6" fmla="*/ 802482 w 954882"/>
                <a:gd name="connsiteY6" fmla="*/ 140493 h 773906"/>
                <a:gd name="connsiteX7" fmla="*/ 809625 w 954882"/>
                <a:gd name="connsiteY7" fmla="*/ 285750 h 773906"/>
                <a:gd name="connsiteX8" fmla="*/ 947738 w 954882"/>
                <a:gd name="connsiteY8" fmla="*/ 288131 h 773906"/>
                <a:gd name="connsiteX9" fmla="*/ 954882 w 954882"/>
                <a:gd name="connsiteY9" fmla="*/ 300038 h 773906"/>
                <a:gd name="connsiteX10" fmla="*/ 407194 w 954882"/>
                <a:gd name="connsiteY10" fmla="*/ 350044 h 773906"/>
                <a:gd name="connsiteX11" fmla="*/ 438150 w 954882"/>
                <a:gd name="connsiteY11" fmla="*/ 381000 h 773906"/>
                <a:gd name="connsiteX12" fmla="*/ 564357 w 954882"/>
                <a:gd name="connsiteY12" fmla="*/ 373856 h 773906"/>
                <a:gd name="connsiteX13" fmla="*/ 561975 w 954882"/>
                <a:gd name="connsiteY13" fmla="*/ 419100 h 773906"/>
                <a:gd name="connsiteX14" fmla="*/ 581025 w 954882"/>
                <a:gd name="connsiteY14" fmla="*/ 428625 h 773906"/>
                <a:gd name="connsiteX15" fmla="*/ 573882 w 954882"/>
                <a:gd name="connsiteY15" fmla="*/ 566737 h 773906"/>
                <a:gd name="connsiteX16" fmla="*/ 602457 w 954882"/>
                <a:gd name="connsiteY16" fmla="*/ 578644 h 773906"/>
                <a:gd name="connsiteX17" fmla="*/ 597694 w 954882"/>
                <a:gd name="connsiteY17" fmla="*/ 671512 h 773906"/>
                <a:gd name="connsiteX18" fmla="*/ 626269 w 954882"/>
                <a:gd name="connsiteY18" fmla="*/ 678656 h 773906"/>
                <a:gd name="connsiteX19" fmla="*/ 626269 w 954882"/>
                <a:gd name="connsiteY19" fmla="*/ 750094 h 773906"/>
                <a:gd name="connsiteX20" fmla="*/ 731044 w 954882"/>
                <a:gd name="connsiteY20" fmla="*/ 747712 h 773906"/>
                <a:gd name="connsiteX21" fmla="*/ 776288 w 954882"/>
                <a:gd name="connsiteY21" fmla="*/ 764381 h 773906"/>
                <a:gd name="connsiteX22" fmla="*/ 859632 w 954882"/>
                <a:gd name="connsiteY22" fmla="*/ 773906 h 773906"/>
                <a:gd name="connsiteX0" fmla="*/ 0 w 992981"/>
                <a:gd name="connsiteY0" fmla="*/ 0 h 773906"/>
                <a:gd name="connsiteX1" fmla="*/ 166688 w 992981"/>
                <a:gd name="connsiteY1" fmla="*/ 2381 h 773906"/>
                <a:gd name="connsiteX2" fmla="*/ 459581 w 992981"/>
                <a:gd name="connsiteY2" fmla="*/ 2381 h 773906"/>
                <a:gd name="connsiteX3" fmla="*/ 507206 w 992981"/>
                <a:gd name="connsiteY3" fmla="*/ 30957 h 773906"/>
                <a:gd name="connsiteX4" fmla="*/ 747713 w 992981"/>
                <a:gd name="connsiteY4" fmla="*/ 40481 h 773906"/>
                <a:gd name="connsiteX5" fmla="*/ 788194 w 992981"/>
                <a:gd name="connsiteY5" fmla="*/ 123825 h 773906"/>
                <a:gd name="connsiteX6" fmla="*/ 802482 w 992981"/>
                <a:gd name="connsiteY6" fmla="*/ 140493 h 773906"/>
                <a:gd name="connsiteX7" fmla="*/ 809625 w 992981"/>
                <a:gd name="connsiteY7" fmla="*/ 285750 h 773906"/>
                <a:gd name="connsiteX8" fmla="*/ 947738 w 992981"/>
                <a:gd name="connsiteY8" fmla="*/ 288131 h 773906"/>
                <a:gd name="connsiteX9" fmla="*/ 954882 w 992981"/>
                <a:gd name="connsiteY9" fmla="*/ 300038 h 773906"/>
                <a:gd name="connsiteX10" fmla="*/ 992981 w 992981"/>
                <a:gd name="connsiteY10" fmla="*/ 309563 h 773906"/>
                <a:gd name="connsiteX11" fmla="*/ 438150 w 992981"/>
                <a:gd name="connsiteY11" fmla="*/ 381000 h 773906"/>
                <a:gd name="connsiteX12" fmla="*/ 564357 w 992981"/>
                <a:gd name="connsiteY12" fmla="*/ 373856 h 773906"/>
                <a:gd name="connsiteX13" fmla="*/ 561975 w 992981"/>
                <a:gd name="connsiteY13" fmla="*/ 419100 h 773906"/>
                <a:gd name="connsiteX14" fmla="*/ 581025 w 992981"/>
                <a:gd name="connsiteY14" fmla="*/ 428625 h 773906"/>
                <a:gd name="connsiteX15" fmla="*/ 573882 w 992981"/>
                <a:gd name="connsiteY15" fmla="*/ 566737 h 773906"/>
                <a:gd name="connsiteX16" fmla="*/ 602457 w 992981"/>
                <a:gd name="connsiteY16" fmla="*/ 578644 h 773906"/>
                <a:gd name="connsiteX17" fmla="*/ 597694 w 992981"/>
                <a:gd name="connsiteY17" fmla="*/ 671512 h 773906"/>
                <a:gd name="connsiteX18" fmla="*/ 626269 w 992981"/>
                <a:gd name="connsiteY18" fmla="*/ 678656 h 773906"/>
                <a:gd name="connsiteX19" fmla="*/ 626269 w 992981"/>
                <a:gd name="connsiteY19" fmla="*/ 750094 h 773906"/>
                <a:gd name="connsiteX20" fmla="*/ 731044 w 992981"/>
                <a:gd name="connsiteY20" fmla="*/ 747712 h 773906"/>
                <a:gd name="connsiteX21" fmla="*/ 776288 w 992981"/>
                <a:gd name="connsiteY21" fmla="*/ 764381 h 773906"/>
                <a:gd name="connsiteX22" fmla="*/ 859632 w 992981"/>
                <a:gd name="connsiteY22" fmla="*/ 773906 h 773906"/>
                <a:gd name="connsiteX0" fmla="*/ 0 w 992981"/>
                <a:gd name="connsiteY0" fmla="*/ 0 h 773906"/>
                <a:gd name="connsiteX1" fmla="*/ 166688 w 992981"/>
                <a:gd name="connsiteY1" fmla="*/ 2381 h 773906"/>
                <a:gd name="connsiteX2" fmla="*/ 459581 w 992981"/>
                <a:gd name="connsiteY2" fmla="*/ 2381 h 773906"/>
                <a:gd name="connsiteX3" fmla="*/ 507206 w 992981"/>
                <a:gd name="connsiteY3" fmla="*/ 30957 h 773906"/>
                <a:gd name="connsiteX4" fmla="*/ 747713 w 992981"/>
                <a:gd name="connsiteY4" fmla="*/ 40481 h 773906"/>
                <a:gd name="connsiteX5" fmla="*/ 788194 w 992981"/>
                <a:gd name="connsiteY5" fmla="*/ 123825 h 773906"/>
                <a:gd name="connsiteX6" fmla="*/ 802482 w 992981"/>
                <a:gd name="connsiteY6" fmla="*/ 140493 h 773906"/>
                <a:gd name="connsiteX7" fmla="*/ 809625 w 992981"/>
                <a:gd name="connsiteY7" fmla="*/ 285750 h 773906"/>
                <a:gd name="connsiteX8" fmla="*/ 947738 w 992981"/>
                <a:gd name="connsiteY8" fmla="*/ 288131 h 773906"/>
                <a:gd name="connsiteX9" fmla="*/ 954882 w 992981"/>
                <a:gd name="connsiteY9" fmla="*/ 300038 h 773906"/>
                <a:gd name="connsiteX10" fmla="*/ 992981 w 992981"/>
                <a:gd name="connsiteY10" fmla="*/ 309563 h 773906"/>
                <a:gd name="connsiteX11" fmla="*/ 985838 w 992981"/>
                <a:gd name="connsiteY11" fmla="*/ 333375 h 773906"/>
                <a:gd name="connsiteX12" fmla="*/ 564357 w 992981"/>
                <a:gd name="connsiteY12" fmla="*/ 373856 h 773906"/>
                <a:gd name="connsiteX13" fmla="*/ 561975 w 992981"/>
                <a:gd name="connsiteY13" fmla="*/ 419100 h 773906"/>
                <a:gd name="connsiteX14" fmla="*/ 581025 w 992981"/>
                <a:gd name="connsiteY14" fmla="*/ 428625 h 773906"/>
                <a:gd name="connsiteX15" fmla="*/ 573882 w 992981"/>
                <a:gd name="connsiteY15" fmla="*/ 566737 h 773906"/>
                <a:gd name="connsiteX16" fmla="*/ 602457 w 992981"/>
                <a:gd name="connsiteY16" fmla="*/ 578644 h 773906"/>
                <a:gd name="connsiteX17" fmla="*/ 597694 w 992981"/>
                <a:gd name="connsiteY17" fmla="*/ 671512 h 773906"/>
                <a:gd name="connsiteX18" fmla="*/ 626269 w 992981"/>
                <a:gd name="connsiteY18" fmla="*/ 678656 h 773906"/>
                <a:gd name="connsiteX19" fmla="*/ 626269 w 992981"/>
                <a:gd name="connsiteY19" fmla="*/ 750094 h 773906"/>
                <a:gd name="connsiteX20" fmla="*/ 731044 w 992981"/>
                <a:gd name="connsiteY20" fmla="*/ 747712 h 773906"/>
                <a:gd name="connsiteX21" fmla="*/ 776288 w 992981"/>
                <a:gd name="connsiteY21" fmla="*/ 764381 h 773906"/>
                <a:gd name="connsiteX22" fmla="*/ 859632 w 992981"/>
                <a:gd name="connsiteY22" fmla="*/ 773906 h 773906"/>
                <a:gd name="connsiteX0" fmla="*/ 0 w 1095376"/>
                <a:gd name="connsiteY0" fmla="*/ 0 h 773906"/>
                <a:gd name="connsiteX1" fmla="*/ 166688 w 1095376"/>
                <a:gd name="connsiteY1" fmla="*/ 2381 h 773906"/>
                <a:gd name="connsiteX2" fmla="*/ 459581 w 1095376"/>
                <a:gd name="connsiteY2" fmla="*/ 2381 h 773906"/>
                <a:gd name="connsiteX3" fmla="*/ 507206 w 1095376"/>
                <a:gd name="connsiteY3" fmla="*/ 30957 h 773906"/>
                <a:gd name="connsiteX4" fmla="*/ 747713 w 1095376"/>
                <a:gd name="connsiteY4" fmla="*/ 40481 h 773906"/>
                <a:gd name="connsiteX5" fmla="*/ 788194 w 1095376"/>
                <a:gd name="connsiteY5" fmla="*/ 123825 h 773906"/>
                <a:gd name="connsiteX6" fmla="*/ 802482 w 1095376"/>
                <a:gd name="connsiteY6" fmla="*/ 140493 h 773906"/>
                <a:gd name="connsiteX7" fmla="*/ 809625 w 1095376"/>
                <a:gd name="connsiteY7" fmla="*/ 285750 h 773906"/>
                <a:gd name="connsiteX8" fmla="*/ 947738 w 1095376"/>
                <a:gd name="connsiteY8" fmla="*/ 288131 h 773906"/>
                <a:gd name="connsiteX9" fmla="*/ 954882 w 1095376"/>
                <a:gd name="connsiteY9" fmla="*/ 300038 h 773906"/>
                <a:gd name="connsiteX10" fmla="*/ 992981 w 1095376"/>
                <a:gd name="connsiteY10" fmla="*/ 309563 h 773906"/>
                <a:gd name="connsiteX11" fmla="*/ 985838 w 1095376"/>
                <a:gd name="connsiteY11" fmla="*/ 333375 h 773906"/>
                <a:gd name="connsiteX12" fmla="*/ 1095376 w 1095376"/>
                <a:gd name="connsiteY12" fmla="*/ 335756 h 773906"/>
                <a:gd name="connsiteX13" fmla="*/ 561975 w 1095376"/>
                <a:gd name="connsiteY13" fmla="*/ 419100 h 773906"/>
                <a:gd name="connsiteX14" fmla="*/ 581025 w 1095376"/>
                <a:gd name="connsiteY14" fmla="*/ 428625 h 773906"/>
                <a:gd name="connsiteX15" fmla="*/ 573882 w 1095376"/>
                <a:gd name="connsiteY15" fmla="*/ 566737 h 773906"/>
                <a:gd name="connsiteX16" fmla="*/ 602457 w 1095376"/>
                <a:gd name="connsiteY16" fmla="*/ 578644 h 773906"/>
                <a:gd name="connsiteX17" fmla="*/ 597694 w 1095376"/>
                <a:gd name="connsiteY17" fmla="*/ 671512 h 773906"/>
                <a:gd name="connsiteX18" fmla="*/ 626269 w 1095376"/>
                <a:gd name="connsiteY18" fmla="*/ 678656 h 773906"/>
                <a:gd name="connsiteX19" fmla="*/ 626269 w 1095376"/>
                <a:gd name="connsiteY19" fmla="*/ 750094 h 773906"/>
                <a:gd name="connsiteX20" fmla="*/ 731044 w 1095376"/>
                <a:gd name="connsiteY20" fmla="*/ 747712 h 773906"/>
                <a:gd name="connsiteX21" fmla="*/ 776288 w 1095376"/>
                <a:gd name="connsiteY21" fmla="*/ 764381 h 773906"/>
                <a:gd name="connsiteX22" fmla="*/ 859632 w 1095376"/>
                <a:gd name="connsiteY22" fmla="*/ 773906 h 773906"/>
                <a:gd name="connsiteX0" fmla="*/ 0 w 1109663"/>
                <a:gd name="connsiteY0" fmla="*/ 0 h 773906"/>
                <a:gd name="connsiteX1" fmla="*/ 166688 w 1109663"/>
                <a:gd name="connsiteY1" fmla="*/ 2381 h 773906"/>
                <a:gd name="connsiteX2" fmla="*/ 459581 w 1109663"/>
                <a:gd name="connsiteY2" fmla="*/ 2381 h 773906"/>
                <a:gd name="connsiteX3" fmla="*/ 507206 w 1109663"/>
                <a:gd name="connsiteY3" fmla="*/ 30957 h 773906"/>
                <a:gd name="connsiteX4" fmla="*/ 747713 w 1109663"/>
                <a:gd name="connsiteY4" fmla="*/ 40481 h 773906"/>
                <a:gd name="connsiteX5" fmla="*/ 788194 w 1109663"/>
                <a:gd name="connsiteY5" fmla="*/ 123825 h 773906"/>
                <a:gd name="connsiteX6" fmla="*/ 802482 w 1109663"/>
                <a:gd name="connsiteY6" fmla="*/ 140493 h 773906"/>
                <a:gd name="connsiteX7" fmla="*/ 809625 w 1109663"/>
                <a:gd name="connsiteY7" fmla="*/ 285750 h 773906"/>
                <a:gd name="connsiteX8" fmla="*/ 947738 w 1109663"/>
                <a:gd name="connsiteY8" fmla="*/ 288131 h 773906"/>
                <a:gd name="connsiteX9" fmla="*/ 954882 w 1109663"/>
                <a:gd name="connsiteY9" fmla="*/ 300038 h 773906"/>
                <a:gd name="connsiteX10" fmla="*/ 992981 w 1109663"/>
                <a:gd name="connsiteY10" fmla="*/ 309563 h 773906"/>
                <a:gd name="connsiteX11" fmla="*/ 985838 w 1109663"/>
                <a:gd name="connsiteY11" fmla="*/ 333375 h 773906"/>
                <a:gd name="connsiteX12" fmla="*/ 1095376 w 1109663"/>
                <a:gd name="connsiteY12" fmla="*/ 335756 h 773906"/>
                <a:gd name="connsiteX13" fmla="*/ 1109663 w 1109663"/>
                <a:gd name="connsiteY13" fmla="*/ 369093 h 773906"/>
                <a:gd name="connsiteX14" fmla="*/ 581025 w 1109663"/>
                <a:gd name="connsiteY14" fmla="*/ 428625 h 773906"/>
                <a:gd name="connsiteX15" fmla="*/ 573882 w 1109663"/>
                <a:gd name="connsiteY15" fmla="*/ 566737 h 773906"/>
                <a:gd name="connsiteX16" fmla="*/ 602457 w 1109663"/>
                <a:gd name="connsiteY16" fmla="*/ 578644 h 773906"/>
                <a:gd name="connsiteX17" fmla="*/ 597694 w 1109663"/>
                <a:gd name="connsiteY17" fmla="*/ 671512 h 773906"/>
                <a:gd name="connsiteX18" fmla="*/ 626269 w 1109663"/>
                <a:gd name="connsiteY18" fmla="*/ 678656 h 773906"/>
                <a:gd name="connsiteX19" fmla="*/ 626269 w 1109663"/>
                <a:gd name="connsiteY19" fmla="*/ 750094 h 773906"/>
                <a:gd name="connsiteX20" fmla="*/ 731044 w 1109663"/>
                <a:gd name="connsiteY20" fmla="*/ 747712 h 773906"/>
                <a:gd name="connsiteX21" fmla="*/ 776288 w 1109663"/>
                <a:gd name="connsiteY21" fmla="*/ 764381 h 773906"/>
                <a:gd name="connsiteX22" fmla="*/ 859632 w 1109663"/>
                <a:gd name="connsiteY22" fmla="*/ 773906 h 773906"/>
                <a:gd name="connsiteX0" fmla="*/ 0 w 1193006"/>
                <a:gd name="connsiteY0" fmla="*/ 0 h 773906"/>
                <a:gd name="connsiteX1" fmla="*/ 166688 w 1193006"/>
                <a:gd name="connsiteY1" fmla="*/ 2381 h 773906"/>
                <a:gd name="connsiteX2" fmla="*/ 459581 w 1193006"/>
                <a:gd name="connsiteY2" fmla="*/ 2381 h 773906"/>
                <a:gd name="connsiteX3" fmla="*/ 507206 w 1193006"/>
                <a:gd name="connsiteY3" fmla="*/ 30957 h 773906"/>
                <a:gd name="connsiteX4" fmla="*/ 747713 w 1193006"/>
                <a:gd name="connsiteY4" fmla="*/ 40481 h 773906"/>
                <a:gd name="connsiteX5" fmla="*/ 788194 w 1193006"/>
                <a:gd name="connsiteY5" fmla="*/ 123825 h 773906"/>
                <a:gd name="connsiteX6" fmla="*/ 802482 w 1193006"/>
                <a:gd name="connsiteY6" fmla="*/ 140493 h 773906"/>
                <a:gd name="connsiteX7" fmla="*/ 809625 w 1193006"/>
                <a:gd name="connsiteY7" fmla="*/ 285750 h 773906"/>
                <a:gd name="connsiteX8" fmla="*/ 947738 w 1193006"/>
                <a:gd name="connsiteY8" fmla="*/ 288131 h 773906"/>
                <a:gd name="connsiteX9" fmla="*/ 954882 w 1193006"/>
                <a:gd name="connsiteY9" fmla="*/ 300038 h 773906"/>
                <a:gd name="connsiteX10" fmla="*/ 992981 w 1193006"/>
                <a:gd name="connsiteY10" fmla="*/ 309563 h 773906"/>
                <a:gd name="connsiteX11" fmla="*/ 985838 w 1193006"/>
                <a:gd name="connsiteY11" fmla="*/ 333375 h 773906"/>
                <a:gd name="connsiteX12" fmla="*/ 1095376 w 1193006"/>
                <a:gd name="connsiteY12" fmla="*/ 335756 h 773906"/>
                <a:gd name="connsiteX13" fmla="*/ 1109663 w 1193006"/>
                <a:gd name="connsiteY13" fmla="*/ 369093 h 773906"/>
                <a:gd name="connsiteX14" fmla="*/ 1193006 w 1193006"/>
                <a:gd name="connsiteY14" fmla="*/ 371475 h 773906"/>
                <a:gd name="connsiteX15" fmla="*/ 573882 w 1193006"/>
                <a:gd name="connsiteY15" fmla="*/ 566737 h 773906"/>
                <a:gd name="connsiteX16" fmla="*/ 602457 w 1193006"/>
                <a:gd name="connsiteY16" fmla="*/ 578644 h 773906"/>
                <a:gd name="connsiteX17" fmla="*/ 597694 w 1193006"/>
                <a:gd name="connsiteY17" fmla="*/ 671512 h 773906"/>
                <a:gd name="connsiteX18" fmla="*/ 626269 w 1193006"/>
                <a:gd name="connsiteY18" fmla="*/ 678656 h 773906"/>
                <a:gd name="connsiteX19" fmla="*/ 626269 w 1193006"/>
                <a:gd name="connsiteY19" fmla="*/ 750094 h 773906"/>
                <a:gd name="connsiteX20" fmla="*/ 731044 w 1193006"/>
                <a:gd name="connsiteY20" fmla="*/ 747712 h 773906"/>
                <a:gd name="connsiteX21" fmla="*/ 776288 w 1193006"/>
                <a:gd name="connsiteY21" fmla="*/ 764381 h 773906"/>
                <a:gd name="connsiteX22" fmla="*/ 859632 w 1193006"/>
                <a:gd name="connsiteY22" fmla="*/ 773906 h 773906"/>
                <a:gd name="connsiteX0" fmla="*/ 0 w 1202532"/>
                <a:gd name="connsiteY0" fmla="*/ 0 h 773906"/>
                <a:gd name="connsiteX1" fmla="*/ 166688 w 1202532"/>
                <a:gd name="connsiteY1" fmla="*/ 2381 h 773906"/>
                <a:gd name="connsiteX2" fmla="*/ 459581 w 1202532"/>
                <a:gd name="connsiteY2" fmla="*/ 2381 h 773906"/>
                <a:gd name="connsiteX3" fmla="*/ 507206 w 1202532"/>
                <a:gd name="connsiteY3" fmla="*/ 30957 h 773906"/>
                <a:gd name="connsiteX4" fmla="*/ 747713 w 1202532"/>
                <a:gd name="connsiteY4" fmla="*/ 40481 h 773906"/>
                <a:gd name="connsiteX5" fmla="*/ 788194 w 1202532"/>
                <a:gd name="connsiteY5" fmla="*/ 123825 h 773906"/>
                <a:gd name="connsiteX6" fmla="*/ 802482 w 1202532"/>
                <a:gd name="connsiteY6" fmla="*/ 140493 h 773906"/>
                <a:gd name="connsiteX7" fmla="*/ 809625 w 1202532"/>
                <a:gd name="connsiteY7" fmla="*/ 285750 h 773906"/>
                <a:gd name="connsiteX8" fmla="*/ 947738 w 1202532"/>
                <a:gd name="connsiteY8" fmla="*/ 288131 h 773906"/>
                <a:gd name="connsiteX9" fmla="*/ 954882 w 1202532"/>
                <a:gd name="connsiteY9" fmla="*/ 300038 h 773906"/>
                <a:gd name="connsiteX10" fmla="*/ 992981 w 1202532"/>
                <a:gd name="connsiteY10" fmla="*/ 309563 h 773906"/>
                <a:gd name="connsiteX11" fmla="*/ 985838 w 1202532"/>
                <a:gd name="connsiteY11" fmla="*/ 333375 h 773906"/>
                <a:gd name="connsiteX12" fmla="*/ 1095376 w 1202532"/>
                <a:gd name="connsiteY12" fmla="*/ 335756 h 773906"/>
                <a:gd name="connsiteX13" fmla="*/ 1109663 w 1202532"/>
                <a:gd name="connsiteY13" fmla="*/ 369093 h 773906"/>
                <a:gd name="connsiteX14" fmla="*/ 1193006 w 1202532"/>
                <a:gd name="connsiteY14" fmla="*/ 371475 h 773906"/>
                <a:gd name="connsiteX15" fmla="*/ 1202532 w 1202532"/>
                <a:gd name="connsiteY15" fmla="*/ 395287 h 773906"/>
                <a:gd name="connsiteX16" fmla="*/ 602457 w 1202532"/>
                <a:gd name="connsiteY16" fmla="*/ 578644 h 773906"/>
                <a:gd name="connsiteX17" fmla="*/ 597694 w 1202532"/>
                <a:gd name="connsiteY17" fmla="*/ 671512 h 773906"/>
                <a:gd name="connsiteX18" fmla="*/ 626269 w 1202532"/>
                <a:gd name="connsiteY18" fmla="*/ 678656 h 773906"/>
                <a:gd name="connsiteX19" fmla="*/ 626269 w 1202532"/>
                <a:gd name="connsiteY19" fmla="*/ 750094 h 773906"/>
                <a:gd name="connsiteX20" fmla="*/ 731044 w 1202532"/>
                <a:gd name="connsiteY20" fmla="*/ 747712 h 773906"/>
                <a:gd name="connsiteX21" fmla="*/ 776288 w 1202532"/>
                <a:gd name="connsiteY21" fmla="*/ 764381 h 773906"/>
                <a:gd name="connsiteX22" fmla="*/ 859632 w 1202532"/>
                <a:gd name="connsiteY22" fmla="*/ 773906 h 773906"/>
                <a:gd name="connsiteX0" fmla="*/ 0 w 1521619"/>
                <a:gd name="connsiteY0" fmla="*/ 0 h 773906"/>
                <a:gd name="connsiteX1" fmla="*/ 166688 w 1521619"/>
                <a:gd name="connsiteY1" fmla="*/ 2381 h 773906"/>
                <a:gd name="connsiteX2" fmla="*/ 459581 w 1521619"/>
                <a:gd name="connsiteY2" fmla="*/ 2381 h 773906"/>
                <a:gd name="connsiteX3" fmla="*/ 507206 w 1521619"/>
                <a:gd name="connsiteY3" fmla="*/ 30957 h 773906"/>
                <a:gd name="connsiteX4" fmla="*/ 747713 w 1521619"/>
                <a:gd name="connsiteY4" fmla="*/ 40481 h 773906"/>
                <a:gd name="connsiteX5" fmla="*/ 788194 w 1521619"/>
                <a:gd name="connsiteY5" fmla="*/ 123825 h 773906"/>
                <a:gd name="connsiteX6" fmla="*/ 802482 w 1521619"/>
                <a:gd name="connsiteY6" fmla="*/ 140493 h 773906"/>
                <a:gd name="connsiteX7" fmla="*/ 809625 w 1521619"/>
                <a:gd name="connsiteY7" fmla="*/ 285750 h 773906"/>
                <a:gd name="connsiteX8" fmla="*/ 947738 w 1521619"/>
                <a:gd name="connsiteY8" fmla="*/ 288131 h 773906"/>
                <a:gd name="connsiteX9" fmla="*/ 954882 w 1521619"/>
                <a:gd name="connsiteY9" fmla="*/ 300038 h 773906"/>
                <a:gd name="connsiteX10" fmla="*/ 992981 w 1521619"/>
                <a:gd name="connsiteY10" fmla="*/ 309563 h 773906"/>
                <a:gd name="connsiteX11" fmla="*/ 985838 w 1521619"/>
                <a:gd name="connsiteY11" fmla="*/ 333375 h 773906"/>
                <a:gd name="connsiteX12" fmla="*/ 1095376 w 1521619"/>
                <a:gd name="connsiteY12" fmla="*/ 335756 h 773906"/>
                <a:gd name="connsiteX13" fmla="*/ 1109663 w 1521619"/>
                <a:gd name="connsiteY13" fmla="*/ 369093 h 773906"/>
                <a:gd name="connsiteX14" fmla="*/ 1193006 w 1521619"/>
                <a:gd name="connsiteY14" fmla="*/ 371475 h 773906"/>
                <a:gd name="connsiteX15" fmla="*/ 1202532 w 1521619"/>
                <a:gd name="connsiteY15" fmla="*/ 395287 h 773906"/>
                <a:gd name="connsiteX16" fmla="*/ 1521619 w 1521619"/>
                <a:gd name="connsiteY16" fmla="*/ 404813 h 773906"/>
                <a:gd name="connsiteX17" fmla="*/ 597694 w 1521619"/>
                <a:gd name="connsiteY17" fmla="*/ 671512 h 773906"/>
                <a:gd name="connsiteX18" fmla="*/ 626269 w 1521619"/>
                <a:gd name="connsiteY18" fmla="*/ 678656 h 773906"/>
                <a:gd name="connsiteX19" fmla="*/ 626269 w 1521619"/>
                <a:gd name="connsiteY19" fmla="*/ 750094 h 773906"/>
                <a:gd name="connsiteX20" fmla="*/ 731044 w 1521619"/>
                <a:gd name="connsiteY20" fmla="*/ 747712 h 773906"/>
                <a:gd name="connsiteX21" fmla="*/ 776288 w 1521619"/>
                <a:gd name="connsiteY21" fmla="*/ 764381 h 773906"/>
                <a:gd name="connsiteX22" fmla="*/ 859632 w 1521619"/>
                <a:gd name="connsiteY22" fmla="*/ 773906 h 773906"/>
                <a:gd name="connsiteX0" fmla="*/ 0 w 1557338"/>
                <a:gd name="connsiteY0" fmla="*/ 0 h 773906"/>
                <a:gd name="connsiteX1" fmla="*/ 166688 w 1557338"/>
                <a:gd name="connsiteY1" fmla="*/ 2381 h 773906"/>
                <a:gd name="connsiteX2" fmla="*/ 459581 w 1557338"/>
                <a:gd name="connsiteY2" fmla="*/ 2381 h 773906"/>
                <a:gd name="connsiteX3" fmla="*/ 507206 w 1557338"/>
                <a:gd name="connsiteY3" fmla="*/ 30957 h 773906"/>
                <a:gd name="connsiteX4" fmla="*/ 747713 w 1557338"/>
                <a:gd name="connsiteY4" fmla="*/ 40481 h 773906"/>
                <a:gd name="connsiteX5" fmla="*/ 788194 w 1557338"/>
                <a:gd name="connsiteY5" fmla="*/ 123825 h 773906"/>
                <a:gd name="connsiteX6" fmla="*/ 802482 w 1557338"/>
                <a:gd name="connsiteY6" fmla="*/ 140493 h 773906"/>
                <a:gd name="connsiteX7" fmla="*/ 809625 w 1557338"/>
                <a:gd name="connsiteY7" fmla="*/ 285750 h 773906"/>
                <a:gd name="connsiteX8" fmla="*/ 947738 w 1557338"/>
                <a:gd name="connsiteY8" fmla="*/ 288131 h 773906"/>
                <a:gd name="connsiteX9" fmla="*/ 954882 w 1557338"/>
                <a:gd name="connsiteY9" fmla="*/ 300038 h 773906"/>
                <a:gd name="connsiteX10" fmla="*/ 992981 w 1557338"/>
                <a:gd name="connsiteY10" fmla="*/ 309563 h 773906"/>
                <a:gd name="connsiteX11" fmla="*/ 985838 w 1557338"/>
                <a:gd name="connsiteY11" fmla="*/ 333375 h 773906"/>
                <a:gd name="connsiteX12" fmla="*/ 1095376 w 1557338"/>
                <a:gd name="connsiteY12" fmla="*/ 335756 h 773906"/>
                <a:gd name="connsiteX13" fmla="*/ 1109663 w 1557338"/>
                <a:gd name="connsiteY13" fmla="*/ 369093 h 773906"/>
                <a:gd name="connsiteX14" fmla="*/ 1193006 w 1557338"/>
                <a:gd name="connsiteY14" fmla="*/ 371475 h 773906"/>
                <a:gd name="connsiteX15" fmla="*/ 1202532 w 1557338"/>
                <a:gd name="connsiteY15" fmla="*/ 395287 h 773906"/>
                <a:gd name="connsiteX16" fmla="*/ 1521619 w 1557338"/>
                <a:gd name="connsiteY16" fmla="*/ 404813 h 773906"/>
                <a:gd name="connsiteX17" fmla="*/ 1557338 w 1557338"/>
                <a:gd name="connsiteY17" fmla="*/ 490537 h 773906"/>
                <a:gd name="connsiteX18" fmla="*/ 626269 w 1557338"/>
                <a:gd name="connsiteY18" fmla="*/ 678656 h 773906"/>
                <a:gd name="connsiteX19" fmla="*/ 626269 w 1557338"/>
                <a:gd name="connsiteY19" fmla="*/ 750094 h 773906"/>
                <a:gd name="connsiteX20" fmla="*/ 731044 w 1557338"/>
                <a:gd name="connsiteY20" fmla="*/ 747712 h 773906"/>
                <a:gd name="connsiteX21" fmla="*/ 776288 w 1557338"/>
                <a:gd name="connsiteY21" fmla="*/ 764381 h 773906"/>
                <a:gd name="connsiteX22" fmla="*/ 859632 w 1557338"/>
                <a:gd name="connsiteY22" fmla="*/ 773906 h 773906"/>
                <a:gd name="connsiteX0" fmla="*/ 0 w 1585913"/>
                <a:gd name="connsiteY0" fmla="*/ 0 h 773906"/>
                <a:gd name="connsiteX1" fmla="*/ 166688 w 1585913"/>
                <a:gd name="connsiteY1" fmla="*/ 2381 h 773906"/>
                <a:gd name="connsiteX2" fmla="*/ 459581 w 1585913"/>
                <a:gd name="connsiteY2" fmla="*/ 2381 h 773906"/>
                <a:gd name="connsiteX3" fmla="*/ 507206 w 1585913"/>
                <a:gd name="connsiteY3" fmla="*/ 30957 h 773906"/>
                <a:gd name="connsiteX4" fmla="*/ 747713 w 1585913"/>
                <a:gd name="connsiteY4" fmla="*/ 40481 h 773906"/>
                <a:gd name="connsiteX5" fmla="*/ 788194 w 1585913"/>
                <a:gd name="connsiteY5" fmla="*/ 123825 h 773906"/>
                <a:gd name="connsiteX6" fmla="*/ 802482 w 1585913"/>
                <a:gd name="connsiteY6" fmla="*/ 140493 h 773906"/>
                <a:gd name="connsiteX7" fmla="*/ 809625 w 1585913"/>
                <a:gd name="connsiteY7" fmla="*/ 285750 h 773906"/>
                <a:gd name="connsiteX8" fmla="*/ 947738 w 1585913"/>
                <a:gd name="connsiteY8" fmla="*/ 288131 h 773906"/>
                <a:gd name="connsiteX9" fmla="*/ 954882 w 1585913"/>
                <a:gd name="connsiteY9" fmla="*/ 300038 h 773906"/>
                <a:gd name="connsiteX10" fmla="*/ 992981 w 1585913"/>
                <a:gd name="connsiteY10" fmla="*/ 309563 h 773906"/>
                <a:gd name="connsiteX11" fmla="*/ 985838 w 1585913"/>
                <a:gd name="connsiteY11" fmla="*/ 333375 h 773906"/>
                <a:gd name="connsiteX12" fmla="*/ 1095376 w 1585913"/>
                <a:gd name="connsiteY12" fmla="*/ 335756 h 773906"/>
                <a:gd name="connsiteX13" fmla="*/ 1109663 w 1585913"/>
                <a:gd name="connsiteY13" fmla="*/ 369093 h 773906"/>
                <a:gd name="connsiteX14" fmla="*/ 1193006 w 1585913"/>
                <a:gd name="connsiteY14" fmla="*/ 371475 h 773906"/>
                <a:gd name="connsiteX15" fmla="*/ 1202532 w 1585913"/>
                <a:gd name="connsiteY15" fmla="*/ 395287 h 773906"/>
                <a:gd name="connsiteX16" fmla="*/ 1521619 w 1585913"/>
                <a:gd name="connsiteY16" fmla="*/ 404813 h 773906"/>
                <a:gd name="connsiteX17" fmla="*/ 1557338 w 1585913"/>
                <a:gd name="connsiteY17" fmla="*/ 490537 h 773906"/>
                <a:gd name="connsiteX18" fmla="*/ 1585913 w 1585913"/>
                <a:gd name="connsiteY18" fmla="*/ 504825 h 773906"/>
                <a:gd name="connsiteX19" fmla="*/ 626269 w 1585913"/>
                <a:gd name="connsiteY19" fmla="*/ 750094 h 773906"/>
                <a:gd name="connsiteX20" fmla="*/ 731044 w 1585913"/>
                <a:gd name="connsiteY20" fmla="*/ 747712 h 773906"/>
                <a:gd name="connsiteX21" fmla="*/ 776288 w 1585913"/>
                <a:gd name="connsiteY21" fmla="*/ 764381 h 773906"/>
                <a:gd name="connsiteX22" fmla="*/ 859632 w 1585913"/>
                <a:gd name="connsiteY22" fmla="*/ 773906 h 773906"/>
                <a:gd name="connsiteX0" fmla="*/ 0 w 1588294"/>
                <a:gd name="connsiteY0" fmla="*/ 0 h 773906"/>
                <a:gd name="connsiteX1" fmla="*/ 166688 w 1588294"/>
                <a:gd name="connsiteY1" fmla="*/ 2381 h 773906"/>
                <a:gd name="connsiteX2" fmla="*/ 459581 w 1588294"/>
                <a:gd name="connsiteY2" fmla="*/ 2381 h 773906"/>
                <a:gd name="connsiteX3" fmla="*/ 507206 w 1588294"/>
                <a:gd name="connsiteY3" fmla="*/ 30957 h 773906"/>
                <a:gd name="connsiteX4" fmla="*/ 747713 w 1588294"/>
                <a:gd name="connsiteY4" fmla="*/ 40481 h 773906"/>
                <a:gd name="connsiteX5" fmla="*/ 788194 w 1588294"/>
                <a:gd name="connsiteY5" fmla="*/ 123825 h 773906"/>
                <a:gd name="connsiteX6" fmla="*/ 802482 w 1588294"/>
                <a:gd name="connsiteY6" fmla="*/ 140493 h 773906"/>
                <a:gd name="connsiteX7" fmla="*/ 809625 w 1588294"/>
                <a:gd name="connsiteY7" fmla="*/ 285750 h 773906"/>
                <a:gd name="connsiteX8" fmla="*/ 947738 w 1588294"/>
                <a:gd name="connsiteY8" fmla="*/ 288131 h 773906"/>
                <a:gd name="connsiteX9" fmla="*/ 954882 w 1588294"/>
                <a:gd name="connsiteY9" fmla="*/ 300038 h 773906"/>
                <a:gd name="connsiteX10" fmla="*/ 992981 w 1588294"/>
                <a:gd name="connsiteY10" fmla="*/ 309563 h 773906"/>
                <a:gd name="connsiteX11" fmla="*/ 985838 w 1588294"/>
                <a:gd name="connsiteY11" fmla="*/ 333375 h 773906"/>
                <a:gd name="connsiteX12" fmla="*/ 1095376 w 1588294"/>
                <a:gd name="connsiteY12" fmla="*/ 335756 h 773906"/>
                <a:gd name="connsiteX13" fmla="*/ 1109663 w 1588294"/>
                <a:gd name="connsiteY13" fmla="*/ 369093 h 773906"/>
                <a:gd name="connsiteX14" fmla="*/ 1193006 w 1588294"/>
                <a:gd name="connsiteY14" fmla="*/ 371475 h 773906"/>
                <a:gd name="connsiteX15" fmla="*/ 1202532 w 1588294"/>
                <a:gd name="connsiteY15" fmla="*/ 395287 h 773906"/>
                <a:gd name="connsiteX16" fmla="*/ 1521619 w 1588294"/>
                <a:gd name="connsiteY16" fmla="*/ 404813 h 773906"/>
                <a:gd name="connsiteX17" fmla="*/ 1557338 w 1588294"/>
                <a:gd name="connsiteY17" fmla="*/ 490537 h 773906"/>
                <a:gd name="connsiteX18" fmla="*/ 1585913 w 1588294"/>
                <a:gd name="connsiteY18" fmla="*/ 504825 h 773906"/>
                <a:gd name="connsiteX19" fmla="*/ 1588294 w 1588294"/>
                <a:gd name="connsiteY19" fmla="*/ 602457 h 773906"/>
                <a:gd name="connsiteX20" fmla="*/ 731044 w 1588294"/>
                <a:gd name="connsiteY20" fmla="*/ 747712 h 773906"/>
                <a:gd name="connsiteX21" fmla="*/ 776288 w 1588294"/>
                <a:gd name="connsiteY21" fmla="*/ 764381 h 773906"/>
                <a:gd name="connsiteX22" fmla="*/ 859632 w 1588294"/>
                <a:gd name="connsiteY22" fmla="*/ 773906 h 773906"/>
                <a:gd name="connsiteX0" fmla="*/ 0 w 1604963"/>
                <a:gd name="connsiteY0" fmla="*/ 0 h 773906"/>
                <a:gd name="connsiteX1" fmla="*/ 166688 w 1604963"/>
                <a:gd name="connsiteY1" fmla="*/ 2381 h 773906"/>
                <a:gd name="connsiteX2" fmla="*/ 459581 w 1604963"/>
                <a:gd name="connsiteY2" fmla="*/ 2381 h 773906"/>
                <a:gd name="connsiteX3" fmla="*/ 507206 w 1604963"/>
                <a:gd name="connsiteY3" fmla="*/ 30957 h 773906"/>
                <a:gd name="connsiteX4" fmla="*/ 747713 w 1604963"/>
                <a:gd name="connsiteY4" fmla="*/ 40481 h 773906"/>
                <a:gd name="connsiteX5" fmla="*/ 788194 w 1604963"/>
                <a:gd name="connsiteY5" fmla="*/ 123825 h 773906"/>
                <a:gd name="connsiteX6" fmla="*/ 802482 w 1604963"/>
                <a:gd name="connsiteY6" fmla="*/ 140493 h 773906"/>
                <a:gd name="connsiteX7" fmla="*/ 809625 w 1604963"/>
                <a:gd name="connsiteY7" fmla="*/ 285750 h 773906"/>
                <a:gd name="connsiteX8" fmla="*/ 947738 w 1604963"/>
                <a:gd name="connsiteY8" fmla="*/ 288131 h 773906"/>
                <a:gd name="connsiteX9" fmla="*/ 954882 w 1604963"/>
                <a:gd name="connsiteY9" fmla="*/ 300038 h 773906"/>
                <a:gd name="connsiteX10" fmla="*/ 992981 w 1604963"/>
                <a:gd name="connsiteY10" fmla="*/ 309563 h 773906"/>
                <a:gd name="connsiteX11" fmla="*/ 985838 w 1604963"/>
                <a:gd name="connsiteY11" fmla="*/ 333375 h 773906"/>
                <a:gd name="connsiteX12" fmla="*/ 1095376 w 1604963"/>
                <a:gd name="connsiteY12" fmla="*/ 335756 h 773906"/>
                <a:gd name="connsiteX13" fmla="*/ 1109663 w 1604963"/>
                <a:gd name="connsiteY13" fmla="*/ 369093 h 773906"/>
                <a:gd name="connsiteX14" fmla="*/ 1193006 w 1604963"/>
                <a:gd name="connsiteY14" fmla="*/ 371475 h 773906"/>
                <a:gd name="connsiteX15" fmla="*/ 1202532 w 1604963"/>
                <a:gd name="connsiteY15" fmla="*/ 395287 h 773906"/>
                <a:gd name="connsiteX16" fmla="*/ 1521619 w 1604963"/>
                <a:gd name="connsiteY16" fmla="*/ 404813 h 773906"/>
                <a:gd name="connsiteX17" fmla="*/ 1557338 w 1604963"/>
                <a:gd name="connsiteY17" fmla="*/ 490537 h 773906"/>
                <a:gd name="connsiteX18" fmla="*/ 1585913 w 1604963"/>
                <a:gd name="connsiteY18" fmla="*/ 504825 h 773906"/>
                <a:gd name="connsiteX19" fmla="*/ 1588294 w 1604963"/>
                <a:gd name="connsiteY19" fmla="*/ 602457 h 773906"/>
                <a:gd name="connsiteX20" fmla="*/ 1604963 w 1604963"/>
                <a:gd name="connsiteY20" fmla="*/ 659606 h 773906"/>
                <a:gd name="connsiteX21" fmla="*/ 776288 w 1604963"/>
                <a:gd name="connsiteY21" fmla="*/ 764381 h 773906"/>
                <a:gd name="connsiteX22" fmla="*/ 859632 w 1604963"/>
                <a:gd name="connsiteY22" fmla="*/ 773906 h 773906"/>
                <a:gd name="connsiteX0" fmla="*/ 0 w 1628775"/>
                <a:gd name="connsiteY0" fmla="*/ 0 h 773906"/>
                <a:gd name="connsiteX1" fmla="*/ 166688 w 1628775"/>
                <a:gd name="connsiteY1" fmla="*/ 2381 h 773906"/>
                <a:gd name="connsiteX2" fmla="*/ 459581 w 1628775"/>
                <a:gd name="connsiteY2" fmla="*/ 2381 h 773906"/>
                <a:gd name="connsiteX3" fmla="*/ 507206 w 1628775"/>
                <a:gd name="connsiteY3" fmla="*/ 30957 h 773906"/>
                <a:gd name="connsiteX4" fmla="*/ 747713 w 1628775"/>
                <a:gd name="connsiteY4" fmla="*/ 40481 h 773906"/>
                <a:gd name="connsiteX5" fmla="*/ 788194 w 1628775"/>
                <a:gd name="connsiteY5" fmla="*/ 123825 h 773906"/>
                <a:gd name="connsiteX6" fmla="*/ 802482 w 1628775"/>
                <a:gd name="connsiteY6" fmla="*/ 140493 h 773906"/>
                <a:gd name="connsiteX7" fmla="*/ 809625 w 1628775"/>
                <a:gd name="connsiteY7" fmla="*/ 285750 h 773906"/>
                <a:gd name="connsiteX8" fmla="*/ 947738 w 1628775"/>
                <a:gd name="connsiteY8" fmla="*/ 288131 h 773906"/>
                <a:gd name="connsiteX9" fmla="*/ 954882 w 1628775"/>
                <a:gd name="connsiteY9" fmla="*/ 300038 h 773906"/>
                <a:gd name="connsiteX10" fmla="*/ 992981 w 1628775"/>
                <a:gd name="connsiteY10" fmla="*/ 309563 h 773906"/>
                <a:gd name="connsiteX11" fmla="*/ 985838 w 1628775"/>
                <a:gd name="connsiteY11" fmla="*/ 333375 h 773906"/>
                <a:gd name="connsiteX12" fmla="*/ 1095376 w 1628775"/>
                <a:gd name="connsiteY12" fmla="*/ 335756 h 773906"/>
                <a:gd name="connsiteX13" fmla="*/ 1109663 w 1628775"/>
                <a:gd name="connsiteY13" fmla="*/ 369093 h 773906"/>
                <a:gd name="connsiteX14" fmla="*/ 1193006 w 1628775"/>
                <a:gd name="connsiteY14" fmla="*/ 371475 h 773906"/>
                <a:gd name="connsiteX15" fmla="*/ 1202532 w 1628775"/>
                <a:gd name="connsiteY15" fmla="*/ 395287 h 773906"/>
                <a:gd name="connsiteX16" fmla="*/ 1521619 w 1628775"/>
                <a:gd name="connsiteY16" fmla="*/ 404813 h 773906"/>
                <a:gd name="connsiteX17" fmla="*/ 1557338 w 1628775"/>
                <a:gd name="connsiteY17" fmla="*/ 490537 h 773906"/>
                <a:gd name="connsiteX18" fmla="*/ 1585913 w 1628775"/>
                <a:gd name="connsiteY18" fmla="*/ 504825 h 773906"/>
                <a:gd name="connsiteX19" fmla="*/ 1588294 w 1628775"/>
                <a:gd name="connsiteY19" fmla="*/ 602457 h 773906"/>
                <a:gd name="connsiteX20" fmla="*/ 1604963 w 1628775"/>
                <a:gd name="connsiteY20" fmla="*/ 659606 h 773906"/>
                <a:gd name="connsiteX21" fmla="*/ 1628775 w 1628775"/>
                <a:gd name="connsiteY21" fmla="*/ 716756 h 773906"/>
                <a:gd name="connsiteX22" fmla="*/ 859632 w 1628775"/>
                <a:gd name="connsiteY22" fmla="*/ 773906 h 773906"/>
                <a:gd name="connsiteX0" fmla="*/ 0 w 3240882"/>
                <a:gd name="connsiteY0" fmla="*/ 0 h 912018"/>
                <a:gd name="connsiteX1" fmla="*/ 166688 w 3240882"/>
                <a:gd name="connsiteY1" fmla="*/ 2381 h 912018"/>
                <a:gd name="connsiteX2" fmla="*/ 459581 w 3240882"/>
                <a:gd name="connsiteY2" fmla="*/ 2381 h 912018"/>
                <a:gd name="connsiteX3" fmla="*/ 507206 w 3240882"/>
                <a:gd name="connsiteY3" fmla="*/ 30957 h 912018"/>
                <a:gd name="connsiteX4" fmla="*/ 747713 w 3240882"/>
                <a:gd name="connsiteY4" fmla="*/ 40481 h 912018"/>
                <a:gd name="connsiteX5" fmla="*/ 788194 w 3240882"/>
                <a:gd name="connsiteY5" fmla="*/ 123825 h 912018"/>
                <a:gd name="connsiteX6" fmla="*/ 802482 w 3240882"/>
                <a:gd name="connsiteY6" fmla="*/ 140493 h 912018"/>
                <a:gd name="connsiteX7" fmla="*/ 809625 w 3240882"/>
                <a:gd name="connsiteY7" fmla="*/ 285750 h 912018"/>
                <a:gd name="connsiteX8" fmla="*/ 947738 w 3240882"/>
                <a:gd name="connsiteY8" fmla="*/ 288131 h 912018"/>
                <a:gd name="connsiteX9" fmla="*/ 954882 w 3240882"/>
                <a:gd name="connsiteY9" fmla="*/ 300038 h 912018"/>
                <a:gd name="connsiteX10" fmla="*/ 992981 w 3240882"/>
                <a:gd name="connsiteY10" fmla="*/ 309563 h 912018"/>
                <a:gd name="connsiteX11" fmla="*/ 985838 w 3240882"/>
                <a:gd name="connsiteY11" fmla="*/ 333375 h 912018"/>
                <a:gd name="connsiteX12" fmla="*/ 1095376 w 3240882"/>
                <a:gd name="connsiteY12" fmla="*/ 335756 h 912018"/>
                <a:gd name="connsiteX13" fmla="*/ 1109663 w 3240882"/>
                <a:gd name="connsiteY13" fmla="*/ 369093 h 912018"/>
                <a:gd name="connsiteX14" fmla="*/ 1193006 w 3240882"/>
                <a:gd name="connsiteY14" fmla="*/ 371475 h 912018"/>
                <a:gd name="connsiteX15" fmla="*/ 1202532 w 3240882"/>
                <a:gd name="connsiteY15" fmla="*/ 395287 h 912018"/>
                <a:gd name="connsiteX16" fmla="*/ 1521619 w 3240882"/>
                <a:gd name="connsiteY16" fmla="*/ 404813 h 912018"/>
                <a:gd name="connsiteX17" fmla="*/ 1557338 w 3240882"/>
                <a:gd name="connsiteY17" fmla="*/ 490537 h 912018"/>
                <a:gd name="connsiteX18" fmla="*/ 1585913 w 3240882"/>
                <a:gd name="connsiteY18" fmla="*/ 504825 h 912018"/>
                <a:gd name="connsiteX19" fmla="*/ 1588294 w 3240882"/>
                <a:gd name="connsiteY19" fmla="*/ 602457 h 912018"/>
                <a:gd name="connsiteX20" fmla="*/ 1604963 w 3240882"/>
                <a:gd name="connsiteY20" fmla="*/ 659606 h 912018"/>
                <a:gd name="connsiteX21" fmla="*/ 1628775 w 3240882"/>
                <a:gd name="connsiteY21" fmla="*/ 716756 h 912018"/>
                <a:gd name="connsiteX22" fmla="*/ 3240882 w 3240882"/>
                <a:gd name="connsiteY22" fmla="*/ 912018 h 912018"/>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5529264 w 5529264"/>
                <a:gd name="connsiteY22"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4274330 w 5529264"/>
                <a:gd name="connsiteY22" fmla="*/ 1004919 h 1133474"/>
                <a:gd name="connsiteX23" fmla="*/ 5529264 w 5529264"/>
                <a:gd name="connsiteY23"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3802842 w 5529264"/>
                <a:gd name="connsiteY22" fmla="*/ 1126363 h 1133474"/>
                <a:gd name="connsiteX23" fmla="*/ 5529264 w 5529264"/>
                <a:gd name="connsiteY23"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3012267 w 5529264"/>
                <a:gd name="connsiteY22" fmla="*/ 981107 h 1133474"/>
                <a:gd name="connsiteX23" fmla="*/ 3802842 w 5529264"/>
                <a:gd name="connsiteY23" fmla="*/ 1126363 h 1133474"/>
                <a:gd name="connsiteX24" fmla="*/ 5529264 w 5529264"/>
                <a:gd name="connsiteY24"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3793317 w 5529264"/>
                <a:gd name="connsiteY22" fmla="*/ 1026351 h 1133474"/>
                <a:gd name="connsiteX23" fmla="*/ 3802842 w 5529264"/>
                <a:gd name="connsiteY23" fmla="*/ 1126363 h 1133474"/>
                <a:gd name="connsiteX24" fmla="*/ 5529264 w 5529264"/>
                <a:gd name="connsiteY24"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3802842 w 5529264"/>
                <a:gd name="connsiteY22" fmla="*/ 1040638 h 1133474"/>
                <a:gd name="connsiteX23" fmla="*/ 3802842 w 5529264"/>
                <a:gd name="connsiteY23" fmla="*/ 1126363 h 1133474"/>
                <a:gd name="connsiteX24" fmla="*/ 5529264 w 5529264"/>
                <a:gd name="connsiteY24"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3802842 w 5529264"/>
                <a:gd name="connsiteY22" fmla="*/ 1033494 h 1133474"/>
                <a:gd name="connsiteX23" fmla="*/ 3802842 w 5529264"/>
                <a:gd name="connsiteY23" fmla="*/ 1126363 h 1133474"/>
                <a:gd name="connsiteX24" fmla="*/ 5529264 w 5529264"/>
                <a:gd name="connsiteY24"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862249 w 5529264"/>
                <a:gd name="connsiteY22" fmla="*/ 902525 h 1133474"/>
                <a:gd name="connsiteX23" fmla="*/ 3802842 w 5529264"/>
                <a:gd name="connsiteY23" fmla="*/ 1033494 h 1133474"/>
                <a:gd name="connsiteX24" fmla="*/ 3802842 w 5529264"/>
                <a:gd name="connsiteY24" fmla="*/ 1126363 h 1133474"/>
                <a:gd name="connsiteX25" fmla="*/ 5529264 w 5529264"/>
                <a:gd name="connsiteY25"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762237 w 5529264"/>
                <a:gd name="connsiteY22" fmla="*/ 1026350 h 1133474"/>
                <a:gd name="connsiteX23" fmla="*/ 3802842 w 5529264"/>
                <a:gd name="connsiteY23" fmla="*/ 1033494 h 1133474"/>
                <a:gd name="connsiteX24" fmla="*/ 3802842 w 5529264"/>
                <a:gd name="connsiteY24" fmla="*/ 1126363 h 1133474"/>
                <a:gd name="connsiteX25" fmla="*/ 5529264 w 5529264"/>
                <a:gd name="connsiteY25"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505061 w 5529264"/>
                <a:gd name="connsiteY22" fmla="*/ 952532 h 1133474"/>
                <a:gd name="connsiteX23" fmla="*/ 2762237 w 5529264"/>
                <a:gd name="connsiteY23" fmla="*/ 1026350 h 1133474"/>
                <a:gd name="connsiteX24" fmla="*/ 3802842 w 5529264"/>
                <a:gd name="connsiteY24" fmla="*/ 1033494 h 1133474"/>
                <a:gd name="connsiteX25" fmla="*/ 3802842 w 5529264"/>
                <a:gd name="connsiteY25" fmla="*/ 1126363 h 1133474"/>
                <a:gd name="connsiteX26" fmla="*/ 5529264 w 5529264"/>
                <a:gd name="connsiteY26"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752711 w 5529264"/>
                <a:gd name="connsiteY22" fmla="*/ 971582 h 1133474"/>
                <a:gd name="connsiteX23" fmla="*/ 2762237 w 5529264"/>
                <a:gd name="connsiteY23" fmla="*/ 1026350 h 1133474"/>
                <a:gd name="connsiteX24" fmla="*/ 3802842 w 5529264"/>
                <a:gd name="connsiteY24" fmla="*/ 1033494 h 1133474"/>
                <a:gd name="connsiteX25" fmla="*/ 3802842 w 5529264"/>
                <a:gd name="connsiteY25" fmla="*/ 1126363 h 1133474"/>
                <a:gd name="connsiteX26" fmla="*/ 5529264 w 5529264"/>
                <a:gd name="connsiteY26"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326467 w 5529264"/>
                <a:gd name="connsiteY22" fmla="*/ 876332 h 1133474"/>
                <a:gd name="connsiteX23" fmla="*/ 2752711 w 5529264"/>
                <a:gd name="connsiteY23" fmla="*/ 971582 h 1133474"/>
                <a:gd name="connsiteX24" fmla="*/ 2762237 w 5529264"/>
                <a:gd name="connsiteY24" fmla="*/ 1026350 h 1133474"/>
                <a:gd name="connsiteX25" fmla="*/ 3802842 w 5529264"/>
                <a:gd name="connsiteY25" fmla="*/ 1033494 h 1133474"/>
                <a:gd name="connsiteX26" fmla="*/ 3802842 w 5529264"/>
                <a:gd name="connsiteY26" fmla="*/ 1126363 h 1133474"/>
                <a:gd name="connsiteX27" fmla="*/ 5529264 w 5529264"/>
                <a:gd name="connsiteY27"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452673 w 5529264"/>
                <a:gd name="connsiteY22" fmla="*/ 954913 h 1133474"/>
                <a:gd name="connsiteX23" fmla="*/ 2752711 w 5529264"/>
                <a:gd name="connsiteY23" fmla="*/ 971582 h 1133474"/>
                <a:gd name="connsiteX24" fmla="*/ 2762237 w 5529264"/>
                <a:gd name="connsiteY24" fmla="*/ 1026350 h 1133474"/>
                <a:gd name="connsiteX25" fmla="*/ 3802842 w 5529264"/>
                <a:gd name="connsiteY25" fmla="*/ 1033494 h 1133474"/>
                <a:gd name="connsiteX26" fmla="*/ 3802842 w 5529264"/>
                <a:gd name="connsiteY26" fmla="*/ 1126363 h 1133474"/>
                <a:gd name="connsiteX27" fmla="*/ 5529264 w 5529264"/>
                <a:gd name="connsiteY27"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452673 w 5529264"/>
                <a:gd name="connsiteY22" fmla="*/ 962057 h 1133474"/>
                <a:gd name="connsiteX23" fmla="*/ 2752711 w 5529264"/>
                <a:gd name="connsiteY23" fmla="*/ 971582 h 1133474"/>
                <a:gd name="connsiteX24" fmla="*/ 2762237 w 5529264"/>
                <a:gd name="connsiteY24" fmla="*/ 1026350 h 1133474"/>
                <a:gd name="connsiteX25" fmla="*/ 3802842 w 5529264"/>
                <a:gd name="connsiteY25" fmla="*/ 1033494 h 1133474"/>
                <a:gd name="connsiteX26" fmla="*/ 3802842 w 5529264"/>
                <a:gd name="connsiteY26" fmla="*/ 1126363 h 1133474"/>
                <a:gd name="connsiteX27" fmla="*/ 5529264 w 5529264"/>
                <a:gd name="connsiteY27"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009761 w 5529264"/>
                <a:gd name="connsiteY22" fmla="*/ 828707 h 1133474"/>
                <a:gd name="connsiteX23" fmla="*/ 2452673 w 5529264"/>
                <a:gd name="connsiteY23" fmla="*/ 962057 h 1133474"/>
                <a:gd name="connsiteX24" fmla="*/ 2752711 w 5529264"/>
                <a:gd name="connsiteY24" fmla="*/ 971582 h 1133474"/>
                <a:gd name="connsiteX25" fmla="*/ 2762237 w 5529264"/>
                <a:gd name="connsiteY25" fmla="*/ 1026350 h 1133474"/>
                <a:gd name="connsiteX26" fmla="*/ 3802842 w 5529264"/>
                <a:gd name="connsiteY26" fmla="*/ 1033494 h 1133474"/>
                <a:gd name="connsiteX27" fmla="*/ 3802842 w 5529264"/>
                <a:gd name="connsiteY27" fmla="*/ 1126363 h 1133474"/>
                <a:gd name="connsiteX28" fmla="*/ 5529264 w 5529264"/>
                <a:gd name="connsiteY28"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443148 w 5529264"/>
                <a:gd name="connsiteY22" fmla="*/ 914432 h 1133474"/>
                <a:gd name="connsiteX23" fmla="*/ 2452673 w 5529264"/>
                <a:gd name="connsiteY23" fmla="*/ 962057 h 1133474"/>
                <a:gd name="connsiteX24" fmla="*/ 2752711 w 5529264"/>
                <a:gd name="connsiteY24" fmla="*/ 971582 h 1133474"/>
                <a:gd name="connsiteX25" fmla="*/ 2762237 w 5529264"/>
                <a:gd name="connsiteY25" fmla="*/ 1026350 h 1133474"/>
                <a:gd name="connsiteX26" fmla="*/ 3802842 w 5529264"/>
                <a:gd name="connsiteY26" fmla="*/ 1033494 h 1133474"/>
                <a:gd name="connsiteX27" fmla="*/ 3802842 w 5529264"/>
                <a:gd name="connsiteY27" fmla="*/ 1126363 h 1133474"/>
                <a:gd name="connsiteX28" fmla="*/ 5529264 w 5529264"/>
                <a:gd name="connsiteY28"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447911 w 5529264"/>
                <a:gd name="connsiteY22" fmla="*/ 919195 h 1133474"/>
                <a:gd name="connsiteX23" fmla="*/ 2452673 w 5529264"/>
                <a:gd name="connsiteY23" fmla="*/ 962057 h 1133474"/>
                <a:gd name="connsiteX24" fmla="*/ 2752711 w 5529264"/>
                <a:gd name="connsiteY24" fmla="*/ 971582 h 1133474"/>
                <a:gd name="connsiteX25" fmla="*/ 2762237 w 5529264"/>
                <a:gd name="connsiteY25" fmla="*/ 1026350 h 1133474"/>
                <a:gd name="connsiteX26" fmla="*/ 3802842 w 5529264"/>
                <a:gd name="connsiteY26" fmla="*/ 1033494 h 1133474"/>
                <a:gd name="connsiteX27" fmla="*/ 3802842 w 5529264"/>
                <a:gd name="connsiteY27" fmla="*/ 1126363 h 1133474"/>
                <a:gd name="connsiteX28" fmla="*/ 5529264 w 5529264"/>
                <a:gd name="connsiteY28"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093105 w 5529264"/>
                <a:gd name="connsiteY22" fmla="*/ 833469 h 1133474"/>
                <a:gd name="connsiteX23" fmla="*/ 2447911 w 5529264"/>
                <a:gd name="connsiteY23" fmla="*/ 919195 h 1133474"/>
                <a:gd name="connsiteX24" fmla="*/ 2452673 w 5529264"/>
                <a:gd name="connsiteY24" fmla="*/ 962057 h 1133474"/>
                <a:gd name="connsiteX25" fmla="*/ 2752711 w 5529264"/>
                <a:gd name="connsiteY25" fmla="*/ 971582 h 1133474"/>
                <a:gd name="connsiteX26" fmla="*/ 2762237 w 5529264"/>
                <a:gd name="connsiteY26" fmla="*/ 1026350 h 1133474"/>
                <a:gd name="connsiteX27" fmla="*/ 3802842 w 5529264"/>
                <a:gd name="connsiteY27" fmla="*/ 1033494 h 1133474"/>
                <a:gd name="connsiteX28" fmla="*/ 3802842 w 5529264"/>
                <a:gd name="connsiteY28" fmla="*/ 1126363 h 1133474"/>
                <a:gd name="connsiteX29" fmla="*/ 5529264 w 5529264"/>
                <a:gd name="connsiteY29"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364567 w 5529264"/>
                <a:gd name="connsiteY22" fmla="*/ 902525 h 1133474"/>
                <a:gd name="connsiteX23" fmla="*/ 2447911 w 5529264"/>
                <a:gd name="connsiteY23" fmla="*/ 919195 h 1133474"/>
                <a:gd name="connsiteX24" fmla="*/ 2452673 w 5529264"/>
                <a:gd name="connsiteY24" fmla="*/ 962057 h 1133474"/>
                <a:gd name="connsiteX25" fmla="*/ 2752711 w 5529264"/>
                <a:gd name="connsiteY25" fmla="*/ 971582 h 1133474"/>
                <a:gd name="connsiteX26" fmla="*/ 2762237 w 5529264"/>
                <a:gd name="connsiteY26" fmla="*/ 1026350 h 1133474"/>
                <a:gd name="connsiteX27" fmla="*/ 3802842 w 5529264"/>
                <a:gd name="connsiteY27" fmla="*/ 1033494 h 1133474"/>
                <a:gd name="connsiteX28" fmla="*/ 3802842 w 5529264"/>
                <a:gd name="connsiteY28" fmla="*/ 1126363 h 1133474"/>
                <a:gd name="connsiteX29" fmla="*/ 5529264 w 5529264"/>
                <a:gd name="connsiteY29"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376473 w 5529264"/>
                <a:gd name="connsiteY22" fmla="*/ 907287 h 1133474"/>
                <a:gd name="connsiteX23" fmla="*/ 2447911 w 5529264"/>
                <a:gd name="connsiteY23" fmla="*/ 919195 h 1133474"/>
                <a:gd name="connsiteX24" fmla="*/ 2452673 w 5529264"/>
                <a:gd name="connsiteY24" fmla="*/ 962057 h 1133474"/>
                <a:gd name="connsiteX25" fmla="*/ 2752711 w 5529264"/>
                <a:gd name="connsiteY25" fmla="*/ 971582 h 1133474"/>
                <a:gd name="connsiteX26" fmla="*/ 2762237 w 5529264"/>
                <a:gd name="connsiteY26" fmla="*/ 1026350 h 1133474"/>
                <a:gd name="connsiteX27" fmla="*/ 3802842 w 5529264"/>
                <a:gd name="connsiteY27" fmla="*/ 1033494 h 1133474"/>
                <a:gd name="connsiteX28" fmla="*/ 3802842 w 5529264"/>
                <a:gd name="connsiteY28" fmla="*/ 1126363 h 1133474"/>
                <a:gd name="connsiteX29" fmla="*/ 5529264 w 5529264"/>
                <a:gd name="connsiteY29"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071674 w 5529264"/>
                <a:gd name="connsiteY22" fmla="*/ 833469 h 1133474"/>
                <a:gd name="connsiteX23" fmla="*/ 2376473 w 5529264"/>
                <a:gd name="connsiteY23" fmla="*/ 907287 h 1133474"/>
                <a:gd name="connsiteX24" fmla="*/ 2447911 w 5529264"/>
                <a:gd name="connsiteY24" fmla="*/ 919195 h 1133474"/>
                <a:gd name="connsiteX25" fmla="*/ 2452673 w 5529264"/>
                <a:gd name="connsiteY25" fmla="*/ 962057 h 1133474"/>
                <a:gd name="connsiteX26" fmla="*/ 2752711 w 5529264"/>
                <a:gd name="connsiteY26" fmla="*/ 971582 h 1133474"/>
                <a:gd name="connsiteX27" fmla="*/ 2762237 w 5529264"/>
                <a:gd name="connsiteY27" fmla="*/ 1026350 h 1133474"/>
                <a:gd name="connsiteX28" fmla="*/ 3802842 w 5529264"/>
                <a:gd name="connsiteY28" fmla="*/ 1033494 h 1133474"/>
                <a:gd name="connsiteX29" fmla="*/ 3802842 w 5529264"/>
                <a:gd name="connsiteY29" fmla="*/ 1126363 h 1133474"/>
                <a:gd name="connsiteX30" fmla="*/ 5529264 w 5529264"/>
                <a:gd name="connsiteY30"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369331 w 5529264"/>
                <a:gd name="connsiteY22" fmla="*/ 823944 h 1133474"/>
                <a:gd name="connsiteX23" fmla="*/ 2376473 w 5529264"/>
                <a:gd name="connsiteY23" fmla="*/ 907287 h 1133474"/>
                <a:gd name="connsiteX24" fmla="*/ 2447911 w 5529264"/>
                <a:gd name="connsiteY24" fmla="*/ 919195 h 1133474"/>
                <a:gd name="connsiteX25" fmla="*/ 2452673 w 5529264"/>
                <a:gd name="connsiteY25" fmla="*/ 962057 h 1133474"/>
                <a:gd name="connsiteX26" fmla="*/ 2752711 w 5529264"/>
                <a:gd name="connsiteY26" fmla="*/ 971582 h 1133474"/>
                <a:gd name="connsiteX27" fmla="*/ 2762237 w 5529264"/>
                <a:gd name="connsiteY27" fmla="*/ 1026350 h 1133474"/>
                <a:gd name="connsiteX28" fmla="*/ 3802842 w 5529264"/>
                <a:gd name="connsiteY28" fmla="*/ 1033494 h 1133474"/>
                <a:gd name="connsiteX29" fmla="*/ 3802842 w 5529264"/>
                <a:gd name="connsiteY29" fmla="*/ 1126363 h 1133474"/>
                <a:gd name="connsiteX30" fmla="*/ 5529264 w 5529264"/>
                <a:gd name="connsiteY30"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085961 w 5529264"/>
                <a:gd name="connsiteY22" fmla="*/ 783463 h 1133474"/>
                <a:gd name="connsiteX23" fmla="*/ 2369331 w 5529264"/>
                <a:gd name="connsiteY23" fmla="*/ 823944 h 1133474"/>
                <a:gd name="connsiteX24" fmla="*/ 2376473 w 5529264"/>
                <a:gd name="connsiteY24" fmla="*/ 907287 h 1133474"/>
                <a:gd name="connsiteX25" fmla="*/ 2447911 w 5529264"/>
                <a:gd name="connsiteY25" fmla="*/ 919195 h 1133474"/>
                <a:gd name="connsiteX26" fmla="*/ 2452673 w 5529264"/>
                <a:gd name="connsiteY26" fmla="*/ 962057 h 1133474"/>
                <a:gd name="connsiteX27" fmla="*/ 2752711 w 5529264"/>
                <a:gd name="connsiteY27" fmla="*/ 971582 h 1133474"/>
                <a:gd name="connsiteX28" fmla="*/ 2762237 w 5529264"/>
                <a:gd name="connsiteY28" fmla="*/ 1026350 h 1133474"/>
                <a:gd name="connsiteX29" fmla="*/ 3802842 w 5529264"/>
                <a:gd name="connsiteY29" fmla="*/ 1033494 h 1133474"/>
                <a:gd name="connsiteX30" fmla="*/ 3802842 w 5529264"/>
                <a:gd name="connsiteY30" fmla="*/ 1126363 h 1133474"/>
                <a:gd name="connsiteX31" fmla="*/ 5529264 w 5529264"/>
                <a:gd name="connsiteY31"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281223 w 5529264"/>
                <a:gd name="connsiteY22" fmla="*/ 778700 h 1133474"/>
                <a:gd name="connsiteX23" fmla="*/ 2369331 w 5529264"/>
                <a:gd name="connsiteY23" fmla="*/ 823944 h 1133474"/>
                <a:gd name="connsiteX24" fmla="*/ 2376473 w 5529264"/>
                <a:gd name="connsiteY24" fmla="*/ 907287 h 1133474"/>
                <a:gd name="connsiteX25" fmla="*/ 2447911 w 5529264"/>
                <a:gd name="connsiteY25" fmla="*/ 919195 h 1133474"/>
                <a:gd name="connsiteX26" fmla="*/ 2452673 w 5529264"/>
                <a:gd name="connsiteY26" fmla="*/ 962057 h 1133474"/>
                <a:gd name="connsiteX27" fmla="*/ 2752711 w 5529264"/>
                <a:gd name="connsiteY27" fmla="*/ 971582 h 1133474"/>
                <a:gd name="connsiteX28" fmla="*/ 2762237 w 5529264"/>
                <a:gd name="connsiteY28" fmla="*/ 1026350 h 1133474"/>
                <a:gd name="connsiteX29" fmla="*/ 3802842 w 5529264"/>
                <a:gd name="connsiteY29" fmla="*/ 1033494 h 1133474"/>
                <a:gd name="connsiteX30" fmla="*/ 3802842 w 5529264"/>
                <a:gd name="connsiteY30" fmla="*/ 1126363 h 1133474"/>
                <a:gd name="connsiteX31" fmla="*/ 5529264 w 5529264"/>
                <a:gd name="connsiteY31"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281223 w 5529264"/>
                <a:gd name="connsiteY22" fmla="*/ 802512 h 1133474"/>
                <a:gd name="connsiteX23" fmla="*/ 2369331 w 5529264"/>
                <a:gd name="connsiteY23" fmla="*/ 823944 h 1133474"/>
                <a:gd name="connsiteX24" fmla="*/ 2376473 w 5529264"/>
                <a:gd name="connsiteY24" fmla="*/ 907287 h 1133474"/>
                <a:gd name="connsiteX25" fmla="*/ 2447911 w 5529264"/>
                <a:gd name="connsiteY25" fmla="*/ 919195 h 1133474"/>
                <a:gd name="connsiteX26" fmla="*/ 2452673 w 5529264"/>
                <a:gd name="connsiteY26" fmla="*/ 962057 h 1133474"/>
                <a:gd name="connsiteX27" fmla="*/ 2752711 w 5529264"/>
                <a:gd name="connsiteY27" fmla="*/ 971582 h 1133474"/>
                <a:gd name="connsiteX28" fmla="*/ 2762237 w 5529264"/>
                <a:gd name="connsiteY28" fmla="*/ 1026350 h 1133474"/>
                <a:gd name="connsiteX29" fmla="*/ 3802842 w 5529264"/>
                <a:gd name="connsiteY29" fmla="*/ 1033494 h 1133474"/>
                <a:gd name="connsiteX30" fmla="*/ 3802842 w 5529264"/>
                <a:gd name="connsiteY30" fmla="*/ 1126363 h 1133474"/>
                <a:gd name="connsiteX31" fmla="*/ 5529264 w 5529264"/>
                <a:gd name="connsiteY31"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155017 w 5529264"/>
                <a:gd name="connsiteY22" fmla="*/ 788225 h 1133474"/>
                <a:gd name="connsiteX23" fmla="*/ 2281223 w 5529264"/>
                <a:gd name="connsiteY23" fmla="*/ 802512 h 1133474"/>
                <a:gd name="connsiteX24" fmla="*/ 2369331 w 5529264"/>
                <a:gd name="connsiteY24" fmla="*/ 823944 h 1133474"/>
                <a:gd name="connsiteX25" fmla="*/ 2376473 w 5529264"/>
                <a:gd name="connsiteY25" fmla="*/ 907287 h 1133474"/>
                <a:gd name="connsiteX26" fmla="*/ 2447911 w 5529264"/>
                <a:gd name="connsiteY26" fmla="*/ 919195 h 1133474"/>
                <a:gd name="connsiteX27" fmla="*/ 2452673 w 5529264"/>
                <a:gd name="connsiteY27" fmla="*/ 962057 h 1133474"/>
                <a:gd name="connsiteX28" fmla="*/ 2752711 w 5529264"/>
                <a:gd name="connsiteY28" fmla="*/ 971582 h 1133474"/>
                <a:gd name="connsiteX29" fmla="*/ 2762237 w 5529264"/>
                <a:gd name="connsiteY29" fmla="*/ 1026350 h 1133474"/>
                <a:gd name="connsiteX30" fmla="*/ 3802842 w 5529264"/>
                <a:gd name="connsiteY30" fmla="*/ 1033494 h 1133474"/>
                <a:gd name="connsiteX31" fmla="*/ 3802842 w 5529264"/>
                <a:gd name="connsiteY31" fmla="*/ 1126363 h 1133474"/>
                <a:gd name="connsiteX32" fmla="*/ 5529264 w 5529264"/>
                <a:gd name="connsiteY32"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281223 w 5529264"/>
                <a:gd name="connsiteY22" fmla="*/ 773937 h 1133474"/>
                <a:gd name="connsiteX23" fmla="*/ 2281223 w 5529264"/>
                <a:gd name="connsiteY23" fmla="*/ 802512 h 1133474"/>
                <a:gd name="connsiteX24" fmla="*/ 2369331 w 5529264"/>
                <a:gd name="connsiteY24" fmla="*/ 823944 h 1133474"/>
                <a:gd name="connsiteX25" fmla="*/ 2376473 w 5529264"/>
                <a:gd name="connsiteY25" fmla="*/ 907287 h 1133474"/>
                <a:gd name="connsiteX26" fmla="*/ 2447911 w 5529264"/>
                <a:gd name="connsiteY26" fmla="*/ 919195 h 1133474"/>
                <a:gd name="connsiteX27" fmla="*/ 2452673 w 5529264"/>
                <a:gd name="connsiteY27" fmla="*/ 962057 h 1133474"/>
                <a:gd name="connsiteX28" fmla="*/ 2752711 w 5529264"/>
                <a:gd name="connsiteY28" fmla="*/ 971582 h 1133474"/>
                <a:gd name="connsiteX29" fmla="*/ 2762237 w 5529264"/>
                <a:gd name="connsiteY29" fmla="*/ 1026350 h 1133474"/>
                <a:gd name="connsiteX30" fmla="*/ 3802842 w 5529264"/>
                <a:gd name="connsiteY30" fmla="*/ 1033494 h 1133474"/>
                <a:gd name="connsiteX31" fmla="*/ 3802842 w 5529264"/>
                <a:gd name="connsiteY31" fmla="*/ 1126363 h 1133474"/>
                <a:gd name="connsiteX32" fmla="*/ 5529264 w 5529264"/>
                <a:gd name="connsiteY32"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1793067 w 5529264"/>
                <a:gd name="connsiteY22" fmla="*/ 726313 h 1133474"/>
                <a:gd name="connsiteX23" fmla="*/ 2281223 w 5529264"/>
                <a:gd name="connsiteY23" fmla="*/ 773937 h 1133474"/>
                <a:gd name="connsiteX24" fmla="*/ 2281223 w 5529264"/>
                <a:gd name="connsiteY24" fmla="*/ 802512 h 1133474"/>
                <a:gd name="connsiteX25" fmla="*/ 2369331 w 5529264"/>
                <a:gd name="connsiteY25" fmla="*/ 823944 h 1133474"/>
                <a:gd name="connsiteX26" fmla="*/ 2376473 w 5529264"/>
                <a:gd name="connsiteY26" fmla="*/ 907287 h 1133474"/>
                <a:gd name="connsiteX27" fmla="*/ 2447911 w 5529264"/>
                <a:gd name="connsiteY27" fmla="*/ 919195 h 1133474"/>
                <a:gd name="connsiteX28" fmla="*/ 2452673 w 5529264"/>
                <a:gd name="connsiteY28" fmla="*/ 962057 h 1133474"/>
                <a:gd name="connsiteX29" fmla="*/ 2752711 w 5529264"/>
                <a:gd name="connsiteY29" fmla="*/ 971582 h 1133474"/>
                <a:gd name="connsiteX30" fmla="*/ 2762237 w 5529264"/>
                <a:gd name="connsiteY30" fmla="*/ 1026350 h 1133474"/>
                <a:gd name="connsiteX31" fmla="*/ 3802842 w 5529264"/>
                <a:gd name="connsiteY31" fmla="*/ 1033494 h 1133474"/>
                <a:gd name="connsiteX32" fmla="*/ 3802842 w 5529264"/>
                <a:gd name="connsiteY32" fmla="*/ 1126363 h 1133474"/>
                <a:gd name="connsiteX33" fmla="*/ 5529264 w 5529264"/>
                <a:gd name="connsiteY33"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1631142 w 5529264"/>
                <a:gd name="connsiteY22" fmla="*/ 771557 h 1133474"/>
                <a:gd name="connsiteX23" fmla="*/ 2281223 w 5529264"/>
                <a:gd name="connsiteY23" fmla="*/ 773937 h 1133474"/>
                <a:gd name="connsiteX24" fmla="*/ 2281223 w 5529264"/>
                <a:gd name="connsiteY24" fmla="*/ 802512 h 1133474"/>
                <a:gd name="connsiteX25" fmla="*/ 2369331 w 5529264"/>
                <a:gd name="connsiteY25" fmla="*/ 823944 h 1133474"/>
                <a:gd name="connsiteX26" fmla="*/ 2376473 w 5529264"/>
                <a:gd name="connsiteY26" fmla="*/ 907287 h 1133474"/>
                <a:gd name="connsiteX27" fmla="*/ 2447911 w 5529264"/>
                <a:gd name="connsiteY27" fmla="*/ 919195 h 1133474"/>
                <a:gd name="connsiteX28" fmla="*/ 2452673 w 5529264"/>
                <a:gd name="connsiteY28" fmla="*/ 962057 h 1133474"/>
                <a:gd name="connsiteX29" fmla="*/ 2752711 w 5529264"/>
                <a:gd name="connsiteY29" fmla="*/ 971582 h 1133474"/>
                <a:gd name="connsiteX30" fmla="*/ 2762237 w 5529264"/>
                <a:gd name="connsiteY30" fmla="*/ 1026350 h 1133474"/>
                <a:gd name="connsiteX31" fmla="*/ 3802842 w 5529264"/>
                <a:gd name="connsiteY31" fmla="*/ 1033494 h 1133474"/>
                <a:gd name="connsiteX32" fmla="*/ 3802842 w 5529264"/>
                <a:gd name="connsiteY32" fmla="*/ 1126363 h 1133474"/>
                <a:gd name="connsiteX33" fmla="*/ 5529264 w 5529264"/>
                <a:gd name="connsiteY33" fmla="*/ 1133474 h 1133474"/>
                <a:gd name="connsiteX0" fmla="*/ 209549 w 5362576"/>
                <a:gd name="connsiteY0" fmla="*/ 2383632 h 2383632"/>
                <a:gd name="connsiteX1" fmla="*/ 0 w 5362576"/>
                <a:gd name="connsiteY1" fmla="*/ 0 h 2383632"/>
                <a:gd name="connsiteX2" fmla="*/ 292893 w 5362576"/>
                <a:gd name="connsiteY2" fmla="*/ 0 h 2383632"/>
                <a:gd name="connsiteX3" fmla="*/ 340518 w 5362576"/>
                <a:gd name="connsiteY3" fmla="*/ 28576 h 2383632"/>
                <a:gd name="connsiteX4" fmla="*/ 581025 w 5362576"/>
                <a:gd name="connsiteY4" fmla="*/ 38100 h 2383632"/>
                <a:gd name="connsiteX5" fmla="*/ 621506 w 5362576"/>
                <a:gd name="connsiteY5" fmla="*/ 121444 h 2383632"/>
                <a:gd name="connsiteX6" fmla="*/ 635794 w 5362576"/>
                <a:gd name="connsiteY6" fmla="*/ 138112 h 2383632"/>
                <a:gd name="connsiteX7" fmla="*/ 642937 w 5362576"/>
                <a:gd name="connsiteY7" fmla="*/ 283369 h 2383632"/>
                <a:gd name="connsiteX8" fmla="*/ 781050 w 5362576"/>
                <a:gd name="connsiteY8" fmla="*/ 285750 h 2383632"/>
                <a:gd name="connsiteX9" fmla="*/ 788194 w 5362576"/>
                <a:gd name="connsiteY9" fmla="*/ 297657 h 2383632"/>
                <a:gd name="connsiteX10" fmla="*/ 826293 w 5362576"/>
                <a:gd name="connsiteY10" fmla="*/ 307182 h 2383632"/>
                <a:gd name="connsiteX11" fmla="*/ 819150 w 5362576"/>
                <a:gd name="connsiteY11" fmla="*/ 330994 h 2383632"/>
                <a:gd name="connsiteX12" fmla="*/ 928688 w 5362576"/>
                <a:gd name="connsiteY12" fmla="*/ 333375 h 2383632"/>
                <a:gd name="connsiteX13" fmla="*/ 942975 w 5362576"/>
                <a:gd name="connsiteY13" fmla="*/ 366712 h 2383632"/>
                <a:gd name="connsiteX14" fmla="*/ 1026318 w 5362576"/>
                <a:gd name="connsiteY14" fmla="*/ 369094 h 2383632"/>
                <a:gd name="connsiteX15" fmla="*/ 1035844 w 5362576"/>
                <a:gd name="connsiteY15" fmla="*/ 392906 h 2383632"/>
                <a:gd name="connsiteX16" fmla="*/ 1354931 w 5362576"/>
                <a:gd name="connsiteY16" fmla="*/ 402432 h 2383632"/>
                <a:gd name="connsiteX17" fmla="*/ 1390650 w 5362576"/>
                <a:gd name="connsiteY17" fmla="*/ 488156 h 2383632"/>
                <a:gd name="connsiteX18" fmla="*/ 1419225 w 5362576"/>
                <a:gd name="connsiteY18" fmla="*/ 502444 h 2383632"/>
                <a:gd name="connsiteX19" fmla="*/ 1421606 w 5362576"/>
                <a:gd name="connsiteY19" fmla="*/ 600076 h 2383632"/>
                <a:gd name="connsiteX20" fmla="*/ 1438275 w 5362576"/>
                <a:gd name="connsiteY20" fmla="*/ 657225 h 2383632"/>
                <a:gd name="connsiteX21" fmla="*/ 1462087 w 5362576"/>
                <a:gd name="connsiteY21" fmla="*/ 714375 h 2383632"/>
                <a:gd name="connsiteX22" fmla="*/ 1464454 w 5362576"/>
                <a:gd name="connsiteY22" fmla="*/ 769176 h 2383632"/>
                <a:gd name="connsiteX23" fmla="*/ 2114535 w 5362576"/>
                <a:gd name="connsiteY23" fmla="*/ 771556 h 2383632"/>
                <a:gd name="connsiteX24" fmla="*/ 2114535 w 5362576"/>
                <a:gd name="connsiteY24" fmla="*/ 800131 h 2383632"/>
                <a:gd name="connsiteX25" fmla="*/ 2202643 w 5362576"/>
                <a:gd name="connsiteY25" fmla="*/ 821563 h 2383632"/>
                <a:gd name="connsiteX26" fmla="*/ 2209785 w 5362576"/>
                <a:gd name="connsiteY26" fmla="*/ 904906 h 2383632"/>
                <a:gd name="connsiteX27" fmla="*/ 2281223 w 5362576"/>
                <a:gd name="connsiteY27" fmla="*/ 916814 h 2383632"/>
                <a:gd name="connsiteX28" fmla="*/ 2285985 w 5362576"/>
                <a:gd name="connsiteY28" fmla="*/ 959676 h 2383632"/>
                <a:gd name="connsiteX29" fmla="*/ 2586023 w 5362576"/>
                <a:gd name="connsiteY29" fmla="*/ 969201 h 2383632"/>
                <a:gd name="connsiteX30" fmla="*/ 2595549 w 5362576"/>
                <a:gd name="connsiteY30" fmla="*/ 1023969 h 2383632"/>
                <a:gd name="connsiteX31" fmla="*/ 3636154 w 5362576"/>
                <a:gd name="connsiteY31" fmla="*/ 1031113 h 2383632"/>
                <a:gd name="connsiteX32" fmla="*/ 3636154 w 5362576"/>
                <a:gd name="connsiteY32" fmla="*/ 1123982 h 2383632"/>
                <a:gd name="connsiteX33" fmla="*/ 5362576 w 5362576"/>
                <a:gd name="connsiteY33" fmla="*/ 1131093 h 2383632"/>
                <a:gd name="connsiteX0" fmla="*/ 604837 w 5362576"/>
                <a:gd name="connsiteY0" fmla="*/ 3545682 h 3545682"/>
                <a:gd name="connsiteX1" fmla="*/ 0 w 5362576"/>
                <a:gd name="connsiteY1" fmla="*/ 0 h 3545682"/>
                <a:gd name="connsiteX2" fmla="*/ 292893 w 5362576"/>
                <a:gd name="connsiteY2" fmla="*/ 0 h 3545682"/>
                <a:gd name="connsiteX3" fmla="*/ 340518 w 5362576"/>
                <a:gd name="connsiteY3" fmla="*/ 28576 h 3545682"/>
                <a:gd name="connsiteX4" fmla="*/ 581025 w 5362576"/>
                <a:gd name="connsiteY4" fmla="*/ 38100 h 3545682"/>
                <a:gd name="connsiteX5" fmla="*/ 621506 w 5362576"/>
                <a:gd name="connsiteY5" fmla="*/ 121444 h 3545682"/>
                <a:gd name="connsiteX6" fmla="*/ 635794 w 5362576"/>
                <a:gd name="connsiteY6" fmla="*/ 138112 h 3545682"/>
                <a:gd name="connsiteX7" fmla="*/ 642937 w 5362576"/>
                <a:gd name="connsiteY7" fmla="*/ 283369 h 3545682"/>
                <a:gd name="connsiteX8" fmla="*/ 781050 w 5362576"/>
                <a:gd name="connsiteY8" fmla="*/ 285750 h 3545682"/>
                <a:gd name="connsiteX9" fmla="*/ 788194 w 5362576"/>
                <a:gd name="connsiteY9" fmla="*/ 297657 h 3545682"/>
                <a:gd name="connsiteX10" fmla="*/ 826293 w 5362576"/>
                <a:gd name="connsiteY10" fmla="*/ 307182 h 3545682"/>
                <a:gd name="connsiteX11" fmla="*/ 819150 w 5362576"/>
                <a:gd name="connsiteY11" fmla="*/ 330994 h 3545682"/>
                <a:gd name="connsiteX12" fmla="*/ 928688 w 5362576"/>
                <a:gd name="connsiteY12" fmla="*/ 333375 h 3545682"/>
                <a:gd name="connsiteX13" fmla="*/ 942975 w 5362576"/>
                <a:gd name="connsiteY13" fmla="*/ 366712 h 3545682"/>
                <a:gd name="connsiteX14" fmla="*/ 1026318 w 5362576"/>
                <a:gd name="connsiteY14" fmla="*/ 369094 h 3545682"/>
                <a:gd name="connsiteX15" fmla="*/ 1035844 w 5362576"/>
                <a:gd name="connsiteY15" fmla="*/ 392906 h 3545682"/>
                <a:gd name="connsiteX16" fmla="*/ 1354931 w 5362576"/>
                <a:gd name="connsiteY16" fmla="*/ 402432 h 3545682"/>
                <a:gd name="connsiteX17" fmla="*/ 1390650 w 5362576"/>
                <a:gd name="connsiteY17" fmla="*/ 488156 h 3545682"/>
                <a:gd name="connsiteX18" fmla="*/ 1419225 w 5362576"/>
                <a:gd name="connsiteY18" fmla="*/ 502444 h 3545682"/>
                <a:gd name="connsiteX19" fmla="*/ 1421606 w 5362576"/>
                <a:gd name="connsiteY19" fmla="*/ 600076 h 3545682"/>
                <a:gd name="connsiteX20" fmla="*/ 1438275 w 5362576"/>
                <a:gd name="connsiteY20" fmla="*/ 657225 h 3545682"/>
                <a:gd name="connsiteX21" fmla="*/ 1462087 w 5362576"/>
                <a:gd name="connsiteY21" fmla="*/ 714375 h 3545682"/>
                <a:gd name="connsiteX22" fmla="*/ 1464454 w 5362576"/>
                <a:gd name="connsiteY22" fmla="*/ 769176 h 3545682"/>
                <a:gd name="connsiteX23" fmla="*/ 2114535 w 5362576"/>
                <a:gd name="connsiteY23" fmla="*/ 771556 h 3545682"/>
                <a:gd name="connsiteX24" fmla="*/ 2114535 w 5362576"/>
                <a:gd name="connsiteY24" fmla="*/ 800131 h 3545682"/>
                <a:gd name="connsiteX25" fmla="*/ 2202643 w 5362576"/>
                <a:gd name="connsiteY25" fmla="*/ 821563 h 3545682"/>
                <a:gd name="connsiteX26" fmla="*/ 2209785 w 5362576"/>
                <a:gd name="connsiteY26" fmla="*/ 904906 h 3545682"/>
                <a:gd name="connsiteX27" fmla="*/ 2281223 w 5362576"/>
                <a:gd name="connsiteY27" fmla="*/ 916814 h 3545682"/>
                <a:gd name="connsiteX28" fmla="*/ 2285985 w 5362576"/>
                <a:gd name="connsiteY28" fmla="*/ 959676 h 3545682"/>
                <a:gd name="connsiteX29" fmla="*/ 2586023 w 5362576"/>
                <a:gd name="connsiteY29" fmla="*/ 969201 h 3545682"/>
                <a:gd name="connsiteX30" fmla="*/ 2595549 w 5362576"/>
                <a:gd name="connsiteY30" fmla="*/ 1023969 h 3545682"/>
                <a:gd name="connsiteX31" fmla="*/ 3636154 w 5362576"/>
                <a:gd name="connsiteY31" fmla="*/ 1031113 h 3545682"/>
                <a:gd name="connsiteX32" fmla="*/ 3636154 w 5362576"/>
                <a:gd name="connsiteY32" fmla="*/ 1123982 h 3545682"/>
                <a:gd name="connsiteX33" fmla="*/ 5362576 w 5362576"/>
                <a:gd name="connsiteY33" fmla="*/ 1131093 h 3545682"/>
                <a:gd name="connsiteX0" fmla="*/ 311944 w 5069683"/>
                <a:gd name="connsiteY0" fmla="*/ 3545682 h 3545682"/>
                <a:gd name="connsiteX1" fmla="*/ 1373982 w 5069683"/>
                <a:gd name="connsiteY1" fmla="*/ 2052638 h 3545682"/>
                <a:gd name="connsiteX2" fmla="*/ 0 w 5069683"/>
                <a:gd name="connsiteY2" fmla="*/ 0 h 3545682"/>
                <a:gd name="connsiteX3" fmla="*/ 47625 w 5069683"/>
                <a:gd name="connsiteY3" fmla="*/ 28576 h 3545682"/>
                <a:gd name="connsiteX4" fmla="*/ 288132 w 5069683"/>
                <a:gd name="connsiteY4" fmla="*/ 38100 h 3545682"/>
                <a:gd name="connsiteX5" fmla="*/ 328613 w 5069683"/>
                <a:gd name="connsiteY5" fmla="*/ 121444 h 3545682"/>
                <a:gd name="connsiteX6" fmla="*/ 342901 w 5069683"/>
                <a:gd name="connsiteY6" fmla="*/ 138112 h 3545682"/>
                <a:gd name="connsiteX7" fmla="*/ 350044 w 5069683"/>
                <a:gd name="connsiteY7" fmla="*/ 283369 h 3545682"/>
                <a:gd name="connsiteX8" fmla="*/ 488157 w 5069683"/>
                <a:gd name="connsiteY8" fmla="*/ 285750 h 3545682"/>
                <a:gd name="connsiteX9" fmla="*/ 495301 w 5069683"/>
                <a:gd name="connsiteY9" fmla="*/ 297657 h 3545682"/>
                <a:gd name="connsiteX10" fmla="*/ 533400 w 5069683"/>
                <a:gd name="connsiteY10" fmla="*/ 307182 h 3545682"/>
                <a:gd name="connsiteX11" fmla="*/ 526257 w 5069683"/>
                <a:gd name="connsiteY11" fmla="*/ 330994 h 3545682"/>
                <a:gd name="connsiteX12" fmla="*/ 635795 w 5069683"/>
                <a:gd name="connsiteY12" fmla="*/ 333375 h 3545682"/>
                <a:gd name="connsiteX13" fmla="*/ 650082 w 5069683"/>
                <a:gd name="connsiteY13" fmla="*/ 366712 h 3545682"/>
                <a:gd name="connsiteX14" fmla="*/ 733425 w 5069683"/>
                <a:gd name="connsiteY14" fmla="*/ 369094 h 3545682"/>
                <a:gd name="connsiteX15" fmla="*/ 742951 w 5069683"/>
                <a:gd name="connsiteY15" fmla="*/ 392906 h 3545682"/>
                <a:gd name="connsiteX16" fmla="*/ 1062038 w 5069683"/>
                <a:gd name="connsiteY16" fmla="*/ 402432 h 3545682"/>
                <a:gd name="connsiteX17" fmla="*/ 1097757 w 5069683"/>
                <a:gd name="connsiteY17" fmla="*/ 488156 h 3545682"/>
                <a:gd name="connsiteX18" fmla="*/ 1126332 w 5069683"/>
                <a:gd name="connsiteY18" fmla="*/ 502444 h 3545682"/>
                <a:gd name="connsiteX19" fmla="*/ 1128713 w 5069683"/>
                <a:gd name="connsiteY19" fmla="*/ 600076 h 3545682"/>
                <a:gd name="connsiteX20" fmla="*/ 1145382 w 5069683"/>
                <a:gd name="connsiteY20" fmla="*/ 657225 h 3545682"/>
                <a:gd name="connsiteX21" fmla="*/ 1169194 w 5069683"/>
                <a:gd name="connsiteY21" fmla="*/ 714375 h 3545682"/>
                <a:gd name="connsiteX22" fmla="*/ 1171561 w 5069683"/>
                <a:gd name="connsiteY22" fmla="*/ 769176 h 3545682"/>
                <a:gd name="connsiteX23" fmla="*/ 1821642 w 5069683"/>
                <a:gd name="connsiteY23" fmla="*/ 771556 h 3545682"/>
                <a:gd name="connsiteX24" fmla="*/ 1821642 w 5069683"/>
                <a:gd name="connsiteY24" fmla="*/ 800131 h 3545682"/>
                <a:gd name="connsiteX25" fmla="*/ 1909750 w 5069683"/>
                <a:gd name="connsiteY25" fmla="*/ 821563 h 3545682"/>
                <a:gd name="connsiteX26" fmla="*/ 1916892 w 5069683"/>
                <a:gd name="connsiteY26" fmla="*/ 904906 h 3545682"/>
                <a:gd name="connsiteX27" fmla="*/ 1988330 w 5069683"/>
                <a:gd name="connsiteY27" fmla="*/ 916814 h 3545682"/>
                <a:gd name="connsiteX28" fmla="*/ 1993092 w 5069683"/>
                <a:gd name="connsiteY28" fmla="*/ 959676 h 3545682"/>
                <a:gd name="connsiteX29" fmla="*/ 2293130 w 5069683"/>
                <a:gd name="connsiteY29" fmla="*/ 969201 h 3545682"/>
                <a:gd name="connsiteX30" fmla="*/ 2302656 w 5069683"/>
                <a:gd name="connsiteY30" fmla="*/ 1023969 h 3545682"/>
                <a:gd name="connsiteX31" fmla="*/ 3343261 w 5069683"/>
                <a:gd name="connsiteY31" fmla="*/ 1031113 h 3545682"/>
                <a:gd name="connsiteX32" fmla="*/ 3343261 w 5069683"/>
                <a:gd name="connsiteY32" fmla="*/ 1123982 h 3545682"/>
                <a:gd name="connsiteX33" fmla="*/ 5069683 w 5069683"/>
                <a:gd name="connsiteY33" fmla="*/ 1131093 h 3545682"/>
                <a:gd name="connsiteX0" fmla="*/ 311944 w 5069683"/>
                <a:gd name="connsiteY0" fmla="*/ 3545682 h 3545682"/>
                <a:gd name="connsiteX1" fmla="*/ 550070 w 5069683"/>
                <a:gd name="connsiteY1" fmla="*/ 3081338 h 3545682"/>
                <a:gd name="connsiteX2" fmla="*/ 0 w 5069683"/>
                <a:gd name="connsiteY2" fmla="*/ 0 h 3545682"/>
                <a:gd name="connsiteX3" fmla="*/ 47625 w 5069683"/>
                <a:gd name="connsiteY3" fmla="*/ 28576 h 3545682"/>
                <a:gd name="connsiteX4" fmla="*/ 288132 w 5069683"/>
                <a:gd name="connsiteY4" fmla="*/ 38100 h 3545682"/>
                <a:gd name="connsiteX5" fmla="*/ 328613 w 5069683"/>
                <a:gd name="connsiteY5" fmla="*/ 121444 h 3545682"/>
                <a:gd name="connsiteX6" fmla="*/ 342901 w 5069683"/>
                <a:gd name="connsiteY6" fmla="*/ 138112 h 3545682"/>
                <a:gd name="connsiteX7" fmla="*/ 350044 w 5069683"/>
                <a:gd name="connsiteY7" fmla="*/ 283369 h 3545682"/>
                <a:gd name="connsiteX8" fmla="*/ 488157 w 5069683"/>
                <a:gd name="connsiteY8" fmla="*/ 285750 h 3545682"/>
                <a:gd name="connsiteX9" fmla="*/ 495301 w 5069683"/>
                <a:gd name="connsiteY9" fmla="*/ 297657 h 3545682"/>
                <a:gd name="connsiteX10" fmla="*/ 533400 w 5069683"/>
                <a:gd name="connsiteY10" fmla="*/ 307182 h 3545682"/>
                <a:gd name="connsiteX11" fmla="*/ 526257 w 5069683"/>
                <a:gd name="connsiteY11" fmla="*/ 330994 h 3545682"/>
                <a:gd name="connsiteX12" fmla="*/ 635795 w 5069683"/>
                <a:gd name="connsiteY12" fmla="*/ 333375 h 3545682"/>
                <a:gd name="connsiteX13" fmla="*/ 650082 w 5069683"/>
                <a:gd name="connsiteY13" fmla="*/ 366712 h 3545682"/>
                <a:gd name="connsiteX14" fmla="*/ 733425 w 5069683"/>
                <a:gd name="connsiteY14" fmla="*/ 369094 h 3545682"/>
                <a:gd name="connsiteX15" fmla="*/ 742951 w 5069683"/>
                <a:gd name="connsiteY15" fmla="*/ 392906 h 3545682"/>
                <a:gd name="connsiteX16" fmla="*/ 1062038 w 5069683"/>
                <a:gd name="connsiteY16" fmla="*/ 402432 h 3545682"/>
                <a:gd name="connsiteX17" fmla="*/ 1097757 w 5069683"/>
                <a:gd name="connsiteY17" fmla="*/ 488156 h 3545682"/>
                <a:gd name="connsiteX18" fmla="*/ 1126332 w 5069683"/>
                <a:gd name="connsiteY18" fmla="*/ 502444 h 3545682"/>
                <a:gd name="connsiteX19" fmla="*/ 1128713 w 5069683"/>
                <a:gd name="connsiteY19" fmla="*/ 600076 h 3545682"/>
                <a:gd name="connsiteX20" fmla="*/ 1145382 w 5069683"/>
                <a:gd name="connsiteY20" fmla="*/ 657225 h 3545682"/>
                <a:gd name="connsiteX21" fmla="*/ 1169194 w 5069683"/>
                <a:gd name="connsiteY21" fmla="*/ 714375 h 3545682"/>
                <a:gd name="connsiteX22" fmla="*/ 1171561 w 5069683"/>
                <a:gd name="connsiteY22" fmla="*/ 769176 h 3545682"/>
                <a:gd name="connsiteX23" fmla="*/ 1821642 w 5069683"/>
                <a:gd name="connsiteY23" fmla="*/ 771556 h 3545682"/>
                <a:gd name="connsiteX24" fmla="*/ 1821642 w 5069683"/>
                <a:gd name="connsiteY24" fmla="*/ 800131 h 3545682"/>
                <a:gd name="connsiteX25" fmla="*/ 1909750 w 5069683"/>
                <a:gd name="connsiteY25" fmla="*/ 821563 h 3545682"/>
                <a:gd name="connsiteX26" fmla="*/ 1916892 w 5069683"/>
                <a:gd name="connsiteY26" fmla="*/ 904906 h 3545682"/>
                <a:gd name="connsiteX27" fmla="*/ 1988330 w 5069683"/>
                <a:gd name="connsiteY27" fmla="*/ 916814 h 3545682"/>
                <a:gd name="connsiteX28" fmla="*/ 1993092 w 5069683"/>
                <a:gd name="connsiteY28" fmla="*/ 959676 h 3545682"/>
                <a:gd name="connsiteX29" fmla="*/ 2293130 w 5069683"/>
                <a:gd name="connsiteY29" fmla="*/ 969201 h 3545682"/>
                <a:gd name="connsiteX30" fmla="*/ 2302656 w 5069683"/>
                <a:gd name="connsiteY30" fmla="*/ 1023969 h 3545682"/>
                <a:gd name="connsiteX31" fmla="*/ 3343261 w 5069683"/>
                <a:gd name="connsiteY31" fmla="*/ 1031113 h 3545682"/>
                <a:gd name="connsiteX32" fmla="*/ 3343261 w 5069683"/>
                <a:gd name="connsiteY32" fmla="*/ 1123982 h 3545682"/>
                <a:gd name="connsiteX33" fmla="*/ 5069683 w 5069683"/>
                <a:gd name="connsiteY33" fmla="*/ 1131093 h 3545682"/>
                <a:gd name="connsiteX0" fmla="*/ 264319 w 5022058"/>
                <a:gd name="connsiteY0" fmla="*/ 3517106 h 3517106"/>
                <a:gd name="connsiteX1" fmla="*/ 502445 w 5022058"/>
                <a:gd name="connsiteY1" fmla="*/ 3052762 h 3517106"/>
                <a:gd name="connsiteX2" fmla="*/ 766762 w 5022058"/>
                <a:gd name="connsiteY2" fmla="*/ 2657474 h 3517106"/>
                <a:gd name="connsiteX3" fmla="*/ 0 w 5022058"/>
                <a:gd name="connsiteY3" fmla="*/ 0 h 3517106"/>
                <a:gd name="connsiteX4" fmla="*/ 240507 w 5022058"/>
                <a:gd name="connsiteY4" fmla="*/ 9524 h 3517106"/>
                <a:gd name="connsiteX5" fmla="*/ 280988 w 5022058"/>
                <a:gd name="connsiteY5" fmla="*/ 92868 h 3517106"/>
                <a:gd name="connsiteX6" fmla="*/ 295276 w 5022058"/>
                <a:gd name="connsiteY6" fmla="*/ 109536 h 3517106"/>
                <a:gd name="connsiteX7" fmla="*/ 302419 w 5022058"/>
                <a:gd name="connsiteY7" fmla="*/ 254793 h 3517106"/>
                <a:gd name="connsiteX8" fmla="*/ 440532 w 5022058"/>
                <a:gd name="connsiteY8" fmla="*/ 257174 h 3517106"/>
                <a:gd name="connsiteX9" fmla="*/ 447676 w 5022058"/>
                <a:gd name="connsiteY9" fmla="*/ 269081 h 3517106"/>
                <a:gd name="connsiteX10" fmla="*/ 485775 w 5022058"/>
                <a:gd name="connsiteY10" fmla="*/ 278606 h 3517106"/>
                <a:gd name="connsiteX11" fmla="*/ 478632 w 5022058"/>
                <a:gd name="connsiteY11" fmla="*/ 302418 h 3517106"/>
                <a:gd name="connsiteX12" fmla="*/ 588170 w 5022058"/>
                <a:gd name="connsiteY12" fmla="*/ 304799 h 3517106"/>
                <a:gd name="connsiteX13" fmla="*/ 602457 w 5022058"/>
                <a:gd name="connsiteY13" fmla="*/ 338136 h 3517106"/>
                <a:gd name="connsiteX14" fmla="*/ 685800 w 5022058"/>
                <a:gd name="connsiteY14" fmla="*/ 340518 h 3517106"/>
                <a:gd name="connsiteX15" fmla="*/ 695326 w 5022058"/>
                <a:gd name="connsiteY15" fmla="*/ 364330 h 3517106"/>
                <a:gd name="connsiteX16" fmla="*/ 1014413 w 5022058"/>
                <a:gd name="connsiteY16" fmla="*/ 373856 h 3517106"/>
                <a:gd name="connsiteX17" fmla="*/ 1050132 w 5022058"/>
                <a:gd name="connsiteY17" fmla="*/ 459580 h 3517106"/>
                <a:gd name="connsiteX18" fmla="*/ 1078707 w 5022058"/>
                <a:gd name="connsiteY18" fmla="*/ 473868 h 3517106"/>
                <a:gd name="connsiteX19" fmla="*/ 1081088 w 5022058"/>
                <a:gd name="connsiteY19" fmla="*/ 571500 h 3517106"/>
                <a:gd name="connsiteX20" fmla="*/ 1097757 w 5022058"/>
                <a:gd name="connsiteY20" fmla="*/ 628649 h 3517106"/>
                <a:gd name="connsiteX21" fmla="*/ 1121569 w 5022058"/>
                <a:gd name="connsiteY21" fmla="*/ 685799 h 3517106"/>
                <a:gd name="connsiteX22" fmla="*/ 1123936 w 5022058"/>
                <a:gd name="connsiteY22" fmla="*/ 740600 h 3517106"/>
                <a:gd name="connsiteX23" fmla="*/ 1774017 w 5022058"/>
                <a:gd name="connsiteY23" fmla="*/ 742980 h 3517106"/>
                <a:gd name="connsiteX24" fmla="*/ 1774017 w 5022058"/>
                <a:gd name="connsiteY24" fmla="*/ 771555 h 3517106"/>
                <a:gd name="connsiteX25" fmla="*/ 1862125 w 5022058"/>
                <a:gd name="connsiteY25" fmla="*/ 792987 h 3517106"/>
                <a:gd name="connsiteX26" fmla="*/ 1869267 w 5022058"/>
                <a:gd name="connsiteY26" fmla="*/ 876330 h 3517106"/>
                <a:gd name="connsiteX27" fmla="*/ 1940705 w 5022058"/>
                <a:gd name="connsiteY27" fmla="*/ 888238 h 3517106"/>
                <a:gd name="connsiteX28" fmla="*/ 1945467 w 5022058"/>
                <a:gd name="connsiteY28" fmla="*/ 931100 h 3517106"/>
                <a:gd name="connsiteX29" fmla="*/ 2245505 w 5022058"/>
                <a:gd name="connsiteY29" fmla="*/ 940625 h 3517106"/>
                <a:gd name="connsiteX30" fmla="*/ 2255031 w 5022058"/>
                <a:gd name="connsiteY30" fmla="*/ 995393 h 3517106"/>
                <a:gd name="connsiteX31" fmla="*/ 3295636 w 5022058"/>
                <a:gd name="connsiteY31" fmla="*/ 1002537 h 3517106"/>
                <a:gd name="connsiteX32" fmla="*/ 3295636 w 5022058"/>
                <a:gd name="connsiteY32" fmla="*/ 1095406 h 3517106"/>
                <a:gd name="connsiteX33" fmla="*/ 5022058 w 5022058"/>
                <a:gd name="connsiteY33" fmla="*/ 1102517 h 3517106"/>
                <a:gd name="connsiteX0" fmla="*/ 23812 w 4781551"/>
                <a:gd name="connsiteY0" fmla="*/ 3507582 h 3507582"/>
                <a:gd name="connsiteX1" fmla="*/ 261938 w 4781551"/>
                <a:gd name="connsiteY1" fmla="*/ 3043238 h 3507582"/>
                <a:gd name="connsiteX2" fmla="*/ 526255 w 4781551"/>
                <a:gd name="connsiteY2" fmla="*/ 2647950 h 3507582"/>
                <a:gd name="connsiteX3" fmla="*/ 673893 w 4781551"/>
                <a:gd name="connsiteY3" fmla="*/ 2447926 h 3507582"/>
                <a:gd name="connsiteX4" fmla="*/ 0 w 4781551"/>
                <a:gd name="connsiteY4" fmla="*/ 0 h 3507582"/>
                <a:gd name="connsiteX5" fmla="*/ 40481 w 4781551"/>
                <a:gd name="connsiteY5" fmla="*/ 83344 h 3507582"/>
                <a:gd name="connsiteX6" fmla="*/ 54769 w 4781551"/>
                <a:gd name="connsiteY6" fmla="*/ 100012 h 3507582"/>
                <a:gd name="connsiteX7" fmla="*/ 61912 w 4781551"/>
                <a:gd name="connsiteY7" fmla="*/ 245269 h 3507582"/>
                <a:gd name="connsiteX8" fmla="*/ 200025 w 4781551"/>
                <a:gd name="connsiteY8" fmla="*/ 247650 h 3507582"/>
                <a:gd name="connsiteX9" fmla="*/ 207169 w 4781551"/>
                <a:gd name="connsiteY9" fmla="*/ 259557 h 3507582"/>
                <a:gd name="connsiteX10" fmla="*/ 245268 w 4781551"/>
                <a:gd name="connsiteY10" fmla="*/ 269082 h 3507582"/>
                <a:gd name="connsiteX11" fmla="*/ 238125 w 4781551"/>
                <a:gd name="connsiteY11" fmla="*/ 292894 h 3507582"/>
                <a:gd name="connsiteX12" fmla="*/ 347663 w 4781551"/>
                <a:gd name="connsiteY12" fmla="*/ 295275 h 3507582"/>
                <a:gd name="connsiteX13" fmla="*/ 361950 w 4781551"/>
                <a:gd name="connsiteY13" fmla="*/ 328612 h 3507582"/>
                <a:gd name="connsiteX14" fmla="*/ 445293 w 4781551"/>
                <a:gd name="connsiteY14" fmla="*/ 330994 h 3507582"/>
                <a:gd name="connsiteX15" fmla="*/ 454819 w 4781551"/>
                <a:gd name="connsiteY15" fmla="*/ 354806 h 3507582"/>
                <a:gd name="connsiteX16" fmla="*/ 773906 w 4781551"/>
                <a:gd name="connsiteY16" fmla="*/ 364332 h 3507582"/>
                <a:gd name="connsiteX17" fmla="*/ 809625 w 4781551"/>
                <a:gd name="connsiteY17" fmla="*/ 450056 h 3507582"/>
                <a:gd name="connsiteX18" fmla="*/ 838200 w 4781551"/>
                <a:gd name="connsiteY18" fmla="*/ 464344 h 3507582"/>
                <a:gd name="connsiteX19" fmla="*/ 840581 w 4781551"/>
                <a:gd name="connsiteY19" fmla="*/ 561976 h 3507582"/>
                <a:gd name="connsiteX20" fmla="*/ 857250 w 4781551"/>
                <a:gd name="connsiteY20" fmla="*/ 619125 h 3507582"/>
                <a:gd name="connsiteX21" fmla="*/ 881062 w 4781551"/>
                <a:gd name="connsiteY21" fmla="*/ 676275 h 3507582"/>
                <a:gd name="connsiteX22" fmla="*/ 883429 w 4781551"/>
                <a:gd name="connsiteY22" fmla="*/ 731076 h 3507582"/>
                <a:gd name="connsiteX23" fmla="*/ 1533510 w 4781551"/>
                <a:gd name="connsiteY23" fmla="*/ 733456 h 3507582"/>
                <a:gd name="connsiteX24" fmla="*/ 1533510 w 4781551"/>
                <a:gd name="connsiteY24" fmla="*/ 762031 h 3507582"/>
                <a:gd name="connsiteX25" fmla="*/ 1621618 w 4781551"/>
                <a:gd name="connsiteY25" fmla="*/ 783463 h 3507582"/>
                <a:gd name="connsiteX26" fmla="*/ 1628760 w 4781551"/>
                <a:gd name="connsiteY26" fmla="*/ 866806 h 3507582"/>
                <a:gd name="connsiteX27" fmla="*/ 1700198 w 4781551"/>
                <a:gd name="connsiteY27" fmla="*/ 878714 h 3507582"/>
                <a:gd name="connsiteX28" fmla="*/ 1704960 w 4781551"/>
                <a:gd name="connsiteY28" fmla="*/ 921576 h 3507582"/>
                <a:gd name="connsiteX29" fmla="*/ 2004998 w 4781551"/>
                <a:gd name="connsiteY29" fmla="*/ 931101 h 3507582"/>
                <a:gd name="connsiteX30" fmla="*/ 2014524 w 4781551"/>
                <a:gd name="connsiteY30" fmla="*/ 985869 h 3507582"/>
                <a:gd name="connsiteX31" fmla="*/ 3055129 w 4781551"/>
                <a:gd name="connsiteY31" fmla="*/ 993013 h 3507582"/>
                <a:gd name="connsiteX32" fmla="*/ 3055129 w 4781551"/>
                <a:gd name="connsiteY32" fmla="*/ 1085882 h 3507582"/>
                <a:gd name="connsiteX33" fmla="*/ 4781551 w 4781551"/>
                <a:gd name="connsiteY33" fmla="*/ 1092993 h 3507582"/>
                <a:gd name="connsiteX0" fmla="*/ 0 w 4757739"/>
                <a:gd name="connsiteY0" fmla="*/ 3424238 h 3424238"/>
                <a:gd name="connsiteX1" fmla="*/ 238126 w 4757739"/>
                <a:gd name="connsiteY1" fmla="*/ 2959894 h 3424238"/>
                <a:gd name="connsiteX2" fmla="*/ 502443 w 4757739"/>
                <a:gd name="connsiteY2" fmla="*/ 2564606 h 3424238"/>
                <a:gd name="connsiteX3" fmla="*/ 650081 w 4757739"/>
                <a:gd name="connsiteY3" fmla="*/ 2364582 h 3424238"/>
                <a:gd name="connsiteX4" fmla="*/ 766763 w 4757739"/>
                <a:gd name="connsiteY4" fmla="*/ 2188368 h 3424238"/>
                <a:gd name="connsiteX5" fmla="*/ 16669 w 4757739"/>
                <a:gd name="connsiteY5" fmla="*/ 0 h 3424238"/>
                <a:gd name="connsiteX6" fmla="*/ 30957 w 4757739"/>
                <a:gd name="connsiteY6" fmla="*/ 16668 h 3424238"/>
                <a:gd name="connsiteX7" fmla="*/ 38100 w 4757739"/>
                <a:gd name="connsiteY7" fmla="*/ 161925 h 3424238"/>
                <a:gd name="connsiteX8" fmla="*/ 176213 w 4757739"/>
                <a:gd name="connsiteY8" fmla="*/ 164306 h 3424238"/>
                <a:gd name="connsiteX9" fmla="*/ 183357 w 4757739"/>
                <a:gd name="connsiteY9" fmla="*/ 176213 h 3424238"/>
                <a:gd name="connsiteX10" fmla="*/ 221456 w 4757739"/>
                <a:gd name="connsiteY10" fmla="*/ 185738 h 3424238"/>
                <a:gd name="connsiteX11" fmla="*/ 214313 w 4757739"/>
                <a:gd name="connsiteY11" fmla="*/ 209550 h 3424238"/>
                <a:gd name="connsiteX12" fmla="*/ 323851 w 4757739"/>
                <a:gd name="connsiteY12" fmla="*/ 211931 h 3424238"/>
                <a:gd name="connsiteX13" fmla="*/ 338138 w 4757739"/>
                <a:gd name="connsiteY13" fmla="*/ 245268 h 3424238"/>
                <a:gd name="connsiteX14" fmla="*/ 421481 w 4757739"/>
                <a:gd name="connsiteY14" fmla="*/ 247650 h 3424238"/>
                <a:gd name="connsiteX15" fmla="*/ 431007 w 4757739"/>
                <a:gd name="connsiteY15" fmla="*/ 271462 h 3424238"/>
                <a:gd name="connsiteX16" fmla="*/ 750094 w 4757739"/>
                <a:gd name="connsiteY16" fmla="*/ 280988 h 3424238"/>
                <a:gd name="connsiteX17" fmla="*/ 785813 w 4757739"/>
                <a:gd name="connsiteY17" fmla="*/ 366712 h 3424238"/>
                <a:gd name="connsiteX18" fmla="*/ 814388 w 4757739"/>
                <a:gd name="connsiteY18" fmla="*/ 381000 h 3424238"/>
                <a:gd name="connsiteX19" fmla="*/ 816769 w 4757739"/>
                <a:gd name="connsiteY19" fmla="*/ 478632 h 3424238"/>
                <a:gd name="connsiteX20" fmla="*/ 833438 w 4757739"/>
                <a:gd name="connsiteY20" fmla="*/ 535781 h 3424238"/>
                <a:gd name="connsiteX21" fmla="*/ 857250 w 4757739"/>
                <a:gd name="connsiteY21" fmla="*/ 592931 h 3424238"/>
                <a:gd name="connsiteX22" fmla="*/ 859617 w 4757739"/>
                <a:gd name="connsiteY22" fmla="*/ 647732 h 3424238"/>
                <a:gd name="connsiteX23" fmla="*/ 1509698 w 4757739"/>
                <a:gd name="connsiteY23" fmla="*/ 650112 h 3424238"/>
                <a:gd name="connsiteX24" fmla="*/ 1509698 w 4757739"/>
                <a:gd name="connsiteY24" fmla="*/ 678687 h 3424238"/>
                <a:gd name="connsiteX25" fmla="*/ 1597806 w 4757739"/>
                <a:gd name="connsiteY25" fmla="*/ 700119 h 3424238"/>
                <a:gd name="connsiteX26" fmla="*/ 1604948 w 4757739"/>
                <a:gd name="connsiteY26" fmla="*/ 783462 h 3424238"/>
                <a:gd name="connsiteX27" fmla="*/ 1676386 w 4757739"/>
                <a:gd name="connsiteY27" fmla="*/ 795370 h 3424238"/>
                <a:gd name="connsiteX28" fmla="*/ 1681148 w 4757739"/>
                <a:gd name="connsiteY28" fmla="*/ 838232 h 3424238"/>
                <a:gd name="connsiteX29" fmla="*/ 1981186 w 4757739"/>
                <a:gd name="connsiteY29" fmla="*/ 847757 h 3424238"/>
                <a:gd name="connsiteX30" fmla="*/ 1990712 w 4757739"/>
                <a:gd name="connsiteY30" fmla="*/ 902525 h 3424238"/>
                <a:gd name="connsiteX31" fmla="*/ 3031317 w 4757739"/>
                <a:gd name="connsiteY31" fmla="*/ 909669 h 3424238"/>
                <a:gd name="connsiteX32" fmla="*/ 3031317 w 4757739"/>
                <a:gd name="connsiteY32" fmla="*/ 1002538 h 3424238"/>
                <a:gd name="connsiteX33" fmla="*/ 4757739 w 4757739"/>
                <a:gd name="connsiteY33" fmla="*/ 1009649 h 3424238"/>
                <a:gd name="connsiteX0" fmla="*/ 0 w 4757739"/>
                <a:gd name="connsiteY0" fmla="*/ 3407570 h 3407570"/>
                <a:gd name="connsiteX1" fmla="*/ 238126 w 4757739"/>
                <a:gd name="connsiteY1" fmla="*/ 2943226 h 3407570"/>
                <a:gd name="connsiteX2" fmla="*/ 502443 w 4757739"/>
                <a:gd name="connsiteY2" fmla="*/ 2547938 h 3407570"/>
                <a:gd name="connsiteX3" fmla="*/ 650081 w 4757739"/>
                <a:gd name="connsiteY3" fmla="*/ 2347914 h 3407570"/>
                <a:gd name="connsiteX4" fmla="*/ 766763 w 4757739"/>
                <a:gd name="connsiteY4" fmla="*/ 2171700 h 3407570"/>
                <a:gd name="connsiteX5" fmla="*/ 926307 w 4757739"/>
                <a:gd name="connsiteY5" fmla="*/ 2078832 h 3407570"/>
                <a:gd name="connsiteX6" fmla="*/ 30957 w 4757739"/>
                <a:gd name="connsiteY6" fmla="*/ 0 h 3407570"/>
                <a:gd name="connsiteX7" fmla="*/ 38100 w 4757739"/>
                <a:gd name="connsiteY7" fmla="*/ 145257 h 3407570"/>
                <a:gd name="connsiteX8" fmla="*/ 176213 w 4757739"/>
                <a:gd name="connsiteY8" fmla="*/ 147638 h 3407570"/>
                <a:gd name="connsiteX9" fmla="*/ 183357 w 4757739"/>
                <a:gd name="connsiteY9" fmla="*/ 159545 h 3407570"/>
                <a:gd name="connsiteX10" fmla="*/ 221456 w 4757739"/>
                <a:gd name="connsiteY10" fmla="*/ 169070 h 3407570"/>
                <a:gd name="connsiteX11" fmla="*/ 214313 w 4757739"/>
                <a:gd name="connsiteY11" fmla="*/ 192882 h 3407570"/>
                <a:gd name="connsiteX12" fmla="*/ 323851 w 4757739"/>
                <a:gd name="connsiteY12" fmla="*/ 195263 h 3407570"/>
                <a:gd name="connsiteX13" fmla="*/ 338138 w 4757739"/>
                <a:gd name="connsiteY13" fmla="*/ 228600 h 3407570"/>
                <a:gd name="connsiteX14" fmla="*/ 421481 w 4757739"/>
                <a:gd name="connsiteY14" fmla="*/ 230982 h 3407570"/>
                <a:gd name="connsiteX15" fmla="*/ 431007 w 4757739"/>
                <a:gd name="connsiteY15" fmla="*/ 254794 h 3407570"/>
                <a:gd name="connsiteX16" fmla="*/ 750094 w 4757739"/>
                <a:gd name="connsiteY16" fmla="*/ 264320 h 3407570"/>
                <a:gd name="connsiteX17" fmla="*/ 785813 w 4757739"/>
                <a:gd name="connsiteY17" fmla="*/ 350044 h 3407570"/>
                <a:gd name="connsiteX18" fmla="*/ 814388 w 4757739"/>
                <a:gd name="connsiteY18" fmla="*/ 364332 h 3407570"/>
                <a:gd name="connsiteX19" fmla="*/ 816769 w 4757739"/>
                <a:gd name="connsiteY19" fmla="*/ 461964 h 3407570"/>
                <a:gd name="connsiteX20" fmla="*/ 833438 w 4757739"/>
                <a:gd name="connsiteY20" fmla="*/ 519113 h 3407570"/>
                <a:gd name="connsiteX21" fmla="*/ 857250 w 4757739"/>
                <a:gd name="connsiteY21" fmla="*/ 576263 h 3407570"/>
                <a:gd name="connsiteX22" fmla="*/ 859617 w 4757739"/>
                <a:gd name="connsiteY22" fmla="*/ 631064 h 3407570"/>
                <a:gd name="connsiteX23" fmla="*/ 1509698 w 4757739"/>
                <a:gd name="connsiteY23" fmla="*/ 633444 h 3407570"/>
                <a:gd name="connsiteX24" fmla="*/ 1509698 w 4757739"/>
                <a:gd name="connsiteY24" fmla="*/ 662019 h 3407570"/>
                <a:gd name="connsiteX25" fmla="*/ 1597806 w 4757739"/>
                <a:gd name="connsiteY25" fmla="*/ 683451 h 3407570"/>
                <a:gd name="connsiteX26" fmla="*/ 1604948 w 4757739"/>
                <a:gd name="connsiteY26" fmla="*/ 766794 h 3407570"/>
                <a:gd name="connsiteX27" fmla="*/ 1676386 w 4757739"/>
                <a:gd name="connsiteY27" fmla="*/ 778702 h 3407570"/>
                <a:gd name="connsiteX28" fmla="*/ 1681148 w 4757739"/>
                <a:gd name="connsiteY28" fmla="*/ 821564 h 3407570"/>
                <a:gd name="connsiteX29" fmla="*/ 1981186 w 4757739"/>
                <a:gd name="connsiteY29" fmla="*/ 831089 h 3407570"/>
                <a:gd name="connsiteX30" fmla="*/ 1990712 w 4757739"/>
                <a:gd name="connsiteY30" fmla="*/ 885857 h 3407570"/>
                <a:gd name="connsiteX31" fmla="*/ 3031317 w 4757739"/>
                <a:gd name="connsiteY31" fmla="*/ 893001 h 3407570"/>
                <a:gd name="connsiteX32" fmla="*/ 3031317 w 4757739"/>
                <a:gd name="connsiteY32" fmla="*/ 985870 h 3407570"/>
                <a:gd name="connsiteX33" fmla="*/ 4757739 w 4757739"/>
                <a:gd name="connsiteY33" fmla="*/ 992981 h 3407570"/>
                <a:gd name="connsiteX0" fmla="*/ 0 w 4757739"/>
                <a:gd name="connsiteY0" fmla="*/ 3262313 h 3262313"/>
                <a:gd name="connsiteX1" fmla="*/ 238126 w 4757739"/>
                <a:gd name="connsiteY1" fmla="*/ 2797969 h 3262313"/>
                <a:gd name="connsiteX2" fmla="*/ 502443 w 4757739"/>
                <a:gd name="connsiteY2" fmla="*/ 2402681 h 3262313"/>
                <a:gd name="connsiteX3" fmla="*/ 650081 w 4757739"/>
                <a:gd name="connsiteY3" fmla="*/ 2202657 h 3262313"/>
                <a:gd name="connsiteX4" fmla="*/ 766763 w 4757739"/>
                <a:gd name="connsiteY4" fmla="*/ 2026443 h 3262313"/>
                <a:gd name="connsiteX5" fmla="*/ 926307 w 4757739"/>
                <a:gd name="connsiteY5" fmla="*/ 1933575 h 3262313"/>
                <a:gd name="connsiteX6" fmla="*/ 1164432 w 4757739"/>
                <a:gd name="connsiteY6" fmla="*/ 1788318 h 3262313"/>
                <a:gd name="connsiteX7" fmla="*/ 38100 w 4757739"/>
                <a:gd name="connsiteY7" fmla="*/ 0 h 3262313"/>
                <a:gd name="connsiteX8" fmla="*/ 176213 w 4757739"/>
                <a:gd name="connsiteY8" fmla="*/ 2381 h 3262313"/>
                <a:gd name="connsiteX9" fmla="*/ 183357 w 4757739"/>
                <a:gd name="connsiteY9" fmla="*/ 14288 h 3262313"/>
                <a:gd name="connsiteX10" fmla="*/ 221456 w 4757739"/>
                <a:gd name="connsiteY10" fmla="*/ 23813 h 3262313"/>
                <a:gd name="connsiteX11" fmla="*/ 214313 w 4757739"/>
                <a:gd name="connsiteY11" fmla="*/ 47625 h 3262313"/>
                <a:gd name="connsiteX12" fmla="*/ 323851 w 4757739"/>
                <a:gd name="connsiteY12" fmla="*/ 50006 h 3262313"/>
                <a:gd name="connsiteX13" fmla="*/ 338138 w 4757739"/>
                <a:gd name="connsiteY13" fmla="*/ 83343 h 3262313"/>
                <a:gd name="connsiteX14" fmla="*/ 421481 w 4757739"/>
                <a:gd name="connsiteY14" fmla="*/ 85725 h 3262313"/>
                <a:gd name="connsiteX15" fmla="*/ 431007 w 4757739"/>
                <a:gd name="connsiteY15" fmla="*/ 109537 h 3262313"/>
                <a:gd name="connsiteX16" fmla="*/ 750094 w 4757739"/>
                <a:gd name="connsiteY16" fmla="*/ 119063 h 3262313"/>
                <a:gd name="connsiteX17" fmla="*/ 785813 w 4757739"/>
                <a:gd name="connsiteY17" fmla="*/ 204787 h 3262313"/>
                <a:gd name="connsiteX18" fmla="*/ 814388 w 4757739"/>
                <a:gd name="connsiteY18" fmla="*/ 219075 h 3262313"/>
                <a:gd name="connsiteX19" fmla="*/ 816769 w 4757739"/>
                <a:gd name="connsiteY19" fmla="*/ 316707 h 3262313"/>
                <a:gd name="connsiteX20" fmla="*/ 833438 w 4757739"/>
                <a:gd name="connsiteY20" fmla="*/ 373856 h 3262313"/>
                <a:gd name="connsiteX21" fmla="*/ 857250 w 4757739"/>
                <a:gd name="connsiteY21" fmla="*/ 431006 h 3262313"/>
                <a:gd name="connsiteX22" fmla="*/ 859617 w 4757739"/>
                <a:gd name="connsiteY22" fmla="*/ 485807 h 3262313"/>
                <a:gd name="connsiteX23" fmla="*/ 1509698 w 4757739"/>
                <a:gd name="connsiteY23" fmla="*/ 488187 h 3262313"/>
                <a:gd name="connsiteX24" fmla="*/ 1509698 w 4757739"/>
                <a:gd name="connsiteY24" fmla="*/ 516762 h 3262313"/>
                <a:gd name="connsiteX25" fmla="*/ 1597806 w 4757739"/>
                <a:gd name="connsiteY25" fmla="*/ 538194 h 3262313"/>
                <a:gd name="connsiteX26" fmla="*/ 1604948 w 4757739"/>
                <a:gd name="connsiteY26" fmla="*/ 621537 h 3262313"/>
                <a:gd name="connsiteX27" fmla="*/ 1676386 w 4757739"/>
                <a:gd name="connsiteY27" fmla="*/ 633445 h 3262313"/>
                <a:gd name="connsiteX28" fmla="*/ 1681148 w 4757739"/>
                <a:gd name="connsiteY28" fmla="*/ 676307 h 3262313"/>
                <a:gd name="connsiteX29" fmla="*/ 1981186 w 4757739"/>
                <a:gd name="connsiteY29" fmla="*/ 685832 h 3262313"/>
                <a:gd name="connsiteX30" fmla="*/ 1990712 w 4757739"/>
                <a:gd name="connsiteY30" fmla="*/ 740600 h 3262313"/>
                <a:gd name="connsiteX31" fmla="*/ 3031317 w 4757739"/>
                <a:gd name="connsiteY31" fmla="*/ 747744 h 3262313"/>
                <a:gd name="connsiteX32" fmla="*/ 3031317 w 4757739"/>
                <a:gd name="connsiteY32" fmla="*/ 840613 h 3262313"/>
                <a:gd name="connsiteX33" fmla="*/ 4757739 w 4757739"/>
                <a:gd name="connsiteY33" fmla="*/ 847724 h 3262313"/>
                <a:gd name="connsiteX0" fmla="*/ 0 w 4757739"/>
                <a:gd name="connsiteY0" fmla="*/ 3259932 h 3259932"/>
                <a:gd name="connsiteX1" fmla="*/ 238126 w 4757739"/>
                <a:gd name="connsiteY1" fmla="*/ 2795588 h 3259932"/>
                <a:gd name="connsiteX2" fmla="*/ 502443 w 4757739"/>
                <a:gd name="connsiteY2" fmla="*/ 2400300 h 3259932"/>
                <a:gd name="connsiteX3" fmla="*/ 650081 w 4757739"/>
                <a:gd name="connsiteY3" fmla="*/ 2200276 h 3259932"/>
                <a:gd name="connsiteX4" fmla="*/ 766763 w 4757739"/>
                <a:gd name="connsiteY4" fmla="*/ 2024062 h 3259932"/>
                <a:gd name="connsiteX5" fmla="*/ 926307 w 4757739"/>
                <a:gd name="connsiteY5" fmla="*/ 1931194 h 3259932"/>
                <a:gd name="connsiteX6" fmla="*/ 1164432 w 4757739"/>
                <a:gd name="connsiteY6" fmla="*/ 1785937 h 3259932"/>
                <a:gd name="connsiteX7" fmla="*/ 1319213 w 4757739"/>
                <a:gd name="connsiteY7" fmla="*/ 1712119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02443 w 4757739"/>
                <a:gd name="connsiteY2" fmla="*/ 2400300 h 3259932"/>
                <a:gd name="connsiteX3" fmla="*/ 650081 w 4757739"/>
                <a:gd name="connsiteY3" fmla="*/ 2200276 h 3259932"/>
                <a:gd name="connsiteX4" fmla="*/ 766763 w 4757739"/>
                <a:gd name="connsiteY4" fmla="*/ 2024062 h 3259932"/>
                <a:gd name="connsiteX5" fmla="*/ 926307 w 4757739"/>
                <a:gd name="connsiteY5" fmla="*/ 1931194 h 3259932"/>
                <a:gd name="connsiteX6" fmla="*/ 1164432 w 4757739"/>
                <a:gd name="connsiteY6" fmla="*/ 1785937 h 3259932"/>
                <a:gd name="connsiteX7" fmla="*/ 1319213 w 4757739"/>
                <a:gd name="connsiteY7" fmla="*/ 1712119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9531 w 4757739"/>
                <a:gd name="connsiteY2" fmla="*/ 3209925 h 3259932"/>
                <a:gd name="connsiteX3" fmla="*/ 650081 w 4757739"/>
                <a:gd name="connsiteY3" fmla="*/ 2200276 h 3259932"/>
                <a:gd name="connsiteX4" fmla="*/ 766763 w 4757739"/>
                <a:gd name="connsiteY4" fmla="*/ 2024062 h 3259932"/>
                <a:gd name="connsiteX5" fmla="*/ 926307 w 4757739"/>
                <a:gd name="connsiteY5" fmla="*/ 1931194 h 3259932"/>
                <a:gd name="connsiteX6" fmla="*/ 1164432 w 4757739"/>
                <a:gd name="connsiteY6" fmla="*/ 1785937 h 3259932"/>
                <a:gd name="connsiteX7" fmla="*/ 1319213 w 4757739"/>
                <a:gd name="connsiteY7" fmla="*/ 1712119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9531 w 4757739"/>
                <a:gd name="connsiteY2" fmla="*/ 3209925 h 3259932"/>
                <a:gd name="connsiteX3" fmla="*/ 71437 w 4757739"/>
                <a:gd name="connsiteY3" fmla="*/ 3148014 h 3259932"/>
                <a:gd name="connsiteX4" fmla="*/ 766763 w 4757739"/>
                <a:gd name="connsiteY4" fmla="*/ 2024062 h 3259932"/>
                <a:gd name="connsiteX5" fmla="*/ 926307 w 4757739"/>
                <a:gd name="connsiteY5" fmla="*/ 1931194 h 3259932"/>
                <a:gd name="connsiteX6" fmla="*/ 1164432 w 4757739"/>
                <a:gd name="connsiteY6" fmla="*/ 1785937 h 3259932"/>
                <a:gd name="connsiteX7" fmla="*/ 1319213 w 4757739"/>
                <a:gd name="connsiteY7" fmla="*/ 1712119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9531 w 4757739"/>
                <a:gd name="connsiteY2" fmla="*/ 3209925 h 3259932"/>
                <a:gd name="connsiteX3" fmla="*/ 71437 w 4757739"/>
                <a:gd name="connsiteY3" fmla="*/ 3148014 h 3259932"/>
                <a:gd name="connsiteX4" fmla="*/ 114301 w 4757739"/>
                <a:gd name="connsiteY4" fmla="*/ 3136106 h 3259932"/>
                <a:gd name="connsiteX5" fmla="*/ 926307 w 4757739"/>
                <a:gd name="connsiteY5" fmla="*/ 1931194 h 3259932"/>
                <a:gd name="connsiteX6" fmla="*/ 1164432 w 4757739"/>
                <a:gd name="connsiteY6" fmla="*/ 1785937 h 3259932"/>
                <a:gd name="connsiteX7" fmla="*/ 1319213 w 4757739"/>
                <a:gd name="connsiteY7" fmla="*/ 1712119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9531 w 4757739"/>
                <a:gd name="connsiteY2" fmla="*/ 3209925 h 3259932"/>
                <a:gd name="connsiteX3" fmla="*/ 71437 w 4757739"/>
                <a:gd name="connsiteY3" fmla="*/ 3148014 h 3259932"/>
                <a:gd name="connsiteX4" fmla="*/ 109538 w 4757739"/>
                <a:gd name="connsiteY4" fmla="*/ 3119437 h 3259932"/>
                <a:gd name="connsiteX5" fmla="*/ 926307 w 4757739"/>
                <a:gd name="connsiteY5" fmla="*/ 1931194 h 3259932"/>
                <a:gd name="connsiteX6" fmla="*/ 1164432 w 4757739"/>
                <a:gd name="connsiteY6" fmla="*/ 1785937 h 3259932"/>
                <a:gd name="connsiteX7" fmla="*/ 1319213 w 4757739"/>
                <a:gd name="connsiteY7" fmla="*/ 1712119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9531 w 4757739"/>
                <a:gd name="connsiteY2" fmla="*/ 3209925 h 3259932"/>
                <a:gd name="connsiteX3" fmla="*/ 71437 w 4757739"/>
                <a:gd name="connsiteY3" fmla="*/ 3148014 h 3259932"/>
                <a:gd name="connsiteX4" fmla="*/ 109538 w 4757739"/>
                <a:gd name="connsiteY4" fmla="*/ 3119437 h 3259932"/>
                <a:gd name="connsiteX5" fmla="*/ 147638 w 4757739"/>
                <a:gd name="connsiteY5" fmla="*/ 3114675 h 3259932"/>
                <a:gd name="connsiteX6" fmla="*/ 1164432 w 4757739"/>
                <a:gd name="connsiteY6" fmla="*/ 1785937 h 3259932"/>
                <a:gd name="connsiteX7" fmla="*/ 1319213 w 4757739"/>
                <a:gd name="connsiteY7" fmla="*/ 1712119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9531 w 4757739"/>
                <a:gd name="connsiteY2" fmla="*/ 3209925 h 3259932"/>
                <a:gd name="connsiteX3" fmla="*/ 71437 w 4757739"/>
                <a:gd name="connsiteY3" fmla="*/ 3148014 h 3259932"/>
                <a:gd name="connsiteX4" fmla="*/ 109538 w 4757739"/>
                <a:gd name="connsiteY4" fmla="*/ 3119437 h 3259932"/>
                <a:gd name="connsiteX5" fmla="*/ 147638 w 4757739"/>
                <a:gd name="connsiteY5" fmla="*/ 3114675 h 3259932"/>
                <a:gd name="connsiteX6" fmla="*/ 166688 w 4757739"/>
                <a:gd name="connsiteY6" fmla="*/ 3057524 h 3259932"/>
                <a:gd name="connsiteX7" fmla="*/ 1319213 w 4757739"/>
                <a:gd name="connsiteY7" fmla="*/ 1712119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9531 w 4757739"/>
                <a:gd name="connsiteY2" fmla="*/ 3209925 h 3259932"/>
                <a:gd name="connsiteX3" fmla="*/ 71437 w 4757739"/>
                <a:gd name="connsiteY3" fmla="*/ 3148014 h 3259932"/>
                <a:gd name="connsiteX4" fmla="*/ 109538 w 4757739"/>
                <a:gd name="connsiteY4" fmla="*/ 3119437 h 3259932"/>
                <a:gd name="connsiteX5" fmla="*/ 147638 w 4757739"/>
                <a:gd name="connsiteY5" fmla="*/ 3114675 h 3259932"/>
                <a:gd name="connsiteX6" fmla="*/ 166688 w 4757739"/>
                <a:gd name="connsiteY6" fmla="*/ 3057524 h 3259932"/>
                <a:gd name="connsiteX7" fmla="*/ 192882 w 4757739"/>
                <a:gd name="connsiteY7" fmla="*/ 3059906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9531 w 4757739"/>
                <a:gd name="connsiteY2" fmla="*/ 3209925 h 3259932"/>
                <a:gd name="connsiteX3" fmla="*/ 71437 w 4757739"/>
                <a:gd name="connsiteY3" fmla="*/ 3148014 h 3259932"/>
                <a:gd name="connsiteX4" fmla="*/ 109538 w 4757739"/>
                <a:gd name="connsiteY4" fmla="*/ 3119437 h 3259932"/>
                <a:gd name="connsiteX5" fmla="*/ 147638 w 4757739"/>
                <a:gd name="connsiteY5" fmla="*/ 3114675 h 3259932"/>
                <a:gd name="connsiteX6" fmla="*/ 166688 w 4757739"/>
                <a:gd name="connsiteY6" fmla="*/ 3057524 h 3259932"/>
                <a:gd name="connsiteX7" fmla="*/ 192882 w 4757739"/>
                <a:gd name="connsiteY7" fmla="*/ 3059906 h 3259932"/>
                <a:gd name="connsiteX8" fmla="*/ 176213 w 4757739"/>
                <a:gd name="connsiteY8" fmla="*/ 0 h 3259932"/>
                <a:gd name="connsiteX9" fmla="*/ 638175 w 4757739"/>
                <a:gd name="connsiteY9" fmla="*/ 1281113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38500 h 3238500"/>
                <a:gd name="connsiteX1" fmla="*/ 21433 w 4757739"/>
                <a:gd name="connsiteY1" fmla="*/ 3190875 h 3238500"/>
                <a:gd name="connsiteX2" fmla="*/ 59531 w 4757739"/>
                <a:gd name="connsiteY2" fmla="*/ 3188493 h 3238500"/>
                <a:gd name="connsiteX3" fmla="*/ 71437 w 4757739"/>
                <a:gd name="connsiteY3" fmla="*/ 3126582 h 3238500"/>
                <a:gd name="connsiteX4" fmla="*/ 109538 w 4757739"/>
                <a:gd name="connsiteY4" fmla="*/ 3098005 h 3238500"/>
                <a:gd name="connsiteX5" fmla="*/ 147638 w 4757739"/>
                <a:gd name="connsiteY5" fmla="*/ 3093243 h 3238500"/>
                <a:gd name="connsiteX6" fmla="*/ 166688 w 4757739"/>
                <a:gd name="connsiteY6" fmla="*/ 3036092 h 3238500"/>
                <a:gd name="connsiteX7" fmla="*/ 192882 w 4757739"/>
                <a:gd name="connsiteY7" fmla="*/ 3038474 h 3238500"/>
                <a:gd name="connsiteX8" fmla="*/ 385763 w 4757739"/>
                <a:gd name="connsiteY8" fmla="*/ 1204912 h 3238500"/>
                <a:gd name="connsiteX9" fmla="*/ 638175 w 4757739"/>
                <a:gd name="connsiteY9" fmla="*/ 1259681 h 3238500"/>
                <a:gd name="connsiteX10" fmla="*/ 221456 w 4757739"/>
                <a:gd name="connsiteY10" fmla="*/ 0 h 3238500"/>
                <a:gd name="connsiteX11" fmla="*/ 214313 w 4757739"/>
                <a:gd name="connsiteY11" fmla="*/ 23812 h 3238500"/>
                <a:gd name="connsiteX12" fmla="*/ 323851 w 4757739"/>
                <a:gd name="connsiteY12" fmla="*/ 26193 h 3238500"/>
                <a:gd name="connsiteX13" fmla="*/ 338138 w 4757739"/>
                <a:gd name="connsiteY13" fmla="*/ 59530 h 3238500"/>
                <a:gd name="connsiteX14" fmla="*/ 421481 w 4757739"/>
                <a:gd name="connsiteY14" fmla="*/ 61912 h 3238500"/>
                <a:gd name="connsiteX15" fmla="*/ 431007 w 4757739"/>
                <a:gd name="connsiteY15" fmla="*/ 85724 h 3238500"/>
                <a:gd name="connsiteX16" fmla="*/ 750094 w 4757739"/>
                <a:gd name="connsiteY16" fmla="*/ 95250 h 3238500"/>
                <a:gd name="connsiteX17" fmla="*/ 785813 w 4757739"/>
                <a:gd name="connsiteY17" fmla="*/ 180974 h 3238500"/>
                <a:gd name="connsiteX18" fmla="*/ 814388 w 4757739"/>
                <a:gd name="connsiteY18" fmla="*/ 195262 h 3238500"/>
                <a:gd name="connsiteX19" fmla="*/ 816769 w 4757739"/>
                <a:gd name="connsiteY19" fmla="*/ 292894 h 3238500"/>
                <a:gd name="connsiteX20" fmla="*/ 833438 w 4757739"/>
                <a:gd name="connsiteY20" fmla="*/ 350043 h 3238500"/>
                <a:gd name="connsiteX21" fmla="*/ 857250 w 4757739"/>
                <a:gd name="connsiteY21" fmla="*/ 407193 h 3238500"/>
                <a:gd name="connsiteX22" fmla="*/ 859617 w 4757739"/>
                <a:gd name="connsiteY22" fmla="*/ 461994 h 3238500"/>
                <a:gd name="connsiteX23" fmla="*/ 1509698 w 4757739"/>
                <a:gd name="connsiteY23" fmla="*/ 464374 h 3238500"/>
                <a:gd name="connsiteX24" fmla="*/ 1509698 w 4757739"/>
                <a:gd name="connsiteY24" fmla="*/ 492949 h 3238500"/>
                <a:gd name="connsiteX25" fmla="*/ 1597806 w 4757739"/>
                <a:gd name="connsiteY25" fmla="*/ 514381 h 3238500"/>
                <a:gd name="connsiteX26" fmla="*/ 1604948 w 4757739"/>
                <a:gd name="connsiteY26" fmla="*/ 597724 h 3238500"/>
                <a:gd name="connsiteX27" fmla="*/ 1676386 w 4757739"/>
                <a:gd name="connsiteY27" fmla="*/ 609632 h 3238500"/>
                <a:gd name="connsiteX28" fmla="*/ 1681148 w 4757739"/>
                <a:gd name="connsiteY28" fmla="*/ 652494 h 3238500"/>
                <a:gd name="connsiteX29" fmla="*/ 1981186 w 4757739"/>
                <a:gd name="connsiteY29" fmla="*/ 662019 h 3238500"/>
                <a:gd name="connsiteX30" fmla="*/ 1990712 w 4757739"/>
                <a:gd name="connsiteY30" fmla="*/ 716787 h 3238500"/>
                <a:gd name="connsiteX31" fmla="*/ 3031317 w 4757739"/>
                <a:gd name="connsiteY31" fmla="*/ 723931 h 3238500"/>
                <a:gd name="connsiteX32" fmla="*/ 3031317 w 4757739"/>
                <a:gd name="connsiteY32" fmla="*/ 816800 h 3238500"/>
                <a:gd name="connsiteX33" fmla="*/ 4757739 w 4757739"/>
                <a:gd name="connsiteY33" fmla="*/ 823911 h 3238500"/>
                <a:gd name="connsiteX0" fmla="*/ 0 w 4757739"/>
                <a:gd name="connsiteY0" fmla="*/ 3214688 h 3214688"/>
                <a:gd name="connsiteX1" fmla="*/ 21433 w 4757739"/>
                <a:gd name="connsiteY1" fmla="*/ 3167063 h 3214688"/>
                <a:gd name="connsiteX2" fmla="*/ 59531 w 4757739"/>
                <a:gd name="connsiteY2" fmla="*/ 3164681 h 3214688"/>
                <a:gd name="connsiteX3" fmla="*/ 71437 w 4757739"/>
                <a:gd name="connsiteY3" fmla="*/ 3102770 h 3214688"/>
                <a:gd name="connsiteX4" fmla="*/ 109538 w 4757739"/>
                <a:gd name="connsiteY4" fmla="*/ 3074193 h 3214688"/>
                <a:gd name="connsiteX5" fmla="*/ 147638 w 4757739"/>
                <a:gd name="connsiteY5" fmla="*/ 3069431 h 3214688"/>
                <a:gd name="connsiteX6" fmla="*/ 166688 w 4757739"/>
                <a:gd name="connsiteY6" fmla="*/ 3012280 h 3214688"/>
                <a:gd name="connsiteX7" fmla="*/ 192882 w 4757739"/>
                <a:gd name="connsiteY7" fmla="*/ 3014662 h 3214688"/>
                <a:gd name="connsiteX8" fmla="*/ 385763 w 4757739"/>
                <a:gd name="connsiteY8" fmla="*/ 1181100 h 3214688"/>
                <a:gd name="connsiteX9" fmla="*/ 638175 w 4757739"/>
                <a:gd name="connsiteY9" fmla="*/ 1235869 h 3214688"/>
                <a:gd name="connsiteX10" fmla="*/ 797718 w 4757739"/>
                <a:gd name="connsiteY10" fmla="*/ 1147763 h 3214688"/>
                <a:gd name="connsiteX11" fmla="*/ 214313 w 4757739"/>
                <a:gd name="connsiteY11" fmla="*/ 0 h 3214688"/>
                <a:gd name="connsiteX12" fmla="*/ 323851 w 4757739"/>
                <a:gd name="connsiteY12" fmla="*/ 2381 h 3214688"/>
                <a:gd name="connsiteX13" fmla="*/ 338138 w 4757739"/>
                <a:gd name="connsiteY13" fmla="*/ 35718 h 3214688"/>
                <a:gd name="connsiteX14" fmla="*/ 421481 w 4757739"/>
                <a:gd name="connsiteY14" fmla="*/ 38100 h 3214688"/>
                <a:gd name="connsiteX15" fmla="*/ 431007 w 4757739"/>
                <a:gd name="connsiteY15" fmla="*/ 61912 h 3214688"/>
                <a:gd name="connsiteX16" fmla="*/ 750094 w 4757739"/>
                <a:gd name="connsiteY16" fmla="*/ 71438 h 3214688"/>
                <a:gd name="connsiteX17" fmla="*/ 785813 w 4757739"/>
                <a:gd name="connsiteY17" fmla="*/ 157162 h 3214688"/>
                <a:gd name="connsiteX18" fmla="*/ 814388 w 4757739"/>
                <a:gd name="connsiteY18" fmla="*/ 171450 h 3214688"/>
                <a:gd name="connsiteX19" fmla="*/ 816769 w 4757739"/>
                <a:gd name="connsiteY19" fmla="*/ 269082 h 3214688"/>
                <a:gd name="connsiteX20" fmla="*/ 833438 w 4757739"/>
                <a:gd name="connsiteY20" fmla="*/ 326231 h 3214688"/>
                <a:gd name="connsiteX21" fmla="*/ 857250 w 4757739"/>
                <a:gd name="connsiteY21" fmla="*/ 383381 h 3214688"/>
                <a:gd name="connsiteX22" fmla="*/ 859617 w 4757739"/>
                <a:gd name="connsiteY22" fmla="*/ 438182 h 3214688"/>
                <a:gd name="connsiteX23" fmla="*/ 1509698 w 4757739"/>
                <a:gd name="connsiteY23" fmla="*/ 440562 h 3214688"/>
                <a:gd name="connsiteX24" fmla="*/ 1509698 w 4757739"/>
                <a:gd name="connsiteY24" fmla="*/ 469137 h 3214688"/>
                <a:gd name="connsiteX25" fmla="*/ 1597806 w 4757739"/>
                <a:gd name="connsiteY25" fmla="*/ 490569 h 3214688"/>
                <a:gd name="connsiteX26" fmla="*/ 1604948 w 4757739"/>
                <a:gd name="connsiteY26" fmla="*/ 573912 h 3214688"/>
                <a:gd name="connsiteX27" fmla="*/ 1676386 w 4757739"/>
                <a:gd name="connsiteY27" fmla="*/ 585820 h 3214688"/>
                <a:gd name="connsiteX28" fmla="*/ 1681148 w 4757739"/>
                <a:gd name="connsiteY28" fmla="*/ 628682 h 3214688"/>
                <a:gd name="connsiteX29" fmla="*/ 1981186 w 4757739"/>
                <a:gd name="connsiteY29" fmla="*/ 638207 h 3214688"/>
                <a:gd name="connsiteX30" fmla="*/ 1990712 w 4757739"/>
                <a:gd name="connsiteY30" fmla="*/ 692975 h 3214688"/>
                <a:gd name="connsiteX31" fmla="*/ 3031317 w 4757739"/>
                <a:gd name="connsiteY31" fmla="*/ 700119 h 3214688"/>
                <a:gd name="connsiteX32" fmla="*/ 3031317 w 4757739"/>
                <a:gd name="connsiteY32" fmla="*/ 792988 h 3214688"/>
                <a:gd name="connsiteX33" fmla="*/ 4757739 w 4757739"/>
                <a:gd name="connsiteY33" fmla="*/ 800099 h 3214688"/>
                <a:gd name="connsiteX0" fmla="*/ 0 w 4757739"/>
                <a:gd name="connsiteY0" fmla="*/ 3212307 h 3212307"/>
                <a:gd name="connsiteX1" fmla="*/ 21433 w 4757739"/>
                <a:gd name="connsiteY1" fmla="*/ 3164682 h 3212307"/>
                <a:gd name="connsiteX2" fmla="*/ 59531 w 4757739"/>
                <a:gd name="connsiteY2" fmla="*/ 3162300 h 3212307"/>
                <a:gd name="connsiteX3" fmla="*/ 71437 w 4757739"/>
                <a:gd name="connsiteY3" fmla="*/ 3100389 h 3212307"/>
                <a:gd name="connsiteX4" fmla="*/ 109538 w 4757739"/>
                <a:gd name="connsiteY4" fmla="*/ 3071812 h 3212307"/>
                <a:gd name="connsiteX5" fmla="*/ 147638 w 4757739"/>
                <a:gd name="connsiteY5" fmla="*/ 3067050 h 3212307"/>
                <a:gd name="connsiteX6" fmla="*/ 166688 w 4757739"/>
                <a:gd name="connsiteY6" fmla="*/ 3009899 h 3212307"/>
                <a:gd name="connsiteX7" fmla="*/ 192882 w 4757739"/>
                <a:gd name="connsiteY7" fmla="*/ 3012281 h 3212307"/>
                <a:gd name="connsiteX8" fmla="*/ 385763 w 4757739"/>
                <a:gd name="connsiteY8" fmla="*/ 1178719 h 3212307"/>
                <a:gd name="connsiteX9" fmla="*/ 638175 w 4757739"/>
                <a:gd name="connsiteY9" fmla="*/ 1233488 h 3212307"/>
                <a:gd name="connsiteX10" fmla="*/ 797718 w 4757739"/>
                <a:gd name="connsiteY10" fmla="*/ 1145382 h 3212307"/>
                <a:gd name="connsiteX11" fmla="*/ 959644 w 4757739"/>
                <a:gd name="connsiteY11" fmla="*/ 1140619 h 3212307"/>
                <a:gd name="connsiteX12" fmla="*/ 323851 w 4757739"/>
                <a:gd name="connsiteY12" fmla="*/ 0 h 3212307"/>
                <a:gd name="connsiteX13" fmla="*/ 338138 w 4757739"/>
                <a:gd name="connsiteY13" fmla="*/ 33337 h 3212307"/>
                <a:gd name="connsiteX14" fmla="*/ 421481 w 4757739"/>
                <a:gd name="connsiteY14" fmla="*/ 35719 h 3212307"/>
                <a:gd name="connsiteX15" fmla="*/ 431007 w 4757739"/>
                <a:gd name="connsiteY15" fmla="*/ 59531 h 3212307"/>
                <a:gd name="connsiteX16" fmla="*/ 750094 w 4757739"/>
                <a:gd name="connsiteY16" fmla="*/ 69057 h 3212307"/>
                <a:gd name="connsiteX17" fmla="*/ 785813 w 4757739"/>
                <a:gd name="connsiteY17" fmla="*/ 154781 h 3212307"/>
                <a:gd name="connsiteX18" fmla="*/ 814388 w 4757739"/>
                <a:gd name="connsiteY18" fmla="*/ 169069 h 3212307"/>
                <a:gd name="connsiteX19" fmla="*/ 816769 w 4757739"/>
                <a:gd name="connsiteY19" fmla="*/ 266701 h 3212307"/>
                <a:gd name="connsiteX20" fmla="*/ 833438 w 4757739"/>
                <a:gd name="connsiteY20" fmla="*/ 323850 h 3212307"/>
                <a:gd name="connsiteX21" fmla="*/ 857250 w 4757739"/>
                <a:gd name="connsiteY21" fmla="*/ 381000 h 3212307"/>
                <a:gd name="connsiteX22" fmla="*/ 859617 w 4757739"/>
                <a:gd name="connsiteY22" fmla="*/ 435801 h 3212307"/>
                <a:gd name="connsiteX23" fmla="*/ 1509698 w 4757739"/>
                <a:gd name="connsiteY23" fmla="*/ 438181 h 3212307"/>
                <a:gd name="connsiteX24" fmla="*/ 1509698 w 4757739"/>
                <a:gd name="connsiteY24" fmla="*/ 466756 h 3212307"/>
                <a:gd name="connsiteX25" fmla="*/ 1597806 w 4757739"/>
                <a:gd name="connsiteY25" fmla="*/ 488188 h 3212307"/>
                <a:gd name="connsiteX26" fmla="*/ 1604948 w 4757739"/>
                <a:gd name="connsiteY26" fmla="*/ 571531 h 3212307"/>
                <a:gd name="connsiteX27" fmla="*/ 1676386 w 4757739"/>
                <a:gd name="connsiteY27" fmla="*/ 583439 h 3212307"/>
                <a:gd name="connsiteX28" fmla="*/ 1681148 w 4757739"/>
                <a:gd name="connsiteY28" fmla="*/ 626301 h 3212307"/>
                <a:gd name="connsiteX29" fmla="*/ 1981186 w 4757739"/>
                <a:gd name="connsiteY29" fmla="*/ 635826 h 3212307"/>
                <a:gd name="connsiteX30" fmla="*/ 1990712 w 4757739"/>
                <a:gd name="connsiteY30" fmla="*/ 690594 h 3212307"/>
                <a:gd name="connsiteX31" fmla="*/ 3031317 w 4757739"/>
                <a:gd name="connsiteY31" fmla="*/ 697738 h 3212307"/>
                <a:gd name="connsiteX32" fmla="*/ 3031317 w 4757739"/>
                <a:gd name="connsiteY32" fmla="*/ 790607 h 3212307"/>
                <a:gd name="connsiteX33" fmla="*/ 4757739 w 4757739"/>
                <a:gd name="connsiteY33" fmla="*/ 797718 h 3212307"/>
                <a:gd name="connsiteX0" fmla="*/ 0 w 4757739"/>
                <a:gd name="connsiteY0" fmla="*/ 3178970 h 3178970"/>
                <a:gd name="connsiteX1" fmla="*/ 21433 w 4757739"/>
                <a:gd name="connsiteY1" fmla="*/ 3131345 h 3178970"/>
                <a:gd name="connsiteX2" fmla="*/ 59531 w 4757739"/>
                <a:gd name="connsiteY2" fmla="*/ 3128963 h 3178970"/>
                <a:gd name="connsiteX3" fmla="*/ 71437 w 4757739"/>
                <a:gd name="connsiteY3" fmla="*/ 3067052 h 3178970"/>
                <a:gd name="connsiteX4" fmla="*/ 109538 w 4757739"/>
                <a:gd name="connsiteY4" fmla="*/ 3038475 h 3178970"/>
                <a:gd name="connsiteX5" fmla="*/ 147638 w 4757739"/>
                <a:gd name="connsiteY5" fmla="*/ 3033713 h 3178970"/>
                <a:gd name="connsiteX6" fmla="*/ 166688 w 4757739"/>
                <a:gd name="connsiteY6" fmla="*/ 2976562 h 3178970"/>
                <a:gd name="connsiteX7" fmla="*/ 192882 w 4757739"/>
                <a:gd name="connsiteY7" fmla="*/ 2978944 h 3178970"/>
                <a:gd name="connsiteX8" fmla="*/ 385763 w 4757739"/>
                <a:gd name="connsiteY8" fmla="*/ 1145382 h 3178970"/>
                <a:gd name="connsiteX9" fmla="*/ 638175 w 4757739"/>
                <a:gd name="connsiteY9" fmla="*/ 1200151 h 3178970"/>
                <a:gd name="connsiteX10" fmla="*/ 797718 w 4757739"/>
                <a:gd name="connsiteY10" fmla="*/ 1112045 h 3178970"/>
                <a:gd name="connsiteX11" fmla="*/ 959644 w 4757739"/>
                <a:gd name="connsiteY11" fmla="*/ 1107282 h 3178970"/>
                <a:gd name="connsiteX12" fmla="*/ 1164433 w 4757739"/>
                <a:gd name="connsiteY12" fmla="*/ 1104900 h 3178970"/>
                <a:gd name="connsiteX13" fmla="*/ 338138 w 4757739"/>
                <a:gd name="connsiteY13" fmla="*/ 0 h 3178970"/>
                <a:gd name="connsiteX14" fmla="*/ 421481 w 4757739"/>
                <a:gd name="connsiteY14" fmla="*/ 2382 h 3178970"/>
                <a:gd name="connsiteX15" fmla="*/ 431007 w 4757739"/>
                <a:gd name="connsiteY15" fmla="*/ 26194 h 3178970"/>
                <a:gd name="connsiteX16" fmla="*/ 750094 w 4757739"/>
                <a:gd name="connsiteY16" fmla="*/ 35720 h 3178970"/>
                <a:gd name="connsiteX17" fmla="*/ 785813 w 4757739"/>
                <a:gd name="connsiteY17" fmla="*/ 121444 h 3178970"/>
                <a:gd name="connsiteX18" fmla="*/ 814388 w 4757739"/>
                <a:gd name="connsiteY18" fmla="*/ 135732 h 3178970"/>
                <a:gd name="connsiteX19" fmla="*/ 816769 w 4757739"/>
                <a:gd name="connsiteY19" fmla="*/ 233364 h 3178970"/>
                <a:gd name="connsiteX20" fmla="*/ 833438 w 4757739"/>
                <a:gd name="connsiteY20" fmla="*/ 290513 h 3178970"/>
                <a:gd name="connsiteX21" fmla="*/ 857250 w 4757739"/>
                <a:gd name="connsiteY21" fmla="*/ 347663 h 3178970"/>
                <a:gd name="connsiteX22" fmla="*/ 859617 w 4757739"/>
                <a:gd name="connsiteY22" fmla="*/ 402464 h 3178970"/>
                <a:gd name="connsiteX23" fmla="*/ 1509698 w 4757739"/>
                <a:gd name="connsiteY23" fmla="*/ 404844 h 3178970"/>
                <a:gd name="connsiteX24" fmla="*/ 1509698 w 4757739"/>
                <a:gd name="connsiteY24" fmla="*/ 433419 h 3178970"/>
                <a:gd name="connsiteX25" fmla="*/ 1597806 w 4757739"/>
                <a:gd name="connsiteY25" fmla="*/ 454851 h 3178970"/>
                <a:gd name="connsiteX26" fmla="*/ 1604948 w 4757739"/>
                <a:gd name="connsiteY26" fmla="*/ 538194 h 3178970"/>
                <a:gd name="connsiteX27" fmla="*/ 1676386 w 4757739"/>
                <a:gd name="connsiteY27" fmla="*/ 550102 h 3178970"/>
                <a:gd name="connsiteX28" fmla="*/ 1681148 w 4757739"/>
                <a:gd name="connsiteY28" fmla="*/ 592964 h 3178970"/>
                <a:gd name="connsiteX29" fmla="*/ 1981186 w 4757739"/>
                <a:gd name="connsiteY29" fmla="*/ 602489 h 3178970"/>
                <a:gd name="connsiteX30" fmla="*/ 1990712 w 4757739"/>
                <a:gd name="connsiteY30" fmla="*/ 657257 h 3178970"/>
                <a:gd name="connsiteX31" fmla="*/ 3031317 w 4757739"/>
                <a:gd name="connsiteY31" fmla="*/ 664401 h 3178970"/>
                <a:gd name="connsiteX32" fmla="*/ 3031317 w 4757739"/>
                <a:gd name="connsiteY32" fmla="*/ 757270 h 3178970"/>
                <a:gd name="connsiteX33" fmla="*/ 4757739 w 4757739"/>
                <a:gd name="connsiteY33" fmla="*/ 764381 h 3178970"/>
                <a:gd name="connsiteX0" fmla="*/ 0 w 4757739"/>
                <a:gd name="connsiteY0" fmla="*/ 3176588 h 3176588"/>
                <a:gd name="connsiteX1" fmla="*/ 21433 w 4757739"/>
                <a:gd name="connsiteY1" fmla="*/ 3128963 h 3176588"/>
                <a:gd name="connsiteX2" fmla="*/ 59531 w 4757739"/>
                <a:gd name="connsiteY2" fmla="*/ 3126581 h 3176588"/>
                <a:gd name="connsiteX3" fmla="*/ 71437 w 4757739"/>
                <a:gd name="connsiteY3" fmla="*/ 3064670 h 3176588"/>
                <a:gd name="connsiteX4" fmla="*/ 109538 w 4757739"/>
                <a:gd name="connsiteY4" fmla="*/ 3036093 h 3176588"/>
                <a:gd name="connsiteX5" fmla="*/ 147638 w 4757739"/>
                <a:gd name="connsiteY5" fmla="*/ 3031331 h 3176588"/>
                <a:gd name="connsiteX6" fmla="*/ 166688 w 4757739"/>
                <a:gd name="connsiteY6" fmla="*/ 2974180 h 3176588"/>
                <a:gd name="connsiteX7" fmla="*/ 192882 w 4757739"/>
                <a:gd name="connsiteY7" fmla="*/ 2976562 h 3176588"/>
                <a:gd name="connsiteX8" fmla="*/ 385763 w 4757739"/>
                <a:gd name="connsiteY8" fmla="*/ 1143000 h 3176588"/>
                <a:gd name="connsiteX9" fmla="*/ 638175 w 4757739"/>
                <a:gd name="connsiteY9" fmla="*/ 1197769 h 3176588"/>
                <a:gd name="connsiteX10" fmla="*/ 797718 w 4757739"/>
                <a:gd name="connsiteY10" fmla="*/ 1109663 h 3176588"/>
                <a:gd name="connsiteX11" fmla="*/ 959644 w 4757739"/>
                <a:gd name="connsiteY11" fmla="*/ 1104900 h 3176588"/>
                <a:gd name="connsiteX12" fmla="*/ 1164433 w 4757739"/>
                <a:gd name="connsiteY12" fmla="*/ 1102518 h 3176588"/>
                <a:gd name="connsiteX13" fmla="*/ 1369219 w 4757739"/>
                <a:gd name="connsiteY13" fmla="*/ 1057274 h 3176588"/>
                <a:gd name="connsiteX14" fmla="*/ 421481 w 4757739"/>
                <a:gd name="connsiteY14" fmla="*/ 0 h 3176588"/>
                <a:gd name="connsiteX15" fmla="*/ 431007 w 4757739"/>
                <a:gd name="connsiteY15" fmla="*/ 23812 h 3176588"/>
                <a:gd name="connsiteX16" fmla="*/ 750094 w 4757739"/>
                <a:gd name="connsiteY16" fmla="*/ 33338 h 3176588"/>
                <a:gd name="connsiteX17" fmla="*/ 785813 w 4757739"/>
                <a:gd name="connsiteY17" fmla="*/ 119062 h 3176588"/>
                <a:gd name="connsiteX18" fmla="*/ 814388 w 4757739"/>
                <a:gd name="connsiteY18" fmla="*/ 133350 h 3176588"/>
                <a:gd name="connsiteX19" fmla="*/ 816769 w 4757739"/>
                <a:gd name="connsiteY19" fmla="*/ 230982 h 3176588"/>
                <a:gd name="connsiteX20" fmla="*/ 833438 w 4757739"/>
                <a:gd name="connsiteY20" fmla="*/ 288131 h 3176588"/>
                <a:gd name="connsiteX21" fmla="*/ 857250 w 4757739"/>
                <a:gd name="connsiteY21" fmla="*/ 345281 h 3176588"/>
                <a:gd name="connsiteX22" fmla="*/ 859617 w 4757739"/>
                <a:gd name="connsiteY22" fmla="*/ 400082 h 3176588"/>
                <a:gd name="connsiteX23" fmla="*/ 1509698 w 4757739"/>
                <a:gd name="connsiteY23" fmla="*/ 402462 h 3176588"/>
                <a:gd name="connsiteX24" fmla="*/ 1509698 w 4757739"/>
                <a:gd name="connsiteY24" fmla="*/ 431037 h 3176588"/>
                <a:gd name="connsiteX25" fmla="*/ 1597806 w 4757739"/>
                <a:gd name="connsiteY25" fmla="*/ 452469 h 3176588"/>
                <a:gd name="connsiteX26" fmla="*/ 1604948 w 4757739"/>
                <a:gd name="connsiteY26" fmla="*/ 535812 h 3176588"/>
                <a:gd name="connsiteX27" fmla="*/ 1676386 w 4757739"/>
                <a:gd name="connsiteY27" fmla="*/ 547720 h 3176588"/>
                <a:gd name="connsiteX28" fmla="*/ 1681148 w 4757739"/>
                <a:gd name="connsiteY28" fmla="*/ 590582 h 3176588"/>
                <a:gd name="connsiteX29" fmla="*/ 1981186 w 4757739"/>
                <a:gd name="connsiteY29" fmla="*/ 600107 h 3176588"/>
                <a:gd name="connsiteX30" fmla="*/ 1990712 w 4757739"/>
                <a:gd name="connsiteY30" fmla="*/ 654875 h 3176588"/>
                <a:gd name="connsiteX31" fmla="*/ 3031317 w 4757739"/>
                <a:gd name="connsiteY31" fmla="*/ 662019 h 3176588"/>
                <a:gd name="connsiteX32" fmla="*/ 3031317 w 4757739"/>
                <a:gd name="connsiteY32" fmla="*/ 754888 h 3176588"/>
                <a:gd name="connsiteX33" fmla="*/ 4757739 w 4757739"/>
                <a:gd name="connsiteY33" fmla="*/ 761999 h 3176588"/>
                <a:gd name="connsiteX0" fmla="*/ 0 w 4757739"/>
                <a:gd name="connsiteY0" fmla="*/ 3152776 h 3152776"/>
                <a:gd name="connsiteX1" fmla="*/ 21433 w 4757739"/>
                <a:gd name="connsiteY1" fmla="*/ 3105151 h 3152776"/>
                <a:gd name="connsiteX2" fmla="*/ 59531 w 4757739"/>
                <a:gd name="connsiteY2" fmla="*/ 3102769 h 3152776"/>
                <a:gd name="connsiteX3" fmla="*/ 71437 w 4757739"/>
                <a:gd name="connsiteY3" fmla="*/ 3040858 h 3152776"/>
                <a:gd name="connsiteX4" fmla="*/ 109538 w 4757739"/>
                <a:gd name="connsiteY4" fmla="*/ 3012281 h 3152776"/>
                <a:gd name="connsiteX5" fmla="*/ 147638 w 4757739"/>
                <a:gd name="connsiteY5" fmla="*/ 3007519 h 3152776"/>
                <a:gd name="connsiteX6" fmla="*/ 166688 w 4757739"/>
                <a:gd name="connsiteY6" fmla="*/ 2950368 h 3152776"/>
                <a:gd name="connsiteX7" fmla="*/ 192882 w 4757739"/>
                <a:gd name="connsiteY7" fmla="*/ 2952750 h 3152776"/>
                <a:gd name="connsiteX8" fmla="*/ 385763 w 4757739"/>
                <a:gd name="connsiteY8" fmla="*/ 1119188 h 3152776"/>
                <a:gd name="connsiteX9" fmla="*/ 638175 w 4757739"/>
                <a:gd name="connsiteY9" fmla="*/ 1173957 h 3152776"/>
                <a:gd name="connsiteX10" fmla="*/ 797718 w 4757739"/>
                <a:gd name="connsiteY10" fmla="*/ 1085851 h 3152776"/>
                <a:gd name="connsiteX11" fmla="*/ 959644 w 4757739"/>
                <a:gd name="connsiteY11" fmla="*/ 1081088 h 3152776"/>
                <a:gd name="connsiteX12" fmla="*/ 1164433 w 4757739"/>
                <a:gd name="connsiteY12" fmla="*/ 1078706 h 3152776"/>
                <a:gd name="connsiteX13" fmla="*/ 1369219 w 4757739"/>
                <a:gd name="connsiteY13" fmla="*/ 1033462 h 3152776"/>
                <a:gd name="connsiteX14" fmla="*/ 1616869 w 4757739"/>
                <a:gd name="connsiteY14" fmla="*/ 1021557 h 3152776"/>
                <a:gd name="connsiteX15" fmla="*/ 431007 w 4757739"/>
                <a:gd name="connsiteY15" fmla="*/ 0 h 3152776"/>
                <a:gd name="connsiteX16" fmla="*/ 750094 w 4757739"/>
                <a:gd name="connsiteY16" fmla="*/ 9526 h 3152776"/>
                <a:gd name="connsiteX17" fmla="*/ 785813 w 4757739"/>
                <a:gd name="connsiteY17" fmla="*/ 95250 h 3152776"/>
                <a:gd name="connsiteX18" fmla="*/ 814388 w 4757739"/>
                <a:gd name="connsiteY18" fmla="*/ 109538 h 3152776"/>
                <a:gd name="connsiteX19" fmla="*/ 816769 w 4757739"/>
                <a:gd name="connsiteY19" fmla="*/ 207170 h 3152776"/>
                <a:gd name="connsiteX20" fmla="*/ 833438 w 4757739"/>
                <a:gd name="connsiteY20" fmla="*/ 264319 h 3152776"/>
                <a:gd name="connsiteX21" fmla="*/ 857250 w 4757739"/>
                <a:gd name="connsiteY21" fmla="*/ 321469 h 3152776"/>
                <a:gd name="connsiteX22" fmla="*/ 859617 w 4757739"/>
                <a:gd name="connsiteY22" fmla="*/ 376270 h 3152776"/>
                <a:gd name="connsiteX23" fmla="*/ 1509698 w 4757739"/>
                <a:gd name="connsiteY23" fmla="*/ 378650 h 3152776"/>
                <a:gd name="connsiteX24" fmla="*/ 1509698 w 4757739"/>
                <a:gd name="connsiteY24" fmla="*/ 407225 h 3152776"/>
                <a:gd name="connsiteX25" fmla="*/ 1597806 w 4757739"/>
                <a:gd name="connsiteY25" fmla="*/ 428657 h 3152776"/>
                <a:gd name="connsiteX26" fmla="*/ 1604948 w 4757739"/>
                <a:gd name="connsiteY26" fmla="*/ 512000 h 3152776"/>
                <a:gd name="connsiteX27" fmla="*/ 1676386 w 4757739"/>
                <a:gd name="connsiteY27" fmla="*/ 523908 h 3152776"/>
                <a:gd name="connsiteX28" fmla="*/ 1681148 w 4757739"/>
                <a:gd name="connsiteY28" fmla="*/ 566770 h 3152776"/>
                <a:gd name="connsiteX29" fmla="*/ 1981186 w 4757739"/>
                <a:gd name="connsiteY29" fmla="*/ 576295 h 3152776"/>
                <a:gd name="connsiteX30" fmla="*/ 1990712 w 4757739"/>
                <a:gd name="connsiteY30" fmla="*/ 631063 h 3152776"/>
                <a:gd name="connsiteX31" fmla="*/ 3031317 w 4757739"/>
                <a:gd name="connsiteY31" fmla="*/ 638207 h 3152776"/>
                <a:gd name="connsiteX32" fmla="*/ 3031317 w 4757739"/>
                <a:gd name="connsiteY32" fmla="*/ 731076 h 3152776"/>
                <a:gd name="connsiteX33" fmla="*/ 4757739 w 4757739"/>
                <a:gd name="connsiteY33" fmla="*/ 738187 h 3152776"/>
                <a:gd name="connsiteX0" fmla="*/ 0 w 4757739"/>
                <a:gd name="connsiteY0" fmla="*/ 3143250 h 3143250"/>
                <a:gd name="connsiteX1" fmla="*/ 21433 w 4757739"/>
                <a:gd name="connsiteY1" fmla="*/ 3095625 h 3143250"/>
                <a:gd name="connsiteX2" fmla="*/ 59531 w 4757739"/>
                <a:gd name="connsiteY2" fmla="*/ 3093243 h 3143250"/>
                <a:gd name="connsiteX3" fmla="*/ 71437 w 4757739"/>
                <a:gd name="connsiteY3" fmla="*/ 3031332 h 3143250"/>
                <a:gd name="connsiteX4" fmla="*/ 109538 w 4757739"/>
                <a:gd name="connsiteY4" fmla="*/ 3002755 h 3143250"/>
                <a:gd name="connsiteX5" fmla="*/ 147638 w 4757739"/>
                <a:gd name="connsiteY5" fmla="*/ 2997993 h 3143250"/>
                <a:gd name="connsiteX6" fmla="*/ 166688 w 4757739"/>
                <a:gd name="connsiteY6" fmla="*/ 2940842 h 3143250"/>
                <a:gd name="connsiteX7" fmla="*/ 192882 w 4757739"/>
                <a:gd name="connsiteY7" fmla="*/ 2943224 h 3143250"/>
                <a:gd name="connsiteX8" fmla="*/ 385763 w 4757739"/>
                <a:gd name="connsiteY8" fmla="*/ 1109662 h 3143250"/>
                <a:gd name="connsiteX9" fmla="*/ 638175 w 4757739"/>
                <a:gd name="connsiteY9" fmla="*/ 1164431 h 3143250"/>
                <a:gd name="connsiteX10" fmla="*/ 797718 w 4757739"/>
                <a:gd name="connsiteY10" fmla="*/ 1076325 h 3143250"/>
                <a:gd name="connsiteX11" fmla="*/ 959644 w 4757739"/>
                <a:gd name="connsiteY11" fmla="*/ 1071562 h 3143250"/>
                <a:gd name="connsiteX12" fmla="*/ 1164433 w 4757739"/>
                <a:gd name="connsiteY12" fmla="*/ 1069180 h 3143250"/>
                <a:gd name="connsiteX13" fmla="*/ 1369219 w 4757739"/>
                <a:gd name="connsiteY13" fmla="*/ 1023936 h 3143250"/>
                <a:gd name="connsiteX14" fmla="*/ 1616869 w 4757739"/>
                <a:gd name="connsiteY14" fmla="*/ 1012031 h 3143250"/>
                <a:gd name="connsiteX15" fmla="*/ 1700213 w 4757739"/>
                <a:gd name="connsiteY15" fmla="*/ 954880 h 3143250"/>
                <a:gd name="connsiteX16" fmla="*/ 750094 w 4757739"/>
                <a:gd name="connsiteY16" fmla="*/ 0 h 3143250"/>
                <a:gd name="connsiteX17" fmla="*/ 785813 w 4757739"/>
                <a:gd name="connsiteY17" fmla="*/ 85724 h 3143250"/>
                <a:gd name="connsiteX18" fmla="*/ 814388 w 4757739"/>
                <a:gd name="connsiteY18" fmla="*/ 100012 h 3143250"/>
                <a:gd name="connsiteX19" fmla="*/ 816769 w 4757739"/>
                <a:gd name="connsiteY19" fmla="*/ 197644 h 3143250"/>
                <a:gd name="connsiteX20" fmla="*/ 833438 w 4757739"/>
                <a:gd name="connsiteY20" fmla="*/ 254793 h 3143250"/>
                <a:gd name="connsiteX21" fmla="*/ 857250 w 4757739"/>
                <a:gd name="connsiteY21" fmla="*/ 311943 h 3143250"/>
                <a:gd name="connsiteX22" fmla="*/ 859617 w 4757739"/>
                <a:gd name="connsiteY22" fmla="*/ 366744 h 3143250"/>
                <a:gd name="connsiteX23" fmla="*/ 1509698 w 4757739"/>
                <a:gd name="connsiteY23" fmla="*/ 369124 h 3143250"/>
                <a:gd name="connsiteX24" fmla="*/ 1509698 w 4757739"/>
                <a:gd name="connsiteY24" fmla="*/ 397699 h 3143250"/>
                <a:gd name="connsiteX25" fmla="*/ 1597806 w 4757739"/>
                <a:gd name="connsiteY25" fmla="*/ 419131 h 3143250"/>
                <a:gd name="connsiteX26" fmla="*/ 1604948 w 4757739"/>
                <a:gd name="connsiteY26" fmla="*/ 502474 h 3143250"/>
                <a:gd name="connsiteX27" fmla="*/ 1676386 w 4757739"/>
                <a:gd name="connsiteY27" fmla="*/ 514382 h 3143250"/>
                <a:gd name="connsiteX28" fmla="*/ 1681148 w 4757739"/>
                <a:gd name="connsiteY28" fmla="*/ 557244 h 3143250"/>
                <a:gd name="connsiteX29" fmla="*/ 1981186 w 4757739"/>
                <a:gd name="connsiteY29" fmla="*/ 566769 h 3143250"/>
                <a:gd name="connsiteX30" fmla="*/ 1990712 w 4757739"/>
                <a:gd name="connsiteY30" fmla="*/ 621537 h 3143250"/>
                <a:gd name="connsiteX31" fmla="*/ 3031317 w 4757739"/>
                <a:gd name="connsiteY31" fmla="*/ 628681 h 3143250"/>
                <a:gd name="connsiteX32" fmla="*/ 3031317 w 4757739"/>
                <a:gd name="connsiteY32" fmla="*/ 721550 h 3143250"/>
                <a:gd name="connsiteX33" fmla="*/ 4757739 w 4757739"/>
                <a:gd name="connsiteY33" fmla="*/ 728661 h 3143250"/>
                <a:gd name="connsiteX0" fmla="*/ 0 w 4757739"/>
                <a:gd name="connsiteY0" fmla="*/ 3057526 h 3057526"/>
                <a:gd name="connsiteX1" fmla="*/ 21433 w 4757739"/>
                <a:gd name="connsiteY1" fmla="*/ 3009901 h 3057526"/>
                <a:gd name="connsiteX2" fmla="*/ 59531 w 4757739"/>
                <a:gd name="connsiteY2" fmla="*/ 3007519 h 3057526"/>
                <a:gd name="connsiteX3" fmla="*/ 71437 w 4757739"/>
                <a:gd name="connsiteY3" fmla="*/ 2945608 h 3057526"/>
                <a:gd name="connsiteX4" fmla="*/ 109538 w 4757739"/>
                <a:gd name="connsiteY4" fmla="*/ 2917031 h 3057526"/>
                <a:gd name="connsiteX5" fmla="*/ 147638 w 4757739"/>
                <a:gd name="connsiteY5" fmla="*/ 2912269 h 3057526"/>
                <a:gd name="connsiteX6" fmla="*/ 166688 w 4757739"/>
                <a:gd name="connsiteY6" fmla="*/ 2855118 h 3057526"/>
                <a:gd name="connsiteX7" fmla="*/ 192882 w 4757739"/>
                <a:gd name="connsiteY7" fmla="*/ 2857500 h 3057526"/>
                <a:gd name="connsiteX8" fmla="*/ 385763 w 4757739"/>
                <a:gd name="connsiteY8" fmla="*/ 1023938 h 3057526"/>
                <a:gd name="connsiteX9" fmla="*/ 638175 w 4757739"/>
                <a:gd name="connsiteY9" fmla="*/ 1078707 h 3057526"/>
                <a:gd name="connsiteX10" fmla="*/ 797718 w 4757739"/>
                <a:gd name="connsiteY10" fmla="*/ 990601 h 3057526"/>
                <a:gd name="connsiteX11" fmla="*/ 959644 w 4757739"/>
                <a:gd name="connsiteY11" fmla="*/ 985838 h 3057526"/>
                <a:gd name="connsiteX12" fmla="*/ 1164433 w 4757739"/>
                <a:gd name="connsiteY12" fmla="*/ 983456 h 3057526"/>
                <a:gd name="connsiteX13" fmla="*/ 1369219 w 4757739"/>
                <a:gd name="connsiteY13" fmla="*/ 938212 h 3057526"/>
                <a:gd name="connsiteX14" fmla="*/ 1616869 w 4757739"/>
                <a:gd name="connsiteY14" fmla="*/ 926307 h 3057526"/>
                <a:gd name="connsiteX15" fmla="*/ 1700213 w 4757739"/>
                <a:gd name="connsiteY15" fmla="*/ 869156 h 3057526"/>
                <a:gd name="connsiteX16" fmla="*/ 1983581 w 4757739"/>
                <a:gd name="connsiteY16" fmla="*/ 981076 h 3057526"/>
                <a:gd name="connsiteX17" fmla="*/ 785813 w 4757739"/>
                <a:gd name="connsiteY17" fmla="*/ 0 h 3057526"/>
                <a:gd name="connsiteX18" fmla="*/ 814388 w 4757739"/>
                <a:gd name="connsiteY18" fmla="*/ 14288 h 3057526"/>
                <a:gd name="connsiteX19" fmla="*/ 816769 w 4757739"/>
                <a:gd name="connsiteY19" fmla="*/ 111920 h 3057526"/>
                <a:gd name="connsiteX20" fmla="*/ 833438 w 4757739"/>
                <a:gd name="connsiteY20" fmla="*/ 169069 h 3057526"/>
                <a:gd name="connsiteX21" fmla="*/ 857250 w 4757739"/>
                <a:gd name="connsiteY21" fmla="*/ 226219 h 3057526"/>
                <a:gd name="connsiteX22" fmla="*/ 859617 w 4757739"/>
                <a:gd name="connsiteY22" fmla="*/ 281020 h 3057526"/>
                <a:gd name="connsiteX23" fmla="*/ 1509698 w 4757739"/>
                <a:gd name="connsiteY23" fmla="*/ 283400 h 3057526"/>
                <a:gd name="connsiteX24" fmla="*/ 1509698 w 4757739"/>
                <a:gd name="connsiteY24" fmla="*/ 311975 h 3057526"/>
                <a:gd name="connsiteX25" fmla="*/ 1597806 w 4757739"/>
                <a:gd name="connsiteY25" fmla="*/ 333407 h 3057526"/>
                <a:gd name="connsiteX26" fmla="*/ 1604948 w 4757739"/>
                <a:gd name="connsiteY26" fmla="*/ 416750 h 3057526"/>
                <a:gd name="connsiteX27" fmla="*/ 1676386 w 4757739"/>
                <a:gd name="connsiteY27" fmla="*/ 428658 h 3057526"/>
                <a:gd name="connsiteX28" fmla="*/ 1681148 w 4757739"/>
                <a:gd name="connsiteY28" fmla="*/ 471520 h 3057526"/>
                <a:gd name="connsiteX29" fmla="*/ 1981186 w 4757739"/>
                <a:gd name="connsiteY29" fmla="*/ 481045 h 3057526"/>
                <a:gd name="connsiteX30" fmla="*/ 1990712 w 4757739"/>
                <a:gd name="connsiteY30" fmla="*/ 535813 h 3057526"/>
                <a:gd name="connsiteX31" fmla="*/ 3031317 w 4757739"/>
                <a:gd name="connsiteY31" fmla="*/ 542957 h 3057526"/>
                <a:gd name="connsiteX32" fmla="*/ 3031317 w 4757739"/>
                <a:gd name="connsiteY32" fmla="*/ 635826 h 3057526"/>
                <a:gd name="connsiteX33" fmla="*/ 4757739 w 4757739"/>
                <a:gd name="connsiteY33" fmla="*/ 642937 h 3057526"/>
                <a:gd name="connsiteX0" fmla="*/ 0 w 4757739"/>
                <a:gd name="connsiteY0" fmla="*/ 3043238 h 3043238"/>
                <a:gd name="connsiteX1" fmla="*/ 21433 w 4757739"/>
                <a:gd name="connsiteY1" fmla="*/ 2995613 h 3043238"/>
                <a:gd name="connsiteX2" fmla="*/ 59531 w 4757739"/>
                <a:gd name="connsiteY2" fmla="*/ 2993231 h 3043238"/>
                <a:gd name="connsiteX3" fmla="*/ 71437 w 4757739"/>
                <a:gd name="connsiteY3" fmla="*/ 2931320 h 3043238"/>
                <a:gd name="connsiteX4" fmla="*/ 109538 w 4757739"/>
                <a:gd name="connsiteY4" fmla="*/ 2902743 h 3043238"/>
                <a:gd name="connsiteX5" fmla="*/ 147638 w 4757739"/>
                <a:gd name="connsiteY5" fmla="*/ 2897981 h 3043238"/>
                <a:gd name="connsiteX6" fmla="*/ 166688 w 4757739"/>
                <a:gd name="connsiteY6" fmla="*/ 2840830 h 3043238"/>
                <a:gd name="connsiteX7" fmla="*/ 192882 w 4757739"/>
                <a:gd name="connsiteY7" fmla="*/ 2843212 h 3043238"/>
                <a:gd name="connsiteX8" fmla="*/ 385763 w 4757739"/>
                <a:gd name="connsiteY8" fmla="*/ 1009650 h 3043238"/>
                <a:gd name="connsiteX9" fmla="*/ 638175 w 4757739"/>
                <a:gd name="connsiteY9" fmla="*/ 1064419 h 3043238"/>
                <a:gd name="connsiteX10" fmla="*/ 797718 w 4757739"/>
                <a:gd name="connsiteY10" fmla="*/ 976313 h 3043238"/>
                <a:gd name="connsiteX11" fmla="*/ 959644 w 4757739"/>
                <a:gd name="connsiteY11" fmla="*/ 971550 h 3043238"/>
                <a:gd name="connsiteX12" fmla="*/ 1164433 w 4757739"/>
                <a:gd name="connsiteY12" fmla="*/ 969168 h 3043238"/>
                <a:gd name="connsiteX13" fmla="*/ 1369219 w 4757739"/>
                <a:gd name="connsiteY13" fmla="*/ 923924 h 3043238"/>
                <a:gd name="connsiteX14" fmla="*/ 1616869 w 4757739"/>
                <a:gd name="connsiteY14" fmla="*/ 912019 h 3043238"/>
                <a:gd name="connsiteX15" fmla="*/ 1700213 w 4757739"/>
                <a:gd name="connsiteY15" fmla="*/ 854868 h 3043238"/>
                <a:gd name="connsiteX16" fmla="*/ 1983581 w 4757739"/>
                <a:gd name="connsiteY16" fmla="*/ 966788 h 3043238"/>
                <a:gd name="connsiteX17" fmla="*/ 2109788 w 4757739"/>
                <a:gd name="connsiteY17" fmla="*/ 1042987 h 3043238"/>
                <a:gd name="connsiteX18" fmla="*/ 814388 w 4757739"/>
                <a:gd name="connsiteY18" fmla="*/ 0 h 3043238"/>
                <a:gd name="connsiteX19" fmla="*/ 816769 w 4757739"/>
                <a:gd name="connsiteY19" fmla="*/ 97632 h 3043238"/>
                <a:gd name="connsiteX20" fmla="*/ 833438 w 4757739"/>
                <a:gd name="connsiteY20" fmla="*/ 154781 h 3043238"/>
                <a:gd name="connsiteX21" fmla="*/ 857250 w 4757739"/>
                <a:gd name="connsiteY21" fmla="*/ 211931 h 3043238"/>
                <a:gd name="connsiteX22" fmla="*/ 859617 w 4757739"/>
                <a:gd name="connsiteY22" fmla="*/ 266732 h 3043238"/>
                <a:gd name="connsiteX23" fmla="*/ 1509698 w 4757739"/>
                <a:gd name="connsiteY23" fmla="*/ 269112 h 3043238"/>
                <a:gd name="connsiteX24" fmla="*/ 1509698 w 4757739"/>
                <a:gd name="connsiteY24" fmla="*/ 297687 h 3043238"/>
                <a:gd name="connsiteX25" fmla="*/ 1597806 w 4757739"/>
                <a:gd name="connsiteY25" fmla="*/ 319119 h 3043238"/>
                <a:gd name="connsiteX26" fmla="*/ 1604948 w 4757739"/>
                <a:gd name="connsiteY26" fmla="*/ 402462 h 3043238"/>
                <a:gd name="connsiteX27" fmla="*/ 1676386 w 4757739"/>
                <a:gd name="connsiteY27" fmla="*/ 414370 h 3043238"/>
                <a:gd name="connsiteX28" fmla="*/ 1681148 w 4757739"/>
                <a:gd name="connsiteY28" fmla="*/ 457232 h 3043238"/>
                <a:gd name="connsiteX29" fmla="*/ 1981186 w 4757739"/>
                <a:gd name="connsiteY29" fmla="*/ 466757 h 3043238"/>
                <a:gd name="connsiteX30" fmla="*/ 1990712 w 4757739"/>
                <a:gd name="connsiteY30" fmla="*/ 521525 h 3043238"/>
                <a:gd name="connsiteX31" fmla="*/ 3031317 w 4757739"/>
                <a:gd name="connsiteY31" fmla="*/ 528669 h 3043238"/>
                <a:gd name="connsiteX32" fmla="*/ 3031317 w 4757739"/>
                <a:gd name="connsiteY32" fmla="*/ 621538 h 3043238"/>
                <a:gd name="connsiteX33" fmla="*/ 4757739 w 4757739"/>
                <a:gd name="connsiteY33" fmla="*/ 628649 h 3043238"/>
                <a:gd name="connsiteX0" fmla="*/ 0 w 4757739"/>
                <a:gd name="connsiteY0" fmla="*/ 2978150 h 2978150"/>
                <a:gd name="connsiteX1" fmla="*/ 21433 w 4757739"/>
                <a:gd name="connsiteY1" fmla="*/ 2930525 h 2978150"/>
                <a:gd name="connsiteX2" fmla="*/ 59531 w 4757739"/>
                <a:gd name="connsiteY2" fmla="*/ 2928143 h 2978150"/>
                <a:gd name="connsiteX3" fmla="*/ 71437 w 4757739"/>
                <a:gd name="connsiteY3" fmla="*/ 2866232 h 2978150"/>
                <a:gd name="connsiteX4" fmla="*/ 109538 w 4757739"/>
                <a:gd name="connsiteY4" fmla="*/ 2837655 h 2978150"/>
                <a:gd name="connsiteX5" fmla="*/ 147638 w 4757739"/>
                <a:gd name="connsiteY5" fmla="*/ 2832893 h 2978150"/>
                <a:gd name="connsiteX6" fmla="*/ 166688 w 4757739"/>
                <a:gd name="connsiteY6" fmla="*/ 2775742 h 2978150"/>
                <a:gd name="connsiteX7" fmla="*/ 192882 w 4757739"/>
                <a:gd name="connsiteY7" fmla="*/ 2778124 h 2978150"/>
                <a:gd name="connsiteX8" fmla="*/ 385763 w 4757739"/>
                <a:gd name="connsiteY8" fmla="*/ 944562 h 2978150"/>
                <a:gd name="connsiteX9" fmla="*/ 638175 w 4757739"/>
                <a:gd name="connsiteY9" fmla="*/ 999331 h 2978150"/>
                <a:gd name="connsiteX10" fmla="*/ 797718 w 4757739"/>
                <a:gd name="connsiteY10" fmla="*/ 911225 h 2978150"/>
                <a:gd name="connsiteX11" fmla="*/ 959644 w 4757739"/>
                <a:gd name="connsiteY11" fmla="*/ 906462 h 2978150"/>
                <a:gd name="connsiteX12" fmla="*/ 1164433 w 4757739"/>
                <a:gd name="connsiteY12" fmla="*/ 904080 h 2978150"/>
                <a:gd name="connsiteX13" fmla="*/ 1369219 w 4757739"/>
                <a:gd name="connsiteY13" fmla="*/ 858836 h 2978150"/>
                <a:gd name="connsiteX14" fmla="*/ 1616869 w 4757739"/>
                <a:gd name="connsiteY14" fmla="*/ 846931 h 2978150"/>
                <a:gd name="connsiteX15" fmla="*/ 1700213 w 4757739"/>
                <a:gd name="connsiteY15" fmla="*/ 789780 h 2978150"/>
                <a:gd name="connsiteX16" fmla="*/ 1983581 w 4757739"/>
                <a:gd name="connsiteY16" fmla="*/ 901700 h 2978150"/>
                <a:gd name="connsiteX17" fmla="*/ 2109788 w 4757739"/>
                <a:gd name="connsiteY17" fmla="*/ 977899 h 2978150"/>
                <a:gd name="connsiteX18" fmla="*/ 2062163 w 4757739"/>
                <a:gd name="connsiteY18" fmla="*/ 1096962 h 2978150"/>
                <a:gd name="connsiteX19" fmla="*/ 816769 w 4757739"/>
                <a:gd name="connsiteY19" fmla="*/ 32544 h 2978150"/>
                <a:gd name="connsiteX20" fmla="*/ 833438 w 4757739"/>
                <a:gd name="connsiteY20" fmla="*/ 89693 h 2978150"/>
                <a:gd name="connsiteX21" fmla="*/ 857250 w 4757739"/>
                <a:gd name="connsiteY21" fmla="*/ 146843 h 2978150"/>
                <a:gd name="connsiteX22" fmla="*/ 859617 w 4757739"/>
                <a:gd name="connsiteY22" fmla="*/ 201644 h 2978150"/>
                <a:gd name="connsiteX23" fmla="*/ 1509698 w 4757739"/>
                <a:gd name="connsiteY23" fmla="*/ 204024 h 2978150"/>
                <a:gd name="connsiteX24" fmla="*/ 1509698 w 4757739"/>
                <a:gd name="connsiteY24" fmla="*/ 232599 h 2978150"/>
                <a:gd name="connsiteX25" fmla="*/ 1597806 w 4757739"/>
                <a:gd name="connsiteY25" fmla="*/ 254031 h 2978150"/>
                <a:gd name="connsiteX26" fmla="*/ 1604948 w 4757739"/>
                <a:gd name="connsiteY26" fmla="*/ 337374 h 2978150"/>
                <a:gd name="connsiteX27" fmla="*/ 1676386 w 4757739"/>
                <a:gd name="connsiteY27" fmla="*/ 349282 h 2978150"/>
                <a:gd name="connsiteX28" fmla="*/ 1681148 w 4757739"/>
                <a:gd name="connsiteY28" fmla="*/ 392144 h 2978150"/>
                <a:gd name="connsiteX29" fmla="*/ 1981186 w 4757739"/>
                <a:gd name="connsiteY29" fmla="*/ 401669 h 2978150"/>
                <a:gd name="connsiteX30" fmla="*/ 1990712 w 4757739"/>
                <a:gd name="connsiteY30" fmla="*/ 456437 h 2978150"/>
                <a:gd name="connsiteX31" fmla="*/ 3031317 w 4757739"/>
                <a:gd name="connsiteY31" fmla="*/ 463581 h 2978150"/>
                <a:gd name="connsiteX32" fmla="*/ 3031317 w 4757739"/>
                <a:gd name="connsiteY32" fmla="*/ 556450 h 2978150"/>
                <a:gd name="connsiteX33" fmla="*/ 4757739 w 4757739"/>
                <a:gd name="connsiteY33" fmla="*/ 563561 h 2978150"/>
                <a:gd name="connsiteX0" fmla="*/ 0 w 4757739"/>
                <a:gd name="connsiteY0" fmla="*/ 2888457 h 2888457"/>
                <a:gd name="connsiteX1" fmla="*/ 21433 w 4757739"/>
                <a:gd name="connsiteY1" fmla="*/ 2840832 h 2888457"/>
                <a:gd name="connsiteX2" fmla="*/ 59531 w 4757739"/>
                <a:gd name="connsiteY2" fmla="*/ 2838450 h 2888457"/>
                <a:gd name="connsiteX3" fmla="*/ 71437 w 4757739"/>
                <a:gd name="connsiteY3" fmla="*/ 2776539 h 2888457"/>
                <a:gd name="connsiteX4" fmla="*/ 109538 w 4757739"/>
                <a:gd name="connsiteY4" fmla="*/ 2747962 h 2888457"/>
                <a:gd name="connsiteX5" fmla="*/ 147638 w 4757739"/>
                <a:gd name="connsiteY5" fmla="*/ 2743200 h 2888457"/>
                <a:gd name="connsiteX6" fmla="*/ 166688 w 4757739"/>
                <a:gd name="connsiteY6" fmla="*/ 2686049 h 2888457"/>
                <a:gd name="connsiteX7" fmla="*/ 192882 w 4757739"/>
                <a:gd name="connsiteY7" fmla="*/ 2688431 h 2888457"/>
                <a:gd name="connsiteX8" fmla="*/ 385763 w 4757739"/>
                <a:gd name="connsiteY8" fmla="*/ 854869 h 2888457"/>
                <a:gd name="connsiteX9" fmla="*/ 638175 w 4757739"/>
                <a:gd name="connsiteY9" fmla="*/ 909638 h 2888457"/>
                <a:gd name="connsiteX10" fmla="*/ 797718 w 4757739"/>
                <a:gd name="connsiteY10" fmla="*/ 821532 h 2888457"/>
                <a:gd name="connsiteX11" fmla="*/ 959644 w 4757739"/>
                <a:gd name="connsiteY11" fmla="*/ 816769 h 2888457"/>
                <a:gd name="connsiteX12" fmla="*/ 1164433 w 4757739"/>
                <a:gd name="connsiteY12" fmla="*/ 814387 h 2888457"/>
                <a:gd name="connsiteX13" fmla="*/ 1369219 w 4757739"/>
                <a:gd name="connsiteY13" fmla="*/ 769143 h 2888457"/>
                <a:gd name="connsiteX14" fmla="*/ 1616869 w 4757739"/>
                <a:gd name="connsiteY14" fmla="*/ 757238 h 2888457"/>
                <a:gd name="connsiteX15" fmla="*/ 1700213 w 4757739"/>
                <a:gd name="connsiteY15" fmla="*/ 700087 h 2888457"/>
                <a:gd name="connsiteX16" fmla="*/ 1983581 w 4757739"/>
                <a:gd name="connsiteY16" fmla="*/ 812007 h 2888457"/>
                <a:gd name="connsiteX17" fmla="*/ 2109788 w 4757739"/>
                <a:gd name="connsiteY17" fmla="*/ 888206 h 2888457"/>
                <a:gd name="connsiteX18" fmla="*/ 2062163 w 4757739"/>
                <a:gd name="connsiteY18" fmla="*/ 1007269 h 2888457"/>
                <a:gd name="connsiteX19" fmla="*/ 1716881 w 4757739"/>
                <a:gd name="connsiteY19" fmla="*/ 1278732 h 2888457"/>
                <a:gd name="connsiteX20" fmla="*/ 833438 w 4757739"/>
                <a:gd name="connsiteY20" fmla="*/ 0 h 2888457"/>
                <a:gd name="connsiteX21" fmla="*/ 857250 w 4757739"/>
                <a:gd name="connsiteY21" fmla="*/ 57150 h 2888457"/>
                <a:gd name="connsiteX22" fmla="*/ 859617 w 4757739"/>
                <a:gd name="connsiteY22" fmla="*/ 111951 h 2888457"/>
                <a:gd name="connsiteX23" fmla="*/ 1509698 w 4757739"/>
                <a:gd name="connsiteY23" fmla="*/ 114331 h 2888457"/>
                <a:gd name="connsiteX24" fmla="*/ 1509698 w 4757739"/>
                <a:gd name="connsiteY24" fmla="*/ 142906 h 2888457"/>
                <a:gd name="connsiteX25" fmla="*/ 1597806 w 4757739"/>
                <a:gd name="connsiteY25" fmla="*/ 164338 h 2888457"/>
                <a:gd name="connsiteX26" fmla="*/ 1604948 w 4757739"/>
                <a:gd name="connsiteY26" fmla="*/ 247681 h 2888457"/>
                <a:gd name="connsiteX27" fmla="*/ 1676386 w 4757739"/>
                <a:gd name="connsiteY27" fmla="*/ 259589 h 2888457"/>
                <a:gd name="connsiteX28" fmla="*/ 1681148 w 4757739"/>
                <a:gd name="connsiteY28" fmla="*/ 302451 h 2888457"/>
                <a:gd name="connsiteX29" fmla="*/ 1981186 w 4757739"/>
                <a:gd name="connsiteY29" fmla="*/ 311976 h 2888457"/>
                <a:gd name="connsiteX30" fmla="*/ 1990712 w 4757739"/>
                <a:gd name="connsiteY30" fmla="*/ 366744 h 2888457"/>
                <a:gd name="connsiteX31" fmla="*/ 3031317 w 4757739"/>
                <a:gd name="connsiteY31" fmla="*/ 373888 h 2888457"/>
                <a:gd name="connsiteX32" fmla="*/ 3031317 w 4757739"/>
                <a:gd name="connsiteY32" fmla="*/ 466757 h 2888457"/>
                <a:gd name="connsiteX33" fmla="*/ 4757739 w 4757739"/>
                <a:gd name="connsiteY33" fmla="*/ 473868 h 2888457"/>
                <a:gd name="connsiteX0" fmla="*/ 0 w 4757739"/>
                <a:gd name="connsiteY0" fmla="*/ 2831307 h 2831307"/>
                <a:gd name="connsiteX1" fmla="*/ 21433 w 4757739"/>
                <a:gd name="connsiteY1" fmla="*/ 2783682 h 2831307"/>
                <a:gd name="connsiteX2" fmla="*/ 59531 w 4757739"/>
                <a:gd name="connsiteY2" fmla="*/ 2781300 h 2831307"/>
                <a:gd name="connsiteX3" fmla="*/ 71437 w 4757739"/>
                <a:gd name="connsiteY3" fmla="*/ 2719389 h 2831307"/>
                <a:gd name="connsiteX4" fmla="*/ 109538 w 4757739"/>
                <a:gd name="connsiteY4" fmla="*/ 2690812 h 2831307"/>
                <a:gd name="connsiteX5" fmla="*/ 147638 w 4757739"/>
                <a:gd name="connsiteY5" fmla="*/ 2686050 h 2831307"/>
                <a:gd name="connsiteX6" fmla="*/ 166688 w 4757739"/>
                <a:gd name="connsiteY6" fmla="*/ 2628899 h 2831307"/>
                <a:gd name="connsiteX7" fmla="*/ 192882 w 4757739"/>
                <a:gd name="connsiteY7" fmla="*/ 2631281 h 2831307"/>
                <a:gd name="connsiteX8" fmla="*/ 385763 w 4757739"/>
                <a:gd name="connsiteY8" fmla="*/ 797719 h 2831307"/>
                <a:gd name="connsiteX9" fmla="*/ 638175 w 4757739"/>
                <a:gd name="connsiteY9" fmla="*/ 852488 h 2831307"/>
                <a:gd name="connsiteX10" fmla="*/ 797718 w 4757739"/>
                <a:gd name="connsiteY10" fmla="*/ 764382 h 2831307"/>
                <a:gd name="connsiteX11" fmla="*/ 959644 w 4757739"/>
                <a:gd name="connsiteY11" fmla="*/ 759619 h 2831307"/>
                <a:gd name="connsiteX12" fmla="*/ 1164433 w 4757739"/>
                <a:gd name="connsiteY12" fmla="*/ 757237 h 2831307"/>
                <a:gd name="connsiteX13" fmla="*/ 1369219 w 4757739"/>
                <a:gd name="connsiteY13" fmla="*/ 711993 h 2831307"/>
                <a:gd name="connsiteX14" fmla="*/ 1616869 w 4757739"/>
                <a:gd name="connsiteY14" fmla="*/ 700088 h 2831307"/>
                <a:gd name="connsiteX15" fmla="*/ 1700213 w 4757739"/>
                <a:gd name="connsiteY15" fmla="*/ 642937 h 2831307"/>
                <a:gd name="connsiteX16" fmla="*/ 1983581 w 4757739"/>
                <a:gd name="connsiteY16" fmla="*/ 754857 h 2831307"/>
                <a:gd name="connsiteX17" fmla="*/ 2109788 w 4757739"/>
                <a:gd name="connsiteY17" fmla="*/ 831056 h 2831307"/>
                <a:gd name="connsiteX18" fmla="*/ 2062163 w 4757739"/>
                <a:gd name="connsiteY18" fmla="*/ 950119 h 2831307"/>
                <a:gd name="connsiteX19" fmla="*/ 1716881 w 4757739"/>
                <a:gd name="connsiteY19" fmla="*/ 1221582 h 2831307"/>
                <a:gd name="connsiteX20" fmla="*/ 1214438 w 4757739"/>
                <a:gd name="connsiteY20" fmla="*/ 1319213 h 2831307"/>
                <a:gd name="connsiteX21" fmla="*/ 857250 w 4757739"/>
                <a:gd name="connsiteY21" fmla="*/ 0 h 2831307"/>
                <a:gd name="connsiteX22" fmla="*/ 859617 w 4757739"/>
                <a:gd name="connsiteY22" fmla="*/ 54801 h 2831307"/>
                <a:gd name="connsiteX23" fmla="*/ 1509698 w 4757739"/>
                <a:gd name="connsiteY23" fmla="*/ 57181 h 2831307"/>
                <a:gd name="connsiteX24" fmla="*/ 1509698 w 4757739"/>
                <a:gd name="connsiteY24" fmla="*/ 85756 h 2831307"/>
                <a:gd name="connsiteX25" fmla="*/ 1597806 w 4757739"/>
                <a:gd name="connsiteY25" fmla="*/ 107188 h 2831307"/>
                <a:gd name="connsiteX26" fmla="*/ 1604948 w 4757739"/>
                <a:gd name="connsiteY26" fmla="*/ 190531 h 2831307"/>
                <a:gd name="connsiteX27" fmla="*/ 1676386 w 4757739"/>
                <a:gd name="connsiteY27" fmla="*/ 202439 h 2831307"/>
                <a:gd name="connsiteX28" fmla="*/ 1681148 w 4757739"/>
                <a:gd name="connsiteY28" fmla="*/ 245301 h 2831307"/>
                <a:gd name="connsiteX29" fmla="*/ 1981186 w 4757739"/>
                <a:gd name="connsiteY29" fmla="*/ 254826 h 2831307"/>
                <a:gd name="connsiteX30" fmla="*/ 1990712 w 4757739"/>
                <a:gd name="connsiteY30" fmla="*/ 309594 h 2831307"/>
                <a:gd name="connsiteX31" fmla="*/ 3031317 w 4757739"/>
                <a:gd name="connsiteY31" fmla="*/ 316738 h 2831307"/>
                <a:gd name="connsiteX32" fmla="*/ 3031317 w 4757739"/>
                <a:gd name="connsiteY32" fmla="*/ 409607 h 2831307"/>
                <a:gd name="connsiteX33" fmla="*/ 4757739 w 4757739"/>
                <a:gd name="connsiteY33" fmla="*/ 416718 h 2831307"/>
                <a:gd name="connsiteX0" fmla="*/ 0 w 4757739"/>
                <a:gd name="connsiteY0" fmla="*/ 2776506 h 2776506"/>
                <a:gd name="connsiteX1" fmla="*/ 21433 w 4757739"/>
                <a:gd name="connsiteY1" fmla="*/ 2728881 h 2776506"/>
                <a:gd name="connsiteX2" fmla="*/ 59531 w 4757739"/>
                <a:gd name="connsiteY2" fmla="*/ 2726499 h 2776506"/>
                <a:gd name="connsiteX3" fmla="*/ 71437 w 4757739"/>
                <a:gd name="connsiteY3" fmla="*/ 2664588 h 2776506"/>
                <a:gd name="connsiteX4" fmla="*/ 109538 w 4757739"/>
                <a:gd name="connsiteY4" fmla="*/ 2636011 h 2776506"/>
                <a:gd name="connsiteX5" fmla="*/ 147638 w 4757739"/>
                <a:gd name="connsiteY5" fmla="*/ 2631249 h 2776506"/>
                <a:gd name="connsiteX6" fmla="*/ 166688 w 4757739"/>
                <a:gd name="connsiteY6" fmla="*/ 2574098 h 2776506"/>
                <a:gd name="connsiteX7" fmla="*/ 192882 w 4757739"/>
                <a:gd name="connsiteY7" fmla="*/ 2576480 h 2776506"/>
                <a:gd name="connsiteX8" fmla="*/ 385763 w 4757739"/>
                <a:gd name="connsiteY8" fmla="*/ 742918 h 2776506"/>
                <a:gd name="connsiteX9" fmla="*/ 638175 w 4757739"/>
                <a:gd name="connsiteY9" fmla="*/ 797687 h 2776506"/>
                <a:gd name="connsiteX10" fmla="*/ 797718 w 4757739"/>
                <a:gd name="connsiteY10" fmla="*/ 709581 h 2776506"/>
                <a:gd name="connsiteX11" fmla="*/ 959644 w 4757739"/>
                <a:gd name="connsiteY11" fmla="*/ 704818 h 2776506"/>
                <a:gd name="connsiteX12" fmla="*/ 1164433 w 4757739"/>
                <a:gd name="connsiteY12" fmla="*/ 702436 h 2776506"/>
                <a:gd name="connsiteX13" fmla="*/ 1369219 w 4757739"/>
                <a:gd name="connsiteY13" fmla="*/ 657192 h 2776506"/>
                <a:gd name="connsiteX14" fmla="*/ 1616869 w 4757739"/>
                <a:gd name="connsiteY14" fmla="*/ 645287 h 2776506"/>
                <a:gd name="connsiteX15" fmla="*/ 1700213 w 4757739"/>
                <a:gd name="connsiteY15" fmla="*/ 588136 h 2776506"/>
                <a:gd name="connsiteX16" fmla="*/ 1983581 w 4757739"/>
                <a:gd name="connsiteY16" fmla="*/ 700056 h 2776506"/>
                <a:gd name="connsiteX17" fmla="*/ 2109788 w 4757739"/>
                <a:gd name="connsiteY17" fmla="*/ 776255 h 2776506"/>
                <a:gd name="connsiteX18" fmla="*/ 2062163 w 4757739"/>
                <a:gd name="connsiteY18" fmla="*/ 895318 h 2776506"/>
                <a:gd name="connsiteX19" fmla="*/ 1716881 w 4757739"/>
                <a:gd name="connsiteY19" fmla="*/ 1166781 h 2776506"/>
                <a:gd name="connsiteX20" fmla="*/ 1214438 w 4757739"/>
                <a:gd name="connsiteY20" fmla="*/ 1264412 h 2776506"/>
                <a:gd name="connsiteX21" fmla="*/ 954881 w 4757739"/>
                <a:gd name="connsiteY21" fmla="*/ 1426337 h 2776506"/>
                <a:gd name="connsiteX22" fmla="*/ 859617 w 4757739"/>
                <a:gd name="connsiteY22" fmla="*/ 0 h 2776506"/>
                <a:gd name="connsiteX23" fmla="*/ 1509698 w 4757739"/>
                <a:gd name="connsiteY23" fmla="*/ 2380 h 2776506"/>
                <a:gd name="connsiteX24" fmla="*/ 1509698 w 4757739"/>
                <a:gd name="connsiteY24" fmla="*/ 30955 h 2776506"/>
                <a:gd name="connsiteX25" fmla="*/ 1597806 w 4757739"/>
                <a:gd name="connsiteY25" fmla="*/ 52387 h 2776506"/>
                <a:gd name="connsiteX26" fmla="*/ 1604948 w 4757739"/>
                <a:gd name="connsiteY26" fmla="*/ 135730 h 2776506"/>
                <a:gd name="connsiteX27" fmla="*/ 1676386 w 4757739"/>
                <a:gd name="connsiteY27" fmla="*/ 147638 h 2776506"/>
                <a:gd name="connsiteX28" fmla="*/ 1681148 w 4757739"/>
                <a:gd name="connsiteY28" fmla="*/ 190500 h 2776506"/>
                <a:gd name="connsiteX29" fmla="*/ 1981186 w 4757739"/>
                <a:gd name="connsiteY29" fmla="*/ 200025 h 2776506"/>
                <a:gd name="connsiteX30" fmla="*/ 1990712 w 4757739"/>
                <a:gd name="connsiteY30" fmla="*/ 254793 h 2776506"/>
                <a:gd name="connsiteX31" fmla="*/ 3031317 w 4757739"/>
                <a:gd name="connsiteY31" fmla="*/ 261937 h 2776506"/>
                <a:gd name="connsiteX32" fmla="*/ 3031317 w 4757739"/>
                <a:gd name="connsiteY32" fmla="*/ 354806 h 2776506"/>
                <a:gd name="connsiteX33" fmla="*/ 4757739 w 4757739"/>
                <a:gd name="connsiteY33" fmla="*/ 361917 h 2776506"/>
                <a:gd name="connsiteX0" fmla="*/ 0 w 4757739"/>
                <a:gd name="connsiteY0" fmla="*/ 2774126 h 2774126"/>
                <a:gd name="connsiteX1" fmla="*/ 21433 w 4757739"/>
                <a:gd name="connsiteY1" fmla="*/ 2726501 h 2774126"/>
                <a:gd name="connsiteX2" fmla="*/ 59531 w 4757739"/>
                <a:gd name="connsiteY2" fmla="*/ 2724119 h 2774126"/>
                <a:gd name="connsiteX3" fmla="*/ 71437 w 4757739"/>
                <a:gd name="connsiteY3" fmla="*/ 2662208 h 2774126"/>
                <a:gd name="connsiteX4" fmla="*/ 109538 w 4757739"/>
                <a:gd name="connsiteY4" fmla="*/ 2633631 h 2774126"/>
                <a:gd name="connsiteX5" fmla="*/ 147638 w 4757739"/>
                <a:gd name="connsiteY5" fmla="*/ 2628869 h 2774126"/>
                <a:gd name="connsiteX6" fmla="*/ 166688 w 4757739"/>
                <a:gd name="connsiteY6" fmla="*/ 2571718 h 2774126"/>
                <a:gd name="connsiteX7" fmla="*/ 192882 w 4757739"/>
                <a:gd name="connsiteY7" fmla="*/ 2574100 h 2774126"/>
                <a:gd name="connsiteX8" fmla="*/ 385763 w 4757739"/>
                <a:gd name="connsiteY8" fmla="*/ 740538 h 2774126"/>
                <a:gd name="connsiteX9" fmla="*/ 638175 w 4757739"/>
                <a:gd name="connsiteY9" fmla="*/ 795307 h 2774126"/>
                <a:gd name="connsiteX10" fmla="*/ 797718 w 4757739"/>
                <a:gd name="connsiteY10" fmla="*/ 707201 h 2774126"/>
                <a:gd name="connsiteX11" fmla="*/ 959644 w 4757739"/>
                <a:gd name="connsiteY11" fmla="*/ 702438 h 2774126"/>
                <a:gd name="connsiteX12" fmla="*/ 1164433 w 4757739"/>
                <a:gd name="connsiteY12" fmla="*/ 700056 h 2774126"/>
                <a:gd name="connsiteX13" fmla="*/ 1369219 w 4757739"/>
                <a:gd name="connsiteY13" fmla="*/ 654812 h 2774126"/>
                <a:gd name="connsiteX14" fmla="*/ 1616869 w 4757739"/>
                <a:gd name="connsiteY14" fmla="*/ 642907 h 2774126"/>
                <a:gd name="connsiteX15" fmla="*/ 1700213 w 4757739"/>
                <a:gd name="connsiteY15" fmla="*/ 585756 h 2774126"/>
                <a:gd name="connsiteX16" fmla="*/ 1983581 w 4757739"/>
                <a:gd name="connsiteY16" fmla="*/ 697676 h 2774126"/>
                <a:gd name="connsiteX17" fmla="*/ 2109788 w 4757739"/>
                <a:gd name="connsiteY17" fmla="*/ 773875 h 2774126"/>
                <a:gd name="connsiteX18" fmla="*/ 2062163 w 4757739"/>
                <a:gd name="connsiteY18" fmla="*/ 892938 h 2774126"/>
                <a:gd name="connsiteX19" fmla="*/ 1716881 w 4757739"/>
                <a:gd name="connsiteY19" fmla="*/ 1164401 h 2774126"/>
                <a:gd name="connsiteX20" fmla="*/ 1214438 w 4757739"/>
                <a:gd name="connsiteY20" fmla="*/ 1262032 h 2774126"/>
                <a:gd name="connsiteX21" fmla="*/ 954881 w 4757739"/>
                <a:gd name="connsiteY21" fmla="*/ 1423957 h 2774126"/>
                <a:gd name="connsiteX22" fmla="*/ 792942 w 4757739"/>
                <a:gd name="connsiteY22" fmla="*/ 1500189 h 2774126"/>
                <a:gd name="connsiteX23" fmla="*/ 1509698 w 4757739"/>
                <a:gd name="connsiteY23" fmla="*/ 0 h 2774126"/>
                <a:gd name="connsiteX24" fmla="*/ 1509698 w 4757739"/>
                <a:gd name="connsiteY24" fmla="*/ 28575 h 2774126"/>
                <a:gd name="connsiteX25" fmla="*/ 1597806 w 4757739"/>
                <a:gd name="connsiteY25" fmla="*/ 50007 h 2774126"/>
                <a:gd name="connsiteX26" fmla="*/ 1604948 w 4757739"/>
                <a:gd name="connsiteY26" fmla="*/ 133350 h 2774126"/>
                <a:gd name="connsiteX27" fmla="*/ 1676386 w 4757739"/>
                <a:gd name="connsiteY27" fmla="*/ 145258 h 2774126"/>
                <a:gd name="connsiteX28" fmla="*/ 1681148 w 4757739"/>
                <a:gd name="connsiteY28" fmla="*/ 188120 h 2774126"/>
                <a:gd name="connsiteX29" fmla="*/ 1981186 w 4757739"/>
                <a:gd name="connsiteY29" fmla="*/ 197645 h 2774126"/>
                <a:gd name="connsiteX30" fmla="*/ 1990712 w 4757739"/>
                <a:gd name="connsiteY30" fmla="*/ 252413 h 2774126"/>
                <a:gd name="connsiteX31" fmla="*/ 3031317 w 4757739"/>
                <a:gd name="connsiteY31" fmla="*/ 259557 h 2774126"/>
                <a:gd name="connsiteX32" fmla="*/ 3031317 w 4757739"/>
                <a:gd name="connsiteY32" fmla="*/ 352426 h 2774126"/>
                <a:gd name="connsiteX33" fmla="*/ 4757739 w 4757739"/>
                <a:gd name="connsiteY33" fmla="*/ 359537 h 2774126"/>
                <a:gd name="connsiteX0" fmla="*/ 0 w 4757739"/>
                <a:gd name="connsiteY0" fmla="*/ 2745551 h 2745551"/>
                <a:gd name="connsiteX1" fmla="*/ 21433 w 4757739"/>
                <a:gd name="connsiteY1" fmla="*/ 2697926 h 2745551"/>
                <a:gd name="connsiteX2" fmla="*/ 59531 w 4757739"/>
                <a:gd name="connsiteY2" fmla="*/ 2695544 h 2745551"/>
                <a:gd name="connsiteX3" fmla="*/ 71437 w 4757739"/>
                <a:gd name="connsiteY3" fmla="*/ 2633633 h 2745551"/>
                <a:gd name="connsiteX4" fmla="*/ 109538 w 4757739"/>
                <a:gd name="connsiteY4" fmla="*/ 2605056 h 2745551"/>
                <a:gd name="connsiteX5" fmla="*/ 147638 w 4757739"/>
                <a:gd name="connsiteY5" fmla="*/ 2600294 h 2745551"/>
                <a:gd name="connsiteX6" fmla="*/ 166688 w 4757739"/>
                <a:gd name="connsiteY6" fmla="*/ 2543143 h 2745551"/>
                <a:gd name="connsiteX7" fmla="*/ 192882 w 4757739"/>
                <a:gd name="connsiteY7" fmla="*/ 2545525 h 2745551"/>
                <a:gd name="connsiteX8" fmla="*/ 385763 w 4757739"/>
                <a:gd name="connsiteY8" fmla="*/ 711963 h 2745551"/>
                <a:gd name="connsiteX9" fmla="*/ 638175 w 4757739"/>
                <a:gd name="connsiteY9" fmla="*/ 766732 h 2745551"/>
                <a:gd name="connsiteX10" fmla="*/ 797718 w 4757739"/>
                <a:gd name="connsiteY10" fmla="*/ 678626 h 2745551"/>
                <a:gd name="connsiteX11" fmla="*/ 959644 w 4757739"/>
                <a:gd name="connsiteY11" fmla="*/ 673863 h 2745551"/>
                <a:gd name="connsiteX12" fmla="*/ 1164433 w 4757739"/>
                <a:gd name="connsiteY12" fmla="*/ 671481 h 2745551"/>
                <a:gd name="connsiteX13" fmla="*/ 1369219 w 4757739"/>
                <a:gd name="connsiteY13" fmla="*/ 626237 h 2745551"/>
                <a:gd name="connsiteX14" fmla="*/ 1616869 w 4757739"/>
                <a:gd name="connsiteY14" fmla="*/ 614332 h 2745551"/>
                <a:gd name="connsiteX15" fmla="*/ 1700213 w 4757739"/>
                <a:gd name="connsiteY15" fmla="*/ 557181 h 2745551"/>
                <a:gd name="connsiteX16" fmla="*/ 1983581 w 4757739"/>
                <a:gd name="connsiteY16" fmla="*/ 669101 h 2745551"/>
                <a:gd name="connsiteX17" fmla="*/ 2109788 w 4757739"/>
                <a:gd name="connsiteY17" fmla="*/ 745300 h 2745551"/>
                <a:gd name="connsiteX18" fmla="*/ 2062163 w 4757739"/>
                <a:gd name="connsiteY18" fmla="*/ 864363 h 2745551"/>
                <a:gd name="connsiteX19" fmla="*/ 1716881 w 4757739"/>
                <a:gd name="connsiteY19" fmla="*/ 1135826 h 2745551"/>
                <a:gd name="connsiteX20" fmla="*/ 1214438 w 4757739"/>
                <a:gd name="connsiteY20" fmla="*/ 1233457 h 2745551"/>
                <a:gd name="connsiteX21" fmla="*/ 954881 w 4757739"/>
                <a:gd name="connsiteY21" fmla="*/ 1395382 h 2745551"/>
                <a:gd name="connsiteX22" fmla="*/ 792942 w 4757739"/>
                <a:gd name="connsiteY22" fmla="*/ 1471614 h 2745551"/>
                <a:gd name="connsiteX23" fmla="*/ 1659717 w 4757739"/>
                <a:gd name="connsiteY23" fmla="*/ 1383507 h 2745551"/>
                <a:gd name="connsiteX24" fmla="*/ 1509698 w 4757739"/>
                <a:gd name="connsiteY24" fmla="*/ 0 h 2745551"/>
                <a:gd name="connsiteX25" fmla="*/ 1597806 w 4757739"/>
                <a:gd name="connsiteY25" fmla="*/ 21432 h 2745551"/>
                <a:gd name="connsiteX26" fmla="*/ 1604948 w 4757739"/>
                <a:gd name="connsiteY26" fmla="*/ 104775 h 2745551"/>
                <a:gd name="connsiteX27" fmla="*/ 1676386 w 4757739"/>
                <a:gd name="connsiteY27" fmla="*/ 116683 h 2745551"/>
                <a:gd name="connsiteX28" fmla="*/ 1681148 w 4757739"/>
                <a:gd name="connsiteY28" fmla="*/ 159545 h 2745551"/>
                <a:gd name="connsiteX29" fmla="*/ 1981186 w 4757739"/>
                <a:gd name="connsiteY29" fmla="*/ 169070 h 2745551"/>
                <a:gd name="connsiteX30" fmla="*/ 1990712 w 4757739"/>
                <a:gd name="connsiteY30" fmla="*/ 223838 h 2745551"/>
                <a:gd name="connsiteX31" fmla="*/ 3031317 w 4757739"/>
                <a:gd name="connsiteY31" fmla="*/ 230982 h 2745551"/>
                <a:gd name="connsiteX32" fmla="*/ 3031317 w 4757739"/>
                <a:gd name="connsiteY32" fmla="*/ 323851 h 2745551"/>
                <a:gd name="connsiteX33" fmla="*/ 4757739 w 4757739"/>
                <a:gd name="connsiteY33" fmla="*/ 330962 h 2745551"/>
                <a:gd name="connsiteX0" fmla="*/ 0 w 4757739"/>
                <a:gd name="connsiteY0" fmla="*/ 2724119 h 2724119"/>
                <a:gd name="connsiteX1" fmla="*/ 21433 w 4757739"/>
                <a:gd name="connsiteY1" fmla="*/ 2676494 h 2724119"/>
                <a:gd name="connsiteX2" fmla="*/ 59531 w 4757739"/>
                <a:gd name="connsiteY2" fmla="*/ 2674112 h 2724119"/>
                <a:gd name="connsiteX3" fmla="*/ 71437 w 4757739"/>
                <a:gd name="connsiteY3" fmla="*/ 2612201 h 2724119"/>
                <a:gd name="connsiteX4" fmla="*/ 109538 w 4757739"/>
                <a:gd name="connsiteY4" fmla="*/ 2583624 h 2724119"/>
                <a:gd name="connsiteX5" fmla="*/ 147638 w 4757739"/>
                <a:gd name="connsiteY5" fmla="*/ 2578862 h 2724119"/>
                <a:gd name="connsiteX6" fmla="*/ 166688 w 4757739"/>
                <a:gd name="connsiteY6" fmla="*/ 2521711 h 2724119"/>
                <a:gd name="connsiteX7" fmla="*/ 192882 w 4757739"/>
                <a:gd name="connsiteY7" fmla="*/ 2524093 h 2724119"/>
                <a:gd name="connsiteX8" fmla="*/ 385763 w 4757739"/>
                <a:gd name="connsiteY8" fmla="*/ 690531 h 2724119"/>
                <a:gd name="connsiteX9" fmla="*/ 638175 w 4757739"/>
                <a:gd name="connsiteY9" fmla="*/ 745300 h 2724119"/>
                <a:gd name="connsiteX10" fmla="*/ 797718 w 4757739"/>
                <a:gd name="connsiteY10" fmla="*/ 657194 h 2724119"/>
                <a:gd name="connsiteX11" fmla="*/ 959644 w 4757739"/>
                <a:gd name="connsiteY11" fmla="*/ 652431 h 2724119"/>
                <a:gd name="connsiteX12" fmla="*/ 1164433 w 4757739"/>
                <a:gd name="connsiteY12" fmla="*/ 650049 h 2724119"/>
                <a:gd name="connsiteX13" fmla="*/ 1369219 w 4757739"/>
                <a:gd name="connsiteY13" fmla="*/ 604805 h 2724119"/>
                <a:gd name="connsiteX14" fmla="*/ 1616869 w 4757739"/>
                <a:gd name="connsiteY14" fmla="*/ 592900 h 2724119"/>
                <a:gd name="connsiteX15" fmla="*/ 1700213 w 4757739"/>
                <a:gd name="connsiteY15" fmla="*/ 535749 h 2724119"/>
                <a:gd name="connsiteX16" fmla="*/ 1983581 w 4757739"/>
                <a:gd name="connsiteY16" fmla="*/ 647669 h 2724119"/>
                <a:gd name="connsiteX17" fmla="*/ 2109788 w 4757739"/>
                <a:gd name="connsiteY17" fmla="*/ 723868 h 2724119"/>
                <a:gd name="connsiteX18" fmla="*/ 2062163 w 4757739"/>
                <a:gd name="connsiteY18" fmla="*/ 842931 h 2724119"/>
                <a:gd name="connsiteX19" fmla="*/ 1716881 w 4757739"/>
                <a:gd name="connsiteY19" fmla="*/ 1114394 h 2724119"/>
                <a:gd name="connsiteX20" fmla="*/ 1214438 w 4757739"/>
                <a:gd name="connsiteY20" fmla="*/ 1212025 h 2724119"/>
                <a:gd name="connsiteX21" fmla="*/ 954881 w 4757739"/>
                <a:gd name="connsiteY21" fmla="*/ 1373950 h 2724119"/>
                <a:gd name="connsiteX22" fmla="*/ 792942 w 4757739"/>
                <a:gd name="connsiteY22" fmla="*/ 1450182 h 2724119"/>
                <a:gd name="connsiteX23" fmla="*/ 1659717 w 4757739"/>
                <a:gd name="connsiteY23" fmla="*/ 1362075 h 2724119"/>
                <a:gd name="connsiteX24" fmla="*/ 1852598 w 4757739"/>
                <a:gd name="connsiteY24" fmla="*/ 1364455 h 2724119"/>
                <a:gd name="connsiteX25" fmla="*/ 1597806 w 4757739"/>
                <a:gd name="connsiteY25" fmla="*/ 0 h 2724119"/>
                <a:gd name="connsiteX26" fmla="*/ 1604948 w 4757739"/>
                <a:gd name="connsiteY26" fmla="*/ 83343 h 2724119"/>
                <a:gd name="connsiteX27" fmla="*/ 1676386 w 4757739"/>
                <a:gd name="connsiteY27" fmla="*/ 95251 h 2724119"/>
                <a:gd name="connsiteX28" fmla="*/ 1681148 w 4757739"/>
                <a:gd name="connsiteY28" fmla="*/ 138113 h 2724119"/>
                <a:gd name="connsiteX29" fmla="*/ 1981186 w 4757739"/>
                <a:gd name="connsiteY29" fmla="*/ 147638 h 2724119"/>
                <a:gd name="connsiteX30" fmla="*/ 1990712 w 4757739"/>
                <a:gd name="connsiteY30" fmla="*/ 202406 h 2724119"/>
                <a:gd name="connsiteX31" fmla="*/ 3031317 w 4757739"/>
                <a:gd name="connsiteY31" fmla="*/ 209550 h 2724119"/>
                <a:gd name="connsiteX32" fmla="*/ 3031317 w 4757739"/>
                <a:gd name="connsiteY32" fmla="*/ 302419 h 2724119"/>
                <a:gd name="connsiteX33" fmla="*/ 4757739 w 4757739"/>
                <a:gd name="connsiteY33" fmla="*/ 309530 h 2724119"/>
                <a:gd name="connsiteX0" fmla="*/ 0 w 4757739"/>
                <a:gd name="connsiteY0" fmla="*/ 2640776 h 2640776"/>
                <a:gd name="connsiteX1" fmla="*/ 21433 w 4757739"/>
                <a:gd name="connsiteY1" fmla="*/ 2593151 h 2640776"/>
                <a:gd name="connsiteX2" fmla="*/ 59531 w 4757739"/>
                <a:gd name="connsiteY2" fmla="*/ 2590769 h 2640776"/>
                <a:gd name="connsiteX3" fmla="*/ 71437 w 4757739"/>
                <a:gd name="connsiteY3" fmla="*/ 2528858 h 2640776"/>
                <a:gd name="connsiteX4" fmla="*/ 109538 w 4757739"/>
                <a:gd name="connsiteY4" fmla="*/ 2500281 h 2640776"/>
                <a:gd name="connsiteX5" fmla="*/ 147638 w 4757739"/>
                <a:gd name="connsiteY5" fmla="*/ 2495519 h 2640776"/>
                <a:gd name="connsiteX6" fmla="*/ 166688 w 4757739"/>
                <a:gd name="connsiteY6" fmla="*/ 2438368 h 2640776"/>
                <a:gd name="connsiteX7" fmla="*/ 192882 w 4757739"/>
                <a:gd name="connsiteY7" fmla="*/ 2440750 h 2640776"/>
                <a:gd name="connsiteX8" fmla="*/ 385763 w 4757739"/>
                <a:gd name="connsiteY8" fmla="*/ 607188 h 2640776"/>
                <a:gd name="connsiteX9" fmla="*/ 638175 w 4757739"/>
                <a:gd name="connsiteY9" fmla="*/ 661957 h 2640776"/>
                <a:gd name="connsiteX10" fmla="*/ 797718 w 4757739"/>
                <a:gd name="connsiteY10" fmla="*/ 573851 h 2640776"/>
                <a:gd name="connsiteX11" fmla="*/ 959644 w 4757739"/>
                <a:gd name="connsiteY11" fmla="*/ 569088 h 2640776"/>
                <a:gd name="connsiteX12" fmla="*/ 1164433 w 4757739"/>
                <a:gd name="connsiteY12" fmla="*/ 566706 h 2640776"/>
                <a:gd name="connsiteX13" fmla="*/ 1369219 w 4757739"/>
                <a:gd name="connsiteY13" fmla="*/ 521462 h 2640776"/>
                <a:gd name="connsiteX14" fmla="*/ 1616869 w 4757739"/>
                <a:gd name="connsiteY14" fmla="*/ 509557 h 2640776"/>
                <a:gd name="connsiteX15" fmla="*/ 1700213 w 4757739"/>
                <a:gd name="connsiteY15" fmla="*/ 452406 h 2640776"/>
                <a:gd name="connsiteX16" fmla="*/ 1983581 w 4757739"/>
                <a:gd name="connsiteY16" fmla="*/ 564326 h 2640776"/>
                <a:gd name="connsiteX17" fmla="*/ 2109788 w 4757739"/>
                <a:gd name="connsiteY17" fmla="*/ 640525 h 2640776"/>
                <a:gd name="connsiteX18" fmla="*/ 2062163 w 4757739"/>
                <a:gd name="connsiteY18" fmla="*/ 759588 h 2640776"/>
                <a:gd name="connsiteX19" fmla="*/ 1716881 w 4757739"/>
                <a:gd name="connsiteY19" fmla="*/ 1031051 h 2640776"/>
                <a:gd name="connsiteX20" fmla="*/ 1214438 w 4757739"/>
                <a:gd name="connsiteY20" fmla="*/ 1128682 h 2640776"/>
                <a:gd name="connsiteX21" fmla="*/ 954881 w 4757739"/>
                <a:gd name="connsiteY21" fmla="*/ 1290607 h 2640776"/>
                <a:gd name="connsiteX22" fmla="*/ 792942 w 4757739"/>
                <a:gd name="connsiteY22" fmla="*/ 1366839 h 2640776"/>
                <a:gd name="connsiteX23" fmla="*/ 1659717 w 4757739"/>
                <a:gd name="connsiteY23" fmla="*/ 1278732 h 2640776"/>
                <a:gd name="connsiteX24" fmla="*/ 1852598 w 4757739"/>
                <a:gd name="connsiteY24" fmla="*/ 1281112 h 2640776"/>
                <a:gd name="connsiteX25" fmla="*/ 2097868 w 4757739"/>
                <a:gd name="connsiteY25" fmla="*/ 1202532 h 2640776"/>
                <a:gd name="connsiteX26" fmla="*/ 1604948 w 4757739"/>
                <a:gd name="connsiteY26" fmla="*/ 0 h 2640776"/>
                <a:gd name="connsiteX27" fmla="*/ 1676386 w 4757739"/>
                <a:gd name="connsiteY27" fmla="*/ 11908 h 2640776"/>
                <a:gd name="connsiteX28" fmla="*/ 1681148 w 4757739"/>
                <a:gd name="connsiteY28" fmla="*/ 54770 h 2640776"/>
                <a:gd name="connsiteX29" fmla="*/ 1981186 w 4757739"/>
                <a:gd name="connsiteY29" fmla="*/ 64295 h 2640776"/>
                <a:gd name="connsiteX30" fmla="*/ 1990712 w 4757739"/>
                <a:gd name="connsiteY30" fmla="*/ 119063 h 2640776"/>
                <a:gd name="connsiteX31" fmla="*/ 3031317 w 4757739"/>
                <a:gd name="connsiteY31" fmla="*/ 126207 h 2640776"/>
                <a:gd name="connsiteX32" fmla="*/ 3031317 w 4757739"/>
                <a:gd name="connsiteY32" fmla="*/ 219076 h 2640776"/>
                <a:gd name="connsiteX33" fmla="*/ 4757739 w 4757739"/>
                <a:gd name="connsiteY33" fmla="*/ 226187 h 2640776"/>
                <a:gd name="connsiteX0" fmla="*/ 0 w 4757739"/>
                <a:gd name="connsiteY0" fmla="*/ 2628868 h 2628868"/>
                <a:gd name="connsiteX1" fmla="*/ 21433 w 4757739"/>
                <a:gd name="connsiteY1" fmla="*/ 2581243 h 2628868"/>
                <a:gd name="connsiteX2" fmla="*/ 59531 w 4757739"/>
                <a:gd name="connsiteY2" fmla="*/ 2578861 h 2628868"/>
                <a:gd name="connsiteX3" fmla="*/ 71437 w 4757739"/>
                <a:gd name="connsiteY3" fmla="*/ 2516950 h 2628868"/>
                <a:gd name="connsiteX4" fmla="*/ 109538 w 4757739"/>
                <a:gd name="connsiteY4" fmla="*/ 2488373 h 2628868"/>
                <a:gd name="connsiteX5" fmla="*/ 147638 w 4757739"/>
                <a:gd name="connsiteY5" fmla="*/ 2483611 h 2628868"/>
                <a:gd name="connsiteX6" fmla="*/ 166688 w 4757739"/>
                <a:gd name="connsiteY6" fmla="*/ 2426460 h 2628868"/>
                <a:gd name="connsiteX7" fmla="*/ 192882 w 4757739"/>
                <a:gd name="connsiteY7" fmla="*/ 2428842 h 2628868"/>
                <a:gd name="connsiteX8" fmla="*/ 385763 w 4757739"/>
                <a:gd name="connsiteY8" fmla="*/ 595280 h 2628868"/>
                <a:gd name="connsiteX9" fmla="*/ 638175 w 4757739"/>
                <a:gd name="connsiteY9" fmla="*/ 650049 h 2628868"/>
                <a:gd name="connsiteX10" fmla="*/ 797718 w 4757739"/>
                <a:gd name="connsiteY10" fmla="*/ 561943 h 2628868"/>
                <a:gd name="connsiteX11" fmla="*/ 959644 w 4757739"/>
                <a:gd name="connsiteY11" fmla="*/ 557180 h 2628868"/>
                <a:gd name="connsiteX12" fmla="*/ 1164433 w 4757739"/>
                <a:gd name="connsiteY12" fmla="*/ 554798 h 2628868"/>
                <a:gd name="connsiteX13" fmla="*/ 1369219 w 4757739"/>
                <a:gd name="connsiteY13" fmla="*/ 509554 h 2628868"/>
                <a:gd name="connsiteX14" fmla="*/ 1616869 w 4757739"/>
                <a:gd name="connsiteY14" fmla="*/ 497649 h 2628868"/>
                <a:gd name="connsiteX15" fmla="*/ 1700213 w 4757739"/>
                <a:gd name="connsiteY15" fmla="*/ 440498 h 2628868"/>
                <a:gd name="connsiteX16" fmla="*/ 1983581 w 4757739"/>
                <a:gd name="connsiteY16" fmla="*/ 552418 h 2628868"/>
                <a:gd name="connsiteX17" fmla="*/ 2109788 w 4757739"/>
                <a:gd name="connsiteY17" fmla="*/ 628617 h 2628868"/>
                <a:gd name="connsiteX18" fmla="*/ 2062163 w 4757739"/>
                <a:gd name="connsiteY18" fmla="*/ 747680 h 2628868"/>
                <a:gd name="connsiteX19" fmla="*/ 1716881 w 4757739"/>
                <a:gd name="connsiteY19" fmla="*/ 1019143 h 2628868"/>
                <a:gd name="connsiteX20" fmla="*/ 1214438 w 4757739"/>
                <a:gd name="connsiteY20" fmla="*/ 1116774 h 2628868"/>
                <a:gd name="connsiteX21" fmla="*/ 954881 w 4757739"/>
                <a:gd name="connsiteY21" fmla="*/ 1278699 h 2628868"/>
                <a:gd name="connsiteX22" fmla="*/ 792942 w 4757739"/>
                <a:gd name="connsiteY22" fmla="*/ 1354931 h 2628868"/>
                <a:gd name="connsiteX23" fmla="*/ 1659717 w 4757739"/>
                <a:gd name="connsiteY23" fmla="*/ 1266824 h 2628868"/>
                <a:gd name="connsiteX24" fmla="*/ 1852598 w 4757739"/>
                <a:gd name="connsiteY24" fmla="*/ 1269204 h 2628868"/>
                <a:gd name="connsiteX25" fmla="*/ 2097868 w 4757739"/>
                <a:gd name="connsiteY25" fmla="*/ 1190624 h 2628868"/>
                <a:gd name="connsiteX26" fmla="*/ 2209786 w 4757739"/>
                <a:gd name="connsiteY26" fmla="*/ 1000123 h 2628868"/>
                <a:gd name="connsiteX27" fmla="*/ 1676386 w 4757739"/>
                <a:gd name="connsiteY27" fmla="*/ 0 h 2628868"/>
                <a:gd name="connsiteX28" fmla="*/ 1681148 w 4757739"/>
                <a:gd name="connsiteY28" fmla="*/ 42862 h 2628868"/>
                <a:gd name="connsiteX29" fmla="*/ 1981186 w 4757739"/>
                <a:gd name="connsiteY29" fmla="*/ 52387 h 2628868"/>
                <a:gd name="connsiteX30" fmla="*/ 1990712 w 4757739"/>
                <a:gd name="connsiteY30" fmla="*/ 107155 h 2628868"/>
                <a:gd name="connsiteX31" fmla="*/ 3031317 w 4757739"/>
                <a:gd name="connsiteY31" fmla="*/ 114299 h 2628868"/>
                <a:gd name="connsiteX32" fmla="*/ 3031317 w 4757739"/>
                <a:gd name="connsiteY32" fmla="*/ 207168 h 2628868"/>
                <a:gd name="connsiteX33" fmla="*/ 4757739 w 4757739"/>
                <a:gd name="connsiteY33" fmla="*/ 214279 h 2628868"/>
                <a:gd name="connsiteX0" fmla="*/ 0 w 4757739"/>
                <a:gd name="connsiteY0" fmla="*/ 2586006 h 2586006"/>
                <a:gd name="connsiteX1" fmla="*/ 21433 w 4757739"/>
                <a:gd name="connsiteY1" fmla="*/ 2538381 h 2586006"/>
                <a:gd name="connsiteX2" fmla="*/ 59531 w 4757739"/>
                <a:gd name="connsiteY2" fmla="*/ 2535999 h 2586006"/>
                <a:gd name="connsiteX3" fmla="*/ 71437 w 4757739"/>
                <a:gd name="connsiteY3" fmla="*/ 2474088 h 2586006"/>
                <a:gd name="connsiteX4" fmla="*/ 109538 w 4757739"/>
                <a:gd name="connsiteY4" fmla="*/ 2445511 h 2586006"/>
                <a:gd name="connsiteX5" fmla="*/ 147638 w 4757739"/>
                <a:gd name="connsiteY5" fmla="*/ 2440749 h 2586006"/>
                <a:gd name="connsiteX6" fmla="*/ 166688 w 4757739"/>
                <a:gd name="connsiteY6" fmla="*/ 2383598 h 2586006"/>
                <a:gd name="connsiteX7" fmla="*/ 192882 w 4757739"/>
                <a:gd name="connsiteY7" fmla="*/ 2385980 h 2586006"/>
                <a:gd name="connsiteX8" fmla="*/ 385763 w 4757739"/>
                <a:gd name="connsiteY8" fmla="*/ 552418 h 2586006"/>
                <a:gd name="connsiteX9" fmla="*/ 638175 w 4757739"/>
                <a:gd name="connsiteY9" fmla="*/ 607187 h 2586006"/>
                <a:gd name="connsiteX10" fmla="*/ 797718 w 4757739"/>
                <a:gd name="connsiteY10" fmla="*/ 519081 h 2586006"/>
                <a:gd name="connsiteX11" fmla="*/ 959644 w 4757739"/>
                <a:gd name="connsiteY11" fmla="*/ 514318 h 2586006"/>
                <a:gd name="connsiteX12" fmla="*/ 1164433 w 4757739"/>
                <a:gd name="connsiteY12" fmla="*/ 511936 h 2586006"/>
                <a:gd name="connsiteX13" fmla="*/ 1369219 w 4757739"/>
                <a:gd name="connsiteY13" fmla="*/ 466692 h 2586006"/>
                <a:gd name="connsiteX14" fmla="*/ 1616869 w 4757739"/>
                <a:gd name="connsiteY14" fmla="*/ 454787 h 2586006"/>
                <a:gd name="connsiteX15" fmla="*/ 1700213 w 4757739"/>
                <a:gd name="connsiteY15" fmla="*/ 397636 h 2586006"/>
                <a:gd name="connsiteX16" fmla="*/ 1983581 w 4757739"/>
                <a:gd name="connsiteY16" fmla="*/ 509556 h 2586006"/>
                <a:gd name="connsiteX17" fmla="*/ 2109788 w 4757739"/>
                <a:gd name="connsiteY17" fmla="*/ 585755 h 2586006"/>
                <a:gd name="connsiteX18" fmla="*/ 2062163 w 4757739"/>
                <a:gd name="connsiteY18" fmla="*/ 704818 h 2586006"/>
                <a:gd name="connsiteX19" fmla="*/ 1716881 w 4757739"/>
                <a:gd name="connsiteY19" fmla="*/ 976281 h 2586006"/>
                <a:gd name="connsiteX20" fmla="*/ 1214438 w 4757739"/>
                <a:gd name="connsiteY20" fmla="*/ 1073912 h 2586006"/>
                <a:gd name="connsiteX21" fmla="*/ 954881 w 4757739"/>
                <a:gd name="connsiteY21" fmla="*/ 1235837 h 2586006"/>
                <a:gd name="connsiteX22" fmla="*/ 792942 w 4757739"/>
                <a:gd name="connsiteY22" fmla="*/ 1312069 h 2586006"/>
                <a:gd name="connsiteX23" fmla="*/ 1659717 w 4757739"/>
                <a:gd name="connsiteY23" fmla="*/ 1223962 h 2586006"/>
                <a:gd name="connsiteX24" fmla="*/ 1852598 w 4757739"/>
                <a:gd name="connsiteY24" fmla="*/ 1226342 h 2586006"/>
                <a:gd name="connsiteX25" fmla="*/ 2097868 w 4757739"/>
                <a:gd name="connsiteY25" fmla="*/ 1147762 h 2586006"/>
                <a:gd name="connsiteX26" fmla="*/ 2209786 w 4757739"/>
                <a:gd name="connsiteY26" fmla="*/ 957261 h 2586006"/>
                <a:gd name="connsiteX27" fmla="*/ 2407429 w 4757739"/>
                <a:gd name="connsiteY27" fmla="*/ 1047750 h 2586006"/>
                <a:gd name="connsiteX28" fmla="*/ 1681148 w 4757739"/>
                <a:gd name="connsiteY28" fmla="*/ 0 h 2586006"/>
                <a:gd name="connsiteX29" fmla="*/ 1981186 w 4757739"/>
                <a:gd name="connsiteY29" fmla="*/ 9525 h 2586006"/>
                <a:gd name="connsiteX30" fmla="*/ 1990712 w 4757739"/>
                <a:gd name="connsiteY30" fmla="*/ 64293 h 2586006"/>
                <a:gd name="connsiteX31" fmla="*/ 3031317 w 4757739"/>
                <a:gd name="connsiteY31" fmla="*/ 71437 h 2586006"/>
                <a:gd name="connsiteX32" fmla="*/ 3031317 w 4757739"/>
                <a:gd name="connsiteY32" fmla="*/ 164306 h 2586006"/>
                <a:gd name="connsiteX33" fmla="*/ 4757739 w 4757739"/>
                <a:gd name="connsiteY33" fmla="*/ 171417 h 2586006"/>
                <a:gd name="connsiteX0" fmla="*/ 0 w 4757739"/>
                <a:gd name="connsiteY0" fmla="*/ 2576481 h 2576481"/>
                <a:gd name="connsiteX1" fmla="*/ 21433 w 4757739"/>
                <a:gd name="connsiteY1" fmla="*/ 2528856 h 2576481"/>
                <a:gd name="connsiteX2" fmla="*/ 59531 w 4757739"/>
                <a:gd name="connsiteY2" fmla="*/ 2526474 h 2576481"/>
                <a:gd name="connsiteX3" fmla="*/ 71437 w 4757739"/>
                <a:gd name="connsiteY3" fmla="*/ 2464563 h 2576481"/>
                <a:gd name="connsiteX4" fmla="*/ 109538 w 4757739"/>
                <a:gd name="connsiteY4" fmla="*/ 2435986 h 2576481"/>
                <a:gd name="connsiteX5" fmla="*/ 147638 w 4757739"/>
                <a:gd name="connsiteY5" fmla="*/ 2431224 h 2576481"/>
                <a:gd name="connsiteX6" fmla="*/ 166688 w 4757739"/>
                <a:gd name="connsiteY6" fmla="*/ 2374073 h 2576481"/>
                <a:gd name="connsiteX7" fmla="*/ 192882 w 4757739"/>
                <a:gd name="connsiteY7" fmla="*/ 2376455 h 2576481"/>
                <a:gd name="connsiteX8" fmla="*/ 385763 w 4757739"/>
                <a:gd name="connsiteY8" fmla="*/ 542893 h 2576481"/>
                <a:gd name="connsiteX9" fmla="*/ 638175 w 4757739"/>
                <a:gd name="connsiteY9" fmla="*/ 597662 h 2576481"/>
                <a:gd name="connsiteX10" fmla="*/ 797718 w 4757739"/>
                <a:gd name="connsiteY10" fmla="*/ 509556 h 2576481"/>
                <a:gd name="connsiteX11" fmla="*/ 959644 w 4757739"/>
                <a:gd name="connsiteY11" fmla="*/ 504793 h 2576481"/>
                <a:gd name="connsiteX12" fmla="*/ 1164433 w 4757739"/>
                <a:gd name="connsiteY12" fmla="*/ 502411 h 2576481"/>
                <a:gd name="connsiteX13" fmla="*/ 1369219 w 4757739"/>
                <a:gd name="connsiteY13" fmla="*/ 457167 h 2576481"/>
                <a:gd name="connsiteX14" fmla="*/ 1616869 w 4757739"/>
                <a:gd name="connsiteY14" fmla="*/ 445262 h 2576481"/>
                <a:gd name="connsiteX15" fmla="*/ 1700213 w 4757739"/>
                <a:gd name="connsiteY15" fmla="*/ 388111 h 2576481"/>
                <a:gd name="connsiteX16" fmla="*/ 1983581 w 4757739"/>
                <a:gd name="connsiteY16" fmla="*/ 500031 h 2576481"/>
                <a:gd name="connsiteX17" fmla="*/ 2109788 w 4757739"/>
                <a:gd name="connsiteY17" fmla="*/ 576230 h 2576481"/>
                <a:gd name="connsiteX18" fmla="*/ 2062163 w 4757739"/>
                <a:gd name="connsiteY18" fmla="*/ 695293 h 2576481"/>
                <a:gd name="connsiteX19" fmla="*/ 1716881 w 4757739"/>
                <a:gd name="connsiteY19" fmla="*/ 966756 h 2576481"/>
                <a:gd name="connsiteX20" fmla="*/ 1214438 w 4757739"/>
                <a:gd name="connsiteY20" fmla="*/ 1064387 h 2576481"/>
                <a:gd name="connsiteX21" fmla="*/ 954881 w 4757739"/>
                <a:gd name="connsiteY21" fmla="*/ 1226312 h 2576481"/>
                <a:gd name="connsiteX22" fmla="*/ 792942 w 4757739"/>
                <a:gd name="connsiteY22" fmla="*/ 1302544 h 2576481"/>
                <a:gd name="connsiteX23" fmla="*/ 1659717 w 4757739"/>
                <a:gd name="connsiteY23" fmla="*/ 1214437 h 2576481"/>
                <a:gd name="connsiteX24" fmla="*/ 1852598 w 4757739"/>
                <a:gd name="connsiteY24" fmla="*/ 1216817 h 2576481"/>
                <a:gd name="connsiteX25" fmla="*/ 2097868 w 4757739"/>
                <a:gd name="connsiteY25" fmla="*/ 1138237 h 2576481"/>
                <a:gd name="connsiteX26" fmla="*/ 2209786 w 4757739"/>
                <a:gd name="connsiteY26" fmla="*/ 947736 h 2576481"/>
                <a:gd name="connsiteX27" fmla="*/ 2407429 w 4757739"/>
                <a:gd name="connsiteY27" fmla="*/ 1038225 h 2576481"/>
                <a:gd name="connsiteX28" fmla="*/ 2516967 w 4757739"/>
                <a:gd name="connsiteY28" fmla="*/ 919162 h 2576481"/>
                <a:gd name="connsiteX29" fmla="*/ 1981186 w 4757739"/>
                <a:gd name="connsiteY29" fmla="*/ 0 h 2576481"/>
                <a:gd name="connsiteX30" fmla="*/ 1990712 w 4757739"/>
                <a:gd name="connsiteY30" fmla="*/ 54768 h 2576481"/>
                <a:gd name="connsiteX31" fmla="*/ 3031317 w 4757739"/>
                <a:gd name="connsiteY31" fmla="*/ 61912 h 2576481"/>
                <a:gd name="connsiteX32" fmla="*/ 3031317 w 4757739"/>
                <a:gd name="connsiteY32" fmla="*/ 154781 h 2576481"/>
                <a:gd name="connsiteX33" fmla="*/ 4757739 w 4757739"/>
                <a:gd name="connsiteY33" fmla="*/ 161892 h 2576481"/>
                <a:gd name="connsiteX0" fmla="*/ 0 w 4757739"/>
                <a:gd name="connsiteY0" fmla="*/ 2521713 h 2521713"/>
                <a:gd name="connsiteX1" fmla="*/ 21433 w 4757739"/>
                <a:gd name="connsiteY1" fmla="*/ 2474088 h 2521713"/>
                <a:gd name="connsiteX2" fmla="*/ 59531 w 4757739"/>
                <a:gd name="connsiteY2" fmla="*/ 2471706 h 2521713"/>
                <a:gd name="connsiteX3" fmla="*/ 71437 w 4757739"/>
                <a:gd name="connsiteY3" fmla="*/ 2409795 h 2521713"/>
                <a:gd name="connsiteX4" fmla="*/ 109538 w 4757739"/>
                <a:gd name="connsiteY4" fmla="*/ 2381218 h 2521713"/>
                <a:gd name="connsiteX5" fmla="*/ 147638 w 4757739"/>
                <a:gd name="connsiteY5" fmla="*/ 2376456 h 2521713"/>
                <a:gd name="connsiteX6" fmla="*/ 166688 w 4757739"/>
                <a:gd name="connsiteY6" fmla="*/ 2319305 h 2521713"/>
                <a:gd name="connsiteX7" fmla="*/ 192882 w 4757739"/>
                <a:gd name="connsiteY7" fmla="*/ 2321687 h 2521713"/>
                <a:gd name="connsiteX8" fmla="*/ 385763 w 4757739"/>
                <a:gd name="connsiteY8" fmla="*/ 488125 h 2521713"/>
                <a:gd name="connsiteX9" fmla="*/ 638175 w 4757739"/>
                <a:gd name="connsiteY9" fmla="*/ 542894 h 2521713"/>
                <a:gd name="connsiteX10" fmla="*/ 797718 w 4757739"/>
                <a:gd name="connsiteY10" fmla="*/ 454788 h 2521713"/>
                <a:gd name="connsiteX11" fmla="*/ 959644 w 4757739"/>
                <a:gd name="connsiteY11" fmla="*/ 450025 h 2521713"/>
                <a:gd name="connsiteX12" fmla="*/ 1164433 w 4757739"/>
                <a:gd name="connsiteY12" fmla="*/ 447643 h 2521713"/>
                <a:gd name="connsiteX13" fmla="*/ 1369219 w 4757739"/>
                <a:gd name="connsiteY13" fmla="*/ 402399 h 2521713"/>
                <a:gd name="connsiteX14" fmla="*/ 1616869 w 4757739"/>
                <a:gd name="connsiteY14" fmla="*/ 390494 h 2521713"/>
                <a:gd name="connsiteX15" fmla="*/ 1700213 w 4757739"/>
                <a:gd name="connsiteY15" fmla="*/ 333343 h 2521713"/>
                <a:gd name="connsiteX16" fmla="*/ 1983581 w 4757739"/>
                <a:gd name="connsiteY16" fmla="*/ 445263 h 2521713"/>
                <a:gd name="connsiteX17" fmla="*/ 2109788 w 4757739"/>
                <a:gd name="connsiteY17" fmla="*/ 521462 h 2521713"/>
                <a:gd name="connsiteX18" fmla="*/ 2062163 w 4757739"/>
                <a:gd name="connsiteY18" fmla="*/ 640525 h 2521713"/>
                <a:gd name="connsiteX19" fmla="*/ 1716881 w 4757739"/>
                <a:gd name="connsiteY19" fmla="*/ 911988 h 2521713"/>
                <a:gd name="connsiteX20" fmla="*/ 1214438 w 4757739"/>
                <a:gd name="connsiteY20" fmla="*/ 1009619 h 2521713"/>
                <a:gd name="connsiteX21" fmla="*/ 954881 w 4757739"/>
                <a:gd name="connsiteY21" fmla="*/ 1171544 h 2521713"/>
                <a:gd name="connsiteX22" fmla="*/ 792942 w 4757739"/>
                <a:gd name="connsiteY22" fmla="*/ 1247776 h 2521713"/>
                <a:gd name="connsiteX23" fmla="*/ 1659717 w 4757739"/>
                <a:gd name="connsiteY23" fmla="*/ 1159669 h 2521713"/>
                <a:gd name="connsiteX24" fmla="*/ 1852598 w 4757739"/>
                <a:gd name="connsiteY24" fmla="*/ 1162049 h 2521713"/>
                <a:gd name="connsiteX25" fmla="*/ 2097868 w 4757739"/>
                <a:gd name="connsiteY25" fmla="*/ 1083469 h 2521713"/>
                <a:gd name="connsiteX26" fmla="*/ 2209786 w 4757739"/>
                <a:gd name="connsiteY26" fmla="*/ 892968 h 2521713"/>
                <a:gd name="connsiteX27" fmla="*/ 2407429 w 4757739"/>
                <a:gd name="connsiteY27" fmla="*/ 983457 h 2521713"/>
                <a:gd name="connsiteX28" fmla="*/ 2516967 w 4757739"/>
                <a:gd name="connsiteY28" fmla="*/ 864394 h 2521713"/>
                <a:gd name="connsiteX29" fmla="*/ 2528873 w 4757739"/>
                <a:gd name="connsiteY29" fmla="*/ 802482 h 2521713"/>
                <a:gd name="connsiteX30" fmla="*/ 1990712 w 4757739"/>
                <a:gd name="connsiteY30" fmla="*/ 0 h 2521713"/>
                <a:gd name="connsiteX31" fmla="*/ 3031317 w 4757739"/>
                <a:gd name="connsiteY31" fmla="*/ 7144 h 2521713"/>
                <a:gd name="connsiteX32" fmla="*/ 3031317 w 4757739"/>
                <a:gd name="connsiteY32" fmla="*/ 100013 h 2521713"/>
                <a:gd name="connsiteX33" fmla="*/ 4757739 w 4757739"/>
                <a:gd name="connsiteY33" fmla="*/ 107124 h 2521713"/>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385763 w 4757739"/>
                <a:gd name="connsiteY8" fmla="*/ 480981 h 2514569"/>
                <a:gd name="connsiteX9" fmla="*/ 638175 w 4757739"/>
                <a:gd name="connsiteY9" fmla="*/ 535750 h 2514569"/>
                <a:gd name="connsiteX10" fmla="*/ 797718 w 4757739"/>
                <a:gd name="connsiteY10" fmla="*/ 447644 h 2514569"/>
                <a:gd name="connsiteX11" fmla="*/ 959644 w 4757739"/>
                <a:gd name="connsiteY11" fmla="*/ 442881 h 2514569"/>
                <a:gd name="connsiteX12" fmla="*/ 1164433 w 4757739"/>
                <a:gd name="connsiteY12" fmla="*/ 440499 h 2514569"/>
                <a:gd name="connsiteX13" fmla="*/ 1369219 w 4757739"/>
                <a:gd name="connsiteY13" fmla="*/ 395255 h 2514569"/>
                <a:gd name="connsiteX14" fmla="*/ 1616869 w 4757739"/>
                <a:gd name="connsiteY14" fmla="*/ 383350 h 2514569"/>
                <a:gd name="connsiteX15" fmla="*/ 1700213 w 4757739"/>
                <a:gd name="connsiteY15" fmla="*/ 326199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638175 w 4757739"/>
                <a:gd name="connsiteY9" fmla="*/ 535750 h 2514569"/>
                <a:gd name="connsiteX10" fmla="*/ 797718 w 4757739"/>
                <a:gd name="connsiteY10" fmla="*/ 447644 h 2514569"/>
                <a:gd name="connsiteX11" fmla="*/ 959644 w 4757739"/>
                <a:gd name="connsiteY11" fmla="*/ 442881 h 2514569"/>
                <a:gd name="connsiteX12" fmla="*/ 1164433 w 4757739"/>
                <a:gd name="connsiteY12" fmla="*/ 440499 h 2514569"/>
                <a:gd name="connsiteX13" fmla="*/ 1369219 w 4757739"/>
                <a:gd name="connsiteY13" fmla="*/ 395255 h 2514569"/>
                <a:gd name="connsiteX14" fmla="*/ 1616869 w 4757739"/>
                <a:gd name="connsiteY14" fmla="*/ 383350 h 2514569"/>
                <a:gd name="connsiteX15" fmla="*/ 1700213 w 4757739"/>
                <a:gd name="connsiteY15" fmla="*/ 326199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797718 w 4757739"/>
                <a:gd name="connsiteY10" fmla="*/ 447644 h 2514569"/>
                <a:gd name="connsiteX11" fmla="*/ 959644 w 4757739"/>
                <a:gd name="connsiteY11" fmla="*/ 442881 h 2514569"/>
                <a:gd name="connsiteX12" fmla="*/ 1164433 w 4757739"/>
                <a:gd name="connsiteY12" fmla="*/ 440499 h 2514569"/>
                <a:gd name="connsiteX13" fmla="*/ 1369219 w 4757739"/>
                <a:gd name="connsiteY13" fmla="*/ 395255 h 2514569"/>
                <a:gd name="connsiteX14" fmla="*/ 1616869 w 4757739"/>
                <a:gd name="connsiteY14" fmla="*/ 383350 h 2514569"/>
                <a:gd name="connsiteX15" fmla="*/ 1700213 w 4757739"/>
                <a:gd name="connsiteY15" fmla="*/ 326199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959644 w 4757739"/>
                <a:gd name="connsiteY11" fmla="*/ 442881 h 2514569"/>
                <a:gd name="connsiteX12" fmla="*/ 1164433 w 4757739"/>
                <a:gd name="connsiteY12" fmla="*/ 440499 h 2514569"/>
                <a:gd name="connsiteX13" fmla="*/ 1369219 w 4757739"/>
                <a:gd name="connsiteY13" fmla="*/ 395255 h 2514569"/>
                <a:gd name="connsiteX14" fmla="*/ 1616869 w 4757739"/>
                <a:gd name="connsiteY14" fmla="*/ 383350 h 2514569"/>
                <a:gd name="connsiteX15" fmla="*/ 1700213 w 4757739"/>
                <a:gd name="connsiteY15" fmla="*/ 326199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1164433 w 4757739"/>
                <a:gd name="connsiteY12" fmla="*/ 440499 h 2514569"/>
                <a:gd name="connsiteX13" fmla="*/ 1369219 w 4757739"/>
                <a:gd name="connsiteY13" fmla="*/ 395255 h 2514569"/>
                <a:gd name="connsiteX14" fmla="*/ 1616869 w 4757739"/>
                <a:gd name="connsiteY14" fmla="*/ 383350 h 2514569"/>
                <a:gd name="connsiteX15" fmla="*/ 1700213 w 4757739"/>
                <a:gd name="connsiteY15" fmla="*/ 326199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1369219 w 4757739"/>
                <a:gd name="connsiteY13" fmla="*/ 395255 h 2514569"/>
                <a:gd name="connsiteX14" fmla="*/ 1616869 w 4757739"/>
                <a:gd name="connsiteY14" fmla="*/ 383350 h 2514569"/>
                <a:gd name="connsiteX15" fmla="*/ 1700213 w 4757739"/>
                <a:gd name="connsiteY15" fmla="*/ 326199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1616869 w 4757739"/>
                <a:gd name="connsiteY14" fmla="*/ 383350 h 2514569"/>
                <a:gd name="connsiteX15" fmla="*/ 1700213 w 4757739"/>
                <a:gd name="connsiteY15" fmla="*/ 326199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1700213 w 4757739"/>
                <a:gd name="connsiteY15" fmla="*/ 326199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149224 w 4906963"/>
                <a:gd name="connsiteY0" fmla="*/ 2514569 h 2514569"/>
                <a:gd name="connsiteX1" fmla="*/ 170657 w 4906963"/>
                <a:gd name="connsiteY1" fmla="*/ 2466944 h 2514569"/>
                <a:gd name="connsiteX2" fmla="*/ 208755 w 4906963"/>
                <a:gd name="connsiteY2" fmla="*/ 2464562 h 2514569"/>
                <a:gd name="connsiteX3" fmla="*/ 220661 w 4906963"/>
                <a:gd name="connsiteY3" fmla="*/ 2402651 h 2514569"/>
                <a:gd name="connsiteX4" fmla="*/ 258762 w 4906963"/>
                <a:gd name="connsiteY4" fmla="*/ 2374074 h 2514569"/>
                <a:gd name="connsiteX5" fmla="*/ 296862 w 4906963"/>
                <a:gd name="connsiteY5" fmla="*/ 2369312 h 2514569"/>
                <a:gd name="connsiteX6" fmla="*/ 315912 w 4906963"/>
                <a:gd name="connsiteY6" fmla="*/ 2312161 h 2514569"/>
                <a:gd name="connsiteX7" fmla="*/ 342106 w 4906963"/>
                <a:gd name="connsiteY7" fmla="*/ 2314543 h 2514569"/>
                <a:gd name="connsiteX8" fmla="*/ 546894 w 4906963"/>
                <a:gd name="connsiteY8" fmla="*/ 1850200 h 2514569"/>
                <a:gd name="connsiteX9" fmla="*/ 1761331 w 4906963"/>
                <a:gd name="connsiteY9" fmla="*/ 1333469 h 2514569"/>
                <a:gd name="connsiteX10" fmla="*/ 2092323 w 4906963"/>
                <a:gd name="connsiteY10" fmla="*/ 1212025 h 2514569"/>
                <a:gd name="connsiteX11" fmla="*/ 2299493 w 4906963"/>
                <a:gd name="connsiteY11" fmla="*/ 1071531 h 2514569"/>
                <a:gd name="connsiteX12" fmla="*/ 2439988 w 4906963"/>
                <a:gd name="connsiteY12" fmla="*/ 1004855 h 2514569"/>
                <a:gd name="connsiteX13" fmla="*/ 2659062 w 4906963"/>
                <a:gd name="connsiteY13" fmla="*/ 931036 h 2514569"/>
                <a:gd name="connsiteX14" fmla="*/ 2790031 w 4906963"/>
                <a:gd name="connsiteY14" fmla="*/ 1159637 h 2514569"/>
                <a:gd name="connsiteX15" fmla="*/ 2809081 w 4906963"/>
                <a:gd name="connsiteY15" fmla="*/ 1309656 h 2514569"/>
                <a:gd name="connsiteX16" fmla="*/ 2606674 w 4906963"/>
                <a:gd name="connsiteY16" fmla="*/ 1323944 h 2514569"/>
                <a:gd name="connsiteX17" fmla="*/ 2468562 w 4906963"/>
                <a:gd name="connsiteY17" fmla="*/ 1345374 h 2514569"/>
                <a:gd name="connsiteX18" fmla="*/ 2211387 w 4906963"/>
                <a:gd name="connsiteY18" fmla="*/ 633381 h 2514569"/>
                <a:gd name="connsiteX19" fmla="*/ 1866105 w 4906963"/>
                <a:gd name="connsiteY19" fmla="*/ 904844 h 2514569"/>
                <a:gd name="connsiteX20" fmla="*/ 1363662 w 4906963"/>
                <a:gd name="connsiteY20" fmla="*/ 1002475 h 2514569"/>
                <a:gd name="connsiteX21" fmla="*/ 1104105 w 4906963"/>
                <a:gd name="connsiteY21" fmla="*/ 1164400 h 2514569"/>
                <a:gd name="connsiteX22" fmla="*/ 942166 w 4906963"/>
                <a:gd name="connsiteY22" fmla="*/ 1240632 h 2514569"/>
                <a:gd name="connsiteX23" fmla="*/ 1808941 w 4906963"/>
                <a:gd name="connsiteY23" fmla="*/ 1152525 h 2514569"/>
                <a:gd name="connsiteX24" fmla="*/ 2001822 w 4906963"/>
                <a:gd name="connsiteY24" fmla="*/ 1154905 h 2514569"/>
                <a:gd name="connsiteX25" fmla="*/ 2247092 w 4906963"/>
                <a:gd name="connsiteY25" fmla="*/ 1076325 h 2514569"/>
                <a:gd name="connsiteX26" fmla="*/ 2359010 w 4906963"/>
                <a:gd name="connsiteY26" fmla="*/ 885824 h 2514569"/>
                <a:gd name="connsiteX27" fmla="*/ 2556653 w 4906963"/>
                <a:gd name="connsiteY27" fmla="*/ 976313 h 2514569"/>
                <a:gd name="connsiteX28" fmla="*/ 2666191 w 4906963"/>
                <a:gd name="connsiteY28" fmla="*/ 857250 h 2514569"/>
                <a:gd name="connsiteX29" fmla="*/ 2678097 w 4906963"/>
                <a:gd name="connsiteY29" fmla="*/ 795338 h 2514569"/>
                <a:gd name="connsiteX30" fmla="*/ 2949561 w 4906963"/>
                <a:gd name="connsiteY30" fmla="*/ 666750 h 2514569"/>
                <a:gd name="connsiteX31" fmla="*/ 3180541 w 4906963"/>
                <a:gd name="connsiteY31" fmla="*/ 0 h 2514569"/>
                <a:gd name="connsiteX32" fmla="*/ 3180541 w 4906963"/>
                <a:gd name="connsiteY32" fmla="*/ 92869 h 2514569"/>
                <a:gd name="connsiteX33" fmla="*/ 4906963 w 4906963"/>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397670 w 4757739"/>
                <a:gd name="connsiteY8" fmla="*/ 1850200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419101 w 4757739"/>
                <a:gd name="connsiteY8" fmla="*/ 2009744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242888 w 4757739"/>
                <a:gd name="connsiteY8" fmla="*/ 2259775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83357 w 4757739"/>
                <a:gd name="connsiteY8" fmla="*/ 2071656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83357 w 4757739"/>
                <a:gd name="connsiteY8" fmla="*/ 2071656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83357 w 4757739"/>
                <a:gd name="connsiteY8" fmla="*/ 2071656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364332 w 4757739"/>
                <a:gd name="connsiteY8" fmla="*/ 2112138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612107 w 4757739"/>
                <a:gd name="connsiteY8" fmla="*/ 1333469 h 2514569"/>
                <a:gd name="connsiteX9" fmla="*/ 1943099 w 4757739"/>
                <a:gd name="connsiteY9" fmla="*/ 1212025 h 2514569"/>
                <a:gd name="connsiteX10" fmla="*/ 2150269 w 4757739"/>
                <a:gd name="connsiteY10" fmla="*/ 1071531 h 2514569"/>
                <a:gd name="connsiteX11" fmla="*/ 2290764 w 4757739"/>
                <a:gd name="connsiteY11" fmla="*/ 1004855 h 2514569"/>
                <a:gd name="connsiteX12" fmla="*/ 2509838 w 4757739"/>
                <a:gd name="connsiteY12" fmla="*/ 931036 h 2514569"/>
                <a:gd name="connsiteX13" fmla="*/ 2640807 w 4757739"/>
                <a:gd name="connsiteY13" fmla="*/ 1159637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635794 w 4757739"/>
                <a:gd name="connsiteY8" fmla="*/ 1790669 h 2514569"/>
                <a:gd name="connsiteX9" fmla="*/ 1943099 w 4757739"/>
                <a:gd name="connsiteY9" fmla="*/ 1212025 h 2514569"/>
                <a:gd name="connsiteX10" fmla="*/ 2150269 w 4757739"/>
                <a:gd name="connsiteY10" fmla="*/ 1071531 h 2514569"/>
                <a:gd name="connsiteX11" fmla="*/ 2290764 w 4757739"/>
                <a:gd name="connsiteY11" fmla="*/ 1004855 h 2514569"/>
                <a:gd name="connsiteX12" fmla="*/ 2509838 w 4757739"/>
                <a:gd name="connsiteY12" fmla="*/ 931036 h 2514569"/>
                <a:gd name="connsiteX13" fmla="*/ 2640807 w 4757739"/>
                <a:gd name="connsiteY13" fmla="*/ 1159637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635794 w 4757739"/>
                <a:gd name="connsiteY8" fmla="*/ 1790669 h 2514569"/>
                <a:gd name="connsiteX9" fmla="*/ 1943099 w 4757739"/>
                <a:gd name="connsiteY9" fmla="*/ 1212025 h 2514569"/>
                <a:gd name="connsiteX10" fmla="*/ 2150269 w 4757739"/>
                <a:gd name="connsiteY10" fmla="*/ 1071531 h 2514569"/>
                <a:gd name="connsiteX11" fmla="*/ 2290764 w 4757739"/>
                <a:gd name="connsiteY11" fmla="*/ 1004855 h 2514569"/>
                <a:gd name="connsiteX12" fmla="*/ 2509838 w 4757739"/>
                <a:gd name="connsiteY12" fmla="*/ 931036 h 2514569"/>
                <a:gd name="connsiteX13" fmla="*/ 2640807 w 4757739"/>
                <a:gd name="connsiteY13" fmla="*/ 1159637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83357 w 4757739"/>
                <a:gd name="connsiteY8" fmla="*/ 2133569 h 2514569"/>
                <a:gd name="connsiteX9" fmla="*/ 1943099 w 4757739"/>
                <a:gd name="connsiteY9" fmla="*/ 1212025 h 2514569"/>
                <a:gd name="connsiteX10" fmla="*/ 2150269 w 4757739"/>
                <a:gd name="connsiteY10" fmla="*/ 1071531 h 2514569"/>
                <a:gd name="connsiteX11" fmla="*/ 2290764 w 4757739"/>
                <a:gd name="connsiteY11" fmla="*/ 1004855 h 2514569"/>
                <a:gd name="connsiteX12" fmla="*/ 2509838 w 4757739"/>
                <a:gd name="connsiteY12" fmla="*/ 931036 h 2514569"/>
                <a:gd name="connsiteX13" fmla="*/ 2640807 w 4757739"/>
                <a:gd name="connsiteY13" fmla="*/ 1159637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83357 w 4757739"/>
                <a:gd name="connsiteY7" fmla="*/ 2133569 h 2514569"/>
                <a:gd name="connsiteX8" fmla="*/ 1943099 w 4757739"/>
                <a:gd name="connsiteY8" fmla="*/ 1212025 h 2514569"/>
                <a:gd name="connsiteX9" fmla="*/ 2150269 w 4757739"/>
                <a:gd name="connsiteY9" fmla="*/ 1071531 h 2514569"/>
                <a:gd name="connsiteX10" fmla="*/ 2290764 w 4757739"/>
                <a:gd name="connsiteY10" fmla="*/ 1004855 h 2514569"/>
                <a:gd name="connsiteX11" fmla="*/ 2509838 w 4757739"/>
                <a:gd name="connsiteY11" fmla="*/ 931036 h 2514569"/>
                <a:gd name="connsiteX12" fmla="*/ 2640807 w 4757739"/>
                <a:gd name="connsiteY12" fmla="*/ 1159637 h 2514569"/>
                <a:gd name="connsiteX13" fmla="*/ 2659857 w 4757739"/>
                <a:gd name="connsiteY13" fmla="*/ 1309656 h 2514569"/>
                <a:gd name="connsiteX14" fmla="*/ 2457450 w 4757739"/>
                <a:gd name="connsiteY14" fmla="*/ 1323944 h 2514569"/>
                <a:gd name="connsiteX15" fmla="*/ 2319338 w 4757739"/>
                <a:gd name="connsiteY15" fmla="*/ 1345374 h 2514569"/>
                <a:gd name="connsiteX16" fmla="*/ 2062163 w 4757739"/>
                <a:gd name="connsiteY16" fmla="*/ 633381 h 2514569"/>
                <a:gd name="connsiteX17" fmla="*/ 1716881 w 4757739"/>
                <a:gd name="connsiteY17" fmla="*/ 904844 h 2514569"/>
                <a:gd name="connsiteX18" fmla="*/ 1214438 w 4757739"/>
                <a:gd name="connsiteY18" fmla="*/ 1002475 h 2514569"/>
                <a:gd name="connsiteX19" fmla="*/ 954881 w 4757739"/>
                <a:gd name="connsiteY19" fmla="*/ 1164400 h 2514569"/>
                <a:gd name="connsiteX20" fmla="*/ 792942 w 4757739"/>
                <a:gd name="connsiteY20" fmla="*/ 1240632 h 2514569"/>
                <a:gd name="connsiteX21" fmla="*/ 1659717 w 4757739"/>
                <a:gd name="connsiteY21" fmla="*/ 1152525 h 2514569"/>
                <a:gd name="connsiteX22" fmla="*/ 1852598 w 4757739"/>
                <a:gd name="connsiteY22" fmla="*/ 1154905 h 2514569"/>
                <a:gd name="connsiteX23" fmla="*/ 2097868 w 4757739"/>
                <a:gd name="connsiteY23" fmla="*/ 1076325 h 2514569"/>
                <a:gd name="connsiteX24" fmla="*/ 2209786 w 4757739"/>
                <a:gd name="connsiteY24" fmla="*/ 885824 h 2514569"/>
                <a:gd name="connsiteX25" fmla="*/ 2407429 w 4757739"/>
                <a:gd name="connsiteY25" fmla="*/ 976313 h 2514569"/>
                <a:gd name="connsiteX26" fmla="*/ 2516967 w 4757739"/>
                <a:gd name="connsiteY26" fmla="*/ 857250 h 2514569"/>
                <a:gd name="connsiteX27" fmla="*/ 2528873 w 4757739"/>
                <a:gd name="connsiteY27" fmla="*/ 795338 h 2514569"/>
                <a:gd name="connsiteX28" fmla="*/ 2800337 w 4757739"/>
                <a:gd name="connsiteY28" fmla="*/ 666750 h 2514569"/>
                <a:gd name="connsiteX29" fmla="*/ 3031317 w 4757739"/>
                <a:gd name="connsiteY29" fmla="*/ 0 h 2514569"/>
                <a:gd name="connsiteX30" fmla="*/ 3031317 w 4757739"/>
                <a:gd name="connsiteY30" fmla="*/ 92869 h 2514569"/>
                <a:gd name="connsiteX31" fmla="*/ 4757739 w 4757739"/>
                <a:gd name="connsiteY3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88119 w 4757739"/>
                <a:gd name="connsiteY7" fmla="*/ 2297875 h 2514569"/>
                <a:gd name="connsiteX8" fmla="*/ 1943099 w 4757739"/>
                <a:gd name="connsiteY8" fmla="*/ 1212025 h 2514569"/>
                <a:gd name="connsiteX9" fmla="*/ 2150269 w 4757739"/>
                <a:gd name="connsiteY9" fmla="*/ 1071531 h 2514569"/>
                <a:gd name="connsiteX10" fmla="*/ 2290764 w 4757739"/>
                <a:gd name="connsiteY10" fmla="*/ 1004855 h 2514569"/>
                <a:gd name="connsiteX11" fmla="*/ 2509838 w 4757739"/>
                <a:gd name="connsiteY11" fmla="*/ 931036 h 2514569"/>
                <a:gd name="connsiteX12" fmla="*/ 2640807 w 4757739"/>
                <a:gd name="connsiteY12" fmla="*/ 1159637 h 2514569"/>
                <a:gd name="connsiteX13" fmla="*/ 2659857 w 4757739"/>
                <a:gd name="connsiteY13" fmla="*/ 1309656 h 2514569"/>
                <a:gd name="connsiteX14" fmla="*/ 2457450 w 4757739"/>
                <a:gd name="connsiteY14" fmla="*/ 1323944 h 2514569"/>
                <a:gd name="connsiteX15" fmla="*/ 2319338 w 4757739"/>
                <a:gd name="connsiteY15" fmla="*/ 1345374 h 2514569"/>
                <a:gd name="connsiteX16" fmla="*/ 2062163 w 4757739"/>
                <a:gd name="connsiteY16" fmla="*/ 633381 h 2514569"/>
                <a:gd name="connsiteX17" fmla="*/ 1716881 w 4757739"/>
                <a:gd name="connsiteY17" fmla="*/ 904844 h 2514569"/>
                <a:gd name="connsiteX18" fmla="*/ 1214438 w 4757739"/>
                <a:gd name="connsiteY18" fmla="*/ 1002475 h 2514569"/>
                <a:gd name="connsiteX19" fmla="*/ 954881 w 4757739"/>
                <a:gd name="connsiteY19" fmla="*/ 1164400 h 2514569"/>
                <a:gd name="connsiteX20" fmla="*/ 792942 w 4757739"/>
                <a:gd name="connsiteY20" fmla="*/ 1240632 h 2514569"/>
                <a:gd name="connsiteX21" fmla="*/ 1659717 w 4757739"/>
                <a:gd name="connsiteY21" fmla="*/ 1152525 h 2514569"/>
                <a:gd name="connsiteX22" fmla="*/ 1852598 w 4757739"/>
                <a:gd name="connsiteY22" fmla="*/ 1154905 h 2514569"/>
                <a:gd name="connsiteX23" fmla="*/ 2097868 w 4757739"/>
                <a:gd name="connsiteY23" fmla="*/ 1076325 h 2514569"/>
                <a:gd name="connsiteX24" fmla="*/ 2209786 w 4757739"/>
                <a:gd name="connsiteY24" fmla="*/ 885824 h 2514569"/>
                <a:gd name="connsiteX25" fmla="*/ 2407429 w 4757739"/>
                <a:gd name="connsiteY25" fmla="*/ 976313 h 2514569"/>
                <a:gd name="connsiteX26" fmla="*/ 2516967 w 4757739"/>
                <a:gd name="connsiteY26" fmla="*/ 857250 h 2514569"/>
                <a:gd name="connsiteX27" fmla="*/ 2528873 w 4757739"/>
                <a:gd name="connsiteY27" fmla="*/ 795338 h 2514569"/>
                <a:gd name="connsiteX28" fmla="*/ 2800337 w 4757739"/>
                <a:gd name="connsiteY28" fmla="*/ 666750 h 2514569"/>
                <a:gd name="connsiteX29" fmla="*/ 3031317 w 4757739"/>
                <a:gd name="connsiteY29" fmla="*/ 0 h 2514569"/>
                <a:gd name="connsiteX30" fmla="*/ 3031317 w 4757739"/>
                <a:gd name="connsiteY30" fmla="*/ 92869 h 2514569"/>
                <a:gd name="connsiteX31" fmla="*/ 4757739 w 4757739"/>
                <a:gd name="connsiteY3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43099 w 4757739"/>
                <a:gd name="connsiteY8" fmla="*/ 1212025 h 2514569"/>
                <a:gd name="connsiteX9" fmla="*/ 2150269 w 4757739"/>
                <a:gd name="connsiteY9" fmla="*/ 1071531 h 2514569"/>
                <a:gd name="connsiteX10" fmla="*/ 2290764 w 4757739"/>
                <a:gd name="connsiteY10" fmla="*/ 1004855 h 2514569"/>
                <a:gd name="connsiteX11" fmla="*/ 2509838 w 4757739"/>
                <a:gd name="connsiteY11" fmla="*/ 931036 h 2514569"/>
                <a:gd name="connsiteX12" fmla="*/ 2640807 w 4757739"/>
                <a:gd name="connsiteY12" fmla="*/ 1159637 h 2514569"/>
                <a:gd name="connsiteX13" fmla="*/ 2659857 w 4757739"/>
                <a:gd name="connsiteY13" fmla="*/ 1309656 h 2514569"/>
                <a:gd name="connsiteX14" fmla="*/ 2457450 w 4757739"/>
                <a:gd name="connsiteY14" fmla="*/ 1323944 h 2514569"/>
                <a:gd name="connsiteX15" fmla="*/ 2319338 w 4757739"/>
                <a:gd name="connsiteY15" fmla="*/ 1345374 h 2514569"/>
                <a:gd name="connsiteX16" fmla="*/ 2062163 w 4757739"/>
                <a:gd name="connsiteY16" fmla="*/ 633381 h 2514569"/>
                <a:gd name="connsiteX17" fmla="*/ 1716881 w 4757739"/>
                <a:gd name="connsiteY17" fmla="*/ 904844 h 2514569"/>
                <a:gd name="connsiteX18" fmla="*/ 1214438 w 4757739"/>
                <a:gd name="connsiteY18" fmla="*/ 1002475 h 2514569"/>
                <a:gd name="connsiteX19" fmla="*/ 954881 w 4757739"/>
                <a:gd name="connsiteY19" fmla="*/ 1164400 h 2514569"/>
                <a:gd name="connsiteX20" fmla="*/ 792942 w 4757739"/>
                <a:gd name="connsiteY20" fmla="*/ 1240632 h 2514569"/>
                <a:gd name="connsiteX21" fmla="*/ 1659717 w 4757739"/>
                <a:gd name="connsiteY21" fmla="*/ 1152525 h 2514569"/>
                <a:gd name="connsiteX22" fmla="*/ 1852598 w 4757739"/>
                <a:gd name="connsiteY22" fmla="*/ 1154905 h 2514569"/>
                <a:gd name="connsiteX23" fmla="*/ 2097868 w 4757739"/>
                <a:gd name="connsiteY23" fmla="*/ 1076325 h 2514569"/>
                <a:gd name="connsiteX24" fmla="*/ 2209786 w 4757739"/>
                <a:gd name="connsiteY24" fmla="*/ 885824 h 2514569"/>
                <a:gd name="connsiteX25" fmla="*/ 2407429 w 4757739"/>
                <a:gd name="connsiteY25" fmla="*/ 976313 h 2514569"/>
                <a:gd name="connsiteX26" fmla="*/ 2516967 w 4757739"/>
                <a:gd name="connsiteY26" fmla="*/ 857250 h 2514569"/>
                <a:gd name="connsiteX27" fmla="*/ 2528873 w 4757739"/>
                <a:gd name="connsiteY27" fmla="*/ 795338 h 2514569"/>
                <a:gd name="connsiteX28" fmla="*/ 2800337 w 4757739"/>
                <a:gd name="connsiteY28" fmla="*/ 666750 h 2514569"/>
                <a:gd name="connsiteX29" fmla="*/ 3031317 w 4757739"/>
                <a:gd name="connsiteY29" fmla="*/ 0 h 2514569"/>
                <a:gd name="connsiteX30" fmla="*/ 3031317 w 4757739"/>
                <a:gd name="connsiteY30" fmla="*/ 92869 h 2514569"/>
                <a:gd name="connsiteX31" fmla="*/ 4757739 w 4757739"/>
                <a:gd name="connsiteY3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7643 w 4757739"/>
                <a:gd name="connsiteY8" fmla="*/ 2295494 h 2514569"/>
                <a:gd name="connsiteX9" fmla="*/ 2150269 w 4757739"/>
                <a:gd name="connsiteY9" fmla="*/ 1071531 h 2514569"/>
                <a:gd name="connsiteX10" fmla="*/ 2290764 w 4757739"/>
                <a:gd name="connsiteY10" fmla="*/ 1004855 h 2514569"/>
                <a:gd name="connsiteX11" fmla="*/ 2509838 w 4757739"/>
                <a:gd name="connsiteY11" fmla="*/ 931036 h 2514569"/>
                <a:gd name="connsiteX12" fmla="*/ 2640807 w 4757739"/>
                <a:gd name="connsiteY12" fmla="*/ 1159637 h 2514569"/>
                <a:gd name="connsiteX13" fmla="*/ 2659857 w 4757739"/>
                <a:gd name="connsiteY13" fmla="*/ 1309656 h 2514569"/>
                <a:gd name="connsiteX14" fmla="*/ 2457450 w 4757739"/>
                <a:gd name="connsiteY14" fmla="*/ 1323944 h 2514569"/>
                <a:gd name="connsiteX15" fmla="*/ 2319338 w 4757739"/>
                <a:gd name="connsiteY15" fmla="*/ 1345374 h 2514569"/>
                <a:gd name="connsiteX16" fmla="*/ 2062163 w 4757739"/>
                <a:gd name="connsiteY16" fmla="*/ 633381 h 2514569"/>
                <a:gd name="connsiteX17" fmla="*/ 1716881 w 4757739"/>
                <a:gd name="connsiteY17" fmla="*/ 904844 h 2514569"/>
                <a:gd name="connsiteX18" fmla="*/ 1214438 w 4757739"/>
                <a:gd name="connsiteY18" fmla="*/ 1002475 h 2514569"/>
                <a:gd name="connsiteX19" fmla="*/ 954881 w 4757739"/>
                <a:gd name="connsiteY19" fmla="*/ 1164400 h 2514569"/>
                <a:gd name="connsiteX20" fmla="*/ 792942 w 4757739"/>
                <a:gd name="connsiteY20" fmla="*/ 1240632 h 2514569"/>
                <a:gd name="connsiteX21" fmla="*/ 1659717 w 4757739"/>
                <a:gd name="connsiteY21" fmla="*/ 1152525 h 2514569"/>
                <a:gd name="connsiteX22" fmla="*/ 1852598 w 4757739"/>
                <a:gd name="connsiteY22" fmla="*/ 1154905 h 2514569"/>
                <a:gd name="connsiteX23" fmla="*/ 2097868 w 4757739"/>
                <a:gd name="connsiteY23" fmla="*/ 1076325 h 2514569"/>
                <a:gd name="connsiteX24" fmla="*/ 2209786 w 4757739"/>
                <a:gd name="connsiteY24" fmla="*/ 885824 h 2514569"/>
                <a:gd name="connsiteX25" fmla="*/ 2407429 w 4757739"/>
                <a:gd name="connsiteY25" fmla="*/ 976313 h 2514569"/>
                <a:gd name="connsiteX26" fmla="*/ 2516967 w 4757739"/>
                <a:gd name="connsiteY26" fmla="*/ 857250 h 2514569"/>
                <a:gd name="connsiteX27" fmla="*/ 2528873 w 4757739"/>
                <a:gd name="connsiteY27" fmla="*/ 795338 h 2514569"/>
                <a:gd name="connsiteX28" fmla="*/ 2800337 w 4757739"/>
                <a:gd name="connsiteY28" fmla="*/ 666750 h 2514569"/>
                <a:gd name="connsiteX29" fmla="*/ 3031317 w 4757739"/>
                <a:gd name="connsiteY29" fmla="*/ 0 h 2514569"/>
                <a:gd name="connsiteX30" fmla="*/ 3031317 w 4757739"/>
                <a:gd name="connsiteY30" fmla="*/ 92869 h 2514569"/>
                <a:gd name="connsiteX31" fmla="*/ 4757739 w 4757739"/>
                <a:gd name="connsiteY3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150269 w 4757739"/>
                <a:gd name="connsiteY9" fmla="*/ 1071531 h 2514569"/>
                <a:gd name="connsiteX10" fmla="*/ 2290764 w 4757739"/>
                <a:gd name="connsiteY10" fmla="*/ 1004855 h 2514569"/>
                <a:gd name="connsiteX11" fmla="*/ 2509838 w 4757739"/>
                <a:gd name="connsiteY11" fmla="*/ 931036 h 2514569"/>
                <a:gd name="connsiteX12" fmla="*/ 2640807 w 4757739"/>
                <a:gd name="connsiteY12" fmla="*/ 1159637 h 2514569"/>
                <a:gd name="connsiteX13" fmla="*/ 2659857 w 4757739"/>
                <a:gd name="connsiteY13" fmla="*/ 1309656 h 2514569"/>
                <a:gd name="connsiteX14" fmla="*/ 2457450 w 4757739"/>
                <a:gd name="connsiteY14" fmla="*/ 1323944 h 2514569"/>
                <a:gd name="connsiteX15" fmla="*/ 2319338 w 4757739"/>
                <a:gd name="connsiteY15" fmla="*/ 1345374 h 2514569"/>
                <a:gd name="connsiteX16" fmla="*/ 2062163 w 4757739"/>
                <a:gd name="connsiteY16" fmla="*/ 633381 h 2514569"/>
                <a:gd name="connsiteX17" fmla="*/ 1716881 w 4757739"/>
                <a:gd name="connsiteY17" fmla="*/ 904844 h 2514569"/>
                <a:gd name="connsiteX18" fmla="*/ 1214438 w 4757739"/>
                <a:gd name="connsiteY18" fmla="*/ 1002475 h 2514569"/>
                <a:gd name="connsiteX19" fmla="*/ 954881 w 4757739"/>
                <a:gd name="connsiteY19" fmla="*/ 1164400 h 2514569"/>
                <a:gd name="connsiteX20" fmla="*/ 792942 w 4757739"/>
                <a:gd name="connsiteY20" fmla="*/ 1240632 h 2514569"/>
                <a:gd name="connsiteX21" fmla="*/ 1659717 w 4757739"/>
                <a:gd name="connsiteY21" fmla="*/ 1152525 h 2514569"/>
                <a:gd name="connsiteX22" fmla="*/ 1852598 w 4757739"/>
                <a:gd name="connsiteY22" fmla="*/ 1154905 h 2514569"/>
                <a:gd name="connsiteX23" fmla="*/ 2097868 w 4757739"/>
                <a:gd name="connsiteY23" fmla="*/ 1076325 h 2514569"/>
                <a:gd name="connsiteX24" fmla="*/ 2209786 w 4757739"/>
                <a:gd name="connsiteY24" fmla="*/ 885824 h 2514569"/>
                <a:gd name="connsiteX25" fmla="*/ 2407429 w 4757739"/>
                <a:gd name="connsiteY25" fmla="*/ 976313 h 2514569"/>
                <a:gd name="connsiteX26" fmla="*/ 2516967 w 4757739"/>
                <a:gd name="connsiteY26" fmla="*/ 857250 h 2514569"/>
                <a:gd name="connsiteX27" fmla="*/ 2528873 w 4757739"/>
                <a:gd name="connsiteY27" fmla="*/ 795338 h 2514569"/>
                <a:gd name="connsiteX28" fmla="*/ 2800337 w 4757739"/>
                <a:gd name="connsiteY28" fmla="*/ 666750 h 2514569"/>
                <a:gd name="connsiteX29" fmla="*/ 3031317 w 4757739"/>
                <a:gd name="connsiteY29" fmla="*/ 0 h 2514569"/>
                <a:gd name="connsiteX30" fmla="*/ 3031317 w 4757739"/>
                <a:gd name="connsiteY30" fmla="*/ 92869 h 2514569"/>
                <a:gd name="connsiteX31" fmla="*/ 4757739 w 4757739"/>
                <a:gd name="connsiteY3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150269 w 4757739"/>
                <a:gd name="connsiteY10" fmla="*/ 1071531 h 2514569"/>
                <a:gd name="connsiteX11" fmla="*/ 2290764 w 4757739"/>
                <a:gd name="connsiteY11" fmla="*/ 1004855 h 2514569"/>
                <a:gd name="connsiteX12" fmla="*/ 2509838 w 4757739"/>
                <a:gd name="connsiteY12" fmla="*/ 931036 h 2514569"/>
                <a:gd name="connsiteX13" fmla="*/ 2640807 w 4757739"/>
                <a:gd name="connsiteY13" fmla="*/ 1159637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290764 w 4757739"/>
                <a:gd name="connsiteY11" fmla="*/ 1004855 h 2514569"/>
                <a:gd name="connsiteX12" fmla="*/ 2509838 w 4757739"/>
                <a:gd name="connsiteY12" fmla="*/ 931036 h 2514569"/>
                <a:gd name="connsiteX13" fmla="*/ 2640807 w 4757739"/>
                <a:gd name="connsiteY13" fmla="*/ 1159637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509838 w 4757739"/>
                <a:gd name="connsiteY12" fmla="*/ 931036 h 2514569"/>
                <a:gd name="connsiteX13" fmla="*/ 2640807 w 4757739"/>
                <a:gd name="connsiteY13" fmla="*/ 1159637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2640807 w 4757739"/>
                <a:gd name="connsiteY13" fmla="*/ 1159637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8138 w 4757739"/>
                <a:gd name="connsiteY13" fmla="*/ 2228818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8138 w 4757739"/>
                <a:gd name="connsiteY13" fmla="*/ 2228818 h 2514569"/>
                <a:gd name="connsiteX14" fmla="*/ 347663 w 4757739"/>
                <a:gd name="connsiteY14" fmla="*/ 2193100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0526 w 4757739"/>
                <a:gd name="connsiteY16" fmla="*/ 2131187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750095 w 4757739"/>
                <a:gd name="connsiteY17" fmla="*/ 1869250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750095 w 4757739"/>
                <a:gd name="connsiteY17" fmla="*/ 1869250 h 2514569"/>
                <a:gd name="connsiteX18" fmla="*/ 1054893 w 4757739"/>
                <a:gd name="connsiteY18" fmla="*/ 1671606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750095 w 4757739"/>
                <a:gd name="connsiteY17" fmla="*/ 1869250 h 2514569"/>
                <a:gd name="connsiteX18" fmla="*/ 1054893 w 4757739"/>
                <a:gd name="connsiteY18" fmla="*/ 1671606 h 2514569"/>
                <a:gd name="connsiteX19" fmla="*/ 1214438 w 4757739"/>
                <a:gd name="connsiteY19" fmla="*/ 1583500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750095 w 4757739"/>
                <a:gd name="connsiteY17" fmla="*/ 1869250 h 2514569"/>
                <a:gd name="connsiteX18" fmla="*/ 1054893 w 4757739"/>
                <a:gd name="connsiteY18" fmla="*/ 1671606 h 2514569"/>
                <a:gd name="connsiteX19" fmla="*/ 1214438 w 4757739"/>
                <a:gd name="connsiteY19" fmla="*/ 1583500 h 2514569"/>
                <a:gd name="connsiteX20" fmla="*/ 1328738 w 4757739"/>
                <a:gd name="connsiteY20" fmla="*/ 15073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1054893 w 4757739"/>
                <a:gd name="connsiteY18" fmla="*/ 1671606 h 2514569"/>
                <a:gd name="connsiteX19" fmla="*/ 1214438 w 4757739"/>
                <a:gd name="connsiteY19" fmla="*/ 1583500 h 2514569"/>
                <a:gd name="connsiteX20" fmla="*/ 1328738 w 4757739"/>
                <a:gd name="connsiteY20" fmla="*/ 15073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47675 w 4757739"/>
                <a:gd name="connsiteY18" fmla="*/ 2112137 h 2514569"/>
                <a:gd name="connsiteX19" fmla="*/ 1214438 w 4757739"/>
                <a:gd name="connsiteY19" fmla="*/ 1583500 h 2514569"/>
                <a:gd name="connsiteX20" fmla="*/ 1328738 w 4757739"/>
                <a:gd name="connsiteY20" fmla="*/ 15073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47675 w 4757739"/>
                <a:gd name="connsiteY18" fmla="*/ 2112137 h 2514569"/>
                <a:gd name="connsiteX19" fmla="*/ 490538 w 4757739"/>
                <a:gd name="connsiteY19" fmla="*/ 2052606 h 2514569"/>
                <a:gd name="connsiteX20" fmla="*/ 1328738 w 4757739"/>
                <a:gd name="connsiteY20" fmla="*/ 15073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1328738 w 4757739"/>
                <a:gd name="connsiteY20" fmla="*/ 15073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45307 w 4757739"/>
                <a:gd name="connsiteY20" fmla="*/ 2009744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1395398 w 4757739"/>
                <a:gd name="connsiteY25" fmla="*/ 1440652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833423 w 4757739"/>
                <a:gd name="connsiteY25" fmla="*/ 1857370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1390635 w 4757739"/>
                <a:gd name="connsiteY26" fmla="*/ 1435890 h 2514569"/>
                <a:gd name="connsiteX27" fmla="*/ 2209786 w 4757739"/>
                <a:gd name="connsiteY27" fmla="*/ 885824 h 2514569"/>
                <a:gd name="connsiteX28" fmla="*/ 2407429 w 4757739"/>
                <a:gd name="connsiteY28" fmla="*/ 976313 h 2514569"/>
                <a:gd name="connsiteX29" fmla="*/ 2516967 w 4757739"/>
                <a:gd name="connsiteY29" fmla="*/ 857250 h 2514569"/>
                <a:gd name="connsiteX30" fmla="*/ 2528873 w 4757739"/>
                <a:gd name="connsiteY30" fmla="*/ 795338 h 2514569"/>
                <a:gd name="connsiteX31" fmla="*/ 2800337 w 4757739"/>
                <a:gd name="connsiteY31" fmla="*/ 666750 h 2514569"/>
                <a:gd name="connsiteX32" fmla="*/ 3031317 w 4757739"/>
                <a:gd name="connsiteY32" fmla="*/ 0 h 2514569"/>
                <a:gd name="connsiteX33" fmla="*/ 3031317 w 4757739"/>
                <a:gd name="connsiteY33" fmla="*/ 92869 h 2514569"/>
                <a:gd name="connsiteX34" fmla="*/ 4757739 w 4757739"/>
                <a:gd name="connsiteY3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788178 w 4757739"/>
                <a:gd name="connsiteY26" fmla="*/ 1854990 h 2514569"/>
                <a:gd name="connsiteX27" fmla="*/ 2209786 w 4757739"/>
                <a:gd name="connsiteY27" fmla="*/ 885824 h 2514569"/>
                <a:gd name="connsiteX28" fmla="*/ 2407429 w 4757739"/>
                <a:gd name="connsiteY28" fmla="*/ 976313 h 2514569"/>
                <a:gd name="connsiteX29" fmla="*/ 2516967 w 4757739"/>
                <a:gd name="connsiteY29" fmla="*/ 857250 h 2514569"/>
                <a:gd name="connsiteX30" fmla="*/ 2528873 w 4757739"/>
                <a:gd name="connsiteY30" fmla="*/ 795338 h 2514569"/>
                <a:gd name="connsiteX31" fmla="*/ 2800337 w 4757739"/>
                <a:gd name="connsiteY31" fmla="*/ 666750 h 2514569"/>
                <a:gd name="connsiteX32" fmla="*/ 3031317 w 4757739"/>
                <a:gd name="connsiteY32" fmla="*/ 0 h 2514569"/>
                <a:gd name="connsiteX33" fmla="*/ 3031317 w 4757739"/>
                <a:gd name="connsiteY33" fmla="*/ 92869 h 2514569"/>
                <a:gd name="connsiteX34" fmla="*/ 4757739 w 4757739"/>
                <a:gd name="connsiteY3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778653 w 4757739"/>
                <a:gd name="connsiteY26" fmla="*/ 1881183 h 2514569"/>
                <a:gd name="connsiteX27" fmla="*/ 2209786 w 4757739"/>
                <a:gd name="connsiteY27" fmla="*/ 885824 h 2514569"/>
                <a:gd name="connsiteX28" fmla="*/ 2407429 w 4757739"/>
                <a:gd name="connsiteY28" fmla="*/ 976313 h 2514569"/>
                <a:gd name="connsiteX29" fmla="*/ 2516967 w 4757739"/>
                <a:gd name="connsiteY29" fmla="*/ 857250 h 2514569"/>
                <a:gd name="connsiteX30" fmla="*/ 2528873 w 4757739"/>
                <a:gd name="connsiteY30" fmla="*/ 795338 h 2514569"/>
                <a:gd name="connsiteX31" fmla="*/ 2800337 w 4757739"/>
                <a:gd name="connsiteY31" fmla="*/ 666750 h 2514569"/>
                <a:gd name="connsiteX32" fmla="*/ 3031317 w 4757739"/>
                <a:gd name="connsiteY32" fmla="*/ 0 h 2514569"/>
                <a:gd name="connsiteX33" fmla="*/ 3031317 w 4757739"/>
                <a:gd name="connsiteY33" fmla="*/ 92869 h 2514569"/>
                <a:gd name="connsiteX34" fmla="*/ 4757739 w 4757739"/>
                <a:gd name="connsiteY3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2209786 w 4757739"/>
                <a:gd name="connsiteY27" fmla="*/ 885824 h 2514569"/>
                <a:gd name="connsiteX28" fmla="*/ 2407429 w 4757739"/>
                <a:gd name="connsiteY28" fmla="*/ 976313 h 2514569"/>
                <a:gd name="connsiteX29" fmla="*/ 2516967 w 4757739"/>
                <a:gd name="connsiteY29" fmla="*/ 857250 h 2514569"/>
                <a:gd name="connsiteX30" fmla="*/ 2528873 w 4757739"/>
                <a:gd name="connsiteY30" fmla="*/ 795338 h 2514569"/>
                <a:gd name="connsiteX31" fmla="*/ 2800337 w 4757739"/>
                <a:gd name="connsiteY31" fmla="*/ 666750 h 2514569"/>
                <a:gd name="connsiteX32" fmla="*/ 3031317 w 4757739"/>
                <a:gd name="connsiteY32" fmla="*/ 0 h 2514569"/>
                <a:gd name="connsiteX33" fmla="*/ 3031317 w 4757739"/>
                <a:gd name="connsiteY33" fmla="*/ 92869 h 2514569"/>
                <a:gd name="connsiteX34" fmla="*/ 4757739 w 4757739"/>
                <a:gd name="connsiteY3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921529 w 4757739"/>
                <a:gd name="connsiteY27" fmla="*/ 1795459 h 2514569"/>
                <a:gd name="connsiteX28" fmla="*/ 2209786 w 4757739"/>
                <a:gd name="connsiteY28" fmla="*/ 885824 h 2514569"/>
                <a:gd name="connsiteX29" fmla="*/ 2407429 w 4757739"/>
                <a:gd name="connsiteY29" fmla="*/ 976313 h 2514569"/>
                <a:gd name="connsiteX30" fmla="*/ 2516967 w 4757739"/>
                <a:gd name="connsiteY30" fmla="*/ 857250 h 2514569"/>
                <a:gd name="connsiteX31" fmla="*/ 2528873 w 4757739"/>
                <a:gd name="connsiteY31" fmla="*/ 795338 h 2514569"/>
                <a:gd name="connsiteX32" fmla="*/ 2800337 w 4757739"/>
                <a:gd name="connsiteY32" fmla="*/ 666750 h 2514569"/>
                <a:gd name="connsiteX33" fmla="*/ 3031317 w 4757739"/>
                <a:gd name="connsiteY33" fmla="*/ 0 h 2514569"/>
                <a:gd name="connsiteX34" fmla="*/ 3031317 w 4757739"/>
                <a:gd name="connsiteY34" fmla="*/ 92869 h 2514569"/>
                <a:gd name="connsiteX35" fmla="*/ 4757739 w 4757739"/>
                <a:gd name="connsiteY3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2209786 w 4757739"/>
                <a:gd name="connsiteY28" fmla="*/ 885824 h 2514569"/>
                <a:gd name="connsiteX29" fmla="*/ 2407429 w 4757739"/>
                <a:gd name="connsiteY29" fmla="*/ 976313 h 2514569"/>
                <a:gd name="connsiteX30" fmla="*/ 2516967 w 4757739"/>
                <a:gd name="connsiteY30" fmla="*/ 857250 h 2514569"/>
                <a:gd name="connsiteX31" fmla="*/ 2528873 w 4757739"/>
                <a:gd name="connsiteY31" fmla="*/ 795338 h 2514569"/>
                <a:gd name="connsiteX32" fmla="*/ 2800337 w 4757739"/>
                <a:gd name="connsiteY32" fmla="*/ 666750 h 2514569"/>
                <a:gd name="connsiteX33" fmla="*/ 3031317 w 4757739"/>
                <a:gd name="connsiteY33" fmla="*/ 0 h 2514569"/>
                <a:gd name="connsiteX34" fmla="*/ 3031317 w 4757739"/>
                <a:gd name="connsiteY34" fmla="*/ 92869 h 2514569"/>
                <a:gd name="connsiteX35" fmla="*/ 4757739 w 4757739"/>
                <a:gd name="connsiteY3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14386 w 4757739"/>
                <a:gd name="connsiteY28" fmla="*/ 1824036 h 2514569"/>
                <a:gd name="connsiteX29" fmla="*/ 2407429 w 4757739"/>
                <a:gd name="connsiteY29" fmla="*/ 976313 h 2514569"/>
                <a:gd name="connsiteX30" fmla="*/ 2516967 w 4757739"/>
                <a:gd name="connsiteY30" fmla="*/ 857250 h 2514569"/>
                <a:gd name="connsiteX31" fmla="*/ 2528873 w 4757739"/>
                <a:gd name="connsiteY31" fmla="*/ 795338 h 2514569"/>
                <a:gd name="connsiteX32" fmla="*/ 2800337 w 4757739"/>
                <a:gd name="connsiteY32" fmla="*/ 666750 h 2514569"/>
                <a:gd name="connsiteX33" fmla="*/ 3031317 w 4757739"/>
                <a:gd name="connsiteY33" fmla="*/ 0 h 2514569"/>
                <a:gd name="connsiteX34" fmla="*/ 3031317 w 4757739"/>
                <a:gd name="connsiteY34" fmla="*/ 92869 h 2514569"/>
                <a:gd name="connsiteX35" fmla="*/ 4757739 w 4757739"/>
                <a:gd name="connsiteY3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14386 w 4757739"/>
                <a:gd name="connsiteY28" fmla="*/ 1824036 h 2514569"/>
                <a:gd name="connsiteX29" fmla="*/ 1064404 w 4757739"/>
                <a:gd name="connsiteY29" fmla="*/ 1745452 h 2514569"/>
                <a:gd name="connsiteX30" fmla="*/ 2407429 w 4757739"/>
                <a:gd name="connsiteY30" fmla="*/ 976313 h 2514569"/>
                <a:gd name="connsiteX31" fmla="*/ 2516967 w 4757739"/>
                <a:gd name="connsiteY31" fmla="*/ 857250 h 2514569"/>
                <a:gd name="connsiteX32" fmla="*/ 2528873 w 4757739"/>
                <a:gd name="connsiteY32" fmla="*/ 795338 h 2514569"/>
                <a:gd name="connsiteX33" fmla="*/ 2800337 w 4757739"/>
                <a:gd name="connsiteY33" fmla="*/ 666750 h 2514569"/>
                <a:gd name="connsiteX34" fmla="*/ 3031317 w 4757739"/>
                <a:gd name="connsiteY34" fmla="*/ 0 h 2514569"/>
                <a:gd name="connsiteX35" fmla="*/ 3031317 w 4757739"/>
                <a:gd name="connsiteY35" fmla="*/ 92869 h 2514569"/>
                <a:gd name="connsiteX36" fmla="*/ 4757739 w 4757739"/>
                <a:gd name="connsiteY36"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14386 w 4757739"/>
                <a:gd name="connsiteY28" fmla="*/ 1824036 h 2514569"/>
                <a:gd name="connsiteX29" fmla="*/ 916767 w 4757739"/>
                <a:gd name="connsiteY29" fmla="*/ 1788314 h 2514569"/>
                <a:gd name="connsiteX30" fmla="*/ 2407429 w 4757739"/>
                <a:gd name="connsiteY30" fmla="*/ 976313 h 2514569"/>
                <a:gd name="connsiteX31" fmla="*/ 2516967 w 4757739"/>
                <a:gd name="connsiteY31" fmla="*/ 857250 h 2514569"/>
                <a:gd name="connsiteX32" fmla="*/ 2528873 w 4757739"/>
                <a:gd name="connsiteY32" fmla="*/ 795338 h 2514569"/>
                <a:gd name="connsiteX33" fmla="*/ 2800337 w 4757739"/>
                <a:gd name="connsiteY33" fmla="*/ 666750 h 2514569"/>
                <a:gd name="connsiteX34" fmla="*/ 3031317 w 4757739"/>
                <a:gd name="connsiteY34" fmla="*/ 0 h 2514569"/>
                <a:gd name="connsiteX35" fmla="*/ 3031317 w 4757739"/>
                <a:gd name="connsiteY35" fmla="*/ 92869 h 2514569"/>
                <a:gd name="connsiteX36" fmla="*/ 4757739 w 4757739"/>
                <a:gd name="connsiteY36"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2407429 w 4757739"/>
                <a:gd name="connsiteY30" fmla="*/ 976313 h 2514569"/>
                <a:gd name="connsiteX31" fmla="*/ 2516967 w 4757739"/>
                <a:gd name="connsiteY31" fmla="*/ 857250 h 2514569"/>
                <a:gd name="connsiteX32" fmla="*/ 2528873 w 4757739"/>
                <a:gd name="connsiteY32" fmla="*/ 795338 h 2514569"/>
                <a:gd name="connsiteX33" fmla="*/ 2800337 w 4757739"/>
                <a:gd name="connsiteY33" fmla="*/ 666750 h 2514569"/>
                <a:gd name="connsiteX34" fmla="*/ 3031317 w 4757739"/>
                <a:gd name="connsiteY34" fmla="*/ 0 h 2514569"/>
                <a:gd name="connsiteX35" fmla="*/ 3031317 w 4757739"/>
                <a:gd name="connsiteY35" fmla="*/ 92869 h 2514569"/>
                <a:gd name="connsiteX36" fmla="*/ 4757739 w 4757739"/>
                <a:gd name="connsiteY36"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1021541 w 4757739"/>
                <a:gd name="connsiteY30" fmla="*/ 1735927 h 2514569"/>
                <a:gd name="connsiteX31" fmla="*/ 2407429 w 4757739"/>
                <a:gd name="connsiteY31" fmla="*/ 976313 h 2514569"/>
                <a:gd name="connsiteX32" fmla="*/ 2516967 w 4757739"/>
                <a:gd name="connsiteY32" fmla="*/ 857250 h 2514569"/>
                <a:gd name="connsiteX33" fmla="*/ 2528873 w 4757739"/>
                <a:gd name="connsiteY33" fmla="*/ 795338 h 2514569"/>
                <a:gd name="connsiteX34" fmla="*/ 2800337 w 4757739"/>
                <a:gd name="connsiteY34" fmla="*/ 666750 h 2514569"/>
                <a:gd name="connsiteX35" fmla="*/ 3031317 w 4757739"/>
                <a:gd name="connsiteY35" fmla="*/ 0 h 2514569"/>
                <a:gd name="connsiteX36" fmla="*/ 3031317 w 4757739"/>
                <a:gd name="connsiteY36" fmla="*/ 92869 h 2514569"/>
                <a:gd name="connsiteX37" fmla="*/ 4757739 w 4757739"/>
                <a:gd name="connsiteY37"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2407429 w 4757739"/>
                <a:gd name="connsiteY31" fmla="*/ 976313 h 2514569"/>
                <a:gd name="connsiteX32" fmla="*/ 2516967 w 4757739"/>
                <a:gd name="connsiteY32" fmla="*/ 857250 h 2514569"/>
                <a:gd name="connsiteX33" fmla="*/ 2528873 w 4757739"/>
                <a:gd name="connsiteY33" fmla="*/ 795338 h 2514569"/>
                <a:gd name="connsiteX34" fmla="*/ 2800337 w 4757739"/>
                <a:gd name="connsiteY34" fmla="*/ 666750 h 2514569"/>
                <a:gd name="connsiteX35" fmla="*/ 3031317 w 4757739"/>
                <a:gd name="connsiteY35" fmla="*/ 0 h 2514569"/>
                <a:gd name="connsiteX36" fmla="*/ 3031317 w 4757739"/>
                <a:gd name="connsiteY36" fmla="*/ 92869 h 2514569"/>
                <a:gd name="connsiteX37" fmla="*/ 4757739 w 4757739"/>
                <a:gd name="connsiteY37"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1340629 w 4757739"/>
                <a:gd name="connsiteY31" fmla="*/ 1583527 h 2514569"/>
                <a:gd name="connsiteX32" fmla="*/ 2407429 w 4757739"/>
                <a:gd name="connsiteY32" fmla="*/ 976313 h 2514569"/>
                <a:gd name="connsiteX33" fmla="*/ 2516967 w 4757739"/>
                <a:gd name="connsiteY33" fmla="*/ 857250 h 2514569"/>
                <a:gd name="connsiteX34" fmla="*/ 2528873 w 4757739"/>
                <a:gd name="connsiteY34" fmla="*/ 795338 h 2514569"/>
                <a:gd name="connsiteX35" fmla="*/ 2800337 w 4757739"/>
                <a:gd name="connsiteY35" fmla="*/ 666750 h 2514569"/>
                <a:gd name="connsiteX36" fmla="*/ 3031317 w 4757739"/>
                <a:gd name="connsiteY36" fmla="*/ 0 h 2514569"/>
                <a:gd name="connsiteX37" fmla="*/ 3031317 w 4757739"/>
                <a:gd name="connsiteY37" fmla="*/ 92869 h 2514569"/>
                <a:gd name="connsiteX38" fmla="*/ 4757739 w 4757739"/>
                <a:gd name="connsiteY38"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2407429 w 4757739"/>
                <a:gd name="connsiteY32" fmla="*/ 976313 h 2514569"/>
                <a:gd name="connsiteX33" fmla="*/ 2516967 w 4757739"/>
                <a:gd name="connsiteY33" fmla="*/ 857250 h 2514569"/>
                <a:gd name="connsiteX34" fmla="*/ 2528873 w 4757739"/>
                <a:gd name="connsiteY34" fmla="*/ 795338 h 2514569"/>
                <a:gd name="connsiteX35" fmla="*/ 2800337 w 4757739"/>
                <a:gd name="connsiteY35" fmla="*/ 666750 h 2514569"/>
                <a:gd name="connsiteX36" fmla="*/ 3031317 w 4757739"/>
                <a:gd name="connsiteY36" fmla="*/ 0 h 2514569"/>
                <a:gd name="connsiteX37" fmla="*/ 3031317 w 4757739"/>
                <a:gd name="connsiteY37" fmla="*/ 92869 h 2514569"/>
                <a:gd name="connsiteX38" fmla="*/ 4757739 w 4757739"/>
                <a:gd name="connsiteY38"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116791 w 4757739"/>
                <a:gd name="connsiteY32" fmla="*/ 1695446 h 2514569"/>
                <a:gd name="connsiteX33" fmla="*/ 2407429 w 4757739"/>
                <a:gd name="connsiteY33" fmla="*/ 976313 h 2514569"/>
                <a:gd name="connsiteX34" fmla="*/ 2516967 w 4757739"/>
                <a:gd name="connsiteY34" fmla="*/ 857250 h 2514569"/>
                <a:gd name="connsiteX35" fmla="*/ 2528873 w 4757739"/>
                <a:gd name="connsiteY35" fmla="*/ 795338 h 2514569"/>
                <a:gd name="connsiteX36" fmla="*/ 2800337 w 4757739"/>
                <a:gd name="connsiteY36" fmla="*/ 666750 h 2514569"/>
                <a:gd name="connsiteX37" fmla="*/ 3031317 w 4757739"/>
                <a:gd name="connsiteY37" fmla="*/ 0 h 2514569"/>
                <a:gd name="connsiteX38" fmla="*/ 3031317 w 4757739"/>
                <a:gd name="connsiteY38" fmla="*/ 92869 h 2514569"/>
                <a:gd name="connsiteX39" fmla="*/ 4757739 w 4757739"/>
                <a:gd name="connsiteY39"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2407429 w 4757739"/>
                <a:gd name="connsiteY33" fmla="*/ 976313 h 2514569"/>
                <a:gd name="connsiteX34" fmla="*/ 2516967 w 4757739"/>
                <a:gd name="connsiteY34" fmla="*/ 857250 h 2514569"/>
                <a:gd name="connsiteX35" fmla="*/ 2528873 w 4757739"/>
                <a:gd name="connsiteY35" fmla="*/ 795338 h 2514569"/>
                <a:gd name="connsiteX36" fmla="*/ 2800337 w 4757739"/>
                <a:gd name="connsiteY36" fmla="*/ 666750 h 2514569"/>
                <a:gd name="connsiteX37" fmla="*/ 3031317 w 4757739"/>
                <a:gd name="connsiteY37" fmla="*/ 0 h 2514569"/>
                <a:gd name="connsiteX38" fmla="*/ 3031317 w 4757739"/>
                <a:gd name="connsiteY38" fmla="*/ 92869 h 2514569"/>
                <a:gd name="connsiteX39" fmla="*/ 4757739 w 4757739"/>
                <a:gd name="connsiteY39"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128698 w 4757739"/>
                <a:gd name="connsiteY33" fmla="*/ 1712115 h 2514569"/>
                <a:gd name="connsiteX34" fmla="*/ 2407429 w 4757739"/>
                <a:gd name="connsiteY34" fmla="*/ 976313 h 2514569"/>
                <a:gd name="connsiteX35" fmla="*/ 2516967 w 4757739"/>
                <a:gd name="connsiteY35" fmla="*/ 857250 h 2514569"/>
                <a:gd name="connsiteX36" fmla="*/ 2528873 w 4757739"/>
                <a:gd name="connsiteY36" fmla="*/ 795338 h 2514569"/>
                <a:gd name="connsiteX37" fmla="*/ 2800337 w 4757739"/>
                <a:gd name="connsiteY37" fmla="*/ 666750 h 2514569"/>
                <a:gd name="connsiteX38" fmla="*/ 3031317 w 4757739"/>
                <a:gd name="connsiteY38" fmla="*/ 0 h 2514569"/>
                <a:gd name="connsiteX39" fmla="*/ 3031317 w 4757739"/>
                <a:gd name="connsiteY39" fmla="*/ 92869 h 2514569"/>
                <a:gd name="connsiteX40" fmla="*/ 4757739 w 4757739"/>
                <a:gd name="connsiteY40"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2407429 w 4757739"/>
                <a:gd name="connsiteY34" fmla="*/ 976313 h 2514569"/>
                <a:gd name="connsiteX35" fmla="*/ 2516967 w 4757739"/>
                <a:gd name="connsiteY35" fmla="*/ 857250 h 2514569"/>
                <a:gd name="connsiteX36" fmla="*/ 2528873 w 4757739"/>
                <a:gd name="connsiteY36" fmla="*/ 795338 h 2514569"/>
                <a:gd name="connsiteX37" fmla="*/ 2800337 w 4757739"/>
                <a:gd name="connsiteY37" fmla="*/ 666750 h 2514569"/>
                <a:gd name="connsiteX38" fmla="*/ 3031317 w 4757739"/>
                <a:gd name="connsiteY38" fmla="*/ 0 h 2514569"/>
                <a:gd name="connsiteX39" fmla="*/ 3031317 w 4757739"/>
                <a:gd name="connsiteY39" fmla="*/ 92869 h 2514569"/>
                <a:gd name="connsiteX40" fmla="*/ 4757739 w 4757739"/>
                <a:gd name="connsiteY40"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181085 w 4757739"/>
                <a:gd name="connsiteY34" fmla="*/ 1650202 h 2514569"/>
                <a:gd name="connsiteX35" fmla="*/ 2407429 w 4757739"/>
                <a:gd name="connsiteY35" fmla="*/ 976313 h 2514569"/>
                <a:gd name="connsiteX36" fmla="*/ 2516967 w 4757739"/>
                <a:gd name="connsiteY36" fmla="*/ 857250 h 2514569"/>
                <a:gd name="connsiteX37" fmla="*/ 2528873 w 4757739"/>
                <a:gd name="connsiteY37" fmla="*/ 795338 h 2514569"/>
                <a:gd name="connsiteX38" fmla="*/ 2800337 w 4757739"/>
                <a:gd name="connsiteY38" fmla="*/ 666750 h 2514569"/>
                <a:gd name="connsiteX39" fmla="*/ 3031317 w 4757739"/>
                <a:gd name="connsiteY39" fmla="*/ 0 h 2514569"/>
                <a:gd name="connsiteX40" fmla="*/ 3031317 w 4757739"/>
                <a:gd name="connsiteY40" fmla="*/ 92869 h 2514569"/>
                <a:gd name="connsiteX41" fmla="*/ 4757739 w 4757739"/>
                <a:gd name="connsiteY4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2407429 w 4757739"/>
                <a:gd name="connsiteY35" fmla="*/ 976313 h 2514569"/>
                <a:gd name="connsiteX36" fmla="*/ 2516967 w 4757739"/>
                <a:gd name="connsiteY36" fmla="*/ 857250 h 2514569"/>
                <a:gd name="connsiteX37" fmla="*/ 2528873 w 4757739"/>
                <a:gd name="connsiteY37" fmla="*/ 795338 h 2514569"/>
                <a:gd name="connsiteX38" fmla="*/ 2800337 w 4757739"/>
                <a:gd name="connsiteY38" fmla="*/ 666750 h 2514569"/>
                <a:gd name="connsiteX39" fmla="*/ 3031317 w 4757739"/>
                <a:gd name="connsiteY39" fmla="*/ 0 h 2514569"/>
                <a:gd name="connsiteX40" fmla="*/ 3031317 w 4757739"/>
                <a:gd name="connsiteY40" fmla="*/ 92869 h 2514569"/>
                <a:gd name="connsiteX41" fmla="*/ 4757739 w 4757739"/>
                <a:gd name="connsiteY4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135841 w 4757739"/>
                <a:gd name="connsiteY35" fmla="*/ 1693065 h 2514569"/>
                <a:gd name="connsiteX36" fmla="*/ 2407429 w 4757739"/>
                <a:gd name="connsiteY36" fmla="*/ 976313 h 2514569"/>
                <a:gd name="connsiteX37" fmla="*/ 2516967 w 4757739"/>
                <a:gd name="connsiteY37" fmla="*/ 857250 h 2514569"/>
                <a:gd name="connsiteX38" fmla="*/ 2528873 w 4757739"/>
                <a:gd name="connsiteY38" fmla="*/ 795338 h 2514569"/>
                <a:gd name="connsiteX39" fmla="*/ 2800337 w 4757739"/>
                <a:gd name="connsiteY39" fmla="*/ 666750 h 2514569"/>
                <a:gd name="connsiteX40" fmla="*/ 3031317 w 4757739"/>
                <a:gd name="connsiteY40" fmla="*/ 0 h 2514569"/>
                <a:gd name="connsiteX41" fmla="*/ 3031317 w 4757739"/>
                <a:gd name="connsiteY41" fmla="*/ 92869 h 2514569"/>
                <a:gd name="connsiteX42" fmla="*/ 4757739 w 4757739"/>
                <a:gd name="connsiteY4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2407429 w 4757739"/>
                <a:gd name="connsiteY36" fmla="*/ 976313 h 2514569"/>
                <a:gd name="connsiteX37" fmla="*/ 2516967 w 4757739"/>
                <a:gd name="connsiteY37" fmla="*/ 857250 h 2514569"/>
                <a:gd name="connsiteX38" fmla="*/ 2528873 w 4757739"/>
                <a:gd name="connsiteY38" fmla="*/ 795338 h 2514569"/>
                <a:gd name="connsiteX39" fmla="*/ 2800337 w 4757739"/>
                <a:gd name="connsiteY39" fmla="*/ 666750 h 2514569"/>
                <a:gd name="connsiteX40" fmla="*/ 3031317 w 4757739"/>
                <a:gd name="connsiteY40" fmla="*/ 0 h 2514569"/>
                <a:gd name="connsiteX41" fmla="*/ 3031317 w 4757739"/>
                <a:gd name="connsiteY41" fmla="*/ 92869 h 2514569"/>
                <a:gd name="connsiteX42" fmla="*/ 4757739 w 4757739"/>
                <a:gd name="connsiteY4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71560 w 4757739"/>
                <a:gd name="connsiteY36" fmla="*/ 1643059 h 2514569"/>
                <a:gd name="connsiteX37" fmla="*/ 2407429 w 4757739"/>
                <a:gd name="connsiteY37" fmla="*/ 976313 h 2514569"/>
                <a:gd name="connsiteX38" fmla="*/ 2516967 w 4757739"/>
                <a:gd name="connsiteY38" fmla="*/ 857250 h 2514569"/>
                <a:gd name="connsiteX39" fmla="*/ 2528873 w 4757739"/>
                <a:gd name="connsiteY39" fmla="*/ 795338 h 2514569"/>
                <a:gd name="connsiteX40" fmla="*/ 2800337 w 4757739"/>
                <a:gd name="connsiteY40" fmla="*/ 666750 h 2514569"/>
                <a:gd name="connsiteX41" fmla="*/ 3031317 w 4757739"/>
                <a:gd name="connsiteY41" fmla="*/ 0 h 2514569"/>
                <a:gd name="connsiteX42" fmla="*/ 3031317 w 4757739"/>
                <a:gd name="connsiteY42" fmla="*/ 92869 h 2514569"/>
                <a:gd name="connsiteX43" fmla="*/ 4757739 w 4757739"/>
                <a:gd name="connsiteY4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19172 w 4757739"/>
                <a:gd name="connsiteY36" fmla="*/ 1685921 h 2514569"/>
                <a:gd name="connsiteX37" fmla="*/ 2407429 w 4757739"/>
                <a:gd name="connsiteY37" fmla="*/ 976313 h 2514569"/>
                <a:gd name="connsiteX38" fmla="*/ 2516967 w 4757739"/>
                <a:gd name="connsiteY38" fmla="*/ 857250 h 2514569"/>
                <a:gd name="connsiteX39" fmla="*/ 2528873 w 4757739"/>
                <a:gd name="connsiteY39" fmla="*/ 795338 h 2514569"/>
                <a:gd name="connsiteX40" fmla="*/ 2800337 w 4757739"/>
                <a:gd name="connsiteY40" fmla="*/ 666750 h 2514569"/>
                <a:gd name="connsiteX41" fmla="*/ 3031317 w 4757739"/>
                <a:gd name="connsiteY41" fmla="*/ 0 h 2514569"/>
                <a:gd name="connsiteX42" fmla="*/ 3031317 w 4757739"/>
                <a:gd name="connsiteY42" fmla="*/ 92869 h 2514569"/>
                <a:gd name="connsiteX43" fmla="*/ 4757739 w 4757739"/>
                <a:gd name="connsiteY4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2407429 w 4757739"/>
                <a:gd name="connsiteY37" fmla="*/ 976313 h 2514569"/>
                <a:gd name="connsiteX38" fmla="*/ 2516967 w 4757739"/>
                <a:gd name="connsiteY38" fmla="*/ 857250 h 2514569"/>
                <a:gd name="connsiteX39" fmla="*/ 2528873 w 4757739"/>
                <a:gd name="connsiteY39" fmla="*/ 795338 h 2514569"/>
                <a:gd name="connsiteX40" fmla="*/ 2800337 w 4757739"/>
                <a:gd name="connsiteY40" fmla="*/ 666750 h 2514569"/>
                <a:gd name="connsiteX41" fmla="*/ 3031317 w 4757739"/>
                <a:gd name="connsiteY41" fmla="*/ 0 h 2514569"/>
                <a:gd name="connsiteX42" fmla="*/ 3031317 w 4757739"/>
                <a:gd name="connsiteY42" fmla="*/ 92869 h 2514569"/>
                <a:gd name="connsiteX43" fmla="*/ 4757739 w 4757739"/>
                <a:gd name="connsiteY4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202516 w 4757739"/>
                <a:gd name="connsiteY37" fmla="*/ 1631152 h 2514569"/>
                <a:gd name="connsiteX38" fmla="*/ 2407429 w 4757739"/>
                <a:gd name="connsiteY38" fmla="*/ 976313 h 2514569"/>
                <a:gd name="connsiteX39" fmla="*/ 2516967 w 4757739"/>
                <a:gd name="connsiteY39" fmla="*/ 857250 h 2514569"/>
                <a:gd name="connsiteX40" fmla="*/ 2528873 w 4757739"/>
                <a:gd name="connsiteY40" fmla="*/ 795338 h 2514569"/>
                <a:gd name="connsiteX41" fmla="*/ 2800337 w 4757739"/>
                <a:gd name="connsiteY41" fmla="*/ 666750 h 2514569"/>
                <a:gd name="connsiteX42" fmla="*/ 3031317 w 4757739"/>
                <a:gd name="connsiteY42" fmla="*/ 0 h 2514569"/>
                <a:gd name="connsiteX43" fmla="*/ 3031317 w 4757739"/>
                <a:gd name="connsiteY43" fmla="*/ 92869 h 2514569"/>
                <a:gd name="connsiteX44" fmla="*/ 4757739 w 4757739"/>
                <a:gd name="connsiteY4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2407429 w 4757739"/>
                <a:gd name="connsiteY38" fmla="*/ 976313 h 2514569"/>
                <a:gd name="connsiteX39" fmla="*/ 2516967 w 4757739"/>
                <a:gd name="connsiteY39" fmla="*/ 857250 h 2514569"/>
                <a:gd name="connsiteX40" fmla="*/ 2528873 w 4757739"/>
                <a:gd name="connsiteY40" fmla="*/ 795338 h 2514569"/>
                <a:gd name="connsiteX41" fmla="*/ 2800337 w 4757739"/>
                <a:gd name="connsiteY41" fmla="*/ 666750 h 2514569"/>
                <a:gd name="connsiteX42" fmla="*/ 3031317 w 4757739"/>
                <a:gd name="connsiteY42" fmla="*/ 0 h 2514569"/>
                <a:gd name="connsiteX43" fmla="*/ 3031317 w 4757739"/>
                <a:gd name="connsiteY43" fmla="*/ 92869 h 2514569"/>
                <a:gd name="connsiteX44" fmla="*/ 4757739 w 4757739"/>
                <a:gd name="connsiteY4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228710 w 4757739"/>
                <a:gd name="connsiteY38" fmla="*/ 1652584 h 2514569"/>
                <a:gd name="connsiteX39" fmla="*/ 2407429 w 4757739"/>
                <a:gd name="connsiteY39" fmla="*/ 976313 h 2514569"/>
                <a:gd name="connsiteX40" fmla="*/ 2516967 w 4757739"/>
                <a:gd name="connsiteY40" fmla="*/ 857250 h 2514569"/>
                <a:gd name="connsiteX41" fmla="*/ 2528873 w 4757739"/>
                <a:gd name="connsiteY41" fmla="*/ 795338 h 2514569"/>
                <a:gd name="connsiteX42" fmla="*/ 2800337 w 4757739"/>
                <a:gd name="connsiteY42" fmla="*/ 666750 h 2514569"/>
                <a:gd name="connsiteX43" fmla="*/ 3031317 w 4757739"/>
                <a:gd name="connsiteY43" fmla="*/ 0 h 2514569"/>
                <a:gd name="connsiteX44" fmla="*/ 3031317 w 4757739"/>
                <a:gd name="connsiteY44" fmla="*/ 92869 h 2514569"/>
                <a:gd name="connsiteX45" fmla="*/ 4757739 w 4757739"/>
                <a:gd name="connsiteY4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2407429 w 4757739"/>
                <a:gd name="connsiteY39" fmla="*/ 976313 h 2514569"/>
                <a:gd name="connsiteX40" fmla="*/ 2516967 w 4757739"/>
                <a:gd name="connsiteY40" fmla="*/ 857250 h 2514569"/>
                <a:gd name="connsiteX41" fmla="*/ 2528873 w 4757739"/>
                <a:gd name="connsiteY41" fmla="*/ 795338 h 2514569"/>
                <a:gd name="connsiteX42" fmla="*/ 2800337 w 4757739"/>
                <a:gd name="connsiteY42" fmla="*/ 666750 h 2514569"/>
                <a:gd name="connsiteX43" fmla="*/ 3031317 w 4757739"/>
                <a:gd name="connsiteY43" fmla="*/ 0 h 2514569"/>
                <a:gd name="connsiteX44" fmla="*/ 3031317 w 4757739"/>
                <a:gd name="connsiteY44" fmla="*/ 92869 h 2514569"/>
                <a:gd name="connsiteX45" fmla="*/ 4757739 w 4757739"/>
                <a:gd name="connsiteY4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57285 w 4757739"/>
                <a:gd name="connsiteY39" fmla="*/ 1604959 h 2514569"/>
                <a:gd name="connsiteX40" fmla="*/ 2407429 w 4757739"/>
                <a:gd name="connsiteY40" fmla="*/ 976313 h 2514569"/>
                <a:gd name="connsiteX41" fmla="*/ 2516967 w 4757739"/>
                <a:gd name="connsiteY41" fmla="*/ 857250 h 2514569"/>
                <a:gd name="connsiteX42" fmla="*/ 2528873 w 4757739"/>
                <a:gd name="connsiteY42" fmla="*/ 795338 h 2514569"/>
                <a:gd name="connsiteX43" fmla="*/ 2800337 w 4757739"/>
                <a:gd name="connsiteY43" fmla="*/ 666750 h 2514569"/>
                <a:gd name="connsiteX44" fmla="*/ 3031317 w 4757739"/>
                <a:gd name="connsiteY44" fmla="*/ 0 h 2514569"/>
                <a:gd name="connsiteX45" fmla="*/ 3031317 w 4757739"/>
                <a:gd name="connsiteY45" fmla="*/ 92869 h 2514569"/>
                <a:gd name="connsiteX46" fmla="*/ 4757739 w 4757739"/>
                <a:gd name="connsiteY46"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2407429 w 4757739"/>
                <a:gd name="connsiteY40" fmla="*/ 976313 h 2514569"/>
                <a:gd name="connsiteX41" fmla="*/ 2516967 w 4757739"/>
                <a:gd name="connsiteY41" fmla="*/ 857250 h 2514569"/>
                <a:gd name="connsiteX42" fmla="*/ 2528873 w 4757739"/>
                <a:gd name="connsiteY42" fmla="*/ 795338 h 2514569"/>
                <a:gd name="connsiteX43" fmla="*/ 2800337 w 4757739"/>
                <a:gd name="connsiteY43" fmla="*/ 666750 h 2514569"/>
                <a:gd name="connsiteX44" fmla="*/ 3031317 w 4757739"/>
                <a:gd name="connsiteY44" fmla="*/ 0 h 2514569"/>
                <a:gd name="connsiteX45" fmla="*/ 3031317 w 4757739"/>
                <a:gd name="connsiteY45" fmla="*/ 92869 h 2514569"/>
                <a:gd name="connsiteX46" fmla="*/ 4757739 w 4757739"/>
                <a:gd name="connsiteY46"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33485 w 4757739"/>
                <a:gd name="connsiteY40" fmla="*/ 1564477 h 2514569"/>
                <a:gd name="connsiteX41" fmla="*/ 2407429 w 4757739"/>
                <a:gd name="connsiteY41" fmla="*/ 976313 h 2514569"/>
                <a:gd name="connsiteX42" fmla="*/ 2516967 w 4757739"/>
                <a:gd name="connsiteY42" fmla="*/ 857250 h 2514569"/>
                <a:gd name="connsiteX43" fmla="*/ 2528873 w 4757739"/>
                <a:gd name="connsiteY43" fmla="*/ 795338 h 2514569"/>
                <a:gd name="connsiteX44" fmla="*/ 2800337 w 4757739"/>
                <a:gd name="connsiteY44" fmla="*/ 666750 h 2514569"/>
                <a:gd name="connsiteX45" fmla="*/ 3031317 w 4757739"/>
                <a:gd name="connsiteY45" fmla="*/ 0 h 2514569"/>
                <a:gd name="connsiteX46" fmla="*/ 3031317 w 4757739"/>
                <a:gd name="connsiteY46" fmla="*/ 92869 h 2514569"/>
                <a:gd name="connsiteX47" fmla="*/ 4757739 w 4757739"/>
                <a:gd name="connsiteY47"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2407429 w 4757739"/>
                <a:gd name="connsiteY41" fmla="*/ 976313 h 2514569"/>
                <a:gd name="connsiteX42" fmla="*/ 2516967 w 4757739"/>
                <a:gd name="connsiteY42" fmla="*/ 857250 h 2514569"/>
                <a:gd name="connsiteX43" fmla="*/ 2528873 w 4757739"/>
                <a:gd name="connsiteY43" fmla="*/ 795338 h 2514569"/>
                <a:gd name="connsiteX44" fmla="*/ 2800337 w 4757739"/>
                <a:gd name="connsiteY44" fmla="*/ 666750 h 2514569"/>
                <a:gd name="connsiteX45" fmla="*/ 3031317 w 4757739"/>
                <a:gd name="connsiteY45" fmla="*/ 0 h 2514569"/>
                <a:gd name="connsiteX46" fmla="*/ 3031317 w 4757739"/>
                <a:gd name="connsiteY46" fmla="*/ 92869 h 2514569"/>
                <a:gd name="connsiteX47" fmla="*/ 4757739 w 4757739"/>
                <a:gd name="connsiteY47"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447785 w 4757739"/>
                <a:gd name="connsiteY41" fmla="*/ 1554952 h 2514569"/>
                <a:gd name="connsiteX42" fmla="*/ 2407429 w 4757739"/>
                <a:gd name="connsiteY42" fmla="*/ 976313 h 2514569"/>
                <a:gd name="connsiteX43" fmla="*/ 2516967 w 4757739"/>
                <a:gd name="connsiteY43" fmla="*/ 857250 h 2514569"/>
                <a:gd name="connsiteX44" fmla="*/ 2528873 w 4757739"/>
                <a:gd name="connsiteY44" fmla="*/ 795338 h 2514569"/>
                <a:gd name="connsiteX45" fmla="*/ 2800337 w 4757739"/>
                <a:gd name="connsiteY45" fmla="*/ 666750 h 2514569"/>
                <a:gd name="connsiteX46" fmla="*/ 3031317 w 4757739"/>
                <a:gd name="connsiteY46" fmla="*/ 0 h 2514569"/>
                <a:gd name="connsiteX47" fmla="*/ 3031317 w 4757739"/>
                <a:gd name="connsiteY47" fmla="*/ 92869 h 2514569"/>
                <a:gd name="connsiteX48" fmla="*/ 4757739 w 4757739"/>
                <a:gd name="connsiteY48"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2407429 w 4757739"/>
                <a:gd name="connsiteY42" fmla="*/ 976313 h 2514569"/>
                <a:gd name="connsiteX43" fmla="*/ 2516967 w 4757739"/>
                <a:gd name="connsiteY43" fmla="*/ 857250 h 2514569"/>
                <a:gd name="connsiteX44" fmla="*/ 2528873 w 4757739"/>
                <a:gd name="connsiteY44" fmla="*/ 795338 h 2514569"/>
                <a:gd name="connsiteX45" fmla="*/ 2800337 w 4757739"/>
                <a:gd name="connsiteY45" fmla="*/ 666750 h 2514569"/>
                <a:gd name="connsiteX46" fmla="*/ 3031317 w 4757739"/>
                <a:gd name="connsiteY46" fmla="*/ 0 h 2514569"/>
                <a:gd name="connsiteX47" fmla="*/ 3031317 w 4757739"/>
                <a:gd name="connsiteY47" fmla="*/ 92869 h 2514569"/>
                <a:gd name="connsiteX48" fmla="*/ 4757739 w 4757739"/>
                <a:gd name="connsiteY48"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33498 w 4757739"/>
                <a:gd name="connsiteY42" fmla="*/ 1535902 h 2514569"/>
                <a:gd name="connsiteX43" fmla="*/ 2407429 w 4757739"/>
                <a:gd name="connsiteY43" fmla="*/ 976313 h 2514569"/>
                <a:gd name="connsiteX44" fmla="*/ 2516967 w 4757739"/>
                <a:gd name="connsiteY44" fmla="*/ 857250 h 2514569"/>
                <a:gd name="connsiteX45" fmla="*/ 2528873 w 4757739"/>
                <a:gd name="connsiteY45" fmla="*/ 795338 h 2514569"/>
                <a:gd name="connsiteX46" fmla="*/ 2800337 w 4757739"/>
                <a:gd name="connsiteY46" fmla="*/ 666750 h 2514569"/>
                <a:gd name="connsiteX47" fmla="*/ 3031317 w 4757739"/>
                <a:gd name="connsiteY47" fmla="*/ 0 h 2514569"/>
                <a:gd name="connsiteX48" fmla="*/ 3031317 w 4757739"/>
                <a:gd name="connsiteY48" fmla="*/ 92869 h 2514569"/>
                <a:gd name="connsiteX49" fmla="*/ 4757739 w 4757739"/>
                <a:gd name="connsiteY49"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2407429 w 4757739"/>
                <a:gd name="connsiteY43" fmla="*/ 976313 h 2514569"/>
                <a:gd name="connsiteX44" fmla="*/ 2516967 w 4757739"/>
                <a:gd name="connsiteY44" fmla="*/ 857250 h 2514569"/>
                <a:gd name="connsiteX45" fmla="*/ 2528873 w 4757739"/>
                <a:gd name="connsiteY45" fmla="*/ 795338 h 2514569"/>
                <a:gd name="connsiteX46" fmla="*/ 2800337 w 4757739"/>
                <a:gd name="connsiteY46" fmla="*/ 666750 h 2514569"/>
                <a:gd name="connsiteX47" fmla="*/ 3031317 w 4757739"/>
                <a:gd name="connsiteY47" fmla="*/ 0 h 2514569"/>
                <a:gd name="connsiteX48" fmla="*/ 3031317 w 4757739"/>
                <a:gd name="connsiteY48" fmla="*/ 92869 h 2514569"/>
                <a:gd name="connsiteX49" fmla="*/ 4757739 w 4757739"/>
                <a:gd name="connsiteY49"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866885 w 4757739"/>
                <a:gd name="connsiteY43" fmla="*/ 1273965 h 2514569"/>
                <a:gd name="connsiteX44" fmla="*/ 2407429 w 4757739"/>
                <a:gd name="connsiteY44" fmla="*/ 976313 h 2514569"/>
                <a:gd name="connsiteX45" fmla="*/ 2516967 w 4757739"/>
                <a:gd name="connsiteY45" fmla="*/ 857250 h 2514569"/>
                <a:gd name="connsiteX46" fmla="*/ 2528873 w 4757739"/>
                <a:gd name="connsiteY46" fmla="*/ 795338 h 2514569"/>
                <a:gd name="connsiteX47" fmla="*/ 2800337 w 4757739"/>
                <a:gd name="connsiteY47" fmla="*/ 666750 h 2514569"/>
                <a:gd name="connsiteX48" fmla="*/ 3031317 w 4757739"/>
                <a:gd name="connsiteY48" fmla="*/ 0 h 2514569"/>
                <a:gd name="connsiteX49" fmla="*/ 3031317 w 4757739"/>
                <a:gd name="connsiteY49" fmla="*/ 92869 h 2514569"/>
                <a:gd name="connsiteX50" fmla="*/ 4757739 w 4757739"/>
                <a:gd name="connsiteY50"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2407429 w 4757739"/>
                <a:gd name="connsiteY44" fmla="*/ 976313 h 2514569"/>
                <a:gd name="connsiteX45" fmla="*/ 2516967 w 4757739"/>
                <a:gd name="connsiteY45" fmla="*/ 857250 h 2514569"/>
                <a:gd name="connsiteX46" fmla="*/ 2528873 w 4757739"/>
                <a:gd name="connsiteY46" fmla="*/ 795338 h 2514569"/>
                <a:gd name="connsiteX47" fmla="*/ 2800337 w 4757739"/>
                <a:gd name="connsiteY47" fmla="*/ 666750 h 2514569"/>
                <a:gd name="connsiteX48" fmla="*/ 3031317 w 4757739"/>
                <a:gd name="connsiteY48" fmla="*/ 0 h 2514569"/>
                <a:gd name="connsiteX49" fmla="*/ 3031317 w 4757739"/>
                <a:gd name="connsiteY49" fmla="*/ 92869 h 2514569"/>
                <a:gd name="connsiteX50" fmla="*/ 4757739 w 4757739"/>
                <a:gd name="connsiteY50"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45416 w 4757739"/>
                <a:gd name="connsiteY44" fmla="*/ 1483515 h 2514569"/>
                <a:gd name="connsiteX45" fmla="*/ 2407429 w 4757739"/>
                <a:gd name="connsiteY45" fmla="*/ 976313 h 2514569"/>
                <a:gd name="connsiteX46" fmla="*/ 2516967 w 4757739"/>
                <a:gd name="connsiteY46" fmla="*/ 857250 h 2514569"/>
                <a:gd name="connsiteX47" fmla="*/ 2528873 w 4757739"/>
                <a:gd name="connsiteY47" fmla="*/ 795338 h 2514569"/>
                <a:gd name="connsiteX48" fmla="*/ 2800337 w 4757739"/>
                <a:gd name="connsiteY48" fmla="*/ 666750 h 2514569"/>
                <a:gd name="connsiteX49" fmla="*/ 3031317 w 4757739"/>
                <a:gd name="connsiteY49" fmla="*/ 0 h 2514569"/>
                <a:gd name="connsiteX50" fmla="*/ 3031317 w 4757739"/>
                <a:gd name="connsiteY50" fmla="*/ 92869 h 2514569"/>
                <a:gd name="connsiteX51" fmla="*/ 4757739 w 4757739"/>
                <a:gd name="connsiteY5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2407429 w 4757739"/>
                <a:gd name="connsiteY45" fmla="*/ 976313 h 2514569"/>
                <a:gd name="connsiteX46" fmla="*/ 2516967 w 4757739"/>
                <a:gd name="connsiteY46" fmla="*/ 857250 h 2514569"/>
                <a:gd name="connsiteX47" fmla="*/ 2528873 w 4757739"/>
                <a:gd name="connsiteY47" fmla="*/ 795338 h 2514569"/>
                <a:gd name="connsiteX48" fmla="*/ 2800337 w 4757739"/>
                <a:gd name="connsiteY48" fmla="*/ 666750 h 2514569"/>
                <a:gd name="connsiteX49" fmla="*/ 3031317 w 4757739"/>
                <a:gd name="connsiteY49" fmla="*/ 0 h 2514569"/>
                <a:gd name="connsiteX50" fmla="*/ 3031317 w 4757739"/>
                <a:gd name="connsiteY50" fmla="*/ 92869 h 2514569"/>
                <a:gd name="connsiteX51" fmla="*/ 4757739 w 4757739"/>
                <a:gd name="connsiteY5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983566 w 4757739"/>
                <a:gd name="connsiteY45" fmla="*/ 1226340 h 2514569"/>
                <a:gd name="connsiteX46" fmla="*/ 2407429 w 4757739"/>
                <a:gd name="connsiteY46" fmla="*/ 976313 h 2514569"/>
                <a:gd name="connsiteX47" fmla="*/ 2516967 w 4757739"/>
                <a:gd name="connsiteY47" fmla="*/ 857250 h 2514569"/>
                <a:gd name="connsiteX48" fmla="*/ 2528873 w 4757739"/>
                <a:gd name="connsiteY48" fmla="*/ 795338 h 2514569"/>
                <a:gd name="connsiteX49" fmla="*/ 2800337 w 4757739"/>
                <a:gd name="connsiteY49" fmla="*/ 666750 h 2514569"/>
                <a:gd name="connsiteX50" fmla="*/ 3031317 w 4757739"/>
                <a:gd name="connsiteY50" fmla="*/ 0 h 2514569"/>
                <a:gd name="connsiteX51" fmla="*/ 3031317 w 4757739"/>
                <a:gd name="connsiteY51" fmla="*/ 92869 h 2514569"/>
                <a:gd name="connsiteX52" fmla="*/ 4757739 w 4757739"/>
                <a:gd name="connsiteY5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733535 w 4757739"/>
                <a:gd name="connsiteY45" fmla="*/ 1373977 h 2514569"/>
                <a:gd name="connsiteX46" fmla="*/ 1983566 w 4757739"/>
                <a:gd name="connsiteY46" fmla="*/ 1226340 h 2514569"/>
                <a:gd name="connsiteX47" fmla="*/ 2407429 w 4757739"/>
                <a:gd name="connsiteY47" fmla="*/ 976313 h 2514569"/>
                <a:gd name="connsiteX48" fmla="*/ 2516967 w 4757739"/>
                <a:gd name="connsiteY48" fmla="*/ 857250 h 2514569"/>
                <a:gd name="connsiteX49" fmla="*/ 2528873 w 4757739"/>
                <a:gd name="connsiteY49" fmla="*/ 795338 h 2514569"/>
                <a:gd name="connsiteX50" fmla="*/ 2800337 w 4757739"/>
                <a:gd name="connsiteY50" fmla="*/ 666750 h 2514569"/>
                <a:gd name="connsiteX51" fmla="*/ 3031317 w 4757739"/>
                <a:gd name="connsiteY51" fmla="*/ 0 h 2514569"/>
                <a:gd name="connsiteX52" fmla="*/ 3031317 w 4757739"/>
                <a:gd name="connsiteY52" fmla="*/ 92869 h 2514569"/>
                <a:gd name="connsiteX53" fmla="*/ 4757739 w 4757739"/>
                <a:gd name="connsiteY5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607329 w 4757739"/>
                <a:gd name="connsiteY45" fmla="*/ 1447796 h 2514569"/>
                <a:gd name="connsiteX46" fmla="*/ 1733535 w 4757739"/>
                <a:gd name="connsiteY46" fmla="*/ 1373977 h 2514569"/>
                <a:gd name="connsiteX47" fmla="*/ 1983566 w 4757739"/>
                <a:gd name="connsiteY47" fmla="*/ 1226340 h 2514569"/>
                <a:gd name="connsiteX48" fmla="*/ 2407429 w 4757739"/>
                <a:gd name="connsiteY48" fmla="*/ 976313 h 2514569"/>
                <a:gd name="connsiteX49" fmla="*/ 2516967 w 4757739"/>
                <a:gd name="connsiteY49" fmla="*/ 857250 h 2514569"/>
                <a:gd name="connsiteX50" fmla="*/ 2528873 w 4757739"/>
                <a:gd name="connsiteY50" fmla="*/ 795338 h 2514569"/>
                <a:gd name="connsiteX51" fmla="*/ 2800337 w 4757739"/>
                <a:gd name="connsiteY51" fmla="*/ 666750 h 2514569"/>
                <a:gd name="connsiteX52" fmla="*/ 3031317 w 4757739"/>
                <a:gd name="connsiteY52" fmla="*/ 0 h 2514569"/>
                <a:gd name="connsiteX53" fmla="*/ 3031317 w 4757739"/>
                <a:gd name="connsiteY53" fmla="*/ 92869 h 2514569"/>
                <a:gd name="connsiteX54" fmla="*/ 4757739 w 4757739"/>
                <a:gd name="connsiteY5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733535 w 4757739"/>
                <a:gd name="connsiteY46" fmla="*/ 1373977 h 2514569"/>
                <a:gd name="connsiteX47" fmla="*/ 1983566 w 4757739"/>
                <a:gd name="connsiteY47" fmla="*/ 1226340 h 2514569"/>
                <a:gd name="connsiteX48" fmla="*/ 2407429 w 4757739"/>
                <a:gd name="connsiteY48" fmla="*/ 976313 h 2514569"/>
                <a:gd name="connsiteX49" fmla="*/ 2516967 w 4757739"/>
                <a:gd name="connsiteY49" fmla="*/ 857250 h 2514569"/>
                <a:gd name="connsiteX50" fmla="*/ 2528873 w 4757739"/>
                <a:gd name="connsiteY50" fmla="*/ 795338 h 2514569"/>
                <a:gd name="connsiteX51" fmla="*/ 2800337 w 4757739"/>
                <a:gd name="connsiteY51" fmla="*/ 666750 h 2514569"/>
                <a:gd name="connsiteX52" fmla="*/ 3031317 w 4757739"/>
                <a:gd name="connsiteY52" fmla="*/ 0 h 2514569"/>
                <a:gd name="connsiteX53" fmla="*/ 3031317 w 4757739"/>
                <a:gd name="connsiteY53" fmla="*/ 92869 h 2514569"/>
                <a:gd name="connsiteX54" fmla="*/ 4757739 w 4757739"/>
                <a:gd name="connsiteY5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983566 w 4757739"/>
                <a:gd name="connsiteY47" fmla="*/ 1226340 h 2514569"/>
                <a:gd name="connsiteX48" fmla="*/ 2407429 w 4757739"/>
                <a:gd name="connsiteY48" fmla="*/ 976313 h 2514569"/>
                <a:gd name="connsiteX49" fmla="*/ 2516967 w 4757739"/>
                <a:gd name="connsiteY49" fmla="*/ 857250 h 2514569"/>
                <a:gd name="connsiteX50" fmla="*/ 2528873 w 4757739"/>
                <a:gd name="connsiteY50" fmla="*/ 795338 h 2514569"/>
                <a:gd name="connsiteX51" fmla="*/ 2800337 w 4757739"/>
                <a:gd name="connsiteY51" fmla="*/ 666750 h 2514569"/>
                <a:gd name="connsiteX52" fmla="*/ 3031317 w 4757739"/>
                <a:gd name="connsiteY52" fmla="*/ 0 h 2514569"/>
                <a:gd name="connsiteX53" fmla="*/ 3031317 w 4757739"/>
                <a:gd name="connsiteY53" fmla="*/ 92869 h 2514569"/>
                <a:gd name="connsiteX54" fmla="*/ 4757739 w 4757739"/>
                <a:gd name="connsiteY5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983566 w 4757739"/>
                <a:gd name="connsiteY47" fmla="*/ 1226340 h 2514569"/>
                <a:gd name="connsiteX48" fmla="*/ 2407429 w 4757739"/>
                <a:gd name="connsiteY48" fmla="*/ 976313 h 2514569"/>
                <a:gd name="connsiteX49" fmla="*/ 2516967 w 4757739"/>
                <a:gd name="connsiteY49" fmla="*/ 857250 h 2514569"/>
                <a:gd name="connsiteX50" fmla="*/ 2528873 w 4757739"/>
                <a:gd name="connsiteY50" fmla="*/ 795338 h 2514569"/>
                <a:gd name="connsiteX51" fmla="*/ 2800337 w 4757739"/>
                <a:gd name="connsiteY51" fmla="*/ 666750 h 2514569"/>
                <a:gd name="connsiteX52" fmla="*/ 3031317 w 4757739"/>
                <a:gd name="connsiteY52" fmla="*/ 0 h 2514569"/>
                <a:gd name="connsiteX53" fmla="*/ 3031317 w 4757739"/>
                <a:gd name="connsiteY53" fmla="*/ 92869 h 2514569"/>
                <a:gd name="connsiteX54" fmla="*/ 4757739 w 4757739"/>
                <a:gd name="connsiteY5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838310 w 4757739"/>
                <a:gd name="connsiteY47" fmla="*/ 1343021 h 2514569"/>
                <a:gd name="connsiteX48" fmla="*/ 1983566 w 4757739"/>
                <a:gd name="connsiteY48" fmla="*/ 1226340 h 2514569"/>
                <a:gd name="connsiteX49" fmla="*/ 2407429 w 4757739"/>
                <a:gd name="connsiteY49" fmla="*/ 976313 h 2514569"/>
                <a:gd name="connsiteX50" fmla="*/ 2516967 w 4757739"/>
                <a:gd name="connsiteY50" fmla="*/ 857250 h 2514569"/>
                <a:gd name="connsiteX51" fmla="*/ 2528873 w 4757739"/>
                <a:gd name="connsiteY51" fmla="*/ 795338 h 2514569"/>
                <a:gd name="connsiteX52" fmla="*/ 2800337 w 4757739"/>
                <a:gd name="connsiteY52" fmla="*/ 666750 h 2514569"/>
                <a:gd name="connsiteX53" fmla="*/ 3031317 w 4757739"/>
                <a:gd name="connsiteY53" fmla="*/ 0 h 2514569"/>
                <a:gd name="connsiteX54" fmla="*/ 3031317 w 4757739"/>
                <a:gd name="connsiteY54" fmla="*/ 92869 h 2514569"/>
                <a:gd name="connsiteX55" fmla="*/ 4757739 w 4757739"/>
                <a:gd name="connsiteY5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43060 w 4757739"/>
                <a:gd name="connsiteY47" fmla="*/ 1414458 h 2514569"/>
                <a:gd name="connsiteX48" fmla="*/ 1983566 w 4757739"/>
                <a:gd name="connsiteY48" fmla="*/ 1226340 h 2514569"/>
                <a:gd name="connsiteX49" fmla="*/ 2407429 w 4757739"/>
                <a:gd name="connsiteY49" fmla="*/ 976313 h 2514569"/>
                <a:gd name="connsiteX50" fmla="*/ 2516967 w 4757739"/>
                <a:gd name="connsiteY50" fmla="*/ 857250 h 2514569"/>
                <a:gd name="connsiteX51" fmla="*/ 2528873 w 4757739"/>
                <a:gd name="connsiteY51" fmla="*/ 795338 h 2514569"/>
                <a:gd name="connsiteX52" fmla="*/ 2800337 w 4757739"/>
                <a:gd name="connsiteY52" fmla="*/ 666750 h 2514569"/>
                <a:gd name="connsiteX53" fmla="*/ 3031317 w 4757739"/>
                <a:gd name="connsiteY53" fmla="*/ 0 h 2514569"/>
                <a:gd name="connsiteX54" fmla="*/ 3031317 w 4757739"/>
                <a:gd name="connsiteY54" fmla="*/ 92869 h 2514569"/>
                <a:gd name="connsiteX55" fmla="*/ 4757739 w 4757739"/>
                <a:gd name="connsiteY5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983566 w 4757739"/>
                <a:gd name="connsiteY48" fmla="*/ 1226340 h 2514569"/>
                <a:gd name="connsiteX49" fmla="*/ 2407429 w 4757739"/>
                <a:gd name="connsiteY49" fmla="*/ 976313 h 2514569"/>
                <a:gd name="connsiteX50" fmla="*/ 2516967 w 4757739"/>
                <a:gd name="connsiteY50" fmla="*/ 857250 h 2514569"/>
                <a:gd name="connsiteX51" fmla="*/ 2528873 w 4757739"/>
                <a:gd name="connsiteY51" fmla="*/ 795338 h 2514569"/>
                <a:gd name="connsiteX52" fmla="*/ 2800337 w 4757739"/>
                <a:gd name="connsiteY52" fmla="*/ 666750 h 2514569"/>
                <a:gd name="connsiteX53" fmla="*/ 3031317 w 4757739"/>
                <a:gd name="connsiteY53" fmla="*/ 0 h 2514569"/>
                <a:gd name="connsiteX54" fmla="*/ 3031317 w 4757739"/>
                <a:gd name="connsiteY54" fmla="*/ 92869 h 2514569"/>
                <a:gd name="connsiteX55" fmla="*/ 4757739 w 4757739"/>
                <a:gd name="connsiteY5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812116 w 4757739"/>
                <a:gd name="connsiteY48" fmla="*/ 1381121 h 2514569"/>
                <a:gd name="connsiteX49" fmla="*/ 2407429 w 4757739"/>
                <a:gd name="connsiteY49" fmla="*/ 976313 h 2514569"/>
                <a:gd name="connsiteX50" fmla="*/ 2516967 w 4757739"/>
                <a:gd name="connsiteY50" fmla="*/ 857250 h 2514569"/>
                <a:gd name="connsiteX51" fmla="*/ 2528873 w 4757739"/>
                <a:gd name="connsiteY51" fmla="*/ 795338 h 2514569"/>
                <a:gd name="connsiteX52" fmla="*/ 2800337 w 4757739"/>
                <a:gd name="connsiteY52" fmla="*/ 666750 h 2514569"/>
                <a:gd name="connsiteX53" fmla="*/ 3031317 w 4757739"/>
                <a:gd name="connsiteY53" fmla="*/ 0 h 2514569"/>
                <a:gd name="connsiteX54" fmla="*/ 3031317 w 4757739"/>
                <a:gd name="connsiteY54" fmla="*/ 92869 h 2514569"/>
                <a:gd name="connsiteX55" fmla="*/ 4757739 w 4757739"/>
                <a:gd name="connsiteY5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2407429 w 4757739"/>
                <a:gd name="connsiteY49" fmla="*/ 976313 h 2514569"/>
                <a:gd name="connsiteX50" fmla="*/ 2516967 w 4757739"/>
                <a:gd name="connsiteY50" fmla="*/ 857250 h 2514569"/>
                <a:gd name="connsiteX51" fmla="*/ 2528873 w 4757739"/>
                <a:gd name="connsiteY51" fmla="*/ 795338 h 2514569"/>
                <a:gd name="connsiteX52" fmla="*/ 2800337 w 4757739"/>
                <a:gd name="connsiteY52" fmla="*/ 666750 h 2514569"/>
                <a:gd name="connsiteX53" fmla="*/ 3031317 w 4757739"/>
                <a:gd name="connsiteY53" fmla="*/ 0 h 2514569"/>
                <a:gd name="connsiteX54" fmla="*/ 3031317 w 4757739"/>
                <a:gd name="connsiteY54" fmla="*/ 92869 h 2514569"/>
                <a:gd name="connsiteX55" fmla="*/ 4757739 w 4757739"/>
                <a:gd name="connsiteY5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2043098 w 4757739"/>
                <a:gd name="connsiteY49" fmla="*/ 1209671 h 2514569"/>
                <a:gd name="connsiteX50" fmla="*/ 2407429 w 4757739"/>
                <a:gd name="connsiteY50" fmla="*/ 976313 h 2514569"/>
                <a:gd name="connsiteX51" fmla="*/ 2516967 w 4757739"/>
                <a:gd name="connsiteY51" fmla="*/ 857250 h 2514569"/>
                <a:gd name="connsiteX52" fmla="*/ 2528873 w 4757739"/>
                <a:gd name="connsiteY52" fmla="*/ 795338 h 2514569"/>
                <a:gd name="connsiteX53" fmla="*/ 2800337 w 4757739"/>
                <a:gd name="connsiteY53" fmla="*/ 666750 h 2514569"/>
                <a:gd name="connsiteX54" fmla="*/ 3031317 w 4757739"/>
                <a:gd name="connsiteY54" fmla="*/ 0 h 2514569"/>
                <a:gd name="connsiteX55" fmla="*/ 3031317 w 4757739"/>
                <a:gd name="connsiteY55" fmla="*/ 92869 h 2514569"/>
                <a:gd name="connsiteX56" fmla="*/ 4757739 w 4757739"/>
                <a:gd name="connsiteY56"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2407429 w 4757739"/>
                <a:gd name="connsiteY50" fmla="*/ 976313 h 2514569"/>
                <a:gd name="connsiteX51" fmla="*/ 2516967 w 4757739"/>
                <a:gd name="connsiteY51" fmla="*/ 857250 h 2514569"/>
                <a:gd name="connsiteX52" fmla="*/ 2528873 w 4757739"/>
                <a:gd name="connsiteY52" fmla="*/ 795338 h 2514569"/>
                <a:gd name="connsiteX53" fmla="*/ 2800337 w 4757739"/>
                <a:gd name="connsiteY53" fmla="*/ 666750 h 2514569"/>
                <a:gd name="connsiteX54" fmla="*/ 3031317 w 4757739"/>
                <a:gd name="connsiteY54" fmla="*/ 0 h 2514569"/>
                <a:gd name="connsiteX55" fmla="*/ 3031317 w 4757739"/>
                <a:gd name="connsiteY55" fmla="*/ 92869 h 2514569"/>
                <a:gd name="connsiteX56" fmla="*/ 4757739 w 4757739"/>
                <a:gd name="connsiteY56"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2071673 w 4757739"/>
                <a:gd name="connsiteY50" fmla="*/ 1202527 h 2514569"/>
                <a:gd name="connsiteX51" fmla="*/ 2407429 w 4757739"/>
                <a:gd name="connsiteY51" fmla="*/ 976313 h 2514569"/>
                <a:gd name="connsiteX52" fmla="*/ 2516967 w 4757739"/>
                <a:gd name="connsiteY52" fmla="*/ 857250 h 2514569"/>
                <a:gd name="connsiteX53" fmla="*/ 2528873 w 4757739"/>
                <a:gd name="connsiteY53" fmla="*/ 795338 h 2514569"/>
                <a:gd name="connsiteX54" fmla="*/ 2800337 w 4757739"/>
                <a:gd name="connsiteY54" fmla="*/ 666750 h 2514569"/>
                <a:gd name="connsiteX55" fmla="*/ 3031317 w 4757739"/>
                <a:gd name="connsiteY55" fmla="*/ 0 h 2514569"/>
                <a:gd name="connsiteX56" fmla="*/ 3031317 w 4757739"/>
                <a:gd name="connsiteY56" fmla="*/ 92869 h 2514569"/>
                <a:gd name="connsiteX57" fmla="*/ 4757739 w 4757739"/>
                <a:gd name="connsiteY57"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2407429 w 4757739"/>
                <a:gd name="connsiteY51" fmla="*/ 976313 h 2514569"/>
                <a:gd name="connsiteX52" fmla="*/ 2516967 w 4757739"/>
                <a:gd name="connsiteY52" fmla="*/ 857250 h 2514569"/>
                <a:gd name="connsiteX53" fmla="*/ 2528873 w 4757739"/>
                <a:gd name="connsiteY53" fmla="*/ 795338 h 2514569"/>
                <a:gd name="connsiteX54" fmla="*/ 2800337 w 4757739"/>
                <a:gd name="connsiteY54" fmla="*/ 666750 h 2514569"/>
                <a:gd name="connsiteX55" fmla="*/ 3031317 w 4757739"/>
                <a:gd name="connsiteY55" fmla="*/ 0 h 2514569"/>
                <a:gd name="connsiteX56" fmla="*/ 3031317 w 4757739"/>
                <a:gd name="connsiteY56" fmla="*/ 92869 h 2514569"/>
                <a:gd name="connsiteX57" fmla="*/ 4757739 w 4757739"/>
                <a:gd name="connsiteY57"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2043098 w 4757739"/>
                <a:gd name="connsiteY51" fmla="*/ 1245390 h 2514569"/>
                <a:gd name="connsiteX52" fmla="*/ 2407429 w 4757739"/>
                <a:gd name="connsiteY52" fmla="*/ 976313 h 2514569"/>
                <a:gd name="connsiteX53" fmla="*/ 2516967 w 4757739"/>
                <a:gd name="connsiteY53" fmla="*/ 857250 h 2514569"/>
                <a:gd name="connsiteX54" fmla="*/ 2528873 w 4757739"/>
                <a:gd name="connsiteY54" fmla="*/ 795338 h 2514569"/>
                <a:gd name="connsiteX55" fmla="*/ 2800337 w 4757739"/>
                <a:gd name="connsiteY55" fmla="*/ 666750 h 2514569"/>
                <a:gd name="connsiteX56" fmla="*/ 3031317 w 4757739"/>
                <a:gd name="connsiteY56" fmla="*/ 0 h 2514569"/>
                <a:gd name="connsiteX57" fmla="*/ 3031317 w 4757739"/>
                <a:gd name="connsiteY57" fmla="*/ 92869 h 2514569"/>
                <a:gd name="connsiteX58" fmla="*/ 4757739 w 4757739"/>
                <a:gd name="connsiteY58"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69280 w 4757739"/>
                <a:gd name="connsiteY51" fmla="*/ 1243009 h 2514569"/>
                <a:gd name="connsiteX52" fmla="*/ 2407429 w 4757739"/>
                <a:gd name="connsiteY52" fmla="*/ 976313 h 2514569"/>
                <a:gd name="connsiteX53" fmla="*/ 2516967 w 4757739"/>
                <a:gd name="connsiteY53" fmla="*/ 857250 h 2514569"/>
                <a:gd name="connsiteX54" fmla="*/ 2528873 w 4757739"/>
                <a:gd name="connsiteY54" fmla="*/ 795338 h 2514569"/>
                <a:gd name="connsiteX55" fmla="*/ 2800337 w 4757739"/>
                <a:gd name="connsiteY55" fmla="*/ 666750 h 2514569"/>
                <a:gd name="connsiteX56" fmla="*/ 3031317 w 4757739"/>
                <a:gd name="connsiteY56" fmla="*/ 0 h 2514569"/>
                <a:gd name="connsiteX57" fmla="*/ 3031317 w 4757739"/>
                <a:gd name="connsiteY57" fmla="*/ 92869 h 2514569"/>
                <a:gd name="connsiteX58" fmla="*/ 4757739 w 4757739"/>
                <a:gd name="connsiteY58"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69280 w 4757739"/>
                <a:gd name="connsiteY51" fmla="*/ 1243009 h 2514569"/>
                <a:gd name="connsiteX52" fmla="*/ 2219310 w 4757739"/>
                <a:gd name="connsiteY52" fmla="*/ 1088227 h 2514569"/>
                <a:gd name="connsiteX53" fmla="*/ 2407429 w 4757739"/>
                <a:gd name="connsiteY53" fmla="*/ 976313 h 2514569"/>
                <a:gd name="connsiteX54" fmla="*/ 2516967 w 4757739"/>
                <a:gd name="connsiteY54" fmla="*/ 857250 h 2514569"/>
                <a:gd name="connsiteX55" fmla="*/ 2528873 w 4757739"/>
                <a:gd name="connsiteY55" fmla="*/ 795338 h 2514569"/>
                <a:gd name="connsiteX56" fmla="*/ 2800337 w 4757739"/>
                <a:gd name="connsiteY56" fmla="*/ 666750 h 2514569"/>
                <a:gd name="connsiteX57" fmla="*/ 3031317 w 4757739"/>
                <a:gd name="connsiteY57" fmla="*/ 0 h 2514569"/>
                <a:gd name="connsiteX58" fmla="*/ 3031317 w 4757739"/>
                <a:gd name="connsiteY58" fmla="*/ 92869 h 2514569"/>
                <a:gd name="connsiteX59" fmla="*/ 4757739 w 4757739"/>
                <a:gd name="connsiteY59"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69280 w 4757739"/>
                <a:gd name="connsiteY51" fmla="*/ 1243009 h 2514569"/>
                <a:gd name="connsiteX52" fmla="*/ 2069291 w 4757739"/>
                <a:gd name="connsiteY52" fmla="*/ 1212052 h 2514569"/>
                <a:gd name="connsiteX53" fmla="*/ 2407429 w 4757739"/>
                <a:gd name="connsiteY53" fmla="*/ 976313 h 2514569"/>
                <a:gd name="connsiteX54" fmla="*/ 2516967 w 4757739"/>
                <a:gd name="connsiteY54" fmla="*/ 857250 h 2514569"/>
                <a:gd name="connsiteX55" fmla="*/ 2528873 w 4757739"/>
                <a:gd name="connsiteY55" fmla="*/ 795338 h 2514569"/>
                <a:gd name="connsiteX56" fmla="*/ 2800337 w 4757739"/>
                <a:gd name="connsiteY56" fmla="*/ 666750 h 2514569"/>
                <a:gd name="connsiteX57" fmla="*/ 3031317 w 4757739"/>
                <a:gd name="connsiteY57" fmla="*/ 0 h 2514569"/>
                <a:gd name="connsiteX58" fmla="*/ 3031317 w 4757739"/>
                <a:gd name="connsiteY58" fmla="*/ 92869 h 2514569"/>
                <a:gd name="connsiteX59" fmla="*/ 4757739 w 4757739"/>
                <a:gd name="connsiteY59"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407429 w 4757739"/>
                <a:gd name="connsiteY53" fmla="*/ 976313 h 2514569"/>
                <a:gd name="connsiteX54" fmla="*/ 2516967 w 4757739"/>
                <a:gd name="connsiteY54" fmla="*/ 857250 h 2514569"/>
                <a:gd name="connsiteX55" fmla="*/ 2528873 w 4757739"/>
                <a:gd name="connsiteY55" fmla="*/ 795338 h 2514569"/>
                <a:gd name="connsiteX56" fmla="*/ 2800337 w 4757739"/>
                <a:gd name="connsiteY56" fmla="*/ 666750 h 2514569"/>
                <a:gd name="connsiteX57" fmla="*/ 3031317 w 4757739"/>
                <a:gd name="connsiteY57" fmla="*/ 0 h 2514569"/>
                <a:gd name="connsiteX58" fmla="*/ 3031317 w 4757739"/>
                <a:gd name="connsiteY58" fmla="*/ 92869 h 2514569"/>
                <a:gd name="connsiteX59" fmla="*/ 4757739 w 4757739"/>
                <a:gd name="connsiteY59"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69304 w 4757739"/>
                <a:gd name="connsiteY53" fmla="*/ 1135852 h 2514569"/>
                <a:gd name="connsiteX54" fmla="*/ 2407429 w 4757739"/>
                <a:gd name="connsiteY54" fmla="*/ 976313 h 2514569"/>
                <a:gd name="connsiteX55" fmla="*/ 2516967 w 4757739"/>
                <a:gd name="connsiteY55" fmla="*/ 857250 h 2514569"/>
                <a:gd name="connsiteX56" fmla="*/ 2528873 w 4757739"/>
                <a:gd name="connsiteY56" fmla="*/ 795338 h 2514569"/>
                <a:gd name="connsiteX57" fmla="*/ 2800337 w 4757739"/>
                <a:gd name="connsiteY57" fmla="*/ 666750 h 2514569"/>
                <a:gd name="connsiteX58" fmla="*/ 3031317 w 4757739"/>
                <a:gd name="connsiteY58" fmla="*/ 0 h 2514569"/>
                <a:gd name="connsiteX59" fmla="*/ 3031317 w 4757739"/>
                <a:gd name="connsiteY59" fmla="*/ 92869 h 2514569"/>
                <a:gd name="connsiteX60" fmla="*/ 4757739 w 4757739"/>
                <a:gd name="connsiteY60"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69304 w 4757739"/>
                <a:gd name="connsiteY53" fmla="*/ 1135852 h 2514569"/>
                <a:gd name="connsiteX54" fmla="*/ 2302654 w 4757739"/>
                <a:gd name="connsiteY54" fmla="*/ 1050127 h 2514569"/>
                <a:gd name="connsiteX55" fmla="*/ 2407429 w 4757739"/>
                <a:gd name="connsiteY55" fmla="*/ 976313 h 2514569"/>
                <a:gd name="connsiteX56" fmla="*/ 2516967 w 4757739"/>
                <a:gd name="connsiteY56" fmla="*/ 857250 h 2514569"/>
                <a:gd name="connsiteX57" fmla="*/ 2528873 w 4757739"/>
                <a:gd name="connsiteY57" fmla="*/ 795338 h 2514569"/>
                <a:gd name="connsiteX58" fmla="*/ 2800337 w 4757739"/>
                <a:gd name="connsiteY58" fmla="*/ 666750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302654 w 4757739"/>
                <a:gd name="connsiteY54" fmla="*/ 1050127 h 2514569"/>
                <a:gd name="connsiteX55" fmla="*/ 2407429 w 4757739"/>
                <a:gd name="connsiteY55" fmla="*/ 976313 h 2514569"/>
                <a:gd name="connsiteX56" fmla="*/ 2516967 w 4757739"/>
                <a:gd name="connsiteY56" fmla="*/ 857250 h 2514569"/>
                <a:gd name="connsiteX57" fmla="*/ 2528873 w 4757739"/>
                <a:gd name="connsiteY57" fmla="*/ 795338 h 2514569"/>
                <a:gd name="connsiteX58" fmla="*/ 2800337 w 4757739"/>
                <a:gd name="connsiteY58" fmla="*/ 666750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407429 w 4757739"/>
                <a:gd name="connsiteY55" fmla="*/ 976313 h 2514569"/>
                <a:gd name="connsiteX56" fmla="*/ 2516967 w 4757739"/>
                <a:gd name="connsiteY56" fmla="*/ 857250 h 2514569"/>
                <a:gd name="connsiteX57" fmla="*/ 2528873 w 4757739"/>
                <a:gd name="connsiteY57" fmla="*/ 795338 h 2514569"/>
                <a:gd name="connsiteX58" fmla="*/ 2800337 w 4757739"/>
                <a:gd name="connsiteY58" fmla="*/ 666750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516967 w 4757739"/>
                <a:gd name="connsiteY56" fmla="*/ 857250 h 2514569"/>
                <a:gd name="connsiteX57" fmla="*/ 2528873 w 4757739"/>
                <a:gd name="connsiteY57" fmla="*/ 795338 h 2514569"/>
                <a:gd name="connsiteX58" fmla="*/ 2800337 w 4757739"/>
                <a:gd name="connsiteY58" fmla="*/ 666750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9799 w 4757739"/>
                <a:gd name="connsiteY56" fmla="*/ 1102518 h 2514569"/>
                <a:gd name="connsiteX57" fmla="*/ 2528873 w 4757739"/>
                <a:gd name="connsiteY57" fmla="*/ 795338 h 2514569"/>
                <a:gd name="connsiteX58" fmla="*/ 2800337 w 4757739"/>
                <a:gd name="connsiteY58" fmla="*/ 666750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9799 w 4757739"/>
                <a:gd name="connsiteY56" fmla="*/ 1102518 h 2514569"/>
                <a:gd name="connsiteX57" fmla="*/ 2312179 w 4757739"/>
                <a:gd name="connsiteY57" fmla="*/ 1062038 h 2514569"/>
                <a:gd name="connsiteX58" fmla="*/ 2800337 w 4757739"/>
                <a:gd name="connsiteY58" fmla="*/ 666750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312179 w 4757739"/>
                <a:gd name="connsiteY57" fmla="*/ 1062038 h 2514569"/>
                <a:gd name="connsiteX58" fmla="*/ 2800337 w 4757739"/>
                <a:gd name="connsiteY58" fmla="*/ 666750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297892 w 4757739"/>
                <a:gd name="connsiteY57" fmla="*/ 1076326 h 2514569"/>
                <a:gd name="connsiteX58" fmla="*/ 2800337 w 4757739"/>
                <a:gd name="connsiteY58" fmla="*/ 666750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297892 w 4757739"/>
                <a:gd name="connsiteY57" fmla="*/ 1076326 h 2514569"/>
                <a:gd name="connsiteX58" fmla="*/ 2374093 w 4757739"/>
                <a:gd name="connsiteY58" fmla="*/ 1054894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297892 w 4757739"/>
                <a:gd name="connsiteY57" fmla="*/ 1076326 h 2514569"/>
                <a:gd name="connsiteX58" fmla="*/ 2316943 w 4757739"/>
                <a:gd name="connsiteY58" fmla="*/ 1064419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297892 w 4757739"/>
                <a:gd name="connsiteY57" fmla="*/ 1076326 h 2514569"/>
                <a:gd name="connsiteX58" fmla="*/ 2316943 w 4757739"/>
                <a:gd name="connsiteY58" fmla="*/ 1064419 h 2514569"/>
                <a:gd name="connsiteX59" fmla="*/ 2593166 w 4757739"/>
                <a:gd name="connsiteY59" fmla="*/ 661984 h 2514569"/>
                <a:gd name="connsiteX60" fmla="*/ 3031317 w 4757739"/>
                <a:gd name="connsiteY60" fmla="*/ 0 h 2514569"/>
                <a:gd name="connsiteX61" fmla="*/ 3031317 w 4757739"/>
                <a:gd name="connsiteY61" fmla="*/ 92869 h 2514569"/>
                <a:gd name="connsiteX62" fmla="*/ 4757739 w 4757739"/>
                <a:gd name="connsiteY6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297892 w 4757739"/>
                <a:gd name="connsiteY57" fmla="*/ 1076326 h 2514569"/>
                <a:gd name="connsiteX58" fmla="*/ 2316943 w 4757739"/>
                <a:gd name="connsiteY58" fmla="*/ 1064419 h 2514569"/>
                <a:gd name="connsiteX59" fmla="*/ 2366948 w 4757739"/>
                <a:gd name="connsiteY59" fmla="*/ 1066796 h 2514569"/>
                <a:gd name="connsiteX60" fmla="*/ 3031317 w 4757739"/>
                <a:gd name="connsiteY60" fmla="*/ 0 h 2514569"/>
                <a:gd name="connsiteX61" fmla="*/ 3031317 w 4757739"/>
                <a:gd name="connsiteY61" fmla="*/ 92869 h 2514569"/>
                <a:gd name="connsiteX62" fmla="*/ 4757739 w 4757739"/>
                <a:gd name="connsiteY6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297892 w 4757739"/>
                <a:gd name="connsiteY57" fmla="*/ 1076326 h 2514569"/>
                <a:gd name="connsiteX58" fmla="*/ 2316943 w 4757739"/>
                <a:gd name="connsiteY58" fmla="*/ 1064419 h 2514569"/>
                <a:gd name="connsiteX59" fmla="*/ 2366948 w 4757739"/>
                <a:gd name="connsiteY59" fmla="*/ 1066796 h 2514569"/>
                <a:gd name="connsiteX60" fmla="*/ 2650316 w 4757739"/>
                <a:gd name="connsiteY60" fmla="*/ 602452 h 2514569"/>
                <a:gd name="connsiteX61" fmla="*/ 3031317 w 4757739"/>
                <a:gd name="connsiteY61" fmla="*/ 0 h 2514569"/>
                <a:gd name="connsiteX62" fmla="*/ 3031317 w 4757739"/>
                <a:gd name="connsiteY62" fmla="*/ 92869 h 2514569"/>
                <a:gd name="connsiteX63" fmla="*/ 4757739 w 4757739"/>
                <a:gd name="connsiteY6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297892 w 4757739"/>
                <a:gd name="connsiteY57" fmla="*/ 1076326 h 2514569"/>
                <a:gd name="connsiteX58" fmla="*/ 2316943 w 4757739"/>
                <a:gd name="connsiteY58" fmla="*/ 1064419 h 2514569"/>
                <a:gd name="connsiteX59" fmla="*/ 2366948 w 4757739"/>
                <a:gd name="connsiteY59" fmla="*/ 1066796 h 2514569"/>
                <a:gd name="connsiteX60" fmla="*/ 2502679 w 4757739"/>
                <a:gd name="connsiteY60" fmla="*/ 847721 h 2514569"/>
                <a:gd name="connsiteX61" fmla="*/ 2650316 w 4757739"/>
                <a:gd name="connsiteY61" fmla="*/ 602452 h 2514569"/>
                <a:gd name="connsiteX62" fmla="*/ 3031317 w 4757739"/>
                <a:gd name="connsiteY62" fmla="*/ 0 h 2514569"/>
                <a:gd name="connsiteX63" fmla="*/ 3031317 w 4757739"/>
                <a:gd name="connsiteY63" fmla="*/ 92869 h 2514569"/>
                <a:gd name="connsiteX64" fmla="*/ 4757739 w 4757739"/>
                <a:gd name="connsiteY6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297892 w 4757739"/>
                <a:gd name="connsiteY57" fmla="*/ 1076326 h 2514569"/>
                <a:gd name="connsiteX58" fmla="*/ 2316943 w 4757739"/>
                <a:gd name="connsiteY58" fmla="*/ 1064419 h 2514569"/>
                <a:gd name="connsiteX59" fmla="*/ 2366948 w 4757739"/>
                <a:gd name="connsiteY59" fmla="*/ 1066796 h 2514569"/>
                <a:gd name="connsiteX60" fmla="*/ 2424098 w 4757739"/>
                <a:gd name="connsiteY60" fmla="*/ 978690 h 2514569"/>
                <a:gd name="connsiteX61" fmla="*/ 2502679 w 4757739"/>
                <a:gd name="connsiteY61" fmla="*/ 847721 h 2514569"/>
                <a:gd name="connsiteX62" fmla="*/ 2650316 w 4757739"/>
                <a:gd name="connsiteY62" fmla="*/ 602452 h 2514569"/>
                <a:gd name="connsiteX63" fmla="*/ 3031317 w 4757739"/>
                <a:gd name="connsiteY63" fmla="*/ 0 h 2514569"/>
                <a:gd name="connsiteX64" fmla="*/ 3031317 w 4757739"/>
                <a:gd name="connsiteY64" fmla="*/ 92869 h 2514569"/>
                <a:gd name="connsiteX65" fmla="*/ 4757739 w 4757739"/>
                <a:gd name="connsiteY65" fmla="*/ 99980 h 2514569"/>
                <a:gd name="connsiteX0" fmla="*/ 0 w 4757739"/>
                <a:gd name="connsiteY0" fmla="*/ 2421700 h 2421700"/>
                <a:gd name="connsiteX1" fmla="*/ 21433 w 4757739"/>
                <a:gd name="connsiteY1" fmla="*/ 2374075 h 2421700"/>
                <a:gd name="connsiteX2" fmla="*/ 59531 w 4757739"/>
                <a:gd name="connsiteY2" fmla="*/ 2371693 h 2421700"/>
                <a:gd name="connsiteX3" fmla="*/ 71437 w 4757739"/>
                <a:gd name="connsiteY3" fmla="*/ 2309782 h 2421700"/>
                <a:gd name="connsiteX4" fmla="*/ 109538 w 4757739"/>
                <a:gd name="connsiteY4" fmla="*/ 2281205 h 2421700"/>
                <a:gd name="connsiteX5" fmla="*/ 147638 w 4757739"/>
                <a:gd name="connsiteY5" fmla="*/ 2276443 h 2421700"/>
                <a:gd name="connsiteX6" fmla="*/ 166688 w 4757739"/>
                <a:gd name="connsiteY6" fmla="*/ 2219292 h 2421700"/>
                <a:gd name="connsiteX7" fmla="*/ 197644 w 4757739"/>
                <a:gd name="connsiteY7" fmla="*/ 2219294 h 2421700"/>
                <a:gd name="connsiteX8" fmla="*/ 192881 w 4757739"/>
                <a:gd name="connsiteY8" fmla="*/ 2195481 h 2421700"/>
                <a:gd name="connsiteX9" fmla="*/ 226204 w 4757739"/>
                <a:gd name="connsiteY9" fmla="*/ 2193127 h 2421700"/>
                <a:gd name="connsiteX10" fmla="*/ 230982 w 4757739"/>
                <a:gd name="connsiteY10" fmla="*/ 2159762 h 2421700"/>
                <a:gd name="connsiteX11" fmla="*/ 269082 w 4757739"/>
                <a:gd name="connsiteY11" fmla="*/ 2166905 h 2421700"/>
                <a:gd name="connsiteX12" fmla="*/ 276226 w 4757739"/>
                <a:gd name="connsiteY12" fmla="*/ 2140710 h 2421700"/>
                <a:gd name="connsiteX13" fmla="*/ 333376 w 4757739"/>
                <a:gd name="connsiteY13" fmla="*/ 2128806 h 2421700"/>
                <a:gd name="connsiteX14" fmla="*/ 347663 w 4757739"/>
                <a:gd name="connsiteY14" fmla="*/ 2100231 h 2421700"/>
                <a:gd name="connsiteX15" fmla="*/ 357187 w 4757739"/>
                <a:gd name="connsiteY15" fmla="*/ 2064513 h 2421700"/>
                <a:gd name="connsiteX16" fmla="*/ 395289 w 4757739"/>
                <a:gd name="connsiteY16" fmla="*/ 2045462 h 2421700"/>
                <a:gd name="connsiteX17" fmla="*/ 433389 w 4757739"/>
                <a:gd name="connsiteY17" fmla="*/ 2031175 h 2421700"/>
                <a:gd name="connsiteX18" fmla="*/ 459581 w 4757739"/>
                <a:gd name="connsiteY18" fmla="*/ 2019268 h 2421700"/>
                <a:gd name="connsiteX19" fmla="*/ 490538 w 4757739"/>
                <a:gd name="connsiteY19" fmla="*/ 1959737 h 2421700"/>
                <a:gd name="connsiteX20" fmla="*/ 554832 w 4757739"/>
                <a:gd name="connsiteY20" fmla="*/ 1931162 h 2421700"/>
                <a:gd name="connsiteX21" fmla="*/ 588155 w 4757739"/>
                <a:gd name="connsiteY21" fmla="*/ 1912144 h 2421700"/>
                <a:gd name="connsiteX22" fmla="*/ 659592 w 4757739"/>
                <a:gd name="connsiteY22" fmla="*/ 1847850 h 2421700"/>
                <a:gd name="connsiteX23" fmla="*/ 714360 w 4757739"/>
                <a:gd name="connsiteY23" fmla="*/ 1835942 h 2421700"/>
                <a:gd name="connsiteX24" fmla="*/ 726268 w 4757739"/>
                <a:gd name="connsiteY24" fmla="*/ 1790700 h 2421700"/>
                <a:gd name="connsiteX25" fmla="*/ 788179 w 4757739"/>
                <a:gd name="connsiteY25" fmla="*/ 1759738 h 2421700"/>
                <a:gd name="connsiteX26" fmla="*/ 838184 w 4757739"/>
                <a:gd name="connsiteY26" fmla="*/ 1762120 h 2421700"/>
                <a:gd name="connsiteX27" fmla="*/ 873904 w 4757739"/>
                <a:gd name="connsiteY27" fmla="*/ 1724022 h 2421700"/>
                <a:gd name="connsiteX28" fmla="*/ 904861 w 4757739"/>
                <a:gd name="connsiteY28" fmla="*/ 1735929 h 2421700"/>
                <a:gd name="connsiteX29" fmla="*/ 916767 w 4757739"/>
                <a:gd name="connsiteY29" fmla="*/ 1695445 h 2421700"/>
                <a:gd name="connsiteX30" fmla="*/ 973916 w 4757739"/>
                <a:gd name="connsiteY30" fmla="*/ 1700208 h 2421700"/>
                <a:gd name="connsiteX31" fmla="*/ 995348 w 4757739"/>
                <a:gd name="connsiteY31" fmla="*/ 1669252 h 2421700"/>
                <a:gd name="connsiteX32" fmla="*/ 1026304 w 4757739"/>
                <a:gd name="connsiteY32" fmla="*/ 1678777 h 2421700"/>
                <a:gd name="connsiteX33" fmla="*/ 1033448 w 4757739"/>
                <a:gd name="connsiteY33" fmla="*/ 1645439 h 2421700"/>
                <a:gd name="connsiteX34" fmla="*/ 1069166 w 4757739"/>
                <a:gd name="connsiteY34" fmla="*/ 1640677 h 2421700"/>
                <a:gd name="connsiteX35" fmla="*/ 1092978 w 4757739"/>
                <a:gd name="connsiteY35" fmla="*/ 1593052 h 2421700"/>
                <a:gd name="connsiteX36" fmla="*/ 1133459 w 4757739"/>
                <a:gd name="connsiteY36" fmla="*/ 1571620 h 2421700"/>
                <a:gd name="connsiteX37" fmla="*/ 1190609 w 4757739"/>
                <a:gd name="connsiteY37" fmla="*/ 1574002 h 2421700"/>
                <a:gd name="connsiteX38" fmla="*/ 1190610 w 4757739"/>
                <a:gd name="connsiteY38" fmla="*/ 1550190 h 2421700"/>
                <a:gd name="connsiteX39" fmla="*/ 1247760 w 4757739"/>
                <a:gd name="connsiteY39" fmla="*/ 1519234 h 2421700"/>
                <a:gd name="connsiteX40" fmla="*/ 1350154 w 4757739"/>
                <a:gd name="connsiteY40" fmla="*/ 1521614 h 2421700"/>
                <a:gd name="connsiteX41" fmla="*/ 1390635 w 4757739"/>
                <a:gd name="connsiteY41" fmla="*/ 1471608 h 2421700"/>
                <a:gd name="connsiteX42" fmla="*/ 1412067 w 4757739"/>
                <a:gd name="connsiteY42" fmla="*/ 1433508 h 2421700"/>
                <a:gd name="connsiteX43" fmla="*/ 1462072 w 4757739"/>
                <a:gd name="connsiteY43" fmla="*/ 1435890 h 2421700"/>
                <a:gd name="connsiteX44" fmla="*/ 1516841 w 4757739"/>
                <a:gd name="connsiteY44" fmla="*/ 1407315 h 2421700"/>
                <a:gd name="connsiteX45" fmla="*/ 1535892 w 4757739"/>
                <a:gd name="connsiteY45" fmla="*/ 1369215 h 2421700"/>
                <a:gd name="connsiteX46" fmla="*/ 1647810 w 4757739"/>
                <a:gd name="connsiteY46" fmla="*/ 1376358 h 2421700"/>
                <a:gd name="connsiteX47" fmla="*/ 1716866 w 4757739"/>
                <a:gd name="connsiteY47" fmla="*/ 1323970 h 2421700"/>
                <a:gd name="connsiteX48" fmla="*/ 1781160 w 4757739"/>
                <a:gd name="connsiteY48" fmla="*/ 1285871 h 2421700"/>
                <a:gd name="connsiteX49" fmla="*/ 1843073 w 4757739"/>
                <a:gd name="connsiteY49" fmla="*/ 1269202 h 2421700"/>
                <a:gd name="connsiteX50" fmla="*/ 1897842 w 4757739"/>
                <a:gd name="connsiteY50" fmla="*/ 1252533 h 2421700"/>
                <a:gd name="connsiteX51" fmla="*/ 1988330 w 4757739"/>
                <a:gd name="connsiteY51" fmla="*/ 1133471 h 2421700"/>
                <a:gd name="connsiteX52" fmla="*/ 2069291 w 4757739"/>
                <a:gd name="connsiteY52" fmla="*/ 1119183 h 2421700"/>
                <a:gd name="connsiteX53" fmla="*/ 2152635 w 4757739"/>
                <a:gd name="connsiteY53" fmla="*/ 1038221 h 2421700"/>
                <a:gd name="connsiteX54" fmla="*/ 2238360 w 4757739"/>
                <a:gd name="connsiteY54" fmla="*/ 1040602 h 2421700"/>
                <a:gd name="connsiteX55" fmla="*/ 2262173 w 4757739"/>
                <a:gd name="connsiteY55" fmla="*/ 1000125 h 2421700"/>
                <a:gd name="connsiteX56" fmla="*/ 2302656 w 4757739"/>
                <a:gd name="connsiteY56" fmla="*/ 1016793 h 2421700"/>
                <a:gd name="connsiteX57" fmla="*/ 2297892 w 4757739"/>
                <a:gd name="connsiteY57" fmla="*/ 983457 h 2421700"/>
                <a:gd name="connsiteX58" fmla="*/ 2316943 w 4757739"/>
                <a:gd name="connsiteY58" fmla="*/ 971550 h 2421700"/>
                <a:gd name="connsiteX59" fmla="*/ 2366948 w 4757739"/>
                <a:gd name="connsiteY59" fmla="*/ 973927 h 2421700"/>
                <a:gd name="connsiteX60" fmla="*/ 2424098 w 4757739"/>
                <a:gd name="connsiteY60" fmla="*/ 885821 h 2421700"/>
                <a:gd name="connsiteX61" fmla="*/ 2502679 w 4757739"/>
                <a:gd name="connsiteY61" fmla="*/ 754852 h 2421700"/>
                <a:gd name="connsiteX62" fmla="*/ 2650316 w 4757739"/>
                <a:gd name="connsiteY62" fmla="*/ 509583 h 2421700"/>
                <a:gd name="connsiteX63" fmla="*/ 2809861 w 4757739"/>
                <a:gd name="connsiteY63" fmla="*/ 673893 h 2421700"/>
                <a:gd name="connsiteX64" fmla="*/ 3031317 w 4757739"/>
                <a:gd name="connsiteY64" fmla="*/ 0 h 2421700"/>
                <a:gd name="connsiteX65" fmla="*/ 4757739 w 4757739"/>
                <a:gd name="connsiteY65" fmla="*/ 7111 h 2421700"/>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424098 w 4757739"/>
                <a:gd name="connsiteY60" fmla="*/ 878710 h 2414589"/>
                <a:gd name="connsiteX61" fmla="*/ 2502679 w 4757739"/>
                <a:gd name="connsiteY61" fmla="*/ 747741 h 2414589"/>
                <a:gd name="connsiteX62" fmla="*/ 2650316 w 4757739"/>
                <a:gd name="connsiteY62" fmla="*/ 502472 h 2414589"/>
                <a:gd name="connsiteX63" fmla="*/ 2809861 w 4757739"/>
                <a:gd name="connsiteY63" fmla="*/ 666782 h 2414589"/>
                <a:gd name="connsiteX64" fmla="*/ 3305161 w 4757739"/>
                <a:gd name="connsiteY64" fmla="*/ 514383 h 2414589"/>
                <a:gd name="connsiteX65" fmla="*/ 4757739 w 4757739"/>
                <a:gd name="connsiteY6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502679 w 4757739"/>
                <a:gd name="connsiteY61" fmla="*/ 747741 h 2414589"/>
                <a:gd name="connsiteX62" fmla="*/ 2650316 w 4757739"/>
                <a:gd name="connsiteY62" fmla="*/ 502472 h 2414589"/>
                <a:gd name="connsiteX63" fmla="*/ 2809861 w 4757739"/>
                <a:gd name="connsiteY63" fmla="*/ 666782 h 2414589"/>
                <a:gd name="connsiteX64" fmla="*/ 3305161 w 4757739"/>
                <a:gd name="connsiteY64" fmla="*/ 514383 h 2414589"/>
                <a:gd name="connsiteX65" fmla="*/ 4757739 w 4757739"/>
                <a:gd name="connsiteY6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650316 w 4757739"/>
                <a:gd name="connsiteY62" fmla="*/ 502472 h 2414589"/>
                <a:gd name="connsiteX63" fmla="*/ 2809861 w 4757739"/>
                <a:gd name="connsiteY63" fmla="*/ 666782 h 2414589"/>
                <a:gd name="connsiteX64" fmla="*/ 3305161 w 4757739"/>
                <a:gd name="connsiteY64" fmla="*/ 514383 h 2414589"/>
                <a:gd name="connsiteX65" fmla="*/ 4757739 w 4757739"/>
                <a:gd name="connsiteY6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809861 w 4757739"/>
                <a:gd name="connsiteY63" fmla="*/ 666782 h 2414589"/>
                <a:gd name="connsiteX64" fmla="*/ 3305161 w 4757739"/>
                <a:gd name="connsiteY64" fmla="*/ 514383 h 2414589"/>
                <a:gd name="connsiteX65" fmla="*/ 4757739 w 4757739"/>
                <a:gd name="connsiteY6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3305161 w 4757739"/>
                <a:gd name="connsiteY64" fmla="*/ 514383 h 2414589"/>
                <a:gd name="connsiteX65" fmla="*/ 4757739 w 4757739"/>
                <a:gd name="connsiteY6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4757739 w 4757739"/>
                <a:gd name="connsiteY6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3393266 w 4757739"/>
                <a:gd name="connsiteY65" fmla="*/ 509615 h 2414589"/>
                <a:gd name="connsiteX66" fmla="*/ 4757739 w 4757739"/>
                <a:gd name="connsiteY66"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3021791 w 4757739"/>
                <a:gd name="connsiteY65" fmla="*/ 650109 h 2414589"/>
                <a:gd name="connsiteX66" fmla="*/ 3393266 w 4757739"/>
                <a:gd name="connsiteY66" fmla="*/ 509615 h 2414589"/>
                <a:gd name="connsiteX67" fmla="*/ 4757739 w 4757739"/>
                <a:gd name="connsiteY6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778904 w 4757739"/>
                <a:gd name="connsiteY65" fmla="*/ 742978 h 2414589"/>
                <a:gd name="connsiteX66" fmla="*/ 3021791 w 4757739"/>
                <a:gd name="connsiteY66" fmla="*/ 650109 h 2414589"/>
                <a:gd name="connsiteX67" fmla="*/ 3393266 w 4757739"/>
                <a:gd name="connsiteY67" fmla="*/ 509615 h 2414589"/>
                <a:gd name="connsiteX68" fmla="*/ 4757739 w 4757739"/>
                <a:gd name="connsiteY6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38410 w 4757739"/>
                <a:gd name="connsiteY65" fmla="*/ 795365 h 2414589"/>
                <a:gd name="connsiteX66" fmla="*/ 2778904 w 4757739"/>
                <a:gd name="connsiteY66" fmla="*/ 742978 h 2414589"/>
                <a:gd name="connsiteX67" fmla="*/ 3021791 w 4757739"/>
                <a:gd name="connsiteY67" fmla="*/ 650109 h 2414589"/>
                <a:gd name="connsiteX68" fmla="*/ 3393266 w 4757739"/>
                <a:gd name="connsiteY68" fmla="*/ 509615 h 2414589"/>
                <a:gd name="connsiteX69" fmla="*/ 4757739 w 4757739"/>
                <a:gd name="connsiteY6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38410 w 4757739"/>
                <a:gd name="connsiteY65" fmla="*/ 795365 h 2414589"/>
                <a:gd name="connsiteX66" fmla="*/ 2821767 w 4757739"/>
                <a:gd name="connsiteY66" fmla="*/ 647728 h 2414589"/>
                <a:gd name="connsiteX67" fmla="*/ 3021791 w 4757739"/>
                <a:gd name="connsiteY67" fmla="*/ 650109 h 2414589"/>
                <a:gd name="connsiteX68" fmla="*/ 3393266 w 4757739"/>
                <a:gd name="connsiteY68" fmla="*/ 509615 h 2414589"/>
                <a:gd name="connsiteX69" fmla="*/ 4757739 w 4757739"/>
                <a:gd name="connsiteY6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3021791 w 4757739"/>
                <a:gd name="connsiteY67" fmla="*/ 650109 h 2414589"/>
                <a:gd name="connsiteX68" fmla="*/ 3393266 w 4757739"/>
                <a:gd name="connsiteY68" fmla="*/ 509615 h 2414589"/>
                <a:gd name="connsiteX69" fmla="*/ 4757739 w 4757739"/>
                <a:gd name="connsiteY6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900347 w 4757739"/>
                <a:gd name="connsiteY67" fmla="*/ 631059 h 2414589"/>
                <a:gd name="connsiteX68" fmla="*/ 3393266 w 4757739"/>
                <a:gd name="connsiteY68" fmla="*/ 509615 h 2414589"/>
                <a:gd name="connsiteX69" fmla="*/ 4757739 w 4757739"/>
                <a:gd name="connsiteY6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93204 w 4757739"/>
                <a:gd name="connsiteY67" fmla="*/ 657253 h 2414589"/>
                <a:gd name="connsiteX68" fmla="*/ 3393266 w 4757739"/>
                <a:gd name="connsiteY68" fmla="*/ 509615 h 2414589"/>
                <a:gd name="connsiteX69" fmla="*/ 4757739 w 4757739"/>
                <a:gd name="connsiteY6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93204 w 4757739"/>
                <a:gd name="connsiteY67" fmla="*/ 657253 h 2414589"/>
                <a:gd name="connsiteX68" fmla="*/ 2905110 w 4757739"/>
                <a:gd name="connsiteY68" fmla="*/ 623915 h 2414589"/>
                <a:gd name="connsiteX69" fmla="*/ 4757739 w 4757739"/>
                <a:gd name="connsiteY6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83679 w 4757739"/>
                <a:gd name="connsiteY67" fmla="*/ 666778 h 2414589"/>
                <a:gd name="connsiteX68" fmla="*/ 2905110 w 4757739"/>
                <a:gd name="connsiteY68" fmla="*/ 623915 h 2414589"/>
                <a:gd name="connsiteX69" fmla="*/ 4757739 w 4757739"/>
                <a:gd name="connsiteY6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4757739 w 4757739"/>
                <a:gd name="connsiteY6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3095610 w 4757739"/>
                <a:gd name="connsiteY69" fmla="*/ 559621 h 2414589"/>
                <a:gd name="connsiteX70" fmla="*/ 4757739 w 4757739"/>
                <a:gd name="connsiteY7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3095610 w 4757739"/>
                <a:gd name="connsiteY69" fmla="*/ 559621 h 2414589"/>
                <a:gd name="connsiteX70" fmla="*/ 3243248 w 4757739"/>
                <a:gd name="connsiteY70" fmla="*/ 507234 h 2414589"/>
                <a:gd name="connsiteX71" fmla="*/ 4757739 w 4757739"/>
                <a:gd name="connsiteY71"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3095610 w 4757739"/>
                <a:gd name="connsiteY69" fmla="*/ 559621 h 2414589"/>
                <a:gd name="connsiteX70" fmla="*/ 3243248 w 4757739"/>
                <a:gd name="connsiteY70" fmla="*/ 507234 h 2414589"/>
                <a:gd name="connsiteX71" fmla="*/ 3348023 w 4757739"/>
                <a:gd name="connsiteY71" fmla="*/ 476278 h 2414589"/>
                <a:gd name="connsiteX72" fmla="*/ 4757739 w 4757739"/>
                <a:gd name="connsiteY72"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3095610 w 4757739"/>
                <a:gd name="connsiteY69" fmla="*/ 559621 h 2414589"/>
                <a:gd name="connsiteX70" fmla="*/ 3243248 w 4757739"/>
                <a:gd name="connsiteY70" fmla="*/ 507234 h 2414589"/>
                <a:gd name="connsiteX71" fmla="*/ 3348023 w 4757739"/>
                <a:gd name="connsiteY71" fmla="*/ 476278 h 2414589"/>
                <a:gd name="connsiteX72" fmla="*/ 3536141 w 4757739"/>
                <a:gd name="connsiteY72" fmla="*/ 416746 h 2414589"/>
                <a:gd name="connsiteX73" fmla="*/ 4757739 w 4757739"/>
                <a:gd name="connsiteY7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3000360 w 4757739"/>
                <a:gd name="connsiteY69" fmla="*/ 638203 h 2414589"/>
                <a:gd name="connsiteX70" fmla="*/ 3243248 w 4757739"/>
                <a:gd name="connsiteY70" fmla="*/ 507234 h 2414589"/>
                <a:gd name="connsiteX71" fmla="*/ 3348023 w 4757739"/>
                <a:gd name="connsiteY71" fmla="*/ 476278 h 2414589"/>
                <a:gd name="connsiteX72" fmla="*/ 3536141 w 4757739"/>
                <a:gd name="connsiteY72" fmla="*/ 416746 h 2414589"/>
                <a:gd name="connsiteX73" fmla="*/ 4757739 w 4757739"/>
                <a:gd name="connsiteY7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47728 h 2414589"/>
                <a:gd name="connsiteX70" fmla="*/ 3243248 w 4757739"/>
                <a:gd name="connsiteY70" fmla="*/ 507234 h 2414589"/>
                <a:gd name="connsiteX71" fmla="*/ 3348023 w 4757739"/>
                <a:gd name="connsiteY71" fmla="*/ 476278 h 2414589"/>
                <a:gd name="connsiteX72" fmla="*/ 3536141 w 4757739"/>
                <a:gd name="connsiteY72" fmla="*/ 416746 h 2414589"/>
                <a:gd name="connsiteX73" fmla="*/ 4757739 w 4757739"/>
                <a:gd name="connsiteY7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243248 w 4757739"/>
                <a:gd name="connsiteY70" fmla="*/ 507234 h 2414589"/>
                <a:gd name="connsiteX71" fmla="*/ 3348023 w 4757739"/>
                <a:gd name="connsiteY71" fmla="*/ 476278 h 2414589"/>
                <a:gd name="connsiteX72" fmla="*/ 3536141 w 4757739"/>
                <a:gd name="connsiteY72" fmla="*/ 416746 h 2414589"/>
                <a:gd name="connsiteX73" fmla="*/ 4757739 w 4757739"/>
                <a:gd name="connsiteY7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348023 w 4757739"/>
                <a:gd name="connsiteY71" fmla="*/ 476278 h 2414589"/>
                <a:gd name="connsiteX72" fmla="*/ 3536141 w 4757739"/>
                <a:gd name="connsiteY72" fmla="*/ 416746 h 2414589"/>
                <a:gd name="connsiteX73" fmla="*/ 4757739 w 4757739"/>
                <a:gd name="connsiteY7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67036 w 4757739"/>
                <a:gd name="connsiteY71" fmla="*/ 607247 h 2414589"/>
                <a:gd name="connsiteX72" fmla="*/ 3536141 w 4757739"/>
                <a:gd name="connsiteY72" fmla="*/ 416746 h 2414589"/>
                <a:gd name="connsiteX73" fmla="*/ 4757739 w 4757739"/>
                <a:gd name="connsiteY7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67036 w 4757739"/>
                <a:gd name="connsiteY71" fmla="*/ 607247 h 2414589"/>
                <a:gd name="connsiteX72" fmla="*/ 3083704 w 4757739"/>
                <a:gd name="connsiteY72" fmla="*/ 581053 h 2414589"/>
                <a:gd name="connsiteX73" fmla="*/ 4757739 w 4757739"/>
                <a:gd name="connsiteY7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4757739 w 4757739"/>
                <a:gd name="connsiteY7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55141 w 4757739"/>
                <a:gd name="connsiteY73" fmla="*/ 562003 h 2414589"/>
                <a:gd name="connsiteX74" fmla="*/ 4757739 w 4757739"/>
                <a:gd name="connsiteY74"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26566 w 4757739"/>
                <a:gd name="connsiteY73" fmla="*/ 590578 h 2414589"/>
                <a:gd name="connsiteX74" fmla="*/ 4757739 w 4757739"/>
                <a:gd name="connsiteY74"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26566 w 4757739"/>
                <a:gd name="connsiteY73" fmla="*/ 590578 h 2414589"/>
                <a:gd name="connsiteX74" fmla="*/ 3224198 w 4757739"/>
                <a:gd name="connsiteY74" fmla="*/ 550096 h 2414589"/>
                <a:gd name="connsiteX75" fmla="*/ 4757739 w 4757739"/>
                <a:gd name="connsiteY7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26566 w 4757739"/>
                <a:gd name="connsiteY73" fmla="*/ 590578 h 2414589"/>
                <a:gd name="connsiteX74" fmla="*/ 3147998 w 4757739"/>
                <a:gd name="connsiteY74" fmla="*/ 557239 h 2414589"/>
                <a:gd name="connsiteX75" fmla="*/ 4757739 w 4757739"/>
                <a:gd name="connsiteY7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47998 w 4757739"/>
                <a:gd name="connsiteY74" fmla="*/ 557239 h 2414589"/>
                <a:gd name="connsiteX75" fmla="*/ 4757739 w 4757739"/>
                <a:gd name="connsiteY7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4757739 w 4757739"/>
                <a:gd name="connsiteY7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345641 w 4757739"/>
                <a:gd name="connsiteY75" fmla="*/ 485803 h 2414589"/>
                <a:gd name="connsiteX76" fmla="*/ 4757739 w 4757739"/>
                <a:gd name="connsiteY76"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205148 w 4757739"/>
                <a:gd name="connsiteY75" fmla="*/ 540571 h 2414589"/>
                <a:gd name="connsiteX76" fmla="*/ 3345641 w 4757739"/>
                <a:gd name="connsiteY76" fmla="*/ 485803 h 2414589"/>
                <a:gd name="connsiteX77" fmla="*/ 4757739 w 4757739"/>
                <a:gd name="connsiteY7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74192 w 4757739"/>
                <a:gd name="connsiteY75" fmla="*/ 564384 h 2414589"/>
                <a:gd name="connsiteX76" fmla="*/ 3345641 w 4757739"/>
                <a:gd name="connsiteY76" fmla="*/ 485803 h 2414589"/>
                <a:gd name="connsiteX77" fmla="*/ 4757739 w 4757739"/>
                <a:gd name="connsiteY7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74192 w 4757739"/>
                <a:gd name="connsiteY75" fmla="*/ 564384 h 2414589"/>
                <a:gd name="connsiteX76" fmla="*/ 3205147 w 4757739"/>
                <a:gd name="connsiteY76" fmla="*/ 531046 h 2414589"/>
                <a:gd name="connsiteX77" fmla="*/ 4757739 w 4757739"/>
                <a:gd name="connsiteY7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4757739 w 4757739"/>
                <a:gd name="connsiteY7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95635 w 4757739"/>
                <a:gd name="connsiteY77" fmla="*/ 500090 h 2414589"/>
                <a:gd name="connsiteX78" fmla="*/ 4757739 w 4757739"/>
                <a:gd name="connsiteY7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4757739 w 4757739"/>
                <a:gd name="connsiteY7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319448 w 4757739"/>
                <a:gd name="connsiteY78" fmla="*/ 509615 h 2414589"/>
                <a:gd name="connsiteX79" fmla="*/ 4757739 w 4757739"/>
                <a:gd name="connsiteY7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88492 w 4757739"/>
                <a:gd name="connsiteY78" fmla="*/ 507234 h 2414589"/>
                <a:gd name="connsiteX79" fmla="*/ 4757739 w 4757739"/>
                <a:gd name="connsiteY7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88492 w 4757739"/>
                <a:gd name="connsiteY78" fmla="*/ 507234 h 2414589"/>
                <a:gd name="connsiteX79" fmla="*/ 3362310 w 4757739"/>
                <a:gd name="connsiteY79" fmla="*/ 483421 h 2414589"/>
                <a:gd name="connsiteX80" fmla="*/ 4757739 w 4757739"/>
                <a:gd name="connsiteY8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88492 w 4757739"/>
                <a:gd name="connsiteY78" fmla="*/ 507234 h 2414589"/>
                <a:gd name="connsiteX79" fmla="*/ 3355166 w 4757739"/>
                <a:gd name="connsiteY79" fmla="*/ 521521 h 2414589"/>
                <a:gd name="connsiteX80" fmla="*/ 4757739 w 4757739"/>
                <a:gd name="connsiteY8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4757739 w 4757739"/>
                <a:gd name="connsiteY8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428985 w 4757739"/>
                <a:gd name="connsiteY80" fmla="*/ 490565 h 2414589"/>
                <a:gd name="connsiteX81" fmla="*/ 4757739 w 4757739"/>
                <a:gd name="connsiteY81"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4757739 w 4757739"/>
                <a:gd name="connsiteY81"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69466 w 4757739"/>
                <a:gd name="connsiteY81" fmla="*/ 457228 h 2414589"/>
                <a:gd name="connsiteX82" fmla="*/ 4757739 w 4757739"/>
                <a:gd name="connsiteY82"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4757739 w 4757739"/>
                <a:gd name="connsiteY82"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557573 w 4757739"/>
                <a:gd name="connsiteY82" fmla="*/ 447703 h 2414589"/>
                <a:gd name="connsiteX83" fmla="*/ 4757739 w 4757739"/>
                <a:gd name="connsiteY8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4757739 w 4757739"/>
                <a:gd name="connsiteY8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57573 w 4757739"/>
                <a:gd name="connsiteY83" fmla="*/ 414365 h 2414589"/>
                <a:gd name="connsiteX84" fmla="*/ 4757739 w 4757739"/>
                <a:gd name="connsiteY84"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28998 w 4757739"/>
                <a:gd name="connsiteY83" fmla="*/ 445321 h 2414589"/>
                <a:gd name="connsiteX84" fmla="*/ 4757739 w 4757739"/>
                <a:gd name="connsiteY84"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28998 w 4757739"/>
                <a:gd name="connsiteY83" fmla="*/ 445321 h 2414589"/>
                <a:gd name="connsiteX84" fmla="*/ 3612341 w 4757739"/>
                <a:gd name="connsiteY84" fmla="*/ 411984 h 2414589"/>
                <a:gd name="connsiteX85" fmla="*/ 4757739 w 4757739"/>
                <a:gd name="connsiteY8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28998 w 4757739"/>
                <a:gd name="connsiteY83" fmla="*/ 445321 h 2414589"/>
                <a:gd name="connsiteX84" fmla="*/ 3545666 w 4757739"/>
                <a:gd name="connsiteY84" fmla="*/ 400078 h 2414589"/>
                <a:gd name="connsiteX85" fmla="*/ 4757739 w 4757739"/>
                <a:gd name="connsiteY8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4757739 w 4757739"/>
                <a:gd name="connsiteY8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619485 w 4757739"/>
                <a:gd name="connsiteY85" fmla="*/ 373884 h 2414589"/>
                <a:gd name="connsiteX86" fmla="*/ 4757739 w 4757739"/>
                <a:gd name="connsiteY86"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4757739 w 4757739"/>
                <a:gd name="connsiteY86"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59966 w 4757739"/>
                <a:gd name="connsiteY86" fmla="*/ 385790 h 2414589"/>
                <a:gd name="connsiteX87" fmla="*/ 4757739 w 4757739"/>
                <a:gd name="connsiteY8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4757739 w 4757739"/>
                <a:gd name="connsiteY8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805223 w 4757739"/>
                <a:gd name="connsiteY87" fmla="*/ 302446 h 2414589"/>
                <a:gd name="connsiteX88" fmla="*/ 4757739 w 4757739"/>
                <a:gd name="connsiteY8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4757739 w 4757739"/>
                <a:gd name="connsiteY8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933810 w 4757739"/>
                <a:gd name="connsiteY88" fmla="*/ 290540 h 2414589"/>
                <a:gd name="connsiteX89" fmla="*/ 4757739 w 4757739"/>
                <a:gd name="connsiteY8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933810 w 4757739"/>
                <a:gd name="connsiteY88" fmla="*/ 290540 h 2414589"/>
                <a:gd name="connsiteX89" fmla="*/ 3938573 w 4757739"/>
                <a:gd name="connsiteY89" fmla="*/ 290540 h 2414589"/>
                <a:gd name="connsiteX90" fmla="*/ 4757739 w 4757739"/>
                <a:gd name="connsiteY9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933810 w 4757739"/>
                <a:gd name="connsiteY88" fmla="*/ 290540 h 2414589"/>
                <a:gd name="connsiteX89" fmla="*/ 3771886 w 4757739"/>
                <a:gd name="connsiteY89" fmla="*/ 316734 h 2414589"/>
                <a:gd name="connsiteX90" fmla="*/ 4757739 w 4757739"/>
                <a:gd name="connsiteY9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933810 w 4757739"/>
                <a:gd name="connsiteY88" fmla="*/ 290540 h 2414589"/>
                <a:gd name="connsiteX89" fmla="*/ 3852848 w 4757739"/>
                <a:gd name="connsiteY89" fmla="*/ 266728 h 2414589"/>
                <a:gd name="connsiteX90" fmla="*/ 4757739 w 4757739"/>
                <a:gd name="connsiteY9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52848 w 4757739"/>
                <a:gd name="connsiteY89" fmla="*/ 266728 h 2414589"/>
                <a:gd name="connsiteX90" fmla="*/ 4757739 w 4757739"/>
                <a:gd name="connsiteY9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4757739 w 4757739"/>
                <a:gd name="connsiteY9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921904 w 4757739"/>
                <a:gd name="connsiteY90" fmla="*/ 278634 h 2414589"/>
                <a:gd name="connsiteX91" fmla="*/ 4757739 w 4757739"/>
                <a:gd name="connsiteY91"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4757739 w 4757739"/>
                <a:gd name="connsiteY91"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69529 w 4757739"/>
                <a:gd name="connsiteY91" fmla="*/ 228628 h 2414589"/>
                <a:gd name="connsiteX92" fmla="*/ 4757739 w 4757739"/>
                <a:gd name="connsiteY92"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4757739 w 4757739"/>
                <a:gd name="connsiteY92"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4007629 w 4757739"/>
                <a:gd name="connsiteY92" fmla="*/ 252440 h 2414589"/>
                <a:gd name="connsiteX93" fmla="*/ 4757739 w 4757739"/>
                <a:gd name="connsiteY9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757739 w 4757739"/>
                <a:gd name="connsiteY9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43348 w 4757739"/>
                <a:gd name="connsiteY93" fmla="*/ 223865 h 2414589"/>
                <a:gd name="connsiteX94" fmla="*/ 4757739 w 4757739"/>
                <a:gd name="connsiteY94"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757739 w 4757739"/>
                <a:gd name="connsiteY94"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69541 w 4757739"/>
                <a:gd name="connsiteY94" fmla="*/ 245296 h 2414589"/>
                <a:gd name="connsiteX95" fmla="*/ 4757739 w 4757739"/>
                <a:gd name="connsiteY9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757739 w 4757739"/>
                <a:gd name="connsiteY9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83829 w 4757739"/>
                <a:gd name="connsiteY95" fmla="*/ 195290 h 2414589"/>
                <a:gd name="connsiteX96" fmla="*/ 4757739 w 4757739"/>
                <a:gd name="connsiteY96"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757739 w 4757739"/>
                <a:gd name="connsiteY96"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148123 w 4757739"/>
                <a:gd name="connsiteY96" fmla="*/ 185765 h 2414589"/>
                <a:gd name="connsiteX97" fmla="*/ 4757739 w 4757739"/>
                <a:gd name="connsiteY9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757739 w 4757739"/>
                <a:gd name="connsiteY9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200510 w 4757739"/>
                <a:gd name="connsiteY97" fmla="*/ 150046 h 2414589"/>
                <a:gd name="connsiteX98" fmla="*/ 4757739 w 4757739"/>
                <a:gd name="connsiteY9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757739 w 4757739"/>
                <a:gd name="connsiteY9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250516 w 4757739"/>
                <a:gd name="connsiteY98" fmla="*/ 169096 h 2414589"/>
                <a:gd name="connsiteX99" fmla="*/ 4757739 w 4757739"/>
                <a:gd name="connsiteY9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757739 w 4757739"/>
                <a:gd name="connsiteY9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17179 w 4757739"/>
                <a:gd name="connsiteY99" fmla="*/ 133378 h 2414589"/>
                <a:gd name="connsiteX100" fmla="*/ 4757739 w 4757739"/>
                <a:gd name="connsiteY10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757739 w 4757739"/>
                <a:gd name="connsiteY10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60041 w 4757739"/>
                <a:gd name="connsiteY100" fmla="*/ 142903 h 2414589"/>
                <a:gd name="connsiteX101" fmla="*/ 4757739 w 4757739"/>
                <a:gd name="connsiteY101"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757739 w 4757739"/>
                <a:gd name="connsiteY101"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293379 w 4757739"/>
                <a:gd name="connsiteY101" fmla="*/ 104803 h 2414589"/>
                <a:gd name="connsiteX102" fmla="*/ 4757739 w 4757739"/>
                <a:gd name="connsiteY102"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757739 w 4757739"/>
                <a:gd name="connsiteY102"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50529 w 4757739"/>
                <a:gd name="connsiteY102" fmla="*/ 114328 h 2414589"/>
                <a:gd name="connsiteX103" fmla="*/ 4757739 w 4757739"/>
                <a:gd name="connsiteY10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757739 w 4757739"/>
                <a:gd name="connsiteY10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536266 w 4757739"/>
                <a:gd name="connsiteY103" fmla="*/ 47653 h 2414589"/>
                <a:gd name="connsiteX104" fmla="*/ 4757739 w 4757739"/>
                <a:gd name="connsiteY104"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757739 w 4757739"/>
                <a:gd name="connsiteY104"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36254 w 4757739"/>
                <a:gd name="connsiteY104" fmla="*/ 83371 h 2414589"/>
                <a:gd name="connsiteX105" fmla="*/ 4757739 w 4757739"/>
                <a:gd name="connsiteY10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757739 w 4757739"/>
                <a:gd name="connsiteY10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4354 w 4757739"/>
                <a:gd name="connsiteY105" fmla="*/ 64321 h 2414589"/>
                <a:gd name="connsiteX106" fmla="*/ 4757739 w 4757739"/>
                <a:gd name="connsiteY106"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757739 w 4757739"/>
                <a:gd name="connsiteY106"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524360 w 4757739"/>
                <a:gd name="connsiteY106" fmla="*/ 73846 h 2414589"/>
                <a:gd name="connsiteX107" fmla="*/ 4757739 w 4757739"/>
                <a:gd name="connsiteY10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467210 w 4757739"/>
                <a:gd name="connsiteY106" fmla="*/ 47652 h 2414589"/>
                <a:gd name="connsiteX107" fmla="*/ 4757739 w 4757739"/>
                <a:gd name="connsiteY10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467210 w 4757739"/>
                <a:gd name="connsiteY106" fmla="*/ 47652 h 2414589"/>
                <a:gd name="connsiteX107" fmla="*/ 4638660 w 4757739"/>
                <a:gd name="connsiteY107" fmla="*/ 21459 h 2414589"/>
                <a:gd name="connsiteX108" fmla="*/ 4757739 w 4757739"/>
                <a:gd name="connsiteY10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467210 w 4757739"/>
                <a:gd name="connsiteY106" fmla="*/ 47652 h 2414589"/>
                <a:gd name="connsiteX107" fmla="*/ 4655329 w 4757739"/>
                <a:gd name="connsiteY107" fmla="*/ 52415 h 2414589"/>
                <a:gd name="connsiteX108" fmla="*/ 4757739 w 4757739"/>
                <a:gd name="connsiteY10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467210 w 4757739"/>
                <a:gd name="connsiteY106" fmla="*/ 47652 h 2414589"/>
                <a:gd name="connsiteX107" fmla="*/ 4655329 w 4757739"/>
                <a:gd name="connsiteY107" fmla="*/ 52415 h 2414589"/>
                <a:gd name="connsiteX108" fmla="*/ 4717241 w 4757739"/>
                <a:gd name="connsiteY108" fmla="*/ 26221 h 2414589"/>
                <a:gd name="connsiteX109" fmla="*/ 4757739 w 4757739"/>
                <a:gd name="connsiteY10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467210 w 4757739"/>
                <a:gd name="connsiteY106" fmla="*/ 47652 h 2414589"/>
                <a:gd name="connsiteX107" fmla="*/ 4655329 w 4757739"/>
                <a:gd name="connsiteY107" fmla="*/ 52415 h 2414589"/>
                <a:gd name="connsiteX108" fmla="*/ 4676759 w 4757739"/>
                <a:gd name="connsiteY108" fmla="*/ 21458 h 2414589"/>
                <a:gd name="connsiteX109" fmla="*/ 4757739 w 4757739"/>
                <a:gd name="connsiteY10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467210 w 4757739"/>
                <a:gd name="connsiteY106" fmla="*/ 47652 h 2414589"/>
                <a:gd name="connsiteX107" fmla="*/ 4655329 w 4757739"/>
                <a:gd name="connsiteY107" fmla="*/ 52415 h 2414589"/>
                <a:gd name="connsiteX108" fmla="*/ 4676759 w 4757739"/>
                <a:gd name="connsiteY108" fmla="*/ 21458 h 2414589"/>
                <a:gd name="connsiteX109" fmla="*/ 4736291 w 4757739"/>
                <a:gd name="connsiteY109" fmla="*/ 7171 h 2414589"/>
                <a:gd name="connsiteX110" fmla="*/ 4757739 w 4757739"/>
                <a:gd name="connsiteY11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467210 w 4757739"/>
                <a:gd name="connsiteY106" fmla="*/ 47652 h 2414589"/>
                <a:gd name="connsiteX107" fmla="*/ 4655329 w 4757739"/>
                <a:gd name="connsiteY107" fmla="*/ 52415 h 2414589"/>
                <a:gd name="connsiteX108" fmla="*/ 4676759 w 4757739"/>
                <a:gd name="connsiteY108" fmla="*/ 21458 h 2414589"/>
                <a:gd name="connsiteX109" fmla="*/ 4719622 w 4757739"/>
                <a:gd name="connsiteY109" fmla="*/ 38127 h 2414589"/>
                <a:gd name="connsiteX110" fmla="*/ 4757739 w 4757739"/>
                <a:gd name="connsiteY110" fmla="*/ 0 h 241458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9538 w 4750595"/>
                <a:gd name="connsiteY4" fmla="*/ 2293144 h 2433639"/>
                <a:gd name="connsiteX5" fmla="*/ 147638 w 4750595"/>
                <a:gd name="connsiteY5" fmla="*/ 2288382 h 2433639"/>
                <a:gd name="connsiteX6" fmla="*/ 166688 w 4750595"/>
                <a:gd name="connsiteY6" fmla="*/ 2231231 h 2433639"/>
                <a:gd name="connsiteX7" fmla="*/ 197644 w 4750595"/>
                <a:gd name="connsiteY7" fmla="*/ 2231233 h 2433639"/>
                <a:gd name="connsiteX8" fmla="*/ 192881 w 4750595"/>
                <a:gd name="connsiteY8" fmla="*/ 2207420 h 2433639"/>
                <a:gd name="connsiteX9" fmla="*/ 226204 w 4750595"/>
                <a:gd name="connsiteY9" fmla="*/ 2205066 h 2433639"/>
                <a:gd name="connsiteX10" fmla="*/ 230982 w 4750595"/>
                <a:gd name="connsiteY10" fmla="*/ 2171701 h 2433639"/>
                <a:gd name="connsiteX11" fmla="*/ 269082 w 4750595"/>
                <a:gd name="connsiteY11" fmla="*/ 2178844 h 2433639"/>
                <a:gd name="connsiteX12" fmla="*/ 276226 w 4750595"/>
                <a:gd name="connsiteY12" fmla="*/ 2152649 h 2433639"/>
                <a:gd name="connsiteX13" fmla="*/ 333376 w 4750595"/>
                <a:gd name="connsiteY13" fmla="*/ 2140745 h 2433639"/>
                <a:gd name="connsiteX14" fmla="*/ 347663 w 4750595"/>
                <a:gd name="connsiteY14" fmla="*/ 2112170 h 2433639"/>
                <a:gd name="connsiteX15" fmla="*/ 357187 w 4750595"/>
                <a:gd name="connsiteY15" fmla="*/ 2076452 h 2433639"/>
                <a:gd name="connsiteX16" fmla="*/ 395289 w 4750595"/>
                <a:gd name="connsiteY16" fmla="*/ 2057401 h 2433639"/>
                <a:gd name="connsiteX17" fmla="*/ 433389 w 4750595"/>
                <a:gd name="connsiteY17" fmla="*/ 2043114 h 2433639"/>
                <a:gd name="connsiteX18" fmla="*/ 459581 w 4750595"/>
                <a:gd name="connsiteY18" fmla="*/ 2031207 h 2433639"/>
                <a:gd name="connsiteX19" fmla="*/ 490538 w 4750595"/>
                <a:gd name="connsiteY19" fmla="*/ 1971676 h 2433639"/>
                <a:gd name="connsiteX20" fmla="*/ 554832 w 4750595"/>
                <a:gd name="connsiteY20" fmla="*/ 1943101 h 2433639"/>
                <a:gd name="connsiteX21" fmla="*/ 588155 w 4750595"/>
                <a:gd name="connsiteY21" fmla="*/ 1924083 h 2433639"/>
                <a:gd name="connsiteX22" fmla="*/ 659592 w 4750595"/>
                <a:gd name="connsiteY22" fmla="*/ 1859789 h 2433639"/>
                <a:gd name="connsiteX23" fmla="*/ 714360 w 4750595"/>
                <a:gd name="connsiteY23" fmla="*/ 1847881 h 2433639"/>
                <a:gd name="connsiteX24" fmla="*/ 726268 w 4750595"/>
                <a:gd name="connsiteY24" fmla="*/ 1802639 h 2433639"/>
                <a:gd name="connsiteX25" fmla="*/ 788179 w 4750595"/>
                <a:gd name="connsiteY25" fmla="*/ 1771677 h 2433639"/>
                <a:gd name="connsiteX26" fmla="*/ 838184 w 4750595"/>
                <a:gd name="connsiteY26" fmla="*/ 1774059 h 2433639"/>
                <a:gd name="connsiteX27" fmla="*/ 873904 w 4750595"/>
                <a:gd name="connsiteY27" fmla="*/ 1735961 h 2433639"/>
                <a:gd name="connsiteX28" fmla="*/ 904861 w 4750595"/>
                <a:gd name="connsiteY28" fmla="*/ 1747868 h 2433639"/>
                <a:gd name="connsiteX29" fmla="*/ 916767 w 4750595"/>
                <a:gd name="connsiteY29" fmla="*/ 1707384 h 2433639"/>
                <a:gd name="connsiteX30" fmla="*/ 973916 w 4750595"/>
                <a:gd name="connsiteY30" fmla="*/ 1712147 h 2433639"/>
                <a:gd name="connsiteX31" fmla="*/ 995348 w 4750595"/>
                <a:gd name="connsiteY31" fmla="*/ 1681191 h 2433639"/>
                <a:gd name="connsiteX32" fmla="*/ 1026304 w 4750595"/>
                <a:gd name="connsiteY32" fmla="*/ 1690716 h 2433639"/>
                <a:gd name="connsiteX33" fmla="*/ 1033448 w 4750595"/>
                <a:gd name="connsiteY33" fmla="*/ 1657378 h 2433639"/>
                <a:gd name="connsiteX34" fmla="*/ 1069166 w 4750595"/>
                <a:gd name="connsiteY34" fmla="*/ 1652616 h 2433639"/>
                <a:gd name="connsiteX35" fmla="*/ 1092978 w 4750595"/>
                <a:gd name="connsiteY35" fmla="*/ 1604991 h 2433639"/>
                <a:gd name="connsiteX36" fmla="*/ 1133459 w 4750595"/>
                <a:gd name="connsiteY36" fmla="*/ 1583559 h 2433639"/>
                <a:gd name="connsiteX37" fmla="*/ 1190609 w 4750595"/>
                <a:gd name="connsiteY37" fmla="*/ 1585941 h 2433639"/>
                <a:gd name="connsiteX38" fmla="*/ 1190610 w 4750595"/>
                <a:gd name="connsiteY38" fmla="*/ 1562129 h 2433639"/>
                <a:gd name="connsiteX39" fmla="*/ 1247760 w 4750595"/>
                <a:gd name="connsiteY39" fmla="*/ 1531173 h 2433639"/>
                <a:gd name="connsiteX40" fmla="*/ 1350154 w 4750595"/>
                <a:gd name="connsiteY40" fmla="*/ 1533553 h 2433639"/>
                <a:gd name="connsiteX41" fmla="*/ 1390635 w 4750595"/>
                <a:gd name="connsiteY41" fmla="*/ 1483547 h 2433639"/>
                <a:gd name="connsiteX42" fmla="*/ 1412067 w 4750595"/>
                <a:gd name="connsiteY42" fmla="*/ 1445447 h 2433639"/>
                <a:gd name="connsiteX43" fmla="*/ 1462072 w 4750595"/>
                <a:gd name="connsiteY43" fmla="*/ 1447829 h 2433639"/>
                <a:gd name="connsiteX44" fmla="*/ 1516841 w 4750595"/>
                <a:gd name="connsiteY44" fmla="*/ 1419254 h 2433639"/>
                <a:gd name="connsiteX45" fmla="*/ 1535892 w 4750595"/>
                <a:gd name="connsiteY45" fmla="*/ 1381154 h 2433639"/>
                <a:gd name="connsiteX46" fmla="*/ 1647810 w 4750595"/>
                <a:gd name="connsiteY46" fmla="*/ 1388297 h 2433639"/>
                <a:gd name="connsiteX47" fmla="*/ 1716866 w 4750595"/>
                <a:gd name="connsiteY47" fmla="*/ 1335909 h 2433639"/>
                <a:gd name="connsiteX48" fmla="*/ 1781160 w 4750595"/>
                <a:gd name="connsiteY48" fmla="*/ 1297810 h 2433639"/>
                <a:gd name="connsiteX49" fmla="*/ 1843073 w 4750595"/>
                <a:gd name="connsiteY49" fmla="*/ 1281141 h 2433639"/>
                <a:gd name="connsiteX50" fmla="*/ 1897842 w 4750595"/>
                <a:gd name="connsiteY50" fmla="*/ 1264472 h 2433639"/>
                <a:gd name="connsiteX51" fmla="*/ 1988330 w 4750595"/>
                <a:gd name="connsiteY51" fmla="*/ 1145410 h 2433639"/>
                <a:gd name="connsiteX52" fmla="*/ 2069291 w 4750595"/>
                <a:gd name="connsiteY52" fmla="*/ 1131122 h 2433639"/>
                <a:gd name="connsiteX53" fmla="*/ 2152635 w 4750595"/>
                <a:gd name="connsiteY53" fmla="*/ 1050160 h 2433639"/>
                <a:gd name="connsiteX54" fmla="*/ 2238360 w 4750595"/>
                <a:gd name="connsiteY54" fmla="*/ 1052541 h 2433639"/>
                <a:gd name="connsiteX55" fmla="*/ 2262173 w 4750595"/>
                <a:gd name="connsiteY55" fmla="*/ 1012064 h 2433639"/>
                <a:gd name="connsiteX56" fmla="*/ 2302656 w 4750595"/>
                <a:gd name="connsiteY56" fmla="*/ 1028732 h 2433639"/>
                <a:gd name="connsiteX57" fmla="*/ 2297892 w 4750595"/>
                <a:gd name="connsiteY57" fmla="*/ 995396 h 2433639"/>
                <a:gd name="connsiteX58" fmla="*/ 2316943 w 4750595"/>
                <a:gd name="connsiteY58" fmla="*/ 983489 h 2433639"/>
                <a:gd name="connsiteX59" fmla="*/ 2366948 w 4750595"/>
                <a:gd name="connsiteY59" fmla="*/ 985866 h 2433639"/>
                <a:gd name="connsiteX60" fmla="*/ 2376473 w 4750595"/>
                <a:gd name="connsiteY60" fmla="*/ 940622 h 2433639"/>
                <a:gd name="connsiteX61" fmla="*/ 2447910 w 4750595"/>
                <a:gd name="connsiteY61" fmla="*/ 900141 h 2433639"/>
                <a:gd name="connsiteX62" fmla="*/ 2495535 w 4750595"/>
                <a:gd name="connsiteY62" fmla="*/ 881091 h 2433639"/>
                <a:gd name="connsiteX63" fmla="*/ 2543161 w 4750595"/>
                <a:gd name="connsiteY63" fmla="*/ 893001 h 2433639"/>
                <a:gd name="connsiteX64" fmla="*/ 2552686 w 4750595"/>
                <a:gd name="connsiteY64" fmla="*/ 842995 h 2433639"/>
                <a:gd name="connsiteX65" fmla="*/ 2657460 w 4750595"/>
                <a:gd name="connsiteY65" fmla="*/ 792984 h 2433639"/>
                <a:gd name="connsiteX66" fmla="*/ 2821767 w 4750595"/>
                <a:gd name="connsiteY66" fmla="*/ 666778 h 2433639"/>
                <a:gd name="connsiteX67" fmla="*/ 2871773 w 4750595"/>
                <a:gd name="connsiteY67" fmla="*/ 678684 h 2433639"/>
                <a:gd name="connsiteX68" fmla="*/ 2905110 w 4750595"/>
                <a:gd name="connsiteY68" fmla="*/ 642965 h 2433639"/>
                <a:gd name="connsiteX69" fmla="*/ 2974166 w 4750595"/>
                <a:gd name="connsiteY69" fmla="*/ 654872 h 2433639"/>
                <a:gd name="connsiteX70" fmla="*/ 3014648 w 4750595"/>
                <a:gd name="connsiteY70" fmla="*/ 628678 h 2433639"/>
                <a:gd name="connsiteX71" fmla="*/ 3052749 w 4750595"/>
                <a:gd name="connsiteY71" fmla="*/ 626297 h 2433639"/>
                <a:gd name="connsiteX72" fmla="*/ 3083704 w 4750595"/>
                <a:gd name="connsiteY72" fmla="*/ 600103 h 2433639"/>
                <a:gd name="connsiteX73" fmla="*/ 3112278 w 4750595"/>
                <a:gd name="connsiteY73" fmla="*/ 614391 h 2433639"/>
                <a:gd name="connsiteX74" fmla="*/ 3124185 w 4750595"/>
                <a:gd name="connsiteY74" fmla="*/ 585814 h 2433639"/>
                <a:gd name="connsiteX75" fmla="*/ 3167048 w 4750595"/>
                <a:gd name="connsiteY75" fmla="*/ 571528 h 2433639"/>
                <a:gd name="connsiteX76" fmla="*/ 3205147 w 4750595"/>
                <a:gd name="connsiteY76" fmla="*/ 550096 h 2433639"/>
                <a:gd name="connsiteX77" fmla="*/ 3262297 w 4750595"/>
                <a:gd name="connsiteY77" fmla="*/ 552478 h 2433639"/>
                <a:gd name="connsiteX78" fmla="*/ 3278967 w 4750595"/>
                <a:gd name="connsiteY78" fmla="*/ 533428 h 2433639"/>
                <a:gd name="connsiteX79" fmla="*/ 3355166 w 4750595"/>
                <a:gd name="connsiteY79" fmla="*/ 540571 h 2433639"/>
                <a:gd name="connsiteX80" fmla="*/ 3364691 w 4750595"/>
                <a:gd name="connsiteY80" fmla="*/ 509615 h 2433639"/>
                <a:gd name="connsiteX81" fmla="*/ 3426603 w 4750595"/>
                <a:gd name="connsiteY81" fmla="*/ 516759 h 2433639"/>
                <a:gd name="connsiteX82" fmla="*/ 3474229 w 4750595"/>
                <a:gd name="connsiteY82" fmla="*/ 464372 h 2433639"/>
                <a:gd name="connsiteX83" fmla="*/ 3514710 w 4750595"/>
                <a:gd name="connsiteY83" fmla="*/ 466752 h 2433639"/>
                <a:gd name="connsiteX84" fmla="*/ 3545666 w 4750595"/>
                <a:gd name="connsiteY84" fmla="*/ 419128 h 2433639"/>
                <a:gd name="connsiteX85" fmla="*/ 3598054 w 4750595"/>
                <a:gd name="connsiteY85" fmla="*/ 426271 h 2433639"/>
                <a:gd name="connsiteX86" fmla="*/ 3626628 w 4750595"/>
                <a:gd name="connsiteY86" fmla="*/ 378646 h 2433639"/>
                <a:gd name="connsiteX87" fmla="*/ 3733786 w 4750595"/>
                <a:gd name="connsiteY87" fmla="*/ 383409 h 2433639"/>
                <a:gd name="connsiteX88" fmla="*/ 3776648 w 4750595"/>
                <a:gd name="connsiteY88" fmla="*/ 338165 h 2433639"/>
                <a:gd name="connsiteX89" fmla="*/ 3833798 w 4750595"/>
                <a:gd name="connsiteY89" fmla="*/ 323878 h 2433639"/>
                <a:gd name="connsiteX90" fmla="*/ 3855229 w 4750595"/>
                <a:gd name="connsiteY90" fmla="*/ 283396 h 2433639"/>
                <a:gd name="connsiteX91" fmla="*/ 3950479 w 4750595"/>
                <a:gd name="connsiteY91" fmla="*/ 295303 h 2433639"/>
                <a:gd name="connsiteX92" fmla="*/ 3969529 w 4750595"/>
                <a:gd name="connsiteY92" fmla="*/ 269109 h 2433639"/>
                <a:gd name="connsiteX93" fmla="*/ 4002867 w 4750595"/>
                <a:gd name="connsiteY93" fmla="*/ 288159 h 2433639"/>
                <a:gd name="connsiteX94" fmla="*/ 4031441 w 4750595"/>
                <a:gd name="connsiteY94" fmla="*/ 228627 h 2433639"/>
                <a:gd name="connsiteX95" fmla="*/ 4095735 w 4750595"/>
                <a:gd name="connsiteY95" fmla="*/ 226246 h 2433639"/>
                <a:gd name="connsiteX96" fmla="*/ 4088591 w 4750595"/>
                <a:gd name="connsiteY96" fmla="*/ 202433 h 2433639"/>
                <a:gd name="connsiteX97" fmla="*/ 4164791 w 4750595"/>
                <a:gd name="connsiteY97" fmla="*/ 214340 h 2433639"/>
                <a:gd name="connsiteX98" fmla="*/ 4162410 w 4750595"/>
                <a:gd name="connsiteY98" fmla="*/ 166715 h 2433639"/>
                <a:gd name="connsiteX99" fmla="*/ 4202892 w 4750595"/>
                <a:gd name="connsiteY99" fmla="*/ 171478 h 2433639"/>
                <a:gd name="connsiteX100" fmla="*/ 4205272 w 4750595"/>
                <a:gd name="connsiteY100" fmla="*/ 145285 h 2433639"/>
                <a:gd name="connsiteX101" fmla="*/ 4300523 w 4750595"/>
                <a:gd name="connsiteY101" fmla="*/ 152428 h 2433639"/>
                <a:gd name="connsiteX102" fmla="*/ 4331479 w 4750595"/>
                <a:gd name="connsiteY102" fmla="*/ 116709 h 2433639"/>
                <a:gd name="connsiteX103" fmla="*/ 4383866 w 4750595"/>
                <a:gd name="connsiteY103" fmla="*/ 119091 h 2433639"/>
                <a:gd name="connsiteX104" fmla="*/ 4414822 w 4750595"/>
                <a:gd name="connsiteY104" fmla="*/ 95277 h 2433639"/>
                <a:gd name="connsiteX105" fmla="*/ 4471972 w 4750595"/>
                <a:gd name="connsiteY105" fmla="*/ 107184 h 2433639"/>
                <a:gd name="connsiteX106" fmla="*/ 4467210 w 4750595"/>
                <a:gd name="connsiteY106" fmla="*/ 66702 h 2433639"/>
                <a:gd name="connsiteX107" fmla="*/ 4655329 w 4750595"/>
                <a:gd name="connsiteY107" fmla="*/ 71465 h 2433639"/>
                <a:gd name="connsiteX108" fmla="*/ 4676759 w 4750595"/>
                <a:gd name="connsiteY108" fmla="*/ 40508 h 2433639"/>
                <a:gd name="connsiteX109" fmla="*/ 4719622 w 4750595"/>
                <a:gd name="connsiteY109" fmla="*/ 57177 h 2433639"/>
                <a:gd name="connsiteX110" fmla="*/ 4750595 w 4750595"/>
                <a:gd name="connsiteY110"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9538 w 4750595"/>
                <a:gd name="connsiteY4" fmla="*/ 2293144 h 2433639"/>
                <a:gd name="connsiteX5" fmla="*/ 147638 w 4750595"/>
                <a:gd name="connsiteY5" fmla="*/ 2288382 h 2433639"/>
                <a:gd name="connsiteX6" fmla="*/ 166688 w 4750595"/>
                <a:gd name="connsiteY6" fmla="*/ 2231231 h 2433639"/>
                <a:gd name="connsiteX7" fmla="*/ 197644 w 4750595"/>
                <a:gd name="connsiteY7" fmla="*/ 2231233 h 2433639"/>
                <a:gd name="connsiteX8" fmla="*/ 192881 w 4750595"/>
                <a:gd name="connsiteY8" fmla="*/ 2207420 h 2433639"/>
                <a:gd name="connsiteX9" fmla="*/ 226204 w 4750595"/>
                <a:gd name="connsiteY9" fmla="*/ 2205066 h 2433639"/>
                <a:gd name="connsiteX10" fmla="*/ 230982 w 4750595"/>
                <a:gd name="connsiteY10" fmla="*/ 2171701 h 2433639"/>
                <a:gd name="connsiteX11" fmla="*/ 269082 w 4750595"/>
                <a:gd name="connsiteY11" fmla="*/ 2178844 h 2433639"/>
                <a:gd name="connsiteX12" fmla="*/ 276226 w 4750595"/>
                <a:gd name="connsiteY12" fmla="*/ 2152649 h 2433639"/>
                <a:gd name="connsiteX13" fmla="*/ 333376 w 4750595"/>
                <a:gd name="connsiteY13" fmla="*/ 2140745 h 2433639"/>
                <a:gd name="connsiteX14" fmla="*/ 347663 w 4750595"/>
                <a:gd name="connsiteY14" fmla="*/ 2112170 h 2433639"/>
                <a:gd name="connsiteX15" fmla="*/ 357187 w 4750595"/>
                <a:gd name="connsiteY15" fmla="*/ 2076452 h 2433639"/>
                <a:gd name="connsiteX16" fmla="*/ 395289 w 4750595"/>
                <a:gd name="connsiteY16" fmla="*/ 2057401 h 2433639"/>
                <a:gd name="connsiteX17" fmla="*/ 433389 w 4750595"/>
                <a:gd name="connsiteY17" fmla="*/ 2043114 h 2433639"/>
                <a:gd name="connsiteX18" fmla="*/ 459581 w 4750595"/>
                <a:gd name="connsiteY18" fmla="*/ 2031207 h 2433639"/>
                <a:gd name="connsiteX19" fmla="*/ 490538 w 4750595"/>
                <a:gd name="connsiteY19" fmla="*/ 1971676 h 2433639"/>
                <a:gd name="connsiteX20" fmla="*/ 554832 w 4750595"/>
                <a:gd name="connsiteY20" fmla="*/ 1943101 h 2433639"/>
                <a:gd name="connsiteX21" fmla="*/ 588155 w 4750595"/>
                <a:gd name="connsiteY21" fmla="*/ 1924083 h 2433639"/>
                <a:gd name="connsiteX22" fmla="*/ 659592 w 4750595"/>
                <a:gd name="connsiteY22" fmla="*/ 1859789 h 2433639"/>
                <a:gd name="connsiteX23" fmla="*/ 714360 w 4750595"/>
                <a:gd name="connsiteY23" fmla="*/ 1847881 h 2433639"/>
                <a:gd name="connsiteX24" fmla="*/ 726268 w 4750595"/>
                <a:gd name="connsiteY24" fmla="*/ 1802639 h 2433639"/>
                <a:gd name="connsiteX25" fmla="*/ 788179 w 4750595"/>
                <a:gd name="connsiteY25" fmla="*/ 1771677 h 2433639"/>
                <a:gd name="connsiteX26" fmla="*/ 838184 w 4750595"/>
                <a:gd name="connsiteY26" fmla="*/ 1774059 h 2433639"/>
                <a:gd name="connsiteX27" fmla="*/ 873904 w 4750595"/>
                <a:gd name="connsiteY27" fmla="*/ 1735961 h 2433639"/>
                <a:gd name="connsiteX28" fmla="*/ 904861 w 4750595"/>
                <a:gd name="connsiteY28" fmla="*/ 1747868 h 2433639"/>
                <a:gd name="connsiteX29" fmla="*/ 916767 w 4750595"/>
                <a:gd name="connsiteY29" fmla="*/ 1707384 h 2433639"/>
                <a:gd name="connsiteX30" fmla="*/ 973916 w 4750595"/>
                <a:gd name="connsiteY30" fmla="*/ 1712147 h 2433639"/>
                <a:gd name="connsiteX31" fmla="*/ 995348 w 4750595"/>
                <a:gd name="connsiteY31" fmla="*/ 1681191 h 2433639"/>
                <a:gd name="connsiteX32" fmla="*/ 1026304 w 4750595"/>
                <a:gd name="connsiteY32" fmla="*/ 1690716 h 2433639"/>
                <a:gd name="connsiteX33" fmla="*/ 1033448 w 4750595"/>
                <a:gd name="connsiteY33" fmla="*/ 1657378 h 2433639"/>
                <a:gd name="connsiteX34" fmla="*/ 1069166 w 4750595"/>
                <a:gd name="connsiteY34" fmla="*/ 1652616 h 2433639"/>
                <a:gd name="connsiteX35" fmla="*/ 1092978 w 4750595"/>
                <a:gd name="connsiteY35" fmla="*/ 1604991 h 2433639"/>
                <a:gd name="connsiteX36" fmla="*/ 1133459 w 4750595"/>
                <a:gd name="connsiteY36" fmla="*/ 1583559 h 2433639"/>
                <a:gd name="connsiteX37" fmla="*/ 1190609 w 4750595"/>
                <a:gd name="connsiteY37" fmla="*/ 1585941 h 2433639"/>
                <a:gd name="connsiteX38" fmla="*/ 1190610 w 4750595"/>
                <a:gd name="connsiteY38" fmla="*/ 1562129 h 2433639"/>
                <a:gd name="connsiteX39" fmla="*/ 1247760 w 4750595"/>
                <a:gd name="connsiteY39" fmla="*/ 1531173 h 2433639"/>
                <a:gd name="connsiteX40" fmla="*/ 1350154 w 4750595"/>
                <a:gd name="connsiteY40" fmla="*/ 1533553 h 2433639"/>
                <a:gd name="connsiteX41" fmla="*/ 1390635 w 4750595"/>
                <a:gd name="connsiteY41" fmla="*/ 1483547 h 2433639"/>
                <a:gd name="connsiteX42" fmla="*/ 1412067 w 4750595"/>
                <a:gd name="connsiteY42" fmla="*/ 1445447 h 2433639"/>
                <a:gd name="connsiteX43" fmla="*/ 1462072 w 4750595"/>
                <a:gd name="connsiteY43" fmla="*/ 1447829 h 2433639"/>
                <a:gd name="connsiteX44" fmla="*/ 1516841 w 4750595"/>
                <a:gd name="connsiteY44" fmla="*/ 1419254 h 2433639"/>
                <a:gd name="connsiteX45" fmla="*/ 1535892 w 4750595"/>
                <a:gd name="connsiteY45" fmla="*/ 1381154 h 2433639"/>
                <a:gd name="connsiteX46" fmla="*/ 1647810 w 4750595"/>
                <a:gd name="connsiteY46" fmla="*/ 1388297 h 2433639"/>
                <a:gd name="connsiteX47" fmla="*/ 1716866 w 4750595"/>
                <a:gd name="connsiteY47" fmla="*/ 1335909 h 2433639"/>
                <a:gd name="connsiteX48" fmla="*/ 1781160 w 4750595"/>
                <a:gd name="connsiteY48" fmla="*/ 1297810 h 2433639"/>
                <a:gd name="connsiteX49" fmla="*/ 1843073 w 4750595"/>
                <a:gd name="connsiteY49" fmla="*/ 1281141 h 2433639"/>
                <a:gd name="connsiteX50" fmla="*/ 1897842 w 4750595"/>
                <a:gd name="connsiteY50" fmla="*/ 1264472 h 2433639"/>
                <a:gd name="connsiteX51" fmla="*/ 1988330 w 4750595"/>
                <a:gd name="connsiteY51" fmla="*/ 1145410 h 2433639"/>
                <a:gd name="connsiteX52" fmla="*/ 2069291 w 4750595"/>
                <a:gd name="connsiteY52" fmla="*/ 1131122 h 2433639"/>
                <a:gd name="connsiteX53" fmla="*/ 2152635 w 4750595"/>
                <a:gd name="connsiteY53" fmla="*/ 1050160 h 2433639"/>
                <a:gd name="connsiteX54" fmla="*/ 2238360 w 4750595"/>
                <a:gd name="connsiteY54" fmla="*/ 1052541 h 2433639"/>
                <a:gd name="connsiteX55" fmla="*/ 2262173 w 4750595"/>
                <a:gd name="connsiteY55" fmla="*/ 1012064 h 2433639"/>
                <a:gd name="connsiteX56" fmla="*/ 2302656 w 4750595"/>
                <a:gd name="connsiteY56" fmla="*/ 1028732 h 2433639"/>
                <a:gd name="connsiteX57" fmla="*/ 2297892 w 4750595"/>
                <a:gd name="connsiteY57" fmla="*/ 995396 h 2433639"/>
                <a:gd name="connsiteX58" fmla="*/ 2316943 w 4750595"/>
                <a:gd name="connsiteY58" fmla="*/ 983489 h 2433639"/>
                <a:gd name="connsiteX59" fmla="*/ 2366948 w 4750595"/>
                <a:gd name="connsiteY59" fmla="*/ 985866 h 2433639"/>
                <a:gd name="connsiteX60" fmla="*/ 2376473 w 4750595"/>
                <a:gd name="connsiteY60" fmla="*/ 940622 h 2433639"/>
                <a:gd name="connsiteX61" fmla="*/ 2447910 w 4750595"/>
                <a:gd name="connsiteY61" fmla="*/ 900141 h 2433639"/>
                <a:gd name="connsiteX62" fmla="*/ 2495535 w 4750595"/>
                <a:gd name="connsiteY62" fmla="*/ 881091 h 2433639"/>
                <a:gd name="connsiteX63" fmla="*/ 2543161 w 4750595"/>
                <a:gd name="connsiteY63" fmla="*/ 893001 h 2433639"/>
                <a:gd name="connsiteX64" fmla="*/ 2552686 w 4750595"/>
                <a:gd name="connsiteY64" fmla="*/ 842995 h 2433639"/>
                <a:gd name="connsiteX65" fmla="*/ 2657460 w 4750595"/>
                <a:gd name="connsiteY65" fmla="*/ 792984 h 2433639"/>
                <a:gd name="connsiteX66" fmla="*/ 2821767 w 4750595"/>
                <a:gd name="connsiteY66" fmla="*/ 666778 h 2433639"/>
                <a:gd name="connsiteX67" fmla="*/ 2871773 w 4750595"/>
                <a:gd name="connsiteY67" fmla="*/ 678684 h 2433639"/>
                <a:gd name="connsiteX68" fmla="*/ 2905110 w 4750595"/>
                <a:gd name="connsiteY68" fmla="*/ 642965 h 2433639"/>
                <a:gd name="connsiteX69" fmla="*/ 2974166 w 4750595"/>
                <a:gd name="connsiteY69" fmla="*/ 654872 h 2433639"/>
                <a:gd name="connsiteX70" fmla="*/ 3014648 w 4750595"/>
                <a:gd name="connsiteY70" fmla="*/ 628678 h 2433639"/>
                <a:gd name="connsiteX71" fmla="*/ 3052749 w 4750595"/>
                <a:gd name="connsiteY71" fmla="*/ 626297 h 2433639"/>
                <a:gd name="connsiteX72" fmla="*/ 3083704 w 4750595"/>
                <a:gd name="connsiteY72" fmla="*/ 600103 h 2433639"/>
                <a:gd name="connsiteX73" fmla="*/ 3112278 w 4750595"/>
                <a:gd name="connsiteY73" fmla="*/ 614391 h 2433639"/>
                <a:gd name="connsiteX74" fmla="*/ 3124185 w 4750595"/>
                <a:gd name="connsiteY74" fmla="*/ 585814 h 2433639"/>
                <a:gd name="connsiteX75" fmla="*/ 3167048 w 4750595"/>
                <a:gd name="connsiteY75" fmla="*/ 571528 h 2433639"/>
                <a:gd name="connsiteX76" fmla="*/ 3205147 w 4750595"/>
                <a:gd name="connsiteY76" fmla="*/ 550096 h 2433639"/>
                <a:gd name="connsiteX77" fmla="*/ 3262297 w 4750595"/>
                <a:gd name="connsiteY77" fmla="*/ 552478 h 2433639"/>
                <a:gd name="connsiteX78" fmla="*/ 3278967 w 4750595"/>
                <a:gd name="connsiteY78" fmla="*/ 533428 h 2433639"/>
                <a:gd name="connsiteX79" fmla="*/ 3355166 w 4750595"/>
                <a:gd name="connsiteY79" fmla="*/ 540571 h 2433639"/>
                <a:gd name="connsiteX80" fmla="*/ 3364691 w 4750595"/>
                <a:gd name="connsiteY80" fmla="*/ 509615 h 2433639"/>
                <a:gd name="connsiteX81" fmla="*/ 3426603 w 4750595"/>
                <a:gd name="connsiteY81" fmla="*/ 516759 h 2433639"/>
                <a:gd name="connsiteX82" fmla="*/ 3474229 w 4750595"/>
                <a:gd name="connsiteY82" fmla="*/ 464372 h 2433639"/>
                <a:gd name="connsiteX83" fmla="*/ 3514710 w 4750595"/>
                <a:gd name="connsiteY83" fmla="*/ 466752 h 2433639"/>
                <a:gd name="connsiteX84" fmla="*/ 3545666 w 4750595"/>
                <a:gd name="connsiteY84" fmla="*/ 419128 h 2433639"/>
                <a:gd name="connsiteX85" fmla="*/ 3598054 w 4750595"/>
                <a:gd name="connsiteY85" fmla="*/ 426271 h 2433639"/>
                <a:gd name="connsiteX86" fmla="*/ 3626628 w 4750595"/>
                <a:gd name="connsiteY86" fmla="*/ 378646 h 2433639"/>
                <a:gd name="connsiteX87" fmla="*/ 3733786 w 4750595"/>
                <a:gd name="connsiteY87" fmla="*/ 383409 h 2433639"/>
                <a:gd name="connsiteX88" fmla="*/ 3776648 w 4750595"/>
                <a:gd name="connsiteY88" fmla="*/ 338165 h 2433639"/>
                <a:gd name="connsiteX89" fmla="*/ 3833798 w 4750595"/>
                <a:gd name="connsiteY89" fmla="*/ 323878 h 2433639"/>
                <a:gd name="connsiteX90" fmla="*/ 3855229 w 4750595"/>
                <a:gd name="connsiteY90" fmla="*/ 283396 h 2433639"/>
                <a:gd name="connsiteX91" fmla="*/ 3950479 w 4750595"/>
                <a:gd name="connsiteY91" fmla="*/ 295303 h 2433639"/>
                <a:gd name="connsiteX92" fmla="*/ 3969529 w 4750595"/>
                <a:gd name="connsiteY92" fmla="*/ 269109 h 2433639"/>
                <a:gd name="connsiteX93" fmla="*/ 4002867 w 4750595"/>
                <a:gd name="connsiteY93" fmla="*/ 288159 h 2433639"/>
                <a:gd name="connsiteX94" fmla="*/ 4031441 w 4750595"/>
                <a:gd name="connsiteY94" fmla="*/ 228627 h 2433639"/>
                <a:gd name="connsiteX95" fmla="*/ 4095735 w 4750595"/>
                <a:gd name="connsiteY95" fmla="*/ 226246 h 2433639"/>
                <a:gd name="connsiteX96" fmla="*/ 4088591 w 4750595"/>
                <a:gd name="connsiteY96" fmla="*/ 202433 h 2433639"/>
                <a:gd name="connsiteX97" fmla="*/ 4164791 w 4750595"/>
                <a:gd name="connsiteY97" fmla="*/ 214340 h 2433639"/>
                <a:gd name="connsiteX98" fmla="*/ 4162410 w 4750595"/>
                <a:gd name="connsiteY98" fmla="*/ 166715 h 2433639"/>
                <a:gd name="connsiteX99" fmla="*/ 4202892 w 4750595"/>
                <a:gd name="connsiteY99" fmla="*/ 171478 h 2433639"/>
                <a:gd name="connsiteX100" fmla="*/ 4205272 w 4750595"/>
                <a:gd name="connsiteY100" fmla="*/ 145285 h 2433639"/>
                <a:gd name="connsiteX101" fmla="*/ 4300523 w 4750595"/>
                <a:gd name="connsiteY101" fmla="*/ 152428 h 2433639"/>
                <a:gd name="connsiteX102" fmla="*/ 4331479 w 4750595"/>
                <a:gd name="connsiteY102" fmla="*/ 116709 h 2433639"/>
                <a:gd name="connsiteX103" fmla="*/ 4383866 w 4750595"/>
                <a:gd name="connsiteY103" fmla="*/ 119091 h 2433639"/>
                <a:gd name="connsiteX104" fmla="*/ 4414822 w 4750595"/>
                <a:gd name="connsiteY104" fmla="*/ 95277 h 2433639"/>
                <a:gd name="connsiteX105" fmla="*/ 4471972 w 4750595"/>
                <a:gd name="connsiteY105" fmla="*/ 107184 h 2433639"/>
                <a:gd name="connsiteX106" fmla="*/ 4467210 w 4750595"/>
                <a:gd name="connsiteY106" fmla="*/ 66702 h 2433639"/>
                <a:gd name="connsiteX107" fmla="*/ 4655329 w 4750595"/>
                <a:gd name="connsiteY107" fmla="*/ 71465 h 2433639"/>
                <a:gd name="connsiteX108" fmla="*/ 4676759 w 4750595"/>
                <a:gd name="connsiteY108" fmla="*/ 40508 h 2433639"/>
                <a:gd name="connsiteX109" fmla="*/ 4719622 w 4750595"/>
                <a:gd name="connsiteY109" fmla="*/ 57177 h 2433639"/>
                <a:gd name="connsiteX110" fmla="*/ 4731529 w 4750595"/>
                <a:gd name="connsiteY110" fmla="*/ 33365 h 2433639"/>
                <a:gd name="connsiteX111" fmla="*/ 4750595 w 4750595"/>
                <a:gd name="connsiteY111"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9538 w 4750595"/>
                <a:gd name="connsiteY4" fmla="*/ 2293144 h 2433639"/>
                <a:gd name="connsiteX5" fmla="*/ 147638 w 4750595"/>
                <a:gd name="connsiteY5" fmla="*/ 2288382 h 2433639"/>
                <a:gd name="connsiteX6" fmla="*/ 166688 w 4750595"/>
                <a:gd name="connsiteY6" fmla="*/ 2231231 h 2433639"/>
                <a:gd name="connsiteX7" fmla="*/ 197644 w 4750595"/>
                <a:gd name="connsiteY7" fmla="*/ 2231233 h 2433639"/>
                <a:gd name="connsiteX8" fmla="*/ 192881 w 4750595"/>
                <a:gd name="connsiteY8" fmla="*/ 2207420 h 2433639"/>
                <a:gd name="connsiteX9" fmla="*/ 226204 w 4750595"/>
                <a:gd name="connsiteY9" fmla="*/ 2205066 h 2433639"/>
                <a:gd name="connsiteX10" fmla="*/ 230982 w 4750595"/>
                <a:gd name="connsiteY10" fmla="*/ 2171701 h 2433639"/>
                <a:gd name="connsiteX11" fmla="*/ 269082 w 4750595"/>
                <a:gd name="connsiteY11" fmla="*/ 2178844 h 2433639"/>
                <a:gd name="connsiteX12" fmla="*/ 276226 w 4750595"/>
                <a:gd name="connsiteY12" fmla="*/ 2152649 h 2433639"/>
                <a:gd name="connsiteX13" fmla="*/ 333376 w 4750595"/>
                <a:gd name="connsiteY13" fmla="*/ 2140745 h 2433639"/>
                <a:gd name="connsiteX14" fmla="*/ 347663 w 4750595"/>
                <a:gd name="connsiteY14" fmla="*/ 2112170 h 2433639"/>
                <a:gd name="connsiteX15" fmla="*/ 357187 w 4750595"/>
                <a:gd name="connsiteY15" fmla="*/ 2076452 h 2433639"/>
                <a:gd name="connsiteX16" fmla="*/ 395289 w 4750595"/>
                <a:gd name="connsiteY16" fmla="*/ 2057401 h 2433639"/>
                <a:gd name="connsiteX17" fmla="*/ 433389 w 4750595"/>
                <a:gd name="connsiteY17" fmla="*/ 2043114 h 2433639"/>
                <a:gd name="connsiteX18" fmla="*/ 459581 w 4750595"/>
                <a:gd name="connsiteY18" fmla="*/ 2031207 h 2433639"/>
                <a:gd name="connsiteX19" fmla="*/ 490538 w 4750595"/>
                <a:gd name="connsiteY19" fmla="*/ 1971676 h 2433639"/>
                <a:gd name="connsiteX20" fmla="*/ 554832 w 4750595"/>
                <a:gd name="connsiteY20" fmla="*/ 1943101 h 2433639"/>
                <a:gd name="connsiteX21" fmla="*/ 588155 w 4750595"/>
                <a:gd name="connsiteY21" fmla="*/ 1924083 h 2433639"/>
                <a:gd name="connsiteX22" fmla="*/ 659592 w 4750595"/>
                <a:gd name="connsiteY22" fmla="*/ 1859789 h 2433639"/>
                <a:gd name="connsiteX23" fmla="*/ 714360 w 4750595"/>
                <a:gd name="connsiteY23" fmla="*/ 1847881 h 2433639"/>
                <a:gd name="connsiteX24" fmla="*/ 726268 w 4750595"/>
                <a:gd name="connsiteY24" fmla="*/ 1802639 h 2433639"/>
                <a:gd name="connsiteX25" fmla="*/ 788179 w 4750595"/>
                <a:gd name="connsiteY25" fmla="*/ 1771677 h 2433639"/>
                <a:gd name="connsiteX26" fmla="*/ 838184 w 4750595"/>
                <a:gd name="connsiteY26" fmla="*/ 1774059 h 2433639"/>
                <a:gd name="connsiteX27" fmla="*/ 873904 w 4750595"/>
                <a:gd name="connsiteY27" fmla="*/ 1735961 h 2433639"/>
                <a:gd name="connsiteX28" fmla="*/ 904861 w 4750595"/>
                <a:gd name="connsiteY28" fmla="*/ 1747868 h 2433639"/>
                <a:gd name="connsiteX29" fmla="*/ 916767 w 4750595"/>
                <a:gd name="connsiteY29" fmla="*/ 1707384 h 2433639"/>
                <a:gd name="connsiteX30" fmla="*/ 973916 w 4750595"/>
                <a:gd name="connsiteY30" fmla="*/ 1712147 h 2433639"/>
                <a:gd name="connsiteX31" fmla="*/ 995348 w 4750595"/>
                <a:gd name="connsiteY31" fmla="*/ 1681191 h 2433639"/>
                <a:gd name="connsiteX32" fmla="*/ 1026304 w 4750595"/>
                <a:gd name="connsiteY32" fmla="*/ 1690716 h 2433639"/>
                <a:gd name="connsiteX33" fmla="*/ 1033448 w 4750595"/>
                <a:gd name="connsiteY33" fmla="*/ 1657378 h 2433639"/>
                <a:gd name="connsiteX34" fmla="*/ 1069166 w 4750595"/>
                <a:gd name="connsiteY34" fmla="*/ 1652616 h 2433639"/>
                <a:gd name="connsiteX35" fmla="*/ 1092978 w 4750595"/>
                <a:gd name="connsiteY35" fmla="*/ 1604991 h 2433639"/>
                <a:gd name="connsiteX36" fmla="*/ 1133459 w 4750595"/>
                <a:gd name="connsiteY36" fmla="*/ 1583559 h 2433639"/>
                <a:gd name="connsiteX37" fmla="*/ 1190609 w 4750595"/>
                <a:gd name="connsiteY37" fmla="*/ 1585941 h 2433639"/>
                <a:gd name="connsiteX38" fmla="*/ 1190610 w 4750595"/>
                <a:gd name="connsiteY38" fmla="*/ 1562129 h 2433639"/>
                <a:gd name="connsiteX39" fmla="*/ 1247760 w 4750595"/>
                <a:gd name="connsiteY39" fmla="*/ 1531173 h 2433639"/>
                <a:gd name="connsiteX40" fmla="*/ 1350154 w 4750595"/>
                <a:gd name="connsiteY40" fmla="*/ 1533553 h 2433639"/>
                <a:gd name="connsiteX41" fmla="*/ 1390635 w 4750595"/>
                <a:gd name="connsiteY41" fmla="*/ 1483547 h 2433639"/>
                <a:gd name="connsiteX42" fmla="*/ 1412067 w 4750595"/>
                <a:gd name="connsiteY42" fmla="*/ 1445447 h 2433639"/>
                <a:gd name="connsiteX43" fmla="*/ 1462072 w 4750595"/>
                <a:gd name="connsiteY43" fmla="*/ 1447829 h 2433639"/>
                <a:gd name="connsiteX44" fmla="*/ 1516841 w 4750595"/>
                <a:gd name="connsiteY44" fmla="*/ 1419254 h 2433639"/>
                <a:gd name="connsiteX45" fmla="*/ 1535892 w 4750595"/>
                <a:gd name="connsiteY45" fmla="*/ 1381154 h 2433639"/>
                <a:gd name="connsiteX46" fmla="*/ 1647810 w 4750595"/>
                <a:gd name="connsiteY46" fmla="*/ 1388297 h 2433639"/>
                <a:gd name="connsiteX47" fmla="*/ 1716866 w 4750595"/>
                <a:gd name="connsiteY47" fmla="*/ 1335909 h 2433639"/>
                <a:gd name="connsiteX48" fmla="*/ 1781160 w 4750595"/>
                <a:gd name="connsiteY48" fmla="*/ 1297810 h 2433639"/>
                <a:gd name="connsiteX49" fmla="*/ 1843073 w 4750595"/>
                <a:gd name="connsiteY49" fmla="*/ 1281141 h 2433639"/>
                <a:gd name="connsiteX50" fmla="*/ 1897842 w 4750595"/>
                <a:gd name="connsiteY50" fmla="*/ 1264472 h 2433639"/>
                <a:gd name="connsiteX51" fmla="*/ 1988330 w 4750595"/>
                <a:gd name="connsiteY51" fmla="*/ 1145410 h 2433639"/>
                <a:gd name="connsiteX52" fmla="*/ 2069291 w 4750595"/>
                <a:gd name="connsiteY52" fmla="*/ 1131122 h 2433639"/>
                <a:gd name="connsiteX53" fmla="*/ 2152635 w 4750595"/>
                <a:gd name="connsiteY53" fmla="*/ 1050160 h 2433639"/>
                <a:gd name="connsiteX54" fmla="*/ 2238360 w 4750595"/>
                <a:gd name="connsiteY54" fmla="*/ 1052541 h 2433639"/>
                <a:gd name="connsiteX55" fmla="*/ 2262173 w 4750595"/>
                <a:gd name="connsiteY55" fmla="*/ 1012064 h 2433639"/>
                <a:gd name="connsiteX56" fmla="*/ 2302656 w 4750595"/>
                <a:gd name="connsiteY56" fmla="*/ 1028732 h 2433639"/>
                <a:gd name="connsiteX57" fmla="*/ 2297892 w 4750595"/>
                <a:gd name="connsiteY57" fmla="*/ 995396 h 2433639"/>
                <a:gd name="connsiteX58" fmla="*/ 2316943 w 4750595"/>
                <a:gd name="connsiteY58" fmla="*/ 983489 h 2433639"/>
                <a:gd name="connsiteX59" fmla="*/ 2366948 w 4750595"/>
                <a:gd name="connsiteY59" fmla="*/ 985866 h 2433639"/>
                <a:gd name="connsiteX60" fmla="*/ 2376473 w 4750595"/>
                <a:gd name="connsiteY60" fmla="*/ 940622 h 2433639"/>
                <a:gd name="connsiteX61" fmla="*/ 2447910 w 4750595"/>
                <a:gd name="connsiteY61" fmla="*/ 900141 h 2433639"/>
                <a:gd name="connsiteX62" fmla="*/ 2495535 w 4750595"/>
                <a:gd name="connsiteY62" fmla="*/ 881091 h 2433639"/>
                <a:gd name="connsiteX63" fmla="*/ 2543161 w 4750595"/>
                <a:gd name="connsiteY63" fmla="*/ 893001 h 2433639"/>
                <a:gd name="connsiteX64" fmla="*/ 2552686 w 4750595"/>
                <a:gd name="connsiteY64" fmla="*/ 842995 h 2433639"/>
                <a:gd name="connsiteX65" fmla="*/ 2657460 w 4750595"/>
                <a:gd name="connsiteY65" fmla="*/ 792984 h 2433639"/>
                <a:gd name="connsiteX66" fmla="*/ 2821767 w 4750595"/>
                <a:gd name="connsiteY66" fmla="*/ 666778 h 2433639"/>
                <a:gd name="connsiteX67" fmla="*/ 2871773 w 4750595"/>
                <a:gd name="connsiteY67" fmla="*/ 678684 h 2433639"/>
                <a:gd name="connsiteX68" fmla="*/ 2905110 w 4750595"/>
                <a:gd name="connsiteY68" fmla="*/ 642965 h 2433639"/>
                <a:gd name="connsiteX69" fmla="*/ 2974166 w 4750595"/>
                <a:gd name="connsiteY69" fmla="*/ 654872 h 2433639"/>
                <a:gd name="connsiteX70" fmla="*/ 3014648 w 4750595"/>
                <a:gd name="connsiteY70" fmla="*/ 628678 h 2433639"/>
                <a:gd name="connsiteX71" fmla="*/ 3052749 w 4750595"/>
                <a:gd name="connsiteY71" fmla="*/ 626297 h 2433639"/>
                <a:gd name="connsiteX72" fmla="*/ 3083704 w 4750595"/>
                <a:gd name="connsiteY72" fmla="*/ 600103 h 2433639"/>
                <a:gd name="connsiteX73" fmla="*/ 3112278 w 4750595"/>
                <a:gd name="connsiteY73" fmla="*/ 614391 h 2433639"/>
                <a:gd name="connsiteX74" fmla="*/ 3124185 w 4750595"/>
                <a:gd name="connsiteY74" fmla="*/ 585814 h 2433639"/>
                <a:gd name="connsiteX75" fmla="*/ 3167048 w 4750595"/>
                <a:gd name="connsiteY75" fmla="*/ 571528 h 2433639"/>
                <a:gd name="connsiteX76" fmla="*/ 3205147 w 4750595"/>
                <a:gd name="connsiteY76" fmla="*/ 550096 h 2433639"/>
                <a:gd name="connsiteX77" fmla="*/ 3262297 w 4750595"/>
                <a:gd name="connsiteY77" fmla="*/ 552478 h 2433639"/>
                <a:gd name="connsiteX78" fmla="*/ 3278967 w 4750595"/>
                <a:gd name="connsiteY78" fmla="*/ 533428 h 2433639"/>
                <a:gd name="connsiteX79" fmla="*/ 3355166 w 4750595"/>
                <a:gd name="connsiteY79" fmla="*/ 540571 h 2433639"/>
                <a:gd name="connsiteX80" fmla="*/ 3364691 w 4750595"/>
                <a:gd name="connsiteY80" fmla="*/ 509615 h 2433639"/>
                <a:gd name="connsiteX81" fmla="*/ 3426603 w 4750595"/>
                <a:gd name="connsiteY81" fmla="*/ 516759 h 2433639"/>
                <a:gd name="connsiteX82" fmla="*/ 3474229 w 4750595"/>
                <a:gd name="connsiteY82" fmla="*/ 464372 h 2433639"/>
                <a:gd name="connsiteX83" fmla="*/ 3514710 w 4750595"/>
                <a:gd name="connsiteY83" fmla="*/ 466752 h 2433639"/>
                <a:gd name="connsiteX84" fmla="*/ 3545666 w 4750595"/>
                <a:gd name="connsiteY84" fmla="*/ 419128 h 2433639"/>
                <a:gd name="connsiteX85" fmla="*/ 3598054 w 4750595"/>
                <a:gd name="connsiteY85" fmla="*/ 426271 h 2433639"/>
                <a:gd name="connsiteX86" fmla="*/ 3626628 w 4750595"/>
                <a:gd name="connsiteY86" fmla="*/ 378646 h 2433639"/>
                <a:gd name="connsiteX87" fmla="*/ 3733786 w 4750595"/>
                <a:gd name="connsiteY87" fmla="*/ 383409 h 2433639"/>
                <a:gd name="connsiteX88" fmla="*/ 3776648 w 4750595"/>
                <a:gd name="connsiteY88" fmla="*/ 338165 h 2433639"/>
                <a:gd name="connsiteX89" fmla="*/ 3833798 w 4750595"/>
                <a:gd name="connsiteY89" fmla="*/ 323878 h 2433639"/>
                <a:gd name="connsiteX90" fmla="*/ 3855229 w 4750595"/>
                <a:gd name="connsiteY90" fmla="*/ 283396 h 2433639"/>
                <a:gd name="connsiteX91" fmla="*/ 3950479 w 4750595"/>
                <a:gd name="connsiteY91" fmla="*/ 295303 h 2433639"/>
                <a:gd name="connsiteX92" fmla="*/ 3969529 w 4750595"/>
                <a:gd name="connsiteY92" fmla="*/ 269109 h 2433639"/>
                <a:gd name="connsiteX93" fmla="*/ 4002867 w 4750595"/>
                <a:gd name="connsiteY93" fmla="*/ 288159 h 2433639"/>
                <a:gd name="connsiteX94" fmla="*/ 4031441 w 4750595"/>
                <a:gd name="connsiteY94" fmla="*/ 228627 h 2433639"/>
                <a:gd name="connsiteX95" fmla="*/ 4095735 w 4750595"/>
                <a:gd name="connsiteY95" fmla="*/ 226246 h 2433639"/>
                <a:gd name="connsiteX96" fmla="*/ 4088591 w 4750595"/>
                <a:gd name="connsiteY96" fmla="*/ 202433 h 2433639"/>
                <a:gd name="connsiteX97" fmla="*/ 4164791 w 4750595"/>
                <a:gd name="connsiteY97" fmla="*/ 214340 h 2433639"/>
                <a:gd name="connsiteX98" fmla="*/ 4162410 w 4750595"/>
                <a:gd name="connsiteY98" fmla="*/ 166715 h 2433639"/>
                <a:gd name="connsiteX99" fmla="*/ 4202892 w 4750595"/>
                <a:gd name="connsiteY99" fmla="*/ 171478 h 2433639"/>
                <a:gd name="connsiteX100" fmla="*/ 4205272 w 4750595"/>
                <a:gd name="connsiteY100" fmla="*/ 145285 h 2433639"/>
                <a:gd name="connsiteX101" fmla="*/ 4300523 w 4750595"/>
                <a:gd name="connsiteY101" fmla="*/ 152428 h 2433639"/>
                <a:gd name="connsiteX102" fmla="*/ 4331479 w 4750595"/>
                <a:gd name="connsiteY102" fmla="*/ 116709 h 2433639"/>
                <a:gd name="connsiteX103" fmla="*/ 4383866 w 4750595"/>
                <a:gd name="connsiteY103" fmla="*/ 119091 h 2433639"/>
                <a:gd name="connsiteX104" fmla="*/ 4414822 w 4750595"/>
                <a:gd name="connsiteY104" fmla="*/ 95277 h 2433639"/>
                <a:gd name="connsiteX105" fmla="*/ 4471972 w 4750595"/>
                <a:gd name="connsiteY105" fmla="*/ 107184 h 2433639"/>
                <a:gd name="connsiteX106" fmla="*/ 4467210 w 4750595"/>
                <a:gd name="connsiteY106" fmla="*/ 66702 h 2433639"/>
                <a:gd name="connsiteX107" fmla="*/ 4655329 w 4750595"/>
                <a:gd name="connsiteY107" fmla="*/ 71465 h 2433639"/>
                <a:gd name="connsiteX108" fmla="*/ 4676759 w 4750595"/>
                <a:gd name="connsiteY108" fmla="*/ 40508 h 2433639"/>
                <a:gd name="connsiteX109" fmla="*/ 4719622 w 4750595"/>
                <a:gd name="connsiteY109" fmla="*/ 57177 h 2433639"/>
                <a:gd name="connsiteX110" fmla="*/ 4714861 w 4750595"/>
                <a:gd name="connsiteY110" fmla="*/ 21458 h 2433639"/>
                <a:gd name="connsiteX111" fmla="*/ 4750595 w 4750595"/>
                <a:gd name="connsiteY111"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88382 h 2433639"/>
                <a:gd name="connsiteX6" fmla="*/ 166688 w 4750595"/>
                <a:gd name="connsiteY6" fmla="*/ 2231231 h 2433639"/>
                <a:gd name="connsiteX7" fmla="*/ 197644 w 4750595"/>
                <a:gd name="connsiteY7" fmla="*/ 2231233 h 2433639"/>
                <a:gd name="connsiteX8" fmla="*/ 192881 w 4750595"/>
                <a:gd name="connsiteY8" fmla="*/ 2207420 h 2433639"/>
                <a:gd name="connsiteX9" fmla="*/ 226204 w 4750595"/>
                <a:gd name="connsiteY9" fmla="*/ 2205066 h 2433639"/>
                <a:gd name="connsiteX10" fmla="*/ 230982 w 4750595"/>
                <a:gd name="connsiteY10" fmla="*/ 2171701 h 2433639"/>
                <a:gd name="connsiteX11" fmla="*/ 269082 w 4750595"/>
                <a:gd name="connsiteY11" fmla="*/ 2178844 h 2433639"/>
                <a:gd name="connsiteX12" fmla="*/ 276226 w 4750595"/>
                <a:gd name="connsiteY12" fmla="*/ 2152649 h 2433639"/>
                <a:gd name="connsiteX13" fmla="*/ 333376 w 4750595"/>
                <a:gd name="connsiteY13" fmla="*/ 2140745 h 2433639"/>
                <a:gd name="connsiteX14" fmla="*/ 347663 w 4750595"/>
                <a:gd name="connsiteY14" fmla="*/ 2112170 h 2433639"/>
                <a:gd name="connsiteX15" fmla="*/ 357187 w 4750595"/>
                <a:gd name="connsiteY15" fmla="*/ 2076452 h 2433639"/>
                <a:gd name="connsiteX16" fmla="*/ 395289 w 4750595"/>
                <a:gd name="connsiteY16" fmla="*/ 2057401 h 2433639"/>
                <a:gd name="connsiteX17" fmla="*/ 433389 w 4750595"/>
                <a:gd name="connsiteY17" fmla="*/ 2043114 h 2433639"/>
                <a:gd name="connsiteX18" fmla="*/ 459581 w 4750595"/>
                <a:gd name="connsiteY18" fmla="*/ 2031207 h 2433639"/>
                <a:gd name="connsiteX19" fmla="*/ 490538 w 4750595"/>
                <a:gd name="connsiteY19" fmla="*/ 1971676 h 2433639"/>
                <a:gd name="connsiteX20" fmla="*/ 554832 w 4750595"/>
                <a:gd name="connsiteY20" fmla="*/ 1943101 h 2433639"/>
                <a:gd name="connsiteX21" fmla="*/ 588155 w 4750595"/>
                <a:gd name="connsiteY21" fmla="*/ 1924083 h 2433639"/>
                <a:gd name="connsiteX22" fmla="*/ 659592 w 4750595"/>
                <a:gd name="connsiteY22" fmla="*/ 1859789 h 2433639"/>
                <a:gd name="connsiteX23" fmla="*/ 714360 w 4750595"/>
                <a:gd name="connsiteY23" fmla="*/ 1847881 h 2433639"/>
                <a:gd name="connsiteX24" fmla="*/ 726268 w 4750595"/>
                <a:gd name="connsiteY24" fmla="*/ 1802639 h 2433639"/>
                <a:gd name="connsiteX25" fmla="*/ 788179 w 4750595"/>
                <a:gd name="connsiteY25" fmla="*/ 1771677 h 2433639"/>
                <a:gd name="connsiteX26" fmla="*/ 838184 w 4750595"/>
                <a:gd name="connsiteY26" fmla="*/ 1774059 h 2433639"/>
                <a:gd name="connsiteX27" fmla="*/ 873904 w 4750595"/>
                <a:gd name="connsiteY27" fmla="*/ 1735961 h 2433639"/>
                <a:gd name="connsiteX28" fmla="*/ 904861 w 4750595"/>
                <a:gd name="connsiteY28" fmla="*/ 1747868 h 2433639"/>
                <a:gd name="connsiteX29" fmla="*/ 916767 w 4750595"/>
                <a:gd name="connsiteY29" fmla="*/ 1707384 h 2433639"/>
                <a:gd name="connsiteX30" fmla="*/ 973916 w 4750595"/>
                <a:gd name="connsiteY30" fmla="*/ 1712147 h 2433639"/>
                <a:gd name="connsiteX31" fmla="*/ 995348 w 4750595"/>
                <a:gd name="connsiteY31" fmla="*/ 1681191 h 2433639"/>
                <a:gd name="connsiteX32" fmla="*/ 1026304 w 4750595"/>
                <a:gd name="connsiteY32" fmla="*/ 1690716 h 2433639"/>
                <a:gd name="connsiteX33" fmla="*/ 1033448 w 4750595"/>
                <a:gd name="connsiteY33" fmla="*/ 1657378 h 2433639"/>
                <a:gd name="connsiteX34" fmla="*/ 1069166 w 4750595"/>
                <a:gd name="connsiteY34" fmla="*/ 1652616 h 2433639"/>
                <a:gd name="connsiteX35" fmla="*/ 1092978 w 4750595"/>
                <a:gd name="connsiteY35" fmla="*/ 1604991 h 2433639"/>
                <a:gd name="connsiteX36" fmla="*/ 1133459 w 4750595"/>
                <a:gd name="connsiteY36" fmla="*/ 1583559 h 2433639"/>
                <a:gd name="connsiteX37" fmla="*/ 1190609 w 4750595"/>
                <a:gd name="connsiteY37" fmla="*/ 1585941 h 2433639"/>
                <a:gd name="connsiteX38" fmla="*/ 1190610 w 4750595"/>
                <a:gd name="connsiteY38" fmla="*/ 1562129 h 2433639"/>
                <a:gd name="connsiteX39" fmla="*/ 1247760 w 4750595"/>
                <a:gd name="connsiteY39" fmla="*/ 1531173 h 2433639"/>
                <a:gd name="connsiteX40" fmla="*/ 1350154 w 4750595"/>
                <a:gd name="connsiteY40" fmla="*/ 1533553 h 2433639"/>
                <a:gd name="connsiteX41" fmla="*/ 1390635 w 4750595"/>
                <a:gd name="connsiteY41" fmla="*/ 1483547 h 2433639"/>
                <a:gd name="connsiteX42" fmla="*/ 1412067 w 4750595"/>
                <a:gd name="connsiteY42" fmla="*/ 1445447 h 2433639"/>
                <a:gd name="connsiteX43" fmla="*/ 1462072 w 4750595"/>
                <a:gd name="connsiteY43" fmla="*/ 1447829 h 2433639"/>
                <a:gd name="connsiteX44" fmla="*/ 1516841 w 4750595"/>
                <a:gd name="connsiteY44" fmla="*/ 1419254 h 2433639"/>
                <a:gd name="connsiteX45" fmla="*/ 1535892 w 4750595"/>
                <a:gd name="connsiteY45" fmla="*/ 1381154 h 2433639"/>
                <a:gd name="connsiteX46" fmla="*/ 1647810 w 4750595"/>
                <a:gd name="connsiteY46" fmla="*/ 1388297 h 2433639"/>
                <a:gd name="connsiteX47" fmla="*/ 1716866 w 4750595"/>
                <a:gd name="connsiteY47" fmla="*/ 1335909 h 2433639"/>
                <a:gd name="connsiteX48" fmla="*/ 1781160 w 4750595"/>
                <a:gd name="connsiteY48" fmla="*/ 1297810 h 2433639"/>
                <a:gd name="connsiteX49" fmla="*/ 1843073 w 4750595"/>
                <a:gd name="connsiteY49" fmla="*/ 1281141 h 2433639"/>
                <a:gd name="connsiteX50" fmla="*/ 1897842 w 4750595"/>
                <a:gd name="connsiteY50" fmla="*/ 1264472 h 2433639"/>
                <a:gd name="connsiteX51" fmla="*/ 1988330 w 4750595"/>
                <a:gd name="connsiteY51" fmla="*/ 1145410 h 2433639"/>
                <a:gd name="connsiteX52" fmla="*/ 2069291 w 4750595"/>
                <a:gd name="connsiteY52" fmla="*/ 1131122 h 2433639"/>
                <a:gd name="connsiteX53" fmla="*/ 2152635 w 4750595"/>
                <a:gd name="connsiteY53" fmla="*/ 1050160 h 2433639"/>
                <a:gd name="connsiteX54" fmla="*/ 2238360 w 4750595"/>
                <a:gd name="connsiteY54" fmla="*/ 1052541 h 2433639"/>
                <a:gd name="connsiteX55" fmla="*/ 2262173 w 4750595"/>
                <a:gd name="connsiteY55" fmla="*/ 1012064 h 2433639"/>
                <a:gd name="connsiteX56" fmla="*/ 2302656 w 4750595"/>
                <a:gd name="connsiteY56" fmla="*/ 1028732 h 2433639"/>
                <a:gd name="connsiteX57" fmla="*/ 2297892 w 4750595"/>
                <a:gd name="connsiteY57" fmla="*/ 995396 h 2433639"/>
                <a:gd name="connsiteX58" fmla="*/ 2316943 w 4750595"/>
                <a:gd name="connsiteY58" fmla="*/ 983489 h 2433639"/>
                <a:gd name="connsiteX59" fmla="*/ 2366948 w 4750595"/>
                <a:gd name="connsiteY59" fmla="*/ 985866 h 2433639"/>
                <a:gd name="connsiteX60" fmla="*/ 2376473 w 4750595"/>
                <a:gd name="connsiteY60" fmla="*/ 940622 h 2433639"/>
                <a:gd name="connsiteX61" fmla="*/ 2447910 w 4750595"/>
                <a:gd name="connsiteY61" fmla="*/ 900141 h 2433639"/>
                <a:gd name="connsiteX62" fmla="*/ 2495535 w 4750595"/>
                <a:gd name="connsiteY62" fmla="*/ 881091 h 2433639"/>
                <a:gd name="connsiteX63" fmla="*/ 2543161 w 4750595"/>
                <a:gd name="connsiteY63" fmla="*/ 893001 h 2433639"/>
                <a:gd name="connsiteX64" fmla="*/ 2552686 w 4750595"/>
                <a:gd name="connsiteY64" fmla="*/ 842995 h 2433639"/>
                <a:gd name="connsiteX65" fmla="*/ 2657460 w 4750595"/>
                <a:gd name="connsiteY65" fmla="*/ 792984 h 2433639"/>
                <a:gd name="connsiteX66" fmla="*/ 2821767 w 4750595"/>
                <a:gd name="connsiteY66" fmla="*/ 666778 h 2433639"/>
                <a:gd name="connsiteX67" fmla="*/ 2871773 w 4750595"/>
                <a:gd name="connsiteY67" fmla="*/ 678684 h 2433639"/>
                <a:gd name="connsiteX68" fmla="*/ 2905110 w 4750595"/>
                <a:gd name="connsiteY68" fmla="*/ 642965 h 2433639"/>
                <a:gd name="connsiteX69" fmla="*/ 2974166 w 4750595"/>
                <a:gd name="connsiteY69" fmla="*/ 654872 h 2433639"/>
                <a:gd name="connsiteX70" fmla="*/ 3014648 w 4750595"/>
                <a:gd name="connsiteY70" fmla="*/ 628678 h 2433639"/>
                <a:gd name="connsiteX71" fmla="*/ 3052749 w 4750595"/>
                <a:gd name="connsiteY71" fmla="*/ 626297 h 2433639"/>
                <a:gd name="connsiteX72" fmla="*/ 3083704 w 4750595"/>
                <a:gd name="connsiteY72" fmla="*/ 600103 h 2433639"/>
                <a:gd name="connsiteX73" fmla="*/ 3112278 w 4750595"/>
                <a:gd name="connsiteY73" fmla="*/ 614391 h 2433639"/>
                <a:gd name="connsiteX74" fmla="*/ 3124185 w 4750595"/>
                <a:gd name="connsiteY74" fmla="*/ 585814 h 2433639"/>
                <a:gd name="connsiteX75" fmla="*/ 3167048 w 4750595"/>
                <a:gd name="connsiteY75" fmla="*/ 571528 h 2433639"/>
                <a:gd name="connsiteX76" fmla="*/ 3205147 w 4750595"/>
                <a:gd name="connsiteY76" fmla="*/ 550096 h 2433639"/>
                <a:gd name="connsiteX77" fmla="*/ 3262297 w 4750595"/>
                <a:gd name="connsiteY77" fmla="*/ 552478 h 2433639"/>
                <a:gd name="connsiteX78" fmla="*/ 3278967 w 4750595"/>
                <a:gd name="connsiteY78" fmla="*/ 533428 h 2433639"/>
                <a:gd name="connsiteX79" fmla="*/ 3355166 w 4750595"/>
                <a:gd name="connsiteY79" fmla="*/ 540571 h 2433639"/>
                <a:gd name="connsiteX80" fmla="*/ 3364691 w 4750595"/>
                <a:gd name="connsiteY80" fmla="*/ 509615 h 2433639"/>
                <a:gd name="connsiteX81" fmla="*/ 3426603 w 4750595"/>
                <a:gd name="connsiteY81" fmla="*/ 516759 h 2433639"/>
                <a:gd name="connsiteX82" fmla="*/ 3474229 w 4750595"/>
                <a:gd name="connsiteY82" fmla="*/ 464372 h 2433639"/>
                <a:gd name="connsiteX83" fmla="*/ 3514710 w 4750595"/>
                <a:gd name="connsiteY83" fmla="*/ 466752 h 2433639"/>
                <a:gd name="connsiteX84" fmla="*/ 3545666 w 4750595"/>
                <a:gd name="connsiteY84" fmla="*/ 419128 h 2433639"/>
                <a:gd name="connsiteX85" fmla="*/ 3598054 w 4750595"/>
                <a:gd name="connsiteY85" fmla="*/ 426271 h 2433639"/>
                <a:gd name="connsiteX86" fmla="*/ 3626628 w 4750595"/>
                <a:gd name="connsiteY86" fmla="*/ 378646 h 2433639"/>
                <a:gd name="connsiteX87" fmla="*/ 3733786 w 4750595"/>
                <a:gd name="connsiteY87" fmla="*/ 383409 h 2433639"/>
                <a:gd name="connsiteX88" fmla="*/ 3776648 w 4750595"/>
                <a:gd name="connsiteY88" fmla="*/ 338165 h 2433639"/>
                <a:gd name="connsiteX89" fmla="*/ 3833798 w 4750595"/>
                <a:gd name="connsiteY89" fmla="*/ 323878 h 2433639"/>
                <a:gd name="connsiteX90" fmla="*/ 3855229 w 4750595"/>
                <a:gd name="connsiteY90" fmla="*/ 283396 h 2433639"/>
                <a:gd name="connsiteX91" fmla="*/ 3950479 w 4750595"/>
                <a:gd name="connsiteY91" fmla="*/ 295303 h 2433639"/>
                <a:gd name="connsiteX92" fmla="*/ 3969529 w 4750595"/>
                <a:gd name="connsiteY92" fmla="*/ 269109 h 2433639"/>
                <a:gd name="connsiteX93" fmla="*/ 4002867 w 4750595"/>
                <a:gd name="connsiteY93" fmla="*/ 288159 h 2433639"/>
                <a:gd name="connsiteX94" fmla="*/ 4031441 w 4750595"/>
                <a:gd name="connsiteY94" fmla="*/ 228627 h 2433639"/>
                <a:gd name="connsiteX95" fmla="*/ 4095735 w 4750595"/>
                <a:gd name="connsiteY95" fmla="*/ 226246 h 2433639"/>
                <a:gd name="connsiteX96" fmla="*/ 4088591 w 4750595"/>
                <a:gd name="connsiteY96" fmla="*/ 202433 h 2433639"/>
                <a:gd name="connsiteX97" fmla="*/ 4164791 w 4750595"/>
                <a:gd name="connsiteY97" fmla="*/ 214340 h 2433639"/>
                <a:gd name="connsiteX98" fmla="*/ 4162410 w 4750595"/>
                <a:gd name="connsiteY98" fmla="*/ 166715 h 2433639"/>
                <a:gd name="connsiteX99" fmla="*/ 4202892 w 4750595"/>
                <a:gd name="connsiteY99" fmla="*/ 171478 h 2433639"/>
                <a:gd name="connsiteX100" fmla="*/ 4205272 w 4750595"/>
                <a:gd name="connsiteY100" fmla="*/ 145285 h 2433639"/>
                <a:gd name="connsiteX101" fmla="*/ 4300523 w 4750595"/>
                <a:gd name="connsiteY101" fmla="*/ 152428 h 2433639"/>
                <a:gd name="connsiteX102" fmla="*/ 4331479 w 4750595"/>
                <a:gd name="connsiteY102" fmla="*/ 116709 h 2433639"/>
                <a:gd name="connsiteX103" fmla="*/ 4383866 w 4750595"/>
                <a:gd name="connsiteY103" fmla="*/ 119091 h 2433639"/>
                <a:gd name="connsiteX104" fmla="*/ 4414822 w 4750595"/>
                <a:gd name="connsiteY104" fmla="*/ 95277 h 2433639"/>
                <a:gd name="connsiteX105" fmla="*/ 4471972 w 4750595"/>
                <a:gd name="connsiteY105" fmla="*/ 107184 h 2433639"/>
                <a:gd name="connsiteX106" fmla="*/ 4467210 w 4750595"/>
                <a:gd name="connsiteY106" fmla="*/ 66702 h 2433639"/>
                <a:gd name="connsiteX107" fmla="*/ 4655329 w 4750595"/>
                <a:gd name="connsiteY107" fmla="*/ 71465 h 2433639"/>
                <a:gd name="connsiteX108" fmla="*/ 4676759 w 4750595"/>
                <a:gd name="connsiteY108" fmla="*/ 40508 h 2433639"/>
                <a:gd name="connsiteX109" fmla="*/ 4719622 w 4750595"/>
                <a:gd name="connsiteY109" fmla="*/ 57177 h 2433639"/>
                <a:gd name="connsiteX110" fmla="*/ 4714861 w 4750595"/>
                <a:gd name="connsiteY110" fmla="*/ 21458 h 2433639"/>
                <a:gd name="connsiteX111" fmla="*/ 4750595 w 4750595"/>
                <a:gd name="connsiteY111"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97644 w 4750595"/>
                <a:gd name="connsiteY7" fmla="*/ 2231233 h 2433639"/>
                <a:gd name="connsiteX8" fmla="*/ 192881 w 4750595"/>
                <a:gd name="connsiteY8" fmla="*/ 2207420 h 2433639"/>
                <a:gd name="connsiteX9" fmla="*/ 226204 w 4750595"/>
                <a:gd name="connsiteY9" fmla="*/ 2205066 h 2433639"/>
                <a:gd name="connsiteX10" fmla="*/ 230982 w 4750595"/>
                <a:gd name="connsiteY10" fmla="*/ 2171701 h 2433639"/>
                <a:gd name="connsiteX11" fmla="*/ 269082 w 4750595"/>
                <a:gd name="connsiteY11" fmla="*/ 2178844 h 2433639"/>
                <a:gd name="connsiteX12" fmla="*/ 276226 w 4750595"/>
                <a:gd name="connsiteY12" fmla="*/ 2152649 h 2433639"/>
                <a:gd name="connsiteX13" fmla="*/ 333376 w 4750595"/>
                <a:gd name="connsiteY13" fmla="*/ 2140745 h 2433639"/>
                <a:gd name="connsiteX14" fmla="*/ 347663 w 4750595"/>
                <a:gd name="connsiteY14" fmla="*/ 2112170 h 2433639"/>
                <a:gd name="connsiteX15" fmla="*/ 357187 w 4750595"/>
                <a:gd name="connsiteY15" fmla="*/ 2076452 h 2433639"/>
                <a:gd name="connsiteX16" fmla="*/ 395289 w 4750595"/>
                <a:gd name="connsiteY16" fmla="*/ 2057401 h 2433639"/>
                <a:gd name="connsiteX17" fmla="*/ 433389 w 4750595"/>
                <a:gd name="connsiteY17" fmla="*/ 2043114 h 2433639"/>
                <a:gd name="connsiteX18" fmla="*/ 459581 w 4750595"/>
                <a:gd name="connsiteY18" fmla="*/ 2031207 h 2433639"/>
                <a:gd name="connsiteX19" fmla="*/ 490538 w 4750595"/>
                <a:gd name="connsiteY19" fmla="*/ 1971676 h 2433639"/>
                <a:gd name="connsiteX20" fmla="*/ 554832 w 4750595"/>
                <a:gd name="connsiteY20" fmla="*/ 1943101 h 2433639"/>
                <a:gd name="connsiteX21" fmla="*/ 588155 w 4750595"/>
                <a:gd name="connsiteY21" fmla="*/ 1924083 h 2433639"/>
                <a:gd name="connsiteX22" fmla="*/ 659592 w 4750595"/>
                <a:gd name="connsiteY22" fmla="*/ 1859789 h 2433639"/>
                <a:gd name="connsiteX23" fmla="*/ 714360 w 4750595"/>
                <a:gd name="connsiteY23" fmla="*/ 1847881 h 2433639"/>
                <a:gd name="connsiteX24" fmla="*/ 726268 w 4750595"/>
                <a:gd name="connsiteY24" fmla="*/ 1802639 h 2433639"/>
                <a:gd name="connsiteX25" fmla="*/ 788179 w 4750595"/>
                <a:gd name="connsiteY25" fmla="*/ 1771677 h 2433639"/>
                <a:gd name="connsiteX26" fmla="*/ 838184 w 4750595"/>
                <a:gd name="connsiteY26" fmla="*/ 1774059 h 2433639"/>
                <a:gd name="connsiteX27" fmla="*/ 873904 w 4750595"/>
                <a:gd name="connsiteY27" fmla="*/ 1735961 h 2433639"/>
                <a:gd name="connsiteX28" fmla="*/ 904861 w 4750595"/>
                <a:gd name="connsiteY28" fmla="*/ 1747868 h 2433639"/>
                <a:gd name="connsiteX29" fmla="*/ 916767 w 4750595"/>
                <a:gd name="connsiteY29" fmla="*/ 1707384 h 2433639"/>
                <a:gd name="connsiteX30" fmla="*/ 973916 w 4750595"/>
                <a:gd name="connsiteY30" fmla="*/ 1712147 h 2433639"/>
                <a:gd name="connsiteX31" fmla="*/ 995348 w 4750595"/>
                <a:gd name="connsiteY31" fmla="*/ 1681191 h 2433639"/>
                <a:gd name="connsiteX32" fmla="*/ 1026304 w 4750595"/>
                <a:gd name="connsiteY32" fmla="*/ 1690716 h 2433639"/>
                <a:gd name="connsiteX33" fmla="*/ 1033448 w 4750595"/>
                <a:gd name="connsiteY33" fmla="*/ 1657378 h 2433639"/>
                <a:gd name="connsiteX34" fmla="*/ 1069166 w 4750595"/>
                <a:gd name="connsiteY34" fmla="*/ 1652616 h 2433639"/>
                <a:gd name="connsiteX35" fmla="*/ 1092978 w 4750595"/>
                <a:gd name="connsiteY35" fmla="*/ 1604991 h 2433639"/>
                <a:gd name="connsiteX36" fmla="*/ 1133459 w 4750595"/>
                <a:gd name="connsiteY36" fmla="*/ 1583559 h 2433639"/>
                <a:gd name="connsiteX37" fmla="*/ 1190609 w 4750595"/>
                <a:gd name="connsiteY37" fmla="*/ 1585941 h 2433639"/>
                <a:gd name="connsiteX38" fmla="*/ 1190610 w 4750595"/>
                <a:gd name="connsiteY38" fmla="*/ 1562129 h 2433639"/>
                <a:gd name="connsiteX39" fmla="*/ 1247760 w 4750595"/>
                <a:gd name="connsiteY39" fmla="*/ 1531173 h 2433639"/>
                <a:gd name="connsiteX40" fmla="*/ 1350154 w 4750595"/>
                <a:gd name="connsiteY40" fmla="*/ 1533553 h 2433639"/>
                <a:gd name="connsiteX41" fmla="*/ 1390635 w 4750595"/>
                <a:gd name="connsiteY41" fmla="*/ 1483547 h 2433639"/>
                <a:gd name="connsiteX42" fmla="*/ 1412067 w 4750595"/>
                <a:gd name="connsiteY42" fmla="*/ 1445447 h 2433639"/>
                <a:gd name="connsiteX43" fmla="*/ 1462072 w 4750595"/>
                <a:gd name="connsiteY43" fmla="*/ 1447829 h 2433639"/>
                <a:gd name="connsiteX44" fmla="*/ 1516841 w 4750595"/>
                <a:gd name="connsiteY44" fmla="*/ 1419254 h 2433639"/>
                <a:gd name="connsiteX45" fmla="*/ 1535892 w 4750595"/>
                <a:gd name="connsiteY45" fmla="*/ 1381154 h 2433639"/>
                <a:gd name="connsiteX46" fmla="*/ 1647810 w 4750595"/>
                <a:gd name="connsiteY46" fmla="*/ 1388297 h 2433639"/>
                <a:gd name="connsiteX47" fmla="*/ 1716866 w 4750595"/>
                <a:gd name="connsiteY47" fmla="*/ 1335909 h 2433639"/>
                <a:gd name="connsiteX48" fmla="*/ 1781160 w 4750595"/>
                <a:gd name="connsiteY48" fmla="*/ 1297810 h 2433639"/>
                <a:gd name="connsiteX49" fmla="*/ 1843073 w 4750595"/>
                <a:gd name="connsiteY49" fmla="*/ 1281141 h 2433639"/>
                <a:gd name="connsiteX50" fmla="*/ 1897842 w 4750595"/>
                <a:gd name="connsiteY50" fmla="*/ 1264472 h 2433639"/>
                <a:gd name="connsiteX51" fmla="*/ 1988330 w 4750595"/>
                <a:gd name="connsiteY51" fmla="*/ 1145410 h 2433639"/>
                <a:gd name="connsiteX52" fmla="*/ 2069291 w 4750595"/>
                <a:gd name="connsiteY52" fmla="*/ 1131122 h 2433639"/>
                <a:gd name="connsiteX53" fmla="*/ 2152635 w 4750595"/>
                <a:gd name="connsiteY53" fmla="*/ 1050160 h 2433639"/>
                <a:gd name="connsiteX54" fmla="*/ 2238360 w 4750595"/>
                <a:gd name="connsiteY54" fmla="*/ 1052541 h 2433639"/>
                <a:gd name="connsiteX55" fmla="*/ 2262173 w 4750595"/>
                <a:gd name="connsiteY55" fmla="*/ 1012064 h 2433639"/>
                <a:gd name="connsiteX56" fmla="*/ 2302656 w 4750595"/>
                <a:gd name="connsiteY56" fmla="*/ 1028732 h 2433639"/>
                <a:gd name="connsiteX57" fmla="*/ 2297892 w 4750595"/>
                <a:gd name="connsiteY57" fmla="*/ 995396 h 2433639"/>
                <a:gd name="connsiteX58" fmla="*/ 2316943 w 4750595"/>
                <a:gd name="connsiteY58" fmla="*/ 983489 h 2433639"/>
                <a:gd name="connsiteX59" fmla="*/ 2366948 w 4750595"/>
                <a:gd name="connsiteY59" fmla="*/ 985866 h 2433639"/>
                <a:gd name="connsiteX60" fmla="*/ 2376473 w 4750595"/>
                <a:gd name="connsiteY60" fmla="*/ 940622 h 2433639"/>
                <a:gd name="connsiteX61" fmla="*/ 2447910 w 4750595"/>
                <a:gd name="connsiteY61" fmla="*/ 900141 h 2433639"/>
                <a:gd name="connsiteX62" fmla="*/ 2495535 w 4750595"/>
                <a:gd name="connsiteY62" fmla="*/ 881091 h 2433639"/>
                <a:gd name="connsiteX63" fmla="*/ 2543161 w 4750595"/>
                <a:gd name="connsiteY63" fmla="*/ 893001 h 2433639"/>
                <a:gd name="connsiteX64" fmla="*/ 2552686 w 4750595"/>
                <a:gd name="connsiteY64" fmla="*/ 842995 h 2433639"/>
                <a:gd name="connsiteX65" fmla="*/ 2657460 w 4750595"/>
                <a:gd name="connsiteY65" fmla="*/ 792984 h 2433639"/>
                <a:gd name="connsiteX66" fmla="*/ 2821767 w 4750595"/>
                <a:gd name="connsiteY66" fmla="*/ 666778 h 2433639"/>
                <a:gd name="connsiteX67" fmla="*/ 2871773 w 4750595"/>
                <a:gd name="connsiteY67" fmla="*/ 678684 h 2433639"/>
                <a:gd name="connsiteX68" fmla="*/ 2905110 w 4750595"/>
                <a:gd name="connsiteY68" fmla="*/ 642965 h 2433639"/>
                <a:gd name="connsiteX69" fmla="*/ 2974166 w 4750595"/>
                <a:gd name="connsiteY69" fmla="*/ 654872 h 2433639"/>
                <a:gd name="connsiteX70" fmla="*/ 3014648 w 4750595"/>
                <a:gd name="connsiteY70" fmla="*/ 628678 h 2433639"/>
                <a:gd name="connsiteX71" fmla="*/ 3052749 w 4750595"/>
                <a:gd name="connsiteY71" fmla="*/ 626297 h 2433639"/>
                <a:gd name="connsiteX72" fmla="*/ 3083704 w 4750595"/>
                <a:gd name="connsiteY72" fmla="*/ 600103 h 2433639"/>
                <a:gd name="connsiteX73" fmla="*/ 3112278 w 4750595"/>
                <a:gd name="connsiteY73" fmla="*/ 614391 h 2433639"/>
                <a:gd name="connsiteX74" fmla="*/ 3124185 w 4750595"/>
                <a:gd name="connsiteY74" fmla="*/ 585814 h 2433639"/>
                <a:gd name="connsiteX75" fmla="*/ 3167048 w 4750595"/>
                <a:gd name="connsiteY75" fmla="*/ 571528 h 2433639"/>
                <a:gd name="connsiteX76" fmla="*/ 3205147 w 4750595"/>
                <a:gd name="connsiteY76" fmla="*/ 550096 h 2433639"/>
                <a:gd name="connsiteX77" fmla="*/ 3262297 w 4750595"/>
                <a:gd name="connsiteY77" fmla="*/ 552478 h 2433639"/>
                <a:gd name="connsiteX78" fmla="*/ 3278967 w 4750595"/>
                <a:gd name="connsiteY78" fmla="*/ 533428 h 2433639"/>
                <a:gd name="connsiteX79" fmla="*/ 3355166 w 4750595"/>
                <a:gd name="connsiteY79" fmla="*/ 540571 h 2433639"/>
                <a:gd name="connsiteX80" fmla="*/ 3364691 w 4750595"/>
                <a:gd name="connsiteY80" fmla="*/ 509615 h 2433639"/>
                <a:gd name="connsiteX81" fmla="*/ 3426603 w 4750595"/>
                <a:gd name="connsiteY81" fmla="*/ 516759 h 2433639"/>
                <a:gd name="connsiteX82" fmla="*/ 3474229 w 4750595"/>
                <a:gd name="connsiteY82" fmla="*/ 464372 h 2433639"/>
                <a:gd name="connsiteX83" fmla="*/ 3514710 w 4750595"/>
                <a:gd name="connsiteY83" fmla="*/ 466752 h 2433639"/>
                <a:gd name="connsiteX84" fmla="*/ 3545666 w 4750595"/>
                <a:gd name="connsiteY84" fmla="*/ 419128 h 2433639"/>
                <a:gd name="connsiteX85" fmla="*/ 3598054 w 4750595"/>
                <a:gd name="connsiteY85" fmla="*/ 426271 h 2433639"/>
                <a:gd name="connsiteX86" fmla="*/ 3626628 w 4750595"/>
                <a:gd name="connsiteY86" fmla="*/ 378646 h 2433639"/>
                <a:gd name="connsiteX87" fmla="*/ 3733786 w 4750595"/>
                <a:gd name="connsiteY87" fmla="*/ 383409 h 2433639"/>
                <a:gd name="connsiteX88" fmla="*/ 3776648 w 4750595"/>
                <a:gd name="connsiteY88" fmla="*/ 338165 h 2433639"/>
                <a:gd name="connsiteX89" fmla="*/ 3833798 w 4750595"/>
                <a:gd name="connsiteY89" fmla="*/ 323878 h 2433639"/>
                <a:gd name="connsiteX90" fmla="*/ 3855229 w 4750595"/>
                <a:gd name="connsiteY90" fmla="*/ 283396 h 2433639"/>
                <a:gd name="connsiteX91" fmla="*/ 3950479 w 4750595"/>
                <a:gd name="connsiteY91" fmla="*/ 295303 h 2433639"/>
                <a:gd name="connsiteX92" fmla="*/ 3969529 w 4750595"/>
                <a:gd name="connsiteY92" fmla="*/ 269109 h 2433639"/>
                <a:gd name="connsiteX93" fmla="*/ 4002867 w 4750595"/>
                <a:gd name="connsiteY93" fmla="*/ 288159 h 2433639"/>
                <a:gd name="connsiteX94" fmla="*/ 4031441 w 4750595"/>
                <a:gd name="connsiteY94" fmla="*/ 228627 h 2433639"/>
                <a:gd name="connsiteX95" fmla="*/ 4095735 w 4750595"/>
                <a:gd name="connsiteY95" fmla="*/ 226246 h 2433639"/>
                <a:gd name="connsiteX96" fmla="*/ 4088591 w 4750595"/>
                <a:gd name="connsiteY96" fmla="*/ 202433 h 2433639"/>
                <a:gd name="connsiteX97" fmla="*/ 4164791 w 4750595"/>
                <a:gd name="connsiteY97" fmla="*/ 214340 h 2433639"/>
                <a:gd name="connsiteX98" fmla="*/ 4162410 w 4750595"/>
                <a:gd name="connsiteY98" fmla="*/ 166715 h 2433639"/>
                <a:gd name="connsiteX99" fmla="*/ 4202892 w 4750595"/>
                <a:gd name="connsiteY99" fmla="*/ 171478 h 2433639"/>
                <a:gd name="connsiteX100" fmla="*/ 4205272 w 4750595"/>
                <a:gd name="connsiteY100" fmla="*/ 145285 h 2433639"/>
                <a:gd name="connsiteX101" fmla="*/ 4300523 w 4750595"/>
                <a:gd name="connsiteY101" fmla="*/ 152428 h 2433639"/>
                <a:gd name="connsiteX102" fmla="*/ 4331479 w 4750595"/>
                <a:gd name="connsiteY102" fmla="*/ 116709 h 2433639"/>
                <a:gd name="connsiteX103" fmla="*/ 4383866 w 4750595"/>
                <a:gd name="connsiteY103" fmla="*/ 119091 h 2433639"/>
                <a:gd name="connsiteX104" fmla="*/ 4414822 w 4750595"/>
                <a:gd name="connsiteY104" fmla="*/ 95277 h 2433639"/>
                <a:gd name="connsiteX105" fmla="*/ 4471972 w 4750595"/>
                <a:gd name="connsiteY105" fmla="*/ 107184 h 2433639"/>
                <a:gd name="connsiteX106" fmla="*/ 4467210 w 4750595"/>
                <a:gd name="connsiteY106" fmla="*/ 66702 h 2433639"/>
                <a:gd name="connsiteX107" fmla="*/ 4655329 w 4750595"/>
                <a:gd name="connsiteY107" fmla="*/ 71465 h 2433639"/>
                <a:gd name="connsiteX108" fmla="*/ 4676759 w 4750595"/>
                <a:gd name="connsiteY108" fmla="*/ 40508 h 2433639"/>
                <a:gd name="connsiteX109" fmla="*/ 4719622 w 4750595"/>
                <a:gd name="connsiteY109" fmla="*/ 57177 h 2433639"/>
                <a:gd name="connsiteX110" fmla="*/ 4714861 w 4750595"/>
                <a:gd name="connsiteY110" fmla="*/ 21458 h 2433639"/>
                <a:gd name="connsiteX111" fmla="*/ 4750595 w 4750595"/>
                <a:gd name="connsiteY111"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97644 w 4750595"/>
                <a:gd name="connsiteY7" fmla="*/ 2231233 h 2433639"/>
                <a:gd name="connsiteX8" fmla="*/ 192881 w 4750595"/>
                <a:gd name="connsiteY8" fmla="*/ 2120505 h 2433639"/>
                <a:gd name="connsiteX9" fmla="*/ 226204 w 4750595"/>
                <a:gd name="connsiteY9" fmla="*/ 2205066 h 2433639"/>
                <a:gd name="connsiteX10" fmla="*/ 230982 w 4750595"/>
                <a:gd name="connsiteY10" fmla="*/ 2171701 h 2433639"/>
                <a:gd name="connsiteX11" fmla="*/ 269082 w 4750595"/>
                <a:gd name="connsiteY11" fmla="*/ 2178844 h 2433639"/>
                <a:gd name="connsiteX12" fmla="*/ 276226 w 4750595"/>
                <a:gd name="connsiteY12" fmla="*/ 2152649 h 2433639"/>
                <a:gd name="connsiteX13" fmla="*/ 333376 w 4750595"/>
                <a:gd name="connsiteY13" fmla="*/ 2140745 h 2433639"/>
                <a:gd name="connsiteX14" fmla="*/ 347663 w 4750595"/>
                <a:gd name="connsiteY14" fmla="*/ 2112170 h 2433639"/>
                <a:gd name="connsiteX15" fmla="*/ 357187 w 4750595"/>
                <a:gd name="connsiteY15" fmla="*/ 2076452 h 2433639"/>
                <a:gd name="connsiteX16" fmla="*/ 395289 w 4750595"/>
                <a:gd name="connsiteY16" fmla="*/ 2057401 h 2433639"/>
                <a:gd name="connsiteX17" fmla="*/ 433389 w 4750595"/>
                <a:gd name="connsiteY17" fmla="*/ 2043114 h 2433639"/>
                <a:gd name="connsiteX18" fmla="*/ 459581 w 4750595"/>
                <a:gd name="connsiteY18" fmla="*/ 2031207 h 2433639"/>
                <a:gd name="connsiteX19" fmla="*/ 490538 w 4750595"/>
                <a:gd name="connsiteY19" fmla="*/ 1971676 h 2433639"/>
                <a:gd name="connsiteX20" fmla="*/ 554832 w 4750595"/>
                <a:gd name="connsiteY20" fmla="*/ 1943101 h 2433639"/>
                <a:gd name="connsiteX21" fmla="*/ 588155 w 4750595"/>
                <a:gd name="connsiteY21" fmla="*/ 1924083 h 2433639"/>
                <a:gd name="connsiteX22" fmla="*/ 659592 w 4750595"/>
                <a:gd name="connsiteY22" fmla="*/ 1859789 h 2433639"/>
                <a:gd name="connsiteX23" fmla="*/ 714360 w 4750595"/>
                <a:gd name="connsiteY23" fmla="*/ 1847881 h 2433639"/>
                <a:gd name="connsiteX24" fmla="*/ 726268 w 4750595"/>
                <a:gd name="connsiteY24" fmla="*/ 1802639 h 2433639"/>
                <a:gd name="connsiteX25" fmla="*/ 788179 w 4750595"/>
                <a:gd name="connsiteY25" fmla="*/ 1771677 h 2433639"/>
                <a:gd name="connsiteX26" fmla="*/ 838184 w 4750595"/>
                <a:gd name="connsiteY26" fmla="*/ 1774059 h 2433639"/>
                <a:gd name="connsiteX27" fmla="*/ 873904 w 4750595"/>
                <a:gd name="connsiteY27" fmla="*/ 1735961 h 2433639"/>
                <a:gd name="connsiteX28" fmla="*/ 904861 w 4750595"/>
                <a:gd name="connsiteY28" fmla="*/ 1747868 h 2433639"/>
                <a:gd name="connsiteX29" fmla="*/ 916767 w 4750595"/>
                <a:gd name="connsiteY29" fmla="*/ 1707384 h 2433639"/>
                <a:gd name="connsiteX30" fmla="*/ 973916 w 4750595"/>
                <a:gd name="connsiteY30" fmla="*/ 1712147 h 2433639"/>
                <a:gd name="connsiteX31" fmla="*/ 995348 w 4750595"/>
                <a:gd name="connsiteY31" fmla="*/ 1681191 h 2433639"/>
                <a:gd name="connsiteX32" fmla="*/ 1026304 w 4750595"/>
                <a:gd name="connsiteY32" fmla="*/ 1690716 h 2433639"/>
                <a:gd name="connsiteX33" fmla="*/ 1033448 w 4750595"/>
                <a:gd name="connsiteY33" fmla="*/ 1657378 h 2433639"/>
                <a:gd name="connsiteX34" fmla="*/ 1069166 w 4750595"/>
                <a:gd name="connsiteY34" fmla="*/ 1652616 h 2433639"/>
                <a:gd name="connsiteX35" fmla="*/ 1092978 w 4750595"/>
                <a:gd name="connsiteY35" fmla="*/ 1604991 h 2433639"/>
                <a:gd name="connsiteX36" fmla="*/ 1133459 w 4750595"/>
                <a:gd name="connsiteY36" fmla="*/ 1583559 h 2433639"/>
                <a:gd name="connsiteX37" fmla="*/ 1190609 w 4750595"/>
                <a:gd name="connsiteY37" fmla="*/ 1585941 h 2433639"/>
                <a:gd name="connsiteX38" fmla="*/ 1190610 w 4750595"/>
                <a:gd name="connsiteY38" fmla="*/ 1562129 h 2433639"/>
                <a:gd name="connsiteX39" fmla="*/ 1247760 w 4750595"/>
                <a:gd name="connsiteY39" fmla="*/ 1531173 h 2433639"/>
                <a:gd name="connsiteX40" fmla="*/ 1350154 w 4750595"/>
                <a:gd name="connsiteY40" fmla="*/ 1533553 h 2433639"/>
                <a:gd name="connsiteX41" fmla="*/ 1390635 w 4750595"/>
                <a:gd name="connsiteY41" fmla="*/ 1483547 h 2433639"/>
                <a:gd name="connsiteX42" fmla="*/ 1412067 w 4750595"/>
                <a:gd name="connsiteY42" fmla="*/ 1445447 h 2433639"/>
                <a:gd name="connsiteX43" fmla="*/ 1462072 w 4750595"/>
                <a:gd name="connsiteY43" fmla="*/ 1447829 h 2433639"/>
                <a:gd name="connsiteX44" fmla="*/ 1516841 w 4750595"/>
                <a:gd name="connsiteY44" fmla="*/ 1419254 h 2433639"/>
                <a:gd name="connsiteX45" fmla="*/ 1535892 w 4750595"/>
                <a:gd name="connsiteY45" fmla="*/ 1381154 h 2433639"/>
                <a:gd name="connsiteX46" fmla="*/ 1647810 w 4750595"/>
                <a:gd name="connsiteY46" fmla="*/ 1388297 h 2433639"/>
                <a:gd name="connsiteX47" fmla="*/ 1716866 w 4750595"/>
                <a:gd name="connsiteY47" fmla="*/ 1335909 h 2433639"/>
                <a:gd name="connsiteX48" fmla="*/ 1781160 w 4750595"/>
                <a:gd name="connsiteY48" fmla="*/ 1297810 h 2433639"/>
                <a:gd name="connsiteX49" fmla="*/ 1843073 w 4750595"/>
                <a:gd name="connsiteY49" fmla="*/ 1281141 h 2433639"/>
                <a:gd name="connsiteX50" fmla="*/ 1897842 w 4750595"/>
                <a:gd name="connsiteY50" fmla="*/ 1264472 h 2433639"/>
                <a:gd name="connsiteX51" fmla="*/ 1988330 w 4750595"/>
                <a:gd name="connsiteY51" fmla="*/ 1145410 h 2433639"/>
                <a:gd name="connsiteX52" fmla="*/ 2069291 w 4750595"/>
                <a:gd name="connsiteY52" fmla="*/ 1131122 h 2433639"/>
                <a:gd name="connsiteX53" fmla="*/ 2152635 w 4750595"/>
                <a:gd name="connsiteY53" fmla="*/ 1050160 h 2433639"/>
                <a:gd name="connsiteX54" fmla="*/ 2238360 w 4750595"/>
                <a:gd name="connsiteY54" fmla="*/ 1052541 h 2433639"/>
                <a:gd name="connsiteX55" fmla="*/ 2262173 w 4750595"/>
                <a:gd name="connsiteY55" fmla="*/ 1012064 h 2433639"/>
                <a:gd name="connsiteX56" fmla="*/ 2302656 w 4750595"/>
                <a:gd name="connsiteY56" fmla="*/ 1028732 h 2433639"/>
                <a:gd name="connsiteX57" fmla="*/ 2297892 w 4750595"/>
                <a:gd name="connsiteY57" fmla="*/ 995396 h 2433639"/>
                <a:gd name="connsiteX58" fmla="*/ 2316943 w 4750595"/>
                <a:gd name="connsiteY58" fmla="*/ 983489 h 2433639"/>
                <a:gd name="connsiteX59" fmla="*/ 2366948 w 4750595"/>
                <a:gd name="connsiteY59" fmla="*/ 985866 h 2433639"/>
                <a:gd name="connsiteX60" fmla="*/ 2376473 w 4750595"/>
                <a:gd name="connsiteY60" fmla="*/ 940622 h 2433639"/>
                <a:gd name="connsiteX61" fmla="*/ 2447910 w 4750595"/>
                <a:gd name="connsiteY61" fmla="*/ 900141 h 2433639"/>
                <a:gd name="connsiteX62" fmla="*/ 2495535 w 4750595"/>
                <a:gd name="connsiteY62" fmla="*/ 881091 h 2433639"/>
                <a:gd name="connsiteX63" fmla="*/ 2543161 w 4750595"/>
                <a:gd name="connsiteY63" fmla="*/ 893001 h 2433639"/>
                <a:gd name="connsiteX64" fmla="*/ 2552686 w 4750595"/>
                <a:gd name="connsiteY64" fmla="*/ 842995 h 2433639"/>
                <a:gd name="connsiteX65" fmla="*/ 2657460 w 4750595"/>
                <a:gd name="connsiteY65" fmla="*/ 792984 h 2433639"/>
                <a:gd name="connsiteX66" fmla="*/ 2821767 w 4750595"/>
                <a:gd name="connsiteY66" fmla="*/ 666778 h 2433639"/>
                <a:gd name="connsiteX67" fmla="*/ 2871773 w 4750595"/>
                <a:gd name="connsiteY67" fmla="*/ 678684 h 2433639"/>
                <a:gd name="connsiteX68" fmla="*/ 2905110 w 4750595"/>
                <a:gd name="connsiteY68" fmla="*/ 642965 h 2433639"/>
                <a:gd name="connsiteX69" fmla="*/ 2974166 w 4750595"/>
                <a:gd name="connsiteY69" fmla="*/ 654872 h 2433639"/>
                <a:gd name="connsiteX70" fmla="*/ 3014648 w 4750595"/>
                <a:gd name="connsiteY70" fmla="*/ 628678 h 2433639"/>
                <a:gd name="connsiteX71" fmla="*/ 3052749 w 4750595"/>
                <a:gd name="connsiteY71" fmla="*/ 626297 h 2433639"/>
                <a:gd name="connsiteX72" fmla="*/ 3083704 w 4750595"/>
                <a:gd name="connsiteY72" fmla="*/ 600103 h 2433639"/>
                <a:gd name="connsiteX73" fmla="*/ 3112278 w 4750595"/>
                <a:gd name="connsiteY73" fmla="*/ 614391 h 2433639"/>
                <a:gd name="connsiteX74" fmla="*/ 3124185 w 4750595"/>
                <a:gd name="connsiteY74" fmla="*/ 585814 h 2433639"/>
                <a:gd name="connsiteX75" fmla="*/ 3167048 w 4750595"/>
                <a:gd name="connsiteY75" fmla="*/ 571528 h 2433639"/>
                <a:gd name="connsiteX76" fmla="*/ 3205147 w 4750595"/>
                <a:gd name="connsiteY76" fmla="*/ 550096 h 2433639"/>
                <a:gd name="connsiteX77" fmla="*/ 3262297 w 4750595"/>
                <a:gd name="connsiteY77" fmla="*/ 552478 h 2433639"/>
                <a:gd name="connsiteX78" fmla="*/ 3278967 w 4750595"/>
                <a:gd name="connsiteY78" fmla="*/ 533428 h 2433639"/>
                <a:gd name="connsiteX79" fmla="*/ 3355166 w 4750595"/>
                <a:gd name="connsiteY79" fmla="*/ 540571 h 2433639"/>
                <a:gd name="connsiteX80" fmla="*/ 3364691 w 4750595"/>
                <a:gd name="connsiteY80" fmla="*/ 509615 h 2433639"/>
                <a:gd name="connsiteX81" fmla="*/ 3426603 w 4750595"/>
                <a:gd name="connsiteY81" fmla="*/ 516759 h 2433639"/>
                <a:gd name="connsiteX82" fmla="*/ 3474229 w 4750595"/>
                <a:gd name="connsiteY82" fmla="*/ 464372 h 2433639"/>
                <a:gd name="connsiteX83" fmla="*/ 3514710 w 4750595"/>
                <a:gd name="connsiteY83" fmla="*/ 466752 h 2433639"/>
                <a:gd name="connsiteX84" fmla="*/ 3545666 w 4750595"/>
                <a:gd name="connsiteY84" fmla="*/ 419128 h 2433639"/>
                <a:gd name="connsiteX85" fmla="*/ 3598054 w 4750595"/>
                <a:gd name="connsiteY85" fmla="*/ 426271 h 2433639"/>
                <a:gd name="connsiteX86" fmla="*/ 3626628 w 4750595"/>
                <a:gd name="connsiteY86" fmla="*/ 378646 h 2433639"/>
                <a:gd name="connsiteX87" fmla="*/ 3733786 w 4750595"/>
                <a:gd name="connsiteY87" fmla="*/ 383409 h 2433639"/>
                <a:gd name="connsiteX88" fmla="*/ 3776648 w 4750595"/>
                <a:gd name="connsiteY88" fmla="*/ 338165 h 2433639"/>
                <a:gd name="connsiteX89" fmla="*/ 3833798 w 4750595"/>
                <a:gd name="connsiteY89" fmla="*/ 323878 h 2433639"/>
                <a:gd name="connsiteX90" fmla="*/ 3855229 w 4750595"/>
                <a:gd name="connsiteY90" fmla="*/ 283396 h 2433639"/>
                <a:gd name="connsiteX91" fmla="*/ 3950479 w 4750595"/>
                <a:gd name="connsiteY91" fmla="*/ 295303 h 2433639"/>
                <a:gd name="connsiteX92" fmla="*/ 3969529 w 4750595"/>
                <a:gd name="connsiteY92" fmla="*/ 269109 h 2433639"/>
                <a:gd name="connsiteX93" fmla="*/ 4002867 w 4750595"/>
                <a:gd name="connsiteY93" fmla="*/ 288159 h 2433639"/>
                <a:gd name="connsiteX94" fmla="*/ 4031441 w 4750595"/>
                <a:gd name="connsiteY94" fmla="*/ 228627 h 2433639"/>
                <a:gd name="connsiteX95" fmla="*/ 4095735 w 4750595"/>
                <a:gd name="connsiteY95" fmla="*/ 226246 h 2433639"/>
                <a:gd name="connsiteX96" fmla="*/ 4088591 w 4750595"/>
                <a:gd name="connsiteY96" fmla="*/ 202433 h 2433639"/>
                <a:gd name="connsiteX97" fmla="*/ 4164791 w 4750595"/>
                <a:gd name="connsiteY97" fmla="*/ 214340 h 2433639"/>
                <a:gd name="connsiteX98" fmla="*/ 4162410 w 4750595"/>
                <a:gd name="connsiteY98" fmla="*/ 166715 h 2433639"/>
                <a:gd name="connsiteX99" fmla="*/ 4202892 w 4750595"/>
                <a:gd name="connsiteY99" fmla="*/ 171478 h 2433639"/>
                <a:gd name="connsiteX100" fmla="*/ 4205272 w 4750595"/>
                <a:gd name="connsiteY100" fmla="*/ 145285 h 2433639"/>
                <a:gd name="connsiteX101" fmla="*/ 4300523 w 4750595"/>
                <a:gd name="connsiteY101" fmla="*/ 152428 h 2433639"/>
                <a:gd name="connsiteX102" fmla="*/ 4331479 w 4750595"/>
                <a:gd name="connsiteY102" fmla="*/ 116709 h 2433639"/>
                <a:gd name="connsiteX103" fmla="*/ 4383866 w 4750595"/>
                <a:gd name="connsiteY103" fmla="*/ 119091 h 2433639"/>
                <a:gd name="connsiteX104" fmla="*/ 4414822 w 4750595"/>
                <a:gd name="connsiteY104" fmla="*/ 95277 h 2433639"/>
                <a:gd name="connsiteX105" fmla="*/ 4471972 w 4750595"/>
                <a:gd name="connsiteY105" fmla="*/ 107184 h 2433639"/>
                <a:gd name="connsiteX106" fmla="*/ 4467210 w 4750595"/>
                <a:gd name="connsiteY106" fmla="*/ 66702 h 2433639"/>
                <a:gd name="connsiteX107" fmla="*/ 4655329 w 4750595"/>
                <a:gd name="connsiteY107" fmla="*/ 71465 h 2433639"/>
                <a:gd name="connsiteX108" fmla="*/ 4676759 w 4750595"/>
                <a:gd name="connsiteY108" fmla="*/ 40508 h 2433639"/>
                <a:gd name="connsiteX109" fmla="*/ 4719622 w 4750595"/>
                <a:gd name="connsiteY109" fmla="*/ 57177 h 2433639"/>
                <a:gd name="connsiteX110" fmla="*/ 4714861 w 4750595"/>
                <a:gd name="connsiteY110" fmla="*/ 21458 h 2433639"/>
                <a:gd name="connsiteX111" fmla="*/ 4750595 w 4750595"/>
                <a:gd name="connsiteY111"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97644 w 4750595"/>
                <a:gd name="connsiteY7" fmla="*/ 2231233 h 2433639"/>
                <a:gd name="connsiteX8" fmla="*/ 226204 w 4750595"/>
                <a:gd name="connsiteY8" fmla="*/ 2205066 h 2433639"/>
                <a:gd name="connsiteX9" fmla="*/ 230982 w 4750595"/>
                <a:gd name="connsiteY9" fmla="*/ 2171701 h 2433639"/>
                <a:gd name="connsiteX10" fmla="*/ 269082 w 4750595"/>
                <a:gd name="connsiteY10" fmla="*/ 2178844 h 2433639"/>
                <a:gd name="connsiteX11" fmla="*/ 276226 w 4750595"/>
                <a:gd name="connsiteY11" fmla="*/ 2152649 h 2433639"/>
                <a:gd name="connsiteX12" fmla="*/ 333376 w 4750595"/>
                <a:gd name="connsiteY12" fmla="*/ 2140745 h 2433639"/>
                <a:gd name="connsiteX13" fmla="*/ 347663 w 4750595"/>
                <a:gd name="connsiteY13" fmla="*/ 2112170 h 2433639"/>
                <a:gd name="connsiteX14" fmla="*/ 357187 w 4750595"/>
                <a:gd name="connsiteY14" fmla="*/ 2076452 h 2433639"/>
                <a:gd name="connsiteX15" fmla="*/ 395289 w 4750595"/>
                <a:gd name="connsiteY15" fmla="*/ 2057401 h 2433639"/>
                <a:gd name="connsiteX16" fmla="*/ 433389 w 4750595"/>
                <a:gd name="connsiteY16" fmla="*/ 2043114 h 2433639"/>
                <a:gd name="connsiteX17" fmla="*/ 459581 w 4750595"/>
                <a:gd name="connsiteY17" fmla="*/ 2031207 h 2433639"/>
                <a:gd name="connsiteX18" fmla="*/ 490538 w 4750595"/>
                <a:gd name="connsiteY18" fmla="*/ 1971676 h 2433639"/>
                <a:gd name="connsiteX19" fmla="*/ 554832 w 4750595"/>
                <a:gd name="connsiteY19" fmla="*/ 1943101 h 2433639"/>
                <a:gd name="connsiteX20" fmla="*/ 588155 w 4750595"/>
                <a:gd name="connsiteY20" fmla="*/ 1924083 h 2433639"/>
                <a:gd name="connsiteX21" fmla="*/ 659592 w 4750595"/>
                <a:gd name="connsiteY21" fmla="*/ 1859789 h 2433639"/>
                <a:gd name="connsiteX22" fmla="*/ 714360 w 4750595"/>
                <a:gd name="connsiteY22" fmla="*/ 1847881 h 2433639"/>
                <a:gd name="connsiteX23" fmla="*/ 726268 w 4750595"/>
                <a:gd name="connsiteY23" fmla="*/ 1802639 h 2433639"/>
                <a:gd name="connsiteX24" fmla="*/ 788179 w 4750595"/>
                <a:gd name="connsiteY24" fmla="*/ 1771677 h 2433639"/>
                <a:gd name="connsiteX25" fmla="*/ 838184 w 4750595"/>
                <a:gd name="connsiteY25" fmla="*/ 1774059 h 2433639"/>
                <a:gd name="connsiteX26" fmla="*/ 873904 w 4750595"/>
                <a:gd name="connsiteY26" fmla="*/ 1735961 h 2433639"/>
                <a:gd name="connsiteX27" fmla="*/ 904861 w 4750595"/>
                <a:gd name="connsiteY27" fmla="*/ 1747868 h 2433639"/>
                <a:gd name="connsiteX28" fmla="*/ 916767 w 4750595"/>
                <a:gd name="connsiteY28" fmla="*/ 1707384 h 2433639"/>
                <a:gd name="connsiteX29" fmla="*/ 973916 w 4750595"/>
                <a:gd name="connsiteY29" fmla="*/ 1712147 h 2433639"/>
                <a:gd name="connsiteX30" fmla="*/ 995348 w 4750595"/>
                <a:gd name="connsiteY30" fmla="*/ 1681191 h 2433639"/>
                <a:gd name="connsiteX31" fmla="*/ 1026304 w 4750595"/>
                <a:gd name="connsiteY31" fmla="*/ 1690716 h 2433639"/>
                <a:gd name="connsiteX32" fmla="*/ 1033448 w 4750595"/>
                <a:gd name="connsiteY32" fmla="*/ 1657378 h 2433639"/>
                <a:gd name="connsiteX33" fmla="*/ 1069166 w 4750595"/>
                <a:gd name="connsiteY33" fmla="*/ 1652616 h 2433639"/>
                <a:gd name="connsiteX34" fmla="*/ 1092978 w 4750595"/>
                <a:gd name="connsiteY34" fmla="*/ 1604991 h 2433639"/>
                <a:gd name="connsiteX35" fmla="*/ 1133459 w 4750595"/>
                <a:gd name="connsiteY35" fmla="*/ 1583559 h 2433639"/>
                <a:gd name="connsiteX36" fmla="*/ 1190609 w 4750595"/>
                <a:gd name="connsiteY36" fmla="*/ 1585941 h 2433639"/>
                <a:gd name="connsiteX37" fmla="*/ 1190610 w 4750595"/>
                <a:gd name="connsiteY37" fmla="*/ 1562129 h 2433639"/>
                <a:gd name="connsiteX38" fmla="*/ 1247760 w 4750595"/>
                <a:gd name="connsiteY38" fmla="*/ 1531173 h 2433639"/>
                <a:gd name="connsiteX39" fmla="*/ 1350154 w 4750595"/>
                <a:gd name="connsiteY39" fmla="*/ 1533553 h 2433639"/>
                <a:gd name="connsiteX40" fmla="*/ 1390635 w 4750595"/>
                <a:gd name="connsiteY40" fmla="*/ 1483547 h 2433639"/>
                <a:gd name="connsiteX41" fmla="*/ 1412067 w 4750595"/>
                <a:gd name="connsiteY41" fmla="*/ 1445447 h 2433639"/>
                <a:gd name="connsiteX42" fmla="*/ 1462072 w 4750595"/>
                <a:gd name="connsiteY42" fmla="*/ 1447829 h 2433639"/>
                <a:gd name="connsiteX43" fmla="*/ 1516841 w 4750595"/>
                <a:gd name="connsiteY43" fmla="*/ 1419254 h 2433639"/>
                <a:gd name="connsiteX44" fmla="*/ 1535892 w 4750595"/>
                <a:gd name="connsiteY44" fmla="*/ 1381154 h 2433639"/>
                <a:gd name="connsiteX45" fmla="*/ 1647810 w 4750595"/>
                <a:gd name="connsiteY45" fmla="*/ 1388297 h 2433639"/>
                <a:gd name="connsiteX46" fmla="*/ 1716866 w 4750595"/>
                <a:gd name="connsiteY46" fmla="*/ 1335909 h 2433639"/>
                <a:gd name="connsiteX47" fmla="*/ 1781160 w 4750595"/>
                <a:gd name="connsiteY47" fmla="*/ 1297810 h 2433639"/>
                <a:gd name="connsiteX48" fmla="*/ 1843073 w 4750595"/>
                <a:gd name="connsiteY48" fmla="*/ 1281141 h 2433639"/>
                <a:gd name="connsiteX49" fmla="*/ 1897842 w 4750595"/>
                <a:gd name="connsiteY49" fmla="*/ 1264472 h 2433639"/>
                <a:gd name="connsiteX50" fmla="*/ 1988330 w 4750595"/>
                <a:gd name="connsiteY50" fmla="*/ 1145410 h 2433639"/>
                <a:gd name="connsiteX51" fmla="*/ 2069291 w 4750595"/>
                <a:gd name="connsiteY51" fmla="*/ 1131122 h 2433639"/>
                <a:gd name="connsiteX52" fmla="*/ 2152635 w 4750595"/>
                <a:gd name="connsiteY52" fmla="*/ 1050160 h 2433639"/>
                <a:gd name="connsiteX53" fmla="*/ 2238360 w 4750595"/>
                <a:gd name="connsiteY53" fmla="*/ 1052541 h 2433639"/>
                <a:gd name="connsiteX54" fmla="*/ 2262173 w 4750595"/>
                <a:gd name="connsiteY54" fmla="*/ 1012064 h 2433639"/>
                <a:gd name="connsiteX55" fmla="*/ 2302656 w 4750595"/>
                <a:gd name="connsiteY55" fmla="*/ 1028732 h 2433639"/>
                <a:gd name="connsiteX56" fmla="*/ 2297892 w 4750595"/>
                <a:gd name="connsiteY56" fmla="*/ 995396 h 2433639"/>
                <a:gd name="connsiteX57" fmla="*/ 2316943 w 4750595"/>
                <a:gd name="connsiteY57" fmla="*/ 983489 h 2433639"/>
                <a:gd name="connsiteX58" fmla="*/ 2366948 w 4750595"/>
                <a:gd name="connsiteY58" fmla="*/ 985866 h 2433639"/>
                <a:gd name="connsiteX59" fmla="*/ 2376473 w 4750595"/>
                <a:gd name="connsiteY59" fmla="*/ 940622 h 2433639"/>
                <a:gd name="connsiteX60" fmla="*/ 2447910 w 4750595"/>
                <a:gd name="connsiteY60" fmla="*/ 900141 h 2433639"/>
                <a:gd name="connsiteX61" fmla="*/ 2495535 w 4750595"/>
                <a:gd name="connsiteY61" fmla="*/ 881091 h 2433639"/>
                <a:gd name="connsiteX62" fmla="*/ 2543161 w 4750595"/>
                <a:gd name="connsiteY62" fmla="*/ 893001 h 2433639"/>
                <a:gd name="connsiteX63" fmla="*/ 2552686 w 4750595"/>
                <a:gd name="connsiteY63" fmla="*/ 842995 h 2433639"/>
                <a:gd name="connsiteX64" fmla="*/ 2657460 w 4750595"/>
                <a:gd name="connsiteY64" fmla="*/ 792984 h 2433639"/>
                <a:gd name="connsiteX65" fmla="*/ 2821767 w 4750595"/>
                <a:gd name="connsiteY65" fmla="*/ 666778 h 2433639"/>
                <a:gd name="connsiteX66" fmla="*/ 2871773 w 4750595"/>
                <a:gd name="connsiteY66" fmla="*/ 678684 h 2433639"/>
                <a:gd name="connsiteX67" fmla="*/ 2905110 w 4750595"/>
                <a:gd name="connsiteY67" fmla="*/ 642965 h 2433639"/>
                <a:gd name="connsiteX68" fmla="*/ 2974166 w 4750595"/>
                <a:gd name="connsiteY68" fmla="*/ 654872 h 2433639"/>
                <a:gd name="connsiteX69" fmla="*/ 3014648 w 4750595"/>
                <a:gd name="connsiteY69" fmla="*/ 628678 h 2433639"/>
                <a:gd name="connsiteX70" fmla="*/ 3052749 w 4750595"/>
                <a:gd name="connsiteY70" fmla="*/ 626297 h 2433639"/>
                <a:gd name="connsiteX71" fmla="*/ 3083704 w 4750595"/>
                <a:gd name="connsiteY71" fmla="*/ 600103 h 2433639"/>
                <a:gd name="connsiteX72" fmla="*/ 3112278 w 4750595"/>
                <a:gd name="connsiteY72" fmla="*/ 614391 h 2433639"/>
                <a:gd name="connsiteX73" fmla="*/ 3124185 w 4750595"/>
                <a:gd name="connsiteY73" fmla="*/ 585814 h 2433639"/>
                <a:gd name="connsiteX74" fmla="*/ 3167048 w 4750595"/>
                <a:gd name="connsiteY74" fmla="*/ 571528 h 2433639"/>
                <a:gd name="connsiteX75" fmla="*/ 3205147 w 4750595"/>
                <a:gd name="connsiteY75" fmla="*/ 550096 h 2433639"/>
                <a:gd name="connsiteX76" fmla="*/ 3262297 w 4750595"/>
                <a:gd name="connsiteY76" fmla="*/ 552478 h 2433639"/>
                <a:gd name="connsiteX77" fmla="*/ 3278967 w 4750595"/>
                <a:gd name="connsiteY77" fmla="*/ 533428 h 2433639"/>
                <a:gd name="connsiteX78" fmla="*/ 3355166 w 4750595"/>
                <a:gd name="connsiteY78" fmla="*/ 540571 h 2433639"/>
                <a:gd name="connsiteX79" fmla="*/ 3364691 w 4750595"/>
                <a:gd name="connsiteY79" fmla="*/ 509615 h 2433639"/>
                <a:gd name="connsiteX80" fmla="*/ 3426603 w 4750595"/>
                <a:gd name="connsiteY80" fmla="*/ 516759 h 2433639"/>
                <a:gd name="connsiteX81" fmla="*/ 3474229 w 4750595"/>
                <a:gd name="connsiteY81" fmla="*/ 464372 h 2433639"/>
                <a:gd name="connsiteX82" fmla="*/ 3514710 w 4750595"/>
                <a:gd name="connsiteY82" fmla="*/ 466752 h 2433639"/>
                <a:gd name="connsiteX83" fmla="*/ 3545666 w 4750595"/>
                <a:gd name="connsiteY83" fmla="*/ 419128 h 2433639"/>
                <a:gd name="connsiteX84" fmla="*/ 3598054 w 4750595"/>
                <a:gd name="connsiteY84" fmla="*/ 426271 h 2433639"/>
                <a:gd name="connsiteX85" fmla="*/ 3626628 w 4750595"/>
                <a:gd name="connsiteY85" fmla="*/ 378646 h 2433639"/>
                <a:gd name="connsiteX86" fmla="*/ 3733786 w 4750595"/>
                <a:gd name="connsiteY86" fmla="*/ 383409 h 2433639"/>
                <a:gd name="connsiteX87" fmla="*/ 3776648 w 4750595"/>
                <a:gd name="connsiteY87" fmla="*/ 338165 h 2433639"/>
                <a:gd name="connsiteX88" fmla="*/ 3833798 w 4750595"/>
                <a:gd name="connsiteY88" fmla="*/ 323878 h 2433639"/>
                <a:gd name="connsiteX89" fmla="*/ 3855229 w 4750595"/>
                <a:gd name="connsiteY89" fmla="*/ 283396 h 2433639"/>
                <a:gd name="connsiteX90" fmla="*/ 3950479 w 4750595"/>
                <a:gd name="connsiteY90" fmla="*/ 295303 h 2433639"/>
                <a:gd name="connsiteX91" fmla="*/ 3969529 w 4750595"/>
                <a:gd name="connsiteY91" fmla="*/ 269109 h 2433639"/>
                <a:gd name="connsiteX92" fmla="*/ 4002867 w 4750595"/>
                <a:gd name="connsiteY92" fmla="*/ 288159 h 2433639"/>
                <a:gd name="connsiteX93" fmla="*/ 4031441 w 4750595"/>
                <a:gd name="connsiteY93" fmla="*/ 228627 h 2433639"/>
                <a:gd name="connsiteX94" fmla="*/ 4095735 w 4750595"/>
                <a:gd name="connsiteY94" fmla="*/ 226246 h 2433639"/>
                <a:gd name="connsiteX95" fmla="*/ 4088591 w 4750595"/>
                <a:gd name="connsiteY95" fmla="*/ 202433 h 2433639"/>
                <a:gd name="connsiteX96" fmla="*/ 4164791 w 4750595"/>
                <a:gd name="connsiteY96" fmla="*/ 214340 h 2433639"/>
                <a:gd name="connsiteX97" fmla="*/ 4162410 w 4750595"/>
                <a:gd name="connsiteY97" fmla="*/ 166715 h 2433639"/>
                <a:gd name="connsiteX98" fmla="*/ 4202892 w 4750595"/>
                <a:gd name="connsiteY98" fmla="*/ 171478 h 2433639"/>
                <a:gd name="connsiteX99" fmla="*/ 4205272 w 4750595"/>
                <a:gd name="connsiteY99" fmla="*/ 145285 h 2433639"/>
                <a:gd name="connsiteX100" fmla="*/ 4300523 w 4750595"/>
                <a:gd name="connsiteY100" fmla="*/ 152428 h 2433639"/>
                <a:gd name="connsiteX101" fmla="*/ 4331479 w 4750595"/>
                <a:gd name="connsiteY101" fmla="*/ 116709 h 2433639"/>
                <a:gd name="connsiteX102" fmla="*/ 4383866 w 4750595"/>
                <a:gd name="connsiteY102" fmla="*/ 119091 h 2433639"/>
                <a:gd name="connsiteX103" fmla="*/ 4414822 w 4750595"/>
                <a:gd name="connsiteY103" fmla="*/ 95277 h 2433639"/>
                <a:gd name="connsiteX104" fmla="*/ 4471972 w 4750595"/>
                <a:gd name="connsiteY104" fmla="*/ 107184 h 2433639"/>
                <a:gd name="connsiteX105" fmla="*/ 4467210 w 4750595"/>
                <a:gd name="connsiteY105" fmla="*/ 66702 h 2433639"/>
                <a:gd name="connsiteX106" fmla="*/ 4655329 w 4750595"/>
                <a:gd name="connsiteY106" fmla="*/ 71465 h 2433639"/>
                <a:gd name="connsiteX107" fmla="*/ 4676759 w 4750595"/>
                <a:gd name="connsiteY107" fmla="*/ 40508 h 2433639"/>
                <a:gd name="connsiteX108" fmla="*/ 4719622 w 4750595"/>
                <a:gd name="connsiteY108" fmla="*/ 57177 h 2433639"/>
                <a:gd name="connsiteX109" fmla="*/ 4714861 w 4750595"/>
                <a:gd name="connsiteY109" fmla="*/ 21458 h 2433639"/>
                <a:gd name="connsiteX110" fmla="*/ 4750595 w 4750595"/>
                <a:gd name="connsiteY110"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92871 w 4750595"/>
                <a:gd name="connsiteY7" fmla="*/ 2089990 h 2433639"/>
                <a:gd name="connsiteX8" fmla="*/ 226204 w 4750595"/>
                <a:gd name="connsiteY8" fmla="*/ 2205066 h 2433639"/>
                <a:gd name="connsiteX9" fmla="*/ 230982 w 4750595"/>
                <a:gd name="connsiteY9" fmla="*/ 2171701 h 2433639"/>
                <a:gd name="connsiteX10" fmla="*/ 269082 w 4750595"/>
                <a:gd name="connsiteY10" fmla="*/ 2178844 h 2433639"/>
                <a:gd name="connsiteX11" fmla="*/ 276226 w 4750595"/>
                <a:gd name="connsiteY11" fmla="*/ 2152649 h 2433639"/>
                <a:gd name="connsiteX12" fmla="*/ 333376 w 4750595"/>
                <a:gd name="connsiteY12" fmla="*/ 2140745 h 2433639"/>
                <a:gd name="connsiteX13" fmla="*/ 347663 w 4750595"/>
                <a:gd name="connsiteY13" fmla="*/ 2112170 h 2433639"/>
                <a:gd name="connsiteX14" fmla="*/ 357187 w 4750595"/>
                <a:gd name="connsiteY14" fmla="*/ 2076452 h 2433639"/>
                <a:gd name="connsiteX15" fmla="*/ 395289 w 4750595"/>
                <a:gd name="connsiteY15" fmla="*/ 2057401 h 2433639"/>
                <a:gd name="connsiteX16" fmla="*/ 433389 w 4750595"/>
                <a:gd name="connsiteY16" fmla="*/ 2043114 h 2433639"/>
                <a:gd name="connsiteX17" fmla="*/ 459581 w 4750595"/>
                <a:gd name="connsiteY17" fmla="*/ 2031207 h 2433639"/>
                <a:gd name="connsiteX18" fmla="*/ 490538 w 4750595"/>
                <a:gd name="connsiteY18" fmla="*/ 1971676 h 2433639"/>
                <a:gd name="connsiteX19" fmla="*/ 554832 w 4750595"/>
                <a:gd name="connsiteY19" fmla="*/ 1943101 h 2433639"/>
                <a:gd name="connsiteX20" fmla="*/ 588155 w 4750595"/>
                <a:gd name="connsiteY20" fmla="*/ 1924083 h 2433639"/>
                <a:gd name="connsiteX21" fmla="*/ 659592 w 4750595"/>
                <a:gd name="connsiteY21" fmla="*/ 1859789 h 2433639"/>
                <a:gd name="connsiteX22" fmla="*/ 714360 w 4750595"/>
                <a:gd name="connsiteY22" fmla="*/ 1847881 h 2433639"/>
                <a:gd name="connsiteX23" fmla="*/ 726268 w 4750595"/>
                <a:gd name="connsiteY23" fmla="*/ 1802639 h 2433639"/>
                <a:gd name="connsiteX24" fmla="*/ 788179 w 4750595"/>
                <a:gd name="connsiteY24" fmla="*/ 1771677 h 2433639"/>
                <a:gd name="connsiteX25" fmla="*/ 838184 w 4750595"/>
                <a:gd name="connsiteY25" fmla="*/ 1774059 h 2433639"/>
                <a:gd name="connsiteX26" fmla="*/ 873904 w 4750595"/>
                <a:gd name="connsiteY26" fmla="*/ 1735961 h 2433639"/>
                <a:gd name="connsiteX27" fmla="*/ 904861 w 4750595"/>
                <a:gd name="connsiteY27" fmla="*/ 1747868 h 2433639"/>
                <a:gd name="connsiteX28" fmla="*/ 916767 w 4750595"/>
                <a:gd name="connsiteY28" fmla="*/ 1707384 h 2433639"/>
                <a:gd name="connsiteX29" fmla="*/ 973916 w 4750595"/>
                <a:gd name="connsiteY29" fmla="*/ 1712147 h 2433639"/>
                <a:gd name="connsiteX30" fmla="*/ 995348 w 4750595"/>
                <a:gd name="connsiteY30" fmla="*/ 1681191 h 2433639"/>
                <a:gd name="connsiteX31" fmla="*/ 1026304 w 4750595"/>
                <a:gd name="connsiteY31" fmla="*/ 1690716 h 2433639"/>
                <a:gd name="connsiteX32" fmla="*/ 1033448 w 4750595"/>
                <a:gd name="connsiteY32" fmla="*/ 1657378 h 2433639"/>
                <a:gd name="connsiteX33" fmla="*/ 1069166 w 4750595"/>
                <a:gd name="connsiteY33" fmla="*/ 1652616 h 2433639"/>
                <a:gd name="connsiteX34" fmla="*/ 1092978 w 4750595"/>
                <a:gd name="connsiteY34" fmla="*/ 1604991 h 2433639"/>
                <a:gd name="connsiteX35" fmla="*/ 1133459 w 4750595"/>
                <a:gd name="connsiteY35" fmla="*/ 1583559 h 2433639"/>
                <a:gd name="connsiteX36" fmla="*/ 1190609 w 4750595"/>
                <a:gd name="connsiteY36" fmla="*/ 1585941 h 2433639"/>
                <a:gd name="connsiteX37" fmla="*/ 1190610 w 4750595"/>
                <a:gd name="connsiteY37" fmla="*/ 1562129 h 2433639"/>
                <a:gd name="connsiteX38" fmla="*/ 1247760 w 4750595"/>
                <a:gd name="connsiteY38" fmla="*/ 1531173 h 2433639"/>
                <a:gd name="connsiteX39" fmla="*/ 1350154 w 4750595"/>
                <a:gd name="connsiteY39" fmla="*/ 1533553 h 2433639"/>
                <a:gd name="connsiteX40" fmla="*/ 1390635 w 4750595"/>
                <a:gd name="connsiteY40" fmla="*/ 1483547 h 2433639"/>
                <a:gd name="connsiteX41" fmla="*/ 1412067 w 4750595"/>
                <a:gd name="connsiteY41" fmla="*/ 1445447 h 2433639"/>
                <a:gd name="connsiteX42" fmla="*/ 1462072 w 4750595"/>
                <a:gd name="connsiteY42" fmla="*/ 1447829 h 2433639"/>
                <a:gd name="connsiteX43" fmla="*/ 1516841 w 4750595"/>
                <a:gd name="connsiteY43" fmla="*/ 1419254 h 2433639"/>
                <a:gd name="connsiteX44" fmla="*/ 1535892 w 4750595"/>
                <a:gd name="connsiteY44" fmla="*/ 1381154 h 2433639"/>
                <a:gd name="connsiteX45" fmla="*/ 1647810 w 4750595"/>
                <a:gd name="connsiteY45" fmla="*/ 1388297 h 2433639"/>
                <a:gd name="connsiteX46" fmla="*/ 1716866 w 4750595"/>
                <a:gd name="connsiteY46" fmla="*/ 1335909 h 2433639"/>
                <a:gd name="connsiteX47" fmla="*/ 1781160 w 4750595"/>
                <a:gd name="connsiteY47" fmla="*/ 1297810 h 2433639"/>
                <a:gd name="connsiteX48" fmla="*/ 1843073 w 4750595"/>
                <a:gd name="connsiteY48" fmla="*/ 1281141 h 2433639"/>
                <a:gd name="connsiteX49" fmla="*/ 1897842 w 4750595"/>
                <a:gd name="connsiteY49" fmla="*/ 1264472 h 2433639"/>
                <a:gd name="connsiteX50" fmla="*/ 1988330 w 4750595"/>
                <a:gd name="connsiteY50" fmla="*/ 1145410 h 2433639"/>
                <a:gd name="connsiteX51" fmla="*/ 2069291 w 4750595"/>
                <a:gd name="connsiteY51" fmla="*/ 1131122 h 2433639"/>
                <a:gd name="connsiteX52" fmla="*/ 2152635 w 4750595"/>
                <a:gd name="connsiteY52" fmla="*/ 1050160 h 2433639"/>
                <a:gd name="connsiteX53" fmla="*/ 2238360 w 4750595"/>
                <a:gd name="connsiteY53" fmla="*/ 1052541 h 2433639"/>
                <a:gd name="connsiteX54" fmla="*/ 2262173 w 4750595"/>
                <a:gd name="connsiteY54" fmla="*/ 1012064 h 2433639"/>
                <a:gd name="connsiteX55" fmla="*/ 2302656 w 4750595"/>
                <a:gd name="connsiteY55" fmla="*/ 1028732 h 2433639"/>
                <a:gd name="connsiteX56" fmla="*/ 2297892 w 4750595"/>
                <a:gd name="connsiteY56" fmla="*/ 995396 h 2433639"/>
                <a:gd name="connsiteX57" fmla="*/ 2316943 w 4750595"/>
                <a:gd name="connsiteY57" fmla="*/ 983489 h 2433639"/>
                <a:gd name="connsiteX58" fmla="*/ 2366948 w 4750595"/>
                <a:gd name="connsiteY58" fmla="*/ 985866 h 2433639"/>
                <a:gd name="connsiteX59" fmla="*/ 2376473 w 4750595"/>
                <a:gd name="connsiteY59" fmla="*/ 940622 h 2433639"/>
                <a:gd name="connsiteX60" fmla="*/ 2447910 w 4750595"/>
                <a:gd name="connsiteY60" fmla="*/ 900141 h 2433639"/>
                <a:gd name="connsiteX61" fmla="*/ 2495535 w 4750595"/>
                <a:gd name="connsiteY61" fmla="*/ 881091 h 2433639"/>
                <a:gd name="connsiteX62" fmla="*/ 2543161 w 4750595"/>
                <a:gd name="connsiteY62" fmla="*/ 893001 h 2433639"/>
                <a:gd name="connsiteX63" fmla="*/ 2552686 w 4750595"/>
                <a:gd name="connsiteY63" fmla="*/ 842995 h 2433639"/>
                <a:gd name="connsiteX64" fmla="*/ 2657460 w 4750595"/>
                <a:gd name="connsiteY64" fmla="*/ 792984 h 2433639"/>
                <a:gd name="connsiteX65" fmla="*/ 2821767 w 4750595"/>
                <a:gd name="connsiteY65" fmla="*/ 666778 h 2433639"/>
                <a:gd name="connsiteX66" fmla="*/ 2871773 w 4750595"/>
                <a:gd name="connsiteY66" fmla="*/ 678684 h 2433639"/>
                <a:gd name="connsiteX67" fmla="*/ 2905110 w 4750595"/>
                <a:gd name="connsiteY67" fmla="*/ 642965 h 2433639"/>
                <a:gd name="connsiteX68" fmla="*/ 2974166 w 4750595"/>
                <a:gd name="connsiteY68" fmla="*/ 654872 h 2433639"/>
                <a:gd name="connsiteX69" fmla="*/ 3014648 w 4750595"/>
                <a:gd name="connsiteY69" fmla="*/ 628678 h 2433639"/>
                <a:gd name="connsiteX70" fmla="*/ 3052749 w 4750595"/>
                <a:gd name="connsiteY70" fmla="*/ 626297 h 2433639"/>
                <a:gd name="connsiteX71" fmla="*/ 3083704 w 4750595"/>
                <a:gd name="connsiteY71" fmla="*/ 600103 h 2433639"/>
                <a:gd name="connsiteX72" fmla="*/ 3112278 w 4750595"/>
                <a:gd name="connsiteY72" fmla="*/ 614391 h 2433639"/>
                <a:gd name="connsiteX73" fmla="*/ 3124185 w 4750595"/>
                <a:gd name="connsiteY73" fmla="*/ 585814 h 2433639"/>
                <a:gd name="connsiteX74" fmla="*/ 3167048 w 4750595"/>
                <a:gd name="connsiteY74" fmla="*/ 571528 h 2433639"/>
                <a:gd name="connsiteX75" fmla="*/ 3205147 w 4750595"/>
                <a:gd name="connsiteY75" fmla="*/ 550096 h 2433639"/>
                <a:gd name="connsiteX76" fmla="*/ 3262297 w 4750595"/>
                <a:gd name="connsiteY76" fmla="*/ 552478 h 2433639"/>
                <a:gd name="connsiteX77" fmla="*/ 3278967 w 4750595"/>
                <a:gd name="connsiteY77" fmla="*/ 533428 h 2433639"/>
                <a:gd name="connsiteX78" fmla="*/ 3355166 w 4750595"/>
                <a:gd name="connsiteY78" fmla="*/ 540571 h 2433639"/>
                <a:gd name="connsiteX79" fmla="*/ 3364691 w 4750595"/>
                <a:gd name="connsiteY79" fmla="*/ 509615 h 2433639"/>
                <a:gd name="connsiteX80" fmla="*/ 3426603 w 4750595"/>
                <a:gd name="connsiteY80" fmla="*/ 516759 h 2433639"/>
                <a:gd name="connsiteX81" fmla="*/ 3474229 w 4750595"/>
                <a:gd name="connsiteY81" fmla="*/ 464372 h 2433639"/>
                <a:gd name="connsiteX82" fmla="*/ 3514710 w 4750595"/>
                <a:gd name="connsiteY82" fmla="*/ 466752 h 2433639"/>
                <a:gd name="connsiteX83" fmla="*/ 3545666 w 4750595"/>
                <a:gd name="connsiteY83" fmla="*/ 419128 h 2433639"/>
                <a:gd name="connsiteX84" fmla="*/ 3598054 w 4750595"/>
                <a:gd name="connsiteY84" fmla="*/ 426271 h 2433639"/>
                <a:gd name="connsiteX85" fmla="*/ 3626628 w 4750595"/>
                <a:gd name="connsiteY85" fmla="*/ 378646 h 2433639"/>
                <a:gd name="connsiteX86" fmla="*/ 3733786 w 4750595"/>
                <a:gd name="connsiteY86" fmla="*/ 383409 h 2433639"/>
                <a:gd name="connsiteX87" fmla="*/ 3776648 w 4750595"/>
                <a:gd name="connsiteY87" fmla="*/ 338165 h 2433639"/>
                <a:gd name="connsiteX88" fmla="*/ 3833798 w 4750595"/>
                <a:gd name="connsiteY88" fmla="*/ 323878 h 2433639"/>
                <a:gd name="connsiteX89" fmla="*/ 3855229 w 4750595"/>
                <a:gd name="connsiteY89" fmla="*/ 283396 h 2433639"/>
                <a:gd name="connsiteX90" fmla="*/ 3950479 w 4750595"/>
                <a:gd name="connsiteY90" fmla="*/ 295303 h 2433639"/>
                <a:gd name="connsiteX91" fmla="*/ 3969529 w 4750595"/>
                <a:gd name="connsiteY91" fmla="*/ 269109 h 2433639"/>
                <a:gd name="connsiteX92" fmla="*/ 4002867 w 4750595"/>
                <a:gd name="connsiteY92" fmla="*/ 288159 h 2433639"/>
                <a:gd name="connsiteX93" fmla="*/ 4031441 w 4750595"/>
                <a:gd name="connsiteY93" fmla="*/ 228627 h 2433639"/>
                <a:gd name="connsiteX94" fmla="*/ 4095735 w 4750595"/>
                <a:gd name="connsiteY94" fmla="*/ 226246 h 2433639"/>
                <a:gd name="connsiteX95" fmla="*/ 4088591 w 4750595"/>
                <a:gd name="connsiteY95" fmla="*/ 202433 h 2433639"/>
                <a:gd name="connsiteX96" fmla="*/ 4164791 w 4750595"/>
                <a:gd name="connsiteY96" fmla="*/ 214340 h 2433639"/>
                <a:gd name="connsiteX97" fmla="*/ 4162410 w 4750595"/>
                <a:gd name="connsiteY97" fmla="*/ 166715 h 2433639"/>
                <a:gd name="connsiteX98" fmla="*/ 4202892 w 4750595"/>
                <a:gd name="connsiteY98" fmla="*/ 171478 h 2433639"/>
                <a:gd name="connsiteX99" fmla="*/ 4205272 w 4750595"/>
                <a:gd name="connsiteY99" fmla="*/ 145285 h 2433639"/>
                <a:gd name="connsiteX100" fmla="*/ 4300523 w 4750595"/>
                <a:gd name="connsiteY100" fmla="*/ 152428 h 2433639"/>
                <a:gd name="connsiteX101" fmla="*/ 4331479 w 4750595"/>
                <a:gd name="connsiteY101" fmla="*/ 116709 h 2433639"/>
                <a:gd name="connsiteX102" fmla="*/ 4383866 w 4750595"/>
                <a:gd name="connsiteY102" fmla="*/ 119091 h 2433639"/>
                <a:gd name="connsiteX103" fmla="*/ 4414822 w 4750595"/>
                <a:gd name="connsiteY103" fmla="*/ 95277 h 2433639"/>
                <a:gd name="connsiteX104" fmla="*/ 4471972 w 4750595"/>
                <a:gd name="connsiteY104" fmla="*/ 107184 h 2433639"/>
                <a:gd name="connsiteX105" fmla="*/ 4467210 w 4750595"/>
                <a:gd name="connsiteY105" fmla="*/ 66702 h 2433639"/>
                <a:gd name="connsiteX106" fmla="*/ 4655329 w 4750595"/>
                <a:gd name="connsiteY106" fmla="*/ 71465 h 2433639"/>
                <a:gd name="connsiteX107" fmla="*/ 4676759 w 4750595"/>
                <a:gd name="connsiteY107" fmla="*/ 40508 h 2433639"/>
                <a:gd name="connsiteX108" fmla="*/ 4719622 w 4750595"/>
                <a:gd name="connsiteY108" fmla="*/ 57177 h 2433639"/>
                <a:gd name="connsiteX109" fmla="*/ 4714861 w 4750595"/>
                <a:gd name="connsiteY109" fmla="*/ 21458 h 2433639"/>
                <a:gd name="connsiteX110" fmla="*/ 4750595 w 4750595"/>
                <a:gd name="connsiteY110"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97643 w 4750595"/>
                <a:gd name="connsiteY7" fmla="*/ 2133449 h 2433639"/>
                <a:gd name="connsiteX8" fmla="*/ 226204 w 4750595"/>
                <a:gd name="connsiteY8" fmla="*/ 2205066 h 2433639"/>
                <a:gd name="connsiteX9" fmla="*/ 230982 w 4750595"/>
                <a:gd name="connsiteY9" fmla="*/ 2171701 h 2433639"/>
                <a:gd name="connsiteX10" fmla="*/ 269082 w 4750595"/>
                <a:gd name="connsiteY10" fmla="*/ 2178844 h 2433639"/>
                <a:gd name="connsiteX11" fmla="*/ 276226 w 4750595"/>
                <a:gd name="connsiteY11" fmla="*/ 2152649 h 2433639"/>
                <a:gd name="connsiteX12" fmla="*/ 333376 w 4750595"/>
                <a:gd name="connsiteY12" fmla="*/ 2140745 h 2433639"/>
                <a:gd name="connsiteX13" fmla="*/ 347663 w 4750595"/>
                <a:gd name="connsiteY13" fmla="*/ 2112170 h 2433639"/>
                <a:gd name="connsiteX14" fmla="*/ 357187 w 4750595"/>
                <a:gd name="connsiteY14" fmla="*/ 2076452 h 2433639"/>
                <a:gd name="connsiteX15" fmla="*/ 395289 w 4750595"/>
                <a:gd name="connsiteY15" fmla="*/ 2057401 h 2433639"/>
                <a:gd name="connsiteX16" fmla="*/ 433389 w 4750595"/>
                <a:gd name="connsiteY16" fmla="*/ 2043114 h 2433639"/>
                <a:gd name="connsiteX17" fmla="*/ 459581 w 4750595"/>
                <a:gd name="connsiteY17" fmla="*/ 2031207 h 2433639"/>
                <a:gd name="connsiteX18" fmla="*/ 490538 w 4750595"/>
                <a:gd name="connsiteY18" fmla="*/ 1971676 h 2433639"/>
                <a:gd name="connsiteX19" fmla="*/ 554832 w 4750595"/>
                <a:gd name="connsiteY19" fmla="*/ 1943101 h 2433639"/>
                <a:gd name="connsiteX20" fmla="*/ 588155 w 4750595"/>
                <a:gd name="connsiteY20" fmla="*/ 1924083 h 2433639"/>
                <a:gd name="connsiteX21" fmla="*/ 659592 w 4750595"/>
                <a:gd name="connsiteY21" fmla="*/ 1859789 h 2433639"/>
                <a:gd name="connsiteX22" fmla="*/ 714360 w 4750595"/>
                <a:gd name="connsiteY22" fmla="*/ 1847881 h 2433639"/>
                <a:gd name="connsiteX23" fmla="*/ 726268 w 4750595"/>
                <a:gd name="connsiteY23" fmla="*/ 1802639 h 2433639"/>
                <a:gd name="connsiteX24" fmla="*/ 788179 w 4750595"/>
                <a:gd name="connsiteY24" fmla="*/ 1771677 h 2433639"/>
                <a:gd name="connsiteX25" fmla="*/ 838184 w 4750595"/>
                <a:gd name="connsiteY25" fmla="*/ 1774059 h 2433639"/>
                <a:gd name="connsiteX26" fmla="*/ 873904 w 4750595"/>
                <a:gd name="connsiteY26" fmla="*/ 1735961 h 2433639"/>
                <a:gd name="connsiteX27" fmla="*/ 904861 w 4750595"/>
                <a:gd name="connsiteY27" fmla="*/ 1747868 h 2433639"/>
                <a:gd name="connsiteX28" fmla="*/ 916767 w 4750595"/>
                <a:gd name="connsiteY28" fmla="*/ 1707384 h 2433639"/>
                <a:gd name="connsiteX29" fmla="*/ 973916 w 4750595"/>
                <a:gd name="connsiteY29" fmla="*/ 1712147 h 2433639"/>
                <a:gd name="connsiteX30" fmla="*/ 995348 w 4750595"/>
                <a:gd name="connsiteY30" fmla="*/ 1681191 h 2433639"/>
                <a:gd name="connsiteX31" fmla="*/ 1026304 w 4750595"/>
                <a:gd name="connsiteY31" fmla="*/ 1690716 h 2433639"/>
                <a:gd name="connsiteX32" fmla="*/ 1033448 w 4750595"/>
                <a:gd name="connsiteY32" fmla="*/ 1657378 h 2433639"/>
                <a:gd name="connsiteX33" fmla="*/ 1069166 w 4750595"/>
                <a:gd name="connsiteY33" fmla="*/ 1652616 h 2433639"/>
                <a:gd name="connsiteX34" fmla="*/ 1092978 w 4750595"/>
                <a:gd name="connsiteY34" fmla="*/ 1604991 h 2433639"/>
                <a:gd name="connsiteX35" fmla="*/ 1133459 w 4750595"/>
                <a:gd name="connsiteY35" fmla="*/ 1583559 h 2433639"/>
                <a:gd name="connsiteX36" fmla="*/ 1190609 w 4750595"/>
                <a:gd name="connsiteY36" fmla="*/ 1585941 h 2433639"/>
                <a:gd name="connsiteX37" fmla="*/ 1190610 w 4750595"/>
                <a:gd name="connsiteY37" fmla="*/ 1562129 h 2433639"/>
                <a:gd name="connsiteX38" fmla="*/ 1247760 w 4750595"/>
                <a:gd name="connsiteY38" fmla="*/ 1531173 h 2433639"/>
                <a:gd name="connsiteX39" fmla="*/ 1350154 w 4750595"/>
                <a:gd name="connsiteY39" fmla="*/ 1533553 h 2433639"/>
                <a:gd name="connsiteX40" fmla="*/ 1390635 w 4750595"/>
                <a:gd name="connsiteY40" fmla="*/ 1483547 h 2433639"/>
                <a:gd name="connsiteX41" fmla="*/ 1412067 w 4750595"/>
                <a:gd name="connsiteY41" fmla="*/ 1445447 h 2433639"/>
                <a:gd name="connsiteX42" fmla="*/ 1462072 w 4750595"/>
                <a:gd name="connsiteY42" fmla="*/ 1447829 h 2433639"/>
                <a:gd name="connsiteX43" fmla="*/ 1516841 w 4750595"/>
                <a:gd name="connsiteY43" fmla="*/ 1419254 h 2433639"/>
                <a:gd name="connsiteX44" fmla="*/ 1535892 w 4750595"/>
                <a:gd name="connsiteY44" fmla="*/ 1381154 h 2433639"/>
                <a:gd name="connsiteX45" fmla="*/ 1647810 w 4750595"/>
                <a:gd name="connsiteY45" fmla="*/ 1388297 h 2433639"/>
                <a:gd name="connsiteX46" fmla="*/ 1716866 w 4750595"/>
                <a:gd name="connsiteY46" fmla="*/ 1335909 h 2433639"/>
                <a:gd name="connsiteX47" fmla="*/ 1781160 w 4750595"/>
                <a:gd name="connsiteY47" fmla="*/ 1297810 h 2433639"/>
                <a:gd name="connsiteX48" fmla="*/ 1843073 w 4750595"/>
                <a:gd name="connsiteY48" fmla="*/ 1281141 h 2433639"/>
                <a:gd name="connsiteX49" fmla="*/ 1897842 w 4750595"/>
                <a:gd name="connsiteY49" fmla="*/ 1264472 h 2433639"/>
                <a:gd name="connsiteX50" fmla="*/ 1988330 w 4750595"/>
                <a:gd name="connsiteY50" fmla="*/ 1145410 h 2433639"/>
                <a:gd name="connsiteX51" fmla="*/ 2069291 w 4750595"/>
                <a:gd name="connsiteY51" fmla="*/ 1131122 h 2433639"/>
                <a:gd name="connsiteX52" fmla="*/ 2152635 w 4750595"/>
                <a:gd name="connsiteY52" fmla="*/ 1050160 h 2433639"/>
                <a:gd name="connsiteX53" fmla="*/ 2238360 w 4750595"/>
                <a:gd name="connsiteY53" fmla="*/ 1052541 h 2433639"/>
                <a:gd name="connsiteX54" fmla="*/ 2262173 w 4750595"/>
                <a:gd name="connsiteY54" fmla="*/ 1012064 h 2433639"/>
                <a:gd name="connsiteX55" fmla="*/ 2302656 w 4750595"/>
                <a:gd name="connsiteY55" fmla="*/ 1028732 h 2433639"/>
                <a:gd name="connsiteX56" fmla="*/ 2297892 w 4750595"/>
                <a:gd name="connsiteY56" fmla="*/ 995396 h 2433639"/>
                <a:gd name="connsiteX57" fmla="*/ 2316943 w 4750595"/>
                <a:gd name="connsiteY57" fmla="*/ 983489 h 2433639"/>
                <a:gd name="connsiteX58" fmla="*/ 2366948 w 4750595"/>
                <a:gd name="connsiteY58" fmla="*/ 985866 h 2433639"/>
                <a:gd name="connsiteX59" fmla="*/ 2376473 w 4750595"/>
                <a:gd name="connsiteY59" fmla="*/ 940622 h 2433639"/>
                <a:gd name="connsiteX60" fmla="*/ 2447910 w 4750595"/>
                <a:gd name="connsiteY60" fmla="*/ 900141 h 2433639"/>
                <a:gd name="connsiteX61" fmla="*/ 2495535 w 4750595"/>
                <a:gd name="connsiteY61" fmla="*/ 881091 h 2433639"/>
                <a:gd name="connsiteX62" fmla="*/ 2543161 w 4750595"/>
                <a:gd name="connsiteY62" fmla="*/ 893001 h 2433639"/>
                <a:gd name="connsiteX63" fmla="*/ 2552686 w 4750595"/>
                <a:gd name="connsiteY63" fmla="*/ 842995 h 2433639"/>
                <a:gd name="connsiteX64" fmla="*/ 2657460 w 4750595"/>
                <a:gd name="connsiteY64" fmla="*/ 792984 h 2433639"/>
                <a:gd name="connsiteX65" fmla="*/ 2821767 w 4750595"/>
                <a:gd name="connsiteY65" fmla="*/ 666778 h 2433639"/>
                <a:gd name="connsiteX66" fmla="*/ 2871773 w 4750595"/>
                <a:gd name="connsiteY66" fmla="*/ 678684 h 2433639"/>
                <a:gd name="connsiteX67" fmla="*/ 2905110 w 4750595"/>
                <a:gd name="connsiteY67" fmla="*/ 642965 h 2433639"/>
                <a:gd name="connsiteX68" fmla="*/ 2974166 w 4750595"/>
                <a:gd name="connsiteY68" fmla="*/ 654872 h 2433639"/>
                <a:gd name="connsiteX69" fmla="*/ 3014648 w 4750595"/>
                <a:gd name="connsiteY69" fmla="*/ 628678 h 2433639"/>
                <a:gd name="connsiteX70" fmla="*/ 3052749 w 4750595"/>
                <a:gd name="connsiteY70" fmla="*/ 626297 h 2433639"/>
                <a:gd name="connsiteX71" fmla="*/ 3083704 w 4750595"/>
                <a:gd name="connsiteY71" fmla="*/ 600103 h 2433639"/>
                <a:gd name="connsiteX72" fmla="*/ 3112278 w 4750595"/>
                <a:gd name="connsiteY72" fmla="*/ 614391 h 2433639"/>
                <a:gd name="connsiteX73" fmla="*/ 3124185 w 4750595"/>
                <a:gd name="connsiteY73" fmla="*/ 585814 h 2433639"/>
                <a:gd name="connsiteX74" fmla="*/ 3167048 w 4750595"/>
                <a:gd name="connsiteY74" fmla="*/ 571528 h 2433639"/>
                <a:gd name="connsiteX75" fmla="*/ 3205147 w 4750595"/>
                <a:gd name="connsiteY75" fmla="*/ 550096 h 2433639"/>
                <a:gd name="connsiteX76" fmla="*/ 3262297 w 4750595"/>
                <a:gd name="connsiteY76" fmla="*/ 552478 h 2433639"/>
                <a:gd name="connsiteX77" fmla="*/ 3278967 w 4750595"/>
                <a:gd name="connsiteY77" fmla="*/ 533428 h 2433639"/>
                <a:gd name="connsiteX78" fmla="*/ 3355166 w 4750595"/>
                <a:gd name="connsiteY78" fmla="*/ 540571 h 2433639"/>
                <a:gd name="connsiteX79" fmla="*/ 3364691 w 4750595"/>
                <a:gd name="connsiteY79" fmla="*/ 509615 h 2433639"/>
                <a:gd name="connsiteX80" fmla="*/ 3426603 w 4750595"/>
                <a:gd name="connsiteY80" fmla="*/ 516759 h 2433639"/>
                <a:gd name="connsiteX81" fmla="*/ 3474229 w 4750595"/>
                <a:gd name="connsiteY81" fmla="*/ 464372 h 2433639"/>
                <a:gd name="connsiteX82" fmla="*/ 3514710 w 4750595"/>
                <a:gd name="connsiteY82" fmla="*/ 466752 h 2433639"/>
                <a:gd name="connsiteX83" fmla="*/ 3545666 w 4750595"/>
                <a:gd name="connsiteY83" fmla="*/ 419128 h 2433639"/>
                <a:gd name="connsiteX84" fmla="*/ 3598054 w 4750595"/>
                <a:gd name="connsiteY84" fmla="*/ 426271 h 2433639"/>
                <a:gd name="connsiteX85" fmla="*/ 3626628 w 4750595"/>
                <a:gd name="connsiteY85" fmla="*/ 378646 h 2433639"/>
                <a:gd name="connsiteX86" fmla="*/ 3733786 w 4750595"/>
                <a:gd name="connsiteY86" fmla="*/ 383409 h 2433639"/>
                <a:gd name="connsiteX87" fmla="*/ 3776648 w 4750595"/>
                <a:gd name="connsiteY87" fmla="*/ 338165 h 2433639"/>
                <a:gd name="connsiteX88" fmla="*/ 3833798 w 4750595"/>
                <a:gd name="connsiteY88" fmla="*/ 323878 h 2433639"/>
                <a:gd name="connsiteX89" fmla="*/ 3855229 w 4750595"/>
                <a:gd name="connsiteY89" fmla="*/ 283396 h 2433639"/>
                <a:gd name="connsiteX90" fmla="*/ 3950479 w 4750595"/>
                <a:gd name="connsiteY90" fmla="*/ 295303 h 2433639"/>
                <a:gd name="connsiteX91" fmla="*/ 3969529 w 4750595"/>
                <a:gd name="connsiteY91" fmla="*/ 269109 h 2433639"/>
                <a:gd name="connsiteX92" fmla="*/ 4002867 w 4750595"/>
                <a:gd name="connsiteY92" fmla="*/ 288159 h 2433639"/>
                <a:gd name="connsiteX93" fmla="*/ 4031441 w 4750595"/>
                <a:gd name="connsiteY93" fmla="*/ 228627 h 2433639"/>
                <a:gd name="connsiteX94" fmla="*/ 4095735 w 4750595"/>
                <a:gd name="connsiteY94" fmla="*/ 226246 h 2433639"/>
                <a:gd name="connsiteX95" fmla="*/ 4088591 w 4750595"/>
                <a:gd name="connsiteY95" fmla="*/ 202433 h 2433639"/>
                <a:gd name="connsiteX96" fmla="*/ 4164791 w 4750595"/>
                <a:gd name="connsiteY96" fmla="*/ 214340 h 2433639"/>
                <a:gd name="connsiteX97" fmla="*/ 4162410 w 4750595"/>
                <a:gd name="connsiteY97" fmla="*/ 166715 h 2433639"/>
                <a:gd name="connsiteX98" fmla="*/ 4202892 w 4750595"/>
                <a:gd name="connsiteY98" fmla="*/ 171478 h 2433639"/>
                <a:gd name="connsiteX99" fmla="*/ 4205272 w 4750595"/>
                <a:gd name="connsiteY99" fmla="*/ 145285 h 2433639"/>
                <a:gd name="connsiteX100" fmla="*/ 4300523 w 4750595"/>
                <a:gd name="connsiteY100" fmla="*/ 152428 h 2433639"/>
                <a:gd name="connsiteX101" fmla="*/ 4331479 w 4750595"/>
                <a:gd name="connsiteY101" fmla="*/ 116709 h 2433639"/>
                <a:gd name="connsiteX102" fmla="*/ 4383866 w 4750595"/>
                <a:gd name="connsiteY102" fmla="*/ 119091 h 2433639"/>
                <a:gd name="connsiteX103" fmla="*/ 4414822 w 4750595"/>
                <a:gd name="connsiteY103" fmla="*/ 95277 h 2433639"/>
                <a:gd name="connsiteX104" fmla="*/ 4471972 w 4750595"/>
                <a:gd name="connsiteY104" fmla="*/ 107184 h 2433639"/>
                <a:gd name="connsiteX105" fmla="*/ 4467210 w 4750595"/>
                <a:gd name="connsiteY105" fmla="*/ 66702 h 2433639"/>
                <a:gd name="connsiteX106" fmla="*/ 4655329 w 4750595"/>
                <a:gd name="connsiteY106" fmla="*/ 71465 h 2433639"/>
                <a:gd name="connsiteX107" fmla="*/ 4676759 w 4750595"/>
                <a:gd name="connsiteY107" fmla="*/ 40508 h 2433639"/>
                <a:gd name="connsiteX108" fmla="*/ 4719622 w 4750595"/>
                <a:gd name="connsiteY108" fmla="*/ 57177 h 2433639"/>
                <a:gd name="connsiteX109" fmla="*/ 4714861 w 4750595"/>
                <a:gd name="connsiteY109" fmla="*/ 21458 h 2433639"/>
                <a:gd name="connsiteX110" fmla="*/ 4750595 w 4750595"/>
                <a:gd name="connsiteY110"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30982 w 4750595"/>
                <a:gd name="connsiteY9" fmla="*/ 2171701 h 2433639"/>
                <a:gd name="connsiteX10" fmla="*/ 269082 w 4750595"/>
                <a:gd name="connsiteY10" fmla="*/ 2178844 h 2433639"/>
                <a:gd name="connsiteX11" fmla="*/ 276226 w 4750595"/>
                <a:gd name="connsiteY11" fmla="*/ 2152649 h 2433639"/>
                <a:gd name="connsiteX12" fmla="*/ 333376 w 4750595"/>
                <a:gd name="connsiteY12" fmla="*/ 2140745 h 2433639"/>
                <a:gd name="connsiteX13" fmla="*/ 347663 w 4750595"/>
                <a:gd name="connsiteY13" fmla="*/ 2112170 h 2433639"/>
                <a:gd name="connsiteX14" fmla="*/ 357187 w 4750595"/>
                <a:gd name="connsiteY14" fmla="*/ 2076452 h 2433639"/>
                <a:gd name="connsiteX15" fmla="*/ 395289 w 4750595"/>
                <a:gd name="connsiteY15" fmla="*/ 2057401 h 2433639"/>
                <a:gd name="connsiteX16" fmla="*/ 433389 w 4750595"/>
                <a:gd name="connsiteY16" fmla="*/ 2043114 h 2433639"/>
                <a:gd name="connsiteX17" fmla="*/ 459581 w 4750595"/>
                <a:gd name="connsiteY17" fmla="*/ 2031207 h 2433639"/>
                <a:gd name="connsiteX18" fmla="*/ 490538 w 4750595"/>
                <a:gd name="connsiteY18" fmla="*/ 1971676 h 2433639"/>
                <a:gd name="connsiteX19" fmla="*/ 554832 w 4750595"/>
                <a:gd name="connsiteY19" fmla="*/ 1943101 h 2433639"/>
                <a:gd name="connsiteX20" fmla="*/ 588155 w 4750595"/>
                <a:gd name="connsiteY20" fmla="*/ 1924083 h 2433639"/>
                <a:gd name="connsiteX21" fmla="*/ 659592 w 4750595"/>
                <a:gd name="connsiteY21" fmla="*/ 1859789 h 2433639"/>
                <a:gd name="connsiteX22" fmla="*/ 714360 w 4750595"/>
                <a:gd name="connsiteY22" fmla="*/ 1847881 h 2433639"/>
                <a:gd name="connsiteX23" fmla="*/ 726268 w 4750595"/>
                <a:gd name="connsiteY23" fmla="*/ 1802639 h 2433639"/>
                <a:gd name="connsiteX24" fmla="*/ 788179 w 4750595"/>
                <a:gd name="connsiteY24" fmla="*/ 1771677 h 2433639"/>
                <a:gd name="connsiteX25" fmla="*/ 838184 w 4750595"/>
                <a:gd name="connsiteY25" fmla="*/ 1774059 h 2433639"/>
                <a:gd name="connsiteX26" fmla="*/ 873904 w 4750595"/>
                <a:gd name="connsiteY26" fmla="*/ 1735961 h 2433639"/>
                <a:gd name="connsiteX27" fmla="*/ 904861 w 4750595"/>
                <a:gd name="connsiteY27" fmla="*/ 1747868 h 2433639"/>
                <a:gd name="connsiteX28" fmla="*/ 916767 w 4750595"/>
                <a:gd name="connsiteY28" fmla="*/ 1707384 h 2433639"/>
                <a:gd name="connsiteX29" fmla="*/ 973916 w 4750595"/>
                <a:gd name="connsiteY29" fmla="*/ 1712147 h 2433639"/>
                <a:gd name="connsiteX30" fmla="*/ 995348 w 4750595"/>
                <a:gd name="connsiteY30" fmla="*/ 1681191 h 2433639"/>
                <a:gd name="connsiteX31" fmla="*/ 1026304 w 4750595"/>
                <a:gd name="connsiteY31" fmla="*/ 1690716 h 2433639"/>
                <a:gd name="connsiteX32" fmla="*/ 1033448 w 4750595"/>
                <a:gd name="connsiteY32" fmla="*/ 1657378 h 2433639"/>
                <a:gd name="connsiteX33" fmla="*/ 1069166 w 4750595"/>
                <a:gd name="connsiteY33" fmla="*/ 1652616 h 2433639"/>
                <a:gd name="connsiteX34" fmla="*/ 1092978 w 4750595"/>
                <a:gd name="connsiteY34" fmla="*/ 1604991 h 2433639"/>
                <a:gd name="connsiteX35" fmla="*/ 1133459 w 4750595"/>
                <a:gd name="connsiteY35" fmla="*/ 1583559 h 2433639"/>
                <a:gd name="connsiteX36" fmla="*/ 1190609 w 4750595"/>
                <a:gd name="connsiteY36" fmla="*/ 1585941 h 2433639"/>
                <a:gd name="connsiteX37" fmla="*/ 1190610 w 4750595"/>
                <a:gd name="connsiteY37" fmla="*/ 1562129 h 2433639"/>
                <a:gd name="connsiteX38" fmla="*/ 1247760 w 4750595"/>
                <a:gd name="connsiteY38" fmla="*/ 1531173 h 2433639"/>
                <a:gd name="connsiteX39" fmla="*/ 1350154 w 4750595"/>
                <a:gd name="connsiteY39" fmla="*/ 1533553 h 2433639"/>
                <a:gd name="connsiteX40" fmla="*/ 1390635 w 4750595"/>
                <a:gd name="connsiteY40" fmla="*/ 1483547 h 2433639"/>
                <a:gd name="connsiteX41" fmla="*/ 1412067 w 4750595"/>
                <a:gd name="connsiteY41" fmla="*/ 1445447 h 2433639"/>
                <a:gd name="connsiteX42" fmla="*/ 1462072 w 4750595"/>
                <a:gd name="connsiteY42" fmla="*/ 1447829 h 2433639"/>
                <a:gd name="connsiteX43" fmla="*/ 1516841 w 4750595"/>
                <a:gd name="connsiteY43" fmla="*/ 1419254 h 2433639"/>
                <a:gd name="connsiteX44" fmla="*/ 1535892 w 4750595"/>
                <a:gd name="connsiteY44" fmla="*/ 1381154 h 2433639"/>
                <a:gd name="connsiteX45" fmla="*/ 1647810 w 4750595"/>
                <a:gd name="connsiteY45" fmla="*/ 1388297 h 2433639"/>
                <a:gd name="connsiteX46" fmla="*/ 1716866 w 4750595"/>
                <a:gd name="connsiteY46" fmla="*/ 1335909 h 2433639"/>
                <a:gd name="connsiteX47" fmla="*/ 1781160 w 4750595"/>
                <a:gd name="connsiteY47" fmla="*/ 1297810 h 2433639"/>
                <a:gd name="connsiteX48" fmla="*/ 1843073 w 4750595"/>
                <a:gd name="connsiteY48" fmla="*/ 1281141 h 2433639"/>
                <a:gd name="connsiteX49" fmla="*/ 1897842 w 4750595"/>
                <a:gd name="connsiteY49" fmla="*/ 1264472 h 2433639"/>
                <a:gd name="connsiteX50" fmla="*/ 1988330 w 4750595"/>
                <a:gd name="connsiteY50" fmla="*/ 1145410 h 2433639"/>
                <a:gd name="connsiteX51" fmla="*/ 2069291 w 4750595"/>
                <a:gd name="connsiteY51" fmla="*/ 1131122 h 2433639"/>
                <a:gd name="connsiteX52" fmla="*/ 2152635 w 4750595"/>
                <a:gd name="connsiteY52" fmla="*/ 1050160 h 2433639"/>
                <a:gd name="connsiteX53" fmla="*/ 2238360 w 4750595"/>
                <a:gd name="connsiteY53" fmla="*/ 1052541 h 2433639"/>
                <a:gd name="connsiteX54" fmla="*/ 2262173 w 4750595"/>
                <a:gd name="connsiteY54" fmla="*/ 1012064 h 2433639"/>
                <a:gd name="connsiteX55" fmla="*/ 2302656 w 4750595"/>
                <a:gd name="connsiteY55" fmla="*/ 1028732 h 2433639"/>
                <a:gd name="connsiteX56" fmla="*/ 2297892 w 4750595"/>
                <a:gd name="connsiteY56" fmla="*/ 995396 h 2433639"/>
                <a:gd name="connsiteX57" fmla="*/ 2316943 w 4750595"/>
                <a:gd name="connsiteY57" fmla="*/ 983489 h 2433639"/>
                <a:gd name="connsiteX58" fmla="*/ 2366948 w 4750595"/>
                <a:gd name="connsiteY58" fmla="*/ 985866 h 2433639"/>
                <a:gd name="connsiteX59" fmla="*/ 2376473 w 4750595"/>
                <a:gd name="connsiteY59" fmla="*/ 940622 h 2433639"/>
                <a:gd name="connsiteX60" fmla="*/ 2447910 w 4750595"/>
                <a:gd name="connsiteY60" fmla="*/ 900141 h 2433639"/>
                <a:gd name="connsiteX61" fmla="*/ 2495535 w 4750595"/>
                <a:gd name="connsiteY61" fmla="*/ 881091 h 2433639"/>
                <a:gd name="connsiteX62" fmla="*/ 2543161 w 4750595"/>
                <a:gd name="connsiteY62" fmla="*/ 893001 h 2433639"/>
                <a:gd name="connsiteX63" fmla="*/ 2552686 w 4750595"/>
                <a:gd name="connsiteY63" fmla="*/ 842995 h 2433639"/>
                <a:gd name="connsiteX64" fmla="*/ 2657460 w 4750595"/>
                <a:gd name="connsiteY64" fmla="*/ 792984 h 2433639"/>
                <a:gd name="connsiteX65" fmla="*/ 2821767 w 4750595"/>
                <a:gd name="connsiteY65" fmla="*/ 666778 h 2433639"/>
                <a:gd name="connsiteX66" fmla="*/ 2871773 w 4750595"/>
                <a:gd name="connsiteY66" fmla="*/ 678684 h 2433639"/>
                <a:gd name="connsiteX67" fmla="*/ 2905110 w 4750595"/>
                <a:gd name="connsiteY67" fmla="*/ 642965 h 2433639"/>
                <a:gd name="connsiteX68" fmla="*/ 2974166 w 4750595"/>
                <a:gd name="connsiteY68" fmla="*/ 654872 h 2433639"/>
                <a:gd name="connsiteX69" fmla="*/ 3014648 w 4750595"/>
                <a:gd name="connsiteY69" fmla="*/ 628678 h 2433639"/>
                <a:gd name="connsiteX70" fmla="*/ 3052749 w 4750595"/>
                <a:gd name="connsiteY70" fmla="*/ 626297 h 2433639"/>
                <a:gd name="connsiteX71" fmla="*/ 3083704 w 4750595"/>
                <a:gd name="connsiteY71" fmla="*/ 600103 h 2433639"/>
                <a:gd name="connsiteX72" fmla="*/ 3112278 w 4750595"/>
                <a:gd name="connsiteY72" fmla="*/ 614391 h 2433639"/>
                <a:gd name="connsiteX73" fmla="*/ 3124185 w 4750595"/>
                <a:gd name="connsiteY73" fmla="*/ 585814 h 2433639"/>
                <a:gd name="connsiteX74" fmla="*/ 3167048 w 4750595"/>
                <a:gd name="connsiteY74" fmla="*/ 571528 h 2433639"/>
                <a:gd name="connsiteX75" fmla="*/ 3205147 w 4750595"/>
                <a:gd name="connsiteY75" fmla="*/ 550096 h 2433639"/>
                <a:gd name="connsiteX76" fmla="*/ 3262297 w 4750595"/>
                <a:gd name="connsiteY76" fmla="*/ 552478 h 2433639"/>
                <a:gd name="connsiteX77" fmla="*/ 3278967 w 4750595"/>
                <a:gd name="connsiteY77" fmla="*/ 533428 h 2433639"/>
                <a:gd name="connsiteX78" fmla="*/ 3355166 w 4750595"/>
                <a:gd name="connsiteY78" fmla="*/ 540571 h 2433639"/>
                <a:gd name="connsiteX79" fmla="*/ 3364691 w 4750595"/>
                <a:gd name="connsiteY79" fmla="*/ 509615 h 2433639"/>
                <a:gd name="connsiteX80" fmla="*/ 3426603 w 4750595"/>
                <a:gd name="connsiteY80" fmla="*/ 516759 h 2433639"/>
                <a:gd name="connsiteX81" fmla="*/ 3474229 w 4750595"/>
                <a:gd name="connsiteY81" fmla="*/ 464372 h 2433639"/>
                <a:gd name="connsiteX82" fmla="*/ 3514710 w 4750595"/>
                <a:gd name="connsiteY82" fmla="*/ 466752 h 2433639"/>
                <a:gd name="connsiteX83" fmla="*/ 3545666 w 4750595"/>
                <a:gd name="connsiteY83" fmla="*/ 419128 h 2433639"/>
                <a:gd name="connsiteX84" fmla="*/ 3598054 w 4750595"/>
                <a:gd name="connsiteY84" fmla="*/ 426271 h 2433639"/>
                <a:gd name="connsiteX85" fmla="*/ 3626628 w 4750595"/>
                <a:gd name="connsiteY85" fmla="*/ 378646 h 2433639"/>
                <a:gd name="connsiteX86" fmla="*/ 3733786 w 4750595"/>
                <a:gd name="connsiteY86" fmla="*/ 383409 h 2433639"/>
                <a:gd name="connsiteX87" fmla="*/ 3776648 w 4750595"/>
                <a:gd name="connsiteY87" fmla="*/ 338165 h 2433639"/>
                <a:gd name="connsiteX88" fmla="*/ 3833798 w 4750595"/>
                <a:gd name="connsiteY88" fmla="*/ 323878 h 2433639"/>
                <a:gd name="connsiteX89" fmla="*/ 3855229 w 4750595"/>
                <a:gd name="connsiteY89" fmla="*/ 283396 h 2433639"/>
                <a:gd name="connsiteX90" fmla="*/ 3950479 w 4750595"/>
                <a:gd name="connsiteY90" fmla="*/ 295303 h 2433639"/>
                <a:gd name="connsiteX91" fmla="*/ 3969529 w 4750595"/>
                <a:gd name="connsiteY91" fmla="*/ 269109 h 2433639"/>
                <a:gd name="connsiteX92" fmla="*/ 4002867 w 4750595"/>
                <a:gd name="connsiteY92" fmla="*/ 288159 h 2433639"/>
                <a:gd name="connsiteX93" fmla="*/ 4031441 w 4750595"/>
                <a:gd name="connsiteY93" fmla="*/ 228627 h 2433639"/>
                <a:gd name="connsiteX94" fmla="*/ 4095735 w 4750595"/>
                <a:gd name="connsiteY94" fmla="*/ 226246 h 2433639"/>
                <a:gd name="connsiteX95" fmla="*/ 4088591 w 4750595"/>
                <a:gd name="connsiteY95" fmla="*/ 202433 h 2433639"/>
                <a:gd name="connsiteX96" fmla="*/ 4164791 w 4750595"/>
                <a:gd name="connsiteY96" fmla="*/ 214340 h 2433639"/>
                <a:gd name="connsiteX97" fmla="*/ 4162410 w 4750595"/>
                <a:gd name="connsiteY97" fmla="*/ 166715 h 2433639"/>
                <a:gd name="connsiteX98" fmla="*/ 4202892 w 4750595"/>
                <a:gd name="connsiteY98" fmla="*/ 171478 h 2433639"/>
                <a:gd name="connsiteX99" fmla="*/ 4205272 w 4750595"/>
                <a:gd name="connsiteY99" fmla="*/ 145285 h 2433639"/>
                <a:gd name="connsiteX100" fmla="*/ 4300523 w 4750595"/>
                <a:gd name="connsiteY100" fmla="*/ 152428 h 2433639"/>
                <a:gd name="connsiteX101" fmla="*/ 4331479 w 4750595"/>
                <a:gd name="connsiteY101" fmla="*/ 116709 h 2433639"/>
                <a:gd name="connsiteX102" fmla="*/ 4383866 w 4750595"/>
                <a:gd name="connsiteY102" fmla="*/ 119091 h 2433639"/>
                <a:gd name="connsiteX103" fmla="*/ 4414822 w 4750595"/>
                <a:gd name="connsiteY103" fmla="*/ 95277 h 2433639"/>
                <a:gd name="connsiteX104" fmla="*/ 4471972 w 4750595"/>
                <a:gd name="connsiteY104" fmla="*/ 107184 h 2433639"/>
                <a:gd name="connsiteX105" fmla="*/ 4467210 w 4750595"/>
                <a:gd name="connsiteY105" fmla="*/ 66702 h 2433639"/>
                <a:gd name="connsiteX106" fmla="*/ 4655329 w 4750595"/>
                <a:gd name="connsiteY106" fmla="*/ 71465 h 2433639"/>
                <a:gd name="connsiteX107" fmla="*/ 4676759 w 4750595"/>
                <a:gd name="connsiteY107" fmla="*/ 40508 h 2433639"/>
                <a:gd name="connsiteX108" fmla="*/ 4719622 w 4750595"/>
                <a:gd name="connsiteY108" fmla="*/ 57177 h 2433639"/>
                <a:gd name="connsiteX109" fmla="*/ 4714861 w 4750595"/>
                <a:gd name="connsiteY109" fmla="*/ 21458 h 2433639"/>
                <a:gd name="connsiteX110" fmla="*/ 4750595 w 4750595"/>
                <a:gd name="connsiteY110"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33376 w 4750595"/>
                <a:gd name="connsiteY12" fmla="*/ 2140745 h 2433639"/>
                <a:gd name="connsiteX13" fmla="*/ 347663 w 4750595"/>
                <a:gd name="connsiteY13" fmla="*/ 2112170 h 2433639"/>
                <a:gd name="connsiteX14" fmla="*/ 357187 w 4750595"/>
                <a:gd name="connsiteY14" fmla="*/ 2076452 h 2433639"/>
                <a:gd name="connsiteX15" fmla="*/ 395289 w 4750595"/>
                <a:gd name="connsiteY15" fmla="*/ 2057401 h 2433639"/>
                <a:gd name="connsiteX16" fmla="*/ 433389 w 4750595"/>
                <a:gd name="connsiteY16" fmla="*/ 2043114 h 2433639"/>
                <a:gd name="connsiteX17" fmla="*/ 459581 w 4750595"/>
                <a:gd name="connsiteY17" fmla="*/ 2031207 h 2433639"/>
                <a:gd name="connsiteX18" fmla="*/ 490538 w 4750595"/>
                <a:gd name="connsiteY18" fmla="*/ 1971676 h 2433639"/>
                <a:gd name="connsiteX19" fmla="*/ 554832 w 4750595"/>
                <a:gd name="connsiteY19" fmla="*/ 1943101 h 2433639"/>
                <a:gd name="connsiteX20" fmla="*/ 588155 w 4750595"/>
                <a:gd name="connsiteY20" fmla="*/ 1924083 h 2433639"/>
                <a:gd name="connsiteX21" fmla="*/ 659592 w 4750595"/>
                <a:gd name="connsiteY21" fmla="*/ 1859789 h 2433639"/>
                <a:gd name="connsiteX22" fmla="*/ 714360 w 4750595"/>
                <a:gd name="connsiteY22" fmla="*/ 1847881 h 2433639"/>
                <a:gd name="connsiteX23" fmla="*/ 726268 w 4750595"/>
                <a:gd name="connsiteY23" fmla="*/ 1802639 h 2433639"/>
                <a:gd name="connsiteX24" fmla="*/ 788179 w 4750595"/>
                <a:gd name="connsiteY24" fmla="*/ 1771677 h 2433639"/>
                <a:gd name="connsiteX25" fmla="*/ 838184 w 4750595"/>
                <a:gd name="connsiteY25" fmla="*/ 1774059 h 2433639"/>
                <a:gd name="connsiteX26" fmla="*/ 873904 w 4750595"/>
                <a:gd name="connsiteY26" fmla="*/ 1735961 h 2433639"/>
                <a:gd name="connsiteX27" fmla="*/ 904861 w 4750595"/>
                <a:gd name="connsiteY27" fmla="*/ 1747868 h 2433639"/>
                <a:gd name="connsiteX28" fmla="*/ 916767 w 4750595"/>
                <a:gd name="connsiteY28" fmla="*/ 1707384 h 2433639"/>
                <a:gd name="connsiteX29" fmla="*/ 973916 w 4750595"/>
                <a:gd name="connsiteY29" fmla="*/ 1712147 h 2433639"/>
                <a:gd name="connsiteX30" fmla="*/ 995348 w 4750595"/>
                <a:gd name="connsiteY30" fmla="*/ 1681191 h 2433639"/>
                <a:gd name="connsiteX31" fmla="*/ 1026304 w 4750595"/>
                <a:gd name="connsiteY31" fmla="*/ 1690716 h 2433639"/>
                <a:gd name="connsiteX32" fmla="*/ 1033448 w 4750595"/>
                <a:gd name="connsiteY32" fmla="*/ 1657378 h 2433639"/>
                <a:gd name="connsiteX33" fmla="*/ 1069166 w 4750595"/>
                <a:gd name="connsiteY33" fmla="*/ 1652616 h 2433639"/>
                <a:gd name="connsiteX34" fmla="*/ 1092978 w 4750595"/>
                <a:gd name="connsiteY34" fmla="*/ 1604991 h 2433639"/>
                <a:gd name="connsiteX35" fmla="*/ 1133459 w 4750595"/>
                <a:gd name="connsiteY35" fmla="*/ 1583559 h 2433639"/>
                <a:gd name="connsiteX36" fmla="*/ 1190609 w 4750595"/>
                <a:gd name="connsiteY36" fmla="*/ 1585941 h 2433639"/>
                <a:gd name="connsiteX37" fmla="*/ 1190610 w 4750595"/>
                <a:gd name="connsiteY37" fmla="*/ 1562129 h 2433639"/>
                <a:gd name="connsiteX38" fmla="*/ 1247760 w 4750595"/>
                <a:gd name="connsiteY38" fmla="*/ 1531173 h 2433639"/>
                <a:gd name="connsiteX39" fmla="*/ 1350154 w 4750595"/>
                <a:gd name="connsiteY39" fmla="*/ 1533553 h 2433639"/>
                <a:gd name="connsiteX40" fmla="*/ 1390635 w 4750595"/>
                <a:gd name="connsiteY40" fmla="*/ 1483547 h 2433639"/>
                <a:gd name="connsiteX41" fmla="*/ 1412067 w 4750595"/>
                <a:gd name="connsiteY41" fmla="*/ 1445447 h 2433639"/>
                <a:gd name="connsiteX42" fmla="*/ 1462072 w 4750595"/>
                <a:gd name="connsiteY42" fmla="*/ 1447829 h 2433639"/>
                <a:gd name="connsiteX43" fmla="*/ 1516841 w 4750595"/>
                <a:gd name="connsiteY43" fmla="*/ 1419254 h 2433639"/>
                <a:gd name="connsiteX44" fmla="*/ 1535892 w 4750595"/>
                <a:gd name="connsiteY44" fmla="*/ 1381154 h 2433639"/>
                <a:gd name="connsiteX45" fmla="*/ 1647810 w 4750595"/>
                <a:gd name="connsiteY45" fmla="*/ 1388297 h 2433639"/>
                <a:gd name="connsiteX46" fmla="*/ 1716866 w 4750595"/>
                <a:gd name="connsiteY46" fmla="*/ 1335909 h 2433639"/>
                <a:gd name="connsiteX47" fmla="*/ 1781160 w 4750595"/>
                <a:gd name="connsiteY47" fmla="*/ 1297810 h 2433639"/>
                <a:gd name="connsiteX48" fmla="*/ 1843073 w 4750595"/>
                <a:gd name="connsiteY48" fmla="*/ 1281141 h 2433639"/>
                <a:gd name="connsiteX49" fmla="*/ 1897842 w 4750595"/>
                <a:gd name="connsiteY49" fmla="*/ 1264472 h 2433639"/>
                <a:gd name="connsiteX50" fmla="*/ 1988330 w 4750595"/>
                <a:gd name="connsiteY50" fmla="*/ 1145410 h 2433639"/>
                <a:gd name="connsiteX51" fmla="*/ 2069291 w 4750595"/>
                <a:gd name="connsiteY51" fmla="*/ 1131122 h 2433639"/>
                <a:gd name="connsiteX52" fmla="*/ 2152635 w 4750595"/>
                <a:gd name="connsiteY52" fmla="*/ 1050160 h 2433639"/>
                <a:gd name="connsiteX53" fmla="*/ 2238360 w 4750595"/>
                <a:gd name="connsiteY53" fmla="*/ 1052541 h 2433639"/>
                <a:gd name="connsiteX54" fmla="*/ 2262173 w 4750595"/>
                <a:gd name="connsiteY54" fmla="*/ 1012064 h 2433639"/>
                <a:gd name="connsiteX55" fmla="*/ 2302656 w 4750595"/>
                <a:gd name="connsiteY55" fmla="*/ 1028732 h 2433639"/>
                <a:gd name="connsiteX56" fmla="*/ 2297892 w 4750595"/>
                <a:gd name="connsiteY56" fmla="*/ 995396 h 2433639"/>
                <a:gd name="connsiteX57" fmla="*/ 2316943 w 4750595"/>
                <a:gd name="connsiteY57" fmla="*/ 983489 h 2433639"/>
                <a:gd name="connsiteX58" fmla="*/ 2366948 w 4750595"/>
                <a:gd name="connsiteY58" fmla="*/ 985866 h 2433639"/>
                <a:gd name="connsiteX59" fmla="*/ 2376473 w 4750595"/>
                <a:gd name="connsiteY59" fmla="*/ 940622 h 2433639"/>
                <a:gd name="connsiteX60" fmla="*/ 2447910 w 4750595"/>
                <a:gd name="connsiteY60" fmla="*/ 900141 h 2433639"/>
                <a:gd name="connsiteX61" fmla="*/ 2495535 w 4750595"/>
                <a:gd name="connsiteY61" fmla="*/ 881091 h 2433639"/>
                <a:gd name="connsiteX62" fmla="*/ 2543161 w 4750595"/>
                <a:gd name="connsiteY62" fmla="*/ 893001 h 2433639"/>
                <a:gd name="connsiteX63" fmla="*/ 2552686 w 4750595"/>
                <a:gd name="connsiteY63" fmla="*/ 842995 h 2433639"/>
                <a:gd name="connsiteX64" fmla="*/ 2657460 w 4750595"/>
                <a:gd name="connsiteY64" fmla="*/ 792984 h 2433639"/>
                <a:gd name="connsiteX65" fmla="*/ 2821767 w 4750595"/>
                <a:gd name="connsiteY65" fmla="*/ 666778 h 2433639"/>
                <a:gd name="connsiteX66" fmla="*/ 2871773 w 4750595"/>
                <a:gd name="connsiteY66" fmla="*/ 678684 h 2433639"/>
                <a:gd name="connsiteX67" fmla="*/ 2905110 w 4750595"/>
                <a:gd name="connsiteY67" fmla="*/ 642965 h 2433639"/>
                <a:gd name="connsiteX68" fmla="*/ 2974166 w 4750595"/>
                <a:gd name="connsiteY68" fmla="*/ 654872 h 2433639"/>
                <a:gd name="connsiteX69" fmla="*/ 3014648 w 4750595"/>
                <a:gd name="connsiteY69" fmla="*/ 628678 h 2433639"/>
                <a:gd name="connsiteX70" fmla="*/ 3052749 w 4750595"/>
                <a:gd name="connsiteY70" fmla="*/ 626297 h 2433639"/>
                <a:gd name="connsiteX71" fmla="*/ 3083704 w 4750595"/>
                <a:gd name="connsiteY71" fmla="*/ 600103 h 2433639"/>
                <a:gd name="connsiteX72" fmla="*/ 3112278 w 4750595"/>
                <a:gd name="connsiteY72" fmla="*/ 614391 h 2433639"/>
                <a:gd name="connsiteX73" fmla="*/ 3124185 w 4750595"/>
                <a:gd name="connsiteY73" fmla="*/ 585814 h 2433639"/>
                <a:gd name="connsiteX74" fmla="*/ 3167048 w 4750595"/>
                <a:gd name="connsiteY74" fmla="*/ 571528 h 2433639"/>
                <a:gd name="connsiteX75" fmla="*/ 3205147 w 4750595"/>
                <a:gd name="connsiteY75" fmla="*/ 550096 h 2433639"/>
                <a:gd name="connsiteX76" fmla="*/ 3262297 w 4750595"/>
                <a:gd name="connsiteY76" fmla="*/ 552478 h 2433639"/>
                <a:gd name="connsiteX77" fmla="*/ 3278967 w 4750595"/>
                <a:gd name="connsiteY77" fmla="*/ 533428 h 2433639"/>
                <a:gd name="connsiteX78" fmla="*/ 3355166 w 4750595"/>
                <a:gd name="connsiteY78" fmla="*/ 540571 h 2433639"/>
                <a:gd name="connsiteX79" fmla="*/ 3364691 w 4750595"/>
                <a:gd name="connsiteY79" fmla="*/ 509615 h 2433639"/>
                <a:gd name="connsiteX80" fmla="*/ 3426603 w 4750595"/>
                <a:gd name="connsiteY80" fmla="*/ 516759 h 2433639"/>
                <a:gd name="connsiteX81" fmla="*/ 3474229 w 4750595"/>
                <a:gd name="connsiteY81" fmla="*/ 464372 h 2433639"/>
                <a:gd name="connsiteX82" fmla="*/ 3514710 w 4750595"/>
                <a:gd name="connsiteY82" fmla="*/ 466752 h 2433639"/>
                <a:gd name="connsiteX83" fmla="*/ 3545666 w 4750595"/>
                <a:gd name="connsiteY83" fmla="*/ 419128 h 2433639"/>
                <a:gd name="connsiteX84" fmla="*/ 3598054 w 4750595"/>
                <a:gd name="connsiteY84" fmla="*/ 426271 h 2433639"/>
                <a:gd name="connsiteX85" fmla="*/ 3626628 w 4750595"/>
                <a:gd name="connsiteY85" fmla="*/ 378646 h 2433639"/>
                <a:gd name="connsiteX86" fmla="*/ 3733786 w 4750595"/>
                <a:gd name="connsiteY86" fmla="*/ 383409 h 2433639"/>
                <a:gd name="connsiteX87" fmla="*/ 3776648 w 4750595"/>
                <a:gd name="connsiteY87" fmla="*/ 338165 h 2433639"/>
                <a:gd name="connsiteX88" fmla="*/ 3833798 w 4750595"/>
                <a:gd name="connsiteY88" fmla="*/ 323878 h 2433639"/>
                <a:gd name="connsiteX89" fmla="*/ 3855229 w 4750595"/>
                <a:gd name="connsiteY89" fmla="*/ 283396 h 2433639"/>
                <a:gd name="connsiteX90" fmla="*/ 3950479 w 4750595"/>
                <a:gd name="connsiteY90" fmla="*/ 295303 h 2433639"/>
                <a:gd name="connsiteX91" fmla="*/ 3969529 w 4750595"/>
                <a:gd name="connsiteY91" fmla="*/ 269109 h 2433639"/>
                <a:gd name="connsiteX92" fmla="*/ 4002867 w 4750595"/>
                <a:gd name="connsiteY92" fmla="*/ 288159 h 2433639"/>
                <a:gd name="connsiteX93" fmla="*/ 4031441 w 4750595"/>
                <a:gd name="connsiteY93" fmla="*/ 228627 h 2433639"/>
                <a:gd name="connsiteX94" fmla="*/ 4095735 w 4750595"/>
                <a:gd name="connsiteY94" fmla="*/ 226246 h 2433639"/>
                <a:gd name="connsiteX95" fmla="*/ 4088591 w 4750595"/>
                <a:gd name="connsiteY95" fmla="*/ 202433 h 2433639"/>
                <a:gd name="connsiteX96" fmla="*/ 4164791 w 4750595"/>
                <a:gd name="connsiteY96" fmla="*/ 214340 h 2433639"/>
                <a:gd name="connsiteX97" fmla="*/ 4162410 w 4750595"/>
                <a:gd name="connsiteY97" fmla="*/ 166715 h 2433639"/>
                <a:gd name="connsiteX98" fmla="*/ 4202892 w 4750595"/>
                <a:gd name="connsiteY98" fmla="*/ 171478 h 2433639"/>
                <a:gd name="connsiteX99" fmla="*/ 4205272 w 4750595"/>
                <a:gd name="connsiteY99" fmla="*/ 145285 h 2433639"/>
                <a:gd name="connsiteX100" fmla="*/ 4300523 w 4750595"/>
                <a:gd name="connsiteY100" fmla="*/ 152428 h 2433639"/>
                <a:gd name="connsiteX101" fmla="*/ 4331479 w 4750595"/>
                <a:gd name="connsiteY101" fmla="*/ 116709 h 2433639"/>
                <a:gd name="connsiteX102" fmla="*/ 4383866 w 4750595"/>
                <a:gd name="connsiteY102" fmla="*/ 119091 h 2433639"/>
                <a:gd name="connsiteX103" fmla="*/ 4414822 w 4750595"/>
                <a:gd name="connsiteY103" fmla="*/ 95277 h 2433639"/>
                <a:gd name="connsiteX104" fmla="*/ 4471972 w 4750595"/>
                <a:gd name="connsiteY104" fmla="*/ 107184 h 2433639"/>
                <a:gd name="connsiteX105" fmla="*/ 4467210 w 4750595"/>
                <a:gd name="connsiteY105" fmla="*/ 66702 h 2433639"/>
                <a:gd name="connsiteX106" fmla="*/ 4655329 w 4750595"/>
                <a:gd name="connsiteY106" fmla="*/ 71465 h 2433639"/>
                <a:gd name="connsiteX107" fmla="*/ 4676759 w 4750595"/>
                <a:gd name="connsiteY107" fmla="*/ 40508 h 2433639"/>
                <a:gd name="connsiteX108" fmla="*/ 4719622 w 4750595"/>
                <a:gd name="connsiteY108" fmla="*/ 57177 h 2433639"/>
                <a:gd name="connsiteX109" fmla="*/ 4714861 w 4750595"/>
                <a:gd name="connsiteY109" fmla="*/ 21458 h 2433639"/>
                <a:gd name="connsiteX110" fmla="*/ 4750595 w 4750595"/>
                <a:gd name="connsiteY110"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47663 w 4750595"/>
                <a:gd name="connsiteY13" fmla="*/ 2112170 h 2433639"/>
                <a:gd name="connsiteX14" fmla="*/ 357187 w 4750595"/>
                <a:gd name="connsiteY14" fmla="*/ 2076452 h 2433639"/>
                <a:gd name="connsiteX15" fmla="*/ 395289 w 4750595"/>
                <a:gd name="connsiteY15" fmla="*/ 2057401 h 2433639"/>
                <a:gd name="connsiteX16" fmla="*/ 433389 w 4750595"/>
                <a:gd name="connsiteY16" fmla="*/ 2043114 h 2433639"/>
                <a:gd name="connsiteX17" fmla="*/ 459581 w 4750595"/>
                <a:gd name="connsiteY17" fmla="*/ 2031207 h 2433639"/>
                <a:gd name="connsiteX18" fmla="*/ 490538 w 4750595"/>
                <a:gd name="connsiteY18" fmla="*/ 1971676 h 2433639"/>
                <a:gd name="connsiteX19" fmla="*/ 554832 w 4750595"/>
                <a:gd name="connsiteY19" fmla="*/ 1943101 h 2433639"/>
                <a:gd name="connsiteX20" fmla="*/ 588155 w 4750595"/>
                <a:gd name="connsiteY20" fmla="*/ 1924083 h 2433639"/>
                <a:gd name="connsiteX21" fmla="*/ 659592 w 4750595"/>
                <a:gd name="connsiteY21" fmla="*/ 1859789 h 2433639"/>
                <a:gd name="connsiteX22" fmla="*/ 714360 w 4750595"/>
                <a:gd name="connsiteY22" fmla="*/ 1847881 h 2433639"/>
                <a:gd name="connsiteX23" fmla="*/ 726268 w 4750595"/>
                <a:gd name="connsiteY23" fmla="*/ 1802639 h 2433639"/>
                <a:gd name="connsiteX24" fmla="*/ 788179 w 4750595"/>
                <a:gd name="connsiteY24" fmla="*/ 1771677 h 2433639"/>
                <a:gd name="connsiteX25" fmla="*/ 838184 w 4750595"/>
                <a:gd name="connsiteY25" fmla="*/ 1774059 h 2433639"/>
                <a:gd name="connsiteX26" fmla="*/ 873904 w 4750595"/>
                <a:gd name="connsiteY26" fmla="*/ 1735961 h 2433639"/>
                <a:gd name="connsiteX27" fmla="*/ 904861 w 4750595"/>
                <a:gd name="connsiteY27" fmla="*/ 1747868 h 2433639"/>
                <a:gd name="connsiteX28" fmla="*/ 916767 w 4750595"/>
                <a:gd name="connsiteY28" fmla="*/ 1707384 h 2433639"/>
                <a:gd name="connsiteX29" fmla="*/ 973916 w 4750595"/>
                <a:gd name="connsiteY29" fmla="*/ 1712147 h 2433639"/>
                <a:gd name="connsiteX30" fmla="*/ 995348 w 4750595"/>
                <a:gd name="connsiteY30" fmla="*/ 1681191 h 2433639"/>
                <a:gd name="connsiteX31" fmla="*/ 1026304 w 4750595"/>
                <a:gd name="connsiteY31" fmla="*/ 1690716 h 2433639"/>
                <a:gd name="connsiteX32" fmla="*/ 1033448 w 4750595"/>
                <a:gd name="connsiteY32" fmla="*/ 1657378 h 2433639"/>
                <a:gd name="connsiteX33" fmla="*/ 1069166 w 4750595"/>
                <a:gd name="connsiteY33" fmla="*/ 1652616 h 2433639"/>
                <a:gd name="connsiteX34" fmla="*/ 1092978 w 4750595"/>
                <a:gd name="connsiteY34" fmla="*/ 1604991 h 2433639"/>
                <a:gd name="connsiteX35" fmla="*/ 1133459 w 4750595"/>
                <a:gd name="connsiteY35" fmla="*/ 1583559 h 2433639"/>
                <a:gd name="connsiteX36" fmla="*/ 1190609 w 4750595"/>
                <a:gd name="connsiteY36" fmla="*/ 1585941 h 2433639"/>
                <a:gd name="connsiteX37" fmla="*/ 1190610 w 4750595"/>
                <a:gd name="connsiteY37" fmla="*/ 1562129 h 2433639"/>
                <a:gd name="connsiteX38" fmla="*/ 1247760 w 4750595"/>
                <a:gd name="connsiteY38" fmla="*/ 1531173 h 2433639"/>
                <a:gd name="connsiteX39" fmla="*/ 1350154 w 4750595"/>
                <a:gd name="connsiteY39" fmla="*/ 1533553 h 2433639"/>
                <a:gd name="connsiteX40" fmla="*/ 1390635 w 4750595"/>
                <a:gd name="connsiteY40" fmla="*/ 1483547 h 2433639"/>
                <a:gd name="connsiteX41" fmla="*/ 1412067 w 4750595"/>
                <a:gd name="connsiteY41" fmla="*/ 1445447 h 2433639"/>
                <a:gd name="connsiteX42" fmla="*/ 1462072 w 4750595"/>
                <a:gd name="connsiteY42" fmla="*/ 1447829 h 2433639"/>
                <a:gd name="connsiteX43" fmla="*/ 1516841 w 4750595"/>
                <a:gd name="connsiteY43" fmla="*/ 1419254 h 2433639"/>
                <a:gd name="connsiteX44" fmla="*/ 1535892 w 4750595"/>
                <a:gd name="connsiteY44" fmla="*/ 1381154 h 2433639"/>
                <a:gd name="connsiteX45" fmla="*/ 1647810 w 4750595"/>
                <a:gd name="connsiteY45" fmla="*/ 1388297 h 2433639"/>
                <a:gd name="connsiteX46" fmla="*/ 1716866 w 4750595"/>
                <a:gd name="connsiteY46" fmla="*/ 1335909 h 2433639"/>
                <a:gd name="connsiteX47" fmla="*/ 1781160 w 4750595"/>
                <a:gd name="connsiteY47" fmla="*/ 1297810 h 2433639"/>
                <a:gd name="connsiteX48" fmla="*/ 1843073 w 4750595"/>
                <a:gd name="connsiteY48" fmla="*/ 1281141 h 2433639"/>
                <a:gd name="connsiteX49" fmla="*/ 1897842 w 4750595"/>
                <a:gd name="connsiteY49" fmla="*/ 1264472 h 2433639"/>
                <a:gd name="connsiteX50" fmla="*/ 1988330 w 4750595"/>
                <a:gd name="connsiteY50" fmla="*/ 1145410 h 2433639"/>
                <a:gd name="connsiteX51" fmla="*/ 2069291 w 4750595"/>
                <a:gd name="connsiteY51" fmla="*/ 1131122 h 2433639"/>
                <a:gd name="connsiteX52" fmla="*/ 2152635 w 4750595"/>
                <a:gd name="connsiteY52" fmla="*/ 1050160 h 2433639"/>
                <a:gd name="connsiteX53" fmla="*/ 2238360 w 4750595"/>
                <a:gd name="connsiteY53" fmla="*/ 1052541 h 2433639"/>
                <a:gd name="connsiteX54" fmla="*/ 2262173 w 4750595"/>
                <a:gd name="connsiteY54" fmla="*/ 1012064 h 2433639"/>
                <a:gd name="connsiteX55" fmla="*/ 2302656 w 4750595"/>
                <a:gd name="connsiteY55" fmla="*/ 1028732 h 2433639"/>
                <a:gd name="connsiteX56" fmla="*/ 2297892 w 4750595"/>
                <a:gd name="connsiteY56" fmla="*/ 995396 h 2433639"/>
                <a:gd name="connsiteX57" fmla="*/ 2316943 w 4750595"/>
                <a:gd name="connsiteY57" fmla="*/ 983489 h 2433639"/>
                <a:gd name="connsiteX58" fmla="*/ 2366948 w 4750595"/>
                <a:gd name="connsiteY58" fmla="*/ 985866 h 2433639"/>
                <a:gd name="connsiteX59" fmla="*/ 2376473 w 4750595"/>
                <a:gd name="connsiteY59" fmla="*/ 940622 h 2433639"/>
                <a:gd name="connsiteX60" fmla="*/ 2447910 w 4750595"/>
                <a:gd name="connsiteY60" fmla="*/ 900141 h 2433639"/>
                <a:gd name="connsiteX61" fmla="*/ 2495535 w 4750595"/>
                <a:gd name="connsiteY61" fmla="*/ 881091 h 2433639"/>
                <a:gd name="connsiteX62" fmla="*/ 2543161 w 4750595"/>
                <a:gd name="connsiteY62" fmla="*/ 893001 h 2433639"/>
                <a:gd name="connsiteX63" fmla="*/ 2552686 w 4750595"/>
                <a:gd name="connsiteY63" fmla="*/ 842995 h 2433639"/>
                <a:gd name="connsiteX64" fmla="*/ 2657460 w 4750595"/>
                <a:gd name="connsiteY64" fmla="*/ 792984 h 2433639"/>
                <a:gd name="connsiteX65" fmla="*/ 2821767 w 4750595"/>
                <a:gd name="connsiteY65" fmla="*/ 666778 h 2433639"/>
                <a:gd name="connsiteX66" fmla="*/ 2871773 w 4750595"/>
                <a:gd name="connsiteY66" fmla="*/ 678684 h 2433639"/>
                <a:gd name="connsiteX67" fmla="*/ 2905110 w 4750595"/>
                <a:gd name="connsiteY67" fmla="*/ 642965 h 2433639"/>
                <a:gd name="connsiteX68" fmla="*/ 2974166 w 4750595"/>
                <a:gd name="connsiteY68" fmla="*/ 654872 h 2433639"/>
                <a:gd name="connsiteX69" fmla="*/ 3014648 w 4750595"/>
                <a:gd name="connsiteY69" fmla="*/ 628678 h 2433639"/>
                <a:gd name="connsiteX70" fmla="*/ 3052749 w 4750595"/>
                <a:gd name="connsiteY70" fmla="*/ 626297 h 2433639"/>
                <a:gd name="connsiteX71" fmla="*/ 3083704 w 4750595"/>
                <a:gd name="connsiteY71" fmla="*/ 600103 h 2433639"/>
                <a:gd name="connsiteX72" fmla="*/ 3112278 w 4750595"/>
                <a:gd name="connsiteY72" fmla="*/ 614391 h 2433639"/>
                <a:gd name="connsiteX73" fmla="*/ 3124185 w 4750595"/>
                <a:gd name="connsiteY73" fmla="*/ 585814 h 2433639"/>
                <a:gd name="connsiteX74" fmla="*/ 3167048 w 4750595"/>
                <a:gd name="connsiteY74" fmla="*/ 571528 h 2433639"/>
                <a:gd name="connsiteX75" fmla="*/ 3205147 w 4750595"/>
                <a:gd name="connsiteY75" fmla="*/ 550096 h 2433639"/>
                <a:gd name="connsiteX76" fmla="*/ 3262297 w 4750595"/>
                <a:gd name="connsiteY76" fmla="*/ 552478 h 2433639"/>
                <a:gd name="connsiteX77" fmla="*/ 3278967 w 4750595"/>
                <a:gd name="connsiteY77" fmla="*/ 533428 h 2433639"/>
                <a:gd name="connsiteX78" fmla="*/ 3355166 w 4750595"/>
                <a:gd name="connsiteY78" fmla="*/ 540571 h 2433639"/>
                <a:gd name="connsiteX79" fmla="*/ 3364691 w 4750595"/>
                <a:gd name="connsiteY79" fmla="*/ 509615 h 2433639"/>
                <a:gd name="connsiteX80" fmla="*/ 3426603 w 4750595"/>
                <a:gd name="connsiteY80" fmla="*/ 516759 h 2433639"/>
                <a:gd name="connsiteX81" fmla="*/ 3474229 w 4750595"/>
                <a:gd name="connsiteY81" fmla="*/ 464372 h 2433639"/>
                <a:gd name="connsiteX82" fmla="*/ 3514710 w 4750595"/>
                <a:gd name="connsiteY82" fmla="*/ 466752 h 2433639"/>
                <a:gd name="connsiteX83" fmla="*/ 3545666 w 4750595"/>
                <a:gd name="connsiteY83" fmla="*/ 419128 h 2433639"/>
                <a:gd name="connsiteX84" fmla="*/ 3598054 w 4750595"/>
                <a:gd name="connsiteY84" fmla="*/ 426271 h 2433639"/>
                <a:gd name="connsiteX85" fmla="*/ 3626628 w 4750595"/>
                <a:gd name="connsiteY85" fmla="*/ 378646 h 2433639"/>
                <a:gd name="connsiteX86" fmla="*/ 3733786 w 4750595"/>
                <a:gd name="connsiteY86" fmla="*/ 383409 h 2433639"/>
                <a:gd name="connsiteX87" fmla="*/ 3776648 w 4750595"/>
                <a:gd name="connsiteY87" fmla="*/ 338165 h 2433639"/>
                <a:gd name="connsiteX88" fmla="*/ 3833798 w 4750595"/>
                <a:gd name="connsiteY88" fmla="*/ 323878 h 2433639"/>
                <a:gd name="connsiteX89" fmla="*/ 3855229 w 4750595"/>
                <a:gd name="connsiteY89" fmla="*/ 283396 h 2433639"/>
                <a:gd name="connsiteX90" fmla="*/ 3950479 w 4750595"/>
                <a:gd name="connsiteY90" fmla="*/ 295303 h 2433639"/>
                <a:gd name="connsiteX91" fmla="*/ 3969529 w 4750595"/>
                <a:gd name="connsiteY91" fmla="*/ 269109 h 2433639"/>
                <a:gd name="connsiteX92" fmla="*/ 4002867 w 4750595"/>
                <a:gd name="connsiteY92" fmla="*/ 288159 h 2433639"/>
                <a:gd name="connsiteX93" fmla="*/ 4031441 w 4750595"/>
                <a:gd name="connsiteY93" fmla="*/ 228627 h 2433639"/>
                <a:gd name="connsiteX94" fmla="*/ 4095735 w 4750595"/>
                <a:gd name="connsiteY94" fmla="*/ 226246 h 2433639"/>
                <a:gd name="connsiteX95" fmla="*/ 4088591 w 4750595"/>
                <a:gd name="connsiteY95" fmla="*/ 202433 h 2433639"/>
                <a:gd name="connsiteX96" fmla="*/ 4164791 w 4750595"/>
                <a:gd name="connsiteY96" fmla="*/ 214340 h 2433639"/>
                <a:gd name="connsiteX97" fmla="*/ 4162410 w 4750595"/>
                <a:gd name="connsiteY97" fmla="*/ 166715 h 2433639"/>
                <a:gd name="connsiteX98" fmla="*/ 4202892 w 4750595"/>
                <a:gd name="connsiteY98" fmla="*/ 171478 h 2433639"/>
                <a:gd name="connsiteX99" fmla="*/ 4205272 w 4750595"/>
                <a:gd name="connsiteY99" fmla="*/ 145285 h 2433639"/>
                <a:gd name="connsiteX100" fmla="*/ 4300523 w 4750595"/>
                <a:gd name="connsiteY100" fmla="*/ 152428 h 2433639"/>
                <a:gd name="connsiteX101" fmla="*/ 4331479 w 4750595"/>
                <a:gd name="connsiteY101" fmla="*/ 116709 h 2433639"/>
                <a:gd name="connsiteX102" fmla="*/ 4383866 w 4750595"/>
                <a:gd name="connsiteY102" fmla="*/ 119091 h 2433639"/>
                <a:gd name="connsiteX103" fmla="*/ 4414822 w 4750595"/>
                <a:gd name="connsiteY103" fmla="*/ 95277 h 2433639"/>
                <a:gd name="connsiteX104" fmla="*/ 4471972 w 4750595"/>
                <a:gd name="connsiteY104" fmla="*/ 107184 h 2433639"/>
                <a:gd name="connsiteX105" fmla="*/ 4467210 w 4750595"/>
                <a:gd name="connsiteY105" fmla="*/ 66702 h 2433639"/>
                <a:gd name="connsiteX106" fmla="*/ 4655329 w 4750595"/>
                <a:gd name="connsiteY106" fmla="*/ 71465 h 2433639"/>
                <a:gd name="connsiteX107" fmla="*/ 4676759 w 4750595"/>
                <a:gd name="connsiteY107" fmla="*/ 40508 h 2433639"/>
                <a:gd name="connsiteX108" fmla="*/ 4719622 w 4750595"/>
                <a:gd name="connsiteY108" fmla="*/ 57177 h 2433639"/>
                <a:gd name="connsiteX109" fmla="*/ 4714861 w 4750595"/>
                <a:gd name="connsiteY109" fmla="*/ 21458 h 2433639"/>
                <a:gd name="connsiteX110" fmla="*/ 4750595 w 4750595"/>
                <a:gd name="connsiteY110"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47663 w 4750595"/>
                <a:gd name="connsiteY13" fmla="*/ 2112170 h 2433639"/>
                <a:gd name="connsiteX14" fmla="*/ 366732 w 4750595"/>
                <a:gd name="connsiteY14" fmla="*/ 2043857 h 2433639"/>
                <a:gd name="connsiteX15" fmla="*/ 395289 w 4750595"/>
                <a:gd name="connsiteY15" fmla="*/ 2057401 h 2433639"/>
                <a:gd name="connsiteX16" fmla="*/ 433389 w 4750595"/>
                <a:gd name="connsiteY16" fmla="*/ 2043114 h 2433639"/>
                <a:gd name="connsiteX17" fmla="*/ 459581 w 4750595"/>
                <a:gd name="connsiteY17" fmla="*/ 2031207 h 2433639"/>
                <a:gd name="connsiteX18" fmla="*/ 490538 w 4750595"/>
                <a:gd name="connsiteY18" fmla="*/ 1971676 h 2433639"/>
                <a:gd name="connsiteX19" fmla="*/ 554832 w 4750595"/>
                <a:gd name="connsiteY19" fmla="*/ 1943101 h 2433639"/>
                <a:gd name="connsiteX20" fmla="*/ 588155 w 4750595"/>
                <a:gd name="connsiteY20" fmla="*/ 1924083 h 2433639"/>
                <a:gd name="connsiteX21" fmla="*/ 659592 w 4750595"/>
                <a:gd name="connsiteY21" fmla="*/ 1859789 h 2433639"/>
                <a:gd name="connsiteX22" fmla="*/ 714360 w 4750595"/>
                <a:gd name="connsiteY22" fmla="*/ 1847881 h 2433639"/>
                <a:gd name="connsiteX23" fmla="*/ 726268 w 4750595"/>
                <a:gd name="connsiteY23" fmla="*/ 1802639 h 2433639"/>
                <a:gd name="connsiteX24" fmla="*/ 788179 w 4750595"/>
                <a:gd name="connsiteY24" fmla="*/ 1771677 h 2433639"/>
                <a:gd name="connsiteX25" fmla="*/ 838184 w 4750595"/>
                <a:gd name="connsiteY25" fmla="*/ 1774059 h 2433639"/>
                <a:gd name="connsiteX26" fmla="*/ 873904 w 4750595"/>
                <a:gd name="connsiteY26" fmla="*/ 1735961 h 2433639"/>
                <a:gd name="connsiteX27" fmla="*/ 904861 w 4750595"/>
                <a:gd name="connsiteY27" fmla="*/ 1747868 h 2433639"/>
                <a:gd name="connsiteX28" fmla="*/ 916767 w 4750595"/>
                <a:gd name="connsiteY28" fmla="*/ 1707384 h 2433639"/>
                <a:gd name="connsiteX29" fmla="*/ 973916 w 4750595"/>
                <a:gd name="connsiteY29" fmla="*/ 1712147 h 2433639"/>
                <a:gd name="connsiteX30" fmla="*/ 995348 w 4750595"/>
                <a:gd name="connsiteY30" fmla="*/ 1681191 h 2433639"/>
                <a:gd name="connsiteX31" fmla="*/ 1026304 w 4750595"/>
                <a:gd name="connsiteY31" fmla="*/ 1690716 h 2433639"/>
                <a:gd name="connsiteX32" fmla="*/ 1033448 w 4750595"/>
                <a:gd name="connsiteY32" fmla="*/ 1657378 h 2433639"/>
                <a:gd name="connsiteX33" fmla="*/ 1069166 w 4750595"/>
                <a:gd name="connsiteY33" fmla="*/ 1652616 h 2433639"/>
                <a:gd name="connsiteX34" fmla="*/ 1092978 w 4750595"/>
                <a:gd name="connsiteY34" fmla="*/ 1604991 h 2433639"/>
                <a:gd name="connsiteX35" fmla="*/ 1133459 w 4750595"/>
                <a:gd name="connsiteY35" fmla="*/ 1583559 h 2433639"/>
                <a:gd name="connsiteX36" fmla="*/ 1190609 w 4750595"/>
                <a:gd name="connsiteY36" fmla="*/ 1585941 h 2433639"/>
                <a:gd name="connsiteX37" fmla="*/ 1190610 w 4750595"/>
                <a:gd name="connsiteY37" fmla="*/ 1562129 h 2433639"/>
                <a:gd name="connsiteX38" fmla="*/ 1247760 w 4750595"/>
                <a:gd name="connsiteY38" fmla="*/ 1531173 h 2433639"/>
                <a:gd name="connsiteX39" fmla="*/ 1350154 w 4750595"/>
                <a:gd name="connsiteY39" fmla="*/ 1533553 h 2433639"/>
                <a:gd name="connsiteX40" fmla="*/ 1390635 w 4750595"/>
                <a:gd name="connsiteY40" fmla="*/ 1483547 h 2433639"/>
                <a:gd name="connsiteX41" fmla="*/ 1412067 w 4750595"/>
                <a:gd name="connsiteY41" fmla="*/ 1445447 h 2433639"/>
                <a:gd name="connsiteX42" fmla="*/ 1462072 w 4750595"/>
                <a:gd name="connsiteY42" fmla="*/ 1447829 h 2433639"/>
                <a:gd name="connsiteX43" fmla="*/ 1516841 w 4750595"/>
                <a:gd name="connsiteY43" fmla="*/ 1419254 h 2433639"/>
                <a:gd name="connsiteX44" fmla="*/ 1535892 w 4750595"/>
                <a:gd name="connsiteY44" fmla="*/ 1381154 h 2433639"/>
                <a:gd name="connsiteX45" fmla="*/ 1647810 w 4750595"/>
                <a:gd name="connsiteY45" fmla="*/ 1388297 h 2433639"/>
                <a:gd name="connsiteX46" fmla="*/ 1716866 w 4750595"/>
                <a:gd name="connsiteY46" fmla="*/ 1335909 h 2433639"/>
                <a:gd name="connsiteX47" fmla="*/ 1781160 w 4750595"/>
                <a:gd name="connsiteY47" fmla="*/ 1297810 h 2433639"/>
                <a:gd name="connsiteX48" fmla="*/ 1843073 w 4750595"/>
                <a:gd name="connsiteY48" fmla="*/ 1281141 h 2433639"/>
                <a:gd name="connsiteX49" fmla="*/ 1897842 w 4750595"/>
                <a:gd name="connsiteY49" fmla="*/ 1264472 h 2433639"/>
                <a:gd name="connsiteX50" fmla="*/ 1988330 w 4750595"/>
                <a:gd name="connsiteY50" fmla="*/ 1145410 h 2433639"/>
                <a:gd name="connsiteX51" fmla="*/ 2069291 w 4750595"/>
                <a:gd name="connsiteY51" fmla="*/ 1131122 h 2433639"/>
                <a:gd name="connsiteX52" fmla="*/ 2152635 w 4750595"/>
                <a:gd name="connsiteY52" fmla="*/ 1050160 h 2433639"/>
                <a:gd name="connsiteX53" fmla="*/ 2238360 w 4750595"/>
                <a:gd name="connsiteY53" fmla="*/ 1052541 h 2433639"/>
                <a:gd name="connsiteX54" fmla="*/ 2262173 w 4750595"/>
                <a:gd name="connsiteY54" fmla="*/ 1012064 h 2433639"/>
                <a:gd name="connsiteX55" fmla="*/ 2302656 w 4750595"/>
                <a:gd name="connsiteY55" fmla="*/ 1028732 h 2433639"/>
                <a:gd name="connsiteX56" fmla="*/ 2297892 w 4750595"/>
                <a:gd name="connsiteY56" fmla="*/ 995396 h 2433639"/>
                <a:gd name="connsiteX57" fmla="*/ 2316943 w 4750595"/>
                <a:gd name="connsiteY57" fmla="*/ 983489 h 2433639"/>
                <a:gd name="connsiteX58" fmla="*/ 2366948 w 4750595"/>
                <a:gd name="connsiteY58" fmla="*/ 985866 h 2433639"/>
                <a:gd name="connsiteX59" fmla="*/ 2376473 w 4750595"/>
                <a:gd name="connsiteY59" fmla="*/ 940622 h 2433639"/>
                <a:gd name="connsiteX60" fmla="*/ 2447910 w 4750595"/>
                <a:gd name="connsiteY60" fmla="*/ 900141 h 2433639"/>
                <a:gd name="connsiteX61" fmla="*/ 2495535 w 4750595"/>
                <a:gd name="connsiteY61" fmla="*/ 881091 h 2433639"/>
                <a:gd name="connsiteX62" fmla="*/ 2543161 w 4750595"/>
                <a:gd name="connsiteY62" fmla="*/ 893001 h 2433639"/>
                <a:gd name="connsiteX63" fmla="*/ 2552686 w 4750595"/>
                <a:gd name="connsiteY63" fmla="*/ 842995 h 2433639"/>
                <a:gd name="connsiteX64" fmla="*/ 2657460 w 4750595"/>
                <a:gd name="connsiteY64" fmla="*/ 792984 h 2433639"/>
                <a:gd name="connsiteX65" fmla="*/ 2821767 w 4750595"/>
                <a:gd name="connsiteY65" fmla="*/ 666778 h 2433639"/>
                <a:gd name="connsiteX66" fmla="*/ 2871773 w 4750595"/>
                <a:gd name="connsiteY66" fmla="*/ 678684 h 2433639"/>
                <a:gd name="connsiteX67" fmla="*/ 2905110 w 4750595"/>
                <a:gd name="connsiteY67" fmla="*/ 642965 h 2433639"/>
                <a:gd name="connsiteX68" fmla="*/ 2974166 w 4750595"/>
                <a:gd name="connsiteY68" fmla="*/ 654872 h 2433639"/>
                <a:gd name="connsiteX69" fmla="*/ 3014648 w 4750595"/>
                <a:gd name="connsiteY69" fmla="*/ 628678 h 2433639"/>
                <a:gd name="connsiteX70" fmla="*/ 3052749 w 4750595"/>
                <a:gd name="connsiteY70" fmla="*/ 626297 h 2433639"/>
                <a:gd name="connsiteX71" fmla="*/ 3083704 w 4750595"/>
                <a:gd name="connsiteY71" fmla="*/ 600103 h 2433639"/>
                <a:gd name="connsiteX72" fmla="*/ 3112278 w 4750595"/>
                <a:gd name="connsiteY72" fmla="*/ 614391 h 2433639"/>
                <a:gd name="connsiteX73" fmla="*/ 3124185 w 4750595"/>
                <a:gd name="connsiteY73" fmla="*/ 585814 h 2433639"/>
                <a:gd name="connsiteX74" fmla="*/ 3167048 w 4750595"/>
                <a:gd name="connsiteY74" fmla="*/ 571528 h 2433639"/>
                <a:gd name="connsiteX75" fmla="*/ 3205147 w 4750595"/>
                <a:gd name="connsiteY75" fmla="*/ 550096 h 2433639"/>
                <a:gd name="connsiteX76" fmla="*/ 3262297 w 4750595"/>
                <a:gd name="connsiteY76" fmla="*/ 552478 h 2433639"/>
                <a:gd name="connsiteX77" fmla="*/ 3278967 w 4750595"/>
                <a:gd name="connsiteY77" fmla="*/ 533428 h 2433639"/>
                <a:gd name="connsiteX78" fmla="*/ 3355166 w 4750595"/>
                <a:gd name="connsiteY78" fmla="*/ 540571 h 2433639"/>
                <a:gd name="connsiteX79" fmla="*/ 3364691 w 4750595"/>
                <a:gd name="connsiteY79" fmla="*/ 509615 h 2433639"/>
                <a:gd name="connsiteX80" fmla="*/ 3426603 w 4750595"/>
                <a:gd name="connsiteY80" fmla="*/ 516759 h 2433639"/>
                <a:gd name="connsiteX81" fmla="*/ 3474229 w 4750595"/>
                <a:gd name="connsiteY81" fmla="*/ 464372 h 2433639"/>
                <a:gd name="connsiteX82" fmla="*/ 3514710 w 4750595"/>
                <a:gd name="connsiteY82" fmla="*/ 466752 h 2433639"/>
                <a:gd name="connsiteX83" fmla="*/ 3545666 w 4750595"/>
                <a:gd name="connsiteY83" fmla="*/ 419128 h 2433639"/>
                <a:gd name="connsiteX84" fmla="*/ 3598054 w 4750595"/>
                <a:gd name="connsiteY84" fmla="*/ 426271 h 2433639"/>
                <a:gd name="connsiteX85" fmla="*/ 3626628 w 4750595"/>
                <a:gd name="connsiteY85" fmla="*/ 378646 h 2433639"/>
                <a:gd name="connsiteX86" fmla="*/ 3733786 w 4750595"/>
                <a:gd name="connsiteY86" fmla="*/ 383409 h 2433639"/>
                <a:gd name="connsiteX87" fmla="*/ 3776648 w 4750595"/>
                <a:gd name="connsiteY87" fmla="*/ 338165 h 2433639"/>
                <a:gd name="connsiteX88" fmla="*/ 3833798 w 4750595"/>
                <a:gd name="connsiteY88" fmla="*/ 323878 h 2433639"/>
                <a:gd name="connsiteX89" fmla="*/ 3855229 w 4750595"/>
                <a:gd name="connsiteY89" fmla="*/ 283396 h 2433639"/>
                <a:gd name="connsiteX90" fmla="*/ 3950479 w 4750595"/>
                <a:gd name="connsiteY90" fmla="*/ 295303 h 2433639"/>
                <a:gd name="connsiteX91" fmla="*/ 3969529 w 4750595"/>
                <a:gd name="connsiteY91" fmla="*/ 269109 h 2433639"/>
                <a:gd name="connsiteX92" fmla="*/ 4002867 w 4750595"/>
                <a:gd name="connsiteY92" fmla="*/ 288159 h 2433639"/>
                <a:gd name="connsiteX93" fmla="*/ 4031441 w 4750595"/>
                <a:gd name="connsiteY93" fmla="*/ 228627 h 2433639"/>
                <a:gd name="connsiteX94" fmla="*/ 4095735 w 4750595"/>
                <a:gd name="connsiteY94" fmla="*/ 226246 h 2433639"/>
                <a:gd name="connsiteX95" fmla="*/ 4088591 w 4750595"/>
                <a:gd name="connsiteY95" fmla="*/ 202433 h 2433639"/>
                <a:gd name="connsiteX96" fmla="*/ 4164791 w 4750595"/>
                <a:gd name="connsiteY96" fmla="*/ 214340 h 2433639"/>
                <a:gd name="connsiteX97" fmla="*/ 4162410 w 4750595"/>
                <a:gd name="connsiteY97" fmla="*/ 166715 h 2433639"/>
                <a:gd name="connsiteX98" fmla="*/ 4202892 w 4750595"/>
                <a:gd name="connsiteY98" fmla="*/ 171478 h 2433639"/>
                <a:gd name="connsiteX99" fmla="*/ 4205272 w 4750595"/>
                <a:gd name="connsiteY99" fmla="*/ 145285 h 2433639"/>
                <a:gd name="connsiteX100" fmla="*/ 4300523 w 4750595"/>
                <a:gd name="connsiteY100" fmla="*/ 152428 h 2433639"/>
                <a:gd name="connsiteX101" fmla="*/ 4331479 w 4750595"/>
                <a:gd name="connsiteY101" fmla="*/ 116709 h 2433639"/>
                <a:gd name="connsiteX102" fmla="*/ 4383866 w 4750595"/>
                <a:gd name="connsiteY102" fmla="*/ 119091 h 2433639"/>
                <a:gd name="connsiteX103" fmla="*/ 4414822 w 4750595"/>
                <a:gd name="connsiteY103" fmla="*/ 95277 h 2433639"/>
                <a:gd name="connsiteX104" fmla="*/ 4471972 w 4750595"/>
                <a:gd name="connsiteY104" fmla="*/ 107184 h 2433639"/>
                <a:gd name="connsiteX105" fmla="*/ 4467210 w 4750595"/>
                <a:gd name="connsiteY105" fmla="*/ 66702 h 2433639"/>
                <a:gd name="connsiteX106" fmla="*/ 4655329 w 4750595"/>
                <a:gd name="connsiteY106" fmla="*/ 71465 h 2433639"/>
                <a:gd name="connsiteX107" fmla="*/ 4676759 w 4750595"/>
                <a:gd name="connsiteY107" fmla="*/ 40508 h 2433639"/>
                <a:gd name="connsiteX108" fmla="*/ 4719622 w 4750595"/>
                <a:gd name="connsiteY108" fmla="*/ 57177 h 2433639"/>
                <a:gd name="connsiteX109" fmla="*/ 4714861 w 4750595"/>
                <a:gd name="connsiteY109" fmla="*/ 21458 h 2433639"/>
                <a:gd name="connsiteX110" fmla="*/ 4750595 w 4750595"/>
                <a:gd name="connsiteY110"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59581 w 4750595"/>
                <a:gd name="connsiteY16" fmla="*/ 2031207 h 2433639"/>
                <a:gd name="connsiteX17" fmla="*/ 490538 w 4750595"/>
                <a:gd name="connsiteY17" fmla="*/ 1971676 h 2433639"/>
                <a:gd name="connsiteX18" fmla="*/ 554832 w 4750595"/>
                <a:gd name="connsiteY18" fmla="*/ 1943101 h 2433639"/>
                <a:gd name="connsiteX19" fmla="*/ 588155 w 4750595"/>
                <a:gd name="connsiteY19" fmla="*/ 1924083 h 2433639"/>
                <a:gd name="connsiteX20" fmla="*/ 659592 w 4750595"/>
                <a:gd name="connsiteY20" fmla="*/ 1859789 h 2433639"/>
                <a:gd name="connsiteX21" fmla="*/ 714360 w 4750595"/>
                <a:gd name="connsiteY21" fmla="*/ 1847881 h 2433639"/>
                <a:gd name="connsiteX22" fmla="*/ 726268 w 4750595"/>
                <a:gd name="connsiteY22" fmla="*/ 1802639 h 2433639"/>
                <a:gd name="connsiteX23" fmla="*/ 788179 w 4750595"/>
                <a:gd name="connsiteY23" fmla="*/ 1771677 h 2433639"/>
                <a:gd name="connsiteX24" fmla="*/ 838184 w 4750595"/>
                <a:gd name="connsiteY24" fmla="*/ 1774059 h 2433639"/>
                <a:gd name="connsiteX25" fmla="*/ 873904 w 4750595"/>
                <a:gd name="connsiteY25" fmla="*/ 1735961 h 2433639"/>
                <a:gd name="connsiteX26" fmla="*/ 904861 w 4750595"/>
                <a:gd name="connsiteY26" fmla="*/ 1747868 h 2433639"/>
                <a:gd name="connsiteX27" fmla="*/ 916767 w 4750595"/>
                <a:gd name="connsiteY27" fmla="*/ 1707384 h 2433639"/>
                <a:gd name="connsiteX28" fmla="*/ 973916 w 4750595"/>
                <a:gd name="connsiteY28" fmla="*/ 1712147 h 2433639"/>
                <a:gd name="connsiteX29" fmla="*/ 995348 w 4750595"/>
                <a:gd name="connsiteY29" fmla="*/ 1681191 h 2433639"/>
                <a:gd name="connsiteX30" fmla="*/ 1026304 w 4750595"/>
                <a:gd name="connsiteY30" fmla="*/ 1690716 h 2433639"/>
                <a:gd name="connsiteX31" fmla="*/ 1033448 w 4750595"/>
                <a:gd name="connsiteY31" fmla="*/ 1657378 h 2433639"/>
                <a:gd name="connsiteX32" fmla="*/ 1069166 w 4750595"/>
                <a:gd name="connsiteY32" fmla="*/ 1652616 h 2433639"/>
                <a:gd name="connsiteX33" fmla="*/ 1092978 w 4750595"/>
                <a:gd name="connsiteY33" fmla="*/ 1604991 h 2433639"/>
                <a:gd name="connsiteX34" fmla="*/ 1133459 w 4750595"/>
                <a:gd name="connsiteY34" fmla="*/ 1583559 h 2433639"/>
                <a:gd name="connsiteX35" fmla="*/ 1190609 w 4750595"/>
                <a:gd name="connsiteY35" fmla="*/ 1585941 h 2433639"/>
                <a:gd name="connsiteX36" fmla="*/ 1190610 w 4750595"/>
                <a:gd name="connsiteY36" fmla="*/ 1562129 h 2433639"/>
                <a:gd name="connsiteX37" fmla="*/ 1247760 w 4750595"/>
                <a:gd name="connsiteY37" fmla="*/ 1531173 h 2433639"/>
                <a:gd name="connsiteX38" fmla="*/ 1350154 w 4750595"/>
                <a:gd name="connsiteY38" fmla="*/ 1533553 h 2433639"/>
                <a:gd name="connsiteX39" fmla="*/ 1390635 w 4750595"/>
                <a:gd name="connsiteY39" fmla="*/ 1483547 h 2433639"/>
                <a:gd name="connsiteX40" fmla="*/ 1412067 w 4750595"/>
                <a:gd name="connsiteY40" fmla="*/ 1445447 h 2433639"/>
                <a:gd name="connsiteX41" fmla="*/ 1462072 w 4750595"/>
                <a:gd name="connsiteY41" fmla="*/ 1447829 h 2433639"/>
                <a:gd name="connsiteX42" fmla="*/ 1516841 w 4750595"/>
                <a:gd name="connsiteY42" fmla="*/ 1419254 h 2433639"/>
                <a:gd name="connsiteX43" fmla="*/ 1535892 w 4750595"/>
                <a:gd name="connsiteY43" fmla="*/ 1381154 h 2433639"/>
                <a:gd name="connsiteX44" fmla="*/ 1647810 w 4750595"/>
                <a:gd name="connsiteY44" fmla="*/ 1388297 h 2433639"/>
                <a:gd name="connsiteX45" fmla="*/ 1716866 w 4750595"/>
                <a:gd name="connsiteY45" fmla="*/ 1335909 h 2433639"/>
                <a:gd name="connsiteX46" fmla="*/ 1781160 w 4750595"/>
                <a:gd name="connsiteY46" fmla="*/ 1297810 h 2433639"/>
                <a:gd name="connsiteX47" fmla="*/ 1843073 w 4750595"/>
                <a:gd name="connsiteY47" fmla="*/ 1281141 h 2433639"/>
                <a:gd name="connsiteX48" fmla="*/ 1897842 w 4750595"/>
                <a:gd name="connsiteY48" fmla="*/ 1264472 h 2433639"/>
                <a:gd name="connsiteX49" fmla="*/ 1988330 w 4750595"/>
                <a:gd name="connsiteY49" fmla="*/ 1145410 h 2433639"/>
                <a:gd name="connsiteX50" fmla="*/ 2069291 w 4750595"/>
                <a:gd name="connsiteY50" fmla="*/ 1131122 h 2433639"/>
                <a:gd name="connsiteX51" fmla="*/ 2152635 w 4750595"/>
                <a:gd name="connsiteY51" fmla="*/ 1050160 h 2433639"/>
                <a:gd name="connsiteX52" fmla="*/ 2238360 w 4750595"/>
                <a:gd name="connsiteY52" fmla="*/ 1052541 h 2433639"/>
                <a:gd name="connsiteX53" fmla="*/ 2262173 w 4750595"/>
                <a:gd name="connsiteY53" fmla="*/ 1012064 h 2433639"/>
                <a:gd name="connsiteX54" fmla="*/ 2302656 w 4750595"/>
                <a:gd name="connsiteY54" fmla="*/ 1028732 h 2433639"/>
                <a:gd name="connsiteX55" fmla="*/ 2297892 w 4750595"/>
                <a:gd name="connsiteY55" fmla="*/ 995396 h 2433639"/>
                <a:gd name="connsiteX56" fmla="*/ 2316943 w 4750595"/>
                <a:gd name="connsiteY56" fmla="*/ 983489 h 2433639"/>
                <a:gd name="connsiteX57" fmla="*/ 2366948 w 4750595"/>
                <a:gd name="connsiteY57" fmla="*/ 985866 h 2433639"/>
                <a:gd name="connsiteX58" fmla="*/ 2376473 w 4750595"/>
                <a:gd name="connsiteY58" fmla="*/ 940622 h 2433639"/>
                <a:gd name="connsiteX59" fmla="*/ 2447910 w 4750595"/>
                <a:gd name="connsiteY59" fmla="*/ 900141 h 2433639"/>
                <a:gd name="connsiteX60" fmla="*/ 2495535 w 4750595"/>
                <a:gd name="connsiteY60" fmla="*/ 881091 h 2433639"/>
                <a:gd name="connsiteX61" fmla="*/ 2543161 w 4750595"/>
                <a:gd name="connsiteY61" fmla="*/ 893001 h 2433639"/>
                <a:gd name="connsiteX62" fmla="*/ 2552686 w 4750595"/>
                <a:gd name="connsiteY62" fmla="*/ 842995 h 2433639"/>
                <a:gd name="connsiteX63" fmla="*/ 2657460 w 4750595"/>
                <a:gd name="connsiteY63" fmla="*/ 792984 h 2433639"/>
                <a:gd name="connsiteX64" fmla="*/ 2821767 w 4750595"/>
                <a:gd name="connsiteY64" fmla="*/ 666778 h 2433639"/>
                <a:gd name="connsiteX65" fmla="*/ 2871773 w 4750595"/>
                <a:gd name="connsiteY65" fmla="*/ 678684 h 2433639"/>
                <a:gd name="connsiteX66" fmla="*/ 2905110 w 4750595"/>
                <a:gd name="connsiteY66" fmla="*/ 642965 h 2433639"/>
                <a:gd name="connsiteX67" fmla="*/ 2974166 w 4750595"/>
                <a:gd name="connsiteY67" fmla="*/ 654872 h 2433639"/>
                <a:gd name="connsiteX68" fmla="*/ 3014648 w 4750595"/>
                <a:gd name="connsiteY68" fmla="*/ 628678 h 2433639"/>
                <a:gd name="connsiteX69" fmla="*/ 3052749 w 4750595"/>
                <a:gd name="connsiteY69" fmla="*/ 626297 h 2433639"/>
                <a:gd name="connsiteX70" fmla="*/ 3083704 w 4750595"/>
                <a:gd name="connsiteY70" fmla="*/ 600103 h 2433639"/>
                <a:gd name="connsiteX71" fmla="*/ 3112278 w 4750595"/>
                <a:gd name="connsiteY71" fmla="*/ 614391 h 2433639"/>
                <a:gd name="connsiteX72" fmla="*/ 3124185 w 4750595"/>
                <a:gd name="connsiteY72" fmla="*/ 585814 h 2433639"/>
                <a:gd name="connsiteX73" fmla="*/ 3167048 w 4750595"/>
                <a:gd name="connsiteY73" fmla="*/ 571528 h 2433639"/>
                <a:gd name="connsiteX74" fmla="*/ 3205147 w 4750595"/>
                <a:gd name="connsiteY74" fmla="*/ 550096 h 2433639"/>
                <a:gd name="connsiteX75" fmla="*/ 3262297 w 4750595"/>
                <a:gd name="connsiteY75" fmla="*/ 552478 h 2433639"/>
                <a:gd name="connsiteX76" fmla="*/ 3278967 w 4750595"/>
                <a:gd name="connsiteY76" fmla="*/ 533428 h 2433639"/>
                <a:gd name="connsiteX77" fmla="*/ 3355166 w 4750595"/>
                <a:gd name="connsiteY77" fmla="*/ 540571 h 2433639"/>
                <a:gd name="connsiteX78" fmla="*/ 3364691 w 4750595"/>
                <a:gd name="connsiteY78" fmla="*/ 509615 h 2433639"/>
                <a:gd name="connsiteX79" fmla="*/ 3426603 w 4750595"/>
                <a:gd name="connsiteY79" fmla="*/ 516759 h 2433639"/>
                <a:gd name="connsiteX80" fmla="*/ 3474229 w 4750595"/>
                <a:gd name="connsiteY80" fmla="*/ 464372 h 2433639"/>
                <a:gd name="connsiteX81" fmla="*/ 3514710 w 4750595"/>
                <a:gd name="connsiteY81" fmla="*/ 466752 h 2433639"/>
                <a:gd name="connsiteX82" fmla="*/ 3545666 w 4750595"/>
                <a:gd name="connsiteY82" fmla="*/ 419128 h 2433639"/>
                <a:gd name="connsiteX83" fmla="*/ 3598054 w 4750595"/>
                <a:gd name="connsiteY83" fmla="*/ 426271 h 2433639"/>
                <a:gd name="connsiteX84" fmla="*/ 3626628 w 4750595"/>
                <a:gd name="connsiteY84" fmla="*/ 378646 h 2433639"/>
                <a:gd name="connsiteX85" fmla="*/ 3733786 w 4750595"/>
                <a:gd name="connsiteY85" fmla="*/ 383409 h 2433639"/>
                <a:gd name="connsiteX86" fmla="*/ 3776648 w 4750595"/>
                <a:gd name="connsiteY86" fmla="*/ 338165 h 2433639"/>
                <a:gd name="connsiteX87" fmla="*/ 3833798 w 4750595"/>
                <a:gd name="connsiteY87" fmla="*/ 323878 h 2433639"/>
                <a:gd name="connsiteX88" fmla="*/ 3855229 w 4750595"/>
                <a:gd name="connsiteY88" fmla="*/ 283396 h 2433639"/>
                <a:gd name="connsiteX89" fmla="*/ 3950479 w 4750595"/>
                <a:gd name="connsiteY89" fmla="*/ 295303 h 2433639"/>
                <a:gd name="connsiteX90" fmla="*/ 3969529 w 4750595"/>
                <a:gd name="connsiteY90" fmla="*/ 269109 h 2433639"/>
                <a:gd name="connsiteX91" fmla="*/ 4002867 w 4750595"/>
                <a:gd name="connsiteY91" fmla="*/ 288159 h 2433639"/>
                <a:gd name="connsiteX92" fmla="*/ 4031441 w 4750595"/>
                <a:gd name="connsiteY92" fmla="*/ 228627 h 2433639"/>
                <a:gd name="connsiteX93" fmla="*/ 4095735 w 4750595"/>
                <a:gd name="connsiteY93" fmla="*/ 226246 h 2433639"/>
                <a:gd name="connsiteX94" fmla="*/ 4088591 w 4750595"/>
                <a:gd name="connsiteY94" fmla="*/ 202433 h 2433639"/>
                <a:gd name="connsiteX95" fmla="*/ 4164791 w 4750595"/>
                <a:gd name="connsiteY95" fmla="*/ 214340 h 2433639"/>
                <a:gd name="connsiteX96" fmla="*/ 4162410 w 4750595"/>
                <a:gd name="connsiteY96" fmla="*/ 166715 h 2433639"/>
                <a:gd name="connsiteX97" fmla="*/ 4202892 w 4750595"/>
                <a:gd name="connsiteY97" fmla="*/ 171478 h 2433639"/>
                <a:gd name="connsiteX98" fmla="*/ 4205272 w 4750595"/>
                <a:gd name="connsiteY98" fmla="*/ 145285 h 2433639"/>
                <a:gd name="connsiteX99" fmla="*/ 4300523 w 4750595"/>
                <a:gd name="connsiteY99" fmla="*/ 152428 h 2433639"/>
                <a:gd name="connsiteX100" fmla="*/ 4331479 w 4750595"/>
                <a:gd name="connsiteY100" fmla="*/ 116709 h 2433639"/>
                <a:gd name="connsiteX101" fmla="*/ 4383866 w 4750595"/>
                <a:gd name="connsiteY101" fmla="*/ 119091 h 2433639"/>
                <a:gd name="connsiteX102" fmla="*/ 4414822 w 4750595"/>
                <a:gd name="connsiteY102" fmla="*/ 95277 h 2433639"/>
                <a:gd name="connsiteX103" fmla="*/ 4471972 w 4750595"/>
                <a:gd name="connsiteY103" fmla="*/ 107184 h 2433639"/>
                <a:gd name="connsiteX104" fmla="*/ 4467210 w 4750595"/>
                <a:gd name="connsiteY104" fmla="*/ 66702 h 2433639"/>
                <a:gd name="connsiteX105" fmla="*/ 4655329 w 4750595"/>
                <a:gd name="connsiteY105" fmla="*/ 71465 h 2433639"/>
                <a:gd name="connsiteX106" fmla="*/ 4676759 w 4750595"/>
                <a:gd name="connsiteY106" fmla="*/ 40508 h 2433639"/>
                <a:gd name="connsiteX107" fmla="*/ 4719622 w 4750595"/>
                <a:gd name="connsiteY107" fmla="*/ 57177 h 2433639"/>
                <a:gd name="connsiteX108" fmla="*/ 4714861 w 4750595"/>
                <a:gd name="connsiteY108" fmla="*/ 21458 h 2433639"/>
                <a:gd name="connsiteX109" fmla="*/ 4750595 w 4750595"/>
                <a:gd name="connsiteY109"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59581 w 4750595"/>
                <a:gd name="connsiteY16" fmla="*/ 2031207 h 2433639"/>
                <a:gd name="connsiteX17" fmla="*/ 512014 w 4750595"/>
                <a:gd name="connsiteY17" fmla="*/ 1819567 h 2433639"/>
                <a:gd name="connsiteX18" fmla="*/ 554832 w 4750595"/>
                <a:gd name="connsiteY18" fmla="*/ 1943101 h 2433639"/>
                <a:gd name="connsiteX19" fmla="*/ 588155 w 4750595"/>
                <a:gd name="connsiteY19" fmla="*/ 1924083 h 2433639"/>
                <a:gd name="connsiteX20" fmla="*/ 659592 w 4750595"/>
                <a:gd name="connsiteY20" fmla="*/ 1859789 h 2433639"/>
                <a:gd name="connsiteX21" fmla="*/ 714360 w 4750595"/>
                <a:gd name="connsiteY21" fmla="*/ 1847881 h 2433639"/>
                <a:gd name="connsiteX22" fmla="*/ 726268 w 4750595"/>
                <a:gd name="connsiteY22" fmla="*/ 1802639 h 2433639"/>
                <a:gd name="connsiteX23" fmla="*/ 788179 w 4750595"/>
                <a:gd name="connsiteY23" fmla="*/ 1771677 h 2433639"/>
                <a:gd name="connsiteX24" fmla="*/ 838184 w 4750595"/>
                <a:gd name="connsiteY24" fmla="*/ 1774059 h 2433639"/>
                <a:gd name="connsiteX25" fmla="*/ 873904 w 4750595"/>
                <a:gd name="connsiteY25" fmla="*/ 1735961 h 2433639"/>
                <a:gd name="connsiteX26" fmla="*/ 904861 w 4750595"/>
                <a:gd name="connsiteY26" fmla="*/ 1747868 h 2433639"/>
                <a:gd name="connsiteX27" fmla="*/ 916767 w 4750595"/>
                <a:gd name="connsiteY27" fmla="*/ 1707384 h 2433639"/>
                <a:gd name="connsiteX28" fmla="*/ 973916 w 4750595"/>
                <a:gd name="connsiteY28" fmla="*/ 1712147 h 2433639"/>
                <a:gd name="connsiteX29" fmla="*/ 995348 w 4750595"/>
                <a:gd name="connsiteY29" fmla="*/ 1681191 h 2433639"/>
                <a:gd name="connsiteX30" fmla="*/ 1026304 w 4750595"/>
                <a:gd name="connsiteY30" fmla="*/ 1690716 h 2433639"/>
                <a:gd name="connsiteX31" fmla="*/ 1033448 w 4750595"/>
                <a:gd name="connsiteY31" fmla="*/ 1657378 h 2433639"/>
                <a:gd name="connsiteX32" fmla="*/ 1069166 w 4750595"/>
                <a:gd name="connsiteY32" fmla="*/ 1652616 h 2433639"/>
                <a:gd name="connsiteX33" fmla="*/ 1092978 w 4750595"/>
                <a:gd name="connsiteY33" fmla="*/ 1604991 h 2433639"/>
                <a:gd name="connsiteX34" fmla="*/ 1133459 w 4750595"/>
                <a:gd name="connsiteY34" fmla="*/ 1583559 h 2433639"/>
                <a:gd name="connsiteX35" fmla="*/ 1190609 w 4750595"/>
                <a:gd name="connsiteY35" fmla="*/ 1585941 h 2433639"/>
                <a:gd name="connsiteX36" fmla="*/ 1190610 w 4750595"/>
                <a:gd name="connsiteY36" fmla="*/ 1562129 h 2433639"/>
                <a:gd name="connsiteX37" fmla="*/ 1247760 w 4750595"/>
                <a:gd name="connsiteY37" fmla="*/ 1531173 h 2433639"/>
                <a:gd name="connsiteX38" fmla="*/ 1350154 w 4750595"/>
                <a:gd name="connsiteY38" fmla="*/ 1533553 h 2433639"/>
                <a:gd name="connsiteX39" fmla="*/ 1390635 w 4750595"/>
                <a:gd name="connsiteY39" fmla="*/ 1483547 h 2433639"/>
                <a:gd name="connsiteX40" fmla="*/ 1412067 w 4750595"/>
                <a:gd name="connsiteY40" fmla="*/ 1445447 h 2433639"/>
                <a:gd name="connsiteX41" fmla="*/ 1462072 w 4750595"/>
                <a:gd name="connsiteY41" fmla="*/ 1447829 h 2433639"/>
                <a:gd name="connsiteX42" fmla="*/ 1516841 w 4750595"/>
                <a:gd name="connsiteY42" fmla="*/ 1419254 h 2433639"/>
                <a:gd name="connsiteX43" fmla="*/ 1535892 w 4750595"/>
                <a:gd name="connsiteY43" fmla="*/ 1381154 h 2433639"/>
                <a:gd name="connsiteX44" fmla="*/ 1647810 w 4750595"/>
                <a:gd name="connsiteY44" fmla="*/ 1388297 h 2433639"/>
                <a:gd name="connsiteX45" fmla="*/ 1716866 w 4750595"/>
                <a:gd name="connsiteY45" fmla="*/ 1335909 h 2433639"/>
                <a:gd name="connsiteX46" fmla="*/ 1781160 w 4750595"/>
                <a:gd name="connsiteY46" fmla="*/ 1297810 h 2433639"/>
                <a:gd name="connsiteX47" fmla="*/ 1843073 w 4750595"/>
                <a:gd name="connsiteY47" fmla="*/ 1281141 h 2433639"/>
                <a:gd name="connsiteX48" fmla="*/ 1897842 w 4750595"/>
                <a:gd name="connsiteY48" fmla="*/ 1264472 h 2433639"/>
                <a:gd name="connsiteX49" fmla="*/ 1988330 w 4750595"/>
                <a:gd name="connsiteY49" fmla="*/ 1145410 h 2433639"/>
                <a:gd name="connsiteX50" fmla="*/ 2069291 w 4750595"/>
                <a:gd name="connsiteY50" fmla="*/ 1131122 h 2433639"/>
                <a:gd name="connsiteX51" fmla="*/ 2152635 w 4750595"/>
                <a:gd name="connsiteY51" fmla="*/ 1050160 h 2433639"/>
                <a:gd name="connsiteX52" fmla="*/ 2238360 w 4750595"/>
                <a:gd name="connsiteY52" fmla="*/ 1052541 h 2433639"/>
                <a:gd name="connsiteX53" fmla="*/ 2262173 w 4750595"/>
                <a:gd name="connsiteY53" fmla="*/ 1012064 h 2433639"/>
                <a:gd name="connsiteX54" fmla="*/ 2302656 w 4750595"/>
                <a:gd name="connsiteY54" fmla="*/ 1028732 h 2433639"/>
                <a:gd name="connsiteX55" fmla="*/ 2297892 w 4750595"/>
                <a:gd name="connsiteY55" fmla="*/ 995396 h 2433639"/>
                <a:gd name="connsiteX56" fmla="*/ 2316943 w 4750595"/>
                <a:gd name="connsiteY56" fmla="*/ 983489 h 2433639"/>
                <a:gd name="connsiteX57" fmla="*/ 2366948 w 4750595"/>
                <a:gd name="connsiteY57" fmla="*/ 985866 h 2433639"/>
                <a:gd name="connsiteX58" fmla="*/ 2376473 w 4750595"/>
                <a:gd name="connsiteY58" fmla="*/ 940622 h 2433639"/>
                <a:gd name="connsiteX59" fmla="*/ 2447910 w 4750595"/>
                <a:gd name="connsiteY59" fmla="*/ 900141 h 2433639"/>
                <a:gd name="connsiteX60" fmla="*/ 2495535 w 4750595"/>
                <a:gd name="connsiteY60" fmla="*/ 881091 h 2433639"/>
                <a:gd name="connsiteX61" fmla="*/ 2543161 w 4750595"/>
                <a:gd name="connsiteY61" fmla="*/ 893001 h 2433639"/>
                <a:gd name="connsiteX62" fmla="*/ 2552686 w 4750595"/>
                <a:gd name="connsiteY62" fmla="*/ 842995 h 2433639"/>
                <a:gd name="connsiteX63" fmla="*/ 2657460 w 4750595"/>
                <a:gd name="connsiteY63" fmla="*/ 792984 h 2433639"/>
                <a:gd name="connsiteX64" fmla="*/ 2821767 w 4750595"/>
                <a:gd name="connsiteY64" fmla="*/ 666778 h 2433639"/>
                <a:gd name="connsiteX65" fmla="*/ 2871773 w 4750595"/>
                <a:gd name="connsiteY65" fmla="*/ 678684 h 2433639"/>
                <a:gd name="connsiteX66" fmla="*/ 2905110 w 4750595"/>
                <a:gd name="connsiteY66" fmla="*/ 642965 h 2433639"/>
                <a:gd name="connsiteX67" fmla="*/ 2974166 w 4750595"/>
                <a:gd name="connsiteY67" fmla="*/ 654872 h 2433639"/>
                <a:gd name="connsiteX68" fmla="*/ 3014648 w 4750595"/>
                <a:gd name="connsiteY68" fmla="*/ 628678 h 2433639"/>
                <a:gd name="connsiteX69" fmla="*/ 3052749 w 4750595"/>
                <a:gd name="connsiteY69" fmla="*/ 626297 h 2433639"/>
                <a:gd name="connsiteX70" fmla="*/ 3083704 w 4750595"/>
                <a:gd name="connsiteY70" fmla="*/ 600103 h 2433639"/>
                <a:gd name="connsiteX71" fmla="*/ 3112278 w 4750595"/>
                <a:gd name="connsiteY71" fmla="*/ 614391 h 2433639"/>
                <a:gd name="connsiteX72" fmla="*/ 3124185 w 4750595"/>
                <a:gd name="connsiteY72" fmla="*/ 585814 h 2433639"/>
                <a:gd name="connsiteX73" fmla="*/ 3167048 w 4750595"/>
                <a:gd name="connsiteY73" fmla="*/ 571528 h 2433639"/>
                <a:gd name="connsiteX74" fmla="*/ 3205147 w 4750595"/>
                <a:gd name="connsiteY74" fmla="*/ 550096 h 2433639"/>
                <a:gd name="connsiteX75" fmla="*/ 3262297 w 4750595"/>
                <a:gd name="connsiteY75" fmla="*/ 552478 h 2433639"/>
                <a:gd name="connsiteX76" fmla="*/ 3278967 w 4750595"/>
                <a:gd name="connsiteY76" fmla="*/ 533428 h 2433639"/>
                <a:gd name="connsiteX77" fmla="*/ 3355166 w 4750595"/>
                <a:gd name="connsiteY77" fmla="*/ 540571 h 2433639"/>
                <a:gd name="connsiteX78" fmla="*/ 3364691 w 4750595"/>
                <a:gd name="connsiteY78" fmla="*/ 509615 h 2433639"/>
                <a:gd name="connsiteX79" fmla="*/ 3426603 w 4750595"/>
                <a:gd name="connsiteY79" fmla="*/ 516759 h 2433639"/>
                <a:gd name="connsiteX80" fmla="*/ 3474229 w 4750595"/>
                <a:gd name="connsiteY80" fmla="*/ 464372 h 2433639"/>
                <a:gd name="connsiteX81" fmla="*/ 3514710 w 4750595"/>
                <a:gd name="connsiteY81" fmla="*/ 466752 h 2433639"/>
                <a:gd name="connsiteX82" fmla="*/ 3545666 w 4750595"/>
                <a:gd name="connsiteY82" fmla="*/ 419128 h 2433639"/>
                <a:gd name="connsiteX83" fmla="*/ 3598054 w 4750595"/>
                <a:gd name="connsiteY83" fmla="*/ 426271 h 2433639"/>
                <a:gd name="connsiteX84" fmla="*/ 3626628 w 4750595"/>
                <a:gd name="connsiteY84" fmla="*/ 378646 h 2433639"/>
                <a:gd name="connsiteX85" fmla="*/ 3733786 w 4750595"/>
                <a:gd name="connsiteY85" fmla="*/ 383409 h 2433639"/>
                <a:gd name="connsiteX86" fmla="*/ 3776648 w 4750595"/>
                <a:gd name="connsiteY86" fmla="*/ 338165 h 2433639"/>
                <a:gd name="connsiteX87" fmla="*/ 3833798 w 4750595"/>
                <a:gd name="connsiteY87" fmla="*/ 323878 h 2433639"/>
                <a:gd name="connsiteX88" fmla="*/ 3855229 w 4750595"/>
                <a:gd name="connsiteY88" fmla="*/ 283396 h 2433639"/>
                <a:gd name="connsiteX89" fmla="*/ 3950479 w 4750595"/>
                <a:gd name="connsiteY89" fmla="*/ 295303 h 2433639"/>
                <a:gd name="connsiteX90" fmla="*/ 3969529 w 4750595"/>
                <a:gd name="connsiteY90" fmla="*/ 269109 h 2433639"/>
                <a:gd name="connsiteX91" fmla="*/ 4002867 w 4750595"/>
                <a:gd name="connsiteY91" fmla="*/ 288159 h 2433639"/>
                <a:gd name="connsiteX92" fmla="*/ 4031441 w 4750595"/>
                <a:gd name="connsiteY92" fmla="*/ 228627 h 2433639"/>
                <a:gd name="connsiteX93" fmla="*/ 4095735 w 4750595"/>
                <a:gd name="connsiteY93" fmla="*/ 226246 h 2433639"/>
                <a:gd name="connsiteX94" fmla="*/ 4088591 w 4750595"/>
                <a:gd name="connsiteY94" fmla="*/ 202433 h 2433639"/>
                <a:gd name="connsiteX95" fmla="*/ 4164791 w 4750595"/>
                <a:gd name="connsiteY95" fmla="*/ 214340 h 2433639"/>
                <a:gd name="connsiteX96" fmla="*/ 4162410 w 4750595"/>
                <a:gd name="connsiteY96" fmla="*/ 166715 h 2433639"/>
                <a:gd name="connsiteX97" fmla="*/ 4202892 w 4750595"/>
                <a:gd name="connsiteY97" fmla="*/ 171478 h 2433639"/>
                <a:gd name="connsiteX98" fmla="*/ 4205272 w 4750595"/>
                <a:gd name="connsiteY98" fmla="*/ 145285 h 2433639"/>
                <a:gd name="connsiteX99" fmla="*/ 4300523 w 4750595"/>
                <a:gd name="connsiteY99" fmla="*/ 152428 h 2433639"/>
                <a:gd name="connsiteX100" fmla="*/ 4331479 w 4750595"/>
                <a:gd name="connsiteY100" fmla="*/ 116709 h 2433639"/>
                <a:gd name="connsiteX101" fmla="*/ 4383866 w 4750595"/>
                <a:gd name="connsiteY101" fmla="*/ 119091 h 2433639"/>
                <a:gd name="connsiteX102" fmla="*/ 4414822 w 4750595"/>
                <a:gd name="connsiteY102" fmla="*/ 95277 h 2433639"/>
                <a:gd name="connsiteX103" fmla="*/ 4471972 w 4750595"/>
                <a:gd name="connsiteY103" fmla="*/ 107184 h 2433639"/>
                <a:gd name="connsiteX104" fmla="*/ 4467210 w 4750595"/>
                <a:gd name="connsiteY104" fmla="*/ 66702 h 2433639"/>
                <a:gd name="connsiteX105" fmla="*/ 4655329 w 4750595"/>
                <a:gd name="connsiteY105" fmla="*/ 71465 h 2433639"/>
                <a:gd name="connsiteX106" fmla="*/ 4676759 w 4750595"/>
                <a:gd name="connsiteY106" fmla="*/ 40508 h 2433639"/>
                <a:gd name="connsiteX107" fmla="*/ 4719622 w 4750595"/>
                <a:gd name="connsiteY107" fmla="*/ 57177 h 2433639"/>
                <a:gd name="connsiteX108" fmla="*/ 4714861 w 4750595"/>
                <a:gd name="connsiteY108" fmla="*/ 21458 h 2433639"/>
                <a:gd name="connsiteX109" fmla="*/ 4750595 w 4750595"/>
                <a:gd name="connsiteY109"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54832 w 4750595"/>
                <a:gd name="connsiteY18" fmla="*/ 1943101 h 2433639"/>
                <a:gd name="connsiteX19" fmla="*/ 588155 w 4750595"/>
                <a:gd name="connsiteY19" fmla="*/ 1924083 h 2433639"/>
                <a:gd name="connsiteX20" fmla="*/ 659592 w 4750595"/>
                <a:gd name="connsiteY20" fmla="*/ 1859789 h 2433639"/>
                <a:gd name="connsiteX21" fmla="*/ 714360 w 4750595"/>
                <a:gd name="connsiteY21" fmla="*/ 1847881 h 2433639"/>
                <a:gd name="connsiteX22" fmla="*/ 726268 w 4750595"/>
                <a:gd name="connsiteY22" fmla="*/ 1802639 h 2433639"/>
                <a:gd name="connsiteX23" fmla="*/ 788179 w 4750595"/>
                <a:gd name="connsiteY23" fmla="*/ 1771677 h 2433639"/>
                <a:gd name="connsiteX24" fmla="*/ 838184 w 4750595"/>
                <a:gd name="connsiteY24" fmla="*/ 1774059 h 2433639"/>
                <a:gd name="connsiteX25" fmla="*/ 873904 w 4750595"/>
                <a:gd name="connsiteY25" fmla="*/ 1735961 h 2433639"/>
                <a:gd name="connsiteX26" fmla="*/ 904861 w 4750595"/>
                <a:gd name="connsiteY26" fmla="*/ 1747868 h 2433639"/>
                <a:gd name="connsiteX27" fmla="*/ 916767 w 4750595"/>
                <a:gd name="connsiteY27" fmla="*/ 1707384 h 2433639"/>
                <a:gd name="connsiteX28" fmla="*/ 973916 w 4750595"/>
                <a:gd name="connsiteY28" fmla="*/ 1712147 h 2433639"/>
                <a:gd name="connsiteX29" fmla="*/ 995348 w 4750595"/>
                <a:gd name="connsiteY29" fmla="*/ 1681191 h 2433639"/>
                <a:gd name="connsiteX30" fmla="*/ 1026304 w 4750595"/>
                <a:gd name="connsiteY30" fmla="*/ 1690716 h 2433639"/>
                <a:gd name="connsiteX31" fmla="*/ 1033448 w 4750595"/>
                <a:gd name="connsiteY31" fmla="*/ 1657378 h 2433639"/>
                <a:gd name="connsiteX32" fmla="*/ 1069166 w 4750595"/>
                <a:gd name="connsiteY32" fmla="*/ 1652616 h 2433639"/>
                <a:gd name="connsiteX33" fmla="*/ 1092978 w 4750595"/>
                <a:gd name="connsiteY33" fmla="*/ 1604991 h 2433639"/>
                <a:gd name="connsiteX34" fmla="*/ 1133459 w 4750595"/>
                <a:gd name="connsiteY34" fmla="*/ 1583559 h 2433639"/>
                <a:gd name="connsiteX35" fmla="*/ 1190609 w 4750595"/>
                <a:gd name="connsiteY35" fmla="*/ 1585941 h 2433639"/>
                <a:gd name="connsiteX36" fmla="*/ 1190610 w 4750595"/>
                <a:gd name="connsiteY36" fmla="*/ 1562129 h 2433639"/>
                <a:gd name="connsiteX37" fmla="*/ 1247760 w 4750595"/>
                <a:gd name="connsiteY37" fmla="*/ 1531173 h 2433639"/>
                <a:gd name="connsiteX38" fmla="*/ 1350154 w 4750595"/>
                <a:gd name="connsiteY38" fmla="*/ 1533553 h 2433639"/>
                <a:gd name="connsiteX39" fmla="*/ 1390635 w 4750595"/>
                <a:gd name="connsiteY39" fmla="*/ 1483547 h 2433639"/>
                <a:gd name="connsiteX40" fmla="*/ 1412067 w 4750595"/>
                <a:gd name="connsiteY40" fmla="*/ 1445447 h 2433639"/>
                <a:gd name="connsiteX41" fmla="*/ 1462072 w 4750595"/>
                <a:gd name="connsiteY41" fmla="*/ 1447829 h 2433639"/>
                <a:gd name="connsiteX42" fmla="*/ 1516841 w 4750595"/>
                <a:gd name="connsiteY42" fmla="*/ 1419254 h 2433639"/>
                <a:gd name="connsiteX43" fmla="*/ 1535892 w 4750595"/>
                <a:gd name="connsiteY43" fmla="*/ 1381154 h 2433639"/>
                <a:gd name="connsiteX44" fmla="*/ 1647810 w 4750595"/>
                <a:gd name="connsiteY44" fmla="*/ 1388297 h 2433639"/>
                <a:gd name="connsiteX45" fmla="*/ 1716866 w 4750595"/>
                <a:gd name="connsiteY45" fmla="*/ 1335909 h 2433639"/>
                <a:gd name="connsiteX46" fmla="*/ 1781160 w 4750595"/>
                <a:gd name="connsiteY46" fmla="*/ 1297810 h 2433639"/>
                <a:gd name="connsiteX47" fmla="*/ 1843073 w 4750595"/>
                <a:gd name="connsiteY47" fmla="*/ 1281141 h 2433639"/>
                <a:gd name="connsiteX48" fmla="*/ 1897842 w 4750595"/>
                <a:gd name="connsiteY48" fmla="*/ 1264472 h 2433639"/>
                <a:gd name="connsiteX49" fmla="*/ 1988330 w 4750595"/>
                <a:gd name="connsiteY49" fmla="*/ 1145410 h 2433639"/>
                <a:gd name="connsiteX50" fmla="*/ 2069291 w 4750595"/>
                <a:gd name="connsiteY50" fmla="*/ 1131122 h 2433639"/>
                <a:gd name="connsiteX51" fmla="*/ 2152635 w 4750595"/>
                <a:gd name="connsiteY51" fmla="*/ 1050160 h 2433639"/>
                <a:gd name="connsiteX52" fmla="*/ 2238360 w 4750595"/>
                <a:gd name="connsiteY52" fmla="*/ 1052541 h 2433639"/>
                <a:gd name="connsiteX53" fmla="*/ 2262173 w 4750595"/>
                <a:gd name="connsiteY53" fmla="*/ 1012064 h 2433639"/>
                <a:gd name="connsiteX54" fmla="*/ 2302656 w 4750595"/>
                <a:gd name="connsiteY54" fmla="*/ 1028732 h 2433639"/>
                <a:gd name="connsiteX55" fmla="*/ 2297892 w 4750595"/>
                <a:gd name="connsiteY55" fmla="*/ 995396 h 2433639"/>
                <a:gd name="connsiteX56" fmla="*/ 2316943 w 4750595"/>
                <a:gd name="connsiteY56" fmla="*/ 983489 h 2433639"/>
                <a:gd name="connsiteX57" fmla="*/ 2366948 w 4750595"/>
                <a:gd name="connsiteY57" fmla="*/ 985866 h 2433639"/>
                <a:gd name="connsiteX58" fmla="*/ 2376473 w 4750595"/>
                <a:gd name="connsiteY58" fmla="*/ 940622 h 2433639"/>
                <a:gd name="connsiteX59" fmla="*/ 2447910 w 4750595"/>
                <a:gd name="connsiteY59" fmla="*/ 900141 h 2433639"/>
                <a:gd name="connsiteX60" fmla="*/ 2495535 w 4750595"/>
                <a:gd name="connsiteY60" fmla="*/ 881091 h 2433639"/>
                <a:gd name="connsiteX61" fmla="*/ 2543161 w 4750595"/>
                <a:gd name="connsiteY61" fmla="*/ 893001 h 2433639"/>
                <a:gd name="connsiteX62" fmla="*/ 2552686 w 4750595"/>
                <a:gd name="connsiteY62" fmla="*/ 842995 h 2433639"/>
                <a:gd name="connsiteX63" fmla="*/ 2657460 w 4750595"/>
                <a:gd name="connsiteY63" fmla="*/ 792984 h 2433639"/>
                <a:gd name="connsiteX64" fmla="*/ 2821767 w 4750595"/>
                <a:gd name="connsiteY64" fmla="*/ 666778 h 2433639"/>
                <a:gd name="connsiteX65" fmla="*/ 2871773 w 4750595"/>
                <a:gd name="connsiteY65" fmla="*/ 678684 h 2433639"/>
                <a:gd name="connsiteX66" fmla="*/ 2905110 w 4750595"/>
                <a:gd name="connsiteY66" fmla="*/ 642965 h 2433639"/>
                <a:gd name="connsiteX67" fmla="*/ 2974166 w 4750595"/>
                <a:gd name="connsiteY67" fmla="*/ 654872 h 2433639"/>
                <a:gd name="connsiteX68" fmla="*/ 3014648 w 4750595"/>
                <a:gd name="connsiteY68" fmla="*/ 628678 h 2433639"/>
                <a:gd name="connsiteX69" fmla="*/ 3052749 w 4750595"/>
                <a:gd name="connsiteY69" fmla="*/ 626297 h 2433639"/>
                <a:gd name="connsiteX70" fmla="*/ 3083704 w 4750595"/>
                <a:gd name="connsiteY70" fmla="*/ 600103 h 2433639"/>
                <a:gd name="connsiteX71" fmla="*/ 3112278 w 4750595"/>
                <a:gd name="connsiteY71" fmla="*/ 614391 h 2433639"/>
                <a:gd name="connsiteX72" fmla="*/ 3124185 w 4750595"/>
                <a:gd name="connsiteY72" fmla="*/ 585814 h 2433639"/>
                <a:gd name="connsiteX73" fmla="*/ 3167048 w 4750595"/>
                <a:gd name="connsiteY73" fmla="*/ 571528 h 2433639"/>
                <a:gd name="connsiteX74" fmla="*/ 3205147 w 4750595"/>
                <a:gd name="connsiteY74" fmla="*/ 550096 h 2433639"/>
                <a:gd name="connsiteX75" fmla="*/ 3262297 w 4750595"/>
                <a:gd name="connsiteY75" fmla="*/ 552478 h 2433639"/>
                <a:gd name="connsiteX76" fmla="*/ 3278967 w 4750595"/>
                <a:gd name="connsiteY76" fmla="*/ 533428 h 2433639"/>
                <a:gd name="connsiteX77" fmla="*/ 3355166 w 4750595"/>
                <a:gd name="connsiteY77" fmla="*/ 540571 h 2433639"/>
                <a:gd name="connsiteX78" fmla="*/ 3364691 w 4750595"/>
                <a:gd name="connsiteY78" fmla="*/ 509615 h 2433639"/>
                <a:gd name="connsiteX79" fmla="*/ 3426603 w 4750595"/>
                <a:gd name="connsiteY79" fmla="*/ 516759 h 2433639"/>
                <a:gd name="connsiteX80" fmla="*/ 3474229 w 4750595"/>
                <a:gd name="connsiteY80" fmla="*/ 464372 h 2433639"/>
                <a:gd name="connsiteX81" fmla="*/ 3514710 w 4750595"/>
                <a:gd name="connsiteY81" fmla="*/ 466752 h 2433639"/>
                <a:gd name="connsiteX82" fmla="*/ 3545666 w 4750595"/>
                <a:gd name="connsiteY82" fmla="*/ 419128 h 2433639"/>
                <a:gd name="connsiteX83" fmla="*/ 3598054 w 4750595"/>
                <a:gd name="connsiteY83" fmla="*/ 426271 h 2433639"/>
                <a:gd name="connsiteX84" fmla="*/ 3626628 w 4750595"/>
                <a:gd name="connsiteY84" fmla="*/ 378646 h 2433639"/>
                <a:gd name="connsiteX85" fmla="*/ 3733786 w 4750595"/>
                <a:gd name="connsiteY85" fmla="*/ 383409 h 2433639"/>
                <a:gd name="connsiteX86" fmla="*/ 3776648 w 4750595"/>
                <a:gd name="connsiteY86" fmla="*/ 338165 h 2433639"/>
                <a:gd name="connsiteX87" fmla="*/ 3833798 w 4750595"/>
                <a:gd name="connsiteY87" fmla="*/ 323878 h 2433639"/>
                <a:gd name="connsiteX88" fmla="*/ 3855229 w 4750595"/>
                <a:gd name="connsiteY88" fmla="*/ 283396 h 2433639"/>
                <a:gd name="connsiteX89" fmla="*/ 3950479 w 4750595"/>
                <a:gd name="connsiteY89" fmla="*/ 295303 h 2433639"/>
                <a:gd name="connsiteX90" fmla="*/ 3969529 w 4750595"/>
                <a:gd name="connsiteY90" fmla="*/ 269109 h 2433639"/>
                <a:gd name="connsiteX91" fmla="*/ 4002867 w 4750595"/>
                <a:gd name="connsiteY91" fmla="*/ 288159 h 2433639"/>
                <a:gd name="connsiteX92" fmla="*/ 4031441 w 4750595"/>
                <a:gd name="connsiteY92" fmla="*/ 228627 h 2433639"/>
                <a:gd name="connsiteX93" fmla="*/ 4095735 w 4750595"/>
                <a:gd name="connsiteY93" fmla="*/ 226246 h 2433639"/>
                <a:gd name="connsiteX94" fmla="*/ 4088591 w 4750595"/>
                <a:gd name="connsiteY94" fmla="*/ 202433 h 2433639"/>
                <a:gd name="connsiteX95" fmla="*/ 4164791 w 4750595"/>
                <a:gd name="connsiteY95" fmla="*/ 214340 h 2433639"/>
                <a:gd name="connsiteX96" fmla="*/ 4162410 w 4750595"/>
                <a:gd name="connsiteY96" fmla="*/ 166715 h 2433639"/>
                <a:gd name="connsiteX97" fmla="*/ 4202892 w 4750595"/>
                <a:gd name="connsiteY97" fmla="*/ 171478 h 2433639"/>
                <a:gd name="connsiteX98" fmla="*/ 4205272 w 4750595"/>
                <a:gd name="connsiteY98" fmla="*/ 145285 h 2433639"/>
                <a:gd name="connsiteX99" fmla="*/ 4300523 w 4750595"/>
                <a:gd name="connsiteY99" fmla="*/ 152428 h 2433639"/>
                <a:gd name="connsiteX100" fmla="*/ 4331479 w 4750595"/>
                <a:gd name="connsiteY100" fmla="*/ 116709 h 2433639"/>
                <a:gd name="connsiteX101" fmla="*/ 4383866 w 4750595"/>
                <a:gd name="connsiteY101" fmla="*/ 119091 h 2433639"/>
                <a:gd name="connsiteX102" fmla="*/ 4414822 w 4750595"/>
                <a:gd name="connsiteY102" fmla="*/ 95277 h 2433639"/>
                <a:gd name="connsiteX103" fmla="*/ 4471972 w 4750595"/>
                <a:gd name="connsiteY103" fmla="*/ 107184 h 2433639"/>
                <a:gd name="connsiteX104" fmla="*/ 4467210 w 4750595"/>
                <a:gd name="connsiteY104" fmla="*/ 66702 h 2433639"/>
                <a:gd name="connsiteX105" fmla="*/ 4655329 w 4750595"/>
                <a:gd name="connsiteY105" fmla="*/ 71465 h 2433639"/>
                <a:gd name="connsiteX106" fmla="*/ 4676759 w 4750595"/>
                <a:gd name="connsiteY106" fmla="*/ 40508 h 2433639"/>
                <a:gd name="connsiteX107" fmla="*/ 4719622 w 4750595"/>
                <a:gd name="connsiteY107" fmla="*/ 57177 h 2433639"/>
                <a:gd name="connsiteX108" fmla="*/ 4714861 w 4750595"/>
                <a:gd name="connsiteY108" fmla="*/ 21458 h 2433639"/>
                <a:gd name="connsiteX109" fmla="*/ 4750595 w 4750595"/>
                <a:gd name="connsiteY109"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588155 w 4750595"/>
                <a:gd name="connsiteY19" fmla="*/ 1924083 h 2433639"/>
                <a:gd name="connsiteX20" fmla="*/ 659592 w 4750595"/>
                <a:gd name="connsiteY20" fmla="*/ 1859789 h 2433639"/>
                <a:gd name="connsiteX21" fmla="*/ 714360 w 4750595"/>
                <a:gd name="connsiteY21" fmla="*/ 1847881 h 2433639"/>
                <a:gd name="connsiteX22" fmla="*/ 726268 w 4750595"/>
                <a:gd name="connsiteY22" fmla="*/ 1802639 h 2433639"/>
                <a:gd name="connsiteX23" fmla="*/ 788179 w 4750595"/>
                <a:gd name="connsiteY23" fmla="*/ 1771677 h 2433639"/>
                <a:gd name="connsiteX24" fmla="*/ 838184 w 4750595"/>
                <a:gd name="connsiteY24" fmla="*/ 1774059 h 2433639"/>
                <a:gd name="connsiteX25" fmla="*/ 873904 w 4750595"/>
                <a:gd name="connsiteY25" fmla="*/ 1735961 h 2433639"/>
                <a:gd name="connsiteX26" fmla="*/ 904861 w 4750595"/>
                <a:gd name="connsiteY26" fmla="*/ 1747868 h 2433639"/>
                <a:gd name="connsiteX27" fmla="*/ 916767 w 4750595"/>
                <a:gd name="connsiteY27" fmla="*/ 1707384 h 2433639"/>
                <a:gd name="connsiteX28" fmla="*/ 973916 w 4750595"/>
                <a:gd name="connsiteY28" fmla="*/ 1712147 h 2433639"/>
                <a:gd name="connsiteX29" fmla="*/ 995348 w 4750595"/>
                <a:gd name="connsiteY29" fmla="*/ 1681191 h 2433639"/>
                <a:gd name="connsiteX30" fmla="*/ 1026304 w 4750595"/>
                <a:gd name="connsiteY30" fmla="*/ 1690716 h 2433639"/>
                <a:gd name="connsiteX31" fmla="*/ 1033448 w 4750595"/>
                <a:gd name="connsiteY31" fmla="*/ 1657378 h 2433639"/>
                <a:gd name="connsiteX32" fmla="*/ 1069166 w 4750595"/>
                <a:gd name="connsiteY32" fmla="*/ 1652616 h 2433639"/>
                <a:gd name="connsiteX33" fmla="*/ 1092978 w 4750595"/>
                <a:gd name="connsiteY33" fmla="*/ 1604991 h 2433639"/>
                <a:gd name="connsiteX34" fmla="*/ 1133459 w 4750595"/>
                <a:gd name="connsiteY34" fmla="*/ 1583559 h 2433639"/>
                <a:gd name="connsiteX35" fmla="*/ 1190609 w 4750595"/>
                <a:gd name="connsiteY35" fmla="*/ 1585941 h 2433639"/>
                <a:gd name="connsiteX36" fmla="*/ 1190610 w 4750595"/>
                <a:gd name="connsiteY36" fmla="*/ 1562129 h 2433639"/>
                <a:gd name="connsiteX37" fmla="*/ 1247760 w 4750595"/>
                <a:gd name="connsiteY37" fmla="*/ 1531173 h 2433639"/>
                <a:gd name="connsiteX38" fmla="*/ 1350154 w 4750595"/>
                <a:gd name="connsiteY38" fmla="*/ 1533553 h 2433639"/>
                <a:gd name="connsiteX39" fmla="*/ 1390635 w 4750595"/>
                <a:gd name="connsiteY39" fmla="*/ 1483547 h 2433639"/>
                <a:gd name="connsiteX40" fmla="*/ 1412067 w 4750595"/>
                <a:gd name="connsiteY40" fmla="*/ 1445447 h 2433639"/>
                <a:gd name="connsiteX41" fmla="*/ 1462072 w 4750595"/>
                <a:gd name="connsiteY41" fmla="*/ 1447829 h 2433639"/>
                <a:gd name="connsiteX42" fmla="*/ 1516841 w 4750595"/>
                <a:gd name="connsiteY42" fmla="*/ 1419254 h 2433639"/>
                <a:gd name="connsiteX43" fmla="*/ 1535892 w 4750595"/>
                <a:gd name="connsiteY43" fmla="*/ 1381154 h 2433639"/>
                <a:gd name="connsiteX44" fmla="*/ 1647810 w 4750595"/>
                <a:gd name="connsiteY44" fmla="*/ 1388297 h 2433639"/>
                <a:gd name="connsiteX45" fmla="*/ 1716866 w 4750595"/>
                <a:gd name="connsiteY45" fmla="*/ 1335909 h 2433639"/>
                <a:gd name="connsiteX46" fmla="*/ 1781160 w 4750595"/>
                <a:gd name="connsiteY46" fmla="*/ 1297810 h 2433639"/>
                <a:gd name="connsiteX47" fmla="*/ 1843073 w 4750595"/>
                <a:gd name="connsiteY47" fmla="*/ 1281141 h 2433639"/>
                <a:gd name="connsiteX48" fmla="*/ 1897842 w 4750595"/>
                <a:gd name="connsiteY48" fmla="*/ 1264472 h 2433639"/>
                <a:gd name="connsiteX49" fmla="*/ 1988330 w 4750595"/>
                <a:gd name="connsiteY49" fmla="*/ 1145410 h 2433639"/>
                <a:gd name="connsiteX50" fmla="*/ 2069291 w 4750595"/>
                <a:gd name="connsiteY50" fmla="*/ 1131122 h 2433639"/>
                <a:gd name="connsiteX51" fmla="*/ 2152635 w 4750595"/>
                <a:gd name="connsiteY51" fmla="*/ 1050160 h 2433639"/>
                <a:gd name="connsiteX52" fmla="*/ 2238360 w 4750595"/>
                <a:gd name="connsiteY52" fmla="*/ 1052541 h 2433639"/>
                <a:gd name="connsiteX53" fmla="*/ 2262173 w 4750595"/>
                <a:gd name="connsiteY53" fmla="*/ 1012064 h 2433639"/>
                <a:gd name="connsiteX54" fmla="*/ 2302656 w 4750595"/>
                <a:gd name="connsiteY54" fmla="*/ 1028732 h 2433639"/>
                <a:gd name="connsiteX55" fmla="*/ 2297892 w 4750595"/>
                <a:gd name="connsiteY55" fmla="*/ 995396 h 2433639"/>
                <a:gd name="connsiteX56" fmla="*/ 2316943 w 4750595"/>
                <a:gd name="connsiteY56" fmla="*/ 983489 h 2433639"/>
                <a:gd name="connsiteX57" fmla="*/ 2366948 w 4750595"/>
                <a:gd name="connsiteY57" fmla="*/ 985866 h 2433639"/>
                <a:gd name="connsiteX58" fmla="*/ 2376473 w 4750595"/>
                <a:gd name="connsiteY58" fmla="*/ 940622 h 2433639"/>
                <a:gd name="connsiteX59" fmla="*/ 2447910 w 4750595"/>
                <a:gd name="connsiteY59" fmla="*/ 900141 h 2433639"/>
                <a:gd name="connsiteX60" fmla="*/ 2495535 w 4750595"/>
                <a:gd name="connsiteY60" fmla="*/ 881091 h 2433639"/>
                <a:gd name="connsiteX61" fmla="*/ 2543161 w 4750595"/>
                <a:gd name="connsiteY61" fmla="*/ 893001 h 2433639"/>
                <a:gd name="connsiteX62" fmla="*/ 2552686 w 4750595"/>
                <a:gd name="connsiteY62" fmla="*/ 842995 h 2433639"/>
                <a:gd name="connsiteX63" fmla="*/ 2657460 w 4750595"/>
                <a:gd name="connsiteY63" fmla="*/ 792984 h 2433639"/>
                <a:gd name="connsiteX64" fmla="*/ 2821767 w 4750595"/>
                <a:gd name="connsiteY64" fmla="*/ 666778 h 2433639"/>
                <a:gd name="connsiteX65" fmla="*/ 2871773 w 4750595"/>
                <a:gd name="connsiteY65" fmla="*/ 678684 h 2433639"/>
                <a:gd name="connsiteX66" fmla="*/ 2905110 w 4750595"/>
                <a:gd name="connsiteY66" fmla="*/ 642965 h 2433639"/>
                <a:gd name="connsiteX67" fmla="*/ 2974166 w 4750595"/>
                <a:gd name="connsiteY67" fmla="*/ 654872 h 2433639"/>
                <a:gd name="connsiteX68" fmla="*/ 3014648 w 4750595"/>
                <a:gd name="connsiteY68" fmla="*/ 628678 h 2433639"/>
                <a:gd name="connsiteX69" fmla="*/ 3052749 w 4750595"/>
                <a:gd name="connsiteY69" fmla="*/ 626297 h 2433639"/>
                <a:gd name="connsiteX70" fmla="*/ 3083704 w 4750595"/>
                <a:gd name="connsiteY70" fmla="*/ 600103 h 2433639"/>
                <a:gd name="connsiteX71" fmla="*/ 3112278 w 4750595"/>
                <a:gd name="connsiteY71" fmla="*/ 614391 h 2433639"/>
                <a:gd name="connsiteX72" fmla="*/ 3124185 w 4750595"/>
                <a:gd name="connsiteY72" fmla="*/ 585814 h 2433639"/>
                <a:gd name="connsiteX73" fmla="*/ 3167048 w 4750595"/>
                <a:gd name="connsiteY73" fmla="*/ 571528 h 2433639"/>
                <a:gd name="connsiteX74" fmla="*/ 3205147 w 4750595"/>
                <a:gd name="connsiteY74" fmla="*/ 550096 h 2433639"/>
                <a:gd name="connsiteX75" fmla="*/ 3262297 w 4750595"/>
                <a:gd name="connsiteY75" fmla="*/ 552478 h 2433639"/>
                <a:gd name="connsiteX76" fmla="*/ 3278967 w 4750595"/>
                <a:gd name="connsiteY76" fmla="*/ 533428 h 2433639"/>
                <a:gd name="connsiteX77" fmla="*/ 3355166 w 4750595"/>
                <a:gd name="connsiteY77" fmla="*/ 540571 h 2433639"/>
                <a:gd name="connsiteX78" fmla="*/ 3364691 w 4750595"/>
                <a:gd name="connsiteY78" fmla="*/ 509615 h 2433639"/>
                <a:gd name="connsiteX79" fmla="*/ 3426603 w 4750595"/>
                <a:gd name="connsiteY79" fmla="*/ 516759 h 2433639"/>
                <a:gd name="connsiteX80" fmla="*/ 3474229 w 4750595"/>
                <a:gd name="connsiteY80" fmla="*/ 464372 h 2433639"/>
                <a:gd name="connsiteX81" fmla="*/ 3514710 w 4750595"/>
                <a:gd name="connsiteY81" fmla="*/ 466752 h 2433639"/>
                <a:gd name="connsiteX82" fmla="*/ 3545666 w 4750595"/>
                <a:gd name="connsiteY82" fmla="*/ 419128 h 2433639"/>
                <a:gd name="connsiteX83" fmla="*/ 3598054 w 4750595"/>
                <a:gd name="connsiteY83" fmla="*/ 426271 h 2433639"/>
                <a:gd name="connsiteX84" fmla="*/ 3626628 w 4750595"/>
                <a:gd name="connsiteY84" fmla="*/ 378646 h 2433639"/>
                <a:gd name="connsiteX85" fmla="*/ 3733786 w 4750595"/>
                <a:gd name="connsiteY85" fmla="*/ 383409 h 2433639"/>
                <a:gd name="connsiteX86" fmla="*/ 3776648 w 4750595"/>
                <a:gd name="connsiteY86" fmla="*/ 338165 h 2433639"/>
                <a:gd name="connsiteX87" fmla="*/ 3833798 w 4750595"/>
                <a:gd name="connsiteY87" fmla="*/ 323878 h 2433639"/>
                <a:gd name="connsiteX88" fmla="*/ 3855229 w 4750595"/>
                <a:gd name="connsiteY88" fmla="*/ 283396 h 2433639"/>
                <a:gd name="connsiteX89" fmla="*/ 3950479 w 4750595"/>
                <a:gd name="connsiteY89" fmla="*/ 295303 h 2433639"/>
                <a:gd name="connsiteX90" fmla="*/ 3969529 w 4750595"/>
                <a:gd name="connsiteY90" fmla="*/ 269109 h 2433639"/>
                <a:gd name="connsiteX91" fmla="*/ 4002867 w 4750595"/>
                <a:gd name="connsiteY91" fmla="*/ 288159 h 2433639"/>
                <a:gd name="connsiteX92" fmla="*/ 4031441 w 4750595"/>
                <a:gd name="connsiteY92" fmla="*/ 228627 h 2433639"/>
                <a:gd name="connsiteX93" fmla="*/ 4095735 w 4750595"/>
                <a:gd name="connsiteY93" fmla="*/ 226246 h 2433639"/>
                <a:gd name="connsiteX94" fmla="*/ 4088591 w 4750595"/>
                <a:gd name="connsiteY94" fmla="*/ 202433 h 2433639"/>
                <a:gd name="connsiteX95" fmla="*/ 4164791 w 4750595"/>
                <a:gd name="connsiteY95" fmla="*/ 214340 h 2433639"/>
                <a:gd name="connsiteX96" fmla="*/ 4162410 w 4750595"/>
                <a:gd name="connsiteY96" fmla="*/ 166715 h 2433639"/>
                <a:gd name="connsiteX97" fmla="*/ 4202892 w 4750595"/>
                <a:gd name="connsiteY97" fmla="*/ 171478 h 2433639"/>
                <a:gd name="connsiteX98" fmla="*/ 4205272 w 4750595"/>
                <a:gd name="connsiteY98" fmla="*/ 145285 h 2433639"/>
                <a:gd name="connsiteX99" fmla="*/ 4300523 w 4750595"/>
                <a:gd name="connsiteY99" fmla="*/ 152428 h 2433639"/>
                <a:gd name="connsiteX100" fmla="*/ 4331479 w 4750595"/>
                <a:gd name="connsiteY100" fmla="*/ 116709 h 2433639"/>
                <a:gd name="connsiteX101" fmla="*/ 4383866 w 4750595"/>
                <a:gd name="connsiteY101" fmla="*/ 119091 h 2433639"/>
                <a:gd name="connsiteX102" fmla="*/ 4414822 w 4750595"/>
                <a:gd name="connsiteY102" fmla="*/ 95277 h 2433639"/>
                <a:gd name="connsiteX103" fmla="*/ 4471972 w 4750595"/>
                <a:gd name="connsiteY103" fmla="*/ 107184 h 2433639"/>
                <a:gd name="connsiteX104" fmla="*/ 4467210 w 4750595"/>
                <a:gd name="connsiteY104" fmla="*/ 66702 h 2433639"/>
                <a:gd name="connsiteX105" fmla="*/ 4655329 w 4750595"/>
                <a:gd name="connsiteY105" fmla="*/ 71465 h 2433639"/>
                <a:gd name="connsiteX106" fmla="*/ 4676759 w 4750595"/>
                <a:gd name="connsiteY106" fmla="*/ 40508 h 2433639"/>
                <a:gd name="connsiteX107" fmla="*/ 4719622 w 4750595"/>
                <a:gd name="connsiteY107" fmla="*/ 57177 h 2433639"/>
                <a:gd name="connsiteX108" fmla="*/ 4714861 w 4750595"/>
                <a:gd name="connsiteY108" fmla="*/ 21458 h 2433639"/>
                <a:gd name="connsiteX109" fmla="*/ 4750595 w 4750595"/>
                <a:gd name="connsiteY109"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590541 w 4750595"/>
                <a:gd name="connsiteY19" fmla="*/ 1858892 h 2433639"/>
                <a:gd name="connsiteX20" fmla="*/ 659592 w 4750595"/>
                <a:gd name="connsiteY20" fmla="*/ 1859789 h 2433639"/>
                <a:gd name="connsiteX21" fmla="*/ 714360 w 4750595"/>
                <a:gd name="connsiteY21" fmla="*/ 1847881 h 2433639"/>
                <a:gd name="connsiteX22" fmla="*/ 726268 w 4750595"/>
                <a:gd name="connsiteY22" fmla="*/ 1802639 h 2433639"/>
                <a:gd name="connsiteX23" fmla="*/ 788179 w 4750595"/>
                <a:gd name="connsiteY23" fmla="*/ 1771677 h 2433639"/>
                <a:gd name="connsiteX24" fmla="*/ 838184 w 4750595"/>
                <a:gd name="connsiteY24" fmla="*/ 1774059 h 2433639"/>
                <a:gd name="connsiteX25" fmla="*/ 873904 w 4750595"/>
                <a:gd name="connsiteY25" fmla="*/ 1735961 h 2433639"/>
                <a:gd name="connsiteX26" fmla="*/ 904861 w 4750595"/>
                <a:gd name="connsiteY26" fmla="*/ 1747868 h 2433639"/>
                <a:gd name="connsiteX27" fmla="*/ 916767 w 4750595"/>
                <a:gd name="connsiteY27" fmla="*/ 1707384 h 2433639"/>
                <a:gd name="connsiteX28" fmla="*/ 973916 w 4750595"/>
                <a:gd name="connsiteY28" fmla="*/ 1712147 h 2433639"/>
                <a:gd name="connsiteX29" fmla="*/ 995348 w 4750595"/>
                <a:gd name="connsiteY29" fmla="*/ 1681191 h 2433639"/>
                <a:gd name="connsiteX30" fmla="*/ 1026304 w 4750595"/>
                <a:gd name="connsiteY30" fmla="*/ 1690716 h 2433639"/>
                <a:gd name="connsiteX31" fmla="*/ 1033448 w 4750595"/>
                <a:gd name="connsiteY31" fmla="*/ 1657378 h 2433639"/>
                <a:gd name="connsiteX32" fmla="*/ 1069166 w 4750595"/>
                <a:gd name="connsiteY32" fmla="*/ 1652616 h 2433639"/>
                <a:gd name="connsiteX33" fmla="*/ 1092978 w 4750595"/>
                <a:gd name="connsiteY33" fmla="*/ 1604991 h 2433639"/>
                <a:gd name="connsiteX34" fmla="*/ 1133459 w 4750595"/>
                <a:gd name="connsiteY34" fmla="*/ 1583559 h 2433639"/>
                <a:gd name="connsiteX35" fmla="*/ 1190609 w 4750595"/>
                <a:gd name="connsiteY35" fmla="*/ 1585941 h 2433639"/>
                <a:gd name="connsiteX36" fmla="*/ 1190610 w 4750595"/>
                <a:gd name="connsiteY36" fmla="*/ 1562129 h 2433639"/>
                <a:gd name="connsiteX37" fmla="*/ 1247760 w 4750595"/>
                <a:gd name="connsiteY37" fmla="*/ 1531173 h 2433639"/>
                <a:gd name="connsiteX38" fmla="*/ 1350154 w 4750595"/>
                <a:gd name="connsiteY38" fmla="*/ 1533553 h 2433639"/>
                <a:gd name="connsiteX39" fmla="*/ 1390635 w 4750595"/>
                <a:gd name="connsiteY39" fmla="*/ 1483547 h 2433639"/>
                <a:gd name="connsiteX40" fmla="*/ 1412067 w 4750595"/>
                <a:gd name="connsiteY40" fmla="*/ 1445447 h 2433639"/>
                <a:gd name="connsiteX41" fmla="*/ 1462072 w 4750595"/>
                <a:gd name="connsiteY41" fmla="*/ 1447829 h 2433639"/>
                <a:gd name="connsiteX42" fmla="*/ 1516841 w 4750595"/>
                <a:gd name="connsiteY42" fmla="*/ 1419254 h 2433639"/>
                <a:gd name="connsiteX43" fmla="*/ 1535892 w 4750595"/>
                <a:gd name="connsiteY43" fmla="*/ 1381154 h 2433639"/>
                <a:gd name="connsiteX44" fmla="*/ 1647810 w 4750595"/>
                <a:gd name="connsiteY44" fmla="*/ 1388297 h 2433639"/>
                <a:gd name="connsiteX45" fmla="*/ 1716866 w 4750595"/>
                <a:gd name="connsiteY45" fmla="*/ 1335909 h 2433639"/>
                <a:gd name="connsiteX46" fmla="*/ 1781160 w 4750595"/>
                <a:gd name="connsiteY46" fmla="*/ 1297810 h 2433639"/>
                <a:gd name="connsiteX47" fmla="*/ 1843073 w 4750595"/>
                <a:gd name="connsiteY47" fmla="*/ 1281141 h 2433639"/>
                <a:gd name="connsiteX48" fmla="*/ 1897842 w 4750595"/>
                <a:gd name="connsiteY48" fmla="*/ 1264472 h 2433639"/>
                <a:gd name="connsiteX49" fmla="*/ 1988330 w 4750595"/>
                <a:gd name="connsiteY49" fmla="*/ 1145410 h 2433639"/>
                <a:gd name="connsiteX50" fmla="*/ 2069291 w 4750595"/>
                <a:gd name="connsiteY50" fmla="*/ 1131122 h 2433639"/>
                <a:gd name="connsiteX51" fmla="*/ 2152635 w 4750595"/>
                <a:gd name="connsiteY51" fmla="*/ 1050160 h 2433639"/>
                <a:gd name="connsiteX52" fmla="*/ 2238360 w 4750595"/>
                <a:gd name="connsiteY52" fmla="*/ 1052541 h 2433639"/>
                <a:gd name="connsiteX53" fmla="*/ 2262173 w 4750595"/>
                <a:gd name="connsiteY53" fmla="*/ 1012064 h 2433639"/>
                <a:gd name="connsiteX54" fmla="*/ 2302656 w 4750595"/>
                <a:gd name="connsiteY54" fmla="*/ 1028732 h 2433639"/>
                <a:gd name="connsiteX55" fmla="*/ 2297892 w 4750595"/>
                <a:gd name="connsiteY55" fmla="*/ 995396 h 2433639"/>
                <a:gd name="connsiteX56" fmla="*/ 2316943 w 4750595"/>
                <a:gd name="connsiteY56" fmla="*/ 983489 h 2433639"/>
                <a:gd name="connsiteX57" fmla="*/ 2366948 w 4750595"/>
                <a:gd name="connsiteY57" fmla="*/ 985866 h 2433639"/>
                <a:gd name="connsiteX58" fmla="*/ 2376473 w 4750595"/>
                <a:gd name="connsiteY58" fmla="*/ 940622 h 2433639"/>
                <a:gd name="connsiteX59" fmla="*/ 2447910 w 4750595"/>
                <a:gd name="connsiteY59" fmla="*/ 900141 h 2433639"/>
                <a:gd name="connsiteX60" fmla="*/ 2495535 w 4750595"/>
                <a:gd name="connsiteY60" fmla="*/ 881091 h 2433639"/>
                <a:gd name="connsiteX61" fmla="*/ 2543161 w 4750595"/>
                <a:gd name="connsiteY61" fmla="*/ 893001 h 2433639"/>
                <a:gd name="connsiteX62" fmla="*/ 2552686 w 4750595"/>
                <a:gd name="connsiteY62" fmla="*/ 842995 h 2433639"/>
                <a:gd name="connsiteX63" fmla="*/ 2657460 w 4750595"/>
                <a:gd name="connsiteY63" fmla="*/ 792984 h 2433639"/>
                <a:gd name="connsiteX64" fmla="*/ 2821767 w 4750595"/>
                <a:gd name="connsiteY64" fmla="*/ 666778 h 2433639"/>
                <a:gd name="connsiteX65" fmla="*/ 2871773 w 4750595"/>
                <a:gd name="connsiteY65" fmla="*/ 678684 h 2433639"/>
                <a:gd name="connsiteX66" fmla="*/ 2905110 w 4750595"/>
                <a:gd name="connsiteY66" fmla="*/ 642965 h 2433639"/>
                <a:gd name="connsiteX67" fmla="*/ 2974166 w 4750595"/>
                <a:gd name="connsiteY67" fmla="*/ 654872 h 2433639"/>
                <a:gd name="connsiteX68" fmla="*/ 3014648 w 4750595"/>
                <a:gd name="connsiteY68" fmla="*/ 628678 h 2433639"/>
                <a:gd name="connsiteX69" fmla="*/ 3052749 w 4750595"/>
                <a:gd name="connsiteY69" fmla="*/ 626297 h 2433639"/>
                <a:gd name="connsiteX70" fmla="*/ 3083704 w 4750595"/>
                <a:gd name="connsiteY70" fmla="*/ 600103 h 2433639"/>
                <a:gd name="connsiteX71" fmla="*/ 3112278 w 4750595"/>
                <a:gd name="connsiteY71" fmla="*/ 614391 h 2433639"/>
                <a:gd name="connsiteX72" fmla="*/ 3124185 w 4750595"/>
                <a:gd name="connsiteY72" fmla="*/ 585814 h 2433639"/>
                <a:gd name="connsiteX73" fmla="*/ 3167048 w 4750595"/>
                <a:gd name="connsiteY73" fmla="*/ 571528 h 2433639"/>
                <a:gd name="connsiteX74" fmla="*/ 3205147 w 4750595"/>
                <a:gd name="connsiteY74" fmla="*/ 550096 h 2433639"/>
                <a:gd name="connsiteX75" fmla="*/ 3262297 w 4750595"/>
                <a:gd name="connsiteY75" fmla="*/ 552478 h 2433639"/>
                <a:gd name="connsiteX76" fmla="*/ 3278967 w 4750595"/>
                <a:gd name="connsiteY76" fmla="*/ 533428 h 2433639"/>
                <a:gd name="connsiteX77" fmla="*/ 3355166 w 4750595"/>
                <a:gd name="connsiteY77" fmla="*/ 540571 h 2433639"/>
                <a:gd name="connsiteX78" fmla="*/ 3364691 w 4750595"/>
                <a:gd name="connsiteY78" fmla="*/ 509615 h 2433639"/>
                <a:gd name="connsiteX79" fmla="*/ 3426603 w 4750595"/>
                <a:gd name="connsiteY79" fmla="*/ 516759 h 2433639"/>
                <a:gd name="connsiteX80" fmla="*/ 3474229 w 4750595"/>
                <a:gd name="connsiteY80" fmla="*/ 464372 h 2433639"/>
                <a:gd name="connsiteX81" fmla="*/ 3514710 w 4750595"/>
                <a:gd name="connsiteY81" fmla="*/ 466752 h 2433639"/>
                <a:gd name="connsiteX82" fmla="*/ 3545666 w 4750595"/>
                <a:gd name="connsiteY82" fmla="*/ 419128 h 2433639"/>
                <a:gd name="connsiteX83" fmla="*/ 3598054 w 4750595"/>
                <a:gd name="connsiteY83" fmla="*/ 426271 h 2433639"/>
                <a:gd name="connsiteX84" fmla="*/ 3626628 w 4750595"/>
                <a:gd name="connsiteY84" fmla="*/ 378646 h 2433639"/>
                <a:gd name="connsiteX85" fmla="*/ 3733786 w 4750595"/>
                <a:gd name="connsiteY85" fmla="*/ 383409 h 2433639"/>
                <a:gd name="connsiteX86" fmla="*/ 3776648 w 4750595"/>
                <a:gd name="connsiteY86" fmla="*/ 338165 h 2433639"/>
                <a:gd name="connsiteX87" fmla="*/ 3833798 w 4750595"/>
                <a:gd name="connsiteY87" fmla="*/ 323878 h 2433639"/>
                <a:gd name="connsiteX88" fmla="*/ 3855229 w 4750595"/>
                <a:gd name="connsiteY88" fmla="*/ 283396 h 2433639"/>
                <a:gd name="connsiteX89" fmla="*/ 3950479 w 4750595"/>
                <a:gd name="connsiteY89" fmla="*/ 295303 h 2433639"/>
                <a:gd name="connsiteX90" fmla="*/ 3969529 w 4750595"/>
                <a:gd name="connsiteY90" fmla="*/ 269109 h 2433639"/>
                <a:gd name="connsiteX91" fmla="*/ 4002867 w 4750595"/>
                <a:gd name="connsiteY91" fmla="*/ 288159 h 2433639"/>
                <a:gd name="connsiteX92" fmla="*/ 4031441 w 4750595"/>
                <a:gd name="connsiteY92" fmla="*/ 228627 h 2433639"/>
                <a:gd name="connsiteX93" fmla="*/ 4095735 w 4750595"/>
                <a:gd name="connsiteY93" fmla="*/ 226246 h 2433639"/>
                <a:gd name="connsiteX94" fmla="*/ 4088591 w 4750595"/>
                <a:gd name="connsiteY94" fmla="*/ 202433 h 2433639"/>
                <a:gd name="connsiteX95" fmla="*/ 4164791 w 4750595"/>
                <a:gd name="connsiteY95" fmla="*/ 214340 h 2433639"/>
                <a:gd name="connsiteX96" fmla="*/ 4162410 w 4750595"/>
                <a:gd name="connsiteY96" fmla="*/ 166715 h 2433639"/>
                <a:gd name="connsiteX97" fmla="*/ 4202892 w 4750595"/>
                <a:gd name="connsiteY97" fmla="*/ 171478 h 2433639"/>
                <a:gd name="connsiteX98" fmla="*/ 4205272 w 4750595"/>
                <a:gd name="connsiteY98" fmla="*/ 145285 h 2433639"/>
                <a:gd name="connsiteX99" fmla="*/ 4300523 w 4750595"/>
                <a:gd name="connsiteY99" fmla="*/ 152428 h 2433639"/>
                <a:gd name="connsiteX100" fmla="*/ 4331479 w 4750595"/>
                <a:gd name="connsiteY100" fmla="*/ 116709 h 2433639"/>
                <a:gd name="connsiteX101" fmla="*/ 4383866 w 4750595"/>
                <a:gd name="connsiteY101" fmla="*/ 119091 h 2433639"/>
                <a:gd name="connsiteX102" fmla="*/ 4414822 w 4750595"/>
                <a:gd name="connsiteY102" fmla="*/ 95277 h 2433639"/>
                <a:gd name="connsiteX103" fmla="*/ 4471972 w 4750595"/>
                <a:gd name="connsiteY103" fmla="*/ 107184 h 2433639"/>
                <a:gd name="connsiteX104" fmla="*/ 4467210 w 4750595"/>
                <a:gd name="connsiteY104" fmla="*/ 66702 h 2433639"/>
                <a:gd name="connsiteX105" fmla="*/ 4655329 w 4750595"/>
                <a:gd name="connsiteY105" fmla="*/ 71465 h 2433639"/>
                <a:gd name="connsiteX106" fmla="*/ 4676759 w 4750595"/>
                <a:gd name="connsiteY106" fmla="*/ 40508 h 2433639"/>
                <a:gd name="connsiteX107" fmla="*/ 4719622 w 4750595"/>
                <a:gd name="connsiteY107" fmla="*/ 57177 h 2433639"/>
                <a:gd name="connsiteX108" fmla="*/ 4714861 w 4750595"/>
                <a:gd name="connsiteY108" fmla="*/ 21458 h 2433639"/>
                <a:gd name="connsiteX109" fmla="*/ 4750595 w 4750595"/>
                <a:gd name="connsiteY109"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590541 w 4750595"/>
                <a:gd name="connsiteY19" fmla="*/ 1858892 h 2433639"/>
                <a:gd name="connsiteX20" fmla="*/ 657206 w 4750595"/>
                <a:gd name="connsiteY20" fmla="*/ 1675091 h 2433639"/>
                <a:gd name="connsiteX21" fmla="*/ 714360 w 4750595"/>
                <a:gd name="connsiteY21" fmla="*/ 1847881 h 2433639"/>
                <a:gd name="connsiteX22" fmla="*/ 726268 w 4750595"/>
                <a:gd name="connsiteY22" fmla="*/ 1802639 h 2433639"/>
                <a:gd name="connsiteX23" fmla="*/ 788179 w 4750595"/>
                <a:gd name="connsiteY23" fmla="*/ 1771677 h 2433639"/>
                <a:gd name="connsiteX24" fmla="*/ 838184 w 4750595"/>
                <a:gd name="connsiteY24" fmla="*/ 1774059 h 2433639"/>
                <a:gd name="connsiteX25" fmla="*/ 873904 w 4750595"/>
                <a:gd name="connsiteY25" fmla="*/ 1735961 h 2433639"/>
                <a:gd name="connsiteX26" fmla="*/ 904861 w 4750595"/>
                <a:gd name="connsiteY26" fmla="*/ 1747868 h 2433639"/>
                <a:gd name="connsiteX27" fmla="*/ 916767 w 4750595"/>
                <a:gd name="connsiteY27" fmla="*/ 1707384 h 2433639"/>
                <a:gd name="connsiteX28" fmla="*/ 973916 w 4750595"/>
                <a:gd name="connsiteY28" fmla="*/ 1712147 h 2433639"/>
                <a:gd name="connsiteX29" fmla="*/ 995348 w 4750595"/>
                <a:gd name="connsiteY29" fmla="*/ 1681191 h 2433639"/>
                <a:gd name="connsiteX30" fmla="*/ 1026304 w 4750595"/>
                <a:gd name="connsiteY30" fmla="*/ 1690716 h 2433639"/>
                <a:gd name="connsiteX31" fmla="*/ 1033448 w 4750595"/>
                <a:gd name="connsiteY31" fmla="*/ 1657378 h 2433639"/>
                <a:gd name="connsiteX32" fmla="*/ 1069166 w 4750595"/>
                <a:gd name="connsiteY32" fmla="*/ 1652616 h 2433639"/>
                <a:gd name="connsiteX33" fmla="*/ 1092978 w 4750595"/>
                <a:gd name="connsiteY33" fmla="*/ 1604991 h 2433639"/>
                <a:gd name="connsiteX34" fmla="*/ 1133459 w 4750595"/>
                <a:gd name="connsiteY34" fmla="*/ 1583559 h 2433639"/>
                <a:gd name="connsiteX35" fmla="*/ 1190609 w 4750595"/>
                <a:gd name="connsiteY35" fmla="*/ 1585941 h 2433639"/>
                <a:gd name="connsiteX36" fmla="*/ 1190610 w 4750595"/>
                <a:gd name="connsiteY36" fmla="*/ 1562129 h 2433639"/>
                <a:gd name="connsiteX37" fmla="*/ 1247760 w 4750595"/>
                <a:gd name="connsiteY37" fmla="*/ 1531173 h 2433639"/>
                <a:gd name="connsiteX38" fmla="*/ 1350154 w 4750595"/>
                <a:gd name="connsiteY38" fmla="*/ 1533553 h 2433639"/>
                <a:gd name="connsiteX39" fmla="*/ 1390635 w 4750595"/>
                <a:gd name="connsiteY39" fmla="*/ 1483547 h 2433639"/>
                <a:gd name="connsiteX40" fmla="*/ 1412067 w 4750595"/>
                <a:gd name="connsiteY40" fmla="*/ 1445447 h 2433639"/>
                <a:gd name="connsiteX41" fmla="*/ 1462072 w 4750595"/>
                <a:gd name="connsiteY41" fmla="*/ 1447829 h 2433639"/>
                <a:gd name="connsiteX42" fmla="*/ 1516841 w 4750595"/>
                <a:gd name="connsiteY42" fmla="*/ 1419254 h 2433639"/>
                <a:gd name="connsiteX43" fmla="*/ 1535892 w 4750595"/>
                <a:gd name="connsiteY43" fmla="*/ 1381154 h 2433639"/>
                <a:gd name="connsiteX44" fmla="*/ 1647810 w 4750595"/>
                <a:gd name="connsiteY44" fmla="*/ 1388297 h 2433639"/>
                <a:gd name="connsiteX45" fmla="*/ 1716866 w 4750595"/>
                <a:gd name="connsiteY45" fmla="*/ 1335909 h 2433639"/>
                <a:gd name="connsiteX46" fmla="*/ 1781160 w 4750595"/>
                <a:gd name="connsiteY46" fmla="*/ 1297810 h 2433639"/>
                <a:gd name="connsiteX47" fmla="*/ 1843073 w 4750595"/>
                <a:gd name="connsiteY47" fmla="*/ 1281141 h 2433639"/>
                <a:gd name="connsiteX48" fmla="*/ 1897842 w 4750595"/>
                <a:gd name="connsiteY48" fmla="*/ 1264472 h 2433639"/>
                <a:gd name="connsiteX49" fmla="*/ 1988330 w 4750595"/>
                <a:gd name="connsiteY49" fmla="*/ 1145410 h 2433639"/>
                <a:gd name="connsiteX50" fmla="*/ 2069291 w 4750595"/>
                <a:gd name="connsiteY50" fmla="*/ 1131122 h 2433639"/>
                <a:gd name="connsiteX51" fmla="*/ 2152635 w 4750595"/>
                <a:gd name="connsiteY51" fmla="*/ 1050160 h 2433639"/>
                <a:gd name="connsiteX52" fmla="*/ 2238360 w 4750595"/>
                <a:gd name="connsiteY52" fmla="*/ 1052541 h 2433639"/>
                <a:gd name="connsiteX53" fmla="*/ 2262173 w 4750595"/>
                <a:gd name="connsiteY53" fmla="*/ 1012064 h 2433639"/>
                <a:gd name="connsiteX54" fmla="*/ 2302656 w 4750595"/>
                <a:gd name="connsiteY54" fmla="*/ 1028732 h 2433639"/>
                <a:gd name="connsiteX55" fmla="*/ 2297892 w 4750595"/>
                <a:gd name="connsiteY55" fmla="*/ 995396 h 2433639"/>
                <a:gd name="connsiteX56" fmla="*/ 2316943 w 4750595"/>
                <a:gd name="connsiteY56" fmla="*/ 983489 h 2433639"/>
                <a:gd name="connsiteX57" fmla="*/ 2366948 w 4750595"/>
                <a:gd name="connsiteY57" fmla="*/ 985866 h 2433639"/>
                <a:gd name="connsiteX58" fmla="*/ 2376473 w 4750595"/>
                <a:gd name="connsiteY58" fmla="*/ 940622 h 2433639"/>
                <a:gd name="connsiteX59" fmla="*/ 2447910 w 4750595"/>
                <a:gd name="connsiteY59" fmla="*/ 900141 h 2433639"/>
                <a:gd name="connsiteX60" fmla="*/ 2495535 w 4750595"/>
                <a:gd name="connsiteY60" fmla="*/ 881091 h 2433639"/>
                <a:gd name="connsiteX61" fmla="*/ 2543161 w 4750595"/>
                <a:gd name="connsiteY61" fmla="*/ 893001 h 2433639"/>
                <a:gd name="connsiteX62" fmla="*/ 2552686 w 4750595"/>
                <a:gd name="connsiteY62" fmla="*/ 842995 h 2433639"/>
                <a:gd name="connsiteX63" fmla="*/ 2657460 w 4750595"/>
                <a:gd name="connsiteY63" fmla="*/ 792984 h 2433639"/>
                <a:gd name="connsiteX64" fmla="*/ 2821767 w 4750595"/>
                <a:gd name="connsiteY64" fmla="*/ 666778 h 2433639"/>
                <a:gd name="connsiteX65" fmla="*/ 2871773 w 4750595"/>
                <a:gd name="connsiteY65" fmla="*/ 678684 h 2433639"/>
                <a:gd name="connsiteX66" fmla="*/ 2905110 w 4750595"/>
                <a:gd name="connsiteY66" fmla="*/ 642965 h 2433639"/>
                <a:gd name="connsiteX67" fmla="*/ 2974166 w 4750595"/>
                <a:gd name="connsiteY67" fmla="*/ 654872 h 2433639"/>
                <a:gd name="connsiteX68" fmla="*/ 3014648 w 4750595"/>
                <a:gd name="connsiteY68" fmla="*/ 628678 h 2433639"/>
                <a:gd name="connsiteX69" fmla="*/ 3052749 w 4750595"/>
                <a:gd name="connsiteY69" fmla="*/ 626297 h 2433639"/>
                <a:gd name="connsiteX70" fmla="*/ 3083704 w 4750595"/>
                <a:gd name="connsiteY70" fmla="*/ 600103 h 2433639"/>
                <a:gd name="connsiteX71" fmla="*/ 3112278 w 4750595"/>
                <a:gd name="connsiteY71" fmla="*/ 614391 h 2433639"/>
                <a:gd name="connsiteX72" fmla="*/ 3124185 w 4750595"/>
                <a:gd name="connsiteY72" fmla="*/ 585814 h 2433639"/>
                <a:gd name="connsiteX73" fmla="*/ 3167048 w 4750595"/>
                <a:gd name="connsiteY73" fmla="*/ 571528 h 2433639"/>
                <a:gd name="connsiteX74" fmla="*/ 3205147 w 4750595"/>
                <a:gd name="connsiteY74" fmla="*/ 550096 h 2433639"/>
                <a:gd name="connsiteX75" fmla="*/ 3262297 w 4750595"/>
                <a:gd name="connsiteY75" fmla="*/ 552478 h 2433639"/>
                <a:gd name="connsiteX76" fmla="*/ 3278967 w 4750595"/>
                <a:gd name="connsiteY76" fmla="*/ 533428 h 2433639"/>
                <a:gd name="connsiteX77" fmla="*/ 3355166 w 4750595"/>
                <a:gd name="connsiteY77" fmla="*/ 540571 h 2433639"/>
                <a:gd name="connsiteX78" fmla="*/ 3364691 w 4750595"/>
                <a:gd name="connsiteY78" fmla="*/ 509615 h 2433639"/>
                <a:gd name="connsiteX79" fmla="*/ 3426603 w 4750595"/>
                <a:gd name="connsiteY79" fmla="*/ 516759 h 2433639"/>
                <a:gd name="connsiteX80" fmla="*/ 3474229 w 4750595"/>
                <a:gd name="connsiteY80" fmla="*/ 464372 h 2433639"/>
                <a:gd name="connsiteX81" fmla="*/ 3514710 w 4750595"/>
                <a:gd name="connsiteY81" fmla="*/ 466752 h 2433639"/>
                <a:gd name="connsiteX82" fmla="*/ 3545666 w 4750595"/>
                <a:gd name="connsiteY82" fmla="*/ 419128 h 2433639"/>
                <a:gd name="connsiteX83" fmla="*/ 3598054 w 4750595"/>
                <a:gd name="connsiteY83" fmla="*/ 426271 h 2433639"/>
                <a:gd name="connsiteX84" fmla="*/ 3626628 w 4750595"/>
                <a:gd name="connsiteY84" fmla="*/ 378646 h 2433639"/>
                <a:gd name="connsiteX85" fmla="*/ 3733786 w 4750595"/>
                <a:gd name="connsiteY85" fmla="*/ 383409 h 2433639"/>
                <a:gd name="connsiteX86" fmla="*/ 3776648 w 4750595"/>
                <a:gd name="connsiteY86" fmla="*/ 338165 h 2433639"/>
                <a:gd name="connsiteX87" fmla="*/ 3833798 w 4750595"/>
                <a:gd name="connsiteY87" fmla="*/ 323878 h 2433639"/>
                <a:gd name="connsiteX88" fmla="*/ 3855229 w 4750595"/>
                <a:gd name="connsiteY88" fmla="*/ 283396 h 2433639"/>
                <a:gd name="connsiteX89" fmla="*/ 3950479 w 4750595"/>
                <a:gd name="connsiteY89" fmla="*/ 295303 h 2433639"/>
                <a:gd name="connsiteX90" fmla="*/ 3969529 w 4750595"/>
                <a:gd name="connsiteY90" fmla="*/ 269109 h 2433639"/>
                <a:gd name="connsiteX91" fmla="*/ 4002867 w 4750595"/>
                <a:gd name="connsiteY91" fmla="*/ 288159 h 2433639"/>
                <a:gd name="connsiteX92" fmla="*/ 4031441 w 4750595"/>
                <a:gd name="connsiteY92" fmla="*/ 228627 h 2433639"/>
                <a:gd name="connsiteX93" fmla="*/ 4095735 w 4750595"/>
                <a:gd name="connsiteY93" fmla="*/ 226246 h 2433639"/>
                <a:gd name="connsiteX94" fmla="*/ 4088591 w 4750595"/>
                <a:gd name="connsiteY94" fmla="*/ 202433 h 2433639"/>
                <a:gd name="connsiteX95" fmla="*/ 4164791 w 4750595"/>
                <a:gd name="connsiteY95" fmla="*/ 214340 h 2433639"/>
                <a:gd name="connsiteX96" fmla="*/ 4162410 w 4750595"/>
                <a:gd name="connsiteY96" fmla="*/ 166715 h 2433639"/>
                <a:gd name="connsiteX97" fmla="*/ 4202892 w 4750595"/>
                <a:gd name="connsiteY97" fmla="*/ 171478 h 2433639"/>
                <a:gd name="connsiteX98" fmla="*/ 4205272 w 4750595"/>
                <a:gd name="connsiteY98" fmla="*/ 145285 h 2433639"/>
                <a:gd name="connsiteX99" fmla="*/ 4300523 w 4750595"/>
                <a:gd name="connsiteY99" fmla="*/ 152428 h 2433639"/>
                <a:gd name="connsiteX100" fmla="*/ 4331479 w 4750595"/>
                <a:gd name="connsiteY100" fmla="*/ 116709 h 2433639"/>
                <a:gd name="connsiteX101" fmla="*/ 4383866 w 4750595"/>
                <a:gd name="connsiteY101" fmla="*/ 119091 h 2433639"/>
                <a:gd name="connsiteX102" fmla="*/ 4414822 w 4750595"/>
                <a:gd name="connsiteY102" fmla="*/ 95277 h 2433639"/>
                <a:gd name="connsiteX103" fmla="*/ 4471972 w 4750595"/>
                <a:gd name="connsiteY103" fmla="*/ 107184 h 2433639"/>
                <a:gd name="connsiteX104" fmla="*/ 4467210 w 4750595"/>
                <a:gd name="connsiteY104" fmla="*/ 66702 h 2433639"/>
                <a:gd name="connsiteX105" fmla="*/ 4655329 w 4750595"/>
                <a:gd name="connsiteY105" fmla="*/ 71465 h 2433639"/>
                <a:gd name="connsiteX106" fmla="*/ 4676759 w 4750595"/>
                <a:gd name="connsiteY106" fmla="*/ 40508 h 2433639"/>
                <a:gd name="connsiteX107" fmla="*/ 4719622 w 4750595"/>
                <a:gd name="connsiteY107" fmla="*/ 57177 h 2433639"/>
                <a:gd name="connsiteX108" fmla="*/ 4714861 w 4750595"/>
                <a:gd name="connsiteY108" fmla="*/ 21458 h 2433639"/>
                <a:gd name="connsiteX109" fmla="*/ 4750595 w 4750595"/>
                <a:gd name="connsiteY109"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590541 w 4750595"/>
                <a:gd name="connsiteY19" fmla="*/ 1858892 h 2433639"/>
                <a:gd name="connsiteX20" fmla="*/ 657206 w 4750595"/>
                <a:gd name="connsiteY20" fmla="*/ 1675091 h 2433639"/>
                <a:gd name="connsiteX21" fmla="*/ 726268 w 4750595"/>
                <a:gd name="connsiteY21" fmla="*/ 1802639 h 2433639"/>
                <a:gd name="connsiteX22" fmla="*/ 788179 w 4750595"/>
                <a:gd name="connsiteY22" fmla="*/ 1771677 h 2433639"/>
                <a:gd name="connsiteX23" fmla="*/ 838184 w 4750595"/>
                <a:gd name="connsiteY23" fmla="*/ 1774059 h 2433639"/>
                <a:gd name="connsiteX24" fmla="*/ 873904 w 4750595"/>
                <a:gd name="connsiteY24" fmla="*/ 1735961 h 2433639"/>
                <a:gd name="connsiteX25" fmla="*/ 904861 w 4750595"/>
                <a:gd name="connsiteY25" fmla="*/ 1747868 h 2433639"/>
                <a:gd name="connsiteX26" fmla="*/ 916767 w 4750595"/>
                <a:gd name="connsiteY26" fmla="*/ 1707384 h 2433639"/>
                <a:gd name="connsiteX27" fmla="*/ 973916 w 4750595"/>
                <a:gd name="connsiteY27" fmla="*/ 1712147 h 2433639"/>
                <a:gd name="connsiteX28" fmla="*/ 995348 w 4750595"/>
                <a:gd name="connsiteY28" fmla="*/ 1681191 h 2433639"/>
                <a:gd name="connsiteX29" fmla="*/ 1026304 w 4750595"/>
                <a:gd name="connsiteY29" fmla="*/ 1690716 h 2433639"/>
                <a:gd name="connsiteX30" fmla="*/ 1033448 w 4750595"/>
                <a:gd name="connsiteY30" fmla="*/ 1657378 h 2433639"/>
                <a:gd name="connsiteX31" fmla="*/ 1069166 w 4750595"/>
                <a:gd name="connsiteY31" fmla="*/ 1652616 h 2433639"/>
                <a:gd name="connsiteX32" fmla="*/ 1092978 w 4750595"/>
                <a:gd name="connsiteY32" fmla="*/ 1604991 h 2433639"/>
                <a:gd name="connsiteX33" fmla="*/ 1133459 w 4750595"/>
                <a:gd name="connsiteY33" fmla="*/ 1583559 h 2433639"/>
                <a:gd name="connsiteX34" fmla="*/ 1190609 w 4750595"/>
                <a:gd name="connsiteY34" fmla="*/ 1585941 h 2433639"/>
                <a:gd name="connsiteX35" fmla="*/ 1190610 w 4750595"/>
                <a:gd name="connsiteY35" fmla="*/ 1562129 h 2433639"/>
                <a:gd name="connsiteX36" fmla="*/ 1247760 w 4750595"/>
                <a:gd name="connsiteY36" fmla="*/ 1531173 h 2433639"/>
                <a:gd name="connsiteX37" fmla="*/ 1350154 w 4750595"/>
                <a:gd name="connsiteY37" fmla="*/ 1533553 h 2433639"/>
                <a:gd name="connsiteX38" fmla="*/ 1390635 w 4750595"/>
                <a:gd name="connsiteY38" fmla="*/ 1483547 h 2433639"/>
                <a:gd name="connsiteX39" fmla="*/ 1412067 w 4750595"/>
                <a:gd name="connsiteY39" fmla="*/ 1445447 h 2433639"/>
                <a:gd name="connsiteX40" fmla="*/ 1462072 w 4750595"/>
                <a:gd name="connsiteY40" fmla="*/ 1447829 h 2433639"/>
                <a:gd name="connsiteX41" fmla="*/ 1516841 w 4750595"/>
                <a:gd name="connsiteY41" fmla="*/ 1419254 h 2433639"/>
                <a:gd name="connsiteX42" fmla="*/ 1535892 w 4750595"/>
                <a:gd name="connsiteY42" fmla="*/ 1381154 h 2433639"/>
                <a:gd name="connsiteX43" fmla="*/ 1647810 w 4750595"/>
                <a:gd name="connsiteY43" fmla="*/ 1388297 h 2433639"/>
                <a:gd name="connsiteX44" fmla="*/ 1716866 w 4750595"/>
                <a:gd name="connsiteY44" fmla="*/ 1335909 h 2433639"/>
                <a:gd name="connsiteX45" fmla="*/ 1781160 w 4750595"/>
                <a:gd name="connsiteY45" fmla="*/ 1297810 h 2433639"/>
                <a:gd name="connsiteX46" fmla="*/ 1843073 w 4750595"/>
                <a:gd name="connsiteY46" fmla="*/ 1281141 h 2433639"/>
                <a:gd name="connsiteX47" fmla="*/ 1897842 w 4750595"/>
                <a:gd name="connsiteY47" fmla="*/ 1264472 h 2433639"/>
                <a:gd name="connsiteX48" fmla="*/ 1988330 w 4750595"/>
                <a:gd name="connsiteY48" fmla="*/ 1145410 h 2433639"/>
                <a:gd name="connsiteX49" fmla="*/ 2069291 w 4750595"/>
                <a:gd name="connsiteY49" fmla="*/ 1131122 h 2433639"/>
                <a:gd name="connsiteX50" fmla="*/ 2152635 w 4750595"/>
                <a:gd name="connsiteY50" fmla="*/ 1050160 h 2433639"/>
                <a:gd name="connsiteX51" fmla="*/ 2238360 w 4750595"/>
                <a:gd name="connsiteY51" fmla="*/ 1052541 h 2433639"/>
                <a:gd name="connsiteX52" fmla="*/ 2262173 w 4750595"/>
                <a:gd name="connsiteY52" fmla="*/ 1012064 h 2433639"/>
                <a:gd name="connsiteX53" fmla="*/ 2302656 w 4750595"/>
                <a:gd name="connsiteY53" fmla="*/ 1028732 h 2433639"/>
                <a:gd name="connsiteX54" fmla="*/ 2297892 w 4750595"/>
                <a:gd name="connsiteY54" fmla="*/ 995396 h 2433639"/>
                <a:gd name="connsiteX55" fmla="*/ 2316943 w 4750595"/>
                <a:gd name="connsiteY55" fmla="*/ 983489 h 2433639"/>
                <a:gd name="connsiteX56" fmla="*/ 2366948 w 4750595"/>
                <a:gd name="connsiteY56" fmla="*/ 985866 h 2433639"/>
                <a:gd name="connsiteX57" fmla="*/ 2376473 w 4750595"/>
                <a:gd name="connsiteY57" fmla="*/ 940622 h 2433639"/>
                <a:gd name="connsiteX58" fmla="*/ 2447910 w 4750595"/>
                <a:gd name="connsiteY58" fmla="*/ 900141 h 2433639"/>
                <a:gd name="connsiteX59" fmla="*/ 2495535 w 4750595"/>
                <a:gd name="connsiteY59" fmla="*/ 881091 h 2433639"/>
                <a:gd name="connsiteX60" fmla="*/ 2543161 w 4750595"/>
                <a:gd name="connsiteY60" fmla="*/ 893001 h 2433639"/>
                <a:gd name="connsiteX61" fmla="*/ 2552686 w 4750595"/>
                <a:gd name="connsiteY61" fmla="*/ 842995 h 2433639"/>
                <a:gd name="connsiteX62" fmla="*/ 2657460 w 4750595"/>
                <a:gd name="connsiteY62" fmla="*/ 792984 h 2433639"/>
                <a:gd name="connsiteX63" fmla="*/ 2821767 w 4750595"/>
                <a:gd name="connsiteY63" fmla="*/ 666778 h 2433639"/>
                <a:gd name="connsiteX64" fmla="*/ 2871773 w 4750595"/>
                <a:gd name="connsiteY64" fmla="*/ 678684 h 2433639"/>
                <a:gd name="connsiteX65" fmla="*/ 2905110 w 4750595"/>
                <a:gd name="connsiteY65" fmla="*/ 642965 h 2433639"/>
                <a:gd name="connsiteX66" fmla="*/ 2974166 w 4750595"/>
                <a:gd name="connsiteY66" fmla="*/ 654872 h 2433639"/>
                <a:gd name="connsiteX67" fmla="*/ 3014648 w 4750595"/>
                <a:gd name="connsiteY67" fmla="*/ 628678 h 2433639"/>
                <a:gd name="connsiteX68" fmla="*/ 3052749 w 4750595"/>
                <a:gd name="connsiteY68" fmla="*/ 626297 h 2433639"/>
                <a:gd name="connsiteX69" fmla="*/ 3083704 w 4750595"/>
                <a:gd name="connsiteY69" fmla="*/ 600103 h 2433639"/>
                <a:gd name="connsiteX70" fmla="*/ 3112278 w 4750595"/>
                <a:gd name="connsiteY70" fmla="*/ 614391 h 2433639"/>
                <a:gd name="connsiteX71" fmla="*/ 3124185 w 4750595"/>
                <a:gd name="connsiteY71" fmla="*/ 585814 h 2433639"/>
                <a:gd name="connsiteX72" fmla="*/ 3167048 w 4750595"/>
                <a:gd name="connsiteY72" fmla="*/ 571528 h 2433639"/>
                <a:gd name="connsiteX73" fmla="*/ 3205147 w 4750595"/>
                <a:gd name="connsiteY73" fmla="*/ 550096 h 2433639"/>
                <a:gd name="connsiteX74" fmla="*/ 3262297 w 4750595"/>
                <a:gd name="connsiteY74" fmla="*/ 552478 h 2433639"/>
                <a:gd name="connsiteX75" fmla="*/ 3278967 w 4750595"/>
                <a:gd name="connsiteY75" fmla="*/ 533428 h 2433639"/>
                <a:gd name="connsiteX76" fmla="*/ 3355166 w 4750595"/>
                <a:gd name="connsiteY76" fmla="*/ 540571 h 2433639"/>
                <a:gd name="connsiteX77" fmla="*/ 3364691 w 4750595"/>
                <a:gd name="connsiteY77" fmla="*/ 509615 h 2433639"/>
                <a:gd name="connsiteX78" fmla="*/ 3426603 w 4750595"/>
                <a:gd name="connsiteY78" fmla="*/ 516759 h 2433639"/>
                <a:gd name="connsiteX79" fmla="*/ 3474229 w 4750595"/>
                <a:gd name="connsiteY79" fmla="*/ 464372 h 2433639"/>
                <a:gd name="connsiteX80" fmla="*/ 3514710 w 4750595"/>
                <a:gd name="connsiteY80" fmla="*/ 466752 h 2433639"/>
                <a:gd name="connsiteX81" fmla="*/ 3545666 w 4750595"/>
                <a:gd name="connsiteY81" fmla="*/ 419128 h 2433639"/>
                <a:gd name="connsiteX82" fmla="*/ 3598054 w 4750595"/>
                <a:gd name="connsiteY82" fmla="*/ 426271 h 2433639"/>
                <a:gd name="connsiteX83" fmla="*/ 3626628 w 4750595"/>
                <a:gd name="connsiteY83" fmla="*/ 378646 h 2433639"/>
                <a:gd name="connsiteX84" fmla="*/ 3733786 w 4750595"/>
                <a:gd name="connsiteY84" fmla="*/ 383409 h 2433639"/>
                <a:gd name="connsiteX85" fmla="*/ 3776648 w 4750595"/>
                <a:gd name="connsiteY85" fmla="*/ 338165 h 2433639"/>
                <a:gd name="connsiteX86" fmla="*/ 3833798 w 4750595"/>
                <a:gd name="connsiteY86" fmla="*/ 323878 h 2433639"/>
                <a:gd name="connsiteX87" fmla="*/ 3855229 w 4750595"/>
                <a:gd name="connsiteY87" fmla="*/ 283396 h 2433639"/>
                <a:gd name="connsiteX88" fmla="*/ 3950479 w 4750595"/>
                <a:gd name="connsiteY88" fmla="*/ 295303 h 2433639"/>
                <a:gd name="connsiteX89" fmla="*/ 3969529 w 4750595"/>
                <a:gd name="connsiteY89" fmla="*/ 269109 h 2433639"/>
                <a:gd name="connsiteX90" fmla="*/ 4002867 w 4750595"/>
                <a:gd name="connsiteY90" fmla="*/ 288159 h 2433639"/>
                <a:gd name="connsiteX91" fmla="*/ 4031441 w 4750595"/>
                <a:gd name="connsiteY91" fmla="*/ 228627 h 2433639"/>
                <a:gd name="connsiteX92" fmla="*/ 4095735 w 4750595"/>
                <a:gd name="connsiteY92" fmla="*/ 226246 h 2433639"/>
                <a:gd name="connsiteX93" fmla="*/ 4088591 w 4750595"/>
                <a:gd name="connsiteY93" fmla="*/ 202433 h 2433639"/>
                <a:gd name="connsiteX94" fmla="*/ 4164791 w 4750595"/>
                <a:gd name="connsiteY94" fmla="*/ 214340 h 2433639"/>
                <a:gd name="connsiteX95" fmla="*/ 4162410 w 4750595"/>
                <a:gd name="connsiteY95" fmla="*/ 166715 h 2433639"/>
                <a:gd name="connsiteX96" fmla="*/ 4202892 w 4750595"/>
                <a:gd name="connsiteY96" fmla="*/ 171478 h 2433639"/>
                <a:gd name="connsiteX97" fmla="*/ 4205272 w 4750595"/>
                <a:gd name="connsiteY97" fmla="*/ 145285 h 2433639"/>
                <a:gd name="connsiteX98" fmla="*/ 4300523 w 4750595"/>
                <a:gd name="connsiteY98" fmla="*/ 152428 h 2433639"/>
                <a:gd name="connsiteX99" fmla="*/ 4331479 w 4750595"/>
                <a:gd name="connsiteY99" fmla="*/ 116709 h 2433639"/>
                <a:gd name="connsiteX100" fmla="*/ 4383866 w 4750595"/>
                <a:gd name="connsiteY100" fmla="*/ 119091 h 2433639"/>
                <a:gd name="connsiteX101" fmla="*/ 4414822 w 4750595"/>
                <a:gd name="connsiteY101" fmla="*/ 95277 h 2433639"/>
                <a:gd name="connsiteX102" fmla="*/ 4471972 w 4750595"/>
                <a:gd name="connsiteY102" fmla="*/ 107184 h 2433639"/>
                <a:gd name="connsiteX103" fmla="*/ 4467210 w 4750595"/>
                <a:gd name="connsiteY103" fmla="*/ 66702 h 2433639"/>
                <a:gd name="connsiteX104" fmla="*/ 4655329 w 4750595"/>
                <a:gd name="connsiteY104" fmla="*/ 71465 h 2433639"/>
                <a:gd name="connsiteX105" fmla="*/ 4676759 w 4750595"/>
                <a:gd name="connsiteY105" fmla="*/ 40508 h 2433639"/>
                <a:gd name="connsiteX106" fmla="*/ 4719622 w 4750595"/>
                <a:gd name="connsiteY106" fmla="*/ 57177 h 2433639"/>
                <a:gd name="connsiteX107" fmla="*/ 4714861 w 4750595"/>
                <a:gd name="connsiteY107" fmla="*/ 21458 h 2433639"/>
                <a:gd name="connsiteX108" fmla="*/ 4750595 w 4750595"/>
                <a:gd name="connsiteY108"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590541 w 4750595"/>
                <a:gd name="connsiteY19" fmla="*/ 1858892 h 2433639"/>
                <a:gd name="connsiteX20" fmla="*/ 657206 w 4750595"/>
                <a:gd name="connsiteY20" fmla="*/ 1675091 h 2433639"/>
                <a:gd name="connsiteX21" fmla="*/ 728655 w 4750595"/>
                <a:gd name="connsiteY21" fmla="*/ 1683130 h 2433639"/>
                <a:gd name="connsiteX22" fmla="*/ 788179 w 4750595"/>
                <a:gd name="connsiteY22" fmla="*/ 1771677 h 2433639"/>
                <a:gd name="connsiteX23" fmla="*/ 838184 w 4750595"/>
                <a:gd name="connsiteY23" fmla="*/ 1774059 h 2433639"/>
                <a:gd name="connsiteX24" fmla="*/ 873904 w 4750595"/>
                <a:gd name="connsiteY24" fmla="*/ 1735961 h 2433639"/>
                <a:gd name="connsiteX25" fmla="*/ 904861 w 4750595"/>
                <a:gd name="connsiteY25" fmla="*/ 1747868 h 2433639"/>
                <a:gd name="connsiteX26" fmla="*/ 916767 w 4750595"/>
                <a:gd name="connsiteY26" fmla="*/ 1707384 h 2433639"/>
                <a:gd name="connsiteX27" fmla="*/ 973916 w 4750595"/>
                <a:gd name="connsiteY27" fmla="*/ 1712147 h 2433639"/>
                <a:gd name="connsiteX28" fmla="*/ 995348 w 4750595"/>
                <a:gd name="connsiteY28" fmla="*/ 1681191 h 2433639"/>
                <a:gd name="connsiteX29" fmla="*/ 1026304 w 4750595"/>
                <a:gd name="connsiteY29" fmla="*/ 1690716 h 2433639"/>
                <a:gd name="connsiteX30" fmla="*/ 1033448 w 4750595"/>
                <a:gd name="connsiteY30" fmla="*/ 1657378 h 2433639"/>
                <a:gd name="connsiteX31" fmla="*/ 1069166 w 4750595"/>
                <a:gd name="connsiteY31" fmla="*/ 1652616 h 2433639"/>
                <a:gd name="connsiteX32" fmla="*/ 1092978 w 4750595"/>
                <a:gd name="connsiteY32" fmla="*/ 1604991 h 2433639"/>
                <a:gd name="connsiteX33" fmla="*/ 1133459 w 4750595"/>
                <a:gd name="connsiteY33" fmla="*/ 1583559 h 2433639"/>
                <a:gd name="connsiteX34" fmla="*/ 1190609 w 4750595"/>
                <a:gd name="connsiteY34" fmla="*/ 1585941 h 2433639"/>
                <a:gd name="connsiteX35" fmla="*/ 1190610 w 4750595"/>
                <a:gd name="connsiteY35" fmla="*/ 1562129 h 2433639"/>
                <a:gd name="connsiteX36" fmla="*/ 1247760 w 4750595"/>
                <a:gd name="connsiteY36" fmla="*/ 1531173 h 2433639"/>
                <a:gd name="connsiteX37" fmla="*/ 1350154 w 4750595"/>
                <a:gd name="connsiteY37" fmla="*/ 1533553 h 2433639"/>
                <a:gd name="connsiteX38" fmla="*/ 1390635 w 4750595"/>
                <a:gd name="connsiteY38" fmla="*/ 1483547 h 2433639"/>
                <a:gd name="connsiteX39" fmla="*/ 1412067 w 4750595"/>
                <a:gd name="connsiteY39" fmla="*/ 1445447 h 2433639"/>
                <a:gd name="connsiteX40" fmla="*/ 1462072 w 4750595"/>
                <a:gd name="connsiteY40" fmla="*/ 1447829 h 2433639"/>
                <a:gd name="connsiteX41" fmla="*/ 1516841 w 4750595"/>
                <a:gd name="connsiteY41" fmla="*/ 1419254 h 2433639"/>
                <a:gd name="connsiteX42" fmla="*/ 1535892 w 4750595"/>
                <a:gd name="connsiteY42" fmla="*/ 1381154 h 2433639"/>
                <a:gd name="connsiteX43" fmla="*/ 1647810 w 4750595"/>
                <a:gd name="connsiteY43" fmla="*/ 1388297 h 2433639"/>
                <a:gd name="connsiteX44" fmla="*/ 1716866 w 4750595"/>
                <a:gd name="connsiteY44" fmla="*/ 1335909 h 2433639"/>
                <a:gd name="connsiteX45" fmla="*/ 1781160 w 4750595"/>
                <a:gd name="connsiteY45" fmla="*/ 1297810 h 2433639"/>
                <a:gd name="connsiteX46" fmla="*/ 1843073 w 4750595"/>
                <a:gd name="connsiteY46" fmla="*/ 1281141 h 2433639"/>
                <a:gd name="connsiteX47" fmla="*/ 1897842 w 4750595"/>
                <a:gd name="connsiteY47" fmla="*/ 1264472 h 2433639"/>
                <a:gd name="connsiteX48" fmla="*/ 1988330 w 4750595"/>
                <a:gd name="connsiteY48" fmla="*/ 1145410 h 2433639"/>
                <a:gd name="connsiteX49" fmla="*/ 2069291 w 4750595"/>
                <a:gd name="connsiteY49" fmla="*/ 1131122 h 2433639"/>
                <a:gd name="connsiteX50" fmla="*/ 2152635 w 4750595"/>
                <a:gd name="connsiteY50" fmla="*/ 1050160 h 2433639"/>
                <a:gd name="connsiteX51" fmla="*/ 2238360 w 4750595"/>
                <a:gd name="connsiteY51" fmla="*/ 1052541 h 2433639"/>
                <a:gd name="connsiteX52" fmla="*/ 2262173 w 4750595"/>
                <a:gd name="connsiteY52" fmla="*/ 1012064 h 2433639"/>
                <a:gd name="connsiteX53" fmla="*/ 2302656 w 4750595"/>
                <a:gd name="connsiteY53" fmla="*/ 1028732 h 2433639"/>
                <a:gd name="connsiteX54" fmla="*/ 2297892 w 4750595"/>
                <a:gd name="connsiteY54" fmla="*/ 995396 h 2433639"/>
                <a:gd name="connsiteX55" fmla="*/ 2316943 w 4750595"/>
                <a:gd name="connsiteY55" fmla="*/ 983489 h 2433639"/>
                <a:gd name="connsiteX56" fmla="*/ 2366948 w 4750595"/>
                <a:gd name="connsiteY56" fmla="*/ 985866 h 2433639"/>
                <a:gd name="connsiteX57" fmla="*/ 2376473 w 4750595"/>
                <a:gd name="connsiteY57" fmla="*/ 940622 h 2433639"/>
                <a:gd name="connsiteX58" fmla="*/ 2447910 w 4750595"/>
                <a:gd name="connsiteY58" fmla="*/ 900141 h 2433639"/>
                <a:gd name="connsiteX59" fmla="*/ 2495535 w 4750595"/>
                <a:gd name="connsiteY59" fmla="*/ 881091 h 2433639"/>
                <a:gd name="connsiteX60" fmla="*/ 2543161 w 4750595"/>
                <a:gd name="connsiteY60" fmla="*/ 893001 h 2433639"/>
                <a:gd name="connsiteX61" fmla="*/ 2552686 w 4750595"/>
                <a:gd name="connsiteY61" fmla="*/ 842995 h 2433639"/>
                <a:gd name="connsiteX62" fmla="*/ 2657460 w 4750595"/>
                <a:gd name="connsiteY62" fmla="*/ 792984 h 2433639"/>
                <a:gd name="connsiteX63" fmla="*/ 2821767 w 4750595"/>
                <a:gd name="connsiteY63" fmla="*/ 666778 h 2433639"/>
                <a:gd name="connsiteX64" fmla="*/ 2871773 w 4750595"/>
                <a:gd name="connsiteY64" fmla="*/ 678684 h 2433639"/>
                <a:gd name="connsiteX65" fmla="*/ 2905110 w 4750595"/>
                <a:gd name="connsiteY65" fmla="*/ 642965 h 2433639"/>
                <a:gd name="connsiteX66" fmla="*/ 2974166 w 4750595"/>
                <a:gd name="connsiteY66" fmla="*/ 654872 h 2433639"/>
                <a:gd name="connsiteX67" fmla="*/ 3014648 w 4750595"/>
                <a:gd name="connsiteY67" fmla="*/ 628678 h 2433639"/>
                <a:gd name="connsiteX68" fmla="*/ 3052749 w 4750595"/>
                <a:gd name="connsiteY68" fmla="*/ 626297 h 2433639"/>
                <a:gd name="connsiteX69" fmla="*/ 3083704 w 4750595"/>
                <a:gd name="connsiteY69" fmla="*/ 600103 h 2433639"/>
                <a:gd name="connsiteX70" fmla="*/ 3112278 w 4750595"/>
                <a:gd name="connsiteY70" fmla="*/ 614391 h 2433639"/>
                <a:gd name="connsiteX71" fmla="*/ 3124185 w 4750595"/>
                <a:gd name="connsiteY71" fmla="*/ 585814 h 2433639"/>
                <a:gd name="connsiteX72" fmla="*/ 3167048 w 4750595"/>
                <a:gd name="connsiteY72" fmla="*/ 571528 h 2433639"/>
                <a:gd name="connsiteX73" fmla="*/ 3205147 w 4750595"/>
                <a:gd name="connsiteY73" fmla="*/ 550096 h 2433639"/>
                <a:gd name="connsiteX74" fmla="*/ 3262297 w 4750595"/>
                <a:gd name="connsiteY74" fmla="*/ 552478 h 2433639"/>
                <a:gd name="connsiteX75" fmla="*/ 3278967 w 4750595"/>
                <a:gd name="connsiteY75" fmla="*/ 533428 h 2433639"/>
                <a:gd name="connsiteX76" fmla="*/ 3355166 w 4750595"/>
                <a:gd name="connsiteY76" fmla="*/ 540571 h 2433639"/>
                <a:gd name="connsiteX77" fmla="*/ 3364691 w 4750595"/>
                <a:gd name="connsiteY77" fmla="*/ 509615 h 2433639"/>
                <a:gd name="connsiteX78" fmla="*/ 3426603 w 4750595"/>
                <a:gd name="connsiteY78" fmla="*/ 516759 h 2433639"/>
                <a:gd name="connsiteX79" fmla="*/ 3474229 w 4750595"/>
                <a:gd name="connsiteY79" fmla="*/ 464372 h 2433639"/>
                <a:gd name="connsiteX80" fmla="*/ 3514710 w 4750595"/>
                <a:gd name="connsiteY80" fmla="*/ 466752 h 2433639"/>
                <a:gd name="connsiteX81" fmla="*/ 3545666 w 4750595"/>
                <a:gd name="connsiteY81" fmla="*/ 419128 h 2433639"/>
                <a:gd name="connsiteX82" fmla="*/ 3598054 w 4750595"/>
                <a:gd name="connsiteY82" fmla="*/ 426271 h 2433639"/>
                <a:gd name="connsiteX83" fmla="*/ 3626628 w 4750595"/>
                <a:gd name="connsiteY83" fmla="*/ 378646 h 2433639"/>
                <a:gd name="connsiteX84" fmla="*/ 3733786 w 4750595"/>
                <a:gd name="connsiteY84" fmla="*/ 383409 h 2433639"/>
                <a:gd name="connsiteX85" fmla="*/ 3776648 w 4750595"/>
                <a:gd name="connsiteY85" fmla="*/ 338165 h 2433639"/>
                <a:gd name="connsiteX86" fmla="*/ 3833798 w 4750595"/>
                <a:gd name="connsiteY86" fmla="*/ 323878 h 2433639"/>
                <a:gd name="connsiteX87" fmla="*/ 3855229 w 4750595"/>
                <a:gd name="connsiteY87" fmla="*/ 283396 h 2433639"/>
                <a:gd name="connsiteX88" fmla="*/ 3950479 w 4750595"/>
                <a:gd name="connsiteY88" fmla="*/ 295303 h 2433639"/>
                <a:gd name="connsiteX89" fmla="*/ 3969529 w 4750595"/>
                <a:gd name="connsiteY89" fmla="*/ 269109 h 2433639"/>
                <a:gd name="connsiteX90" fmla="*/ 4002867 w 4750595"/>
                <a:gd name="connsiteY90" fmla="*/ 288159 h 2433639"/>
                <a:gd name="connsiteX91" fmla="*/ 4031441 w 4750595"/>
                <a:gd name="connsiteY91" fmla="*/ 228627 h 2433639"/>
                <a:gd name="connsiteX92" fmla="*/ 4095735 w 4750595"/>
                <a:gd name="connsiteY92" fmla="*/ 226246 h 2433639"/>
                <a:gd name="connsiteX93" fmla="*/ 4088591 w 4750595"/>
                <a:gd name="connsiteY93" fmla="*/ 202433 h 2433639"/>
                <a:gd name="connsiteX94" fmla="*/ 4164791 w 4750595"/>
                <a:gd name="connsiteY94" fmla="*/ 214340 h 2433639"/>
                <a:gd name="connsiteX95" fmla="*/ 4162410 w 4750595"/>
                <a:gd name="connsiteY95" fmla="*/ 166715 h 2433639"/>
                <a:gd name="connsiteX96" fmla="*/ 4202892 w 4750595"/>
                <a:gd name="connsiteY96" fmla="*/ 171478 h 2433639"/>
                <a:gd name="connsiteX97" fmla="*/ 4205272 w 4750595"/>
                <a:gd name="connsiteY97" fmla="*/ 145285 h 2433639"/>
                <a:gd name="connsiteX98" fmla="*/ 4300523 w 4750595"/>
                <a:gd name="connsiteY98" fmla="*/ 152428 h 2433639"/>
                <a:gd name="connsiteX99" fmla="*/ 4331479 w 4750595"/>
                <a:gd name="connsiteY99" fmla="*/ 116709 h 2433639"/>
                <a:gd name="connsiteX100" fmla="*/ 4383866 w 4750595"/>
                <a:gd name="connsiteY100" fmla="*/ 119091 h 2433639"/>
                <a:gd name="connsiteX101" fmla="*/ 4414822 w 4750595"/>
                <a:gd name="connsiteY101" fmla="*/ 95277 h 2433639"/>
                <a:gd name="connsiteX102" fmla="*/ 4471972 w 4750595"/>
                <a:gd name="connsiteY102" fmla="*/ 107184 h 2433639"/>
                <a:gd name="connsiteX103" fmla="*/ 4467210 w 4750595"/>
                <a:gd name="connsiteY103" fmla="*/ 66702 h 2433639"/>
                <a:gd name="connsiteX104" fmla="*/ 4655329 w 4750595"/>
                <a:gd name="connsiteY104" fmla="*/ 71465 h 2433639"/>
                <a:gd name="connsiteX105" fmla="*/ 4676759 w 4750595"/>
                <a:gd name="connsiteY105" fmla="*/ 40508 h 2433639"/>
                <a:gd name="connsiteX106" fmla="*/ 4719622 w 4750595"/>
                <a:gd name="connsiteY106" fmla="*/ 57177 h 2433639"/>
                <a:gd name="connsiteX107" fmla="*/ 4714861 w 4750595"/>
                <a:gd name="connsiteY107" fmla="*/ 21458 h 2433639"/>
                <a:gd name="connsiteX108" fmla="*/ 4750595 w 4750595"/>
                <a:gd name="connsiteY108"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88179 w 4750595"/>
                <a:gd name="connsiteY22" fmla="*/ 1771677 h 2433639"/>
                <a:gd name="connsiteX23" fmla="*/ 838184 w 4750595"/>
                <a:gd name="connsiteY23" fmla="*/ 1774059 h 2433639"/>
                <a:gd name="connsiteX24" fmla="*/ 873904 w 4750595"/>
                <a:gd name="connsiteY24" fmla="*/ 1735961 h 2433639"/>
                <a:gd name="connsiteX25" fmla="*/ 904861 w 4750595"/>
                <a:gd name="connsiteY25" fmla="*/ 1747868 h 2433639"/>
                <a:gd name="connsiteX26" fmla="*/ 916767 w 4750595"/>
                <a:gd name="connsiteY26" fmla="*/ 1707384 h 2433639"/>
                <a:gd name="connsiteX27" fmla="*/ 973916 w 4750595"/>
                <a:gd name="connsiteY27" fmla="*/ 1712147 h 2433639"/>
                <a:gd name="connsiteX28" fmla="*/ 995348 w 4750595"/>
                <a:gd name="connsiteY28" fmla="*/ 1681191 h 2433639"/>
                <a:gd name="connsiteX29" fmla="*/ 1026304 w 4750595"/>
                <a:gd name="connsiteY29" fmla="*/ 1690716 h 2433639"/>
                <a:gd name="connsiteX30" fmla="*/ 1033448 w 4750595"/>
                <a:gd name="connsiteY30" fmla="*/ 1657378 h 2433639"/>
                <a:gd name="connsiteX31" fmla="*/ 1069166 w 4750595"/>
                <a:gd name="connsiteY31" fmla="*/ 1652616 h 2433639"/>
                <a:gd name="connsiteX32" fmla="*/ 1092978 w 4750595"/>
                <a:gd name="connsiteY32" fmla="*/ 1604991 h 2433639"/>
                <a:gd name="connsiteX33" fmla="*/ 1133459 w 4750595"/>
                <a:gd name="connsiteY33" fmla="*/ 1583559 h 2433639"/>
                <a:gd name="connsiteX34" fmla="*/ 1190609 w 4750595"/>
                <a:gd name="connsiteY34" fmla="*/ 1585941 h 2433639"/>
                <a:gd name="connsiteX35" fmla="*/ 1190610 w 4750595"/>
                <a:gd name="connsiteY35" fmla="*/ 1562129 h 2433639"/>
                <a:gd name="connsiteX36" fmla="*/ 1247760 w 4750595"/>
                <a:gd name="connsiteY36" fmla="*/ 1531173 h 2433639"/>
                <a:gd name="connsiteX37" fmla="*/ 1350154 w 4750595"/>
                <a:gd name="connsiteY37" fmla="*/ 1533553 h 2433639"/>
                <a:gd name="connsiteX38" fmla="*/ 1390635 w 4750595"/>
                <a:gd name="connsiteY38" fmla="*/ 1483547 h 2433639"/>
                <a:gd name="connsiteX39" fmla="*/ 1412067 w 4750595"/>
                <a:gd name="connsiteY39" fmla="*/ 1445447 h 2433639"/>
                <a:gd name="connsiteX40" fmla="*/ 1462072 w 4750595"/>
                <a:gd name="connsiteY40" fmla="*/ 1447829 h 2433639"/>
                <a:gd name="connsiteX41" fmla="*/ 1516841 w 4750595"/>
                <a:gd name="connsiteY41" fmla="*/ 1419254 h 2433639"/>
                <a:gd name="connsiteX42" fmla="*/ 1535892 w 4750595"/>
                <a:gd name="connsiteY42" fmla="*/ 1381154 h 2433639"/>
                <a:gd name="connsiteX43" fmla="*/ 1647810 w 4750595"/>
                <a:gd name="connsiteY43" fmla="*/ 1388297 h 2433639"/>
                <a:gd name="connsiteX44" fmla="*/ 1716866 w 4750595"/>
                <a:gd name="connsiteY44" fmla="*/ 1335909 h 2433639"/>
                <a:gd name="connsiteX45" fmla="*/ 1781160 w 4750595"/>
                <a:gd name="connsiteY45" fmla="*/ 1297810 h 2433639"/>
                <a:gd name="connsiteX46" fmla="*/ 1843073 w 4750595"/>
                <a:gd name="connsiteY46" fmla="*/ 1281141 h 2433639"/>
                <a:gd name="connsiteX47" fmla="*/ 1897842 w 4750595"/>
                <a:gd name="connsiteY47" fmla="*/ 1264472 h 2433639"/>
                <a:gd name="connsiteX48" fmla="*/ 1988330 w 4750595"/>
                <a:gd name="connsiteY48" fmla="*/ 1145410 h 2433639"/>
                <a:gd name="connsiteX49" fmla="*/ 2069291 w 4750595"/>
                <a:gd name="connsiteY49" fmla="*/ 1131122 h 2433639"/>
                <a:gd name="connsiteX50" fmla="*/ 2152635 w 4750595"/>
                <a:gd name="connsiteY50" fmla="*/ 1050160 h 2433639"/>
                <a:gd name="connsiteX51" fmla="*/ 2238360 w 4750595"/>
                <a:gd name="connsiteY51" fmla="*/ 1052541 h 2433639"/>
                <a:gd name="connsiteX52" fmla="*/ 2262173 w 4750595"/>
                <a:gd name="connsiteY52" fmla="*/ 1012064 h 2433639"/>
                <a:gd name="connsiteX53" fmla="*/ 2302656 w 4750595"/>
                <a:gd name="connsiteY53" fmla="*/ 1028732 h 2433639"/>
                <a:gd name="connsiteX54" fmla="*/ 2297892 w 4750595"/>
                <a:gd name="connsiteY54" fmla="*/ 995396 h 2433639"/>
                <a:gd name="connsiteX55" fmla="*/ 2316943 w 4750595"/>
                <a:gd name="connsiteY55" fmla="*/ 983489 h 2433639"/>
                <a:gd name="connsiteX56" fmla="*/ 2366948 w 4750595"/>
                <a:gd name="connsiteY56" fmla="*/ 985866 h 2433639"/>
                <a:gd name="connsiteX57" fmla="*/ 2376473 w 4750595"/>
                <a:gd name="connsiteY57" fmla="*/ 940622 h 2433639"/>
                <a:gd name="connsiteX58" fmla="*/ 2447910 w 4750595"/>
                <a:gd name="connsiteY58" fmla="*/ 900141 h 2433639"/>
                <a:gd name="connsiteX59" fmla="*/ 2495535 w 4750595"/>
                <a:gd name="connsiteY59" fmla="*/ 881091 h 2433639"/>
                <a:gd name="connsiteX60" fmla="*/ 2543161 w 4750595"/>
                <a:gd name="connsiteY60" fmla="*/ 893001 h 2433639"/>
                <a:gd name="connsiteX61" fmla="*/ 2552686 w 4750595"/>
                <a:gd name="connsiteY61" fmla="*/ 842995 h 2433639"/>
                <a:gd name="connsiteX62" fmla="*/ 2657460 w 4750595"/>
                <a:gd name="connsiteY62" fmla="*/ 792984 h 2433639"/>
                <a:gd name="connsiteX63" fmla="*/ 2821767 w 4750595"/>
                <a:gd name="connsiteY63" fmla="*/ 666778 h 2433639"/>
                <a:gd name="connsiteX64" fmla="*/ 2871773 w 4750595"/>
                <a:gd name="connsiteY64" fmla="*/ 678684 h 2433639"/>
                <a:gd name="connsiteX65" fmla="*/ 2905110 w 4750595"/>
                <a:gd name="connsiteY65" fmla="*/ 642965 h 2433639"/>
                <a:gd name="connsiteX66" fmla="*/ 2974166 w 4750595"/>
                <a:gd name="connsiteY66" fmla="*/ 654872 h 2433639"/>
                <a:gd name="connsiteX67" fmla="*/ 3014648 w 4750595"/>
                <a:gd name="connsiteY67" fmla="*/ 628678 h 2433639"/>
                <a:gd name="connsiteX68" fmla="*/ 3052749 w 4750595"/>
                <a:gd name="connsiteY68" fmla="*/ 626297 h 2433639"/>
                <a:gd name="connsiteX69" fmla="*/ 3083704 w 4750595"/>
                <a:gd name="connsiteY69" fmla="*/ 600103 h 2433639"/>
                <a:gd name="connsiteX70" fmla="*/ 3112278 w 4750595"/>
                <a:gd name="connsiteY70" fmla="*/ 614391 h 2433639"/>
                <a:gd name="connsiteX71" fmla="*/ 3124185 w 4750595"/>
                <a:gd name="connsiteY71" fmla="*/ 585814 h 2433639"/>
                <a:gd name="connsiteX72" fmla="*/ 3167048 w 4750595"/>
                <a:gd name="connsiteY72" fmla="*/ 571528 h 2433639"/>
                <a:gd name="connsiteX73" fmla="*/ 3205147 w 4750595"/>
                <a:gd name="connsiteY73" fmla="*/ 550096 h 2433639"/>
                <a:gd name="connsiteX74" fmla="*/ 3262297 w 4750595"/>
                <a:gd name="connsiteY74" fmla="*/ 552478 h 2433639"/>
                <a:gd name="connsiteX75" fmla="*/ 3278967 w 4750595"/>
                <a:gd name="connsiteY75" fmla="*/ 533428 h 2433639"/>
                <a:gd name="connsiteX76" fmla="*/ 3355166 w 4750595"/>
                <a:gd name="connsiteY76" fmla="*/ 540571 h 2433639"/>
                <a:gd name="connsiteX77" fmla="*/ 3364691 w 4750595"/>
                <a:gd name="connsiteY77" fmla="*/ 509615 h 2433639"/>
                <a:gd name="connsiteX78" fmla="*/ 3426603 w 4750595"/>
                <a:gd name="connsiteY78" fmla="*/ 516759 h 2433639"/>
                <a:gd name="connsiteX79" fmla="*/ 3474229 w 4750595"/>
                <a:gd name="connsiteY79" fmla="*/ 464372 h 2433639"/>
                <a:gd name="connsiteX80" fmla="*/ 3514710 w 4750595"/>
                <a:gd name="connsiteY80" fmla="*/ 466752 h 2433639"/>
                <a:gd name="connsiteX81" fmla="*/ 3545666 w 4750595"/>
                <a:gd name="connsiteY81" fmla="*/ 419128 h 2433639"/>
                <a:gd name="connsiteX82" fmla="*/ 3598054 w 4750595"/>
                <a:gd name="connsiteY82" fmla="*/ 426271 h 2433639"/>
                <a:gd name="connsiteX83" fmla="*/ 3626628 w 4750595"/>
                <a:gd name="connsiteY83" fmla="*/ 378646 h 2433639"/>
                <a:gd name="connsiteX84" fmla="*/ 3733786 w 4750595"/>
                <a:gd name="connsiteY84" fmla="*/ 383409 h 2433639"/>
                <a:gd name="connsiteX85" fmla="*/ 3776648 w 4750595"/>
                <a:gd name="connsiteY85" fmla="*/ 338165 h 2433639"/>
                <a:gd name="connsiteX86" fmla="*/ 3833798 w 4750595"/>
                <a:gd name="connsiteY86" fmla="*/ 323878 h 2433639"/>
                <a:gd name="connsiteX87" fmla="*/ 3855229 w 4750595"/>
                <a:gd name="connsiteY87" fmla="*/ 283396 h 2433639"/>
                <a:gd name="connsiteX88" fmla="*/ 3950479 w 4750595"/>
                <a:gd name="connsiteY88" fmla="*/ 295303 h 2433639"/>
                <a:gd name="connsiteX89" fmla="*/ 3969529 w 4750595"/>
                <a:gd name="connsiteY89" fmla="*/ 269109 h 2433639"/>
                <a:gd name="connsiteX90" fmla="*/ 4002867 w 4750595"/>
                <a:gd name="connsiteY90" fmla="*/ 288159 h 2433639"/>
                <a:gd name="connsiteX91" fmla="*/ 4031441 w 4750595"/>
                <a:gd name="connsiteY91" fmla="*/ 228627 h 2433639"/>
                <a:gd name="connsiteX92" fmla="*/ 4095735 w 4750595"/>
                <a:gd name="connsiteY92" fmla="*/ 226246 h 2433639"/>
                <a:gd name="connsiteX93" fmla="*/ 4088591 w 4750595"/>
                <a:gd name="connsiteY93" fmla="*/ 202433 h 2433639"/>
                <a:gd name="connsiteX94" fmla="*/ 4164791 w 4750595"/>
                <a:gd name="connsiteY94" fmla="*/ 214340 h 2433639"/>
                <a:gd name="connsiteX95" fmla="*/ 4162410 w 4750595"/>
                <a:gd name="connsiteY95" fmla="*/ 166715 h 2433639"/>
                <a:gd name="connsiteX96" fmla="*/ 4202892 w 4750595"/>
                <a:gd name="connsiteY96" fmla="*/ 171478 h 2433639"/>
                <a:gd name="connsiteX97" fmla="*/ 4205272 w 4750595"/>
                <a:gd name="connsiteY97" fmla="*/ 145285 h 2433639"/>
                <a:gd name="connsiteX98" fmla="*/ 4300523 w 4750595"/>
                <a:gd name="connsiteY98" fmla="*/ 152428 h 2433639"/>
                <a:gd name="connsiteX99" fmla="*/ 4331479 w 4750595"/>
                <a:gd name="connsiteY99" fmla="*/ 116709 h 2433639"/>
                <a:gd name="connsiteX100" fmla="*/ 4383866 w 4750595"/>
                <a:gd name="connsiteY100" fmla="*/ 119091 h 2433639"/>
                <a:gd name="connsiteX101" fmla="*/ 4414822 w 4750595"/>
                <a:gd name="connsiteY101" fmla="*/ 95277 h 2433639"/>
                <a:gd name="connsiteX102" fmla="*/ 4471972 w 4750595"/>
                <a:gd name="connsiteY102" fmla="*/ 107184 h 2433639"/>
                <a:gd name="connsiteX103" fmla="*/ 4467210 w 4750595"/>
                <a:gd name="connsiteY103" fmla="*/ 66702 h 2433639"/>
                <a:gd name="connsiteX104" fmla="*/ 4655329 w 4750595"/>
                <a:gd name="connsiteY104" fmla="*/ 71465 h 2433639"/>
                <a:gd name="connsiteX105" fmla="*/ 4676759 w 4750595"/>
                <a:gd name="connsiteY105" fmla="*/ 40508 h 2433639"/>
                <a:gd name="connsiteX106" fmla="*/ 4719622 w 4750595"/>
                <a:gd name="connsiteY106" fmla="*/ 57177 h 2433639"/>
                <a:gd name="connsiteX107" fmla="*/ 4714861 w 4750595"/>
                <a:gd name="connsiteY107" fmla="*/ 21458 h 2433639"/>
                <a:gd name="connsiteX108" fmla="*/ 4750595 w 4750595"/>
                <a:gd name="connsiteY108"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774059 h 2433639"/>
                <a:gd name="connsiteX24" fmla="*/ 873904 w 4750595"/>
                <a:gd name="connsiteY24" fmla="*/ 1735961 h 2433639"/>
                <a:gd name="connsiteX25" fmla="*/ 904861 w 4750595"/>
                <a:gd name="connsiteY25" fmla="*/ 1747868 h 2433639"/>
                <a:gd name="connsiteX26" fmla="*/ 916767 w 4750595"/>
                <a:gd name="connsiteY26" fmla="*/ 1707384 h 2433639"/>
                <a:gd name="connsiteX27" fmla="*/ 973916 w 4750595"/>
                <a:gd name="connsiteY27" fmla="*/ 1712147 h 2433639"/>
                <a:gd name="connsiteX28" fmla="*/ 995348 w 4750595"/>
                <a:gd name="connsiteY28" fmla="*/ 1681191 h 2433639"/>
                <a:gd name="connsiteX29" fmla="*/ 1026304 w 4750595"/>
                <a:gd name="connsiteY29" fmla="*/ 1690716 h 2433639"/>
                <a:gd name="connsiteX30" fmla="*/ 1033448 w 4750595"/>
                <a:gd name="connsiteY30" fmla="*/ 1657378 h 2433639"/>
                <a:gd name="connsiteX31" fmla="*/ 1069166 w 4750595"/>
                <a:gd name="connsiteY31" fmla="*/ 1652616 h 2433639"/>
                <a:gd name="connsiteX32" fmla="*/ 1092978 w 4750595"/>
                <a:gd name="connsiteY32" fmla="*/ 1604991 h 2433639"/>
                <a:gd name="connsiteX33" fmla="*/ 1133459 w 4750595"/>
                <a:gd name="connsiteY33" fmla="*/ 1583559 h 2433639"/>
                <a:gd name="connsiteX34" fmla="*/ 1190609 w 4750595"/>
                <a:gd name="connsiteY34" fmla="*/ 1585941 h 2433639"/>
                <a:gd name="connsiteX35" fmla="*/ 1190610 w 4750595"/>
                <a:gd name="connsiteY35" fmla="*/ 1562129 h 2433639"/>
                <a:gd name="connsiteX36" fmla="*/ 1247760 w 4750595"/>
                <a:gd name="connsiteY36" fmla="*/ 1531173 h 2433639"/>
                <a:gd name="connsiteX37" fmla="*/ 1350154 w 4750595"/>
                <a:gd name="connsiteY37" fmla="*/ 1533553 h 2433639"/>
                <a:gd name="connsiteX38" fmla="*/ 1390635 w 4750595"/>
                <a:gd name="connsiteY38" fmla="*/ 1483547 h 2433639"/>
                <a:gd name="connsiteX39" fmla="*/ 1412067 w 4750595"/>
                <a:gd name="connsiteY39" fmla="*/ 1445447 h 2433639"/>
                <a:gd name="connsiteX40" fmla="*/ 1462072 w 4750595"/>
                <a:gd name="connsiteY40" fmla="*/ 1447829 h 2433639"/>
                <a:gd name="connsiteX41" fmla="*/ 1516841 w 4750595"/>
                <a:gd name="connsiteY41" fmla="*/ 1419254 h 2433639"/>
                <a:gd name="connsiteX42" fmla="*/ 1535892 w 4750595"/>
                <a:gd name="connsiteY42" fmla="*/ 1381154 h 2433639"/>
                <a:gd name="connsiteX43" fmla="*/ 1647810 w 4750595"/>
                <a:gd name="connsiteY43" fmla="*/ 1388297 h 2433639"/>
                <a:gd name="connsiteX44" fmla="*/ 1716866 w 4750595"/>
                <a:gd name="connsiteY44" fmla="*/ 1335909 h 2433639"/>
                <a:gd name="connsiteX45" fmla="*/ 1781160 w 4750595"/>
                <a:gd name="connsiteY45" fmla="*/ 1297810 h 2433639"/>
                <a:gd name="connsiteX46" fmla="*/ 1843073 w 4750595"/>
                <a:gd name="connsiteY46" fmla="*/ 1281141 h 2433639"/>
                <a:gd name="connsiteX47" fmla="*/ 1897842 w 4750595"/>
                <a:gd name="connsiteY47" fmla="*/ 1264472 h 2433639"/>
                <a:gd name="connsiteX48" fmla="*/ 1988330 w 4750595"/>
                <a:gd name="connsiteY48" fmla="*/ 1145410 h 2433639"/>
                <a:gd name="connsiteX49" fmla="*/ 2069291 w 4750595"/>
                <a:gd name="connsiteY49" fmla="*/ 1131122 h 2433639"/>
                <a:gd name="connsiteX50" fmla="*/ 2152635 w 4750595"/>
                <a:gd name="connsiteY50" fmla="*/ 1050160 h 2433639"/>
                <a:gd name="connsiteX51" fmla="*/ 2238360 w 4750595"/>
                <a:gd name="connsiteY51" fmla="*/ 1052541 h 2433639"/>
                <a:gd name="connsiteX52" fmla="*/ 2262173 w 4750595"/>
                <a:gd name="connsiteY52" fmla="*/ 1012064 h 2433639"/>
                <a:gd name="connsiteX53" fmla="*/ 2302656 w 4750595"/>
                <a:gd name="connsiteY53" fmla="*/ 1028732 h 2433639"/>
                <a:gd name="connsiteX54" fmla="*/ 2297892 w 4750595"/>
                <a:gd name="connsiteY54" fmla="*/ 995396 h 2433639"/>
                <a:gd name="connsiteX55" fmla="*/ 2316943 w 4750595"/>
                <a:gd name="connsiteY55" fmla="*/ 983489 h 2433639"/>
                <a:gd name="connsiteX56" fmla="*/ 2366948 w 4750595"/>
                <a:gd name="connsiteY56" fmla="*/ 985866 h 2433639"/>
                <a:gd name="connsiteX57" fmla="*/ 2376473 w 4750595"/>
                <a:gd name="connsiteY57" fmla="*/ 940622 h 2433639"/>
                <a:gd name="connsiteX58" fmla="*/ 2447910 w 4750595"/>
                <a:gd name="connsiteY58" fmla="*/ 900141 h 2433639"/>
                <a:gd name="connsiteX59" fmla="*/ 2495535 w 4750595"/>
                <a:gd name="connsiteY59" fmla="*/ 881091 h 2433639"/>
                <a:gd name="connsiteX60" fmla="*/ 2543161 w 4750595"/>
                <a:gd name="connsiteY60" fmla="*/ 893001 h 2433639"/>
                <a:gd name="connsiteX61" fmla="*/ 2552686 w 4750595"/>
                <a:gd name="connsiteY61" fmla="*/ 842995 h 2433639"/>
                <a:gd name="connsiteX62" fmla="*/ 2657460 w 4750595"/>
                <a:gd name="connsiteY62" fmla="*/ 792984 h 2433639"/>
                <a:gd name="connsiteX63" fmla="*/ 2821767 w 4750595"/>
                <a:gd name="connsiteY63" fmla="*/ 666778 h 2433639"/>
                <a:gd name="connsiteX64" fmla="*/ 2871773 w 4750595"/>
                <a:gd name="connsiteY64" fmla="*/ 678684 h 2433639"/>
                <a:gd name="connsiteX65" fmla="*/ 2905110 w 4750595"/>
                <a:gd name="connsiteY65" fmla="*/ 642965 h 2433639"/>
                <a:gd name="connsiteX66" fmla="*/ 2974166 w 4750595"/>
                <a:gd name="connsiteY66" fmla="*/ 654872 h 2433639"/>
                <a:gd name="connsiteX67" fmla="*/ 3014648 w 4750595"/>
                <a:gd name="connsiteY67" fmla="*/ 628678 h 2433639"/>
                <a:gd name="connsiteX68" fmla="*/ 3052749 w 4750595"/>
                <a:gd name="connsiteY68" fmla="*/ 626297 h 2433639"/>
                <a:gd name="connsiteX69" fmla="*/ 3083704 w 4750595"/>
                <a:gd name="connsiteY69" fmla="*/ 600103 h 2433639"/>
                <a:gd name="connsiteX70" fmla="*/ 3112278 w 4750595"/>
                <a:gd name="connsiteY70" fmla="*/ 614391 h 2433639"/>
                <a:gd name="connsiteX71" fmla="*/ 3124185 w 4750595"/>
                <a:gd name="connsiteY71" fmla="*/ 585814 h 2433639"/>
                <a:gd name="connsiteX72" fmla="*/ 3167048 w 4750595"/>
                <a:gd name="connsiteY72" fmla="*/ 571528 h 2433639"/>
                <a:gd name="connsiteX73" fmla="*/ 3205147 w 4750595"/>
                <a:gd name="connsiteY73" fmla="*/ 550096 h 2433639"/>
                <a:gd name="connsiteX74" fmla="*/ 3262297 w 4750595"/>
                <a:gd name="connsiteY74" fmla="*/ 552478 h 2433639"/>
                <a:gd name="connsiteX75" fmla="*/ 3278967 w 4750595"/>
                <a:gd name="connsiteY75" fmla="*/ 533428 h 2433639"/>
                <a:gd name="connsiteX76" fmla="*/ 3355166 w 4750595"/>
                <a:gd name="connsiteY76" fmla="*/ 540571 h 2433639"/>
                <a:gd name="connsiteX77" fmla="*/ 3364691 w 4750595"/>
                <a:gd name="connsiteY77" fmla="*/ 509615 h 2433639"/>
                <a:gd name="connsiteX78" fmla="*/ 3426603 w 4750595"/>
                <a:gd name="connsiteY78" fmla="*/ 516759 h 2433639"/>
                <a:gd name="connsiteX79" fmla="*/ 3474229 w 4750595"/>
                <a:gd name="connsiteY79" fmla="*/ 464372 h 2433639"/>
                <a:gd name="connsiteX80" fmla="*/ 3514710 w 4750595"/>
                <a:gd name="connsiteY80" fmla="*/ 466752 h 2433639"/>
                <a:gd name="connsiteX81" fmla="*/ 3545666 w 4750595"/>
                <a:gd name="connsiteY81" fmla="*/ 419128 h 2433639"/>
                <a:gd name="connsiteX82" fmla="*/ 3598054 w 4750595"/>
                <a:gd name="connsiteY82" fmla="*/ 426271 h 2433639"/>
                <a:gd name="connsiteX83" fmla="*/ 3626628 w 4750595"/>
                <a:gd name="connsiteY83" fmla="*/ 378646 h 2433639"/>
                <a:gd name="connsiteX84" fmla="*/ 3733786 w 4750595"/>
                <a:gd name="connsiteY84" fmla="*/ 383409 h 2433639"/>
                <a:gd name="connsiteX85" fmla="*/ 3776648 w 4750595"/>
                <a:gd name="connsiteY85" fmla="*/ 338165 h 2433639"/>
                <a:gd name="connsiteX86" fmla="*/ 3833798 w 4750595"/>
                <a:gd name="connsiteY86" fmla="*/ 323878 h 2433639"/>
                <a:gd name="connsiteX87" fmla="*/ 3855229 w 4750595"/>
                <a:gd name="connsiteY87" fmla="*/ 283396 h 2433639"/>
                <a:gd name="connsiteX88" fmla="*/ 3950479 w 4750595"/>
                <a:gd name="connsiteY88" fmla="*/ 295303 h 2433639"/>
                <a:gd name="connsiteX89" fmla="*/ 3969529 w 4750595"/>
                <a:gd name="connsiteY89" fmla="*/ 269109 h 2433639"/>
                <a:gd name="connsiteX90" fmla="*/ 4002867 w 4750595"/>
                <a:gd name="connsiteY90" fmla="*/ 288159 h 2433639"/>
                <a:gd name="connsiteX91" fmla="*/ 4031441 w 4750595"/>
                <a:gd name="connsiteY91" fmla="*/ 228627 h 2433639"/>
                <a:gd name="connsiteX92" fmla="*/ 4095735 w 4750595"/>
                <a:gd name="connsiteY92" fmla="*/ 226246 h 2433639"/>
                <a:gd name="connsiteX93" fmla="*/ 4088591 w 4750595"/>
                <a:gd name="connsiteY93" fmla="*/ 202433 h 2433639"/>
                <a:gd name="connsiteX94" fmla="*/ 4164791 w 4750595"/>
                <a:gd name="connsiteY94" fmla="*/ 214340 h 2433639"/>
                <a:gd name="connsiteX95" fmla="*/ 4162410 w 4750595"/>
                <a:gd name="connsiteY95" fmla="*/ 166715 h 2433639"/>
                <a:gd name="connsiteX96" fmla="*/ 4202892 w 4750595"/>
                <a:gd name="connsiteY96" fmla="*/ 171478 h 2433639"/>
                <a:gd name="connsiteX97" fmla="*/ 4205272 w 4750595"/>
                <a:gd name="connsiteY97" fmla="*/ 145285 h 2433639"/>
                <a:gd name="connsiteX98" fmla="*/ 4300523 w 4750595"/>
                <a:gd name="connsiteY98" fmla="*/ 152428 h 2433639"/>
                <a:gd name="connsiteX99" fmla="*/ 4331479 w 4750595"/>
                <a:gd name="connsiteY99" fmla="*/ 116709 h 2433639"/>
                <a:gd name="connsiteX100" fmla="*/ 4383866 w 4750595"/>
                <a:gd name="connsiteY100" fmla="*/ 119091 h 2433639"/>
                <a:gd name="connsiteX101" fmla="*/ 4414822 w 4750595"/>
                <a:gd name="connsiteY101" fmla="*/ 95277 h 2433639"/>
                <a:gd name="connsiteX102" fmla="*/ 4471972 w 4750595"/>
                <a:gd name="connsiteY102" fmla="*/ 107184 h 2433639"/>
                <a:gd name="connsiteX103" fmla="*/ 4467210 w 4750595"/>
                <a:gd name="connsiteY103" fmla="*/ 66702 h 2433639"/>
                <a:gd name="connsiteX104" fmla="*/ 4655329 w 4750595"/>
                <a:gd name="connsiteY104" fmla="*/ 71465 h 2433639"/>
                <a:gd name="connsiteX105" fmla="*/ 4676759 w 4750595"/>
                <a:gd name="connsiteY105" fmla="*/ 40508 h 2433639"/>
                <a:gd name="connsiteX106" fmla="*/ 4719622 w 4750595"/>
                <a:gd name="connsiteY106" fmla="*/ 57177 h 2433639"/>
                <a:gd name="connsiteX107" fmla="*/ 4714861 w 4750595"/>
                <a:gd name="connsiteY107" fmla="*/ 21458 h 2433639"/>
                <a:gd name="connsiteX108" fmla="*/ 4750595 w 4750595"/>
                <a:gd name="connsiteY108"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735961 h 2433639"/>
                <a:gd name="connsiteX25" fmla="*/ 904861 w 4750595"/>
                <a:gd name="connsiteY25" fmla="*/ 1747868 h 2433639"/>
                <a:gd name="connsiteX26" fmla="*/ 916767 w 4750595"/>
                <a:gd name="connsiteY26" fmla="*/ 1707384 h 2433639"/>
                <a:gd name="connsiteX27" fmla="*/ 973916 w 4750595"/>
                <a:gd name="connsiteY27" fmla="*/ 1712147 h 2433639"/>
                <a:gd name="connsiteX28" fmla="*/ 995348 w 4750595"/>
                <a:gd name="connsiteY28" fmla="*/ 1681191 h 2433639"/>
                <a:gd name="connsiteX29" fmla="*/ 1026304 w 4750595"/>
                <a:gd name="connsiteY29" fmla="*/ 1690716 h 2433639"/>
                <a:gd name="connsiteX30" fmla="*/ 1033448 w 4750595"/>
                <a:gd name="connsiteY30" fmla="*/ 1657378 h 2433639"/>
                <a:gd name="connsiteX31" fmla="*/ 1069166 w 4750595"/>
                <a:gd name="connsiteY31" fmla="*/ 1652616 h 2433639"/>
                <a:gd name="connsiteX32" fmla="*/ 1092978 w 4750595"/>
                <a:gd name="connsiteY32" fmla="*/ 1604991 h 2433639"/>
                <a:gd name="connsiteX33" fmla="*/ 1133459 w 4750595"/>
                <a:gd name="connsiteY33" fmla="*/ 1583559 h 2433639"/>
                <a:gd name="connsiteX34" fmla="*/ 1190609 w 4750595"/>
                <a:gd name="connsiteY34" fmla="*/ 1585941 h 2433639"/>
                <a:gd name="connsiteX35" fmla="*/ 1190610 w 4750595"/>
                <a:gd name="connsiteY35" fmla="*/ 1562129 h 2433639"/>
                <a:gd name="connsiteX36" fmla="*/ 1247760 w 4750595"/>
                <a:gd name="connsiteY36" fmla="*/ 1531173 h 2433639"/>
                <a:gd name="connsiteX37" fmla="*/ 1350154 w 4750595"/>
                <a:gd name="connsiteY37" fmla="*/ 1533553 h 2433639"/>
                <a:gd name="connsiteX38" fmla="*/ 1390635 w 4750595"/>
                <a:gd name="connsiteY38" fmla="*/ 1483547 h 2433639"/>
                <a:gd name="connsiteX39" fmla="*/ 1412067 w 4750595"/>
                <a:gd name="connsiteY39" fmla="*/ 1445447 h 2433639"/>
                <a:gd name="connsiteX40" fmla="*/ 1462072 w 4750595"/>
                <a:gd name="connsiteY40" fmla="*/ 1447829 h 2433639"/>
                <a:gd name="connsiteX41" fmla="*/ 1516841 w 4750595"/>
                <a:gd name="connsiteY41" fmla="*/ 1419254 h 2433639"/>
                <a:gd name="connsiteX42" fmla="*/ 1535892 w 4750595"/>
                <a:gd name="connsiteY42" fmla="*/ 1381154 h 2433639"/>
                <a:gd name="connsiteX43" fmla="*/ 1647810 w 4750595"/>
                <a:gd name="connsiteY43" fmla="*/ 1388297 h 2433639"/>
                <a:gd name="connsiteX44" fmla="*/ 1716866 w 4750595"/>
                <a:gd name="connsiteY44" fmla="*/ 1335909 h 2433639"/>
                <a:gd name="connsiteX45" fmla="*/ 1781160 w 4750595"/>
                <a:gd name="connsiteY45" fmla="*/ 1297810 h 2433639"/>
                <a:gd name="connsiteX46" fmla="*/ 1843073 w 4750595"/>
                <a:gd name="connsiteY46" fmla="*/ 1281141 h 2433639"/>
                <a:gd name="connsiteX47" fmla="*/ 1897842 w 4750595"/>
                <a:gd name="connsiteY47" fmla="*/ 1264472 h 2433639"/>
                <a:gd name="connsiteX48" fmla="*/ 1988330 w 4750595"/>
                <a:gd name="connsiteY48" fmla="*/ 1145410 h 2433639"/>
                <a:gd name="connsiteX49" fmla="*/ 2069291 w 4750595"/>
                <a:gd name="connsiteY49" fmla="*/ 1131122 h 2433639"/>
                <a:gd name="connsiteX50" fmla="*/ 2152635 w 4750595"/>
                <a:gd name="connsiteY50" fmla="*/ 1050160 h 2433639"/>
                <a:gd name="connsiteX51" fmla="*/ 2238360 w 4750595"/>
                <a:gd name="connsiteY51" fmla="*/ 1052541 h 2433639"/>
                <a:gd name="connsiteX52" fmla="*/ 2262173 w 4750595"/>
                <a:gd name="connsiteY52" fmla="*/ 1012064 h 2433639"/>
                <a:gd name="connsiteX53" fmla="*/ 2302656 w 4750595"/>
                <a:gd name="connsiteY53" fmla="*/ 1028732 h 2433639"/>
                <a:gd name="connsiteX54" fmla="*/ 2297892 w 4750595"/>
                <a:gd name="connsiteY54" fmla="*/ 995396 h 2433639"/>
                <a:gd name="connsiteX55" fmla="*/ 2316943 w 4750595"/>
                <a:gd name="connsiteY55" fmla="*/ 983489 h 2433639"/>
                <a:gd name="connsiteX56" fmla="*/ 2366948 w 4750595"/>
                <a:gd name="connsiteY56" fmla="*/ 985866 h 2433639"/>
                <a:gd name="connsiteX57" fmla="*/ 2376473 w 4750595"/>
                <a:gd name="connsiteY57" fmla="*/ 940622 h 2433639"/>
                <a:gd name="connsiteX58" fmla="*/ 2447910 w 4750595"/>
                <a:gd name="connsiteY58" fmla="*/ 900141 h 2433639"/>
                <a:gd name="connsiteX59" fmla="*/ 2495535 w 4750595"/>
                <a:gd name="connsiteY59" fmla="*/ 881091 h 2433639"/>
                <a:gd name="connsiteX60" fmla="*/ 2543161 w 4750595"/>
                <a:gd name="connsiteY60" fmla="*/ 893001 h 2433639"/>
                <a:gd name="connsiteX61" fmla="*/ 2552686 w 4750595"/>
                <a:gd name="connsiteY61" fmla="*/ 842995 h 2433639"/>
                <a:gd name="connsiteX62" fmla="*/ 2657460 w 4750595"/>
                <a:gd name="connsiteY62" fmla="*/ 792984 h 2433639"/>
                <a:gd name="connsiteX63" fmla="*/ 2821767 w 4750595"/>
                <a:gd name="connsiteY63" fmla="*/ 666778 h 2433639"/>
                <a:gd name="connsiteX64" fmla="*/ 2871773 w 4750595"/>
                <a:gd name="connsiteY64" fmla="*/ 678684 h 2433639"/>
                <a:gd name="connsiteX65" fmla="*/ 2905110 w 4750595"/>
                <a:gd name="connsiteY65" fmla="*/ 642965 h 2433639"/>
                <a:gd name="connsiteX66" fmla="*/ 2974166 w 4750595"/>
                <a:gd name="connsiteY66" fmla="*/ 654872 h 2433639"/>
                <a:gd name="connsiteX67" fmla="*/ 3014648 w 4750595"/>
                <a:gd name="connsiteY67" fmla="*/ 628678 h 2433639"/>
                <a:gd name="connsiteX68" fmla="*/ 3052749 w 4750595"/>
                <a:gd name="connsiteY68" fmla="*/ 626297 h 2433639"/>
                <a:gd name="connsiteX69" fmla="*/ 3083704 w 4750595"/>
                <a:gd name="connsiteY69" fmla="*/ 600103 h 2433639"/>
                <a:gd name="connsiteX70" fmla="*/ 3112278 w 4750595"/>
                <a:gd name="connsiteY70" fmla="*/ 614391 h 2433639"/>
                <a:gd name="connsiteX71" fmla="*/ 3124185 w 4750595"/>
                <a:gd name="connsiteY71" fmla="*/ 585814 h 2433639"/>
                <a:gd name="connsiteX72" fmla="*/ 3167048 w 4750595"/>
                <a:gd name="connsiteY72" fmla="*/ 571528 h 2433639"/>
                <a:gd name="connsiteX73" fmla="*/ 3205147 w 4750595"/>
                <a:gd name="connsiteY73" fmla="*/ 550096 h 2433639"/>
                <a:gd name="connsiteX74" fmla="*/ 3262297 w 4750595"/>
                <a:gd name="connsiteY74" fmla="*/ 552478 h 2433639"/>
                <a:gd name="connsiteX75" fmla="*/ 3278967 w 4750595"/>
                <a:gd name="connsiteY75" fmla="*/ 533428 h 2433639"/>
                <a:gd name="connsiteX76" fmla="*/ 3355166 w 4750595"/>
                <a:gd name="connsiteY76" fmla="*/ 540571 h 2433639"/>
                <a:gd name="connsiteX77" fmla="*/ 3364691 w 4750595"/>
                <a:gd name="connsiteY77" fmla="*/ 509615 h 2433639"/>
                <a:gd name="connsiteX78" fmla="*/ 3426603 w 4750595"/>
                <a:gd name="connsiteY78" fmla="*/ 516759 h 2433639"/>
                <a:gd name="connsiteX79" fmla="*/ 3474229 w 4750595"/>
                <a:gd name="connsiteY79" fmla="*/ 464372 h 2433639"/>
                <a:gd name="connsiteX80" fmla="*/ 3514710 w 4750595"/>
                <a:gd name="connsiteY80" fmla="*/ 466752 h 2433639"/>
                <a:gd name="connsiteX81" fmla="*/ 3545666 w 4750595"/>
                <a:gd name="connsiteY81" fmla="*/ 419128 h 2433639"/>
                <a:gd name="connsiteX82" fmla="*/ 3598054 w 4750595"/>
                <a:gd name="connsiteY82" fmla="*/ 426271 h 2433639"/>
                <a:gd name="connsiteX83" fmla="*/ 3626628 w 4750595"/>
                <a:gd name="connsiteY83" fmla="*/ 378646 h 2433639"/>
                <a:gd name="connsiteX84" fmla="*/ 3733786 w 4750595"/>
                <a:gd name="connsiteY84" fmla="*/ 383409 h 2433639"/>
                <a:gd name="connsiteX85" fmla="*/ 3776648 w 4750595"/>
                <a:gd name="connsiteY85" fmla="*/ 338165 h 2433639"/>
                <a:gd name="connsiteX86" fmla="*/ 3833798 w 4750595"/>
                <a:gd name="connsiteY86" fmla="*/ 323878 h 2433639"/>
                <a:gd name="connsiteX87" fmla="*/ 3855229 w 4750595"/>
                <a:gd name="connsiteY87" fmla="*/ 283396 h 2433639"/>
                <a:gd name="connsiteX88" fmla="*/ 3950479 w 4750595"/>
                <a:gd name="connsiteY88" fmla="*/ 295303 h 2433639"/>
                <a:gd name="connsiteX89" fmla="*/ 3969529 w 4750595"/>
                <a:gd name="connsiteY89" fmla="*/ 269109 h 2433639"/>
                <a:gd name="connsiteX90" fmla="*/ 4002867 w 4750595"/>
                <a:gd name="connsiteY90" fmla="*/ 288159 h 2433639"/>
                <a:gd name="connsiteX91" fmla="*/ 4031441 w 4750595"/>
                <a:gd name="connsiteY91" fmla="*/ 228627 h 2433639"/>
                <a:gd name="connsiteX92" fmla="*/ 4095735 w 4750595"/>
                <a:gd name="connsiteY92" fmla="*/ 226246 h 2433639"/>
                <a:gd name="connsiteX93" fmla="*/ 4088591 w 4750595"/>
                <a:gd name="connsiteY93" fmla="*/ 202433 h 2433639"/>
                <a:gd name="connsiteX94" fmla="*/ 4164791 w 4750595"/>
                <a:gd name="connsiteY94" fmla="*/ 214340 h 2433639"/>
                <a:gd name="connsiteX95" fmla="*/ 4162410 w 4750595"/>
                <a:gd name="connsiteY95" fmla="*/ 166715 h 2433639"/>
                <a:gd name="connsiteX96" fmla="*/ 4202892 w 4750595"/>
                <a:gd name="connsiteY96" fmla="*/ 171478 h 2433639"/>
                <a:gd name="connsiteX97" fmla="*/ 4205272 w 4750595"/>
                <a:gd name="connsiteY97" fmla="*/ 145285 h 2433639"/>
                <a:gd name="connsiteX98" fmla="*/ 4300523 w 4750595"/>
                <a:gd name="connsiteY98" fmla="*/ 152428 h 2433639"/>
                <a:gd name="connsiteX99" fmla="*/ 4331479 w 4750595"/>
                <a:gd name="connsiteY99" fmla="*/ 116709 h 2433639"/>
                <a:gd name="connsiteX100" fmla="*/ 4383866 w 4750595"/>
                <a:gd name="connsiteY100" fmla="*/ 119091 h 2433639"/>
                <a:gd name="connsiteX101" fmla="*/ 4414822 w 4750595"/>
                <a:gd name="connsiteY101" fmla="*/ 95277 h 2433639"/>
                <a:gd name="connsiteX102" fmla="*/ 4471972 w 4750595"/>
                <a:gd name="connsiteY102" fmla="*/ 107184 h 2433639"/>
                <a:gd name="connsiteX103" fmla="*/ 4467210 w 4750595"/>
                <a:gd name="connsiteY103" fmla="*/ 66702 h 2433639"/>
                <a:gd name="connsiteX104" fmla="*/ 4655329 w 4750595"/>
                <a:gd name="connsiteY104" fmla="*/ 71465 h 2433639"/>
                <a:gd name="connsiteX105" fmla="*/ 4676759 w 4750595"/>
                <a:gd name="connsiteY105" fmla="*/ 40508 h 2433639"/>
                <a:gd name="connsiteX106" fmla="*/ 4719622 w 4750595"/>
                <a:gd name="connsiteY106" fmla="*/ 57177 h 2433639"/>
                <a:gd name="connsiteX107" fmla="*/ 4714861 w 4750595"/>
                <a:gd name="connsiteY107" fmla="*/ 21458 h 2433639"/>
                <a:gd name="connsiteX108" fmla="*/ 4750595 w 4750595"/>
                <a:gd name="connsiteY108"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4861 w 4750595"/>
                <a:gd name="connsiteY25" fmla="*/ 1747868 h 2433639"/>
                <a:gd name="connsiteX26" fmla="*/ 916767 w 4750595"/>
                <a:gd name="connsiteY26" fmla="*/ 1707384 h 2433639"/>
                <a:gd name="connsiteX27" fmla="*/ 973916 w 4750595"/>
                <a:gd name="connsiteY27" fmla="*/ 1712147 h 2433639"/>
                <a:gd name="connsiteX28" fmla="*/ 995348 w 4750595"/>
                <a:gd name="connsiteY28" fmla="*/ 1681191 h 2433639"/>
                <a:gd name="connsiteX29" fmla="*/ 1026304 w 4750595"/>
                <a:gd name="connsiteY29" fmla="*/ 1690716 h 2433639"/>
                <a:gd name="connsiteX30" fmla="*/ 1033448 w 4750595"/>
                <a:gd name="connsiteY30" fmla="*/ 1657378 h 2433639"/>
                <a:gd name="connsiteX31" fmla="*/ 1069166 w 4750595"/>
                <a:gd name="connsiteY31" fmla="*/ 1652616 h 2433639"/>
                <a:gd name="connsiteX32" fmla="*/ 1092978 w 4750595"/>
                <a:gd name="connsiteY32" fmla="*/ 1604991 h 2433639"/>
                <a:gd name="connsiteX33" fmla="*/ 1133459 w 4750595"/>
                <a:gd name="connsiteY33" fmla="*/ 1583559 h 2433639"/>
                <a:gd name="connsiteX34" fmla="*/ 1190609 w 4750595"/>
                <a:gd name="connsiteY34" fmla="*/ 1585941 h 2433639"/>
                <a:gd name="connsiteX35" fmla="*/ 1190610 w 4750595"/>
                <a:gd name="connsiteY35" fmla="*/ 1562129 h 2433639"/>
                <a:gd name="connsiteX36" fmla="*/ 1247760 w 4750595"/>
                <a:gd name="connsiteY36" fmla="*/ 1531173 h 2433639"/>
                <a:gd name="connsiteX37" fmla="*/ 1350154 w 4750595"/>
                <a:gd name="connsiteY37" fmla="*/ 1533553 h 2433639"/>
                <a:gd name="connsiteX38" fmla="*/ 1390635 w 4750595"/>
                <a:gd name="connsiteY38" fmla="*/ 1483547 h 2433639"/>
                <a:gd name="connsiteX39" fmla="*/ 1412067 w 4750595"/>
                <a:gd name="connsiteY39" fmla="*/ 1445447 h 2433639"/>
                <a:gd name="connsiteX40" fmla="*/ 1462072 w 4750595"/>
                <a:gd name="connsiteY40" fmla="*/ 1447829 h 2433639"/>
                <a:gd name="connsiteX41" fmla="*/ 1516841 w 4750595"/>
                <a:gd name="connsiteY41" fmla="*/ 1419254 h 2433639"/>
                <a:gd name="connsiteX42" fmla="*/ 1535892 w 4750595"/>
                <a:gd name="connsiteY42" fmla="*/ 1381154 h 2433639"/>
                <a:gd name="connsiteX43" fmla="*/ 1647810 w 4750595"/>
                <a:gd name="connsiteY43" fmla="*/ 1388297 h 2433639"/>
                <a:gd name="connsiteX44" fmla="*/ 1716866 w 4750595"/>
                <a:gd name="connsiteY44" fmla="*/ 1335909 h 2433639"/>
                <a:gd name="connsiteX45" fmla="*/ 1781160 w 4750595"/>
                <a:gd name="connsiteY45" fmla="*/ 1297810 h 2433639"/>
                <a:gd name="connsiteX46" fmla="*/ 1843073 w 4750595"/>
                <a:gd name="connsiteY46" fmla="*/ 1281141 h 2433639"/>
                <a:gd name="connsiteX47" fmla="*/ 1897842 w 4750595"/>
                <a:gd name="connsiteY47" fmla="*/ 1264472 h 2433639"/>
                <a:gd name="connsiteX48" fmla="*/ 1988330 w 4750595"/>
                <a:gd name="connsiteY48" fmla="*/ 1145410 h 2433639"/>
                <a:gd name="connsiteX49" fmla="*/ 2069291 w 4750595"/>
                <a:gd name="connsiteY49" fmla="*/ 1131122 h 2433639"/>
                <a:gd name="connsiteX50" fmla="*/ 2152635 w 4750595"/>
                <a:gd name="connsiteY50" fmla="*/ 1050160 h 2433639"/>
                <a:gd name="connsiteX51" fmla="*/ 2238360 w 4750595"/>
                <a:gd name="connsiteY51" fmla="*/ 1052541 h 2433639"/>
                <a:gd name="connsiteX52" fmla="*/ 2262173 w 4750595"/>
                <a:gd name="connsiteY52" fmla="*/ 1012064 h 2433639"/>
                <a:gd name="connsiteX53" fmla="*/ 2302656 w 4750595"/>
                <a:gd name="connsiteY53" fmla="*/ 1028732 h 2433639"/>
                <a:gd name="connsiteX54" fmla="*/ 2297892 w 4750595"/>
                <a:gd name="connsiteY54" fmla="*/ 995396 h 2433639"/>
                <a:gd name="connsiteX55" fmla="*/ 2316943 w 4750595"/>
                <a:gd name="connsiteY55" fmla="*/ 983489 h 2433639"/>
                <a:gd name="connsiteX56" fmla="*/ 2366948 w 4750595"/>
                <a:gd name="connsiteY56" fmla="*/ 985866 h 2433639"/>
                <a:gd name="connsiteX57" fmla="*/ 2376473 w 4750595"/>
                <a:gd name="connsiteY57" fmla="*/ 940622 h 2433639"/>
                <a:gd name="connsiteX58" fmla="*/ 2447910 w 4750595"/>
                <a:gd name="connsiteY58" fmla="*/ 900141 h 2433639"/>
                <a:gd name="connsiteX59" fmla="*/ 2495535 w 4750595"/>
                <a:gd name="connsiteY59" fmla="*/ 881091 h 2433639"/>
                <a:gd name="connsiteX60" fmla="*/ 2543161 w 4750595"/>
                <a:gd name="connsiteY60" fmla="*/ 893001 h 2433639"/>
                <a:gd name="connsiteX61" fmla="*/ 2552686 w 4750595"/>
                <a:gd name="connsiteY61" fmla="*/ 842995 h 2433639"/>
                <a:gd name="connsiteX62" fmla="*/ 2657460 w 4750595"/>
                <a:gd name="connsiteY62" fmla="*/ 792984 h 2433639"/>
                <a:gd name="connsiteX63" fmla="*/ 2821767 w 4750595"/>
                <a:gd name="connsiteY63" fmla="*/ 666778 h 2433639"/>
                <a:gd name="connsiteX64" fmla="*/ 2871773 w 4750595"/>
                <a:gd name="connsiteY64" fmla="*/ 678684 h 2433639"/>
                <a:gd name="connsiteX65" fmla="*/ 2905110 w 4750595"/>
                <a:gd name="connsiteY65" fmla="*/ 642965 h 2433639"/>
                <a:gd name="connsiteX66" fmla="*/ 2974166 w 4750595"/>
                <a:gd name="connsiteY66" fmla="*/ 654872 h 2433639"/>
                <a:gd name="connsiteX67" fmla="*/ 3014648 w 4750595"/>
                <a:gd name="connsiteY67" fmla="*/ 628678 h 2433639"/>
                <a:gd name="connsiteX68" fmla="*/ 3052749 w 4750595"/>
                <a:gd name="connsiteY68" fmla="*/ 626297 h 2433639"/>
                <a:gd name="connsiteX69" fmla="*/ 3083704 w 4750595"/>
                <a:gd name="connsiteY69" fmla="*/ 600103 h 2433639"/>
                <a:gd name="connsiteX70" fmla="*/ 3112278 w 4750595"/>
                <a:gd name="connsiteY70" fmla="*/ 614391 h 2433639"/>
                <a:gd name="connsiteX71" fmla="*/ 3124185 w 4750595"/>
                <a:gd name="connsiteY71" fmla="*/ 585814 h 2433639"/>
                <a:gd name="connsiteX72" fmla="*/ 3167048 w 4750595"/>
                <a:gd name="connsiteY72" fmla="*/ 571528 h 2433639"/>
                <a:gd name="connsiteX73" fmla="*/ 3205147 w 4750595"/>
                <a:gd name="connsiteY73" fmla="*/ 550096 h 2433639"/>
                <a:gd name="connsiteX74" fmla="*/ 3262297 w 4750595"/>
                <a:gd name="connsiteY74" fmla="*/ 552478 h 2433639"/>
                <a:gd name="connsiteX75" fmla="*/ 3278967 w 4750595"/>
                <a:gd name="connsiteY75" fmla="*/ 533428 h 2433639"/>
                <a:gd name="connsiteX76" fmla="*/ 3355166 w 4750595"/>
                <a:gd name="connsiteY76" fmla="*/ 540571 h 2433639"/>
                <a:gd name="connsiteX77" fmla="*/ 3364691 w 4750595"/>
                <a:gd name="connsiteY77" fmla="*/ 509615 h 2433639"/>
                <a:gd name="connsiteX78" fmla="*/ 3426603 w 4750595"/>
                <a:gd name="connsiteY78" fmla="*/ 516759 h 2433639"/>
                <a:gd name="connsiteX79" fmla="*/ 3474229 w 4750595"/>
                <a:gd name="connsiteY79" fmla="*/ 464372 h 2433639"/>
                <a:gd name="connsiteX80" fmla="*/ 3514710 w 4750595"/>
                <a:gd name="connsiteY80" fmla="*/ 466752 h 2433639"/>
                <a:gd name="connsiteX81" fmla="*/ 3545666 w 4750595"/>
                <a:gd name="connsiteY81" fmla="*/ 419128 h 2433639"/>
                <a:gd name="connsiteX82" fmla="*/ 3598054 w 4750595"/>
                <a:gd name="connsiteY82" fmla="*/ 426271 h 2433639"/>
                <a:gd name="connsiteX83" fmla="*/ 3626628 w 4750595"/>
                <a:gd name="connsiteY83" fmla="*/ 378646 h 2433639"/>
                <a:gd name="connsiteX84" fmla="*/ 3733786 w 4750595"/>
                <a:gd name="connsiteY84" fmla="*/ 383409 h 2433639"/>
                <a:gd name="connsiteX85" fmla="*/ 3776648 w 4750595"/>
                <a:gd name="connsiteY85" fmla="*/ 338165 h 2433639"/>
                <a:gd name="connsiteX86" fmla="*/ 3833798 w 4750595"/>
                <a:gd name="connsiteY86" fmla="*/ 323878 h 2433639"/>
                <a:gd name="connsiteX87" fmla="*/ 3855229 w 4750595"/>
                <a:gd name="connsiteY87" fmla="*/ 283396 h 2433639"/>
                <a:gd name="connsiteX88" fmla="*/ 3950479 w 4750595"/>
                <a:gd name="connsiteY88" fmla="*/ 295303 h 2433639"/>
                <a:gd name="connsiteX89" fmla="*/ 3969529 w 4750595"/>
                <a:gd name="connsiteY89" fmla="*/ 269109 h 2433639"/>
                <a:gd name="connsiteX90" fmla="*/ 4002867 w 4750595"/>
                <a:gd name="connsiteY90" fmla="*/ 288159 h 2433639"/>
                <a:gd name="connsiteX91" fmla="*/ 4031441 w 4750595"/>
                <a:gd name="connsiteY91" fmla="*/ 228627 h 2433639"/>
                <a:gd name="connsiteX92" fmla="*/ 4095735 w 4750595"/>
                <a:gd name="connsiteY92" fmla="*/ 226246 h 2433639"/>
                <a:gd name="connsiteX93" fmla="*/ 4088591 w 4750595"/>
                <a:gd name="connsiteY93" fmla="*/ 202433 h 2433639"/>
                <a:gd name="connsiteX94" fmla="*/ 4164791 w 4750595"/>
                <a:gd name="connsiteY94" fmla="*/ 214340 h 2433639"/>
                <a:gd name="connsiteX95" fmla="*/ 4162410 w 4750595"/>
                <a:gd name="connsiteY95" fmla="*/ 166715 h 2433639"/>
                <a:gd name="connsiteX96" fmla="*/ 4202892 w 4750595"/>
                <a:gd name="connsiteY96" fmla="*/ 171478 h 2433639"/>
                <a:gd name="connsiteX97" fmla="*/ 4205272 w 4750595"/>
                <a:gd name="connsiteY97" fmla="*/ 145285 h 2433639"/>
                <a:gd name="connsiteX98" fmla="*/ 4300523 w 4750595"/>
                <a:gd name="connsiteY98" fmla="*/ 152428 h 2433639"/>
                <a:gd name="connsiteX99" fmla="*/ 4331479 w 4750595"/>
                <a:gd name="connsiteY99" fmla="*/ 116709 h 2433639"/>
                <a:gd name="connsiteX100" fmla="*/ 4383866 w 4750595"/>
                <a:gd name="connsiteY100" fmla="*/ 119091 h 2433639"/>
                <a:gd name="connsiteX101" fmla="*/ 4414822 w 4750595"/>
                <a:gd name="connsiteY101" fmla="*/ 95277 h 2433639"/>
                <a:gd name="connsiteX102" fmla="*/ 4471972 w 4750595"/>
                <a:gd name="connsiteY102" fmla="*/ 107184 h 2433639"/>
                <a:gd name="connsiteX103" fmla="*/ 4467210 w 4750595"/>
                <a:gd name="connsiteY103" fmla="*/ 66702 h 2433639"/>
                <a:gd name="connsiteX104" fmla="*/ 4655329 w 4750595"/>
                <a:gd name="connsiteY104" fmla="*/ 71465 h 2433639"/>
                <a:gd name="connsiteX105" fmla="*/ 4676759 w 4750595"/>
                <a:gd name="connsiteY105" fmla="*/ 40508 h 2433639"/>
                <a:gd name="connsiteX106" fmla="*/ 4719622 w 4750595"/>
                <a:gd name="connsiteY106" fmla="*/ 57177 h 2433639"/>
                <a:gd name="connsiteX107" fmla="*/ 4714861 w 4750595"/>
                <a:gd name="connsiteY107" fmla="*/ 21458 h 2433639"/>
                <a:gd name="connsiteX108" fmla="*/ 4750595 w 4750595"/>
                <a:gd name="connsiteY108"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4861 w 4750595"/>
                <a:gd name="connsiteY25" fmla="*/ 1747868 h 2433639"/>
                <a:gd name="connsiteX26" fmla="*/ 916767 w 4750595"/>
                <a:gd name="connsiteY26" fmla="*/ 1533549 h 2433639"/>
                <a:gd name="connsiteX27" fmla="*/ 973916 w 4750595"/>
                <a:gd name="connsiteY27" fmla="*/ 1712147 h 2433639"/>
                <a:gd name="connsiteX28" fmla="*/ 995348 w 4750595"/>
                <a:gd name="connsiteY28" fmla="*/ 1681191 h 2433639"/>
                <a:gd name="connsiteX29" fmla="*/ 1026304 w 4750595"/>
                <a:gd name="connsiteY29" fmla="*/ 1690716 h 2433639"/>
                <a:gd name="connsiteX30" fmla="*/ 1033448 w 4750595"/>
                <a:gd name="connsiteY30" fmla="*/ 1657378 h 2433639"/>
                <a:gd name="connsiteX31" fmla="*/ 1069166 w 4750595"/>
                <a:gd name="connsiteY31" fmla="*/ 1652616 h 2433639"/>
                <a:gd name="connsiteX32" fmla="*/ 1092978 w 4750595"/>
                <a:gd name="connsiteY32" fmla="*/ 1604991 h 2433639"/>
                <a:gd name="connsiteX33" fmla="*/ 1133459 w 4750595"/>
                <a:gd name="connsiteY33" fmla="*/ 1583559 h 2433639"/>
                <a:gd name="connsiteX34" fmla="*/ 1190609 w 4750595"/>
                <a:gd name="connsiteY34" fmla="*/ 1585941 h 2433639"/>
                <a:gd name="connsiteX35" fmla="*/ 1190610 w 4750595"/>
                <a:gd name="connsiteY35" fmla="*/ 1562129 h 2433639"/>
                <a:gd name="connsiteX36" fmla="*/ 1247760 w 4750595"/>
                <a:gd name="connsiteY36" fmla="*/ 1531173 h 2433639"/>
                <a:gd name="connsiteX37" fmla="*/ 1350154 w 4750595"/>
                <a:gd name="connsiteY37" fmla="*/ 1533553 h 2433639"/>
                <a:gd name="connsiteX38" fmla="*/ 1390635 w 4750595"/>
                <a:gd name="connsiteY38" fmla="*/ 1483547 h 2433639"/>
                <a:gd name="connsiteX39" fmla="*/ 1412067 w 4750595"/>
                <a:gd name="connsiteY39" fmla="*/ 1445447 h 2433639"/>
                <a:gd name="connsiteX40" fmla="*/ 1462072 w 4750595"/>
                <a:gd name="connsiteY40" fmla="*/ 1447829 h 2433639"/>
                <a:gd name="connsiteX41" fmla="*/ 1516841 w 4750595"/>
                <a:gd name="connsiteY41" fmla="*/ 1419254 h 2433639"/>
                <a:gd name="connsiteX42" fmla="*/ 1535892 w 4750595"/>
                <a:gd name="connsiteY42" fmla="*/ 1381154 h 2433639"/>
                <a:gd name="connsiteX43" fmla="*/ 1647810 w 4750595"/>
                <a:gd name="connsiteY43" fmla="*/ 1388297 h 2433639"/>
                <a:gd name="connsiteX44" fmla="*/ 1716866 w 4750595"/>
                <a:gd name="connsiteY44" fmla="*/ 1335909 h 2433639"/>
                <a:gd name="connsiteX45" fmla="*/ 1781160 w 4750595"/>
                <a:gd name="connsiteY45" fmla="*/ 1297810 h 2433639"/>
                <a:gd name="connsiteX46" fmla="*/ 1843073 w 4750595"/>
                <a:gd name="connsiteY46" fmla="*/ 1281141 h 2433639"/>
                <a:gd name="connsiteX47" fmla="*/ 1897842 w 4750595"/>
                <a:gd name="connsiteY47" fmla="*/ 1264472 h 2433639"/>
                <a:gd name="connsiteX48" fmla="*/ 1988330 w 4750595"/>
                <a:gd name="connsiteY48" fmla="*/ 1145410 h 2433639"/>
                <a:gd name="connsiteX49" fmla="*/ 2069291 w 4750595"/>
                <a:gd name="connsiteY49" fmla="*/ 1131122 h 2433639"/>
                <a:gd name="connsiteX50" fmla="*/ 2152635 w 4750595"/>
                <a:gd name="connsiteY50" fmla="*/ 1050160 h 2433639"/>
                <a:gd name="connsiteX51" fmla="*/ 2238360 w 4750595"/>
                <a:gd name="connsiteY51" fmla="*/ 1052541 h 2433639"/>
                <a:gd name="connsiteX52" fmla="*/ 2262173 w 4750595"/>
                <a:gd name="connsiteY52" fmla="*/ 1012064 h 2433639"/>
                <a:gd name="connsiteX53" fmla="*/ 2302656 w 4750595"/>
                <a:gd name="connsiteY53" fmla="*/ 1028732 h 2433639"/>
                <a:gd name="connsiteX54" fmla="*/ 2297892 w 4750595"/>
                <a:gd name="connsiteY54" fmla="*/ 995396 h 2433639"/>
                <a:gd name="connsiteX55" fmla="*/ 2316943 w 4750595"/>
                <a:gd name="connsiteY55" fmla="*/ 983489 h 2433639"/>
                <a:gd name="connsiteX56" fmla="*/ 2366948 w 4750595"/>
                <a:gd name="connsiteY56" fmla="*/ 985866 h 2433639"/>
                <a:gd name="connsiteX57" fmla="*/ 2376473 w 4750595"/>
                <a:gd name="connsiteY57" fmla="*/ 940622 h 2433639"/>
                <a:gd name="connsiteX58" fmla="*/ 2447910 w 4750595"/>
                <a:gd name="connsiteY58" fmla="*/ 900141 h 2433639"/>
                <a:gd name="connsiteX59" fmla="*/ 2495535 w 4750595"/>
                <a:gd name="connsiteY59" fmla="*/ 881091 h 2433639"/>
                <a:gd name="connsiteX60" fmla="*/ 2543161 w 4750595"/>
                <a:gd name="connsiteY60" fmla="*/ 893001 h 2433639"/>
                <a:gd name="connsiteX61" fmla="*/ 2552686 w 4750595"/>
                <a:gd name="connsiteY61" fmla="*/ 842995 h 2433639"/>
                <a:gd name="connsiteX62" fmla="*/ 2657460 w 4750595"/>
                <a:gd name="connsiteY62" fmla="*/ 792984 h 2433639"/>
                <a:gd name="connsiteX63" fmla="*/ 2821767 w 4750595"/>
                <a:gd name="connsiteY63" fmla="*/ 666778 h 2433639"/>
                <a:gd name="connsiteX64" fmla="*/ 2871773 w 4750595"/>
                <a:gd name="connsiteY64" fmla="*/ 678684 h 2433639"/>
                <a:gd name="connsiteX65" fmla="*/ 2905110 w 4750595"/>
                <a:gd name="connsiteY65" fmla="*/ 642965 h 2433639"/>
                <a:gd name="connsiteX66" fmla="*/ 2974166 w 4750595"/>
                <a:gd name="connsiteY66" fmla="*/ 654872 h 2433639"/>
                <a:gd name="connsiteX67" fmla="*/ 3014648 w 4750595"/>
                <a:gd name="connsiteY67" fmla="*/ 628678 h 2433639"/>
                <a:gd name="connsiteX68" fmla="*/ 3052749 w 4750595"/>
                <a:gd name="connsiteY68" fmla="*/ 626297 h 2433639"/>
                <a:gd name="connsiteX69" fmla="*/ 3083704 w 4750595"/>
                <a:gd name="connsiteY69" fmla="*/ 600103 h 2433639"/>
                <a:gd name="connsiteX70" fmla="*/ 3112278 w 4750595"/>
                <a:gd name="connsiteY70" fmla="*/ 614391 h 2433639"/>
                <a:gd name="connsiteX71" fmla="*/ 3124185 w 4750595"/>
                <a:gd name="connsiteY71" fmla="*/ 585814 h 2433639"/>
                <a:gd name="connsiteX72" fmla="*/ 3167048 w 4750595"/>
                <a:gd name="connsiteY72" fmla="*/ 571528 h 2433639"/>
                <a:gd name="connsiteX73" fmla="*/ 3205147 w 4750595"/>
                <a:gd name="connsiteY73" fmla="*/ 550096 h 2433639"/>
                <a:gd name="connsiteX74" fmla="*/ 3262297 w 4750595"/>
                <a:gd name="connsiteY74" fmla="*/ 552478 h 2433639"/>
                <a:gd name="connsiteX75" fmla="*/ 3278967 w 4750595"/>
                <a:gd name="connsiteY75" fmla="*/ 533428 h 2433639"/>
                <a:gd name="connsiteX76" fmla="*/ 3355166 w 4750595"/>
                <a:gd name="connsiteY76" fmla="*/ 540571 h 2433639"/>
                <a:gd name="connsiteX77" fmla="*/ 3364691 w 4750595"/>
                <a:gd name="connsiteY77" fmla="*/ 509615 h 2433639"/>
                <a:gd name="connsiteX78" fmla="*/ 3426603 w 4750595"/>
                <a:gd name="connsiteY78" fmla="*/ 516759 h 2433639"/>
                <a:gd name="connsiteX79" fmla="*/ 3474229 w 4750595"/>
                <a:gd name="connsiteY79" fmla="*/ 464372 h 2433639"/>
                <a:gd name="connsiteX80" fmla="*/ 3514710 w 4750595"/>
                <a:gd name="connsiteY80" fmla="*/ 466752 h 2433639"/>
                <a:gd name="connsiteX81" fmla="*/ 3545666 w 4750595"/>
                <a:gd name="connsiteY81" fmla="*/ 419128 h 2433639"/>
                <a:gd name="connsiteX82" fmla="*/ 3598054 w 4750595"/>
                <a:gd name="connsiteY82" fmla="*/ 426271 h 2433639"/>
                <a:gd name="connsiteX83" fmla="*/ 3626628 w 4750595"/>
                <a:gd name="connsiteY83" fmla="*/ 378646 h 2433639"/>
                <a:gd name="connsiteX84" fmla="*/ 3733786 w 4750595"/>
                <a:gd name="connsiteY84" fmla="*/ 383409 h 2433639"/>
                <a:gd name="connsiteX85" fmla="*/ 3776648 w 4750595"/>
                <a:gd name="connsiteY85" fmla="*/ 338165 h 2433639"/>
                <a:gd name="connsiteX86" fmla="*/ 3833798 w 4750595"/>
                <a:gd name="connsiteY86" fmla="*/ 323878 h 2433639"/>
                <a:gd name="connsiteX87" fmla="*/ 3855229 w 4750595"/>
                <a:gd name="connsiteY87" fmla="*/ 283396 h 2433639"/>
                <a:gd name="connsiteX88" fmla="*/ 3950479 w 4750595"/>
                <a:gd name="connsiteY88" fmla="*/ 295303 h 2433639"/>
                <a:gd name="connsiteX89" fmla="*/ 3969529 w 4750595"/>
                <a:gd name="connsiteY89" fmla="*/ 269109 h 2433639"/>
                <a:gd name="connsiteX90" fmla="*/ 4002867 w 4750595"/>
                <a:gd name="connsiteY90" fmla="*/ 288159 h 2433639"/>
                <a:gd name="connsiteX91" fmla="*/ 4031441 w 4750595"/>
                <a:gd name="connsiteY91" fmla="*/ 228627 h 2433639"/>
                <a:gd name="connsiteX92" fmla="*/ 4095735 w 4750595"/>
                <a:gd name="connsiteY92" fmla="*/ 226246 h 2433639"/>
                <a:gd name="connsiteX93" fmla="*/ 4088591 w 4750595"/>
                <a:gd name="connsiteY93" fmla="*/ 202433 h 2433639"/>
                <a:gd name="connsiteX94" fmla="*/ 4164791 w 4750595"/>
                <a:gd name="connsiteY94" fmla="*/ 214340 h 2433639"/>
                <a:gd name="connsiteX95" fmla="*/ 4162410 w 4750595"/>
                <a:gd name="connsiteY95" fmla="*/ 166715 h 2433639"/>
                <a:gd name="connsiteX96" fmla="*/ 4202892 w 4750595"/>
                <a:gd name="connsiteY96" fmla="*/ 171478 h 2433639"/>
                <a:gd name="connsiteX97" fmla="*/ 4205272 w 4750595"/>
                <a:gd name="connsiteY97" fmla="*/ 145285 h 2433639"/>
                <a:gd name="connsiteX98" fmla="*/ 4300523 w 4750595"/>
                <a:gd name="connsiteY98" fmla="*/ 152428 h 2433639"/>
                <a:gd name="connsiteX99" fmla="*/ 4331479 w 4750595"/>
                <a:gd name="connsiteY99" fmla="*/ 116709 h 2433639"/>
                <a:gd name="connsiteX100" fmla="*/ 4383866 w 4750595"/>
                <a:gd name="connsiteY100" fmla="*/ 119091 h 2433639"/>
                <a:gd name="connsiteX101" fmla="*/ 4414822 w 4750595"/>
                <a:gd name="connsiteY101" fmla="*/ 95277 h 2433639"/>
                <a:gd name="connsiteX102" fmla="*/ 4471972 w 4750595"/>
                <a:gd name="connsiteY102" fmla="*/ 107184 h 2433639"/>
                <a:gd name="connsiteX103" fmla="*/ 4467210 w 4750595"/>
                <a:gd name="connsiteY103" fmla="*/ 66702 h 2433639"/>
                <a:gd name="connsiteX104" fmla="*/ 4655329 w 4750595"/>
                <a:gd name="connsiteY104" fmla="*/ 71465 h 2433639"/>
                <a:gd name="connsiteX105" fmla="*/ 4676759 w 4750595"/>
                <a:gd name="connsiteY105" fmla="*/ 40508 h 2433639"/>
                <a:gd name="connsiteX106" fmla="*/ 4719622 w 4750595"/>
                <a:gd name="connsiteY106" fmla="*/ 57177 h 2433639"/>
                <a:gd name="connsiteX107" fmla="*/ 4714861 w 4750595"/>
                <a:gd name="connsiteY107" fmla="*/ 21458 h 2433639"/>
                <a:gd name="connsiteX108" fmla="*/ 4750595 w 4750595"/>
                <a:gd name="connsiteY108"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4861 w 4750595"/>
                <a:gd name="connsiteY25" fmla="*/ 1747868 h 2433639"/>
                <a:gd name="connsiteX26" fmla="*/ 928698 w 4750595"/>
                <a:gd name="connsiteY26" fmla="*/ 1424903 h 2433639"/>
                <a:gd name="connsiteX27" fmla="*/ 973916 w 4750595"/>
                <a:gd name="connsiteY27" fmla="*/ 1712147 h 2433639"/>
                <a:gd name="connsiteX28" fmla="*/ 995348 w 4750595"/>
                <a:gd name="connsiteY28" fmla="*/ 1681191 h 2433639"/>
                <a:gd name="connsiteX29" fmla="*/ 1026304 w 4750595"/>
                <a:gd name="connsiteY29" fmla="*/ 1690716 h 2433639"/>
                <a:gd name="connsiteX30" fmla="*/ 1033448 w 4750595"/>
                <a:gd name="connsiteY30" fmla="*/ 1657378 h 2433639"/>
                <a:gd name="connsiteX31" fmla="*/ 1069166 w 4750595"/>
                <a:gd name="connsiteY31" fmla="*/ 1652616 h 2433639"/>
                <a:gd name="connsiteX32" fmla="*/ 1092978 w 4750595"/>
                <a:gd name="connsiteY32" fmla="*/ 1604991 h 2433639"/>
                <a:gd name="connsiteX33" fmla="*/ 1133459 w 4750595"/>
                <a:gd name="connsiteY33" fmla="*/ 1583559 h 2433639"/>
                <a:gd name="connsiteX34" fmla="*/ 1190609 w 4750595"/>
                <a:gd name="connsiteY34" fmla="*/ 1585941 h 2433639"/>
                <a:gd name="connsiteX35" fmla="*/ 1190610 w 4750595"/>
                <a:gd name="connsiteY35" fmla="*/ 1562129 h 2433639"/>
                <a:gd name="connsiteX36" fmla="*/ 1247760 w 4750595"/>
                <a:gd name="connsiteY36" fmla="*/ 1531173 h 2433639"/>
                <a:gd name="connsiteX37" fmla="*/ 1350154 w 4750595"/>
                <a:gd name="connsiteY37" fmla="*/ 1533553 h 2433639"/>
                <a:gd name="connsiteX38" fmla="*/ 1390635 w 4750595"/>
                <a:gd name="connsiteY38" fmla="*/ 1483547 h 2433639"/>
                <a:gd name="connsiteX39" fmla="*/ 1412067 w 4750595"/>
                <a:gd name="connsiteY39" fmla="*/ 1445447 h 2433639"/>
                <a:gd name="connsiteX40" fmla="*/ 1462072 w 4750595"/>
                <a:gd name="connsiteY40" fmla="*/ 1447829 h 2433639"/>
                <a:gd name="connsiteX41" fmla="*/ 1516841 w 4750595"/>
                <a:gd name="connsiteY41" fmla="*/ 1419254 h 2433639"/>
                <a:gd name="connsiteX42" fmla="*/ 1535892 w 4750595"/>
                <a:gd name="connsiteY42" fmla="*/ 1381154 h 2433639"/>
                <a:gd name="connsiteX43" fmla="*/ 1647810 w 4750595"/>
                <a:gd name="connsiteY43" fmla="*/ 1388297 h 2433639"/>
                <a:gd name="connsiteX44" fmla="*/ 1716866 w 4750595"/>
                <a:gd name="connsiteY44" fmla="*/ 1335909 h 2433639"/>
                <a:gd name="connsiteX45" fmla="*/ 1781160 w 4750595"/>
                <a:gd name="connsiteY45" fmla="*/ 1297810 h 2433639"/>
                <a:gd name="connsiteX46" fmla="*/ 1843073 w 4750595"/>
                <a:gd name="connsiteY46" fmla="*/ 1281141 h 2433639"/>
                <a:gd name="connsiteX47" fmla="*/ 1897842 w 4750595"/>
                <a:gd name="connsiteY47" fmla="*/ 1264472 h 2433639"/>
                <a:gd name="connsiteX48" fmla="*/ 1988330 w 4750595"/>
                <a:gd name="connsiteY48" fmla="*/ 1145410 h 2433639"/>
                <a:gd name="connsiteX49" fmla="*/ 2069291 w 4750595"/>
                <a:gd name="connsiteY49" fmla="*/ 1131122 h 2433639"/>
                <a:gd name="connsiteX50" fmla="*/ 2152635 w 4750595"/>
                <a:gd name="connsiteY50" fmla="*/ 1050160 h 2433639"/>
                <a:gd name="connsiteX51" fmla="*/ 2238360 w 4750595"/>
                <a:gd name="connsiteY51" fmla="*/ 1052541 h 2433639"/>
                <a:gd name="connsiteX52" fmla="*/ 2262173 w 4750595"/>
                <a:gd name="connsiteY52" fmla="*/ 1012064 h 2433639"/>
                <a:gd name="connsiteX53" fmla="*/ 2302656 w 4750595"/>
                <a:gd name="connsiteY53" fmla="*/ 1028732 h 2433639"/>
                <a:gd name="connsiteX54" fmla="*/ 2297892 w 4750595"/>
                <a:gd name="connsiteY54" fmla="*/ 995396 h 2433639"/>
                <a:gd name="connsiteX55" fmla="*/ 2316943 w 4750595"/>
                <a:gd name="connsiteY55" fmla="*/ 983489 h 2433639"/>
                <a:gd name="connsiteX56" fmla="*/ 2366948 w 4750595"/>
                <a:gd name="connsiteY56" fmla="*/ 985866 h 2433639"/>
                <a:gd name="connsiteX57" fmla="*/ 2376473 w 4750595"/>
                <a:gd name="connsiteY57" fmla="*/ 940622 h 2433639"/>
                <a:gd name="connsiteX58" fmla="*/ 2447910 w 4750595"/>
                <a:gd name="connsiteY58" fmla="*/ 900141 h 2433639"/>
                <a:gd name="connsiteX59" fmla="*/ 2495535 w 4750595"/>
                <a:gd name="connsiteY59" fmla="*/ 881091 h 2433639"/>
                <a:gd name="connsiteX60" fmla="*/ 2543161 w 4750595"/>
                <a:gd name="connsiteY60" fmla="*/ 893001 h 2433639"/>
                <a:gd name="connsiteX61" fmla="*/ 2552686 w 4750595"/>
                <a:gd name="connsiteY61" fmla="*/ 842995 h 2433639"/>
                <a:gd name="connsiteX62" fmla="*/ 2657460 w 4750595"/>
                <a:gd name="connsiteY62" fmla="*/ 792984 h 2433639"/>
                <a:gd name="connsiteX63" fmla="*/ 2821767 w 4750595"/>
                <a:gd name="connsiteY63" fmla="*/ 666778 h 2433639"/>
                <a:gd name="connsiteX64" fmla="*/ 2871773 w 4750595"/>
                <a:gd name="connsiteY64" fmla="*/ 678684 h 2433639"/>
                <a:gd name="connsiteX65" fmla="*/ 2905110 w 4750595"/>
                <a:gd name="connsiteY65" fmla="*/ 642965 h 2433639"/>
                <a:gd name="connsiteX66" fmla="*/ 2974166 w 4750595"/>
                <a:gd name="connsiteY66" fmla="*/ 654872 h 2433639"/>
                <a:gd name="connsiteX67" fmla="*/ 3014648 w 4750595"/>
                <a:gd name="connsiteY67" fmla="*/ 628678 h 2433639"/>
                <a:gd name="connsiteX68" fmla="*/ 3052749 w 4750595"/>
                <a:gd name="connsiteY68" fmla="*/ 626297 h 2433639"/>
                <a:gd name="connsiteX69" fmla="*/ 3083704 w 4750595"/>
                <a:gd name="connsiteY69" fmla="*/ 600103 h 2433639"/>
                <a:gd name="connsiteX70" fmla="*/ 3112278 w 4750595"/>
                <a:gd name="connsiteY70" fmla="*/ 614391 h 2433639"/>
                <a:gd name="connsiteX71" fmla="*/ 3124185 w 4750595"/>
                <a:gd name="connsiteY71" fmla="*/ 585814 h 2433639"/>
                <a:gd name="connsiteX72" fmla="*/ 3167048 w 4750595"/>
                <a:gd name="connsiteY72" fmla="*/ 571528 h 2433639"/>
                <a:gd name="connsiteX73" fmla="*/ 3205147 w 4750595"/>
                <a:gd name="connsiteY73" fmla="*/ 550096 h 2433639"/>
                <a:gd name="connsiteX74" fmla="*/ 3262297 w 4750595"/>
                <a:gd name="connsiteY74" fmla="*/ 552478 h 2433639"/>
                <a:gd name="connsiteX75" fmla="*/ 3278967 w 4750595"/>
                <a:gd name="connsiteY75" fmla="*/ 533428 h 2433639"/>
                <a:gd name="connsiteX76" fmla="*/ 3355166 w 4750595"/>
                <a:gd name="connsiteY76" fmla="*/ 540571 h 2433639"/>
                <a:gd name="connsiteX77" fmla="*/ 3364691 w 4750595"/>
                <a:gd name="connsiteY77" fmla="*/ 509615 h 2433639"/>
                <a:gd name="connsiteX78" fmla="*/ 3426603 w 4750595"/>
                <a:gd name="connsiteY78" fmla="*/ 516759 h 2433639"/>
                <a:gd name="connsiteX79" fmla="*/ 3474229 w 4750595"/>
                <a:gd name="connsiteY79" fmla="*/ 464372 h 2433639"/>
                <a:gd name="connsiteX80" fmla="*/ 3514710 w 4750595"/>
                <a:gd name="connsiteY80" fmla="*/ 466752 h 2433639"/>
                <a:gd name="connsiteX81" fmla="*/ 3545666 w 4750595"/>
                <a:gd name="connsiteY81" fmla="*/ 419128 h 2433639"/>
                <a:gd name="connsiteX82" fmla="*/ 3598054 w 4750595"/>
                <a:gd name="connsiteY82" fmla="*/ 426271 h 2433639"/>
                <a:gd name="connsiteX83" fmla="*/ 3626628 w 4750595"/>
                <a:gd name="connsiteY83" fmla="*/ 378646 h 2433639"/>
                <a:gd name="connsiteX84" fmla="*/ 3733786 w 4750595"/>
                <a:gd name="connsiteY84" fmla="*/ 383409 h 2433639"/>
                <a:gd name="connsiteX85" fmla="*/ 3776648 w 4750595"/>
                <a:gd name="connsiteY85" fmla="*/ 338165 h 2433639"/>
                <a:gd name="connsiteX86" fmla="*/ 3833798 w 4750595"/>
                <a:gd name="connsiteY86" fmla="*/ 323878 h 2433639"/>
                <a:gd name="connsiteX87" fmla="*/ 3855229 w 4750595"/>
                <a:gd name="connsiteY87" fmla="*/ 283396 h 2433639"/>
                <a:gd name="connsiteX88" fmla="*/ 3950479 w 4750595"/>
                <a:gd name="connsiteY88" fmla="*/ 295303 h 2433639"/>
                <a:gd name="connsiteX89" fmla="*/ 3969529 w 4750595"/>
                <a:gd name="connsiteY89" fmla="*/ 269109 h 2433639"/>
                <a:gd name="connsiteX90" fmla="*/ 4002867 w 4750595"/>
                <a:gd name="connsiteY90" fmla="*/ 288159 h 2433639"/>
                <a:gd name="connsiteX91" fmla="*/ 4031441 w 4750595"/>
                <a:gd name="connsiteY91" fmla="*/ 228627 h 2433639"/>
                <a:gd name="connsiteX92" fmla="*/ 4095735 w 4750595"/>
                <a:gd name="connsiteY92" fmla="*/ 226246 h 2433639"/>
                <a:gd name="connsiteX93" fmla="*/ 4088591 w 4750595"/>
                <a:gd name="connsiteY93" fmla="*/ 202433 h 2433639"/>
                <a:gd name="connsiteX94" fmla="*/ 4164791 w 4750595"/>
                <a:gd name="connsiteY94" fmla="*/ 214340 h 2433639"/>
                <a:gd name="connsiteX95" fmla="*/ 4162410 w 4750595"/>
                <a:gd name="connsiteY95" fmla="*/ 166715 h 2433639"/>
                <a:gd name="connsiteX96" fmla="*/ 4202892 w 4750595"/>
                <a:gd name="connsiteY96" fmla="*/ 171478 h 2433639"/>
                <a:gd name="connsiteX97" fmla="*/ 4205272 w 4750595"/>
                <a:gd name="connsiteY97" fmla="*/ 145285 h 2433639"/>
                <a:gd name="connsiteX98" fmla="*/ 4300523 w 4750595"/>
                <a:gd name="connsiteY98" fmla="*/ 152428 h 2433639"/>
                <a:gd name="connsiteX99" fmla="*/ 4331479 w 4750595"/>
                <a:gd name="connsiteY99" fmla="*/ 116709 h 2433639"/>
                <a:gd name="connsiteX100" fmla="*/ 4383866 w 4750595"/>
                <a:gd name="connsiteY100" fmla="*/ 119091 h 2433639"/>
                <a:gd name="connsiteX101" fmla="*/ 4414822 w 4750595"/>
                <a:gd name="connsiteY101" fmla="*/ 95277 h 2433639"/>
                <a:gd name="connsiteX102" fmla="*/ 4471972 w 4750595"/>
                <a:gd name="connsiteY102" fmla="*/ 107184 h 2433639"/>
                <a:gd name="connsiteX103" fmla="*/ 4467210 w 4750595"/>
                <a:gd name="connsiteY103" fmla="*/ 66702 h 2433639"/>
                <a:gd name="connsiteX104" fmla="*/ 4655329 w 4750595"/>
                <a:gd name="connsiteY104" fmla="*/ 71465 h 2433639"/>
                <a:gd name="connsiteX105" fmla="*/ 4676759 w 4750595"/>
                <a:gd name="connsiteY105" fmla="*/ 40508 h 2433639"/>
                <a:gd name="connsiteX106" fmla="*/ 4719622 w 4750595"/>
                <a:gd name="connsiteY106" fmla="*/ 57177 h 2433639"/>
                <a:gd name="connsiteX107" fmla="*/ 4714861 w 4750595"/>
                <a:gd name="connsiteY107" fmla="*/ 21458 h 2433639"/>
                <a:gd name="connsiteX108" fmla="*/ 4750595 w 4750595"/>
                <a:gd name="connsiteY108"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973916 w 4750595"/>
                <a:gd name="connsiteY27" fmla="*/ 1712147 h 2433639"/>
                <a:gd name="connsiteX28" fmla="*/ 995348 w 4750595"/>
                <a:gd name="connsiteY28" fmla="*/ 1681191 h 2433639"/>
                <a:gd name="connsiteX29" fmla="*/ 1026304 w 4750595"/>
                <a:gd name="connsiteY29" fmla="*/ 1690716 h 2433639"/>
                <a:gd name="connsiteX30" fmla="*/ 1033448 w 4750595"/>
                <a:gd name="connsiteY30" fmla="*/ 1657378 h 2433639"/>
                <a:gd name="connsiteX31" fmla="*/ 1069166 w 4750595"/>
                <a:gd name="connsiteY31" fmla="*/ 1652616 h 2433639"/>
                <a:gd name="connsiteX32" fmla="*/ 1092978 w 4750595"/>
                <a:gd name="connsiteY32" fmla="*/ 1604991 h 2433639"/>
                <a:gd name="connsiteX33" fmla="*/ 1133459 w 4750595"/>
                <a:gd name="connsiteY33" fmla="*/ 1583559 h 2433639"/>
                <a:gd name="connsiteX34" fmla="*/ 1190609 w 4750595"/>
                <a:gd name="connsiteY34" fmla="*/ 1585941 h 2433639"/>
                <a:gd name="connsiteX35" fmla="*/ 1190610 w 4750595"/>
                <a:gd name="connsiteY35" fmla="*/ 1562129 h 2433639"/>
                <a:gd name="connsiteX36" fmla="*/ 1247760 w 4750595"/>
                <a:gd name="connsiteY36" fmla="*/ 1531173 h 2433639"/>
                <a:gd name="connsiteX37" fmla="*/ 1350154 w 4750595"/>
                <a:gd name="connsiteY37" fmla="*/ 1533553 h 2433639"/>
                <a:gd name="connsiteX38" fmla="*/ 1390635 w 4750595"/>
                <a:gd name="connsiteY38" fmla="*/ 1483547 h 2433639"/>
                <a:gd name="connsiteX39" fmla="*/ 1412067 w 4750595"/>
                <a:gd name="connsiteY39" fmla="*/ 1445447 h 2433639"/>
                <a:gd name="connsiteX40" fmla="*/ 1462072 w 4750595"/>
                <a:gd name="connsiteY40" fmla="*/ 1447829 h 2433639"/>
                <a:gd name="connsiteX41" fmla="*/ 1516841 w 4750595"/>
                <a:gd name="connsiteY41" fmla="*/ 1419254 h 2433639"/>
                <a:gd name="connsiteX42" fmla="*/ 1535892 w 4750595"/>
                <a:gd name="connsiteY42" fmla="*/ 1381154 h 2433639"/>
                <a:gd name="connsiteX43" fmla="*/ 1647810 w 4750595"/>
                <a:gd name="connsiteY43" fmla="*/ 1388297 h 2433639"/>
                <a:gd name="connsiteX44" fmla="*/ 1716866 w 4750595"/>
                <a:gd name="connsiteY44" fmla="*/ 1335909 h 2433639"/>
                <a:gd name="connsiteX45" fmla="*/ 1781160 w 4750595"/>
                <a:gd name="connsiteY45" fmla="*/ 1297810 h 2433639"/>
                <a:gd name="connsiteX46" fmla="*/ 1843073 w 4750595"/>
                <a:gd name="connsiteY46" fmla="*/ 1281141 h 2433639"/>
                <a:gd name="connsiteX47" fmla="*/ 1897842 w 4750595"/>
                <a:gd name="connsiteY47" fmla="*/ 1264472 h 2433639"/>
                <a:gd name="connsiteX48" fmla="*/ 1988330 w 4750595"/>
                <a:gd name="connsiteY48" fmla="*/ 1145410 h 2433639"/>
                <a:gd name="connsiteX49" fmla="*/ 2069291 w 4750595"/>
                <a:gd name="connsiteY49" fmla="*/ 1131122 h 2433639"/>
                <a:gd name="connsiteX50" fmla="*/ 2152635 w 4750595"/>
                <a:gd name="connsiteY50" fmla="*/ 1050160 h 2433639"/>
                <a:gd name="connsiteX51" fmla="*/ 2238360 w 4750595"/>
                <a:gd name="connsiteY51" fmla="*/ 1052541 h 2433639"/>
                <a:gd name="connsiteX52" fmla="*/ 2262173 w 4750595"/>
                <a:gd name="connsiteY52" fmla="*/ 1012064 h 2433639"/>
                <a:gd name="connsiteX53" fmla="*/ 2302656 w 4750595"/>
                <a:gd name="connsiteY53" fmla="*/ 1028732 h 2433639"/>
                <a:gd name="connsiteX54" fmla="*/ 2297892 w 4750595"/>
                <a:gd name="connsiteY54" fmla="*/ 995396 h 2433639"/>
                <a:gd name="connsiteX55" fmla="*/ 2316943 w 4750595"/>
                <a:gd name="connsiteY55" fmla="*/ 983489 h 2433639"/>
                <a:gd name="connsiteX56" fmla="*/ 2366948 w 4750595"/>
                <a:gd name="connsiteY56" fmla="*/ 985866 h 2433639"/>
                <a:gd name="connsiteX57" fmla="*/ 2376473 w 4750595"/>
                <a:gd name="connsiteY57" fmla="*/ 940622 h 2433639"/>
                <a:gd name="connsiteX58" fmla="*/ 2447910 w 4750595"/>
                <a:gd name="connsiteY58" fmla="*/ 900141 h 2433639"/>
                <a:gd name="connsiteX59" fmla="*/ 2495535 w 4750595"/>
                <a:gd name="connsiteY59" fmla="*/ 881091 h 2433639"/>
                <a:gd name="connsiteX60" fmla="*/ 2543161 w 4750595"/>
                <a:gd name="connsiteY60" fmla="*/ 893001 h 2433639"/>
                <a:gd name="connsiteX61" fmla="*/ 2552686 w 4750595"/>
                <a:gd name="connsiteY61" fmla="*/ 842995 h 2433639"/>
                <a:gd name="connsiteX62" fmla="*/ 2657460 w 4750595"/>
                <a:gd name="connsiteY62" fmla="*/ 792984 h 2433639"/>
                <a:gd name="connsiteX63" fmla="*/ 2821767 w 4750595"/>
                <a:gd name="connsiteY63" fmla="*/ 666778 h 2433639"/>
                <a:gd name="connsiteX64" fmla="*/ 2871773 w 4750595"/>
                <a:gd name="connsiteY64" fmla="*/ 678684 h 2433639"/>
                <a:gd name="connsiteX65" fmla="*/ 2905110 w 4750595"/>
                <a:gd name="connsiteY65" fmla="*/ 642965 h 2433639"/>
                <a:gd name="connsiteX66" fmla="*/ 2974166 w 4750595"/>
                <a:gd name="connsiteY66" fmla="*/ 654872 h 2433639"/>
                <a:gd name="connsiteX67" fmla="*/ 3014648 w 4750595"/>
                <a:gd name="connsiteY67" fmla="*/ 628678 h 2433639"/>
                <a:gd name="connsiteX68" fmla="*/ 3052749 w 4750595"/>
                <a:gd name="connsiteY68" fmla="*/ 626297 h 2433639"/>
                <a:gd name="connsiteX69" fmla="*/ 3083704 w 4750595"/>
                <a:gd name="connsiteY69" fmla="*/ 600103 h 2433639"/>
                <a:gd name="connsiteX70" fmla="*/ 3112278 w 4750595"/>
                <a:gd name="connsiteY70" fmla="*/ 614391 h 2433639"/>
                <a:gd name="connsiteX71" fmla="*/ 3124185 w 4750595"/>
                <a:gd name="connsiteY71" fmla="*/ 585814 h 2433639"/>
                <a:gd name="connsiteX72" fmla="*/ 3167048 w 4750595"/>
                <a:gd name="connsiteY72" fmla="*/ 571528 h 2433639"/>
                <a:gd name="connsiteX73" fmla="*/ 3205147 w 4750595"/>
                <a:gd name="connsiteY73" fmla="*/ 550096 h 2433639"/>
                <a:gd name="connsiteX74" fmla="*/ 3262297 w 4750595"/>
                <a:gd name="connsiteY74" fmla="*/ 552478 h 2433639"/>
                <a:gd name="connsiteX75" fmla="*/ 3278967 w 4750595"/>
                <a:gd name="connsiteY75" fmla="*/ 533428 h 2433639"/>
                <a:gd name="connsiteX76" fmla="*/ 3355166 w 4750595"/>
                <a:gd name="connsiteY76" fmla="*/ 540571 h 2433639"/>
                <a:gd name="connsiteX77" fmla="*/ 3364691 w 4750595"/>
                <a:gd name="connsiteY77" fmla="*/ 509615 h 2433639"/>
                <a:gd name="connsiteX78" fmla="*/ 3426603 w 4750595"/>
                <a:gd name="connsiteY78" fmla="*/ 516759 h 2433639"/>
                <a:gd name="connsiteX79" fmla="*/ 3474229 w 4750595"/>
                <a:gd name="connsiteY79" fmla="*/ 464372 h 2433639"/>
                <a:gd name="connsiteX80" fmla="*/ 3514710 w 4750595"/>
                <a:gd name="connsiteY80" fmla="*/ 466752 h 2433639"/>
                <a:gd name="connsiteX81" fmla="*/ 3545666 w 4750595"/>
                <a:gd name="connsiteY81" fmla="*/ 419128 h 2433639"/>
                <a:gd name="connsiteX82" fmla="*/ 3598054 w 4750595"/>
                <a:gd name="connsiteY82" fmla="*/ 426271 h 2433639"/>
                <a:gd name="connsiteX83" fmla="*/ 3626628 w 4750595"/>
                <a:gd name="connsiteY83" fmla="*/ 378646 h 2433639"/>
                <a:gd name="connsiteX84" fmla="*/ 3733786 w 4750595"/>
                <a:gd name="connsiteY84" fmla="*/ 383409 h 2433639"/>
                <a:gd name="connsiteX85" fmla="*/ 3776648 w 4750595"/>
                <a:gd name="connsiteY85" fmla="*/ 338165 h 2433639"/>
                <a:gd name="connsiteX86" fmla="*/ 3833798 w 4750595"/>
                <a:gd name="connsiteY86" fmla="*/ 323878 h 2433639"/>
                <a:gd name="connsiteX87" fmla="*/ 3855229 w 4750595"/>
                <a:gd name="connsiteY87" fmla="*/ 283396 h 2433639"/>
                <a:gd name="connsiteX88" fmla="*/ 3950479 w 4750595"/>
                <a:gd name="connsiteY88" fmla="*/ 295303 h 2433639"/>
                <a:gd name="connsiteX89" fmla="*/ 3969529 w 4750595"/>
                <a:gd name="connsiteY89" fmla="*/ 269109 h 2433639"/>
                <a:gd name="connsiteX90" fmla="*/ 4002867 w 4750595"/>
                <a:gd name="connsiteY90" fmla="*/ 288159 h 2433639"/>
                <a:gd name="connsiteX91" fmla="*/ 4031441 w 4750595"/>
                <a:gd name="connsiteY91" fmla="*/ 228627 h 2433639"/>
                <a:gd name="connsiteX92" fmla="*/ 4095735 w 4750595"/>
                <a:gd name="connsiteY92" fmla="*/ 226246 h 2433639"/>
                <a:gd name="connsiteX93" fmla="*/ 4088591 w 4750595"/>
                <a:gd name="connsiteY93" fmla="*/ 202433 h 2433639"/>
                <a:gd name="connsiteX94" fmla="*/ 4164791 w 4750595"/>
                <a:gd name="connsiteY94" fmla="*/ 214340 h 2433639"/>
                <a:gd name="connsiteX95" fmla="*/ 4162410 w 4750595"/>
                <a:gd name="connsiteY95" fmla="*/ 166715 h 2433639"/>
                <a:gd name="connsiteX96" fmla="*/ 4202892 w 4750595"/>
                <a:gd name="connsiteY96" fmla="*/ 171478 h 2433639"/>
                <a:gd name="connsiteX97" fmla="*/ 4205272 w 4750595"/>
                <a:gd name="connsiteY97" fmla="*/ 145285 h 2433639"/>
                <a:gd name="connsiteX98" fmla="*/ 4300523 w 4750595"/>
                <a:gd name="connsiteY98" fmla="*/ 152428 h 2433639"/>
                <a:gd name="connsiteX99" fmla="*/ 4331479 w 4750595"/>
                <a:gd name="connsiteY99" fmla="*/ 116709 h 2433639"/>
                <a:gd name="connsiteX100" fmla="*/ 4383866 w 4750595"/>
                <a:gd name="connsiteY100" fmla="*/ 119091 h 2433639"/>
                <a:gd name="connsiteX101" fmla="*/ 4414822 w 4750595"/>
                <a:gd name="connsiteY101" fmla="*/ 95277 h 2433639"/>
                <a:gd name="connsiteX102" fmla="*/ 4471972 w 4750595"/>
                <a:gd name="connsiteY102" fmla="*/ 107184 h 2433639"/>
                <a:gd name="connsiteX103" fmla="*/ 4467210 w 4750595"/>
                <a:gd name="connsiteY103" fmla="*/ 66702 h 2433639"/>
                <a:gd name="connsiteX104" fmla="*/ 4655329 w 4750595"/>
                <a:gd name="connsiteY104" fmla="*/ 71465 h 2433639"/>
                <a:gd name="connsiteX105" fmla="*/ 4676759 w 4750595"/>
                <a:gd name="connsiteY105" fmla="*/ 40508 h 2433639"/>
                <a:gd name="connsiteX106" fmla="*/ 4719622 w 4750595"/>
                <a:gd name="connsiteY106" fmla="*/ 57177 h 2433639"/>
                <a:gd name="connsiteX107" fmla="*/ 4714861 w 4750595"/>
                <a:gd name="connsiteY107" fmla="*/ 21458 h 2433639"/>
                <a:gd name="connsiteX108" fmla="*/ 4750595 w 4750595"/>
                <a:gd name="connsiteY108"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995348 w 4750595"/>
                <a:gd name="connsiteY28" fmla="*/ 1681191 h 2433639"/>
                <a:gd name="connsiteX29" fmla="*/ 1026304 w 4750595"/>
                <a:gd name="connsiteY29" fmla="*/ 1690716 h 2433639"/>
                <a:gd name="connsiteX30" fmla="*/ 1033448 w 4750595"/>
                <a:gd name="connsiteY30" fmla="*/ 1657378 h 2433639"/>
                <a:gd name="connsiteX31" fmla="*/ 1069166 w 4750595"/>
                <a:gd name="connsiteY31" fmla="*/ 1652616 h 2433639"/>
                <a:gd name="connsiteX32" fmla="*/ 1092978 w 4750595"/>
                <a:gd name="connsiteY32" fmla="*/ 1604991 h 2433639"/>
                <a:gd name="connsiteX33" fmla="*/ 1133459 w 4750595"/>
                <a:gd name="connsiteY33" fmla="*/ 1583559 h 2433639"/>
                <a:gd name="connsiteX34" fmla="*/ 1190609 w 4750595"/>
                <a:gd name="connsiteY34" fmla="*/ 1585941 h 2433639"/>
                <a:gd name="connsiteX35" fmla="*/ 1190610 w 4750595"/>
                <a:gd name="connsiteY35" fmla="*/ 1562129 h 2433639"/>
                <a:gd name="connsiteX36" fmla="*/ 1247760 w 4750595"/>
                <a:gd name="connsiteY36" fmla="*/ 1531173 h 2433639"/>
                <a:gd name="connsiteX37" fmla="*/ 1350154 w 4750595"/>
                <a:gd name="connsiteY37" fmla="*/ 1533553 h 2433639"/>
                <a:gd name="connsiteX38" fmla="*/ 1390635 w 4750595"/>
                <a:gd name="connsiteY38" fmla="*/ 1483547 h 2433639"/>
                <a:gd name="connsiteX39" fmla="*/ 1412067 w 4750595"/>
                <a:gd name="connsiteY39" fmla="*/ 1445447 h 2433639"/>
                <a:gd name="connsiteX40" fmla="*/ 1462072 w 4750595"/>
                <a:gd name="connsiteY40" fmla="*/ 1447829 h 2433639"/>
                <a:gd name="connsiteX41" fmla="*/ 1516841 w 4750595"/>
                <a:gd name="connsiteY41" fmla="*/ 1419254 h 2433639"/>
                <a:gd name="connsiteX42" fmla="*/ 1535892 w 4750595"/>
                <a:gd name="connsiteY42" fmla="*/ 1381154 h 2433639"/>
                <a:gd name="connsiteX43" fmla="*/ 1647810 w 4750595"/>
                <a:gd name="connsiteY43" fmla="*/ 1388297 h 2433639"/>
                <a:gd name="connsiteX44" fmla="*/ 1716866 w 4750595"/>
                <a:gd name="connsiteY44" fmla="*/ 1335909 h 2433639"/>
                <a:gd name="connsiteX45" fmla="*/ 1781160 w 4750595"/>
                <a:gd name="connsiteY45" fmla="*/ 1297810 h 2433639"/>
                <a:gd name="connsiteX46" fmla="*/ 1843073 w 4750595"/>
                <a:gd name="connsiteY46" fmla="*/ 1281141 h 2433639"/>
                <a:gd name="connsiteX47" fmla="*/ 1897842 w 4750595"/>
                <a:gd name="connsiteY47" fmla="*/ 1264472 h 2433639"/>
                <a:gd name="connsiteX48" fmla="*/ 1988330 w 4750595"/>
                <a:gd name="connsiteY48" fmla="*/ 1145410 h 2433639"/>
                <a:gd name="connsiteX49" fmla="*/ 2069291 w 4750595"/>
                <a:gd name="connsiteY49" fmla="*/ 1131122 h 2433639"/>
                <a:gd name="connsiteX50" fmla="*/ 2152635 w 4750595"/>
                <a:gd name="connsiteY50" fmla="*/ 1050160 h 2433639"/>
                <a:gd name="connsiteX51" fmla="*/ 2238360 w 4750595"/>
                <a:gd name="connsiteY51" fmla="*/ 1052541 h 2433639"/>
                <a:gd name="connsiteX52" fmla="*/ 2262173 w 4750595"/>
                <a:gd name="connsiteY52" fmla="*/ 1012064 h 2433639"/>
                <a:gd name="connsiteX53" fmla="*/ 2302656 w 4750595"/>
                <a:gd name="connsiteY53" fmla="*/ 1028732 h 2433639"/>
                <a:gd name="connsiteX54" fmla="*/ 2297892 w 4750595"/>
                <a:gd name="connsiteY54" fmla="*/ 995396 h 2433639"/>
                <a:gd name="connsiteX55" fmla="*/ 2316943 w 4750595"/>
                <a:gd name="connsiteY55" fmla="*/ 983489 h 2433639"/>
                <a:gd name="connsiteX56" fmla="*/ 2366948 w 4750595"/>
                <a:gd name="connsiteY56" fmla="*/ 985866 h 2433639"/>
                <a:gd name="connsiteX57" fmla="*/ 2376473 w 4750595"/>
                <a:gd name="connsiteY57" fmla="*/ 940622 h 2433639"/>
                <a:gd name="connsiteX58" fmla="*/ 2447910 w 4750595"/>
                <a:gd name="connsiteY58" fmla="*/ 900141 h 2433639"/>
                <a:gd name="connsiteX59" fmla="*/ 2495535 w 4750595"/>
                <a:gd name="connsiteY59" fmla="*/ 881091 h 2433639"/>
                <a:gd name="connsiteX60" fmla="*/ 2543161 w 4750595"/>
                <a:gd name="connsiteY60" fmla="*/ 893001 h 2433639"/>
                <a:gd name="connsiteX61" fmla="*/ 2552686 w 4750595"/>
                <a:gd name="connsiteY61" fmla="*/ 842995 h 2433639"/>
                <a:gd name="connsiteX62" fmla="*/ 2657460 w 4750595"/>
                <a:gd name="connsiteY62" fmla="*/ 792984 h 2433639"/>
                <a:gd name="connsiteX63" fmla="*/ 2821767 w 4750595"/>
                <a:gd name="connsiteY63" fmla="*/ 666778 h 2433639"/>
                <a:gd name="connsiteX64" fmla="*/ 2871773 w 4750595"/>
                <a:gd name="connsiteY64" fmla="*/ 678684 h 2433639"/>
                <a:gd name="connsiteX65" fmla="*/ 2905110 w 4750595"/>
                <a:gd name="connsiteY65" fmla="*/ 642965 h 2433639"/>
                <a:gd name="connsiteX66" fmla="*/ 2974166 w 4750595"/>
                <a:gd name="connsiteY66" fmla="*/ 654872 h 2433639"/>
                <a:gd name="connsiteX67" fmla="*/ 3014648 w 4750595"/>
                <a:gd name="connsiteY67" fmla="*/ 628678 h 2433639"/>
                <a:gd name="connsiteX68" fmla="*/ 3052749 w 4750595"/>
                <a:gd name="connsiteY68" fmla="*/ 626297 h 2433639"/>
                <a:gd name="connsiteX69" fmla="*/ 3083704 w 4750595"/>
                <a:gd name="connsiteY69" fmla="*/ 600103 h 2433639"/>
                <a:gd name="connsiteX70" fmla="*/ 3112278 w 4750595"/>
                <a:gd name="connsiteY70" fmla="*/ 614391 h 2433639"/>
                <a:gd name="connsiteX71" fmla="*/ 3124185 w 4750595"/>
                <a:gd name="connsiteY71" fmla="*/ 585814 h 2433639"/>
                <a:gd name="connsiteX72" fmla="*/ 3167048 w 4750595"/>
                <a:gd name="connsiteY72" fmla="*/ 571528 h 2433639"/>
                <a:gd name="connsiteX73" fmla="*/ 3205147 w 4750595"/>
                <a:gd name="connsiteY73" fmla="*/ 550096 h 2433639"/>
                <a:gd name="connsiteX74" fmla="*/ 3262297 w 4750595"/>
                <a:gd name="connsiteY74" fmla="*/ 552478 h 2433639"/>
                <a:gd name="connsiteX75" fmla="*/ 3278967 w 4750595"/>
                <a:gd name="connsiteY75" fmla="*/ 533428 h 2433639"/>
                <a:gd name="connsiteX76" fmla="*/ 3355166 w 4750595"/>
                <a:gd name="connsiteY76" fmla="*/ 540571 h 2433639"/>
                <a:gd name="connsiteX77" fmla="*/ 3364691 w 4750595"/>
                <a:gd name="connsiteY77" fmla="*/ 509615 h 2433639"/>
                <a:gd name="connsiteX78" fmla="*/ 3426603 w 4750595"/>
                <a:gd name="connsiteY78" fmla="*/ 516759 h 2433639"/>
                <a:gd name="connsiteX79" fmla="*/ 3474229 w 4750595"/>
                <a:gd name="connsiteY79" fmla="*/ 464372 h 2433639"/>
                <a:gd name="connsiteX80" fmla="*/ 3514710 w 4750595"/>
                <a:gd name="connsiteY80" fmla="*/ 466752 h 2433639"/>
                <a:gd name="connsiteX81" fmla="*/ 3545666 w 4750595"/>
                <a:gd name="connsiteY81" fmla="*/ 419128 h 2433639"/>
                <a:gd name="connsiteX82" fmla="*/ 3598054 w 4750595"/>
                <a:gd name="connsiteY82" fmla="*/ 426271 h 2433639"/>
                <a:gd name="connsiteX83" fmla="*/ 3626628 w 4750595"/>
                <a:gd name="connsiteY83" fmla="*/ 378646 h 2433639"/>
                <a:gd name="connsiteX84" fmla="*/ 3733786 w 4750595"/>
                <a:gd name="connsiteY84" fmla="*/ 383409 h 2433639"/>
                <a:gd name="connsiteX85" fmla="*/ 3776648 w 4750595"/>
                <a:gd name="connsiteY85" fmla="*/ 338165 h 2433639"/>
                <a:gd name="connsiteX86" fmla="*/ 3833798 w 4750595"/>
                <a:gd name="connsiteY86" fmla="*/ 323878 h 2433639"/>
                <a:gd name="connsiteX87" fmla="*/ 3855229 w 4750595"/>
                <a:gd name="connsiteY87" fmla="*/ 283396 h 2433639"/>
                <a:gd name="connsiteX88" fmla="*/ 3950479 w 4750595"/>
                <a:gd name="connsiteY88" fmla="*/ 295303 h 2433639"/>
                <a:gd name="connsiteX89" fmla="*/ 3969529 w 4750595"/>
                <a:gd name="connsiteY89" fmla="*/ 269109 h 2433639"/>
                <a:gd name="connsiteX90" fmla="*/ 4002867 w 4750595"/>
                <a:gd name="connsiteY90" fmla="*/ 288159 h 2433639"/>
                <a:gd name="connsiteX91" fmla="*/ 4031441 w 4750595"/>
                <a:gd name="connsiteY91" fmla="*/ 228627 h 2433639"/>
                <a:gd name="connsiteX92" fmla="*/ 4095735 w 4750595"/>
                <a:gd name="connsiteY92" fmla="*/ 226246 h 2433639"/>
                <a:gd name="connsiteX93" fmla="*/ 4088591 w 4750595"/>
                <a:gd name="connsiteY93" fmla="*/ 202433 h 2433639"/>
                <a:gd name="connsiteX94" fmla="*/ 4164791 w 4750595"/>
                <a:gd name="connsiteY94" fmla="*/ 214340 h 2433639"/>
                <a:gd name="connsiteX95" fmla="*/ 4162410 w 4750595"/>
                <a:gd name="connsiteY95" fmla="*/ 166715 h 2433639"/>
                <a:gd name="connsiteX96" fmla="*/ 4202892 w 4750595"/>
                <a:gd name="connsiteY96" fmla="*/ 171478 h 2433639"/>
                <a:gd name="connsiteX97" fmla="*/ 4205272 w 4750595"/>
                <a:gd name="connsiteY97" fmla="*/ 145285 h 2433639"/>
                <a:gd name="connsiteX98" fmla="*/ 4300523 w 4750595"/>
                <a:gd name="connsiteY98" fmla="*/ 152428 h 2433639"/>
                <a:gd name="connsiteX99" fmla="*/ 4331479 w 4750595"/>
                <a:gd name="connsiteY99" fmla="*/ 116709 h 2433639"/>
                <a:gd name="connsiteX100" fmla="*/ 4383866 w 4750595"/>
                <a:gd name="connsiteY100" fmla="*/ 119091 h 2433639"/>
                <a:gd name="connsiteX101" fmla="*/ 4414822 w 4750595"/>
                <a:gd name="connsiteY101" fmla="*/ 95277 h 2433639"/>
                <a:gd name="connsiteX102" fmla="*/ 4471972 w 4750595"/>
                <a:gd name="connsiteY102" fmla="*/ 107184 h 2433639"/>
                <a:gd name="connsiteX103" fmla="*/ 4467210 w 4750595"/>
                <a:gd name="connsiteY103" fmla="*/ 66702 h 2433639"/>
                <a:gd name="connsiteX104" fmla="*/ 4655329 w 4750595"/>
                <a:gd name="connsiteY104" fmla="*/ 71465 h 2433639"/>
                <a:gd name="connsiteX105" fmla="*/ 4676759 w 4750595"/>
                <a:gd name="connsiteY105" fmla="*/ 40508 h 2433639"/>
                <a:gd name="connsiteX106" fmla="*/ 4719622 w 4750595"/>
                <a:gd name="connsiteY106" fmla="*/ 57177 h 2433639"/>
                <a:gd name="connsiteX107" fmla="*/ 4714861 w 4750595"/>
                <a:gd name="connsiteY107" fmla="*/ 21458 h 2433639"/>
                <a:gd name="connsiteX108" fmla="*/ 4750595 w 4750595"/>
                <a:gd name="connsiteY108"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995348 w 4750595"/>
                <a:gd name="connsiteY28" fmla="*/ 1681191 h 2433639"/>
                <a:gd name="connsiteX29" fmla="*/ 992649 w 4750595"/>
                <a:gd name="connsiteY29" fmla="*/ 1699560 h 2433639"/>
                <a:gd name="connsiteX30" fmla="*/ 1026304 w 4750595"/>
                <a:gd name="connsiteY30" fmla="*/ 1690716 h 2433639"/>
                <a:gd name="connsiteX31" fmla="*/ 1033448 w 4750595"/>
                <a:gd name="connsiteY31" fmla="*/ 1657378 h 2433639"/>
                <a:gd name="connsiteX32" fmla="*/ 1069166 w 4750595"/>
                <a:gd name="connsiteY32" fmla="*/ 1652616 h 2433639"/>
                <a:gd name="connsiteX33" fmla="*/ 1092978 w 4750595"/>
                <a:gd name="connsiteY33" fmla="*/ 1604991 h 2433639"/>
                <a:gd name="connsiteX34" fmla="*/ 1133459 w 4750595"/>
                <a:gd name="connsiteY34" fmla="*/ 1583559 h 2433639"/>
                <a:gd name="connsiteX35" fmla="*/ 1190609 w 4750595"/>
                <a:gd name="connsiteY35" fmla="*/ 1585941 h 2433639"/>
                <a:gd name="connsiteX36" fmla="*/ 1190610 w 4750595"/>
                <a:gd name="connsiteY36" fmla="*/ 1562129 h 2433639"/>
                <a:gd name="connsiteX37" fmla="*/ 1247760 w 4750595"/>
                <a:gd name="connsiteY37" fmla="*/ 1531173 h 2433639"/>
                <a:gd name="connsiteX38" fmla="*/ 1350154 w 4750595"/>
                <a:gd name="connsiteY38" fmla="*/ 1533553 h 2433639"/>
                <a:gd name="connsiteX39" fmla="*/ 1390635 w 4750595"/>
                <a:gd name="connsiteY39" fmla="*/ 1483547 h 2433639"/>
                <a:gd name="connsiteX40" fmla="*/ 1412067 w 4750595"/>
                <a:gd name="connsiteY40" fmla="*/ 1445447 h 2433639"/>
                <a:gd name="connsiteX41" fmla="*/ 1462072 w 4750595"/>
                <a:gd name="connsiteY41" fmla="*/ 1447829 h 2433639"/>
                <a:gd name="connsiteX42" fmla="*/ 1516841 w 4750595"/>
                <a:gd name="connsiteY42" fmla="*/ 1419254 h 2433639"/>
                <a:gd name="connsiteX43" fmla="*/ 1535892 w 4750595"/>
                <a:gd name="connsiteY43" fmla="*/ 1381154 h 2433639"/>
                <a:gd name="connsiteX44" fmla="*/ 1647810 w 4750595"/>
                <a:gd name="connsiteY44" fmla="*/ 1388297 h 2433639"/>
                <a:gd name="connsiteX45" fmla="*/ 1716866 w 4750595"/>
                <a:gd name="connsiteY45" fmla="*/ 1335909 h 2433639"/>
                <a:gd name="connsiteX46" fmla="*/ 1781160 w 4750595"/>
                <a:gd name="connsiteY46" fmla="*/ 1297810 h 2433639"/>
                <a:gd name="connsiteX47" fmla="*/ 1843073 w 4750595"/>
                <a:gd name="connsiteY47" fmla="*/ 1281141 h 2433639"/>
                <a:gd name="connsiteX48" fmla="*/ 1897842 w 4750595"/>
                <a:gd name="connsiteY48" fmla="*/ 1264472 h 2433639"/>
                <a:gd name="connsiteX49" fmla="*/ 1988330 w 4750595"/>
                <a:gd name="connsiteY49" fmla="*/ 1145410 h 2433639"/>
                <a:gd name="connsiteX50" fmla="*/ 2069291 w 4750595"/>
                <a:gd name="connsiteY50" fmla="*/ 1131122 h 2433639"/>
                <a:gd name="connsiteX51" fmla="*/ 2152635 w 4750595"/>
                <a:gd name="connsiteY51" fmla="*/ 1050160 h 2433639"/>
                <a:gd name="connsiteX52" fmla="*/ 2238360 w 4750595"/>
                <a:gd name="connsiteY52" fmla="*/ 1052541 h 2433639"/>
                <a:gd name="connsiteX53" fmla="*/ 2262173 w 4750595"/>
                <a:gd name="connsiteY53" fmla="*/ 1012064 h 2433639"/>
                <a:gd name="connsiteX54" fmla="*/ 2302656 w 4750595"/>
                <a:gd name="connsiteY54" fmla="*/ 1028732 h 2433639"/>
                <a:gd name="connsiteX55" fmla="*/ 2297892 w 4750595"/>
                <a:gd name="connsiteY55" fmla="*/ 995396 h 2433639"/>
                <a:gd name="connsiteX56" fmla="*/ 2316943 w 4750595"/>
                <a:gd name="connsiteY56" fmla="*/ 983489 h 2433639"/>
                <a:gd name="connsiteX57" fmla="*/ 2366948 w 4750595"/>
                <a:gd name="connsiteY57" fmla="*/ 985866 h 2433639"/>
                <a:gd name="connsiteX58" fmla="*/ 2376473 w 4750595"/>
                <a:gd name="connsiteY58" fmla="*/ 940622 h 2433639"/>
                <a:gd name="connsiteX59" fmla="*/ 2447910 w 4750595"/>
                <a:gd name="connsiteY59" fmla="*/ 900141 h 2433639"/>
                <a:gd name="connsiteX60" fmla="*/ 2495535 w 4750595"/>
                <a:gd name="connsiteY60" fmla="*/ 881091 h 2433639"/>
                <a:gd name="connsiteX61" fmla="*/ 2543161 w 4750595"/>
                <a:gd name="connsiteY61" fmla="*/ 893001 h 2433639"/>
                <a:gd name="connsiteX62" fmla="*/ 2552686 w 4750595"/>
                <a:gd name="connsiteY62" fmla="*/ 842995 h 2433639"/>
                <a:gd name="connsiteX63" fmla="*/ 2657460 w 4750595"/>
                <a:gd name="connsiteY63" fmla="*/ 792984 h 2433639"/>
                <a:gd name="connsiteX64" fmla="*/ 2821767 w 4750595"/>
                <a:gd name="connsiteY64" fmla="*/ 666778 h 2433639"/>
                <a:gd name="connsiteX65" fmla="*/ 2871773 w 4750595"/>
                <a:gd name="connsiteY65" fmla="*/ 678684 h 2433639"/>
                <a:gd name="connsiteX66" fmla="*/ 2905110 w 4750595"/>
                <a:gd name="connsiteY66" fmla="*/ 642965 h 2433639"/>
                <a:gd name="connsiteX67" fmla="*/ 2974166 w 4750595"/>
                <a:gd name="connsiteY67" fmla="*/ 654872 h 2433639"/>
                <a:gd name="connsiteX68" fmla="*/ 3014648 w 4750595"/>
                <a:gd name="connsiteY68" fmla="*/ 628678 h 2433639"/>
                <a:gd name="connsiteX69" fmla="*/ 3052749 w 4750595"/>
                <a:gd name="connsiteY69" fmla="*/ 626297 h 2433639"/>
                <a:gd name="connsiteX70" fmla="*/ 3083704 w 4750595"/>
                <a:gd name="connsiteY70" fmla="*/ 600103 h 2433639"/>
                <a:gd name="connsiteX71" fmla="*/ 3112278 w 4750595"/>
                <a:gd name="connsiteY71" fmla="*/ 614391 h 2433639"/>
                <a:gd name="connsiteX72" fmla="*/ 3124185 w 4750595"/>
                <a:gd name="connsiteY72" fmla="*/ 585814 h 2433639"/>
                <a:gd name="connsiteX73" fmla="*/ 3167048 w 4750595"/>
                <a:gd name="connsiteY73" fmla="*/ 571528 h 2433639"/>
                <a:gd name="connsiteX74" fmla="*/ 3205147 w 4750595"/>
                <a:gd name="connsiteY74" fmla="*/ 550096 h 2433639"/>
                <a:gd name="connsiteX75" fmla="*/ 3262297 w 4750595"/>
                <a:gd name="connsiteY75" fmla="*/ 552478 h 2433639"/>
                <a:gd name="connsiteX76" fmla="*/ 3278967 w 4750595"/>
                <a:gd name="connsiteY76" fmla="*/ 533428 h 2433639"/>
                <a:gd name="connsiteX77" fmla="*/ 3355166 w 4750595"/>
                <a:gd name="connsiteY77" fmla="*/ 540571 h 2433639"/>
                <a:gd name="connsiteX78" fmla="*/ 3364691 w 4750595"/>
                <a:gd name="connsiteY78" fmla="*/ 509615 h 2433639"/>
                <a:gd name="connsiteX79" fmla="*/ 3426603 w 4750595"/>
                <a:gd name="connsiteY79" fmla="*/ 516759 h 2433639"/>
                <a:gd name="connsiteX80" fmla="*/ 3474229 w 4750595"/>
                <a:gd name="connsiteY80" fmla="*/ 464372 h 2433639"/>
                <a:gd name="connsiteX81" fmla="*/ 3514710 w 4750595"/>
                <a:gd name="connsiteY81" fmla="*/ 466752 h 2433639"/>
                <a:gd name="connsiteX82" fmla="*/ 3545666 w 4750595"/>
                <a:gd name="connsiteY82" fmla="*/ 419128 h 2433639"/>
                <a:gd name="connsiteX83" fmla="*/ 3598054 w 4750595"/>
                <a:gd name="connsiteY83" fmla="*/ 426271 h 2433639"/>
                <a:gd name="connsiteX84" fmla="*/ 3626628 w 4750595"/>
                <a:gd name="connsiteY84" fmla="*/ 378646 h 2433639"/>
                <a:gd name="connsiteX85" fmla="*/ 3733786 w 4750595"/>
                <a:gd name="connsiteY85" fmla="*/ 383409 h 2433639"/>
                <a:gd name="connsiteX86" fmla="*/ 3776648 w 4750595"/>
                <a:gd name="connsiteY86" fmla="*/ 338165 h 2433639"/>
                <a:gd name="connsiteX87" fmla="*/ 3833798 w 4750595"/>
                <a:gd name="connsiteY87" fmla="*/ 323878 h 2433639"/>
                <a:gd name="connsiteX88" fmla="*/ 3855229 w 4750595"/>
                <a:gd name="connsiteY88" fmla="*/ 283396 h 2433639"/>
                <a:gd name="connsiteX89" fmla="*/ 3950479 w 4750595"/>
                <a:gd name="connsiteY89" fmla="*/ 295303 h 2433639"/>
                <a:gd name="connsiteX90" fmla="*/ 3969529 w 4750595"/>
                <a:gd name="connsiteY90" fmla="*/ 269109 h 2433639"/>
                <a:gd name="connsiteX91" fmla="*/ 4002867 w 4750595"/>
                <a:gd name="connsiteY91" fmla="*/ 288159 h 2433639"/>
                <a:gd name="connsiteX92" fmla="*/ 4031441 w 4750595"/>
                <a:gd name="connsiteY92" fmla="*/ 228627 h 2433639"/>
                <a:gd name="connsiteX93" fmla="*/ 4095735 w 4750595"/>
                <a:gd name="connsiteY93" fmla="*/ 226246 h 2433639"/>
                <a:gd name="connsiteX94" fmla="*/ 4088591 w 4750595"/>
                <a:gd name="connsiteY94" fmla="*/ 202433 h 2433639"/>
                <a:gd name="connsiteX95" fmla="*/ 4164791 w 4750595"/>
                <a:gd name="connsiteY95" fmla="*/ 214340 h 2433639"/>
                <a:gd name="connsiteX96" fmla="*/ 4162410 w 4750595"/>
                <a:gd name="connsiteY96" fmla="*/ 166715 h 2433639"/>
                <a:gd name="connsiteX97" fmla="*/ 4202892 w 4750595"/>
                <a:gd name="connsiteY97" fmla="*/ 171478 h 2433639"/>
                <a:gd name="connsiteX98" fmla="*/ 4205272 w 4750595"/>
                <a:gd name="connsiteY98" fmla="*/ 145285 h 2433639"/>
                <a:gd name="connsiteX99" fmla="*/ 4300523 w 4750595"/>
                <a:gd name="connsiteY99" fmla="*/ 152428 h 2433639"/>
                <a:gd name="connsiteX100" fmla="*/ 4331479 w 4750595"/>
                <a:gd name="connsiteY100" fmla="*/ 116709 h 2433639"/>
                <a:gd name="connsiteX101" fmla="*/ 4383866 w 4750595"/>
                <a:gd name="connsiteY101" fmla="*/ 119091 h 2433639"/>
                <a:gd name="connsiteX102" fmla="*/ 4414822 w 4750595"/>
                <a:gd name="connsiteY102" fmla="*/ 95277 h 2433639"/>
                <a:gd name="connsiteX103" fmla="*/ 4471972 w 4750595"/>
                <a:gd name="connsiteY103" fmla="*/ 107184 h 2433639"/>
                <a:gd name="connsiteX104" fmla="*/ 4467210 w 4750595"/>
                <a:gd name="connsiteY104" fmla="*/ 66702 h 2433639"/>
                <a:gd name="connsiteX105" fmla="*/ 4655329 w 4750595"/>
                <a:gd name="connsiteY105" fmla="*/ 71465 h 2433639"/>
                <a:gd name="connsiteX106" fmla="*/ 4676759 w 4750595"/>
                <a:gd name="connsiteY106" fmla="*/ 40508 h 2433639"/>
                <a:gd name="connsiteX107" fmla="*/ 4719622 w 4750595"/>
                <a:gd name="connsiteY107" fmla="*/ 57177 h 2433639"/>
                <a:gd name="connsiteX108" fmla="*/ 4714861 w 4750595"/>
                <a:gd name="connsiteY108" fmla="*/ 21458 h 2433639"/>
                <a:gd name="connsiteX109" fmla="*/ 4750595 w 4750595"/>
                <a:gd name="connsiteY109"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995348 w 4750595"/>
                <a:gd name="connsiteY28" fmla="*/ 1681191 h 2433639"/>
                <a:gd name="connsiteX29" fmla="*/ 1026304 w 4750595"/>
                <a:gd name="connsiteY29" fmla="*/ 1690716 h 2433639"/>
                <a:gd name="connsiteX30" fmla="*/ 1033448 w 4750595"/>
                <a:gd name="connsiteY30" fmla="*/ 1657378 h 2433639"/>
                <a:gd name="connsiteX31" fmla="*/ 1069166 w 4750595"/>
                <a:gd name="connsiteY31" fmla="*/ 1652616 h 2433639"/>
                <a:gd name="connsiteX32" fmla="*/ 1092978 w 4750595"/>
                <a:gd name="connsiteY32" fmla="*/ 1604991 h 2433639"/>
                <a:gd name="connsiteX33" fmla="*/ 1133459 w 4750595"/>
                <a:gd name="connsiteY33" fmla="*/ 1583559 h 2433639"/>
                <a:gd name="connsiteX34" fmla="*/ 1190609 w 4750595"/>
                <a:gd name="connsiteY34" fmla="*/ 1585941 h 2433639"/>
                <a:gd name="connsiteX35" fmla="*/ 1190610 w 4750595"/>
                <a:gd name="connsiteY35" fmla="*/ 1562129 h 2433639"/>
                <a:gd name="connsiteX36" fmla="*/ 1247760 w 4750595"/>
                <a:gd name="connsiteY36" fmla="*/ 1531173 h 2433639"/>
                <a:gd name="connsiteX37" fmla="*/ 1350154 w 4750595"/>
                <a:gd name="connsiteY37" fmla="*/ 1533553 h 2433639"/>
                <a:gd name="connsiteX38" fmla="*/ 1390635 w 4750595"/>
                <a:gd name="connsiteY38" fmla="*/ 1483547 h 2433639"/>
                <a:gd name="connsiteX39" fmla="*/ 1412067 w 4750595"/>
                <a:gd name="connsiteY39" fmla="*/ 1445447 h 2433639"/>
                <a:gd name="connsiteX40" fmla="*/ 1462072 w 4750595"/>
                <a:gd name="connsiteY40" fmla="*/ 1447829 h 2433639"/>
                <a:gd name="connsiteX41" fmla="*/ 1516841 w 4750595"/>
                <a:gd name="connsiteY41" fmla="*/ 1419254 h 2433639"/>
                <a:gd name="connsiteX42" fmla="*/ 1535892 w 4750595"/>
                <a:gd name="connsiteY42" fmla="*/ 1381154 h 2433639"/>
                <a:gd name="connsiteX43" fmla="*/ 1647810 w 4750595"/>
                <a:gd name="connsiteY43" fmla="*/ 1388297 h 2433639"/>
                <a:gd name="connsiteX44" fmla="*/ 1716866 w 4750595"/>
                <a:gd name="connsiteY44" fmla="*/ 1335909 h 2433639"/>
                <a:gd name="connsiteX45" fmla="*/ 1781160 w 4750595"/>
                <a:gd name="connsiteY45" fmla="*/ 1297810 h 2433639"/>
                <a:gd name="connsiteX46" fmla="*/ 1843073 w 4750595"/>
                <a:gd name="connsiteY46" fmla="*/ 1281141 h 2433639"/>
                <a:gd name="connsiteX47" fmla="*/ 1897842 w 4750595"/>
                <a:gd name="connsiteY47" fmla="*/ 1264472 h 2433639"/>
                <a:gd name="connsiteX48" fmla="*/ 1988330 w 4750595"/>
                <a:gd name="connsiteY48" fmla="*/ 1145410 h 2433639"/>
                <a:gd name="connsiteX49" fmla="*/ 2069291 w 4750595"/>
                <a:gd name="connsiteY49" fmla="*/ 1131122 h 2433639"/>
                <a:gd name="connsiteX50" fmla="*/ 2152635 w 4750595"/>
                <a:gd name="connsiteY50" fmla="*/ 1050160 h 2433639"/>
                <a:gd name="connsiteX51" fmla="*/ 2238360 w 4750595"/>
                <a:gd name="connsiteY51" fmla="*/ 1052541 h 2433639"/>
                <a:gd name="connsiteX52" fmla="*/ 2262173 w 4750595"/>
                <a:gd name="connsiteY52" fmla="*/ 1012064 h 2433639"/>
                <a:gd name="connsiteX53" fmla="*/ 2302656 w 4750595"/>
                <a:gd name="connsiteY53" fmla="*/ 1028732 h 2433639"/>
                <a:gd name="connsiteX54" fmla="*/ 2297892 w 4750595"/>
                <a:gd name="connsiteY54" fmla="*/ 995396 h 2433639"/>
                <a:gd name="connsiteX55" fmla="*/ 2316943 w 4750595"/>
                <a:gd name="connsiteY55" fmla="*/ 983489 h 2433639"/>
                <a:gd name="connsiteX56" fmla="*/ 2366948 w 4750595"/>
                <a:gd name="connsiteY56" fmla="*/ 985866 h 2433639"/>
                <a:gd name="connsiteX57" fmla="*/ 2376473 w 4750595"/>
                <a:gd name="connsiteY57" fmla="*/ 940622 h 2433639"/>
                <a:gd name="connsiteX58" fmla="*/ 2447910 w 4750595"/>
                <a:gd name="connsiteY58" fmla="*/ 900141 h 2433639"/>
                <a:gd name="connsiteX59" fmla="*/ 2495535 w 4750595"/>
                <a:gd name="connsiteY59" fmla="*/ 881091 h 2433639"/>
                <a:gd name="connsiteX60" fmla="*/ 2543161 w 4750595"/>
                <a:gd name="connsiteY60" fmla="*/ 893001 h 2433639"/>
                <a:gd name="connsiteX61" fmla="*/ 2552686 w 4750595"/>
                <a:gd name="connsiteY61" fmla="*/ 842995 h 2433639"/>
                <a:gd name="connsiteX62" fmla="*/ 2657460 w 4750595"/>
                <a:gd name="connsiteY62" fmla="*/ 792984 h 2433639"/>
                <a:gd name="connsiteX63" fmla="*/ 2821767 w 4750595"/>
                <a:gd name="connsiteY63" fmla="*/ 666778 h 2433639"/>
                <a:gd name="connsiteX64" fmla="*/ 2871773 w 4750595"/>
                <a:gd name="connsiteY64" fmla="*/ 678684 h 2433639"/>
                <a:gd name="connsiteX65" fmla="*/ 2905110 w 4750595"/>
                <a:gd name="connsiteY65" fmla="*/ 642965 h 2433639"/>
                <a:gd name="connsiteX66" fmla="*/ 2974166 w 4750595"/>
                <a:gd name="connsiteY66" fmla="*/ 654872 h 2433639"/>
                <a:gd name="connsiteX67" fmla="*/ 3014648 w 4750595"/>
                <a:gd name="connsiteY67" fmla="*/ 628678 h 2433639"/>
                <a:gd name="connsiteX68" fmla="*/ 3052749 w 4750595"/>
                <a:gd name="connsiteY68" fmla="*/ 626297 h 2433639"/>
                <a:gd name="connsiteX69" fmla="*/ 3083704 w 4750595"/>
                <a:gd name="connsiteY69" fmla="*/ 600103 h 2433639"/>
                <a:gd name="connsiteX70" fmla="*/ 3112278 w 4750595"/>
                <a:gd name="connsiteY70" fmla="*/ 614391 h 2433639"/>
                <a:gd name="connsiteX71" fmla="*/ 3124185 w 4750595"/>
                <a:gd name="connsiteY71" fmla="*/ 585814 h 2433639"/>
                <a:gd name="connsiteX72" fmla="*/ 3167048 w 4750595"/>
                <a:gd name="connsiteY72" fmla="*/ 571528 h 2433639"/>
                <a:gd name="connsiteX73" fmla="*/ 3205147 w 4750595"/>
                <a:gd name="connsiteY73" fmla="*/ 550096 h 2433639"/>
                <a:gd name="connsiteX74" fmla="*/ 3262297 w 4750595"/>
                <a:gd name="connsiteY74" fmla="*/ 552478 h 2433639"/>
                <a:gd name="connsiteX75" fmla="*/ 3278967 w 4750595"/>
                <a:gd name="connsiteY75" fmla="*/ 533428 h 2433639"/>
                <a:gd name="connsiteX76" fmla="*/ 3355166 w 4750595"/>
                <a:gd name="connsiteY76" fmla="*/ 540571 h 2433639"/>
                <a:gd name="connsiteX77" fmla="*/ 3364691 w 4750595"/>
                <a:gd name="connsiteY77" fmla="*/ 509615 h 2433639"/>
                <a:gd name="connsiteX78" fmla="*/ 3426603 w 4750595"/>
                <a:gd name="connsiteY78" fmla="*/ 516759 h 2433639"/>
                <a:gd name="connsiteX79" fmla="*/ 3474229 w 4750595"/>
                <a:gd name="connsiteY79" fmla="*/ 464372 h 2433639"/>
                <a:gd name="connsiteX80" fmla="*/ 3514710 w 4750595"/>
                <a:gd name="connsiteY80" fmla="*/ 466752 h 2433639"/>
                <a:gd name="connsiteX81" fmla="*/ 3545666 w 4750595"/>
                <a:gd name="connsiteY81" fmla="*/ 419128 h 2433639"/>
                <a:gd name="connsiteX82" fmla="*/ 3598054 w 4750595"/>
                <a:gd name="connsiteY82" fmla="*/ 426271 h 2433639"/>
                <a:gd name="connsiteX83" fmla="*/ 3626628 w 4750595"/>
                <a:gd name="connsiteY83" fmla="*/ 378646 h 2433639"/>
                <a:gd name="connsiteX84" fmla="*/ 3733786 w 4750595"/>
                <a:gd name="connsiteY84" fmla="*/ 383409 h 2433639"/>
                <a:gd name="connsiteX85" fmla="*/ 3776648 w 4750595"/>
                <a:gd name="connsiteY85" fmla="*/ 338165 h 2433639"/>
                <a:gd name="connsiteX86" fmla="*/ 3833798 w 4750595"/>
                <a:gd name="connsiteY86" fmla="*/ 323878 h 2433639"/>
                <a:gd name="connsiteX87" fmla="*/ 3855229 w 4750595"/>
                <a:gd name="connsiteY87" fmla="*/ 283396 h 2433639"/>
                <a:gd name="connsiteX88" fmla="*/ 3950479 w 4750595"/>
                <a:gd name="connsiteY88" fmla="*/ 295303 h 2433639"/>
                <a:gd name="connsiteX89" fmla="*/ 3969529 w 4750595"/>
                <a:gd name="connsiteY89" fmla="*/ 269109 h 2433639"/>
                <a:gd name="connsiteX90" fmla="*/ 4002867 w 4750595"/>
                <a:gd name="connsiteY90" fmla="*/ 288159 h 2433639"/>
                <a:gd name="connsiteX91" fmla="*/ 4031441 w 4750595"/>
                <a:gd name="connsiteY91" fmla="*/ 228627 h 2433639"/>
                <a:gd name="connsiteX92" fmla="*/ 4095735 w 4750595"/>
                <a:gd name="connsiteY92" fmla="*/ 226246 h 2433639"/>
                <a:gd name="connsiteX93" fmla="*/ 4088591 w 4750595"/>
                <a:gd name="connsiteY93" fmla="*/ 202433 h 2433639"/>
                <a:gd name="connsiteX94" fmla="*/ 4164791 w 4750595"/>
                <a:gd name="connsiteY94" fmla="*/ 214340 h 2433639"/>
                <a:gd name="connsiteX95" fmla="*/ 4162410 w 4750595"/>
                <a:gd name="connsiteY95" fmla="*/ 166715 h 2433639"/>
                <a:gd name="connsiteX96" fmla="*/ 4202892 w 4750595"/>
                <a:gd name="connsiteY96" fmla="*/ 171478 h 2433639"/>
                <a:gd name="connsiteX97" fmla="*/ 4205272 w 4750595"/>
                <a:gd name="connsiteY97" fmla="*/ 145285 h 2433639"/>
                <a:gd name="connsiteX98" fmla="*/ 4300523 w 4750595"/>
                <a:gd name="connsiteY98" fmla="*/ 152428 h 2433639"/>
                <a:gd name="connsiteX99" fmla="*/ 4331479 w 4750595"/>
                <a:gd name="connsiteY99" fmla="*/ 116709 h 2433639"/>
                <a:gd name="connsiteX100" fmla="*/ 4383866 w 4750595"/>
                <a:gd name="connsiteY100" fmla="*/ 119091 h 2433639"/>
                <a:gd name="connsiteX101" fmla="*/ 4414822 w 4750595"/>
                <a:gd name="connsiteY101" fmla="*/ 95277 h 2433639"/>
                <a:gd name="connsiteX102" fmla="*/ 4471972 w 4750595"/>
                <a:gd name="connsiteY102" fmla="*/ 107184 h 2433639"/>
                <a:gd name="connsiteX103" fmla="*/ 4467210 w 4750595"/>
                <a:gd name="connsiteY103" fmla="*/ 66702 h 2433639"/>
                <a:gd name="connsiteX104" fmla="*/ 4655329 w 4750595"/>
                <a:gd name="connsiteY104" fmla="*/ 71465 h 2433639"/>
                <a:gd name="connsiteX105" fmla="*/ 4676759 w 4750595"/>
                <a:gd name="connsiteY105" fmla="*/ 40508 h 2433639"/>
                <a:gd name="connsiteX106" fmla="*/ 4719622 w 4750595"/>
                <a:gd name="connsiteY106" fmla="*/ 57177 h 2433639"/>
                <a:gd name="connsiteX107" fmla="*/ 4714861 w 4750595"/>
                <a:gd name="connsiteY107" fmla="*/ 21458 h 2433639"/>
                <a:gd name="connsiteX108" fmla="*/ 4750595 w 4750595"/>
                <a:gd name="connsiteY108"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26304 w 4750595"/>
                <a:gd name="connsiteY28" fmla="*/ 1690716 h 2433639"/>
                <a:gd name="connsiteX29" fmla="*/ 1033448 w 4750595"/>
                <a:gd name="connsiteY29" fmla="*/ 1657378 h 2433639"/>
                <a:gd name="connsiteX30" fmla="*/ 1069166 w 4750595"/>
                <a:gd name="connsiteY30" fmla="*/ 1652616 h 2433639"/>
                <a:gd name="connsiteX31" fmla="*/ 1092978 w 4750595"/>
                <a:gd name="connsiteY31" fmla="*/ 1604991 h 2433639"/>
                <a:gd name="connsiteX32" fmla="*/ 1133459 w 4750595"/>
                <a:gd name="connsiteY32" fmla="*/ 1583559 h 2433639"/>
                <a:gd name="connsiteX33" fmla="*/ 1190609 w 4750595"/>
                <a:gd name="connsiteY33" fmla="*/ 1585941 h 2433639"/>
                <a:gd name="connsiteX34" fmla="*/ 1190610 w 4750595"/>
                <a:gd name="connsiteY34" fmla="*/ 1562129 h 2433639"/>
                <a:gd name="connsiteX35" fmla="*/ 1247760 w 4750595"/>
                <a:gd name="connsiteY35" fmla="*/ 1531173 h 2433639"/>
                <a:gd name="connsiteX36" fmla="*/ 1350154 w 4750595"/>
                <a:gd name="connsiteY36" fmla="*/ 1533553 h 2433639"/>
                <a:gd name="connsiteX37" fmla="*/ 1390635 w 4750595"/>
                <a:gd name="connsiteY37" fmla="*/ 1483547 h 2433639"/>
                <a:gd name="connsiteX38" fmla="*/ 1412067 w 4750595"/>
                <a:gd name="connsiteY38" fmla="*/ 1445447 h 2433639"/>
                <a:gd name="connsiteX39" fmla="*/ 1462072 w 4750595"/>
                <a:gd name="connsiteY39" fmla="*/ 1447829 h 2433639"/>
                <a:gd name="connsiteX40" fmla="*/ 1516841 w 4750595"/>
                <a:gd name="connsiteY40" fmla="*/ 1419254 h 2433639"/>
                <a:gd name="connsiteX41" fmla="*/ 1535892 w 4750595"/>
                <a:gd name="connsiteY41" fmla="*/ 1381154 h 2433639"/>
                <a:gd name="connsiteX42" fmla="*/ 1647810 w 4750595"/>
                <a:gd name="connsiteY42" fmla="*/ 1388297 h 2433639"/>
                <a:gd name="connsiteX43" fmla="*/ 1716866 w 4750595"/>
                <a:gd name="connsiteY43" fmla="*/ 1335909 h 2433639"/>
                <a:gd name="connsiteX44" fmla="*/ 1781160 w 4750595"/>
                <a:gd name="connsiteY44" fmla="*/ 1297810 h 2433639"/>
                <a:gd name="connsiteX45" fmla="*/ 1843073 w 4750595"/>
                <a:gd name="connsiteY45" fmla="*/ 1281141 h 2433639"/>
                <a:gd name="connsiteX46" fmla="*/ 1897842 w 4750595"/>
                <a:gd name="connsiteY46" fmla="*/ 1264472 h 2433639"/>
                <a:gd name="connsiteX47" fmla="*/ 1988330 w 4750595"/>
                <a:gd name="connsiteY47" fmla="*/ 1145410 h 2433639"/>
                <a:gd name="connsiteX48" fmla="*/ 2069291 w 4750595"/>
                <a:gd name="connsiteY48" fmla="*/ 1131122 h 2433639"/>
                <a:gd name="connsiteX49" fmla="*/ 2152635 w 4750595"/>
                <a:gd name="connsiteY49" fmla="*/ 1050160 h 2433639"/>
                <a:gd name="connsiteX50" fmla="*/ 2238360 w 4750595"/>
                <a:gd name="connsiteY50" fmla="*/ 1052541 h 2433639"/>
                <a:gd name="connsiteX51" fmla="*/ 2262173 w 4750595"/>
                <a:gd name="connsiteY51" fmla="*/ 1012064 h 2433639"/>
                <a:gd name="connsiteX52" fmla="*/ 2302656 w 4750595"/>
                <a:gd name="connsiteY52" fmla="*/ 1028732 h 2433639"/>
                <a:gd name="connsiteX53" fmla="*/ 2297892 w 4750595"/>
                <a:gd name="connsiteY53" fmla="*/ 995396 h 2433639"/>
                <a:gd name="connsiteX54" fmla="*/ 2316943 w 4750595"/>
                <a:gd name="connsiteY54" fmla="*/ 983489 h 2433639"/>
                <a:gd name="connsiteX55" fmla="*/ 2366948 w 4750595"/>
                <a:gd name="connsiteY55" fmla="*/ 985866 h 2433639"/>
                <a:gd name="connsiteX56" fmla="*/ 2376473 w 4750595"/>
                <a:gd name="connsiteY56" fmla="*/ 940622 h 2433639"/>
                <a:gd name="connsiteX57" fmla="*/ 2447910 w 4750595"/>
                <a:gd name="connsiteY57" fmla="*/ 900141 h 2433639"/>
                <a:gd name="connsiteX58" fmla="*/ 2495535 w 4750595"/>
                <a:gd name="connsiteY58" fmla="*/ 881091 h 2433639"/>
                <a:gd name="connsiteX59" fmla="*/ 2543161 w 4750595"/>
                <a:gd name="connsiteY59" fmla="*/ 893001 h 2433639"/>
                <a:gd name="connsiteX60" fmla="*/ 2552686 w 4750595"/>
                <a:gd name="connsiteY60" fmla="*/ 842995 h 2433639"/>
                <a:gd name="connsiteX61" fmla="*/ 2657460 w 4750595"/>
                <a:gd name="connsiteY61" fmla="*/ 792984 h 2433639"/>
                <a:gd name="connsiteX62" fmla="*/ 2821767 w 4750595"/>
                <a:gd name="connsiteY62" fmla="*/ 666778 h 2433639"/>
                <a:gd name="connsiteX63" fmla="*/ 2871773 w 4750595"/>
                <a:gd name="connsiteY63" fmla="*/ 678684 h 2433639"/>
                <a:gd name="connsiteX64" fmla="*/ 2905110 w 4750595"/>
                <a:gd name="connsiteY64" fmla="*/ 642965 h 2433639"/>
                <a:gd name="connsiteX65" fmla="*/ 2974166 w 4750595"/>
                <a:gd name="connsiteY65" fmla="*/ 654872 h 2433639"/>
                <a:gd name="connsiteX66" fmla="*/ 3014648 w 4750595"/>
                <a:gd name="connsiteY66" fmla="*/ 628678 h 2433639"/>
                <a:gd name="connsiteX67" fmla="*/ 3052749 w 4750595"/>
                <a:gd name="connsiteY67" fmla="*/ 626297 h 2433639"/>
                <a:gd name="connsiteX68" fmla="*/ 3083704 w 4750595"/>
                <a:gd name="connsiteY68" fmla="*/ 600103 h 2433639"/>
                <a:gd name="connsiteX69" fmla="*/ 3112278 w 4750595"/>
                <a:gd name="connsiteY69" fmla="*/ 614391 h 2433639"/>
                <a:gd name="connsiteX70" fmla="*/ 3124185 w 4750595"/>
                <a:gd name="connsiteY70" fmla="*/ 585814 h 2433639"/>
                <a:gd name="connsiteX71" fmla="*/ 3167048 w 4750595"/>
                <a:gd name="connsiteY71" fmla="*/ 571528 h 2433639"/>
                <a:gd name="connsiteX72" fmla="*/ 3205147 w 4750595"/>
                <a:gd name="connsiteY72" fmla="*/ 550096 h 2433639"/>
                <a:gd name="connsiteX73" fmla="*/ 3262297 w 4750595"/>
                <a:gd name="connsiteY73" fmla="*/ 552478 h 2433639"/>
                <a:gd name="connsiteX74" fmla="*/ 3278967 w 4750595"/>
                <a:gd name="connsiteY74" fmla="*/ 533428 h 2433639"/>
                <a:gd name="connsiteX75" fmla="*/ 3355166 w 4750595"/>
                <a:gd name="connsiteY75" fmla="*/ 540571 h 2433639"/>
                <a:gd name="connsiteX76" fmla="*/ 3364691 w 4750595"/>
                <a:gd name="connsiteY76" fmla="*/ 509615 h 2433639"/>
                <a:gd name="connsiteX77" fmla="*/ 3426603 w 4750595"/>
                <a:gd name="connsiteY77" fmla="*/ 516759 h 2433639"/>
                <a:gd name="connsiteX78" fmla="*/ 3474229 w 4750595"/>
                <a:gd name="connsiteY78" fmla="*/ 464372 h 2433639"/>
                <a:gd name="connsiteX79" fmla="*/ 3514710 w 4750595"/>
                <a:gd name="connsiteY79" fmla="*/ 466752 h 2433639"/>
                <a:gd name="connsiteX80" fmla="*/ 3545666 w 4750595"/>
                <a:gd name="connsiteY80" fmla="*/ 419128 h 2433639"/>
                <a:gd name="connsiteX81" fmla="*/ 3598054 w 4750595"/>
                <a:gd name="connsiteY81" fmla="*/ 426271 h 2433639"/>
                <a:gd name="connsiteX82" fmla="*/ 3626628 w 4750595"/>
                <a:gd name="connsiteY82" fmla="*/ 378646 h 2433639"/>
                <a:gd name="connsiteX83" fmla="*/ 3733786 w 4750595"/>
                <a:gd name="connsiteY83" fmla="*/ 383409 h 2433639"/>
                <a:gd name="connsiteX84" fmla="*/ 3776648 w 4750595"/>
                <a:gd name="connsiteY84" fmla="*/ 338165 h 2433639"/>
                <a:gd name="connsiteX85" fmla="*/ 3833798 w 4750595"/>
                <a:gd name="connsiteY85" fmla="*/ 323878 h 2433639"/>
                <a:gd name="connsiteX86" fmla="*/ 3855229 w 4750595"/>
                <a:gd name="connsiteY86" fmla="*/ 283396 h 2433639"/>
                <a:gd name="connsiteX87" fmla="*/ 3950479 w 4750595"/>
                <a:gd name="connsiteY87" fmla="*/ 295303 h 2433639"/>
                <a:gd name="connsiteX88" fmla="*/ 3969529 w 4750595"/>
                <a:gd name="connsiteY88" fmla="*/ 269109 h 2433639"/>
                <a:gd name="connsiteX89" fmla="*/ 4002867 w 4750595"/>
                <a:gd name="connsiteY89" fmla="*/ 288159 h 2433639"/>
                <a:gd name="connsiteX90" fmla="*/ 4031441 w 4750595"/>
                <a:gd name="connsiteY90" fmla="*/ 228627 h 2433639"/>
                <a:gd name="connsiteX91" fmla="*/ 4095735 w 4750595"/>
                <a:gd name="connsiteY91" fmla="*/ 226246 h 2433639"/>
                <a:gd name="connsiteX92" fmla="*/ 4088591 w 4750595"/>
                <a:gd name="connsiteY92" fmla="*/ 202433 h 2433639"/>
                <a:gd name="connsiteX93" fmla="*/ 4164791 w 4750595"/>
                <a:gd name="connsiteY93" fmla="*/ 214340 h 2433639"/>
                <a:gd name="connsiteX94" fmla="*/ 4162410 w 4750595"/>
                <a:gd name="connsiteY94" fmla="*/ 166715 h 2433639"/>
                <a:gd name="connsiteX95" fmla="*/ 4202892 w 4750595"/>
                <a:gd name="connsiteY95" fmla="*/ 171478 h 2433639"/>
                <a:gd name="connsiteX96" fmla="*/ 4205272 w 4750595"/>
                <a:gd name="connsiteY96" fmla="*/ 145285 h 2433639"/>
                <a:gd name="connsiteX97" fmla="*/ 4300523 w 4750595"/>
                <a:gd name="connsiteY97" fmla="*/ 152428 h 2433639"/>
                <a:gd name="connsiteX98" fmla="*/ 4331479 w 4750595"/>
                <a:gd name="connsiteY98" fmla="*/ 116709 h 2433639"/>
                <a:gd name="connsiteX99" fmla="*/ 4383866 w 4750595"/>
                <a:gd name="connsiteY99" fmla="*/ 119091 h 2433639"/>
                <a:gd name="connsiteX100" fmla="*/ 4414822 w 4750595"/>
                <a:gd name="connsiteY100" fmla="*/ 95277 h 2433639"/>
                <a:gd name="connsiteX101" fmla="*/ 4471972 w 4750595"/>
                <a:gd name="connsiteY101" fmla="*/ 107184 h 2433639"/>
                <a:gd name="connsiteX102" fmla="*/ 4467210 w 4750595"/>
                <a:gd name="connsiteY102" fmla="*/ 66702 h 2433639"/>
                <a:gd name="connsiteX103" fmla="*/ 4655329 w 4750595"/>
                <a:gd name="connsiteY103" fmla="*/ 71465 h 2433639"/>
                <a:gd name="connsiteX104" fmla="*/ 4676759 w 4750595"/>
                <a:gd name="connsiteY104" fmla="*/ 40508 h 2433639"/>
                <a:gd name="connsiteX105" fmla="*/ 4719622 w 4750595"/>
                <a:gd name="connsiteY105" fmla="*/ 57177 h 2433639"/>
                <a:gd name="connsiteX106" fmla="*/ 4714861 w 4750595"/>
                <a:gd name="connsiteY106" fmla="*/ 21458 h 2433639"/>
                <a:gd name="connsiteX107" fmla="*/ 4750595 w 4750595"/>
                <a:gd name="connsiteY107"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26304 w 4750595"/>
                <a:gd name="connsiteY28" fmla="*/ 1690716 h 2433639"/>
                <a:gd name="connsiteX29" fmla="*/ 1069166 w 4750595"/>
                <a:gd name="connsiteY29" fmla="*/ 1652616 h 2433639"/>
                <a:gd name="connsiteX30" fmla="*/ 1092978 w 4750595"/>
                <a:gd name="connsiteY30" fmla="*/ 1604991 h 2433639"/>
                <a:gd name="connsiteX31" fmla="*/ 1133459 w 4750595"/>
                <a:gd name="connsiteY31" fmla="*/ 1583559 h 2433639"/>
                <a:gd name="connsiteX32" fmla="*/ 1190609 w 4750595"/>
                <a:gd name="connsiteY32" fmla="*/ 1585941 h 2433639"/>
                <a:gd name="connsiteX33" fmla="*/ 1190610 w 4750595"/>
                <a:gd name="connsiteY33" fmla="*/ 1562129 h 2433639"/>
                <a:gd name="connsiteX34" fmla="*/ 1247760 w 4750595"/>
                <a:gd name="connsiteY34" fmla="*/ 1531173 h 2433639"/>
                <a:gd name="connsiteX35" fmla="*/ 1350154 w 4750595"/>
                <a:gd name="connsiteY35" fmla="*/ 1533553 h 2433639"/>
                <a:gd name="connsiteX36" fmla="*/ 1390635 w 4750595"/>
                <a:gd name="connsiteY36" fmla="*/ 1483547 h 2433639"/>
                <a:gd name="connsiteX37" fmla="*/ 1412067 w 4750595"/>
                <a:gd name="connsiteY37" fmla="*/ 1445447 h 2433639"/>
                <a:gd name="connsiteX38" fmla="*/ 1462072 w 4750595"/>
                <a:gd name="connsiteY38" fmla="*/ 1447829 h 2433639"/>
                <a:gd name="connsiteX39" fmla="*/ 1516841 w 4750595"/>
                <a:gd name="connsiteY39" fmla="*/ 1419254 h 2433639"/>
                <a:gd name="connsiteX40" fmla="*/ 1535892 w 4750595"/>
                <a:gd name="connsiteY40" fmla="*/ 1381154 h 2433639"/>
                <a:gd name="connsiteX41" fmla="*/ 1647810 w 4750595"/>
                <a:gd name="connsiteY41" fmla="*/ 1388297 h 2433639"/>
                <a:gd name="connsiteX42" fmla="*/ 1716866 w 4750595"/>
                <a:gd name="connsiteY42" fmla="*/ 1335909 h 2433639"/>
                <a:gd name="connsiteX43" fmla="*/ 1781160 w 4750595"/>
                <a:gd name="connsiteY43" fmla="*/ 1297810 h 2433639"/>
                <a:gd name="connsiteX44" fmla="*/ 1843073 w 4750595"/>
                <a:gd name="connsiteY44" fmla="*/ 1281141 h 2433639"/>
                <a:gd name="connsiteX45" fmla="*/ 1897842 w 4750595"/>
                <a:gd name="connsiteY45" fmla="*/ 1264472 h 2433639"/>
                <a:gd name="connsiteX46" fmla="*/ 1988330 w 4750595"/>
                <a:gd name="connsiteY46" fmla="*/ 1145410 h 2433639"/>
                <a:gd name="connsiteX47" fmla="*/ 2069291 w 4750595"/>
                <a:gd name="connsiteY47" fmla="*/ 1131122 h 2433639"/>
                <a:gd name="connsiteX48" fmla="*/ 2152635 w 4750595"/>
                <a:gd name="connsiteY48" fmla="*/ 1050160 h 2433639"/>
                <a:gd name="connsiteX49" fmla="*/ 2238360 w 4750595"/>
                <a:gd name="connsiteY49" fmla="*/ 1052541 h 2433639"/>
                <a:gd name="connsiteX50" fmla="*/ 2262173 w 4750595"/>
                <a:gd name="connsiteY50" fmla="*/ 1012064 h 2433639"/>
                <a:gd name="connsiteX51" fmla="*/ 2302656 w 4750595"/>
                <a:gd name="connsiteY51" fmla="*/ 1028732 h 2433639"/>
                <a:gd name="connsiteX52" fmla="*/ 2297892 w 4750595"/>
                <a:gd name="connsiteY52" fmla="*/ 995396 h 2433639"/>
                <a:gd name="connsiteX53" fmla="*/ 2316943 w 4750595"/>
                <a:gd name="connsiteY53" fmla="*/ 983489 h 2433639"/>
                <a:gd name="connsiteX54" fmla="*/ 2366948 w 4750595"/>
                <a:gd name="connsiteY54" fmla="*/ 985866 h 2433639"/>
                <a:gd name="connsiteX55" fmla="*/ 2376473 w 4750595"/>
                <a:gd name="connsiteY55" fmla="*/ 940622 h 2433639"/>
                <a:gd name="connsiteX56" fmla="*/ 2447910 w 4750595"/>
                <a:gd name="connsiteY56" fmla="*/ 900141 h 2433639"/>
                <a:gd name="connsiteX57" fmla="*/ 2495535 w 4750595"/>
                <a:gd name="connsiteY57" fmla="*/ 881091 h 2433639"/>
                <a:gd name="connsiteX58" fmla="*/ 2543161 w 4750595"/>
                <a:gd name="connsiteY58" fmla="*/ 893001 h 2433639"/>
                <a:gd name="connsiteX59" fmla="*/ 2552686 w 4750595"/>
                <a:gd name="connsiteY59" fmla="*/ 842995 h 2433639"/>
                <a:gd name="connsiteX60" fmla="*/ 2657460 w 4750595"/>
                <a:gd name="connsiteY60" fmla="*/ 792984 h 2433639"/>
                <a:gd name="connsiteX61" fmla="*/ 2821767 w 4750595"/>
                <a:gd name="connsiteY61" fmla="*/ 666778 h 2433639"/>
                <a:gd name="connsiteX62" fmla="*/ 2871773 w 4750595"/>
                <a:gd name="connsiteY62" fmla="*/ 678684 h 2433639"/>
                <a:gd name="connsiteX63" fmla="*/ 2905110 w 4750595"/>
                <a:gd name="connsiteY63" fmla="*/ 642965 h 2433639"/>
                <a:gd name="connsiteX64" fmla="*/ 2974166 w 4750595"/>
                <a:gd name="connsiteY64" fmla="*/ 654872 h 2433639"/>
                <a:gd name="connsiteX65" fmla="*/ 3014648 w 4750595"/>
                <a:gd name="connsiteY65" fmla="*/ 628678 h 2433639"/>
                <a:gd name="connsiteX66" fmla="*/ 3052749 w 4750595"/>
                <a:gd name="connsiteY66" fmla="*/ 626297 h 2433639"/>
                <a:gd name="connsiteX67" fmla="*/ 3083704 w 4750595"/>
                <a:gd name="connsiteY67" fmla="*/ 600103 h 2433639"/>
                <a:gd name="connsiteX68" fmla="*/ 3112278 w 4750595"/>
                <a:gd name="connsiteY68" fmla="*/ 614391 h 2433639"/>
                <a:gd name="connsiteX69" fmla="*/ 3124185 w 4750595"/>
                <a:gd name="connsiteY69" fmla="*/ 585814 h 2433639"/>
                <a:gd name="connsiteX70" fmla="*/ 3167048 w 4750595"/>
                <a:gd name="connsiteY70" fmla="*/ 571528 h 2433639"/>
                <a:gd name="connsiteX71" fmla="*/ 3205147 w 4750595"/>
                <a:gd name="connsiteY71" fmla="*/ 550096 h 2433639"/>
                <a:gd name="connsiteX72" fmla="*/ 3262297 w 4750595"/>
                <a:gd name="connsiteY72" fmla="*/ 552478 h 2433639"/>
                <a:gd name="connsiteX73" fmla="*/ 3278967 w 4750595"/>
                <a:gd name="connsiteY73" fmla="*/ 533428 h 2433639"/>
                <a:gd name="connsiteX74" fmla="*/ 3355166 w 4750595"/>
                <a:gd name="connsiteY74" fmla="*/ 540571 h 2433639"/>
                <a:gd name="connsiteX75" fmla="*/ 3364691 w 4750595"/>
                <a:gd name="connsiteY75" fmla="*/ 509615 h 2433639"/>
                <a:gd name="connsiteX76" fmla="*/ 3426603 w 4750595"/>
                <a:gd name="connsiteY76" fmla="*/ 516759 h 2433639"/>
                <a:gd name="connsiteX77" fmla="*/ 3474229 w 4750595"/>
                <a:gd name="connsiteY77" fmla="*/ 464372 h 2433639"/>
                <a:gd name="connsiteX78" fmla="*/ 3514710 w 4750595"/>
                <a:gd name="connsiteY78" fmla="*/ 466752 h 2433639"/>
                <a:gd name="connsiteX79" fmla="*/ 3545666 w 4750595"/>
                <a:gd name="connsiteY79" fmla="*/ 419128 h 2433639"/>
                <a:gd name="connsiteX80" fmla="*/ 3598054 w 4750595"/>
                <a:gd name="connsiteY80" fmla="*/ 426271 h 2433639"/>
                <a:gd name="connsiteX81" fmla="*/ 3626628 w 4750595"/>
                <a:gd name="connsiteY81" fmla="*/ 378646 h 2433639"/>
                <a:gd name="connsiteX82" fmla="*/ 3733786 w 4750595"/>
                <a:gd name="connsiteY82" fmla="*/ 383409 h 2433639"/>
                <a:gd name="connsiteX83" fmla="*/ 3776648 w 4750595"/>
                <a:gd name="connsiteY83" fmla="*/ 338165 h 2433639"/>
                <a:gd name="connsiteX84" fmla="*/ 3833798 w 4750595"/>
                <a:gd name="connsiteY84" fmla="*/ 323878 h 2433639"/>
                <a:gd name="connsiteX85" fmla="*/ 3855229 w 4750595"/>
                <a:gd name="connsiteY85" fmla="*/ 283396 h 2433639"/>
                <a:gd name="connsiteX86" fmla="*/ 3950479 w 4750595"/>
                <a:gd name="connsiteY86" fmla="*/ 295303 h 2433639"/>
                <a:gd name="connsiteX87" fmla="*/ 3969529 w 4750595"/>
                <a:gd name="connsiteY87" fmla="*/ 269109 h 2433639"/>
                <a:gd name="connsiteX88" fmla="*/ 4002867 w 4750595"/>
                <a:gd name="connsiteY88" fmla="*/ 288159 h 2433639"/>
                <a:gd name="connsiteX89" fmla="*/ 4031441 w 4750595"/>
                <a:gd name="connsiteY89" fmla="*/ 228627 h 2433639"/>
                <a:gd name="connsiteX90" fmla="*/ 4095735 w 4750595"/>
                <a:gd name="connsiteY90" fmla="*/ 226246 h 2433639"/>
                <a:gd name="connsiteX91" fmla="*/ 4088591 w 4750595"/>
                <a:gd name="connsiteY91" fmla="*/ 202433 h 2433639"/>
                <a:gd name="connsiteX92" fmla="*/ 4164791 w 4750595"/>
                <a:gd name="connsiteY92" fmla="*/ 214340 h 2433639"/>
                <a:gd name="connsiteX93" fmla="*/ 4162410 w 4750595"/>
                <a:gd name="connsiteY93" fmla="*/ 166715 h 2433639"/>
                <a:gd name="connsiteX94" fmla="*/ 4202892 w 4750595"/>
                <a:gd name="connsiteY94" fmla="*/ 171478 h 2433639"/>
                <a:gd name="connsiteX95" fmla="*/ 4205272 w 4750595"/>
                <a:gd name="connsiteY95" fmla="*/ 145285 h 2433639"/>
                <a:gd name="connsiteX96" fmla="*/ 4300523 w 4750595"/>
                <a:gd name="connsiteY96" fmla="*/ 152428 h 2433639"/>
                <a:gd name="connsiteX97" fmla="*/ 4331479 w 4750595"/>
                <a:gd name="connsiteY97" fmla="*/ 116709 h 2433639"/>
                <a:gd name="connsiteX98" fmla="*/ 4383866 w 4750595"/>
                <a:gd name="connsiteY98" fmla="*/ 119091 h 2433639"/>
                <a:gd name="connsiteX99" fmla="*/ 4414822 w 4750595"/>
                <a:gd name="connsiteY99" fmla="*/ 95277 h 2433639"/>
                <a:gd name="connsiteX100" fmla="*/ 4471972 w 4750595"/>
                <a:gd name="connsiteY100" fmla="*/ 107184 h 2433639"/>
                <a:gd name="connsiteX101" fmla="*/ 4467210 w 4750595"/>
                <a:gd name="connsiteY101" fmla="*/ 66702 h 2433639"/>
                <a:gd name="connsiteX102" fmla="*/ 4655329 w 4750595"/>
                <a:gd name="connsiteY102" fmla="*/ 71465 h 2433639"/>
                <a:gd name="connsiteX103" fmla="*/ 4676759 w 4750595"/>
                <a:gd name="connsiteY103" fmla="*/ 40508 h 2433639"/>
                <a:gd name="connsiteX104" fmla="*/ 4719622 w 4750595"/>
                <a:gd name="connsiteY104" fmla="*/ 57177 h 2433639"/>
                <a:gd name="connsiteX105" fmla="*/ 4714861 w 4750595"/>
                <a:gd name="connsiteY105" fmla="*/ 21458 h 2433639"/>
                <a:gd name="connsiteX106" fmla="*/ 4750595 w 4750595"/>
                <a:gd name="connsiteY106"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069166 w 4750595"/>
                <a:gd name="connsiteY29" fmla="*/ 1652616 h 2433639"/>
                <a:gd name="connsiteX30" fmla="*/ 1092978 w 4750595"/>
                <a:gd name="connsiteY30" fmla="*/ 1604991 h 2433639"/>
                <a:gd name="connsiteX31" fmla="*/ 1133459 w 4750595"/>
                <a:gd name="connsiteY31" fmla="*/ 1583559 h 2433639"/>
                <a:gd name="connsiteX32" fmla="*/ 1190609 w 4750595"/>
                <a:gd name="connsiteY32" fmla="*/ 1585941 h 2433639"/>
                <a:gd name="connsiteX33" fmla="*/ 1190610 w 4750595"/>
                <a:gd name="connsiteY33" fmla="*/ 1562129 h 2433639"/>
                <a:gd name="connsiteX34" fmla="*/ 1247760 w 4750595"/>
                <a:gd name="connsiteY34" fmla="*/ 1531173 h 2433639"/>
                <a:gd name="connsiteX35" fmla="*/ 1350154 w 4750595"/>
                <a:gd name="connsiteY35" fmla="*/ 1533553 h 2433639"/>
                <a:gd name="connsiteX36" fmla="*/ 1390635 w 4750595"/>
                <a:gd name="connsiteY36" fmla="*/ 1483547 h 2433639"/>
                <a:gd name="connsiteX37" fmla="*/ 1412067 w 4750595"/>
                <a:gd name="connsiteY37" fmla="*/ 1445447 h 2433639"/>
                <a:gd name="connsiteX38" fmla="*/ 1462072 w 4750595"/>
                <a:gd name="connsiteY38" fmla="*/ 1447829 h 2433639"/>
                <a:gd name="connsiteX39" fmla="*/ 1516841 w 4750595"/>
                <a:gd name="connsiteY39" fmla="*/ 1419254 h 2433639"/>
                <a:gd name="connsiteX40" fmla="*/ 1535892 w 4750595"/>
                <a:gd name="connsiteY40" fmla="*/ 1381154 h 2433639"/>
                <a:gd name="connsiteX41" fmla="*/ 1647810 w 4750595"/>
                <a:gd name="connsiteY41" fmla="*/ 1388297 h 2433639"/>
                <a:gd name="connsiteX42" fmla="*/ 1716866 w 4750595"/>
                <a:gd name="connsiteY42" fmla="*/ 1335909 h 2433639"/>
                <a:gd name="connsiteX43" fmla="*/ 1781160 w 4750595"/>
                <a:gd name="connsiteY43" fmla="*/ 1297810 h 2433639"/>
                <a:gd name="connsiteX44" fmla="*/ 1843073 w 4750595"/>
                <a:gd name="connsiteY44" fmla="*/ 1281141 h 2433639"/>
                <a:gd name="connsiteX45" fmla="*/ 1897842 w 4750595"/>
                <a:gd name="connsiteY45" fmla="*/ 1264472 h 2433639"/>
                <a:gd name="connsiteX46" fmla="*/ 1988330 w 4750595"/>
                <a:gd name="connsiteY46" fmla="*/ 1145410 h 2433639"/>
                <a:gd name="connsiteX47" fmla="*/ 2069291 w 4750595"/>
                <a:gd name="connsiteY47" fmla="*/ 1131122 h 2433639"/>
                <a:gd name="connsiteX48" fmla="*/ 2152635 w 4750595"/>
                <a:gd name="connsiteY48" fmla="*/ 1050160 h 2433639"/>
                <a:gd name="connsiteX49" fmla="*/ 2238360 w 4750595"/>
                <a:gd name="connsiteY49" fmla="*/ 1052541 h 2433639"/>
                <a:gd name="connsiteX50" fmla="*/ 2262173 w 4750595"/>
                <a:gd name="connsiteY50" fmla="*/ 1012064 h 2433639"/>
                <a:gd name="connsiteX51" fmla="*/ 2302656 w 4750595"/>
                <a:gd name="connsiteY51" fmla="*/ 1028732 h 2433639"/>
                <a:gd name="connsiteX52" fmla="*/ 2297892 w 4750595"/>
                <a:gd name="connsiteY52" fmla="*/ 995396 h 2433639"/>
                <a:gd name="connsiteX53" fmla="*/ 2316943 w 4750595"/>
                <a:gd name="connsiteY53" fmla="*/ 983489 h 2433639"/>
                <a:gd name="connsiteX54" fmla="*/ 2366948 w 4750595"/>
                <a:gd name="connsiteY54" fmla="*/ 985866 h 2433639"/>
                <a:gd name="connsiteX55" fmla="*/ 2376473 w 4750595"/>
                <a:gd name="connsiteY55" fmla="*/ 940622 h 2433639"/>
                <a:gd name="connsiteX56" fmla="*/ 2447910 w 4750595"/>
                <a:gd name="connsiteY56" fmla="*/ 900141 h 2433639"/>
                <a:gd name="connsiteX57" fmla="*/ 2495535 w 4750595"/>
                <a:gd name="connsiteY57" fmla="*/ 881091 h 2433639"/>
                <a:gd name="connsiteX58" fmla="*/ 2543161 w 4750595"/>
                <a:gd name="connsiteY58" fmla="*/ 893001 h 2433639"/>
                <a:gd name="connsiteX59" fmla="*/ 2552686 w 4750595"/>
                <a:gd name="connsiteY59" fmla="*/ 842995 h 2433639"/>
                <a:gd name="connsiteX60" fmla="*/ 2657460 w 4750595"/>
                <a:gd name="connsiteY60" fmla="*/ 792984 h 2433639"/>
                <a:gd name="connsiteX61" fmla="*/ 2821767 w 4750595"/>
                <a:gd name="connsiteY61" fmla="*/ 666778 h 2433639"/>
                <a:gd name="connsiteX62" fmla="*/ 2871773 w 4750595"/>
                <a:gd name="connsiteY62" fmla="*/ 678684 h 2433639"/>
                <a:gd name="connsiteX63" fmla="*/ 2905110 w 4750595"/>
                <a:gd name="connsiteY63" fmla="*/ 642965 h 2433639"/>
                <a:gd name="connsiteX64" fmla="*/ 2974166 w 4750595"/>
                <a:gd name="connsiteY64" fmla="*/ 654872 h 2433639"/>
                <a:gd name="connsiteX65" fmla="*/ 3014648 w 4750595"/>
                <a:gd name="connsiteY65" fmla="*/ 628678 h 2433639"/>
                <a:gd name="connsiteX66" fmla="*/ 3052749 w 4750595"/>
                <a:gd name="connsiteY66" fmla="*/ 626297 h 2433639"/>
                <a:gd name="connsiteX67" fmla="*/ 3083704 w 4750595"/>
                <a:gd name="connsiteY67" fmla="*/ 600103 h 2433639"/>
                <a:gd name="connsiteX68" fmla="*/ 3112278 w 4750595"/>
                <a:gd name="connsiteY68" fmla="*/ 614391 h 2433639"/>
                <a:gd name="connsiteX69" fmla="*/ 3124185 w 4750595"/>
                <a:gd name="connsiteY69" fmla="*/ 585814 h 2433639"/>
                <a:gd name="connsiteX70" fmla="*/ 3167048 w 4750595"/>
                <a:gd name="connsiteY70" fmla="*/ 571528 h 2433639"/>
                <a:gd name="connsiteX71" fmla="*/ 3205147 w 4750595"/>
                <a:gd name="connsiteY71" fmla="*/ 550096 h 2433639"/>
                <a:gd name="connsiteX72" fmla="*/ 3262297 w 4750595"/>
                <a:gd name="connsiteY72" fmla="*/ 552478 h 2433639"/>
                <a:gd name="connsiteX73" fmla="*/ 3278967 w 4750595"/>
                <a:gd name="connsiteY73" fmla="*/ 533428 h 2433639"/>
                <a:gd name="connsiteX74" fmla="*/ 3355166 w 4750595"/>
                <a:gd name="connsiteY74" fmla="*/ 540571 h 2433639"/>
                <a:gd name="connsiteX75" fmla="*/ 3364691 w 4750595"/>
                <a:gd name="connsiteY75" fmla="*/ 509615 h 2433639"/>
                <a:gd name="connsiteX76" fmla="*/ 3426603 w 4750595"/>
                <a:gd name="connsiteY76" fmla="*/ 516759 h 2433639"/>
                <a:gd name="connsiteX77" fmla="*/ 3474229 w 4750595"/>
                <a:gd name="connsiteY77" fmla="*/ 464372 h 2433639"/>
                <a:gd name="connsiteX78" fmla="*/ 3514710 w 4750595"/>
                <a:gd name="connsiteY78" fmla="*/ 466752 h 2433639"/>
                <a:gd name="connsiteX79" fmla="*/ 3545666 w 4750595"/>
                <a:gd name="connsiteY79" fmla="*/ 419128 h 2433639"/>
                <a:gd name="connsiteX80" fmla="*/ 3598054 w 4750595"/>
                <a:gd name="connsiteY80" fmla="*/ 426271 h 2433639"/>
                <a:gd name="connsiteX81" fmla="*/ 3626628 w 4750595"/>
                <a:gd name="connsiteY81" fmla="*/ 378646 h 2433639"/>
                <a:gd name="connsiteX82" fmla="*/ 3733786 w 4750595"/>
                <a:gd name="connsiteY82" fmla="*/ 383409 h 2433639"/>
                <a:gd name="connsiteX83" fmla="*/ 3776648 w 4750595"/>
                <a:gd name="connsiteY83" fmla="*/ 338165 h 2433639"/>
                <a:gd name="connsiteX84" fmla="*/ 3833798 w 4750595"/>
                <a:gd name="connsiteY84" fmla="*/ 323878 h 2433639"/>
                <a:gd name="connsiteX85" fmla="*/ 3855229 w 4750595"/>
                <a:gd name="connsiteY85" fmla="*/ 283396 h 2433639"/>
                <a:gd name="connsiteX86" fmla="*/ 3950479 w 4750595"/>
                <a:gd name="connsiteY86" fmla="*/ 295303 h 2433639"/>
                <a:gd name="connsiteX87" fmla="*/ 3969529 w 4750595"/>
                <a:gd name="connsiteY87" fmla="*/ 269109 h 2433639"/>
                <a:gd name="connsiteX88" fmla="*/ 4002867 w 4750595"/>
                <a:gd name="connsiteY88" fmla="*/ 288159 h 2433639"/>
                <a:gd name="connsiteX89" fmla="*/ 4031441 w 4750595"/>
                <a:gd name="connsiteY89" fmla="*/ 228627 h 2433639"/>
                <a:gd name="connsiteX90" fmla="*/ 4095735 w 4750595"/>
                <a:gd name="connsiteY90" fmla="*/ 226246 h 2433639"/>
                <a:gd name="connsiteX91" fmla="*/ 4088591 w 4750595"/>
                <a:gd name="connsiteY91" fmla="*/ 202433 h 2433639"/>
                <a:gd name="connsiteX92" fmla="*/ 4164791 w 4750595"/>
                <a:gd name="connsiteY92" fmla="*/ 214340 h 2433639"/>
                <a:gd name="connsiteX93" fmla="*/ 4162410 w 4750595"/>
                <a:gd name="connsiteY93" fmla="*/ 166715 h 2433639"/>
                <a:gd name="connsiteX94" fmla="*/ 4202892 w 4750595"/>
                <a:gd name="connsiteY94" fmla="*/ 171478 h 2433639"/>
                <a:gd name="connsiteX95" fmla="*/ 4205272 w 4750595"/>
                <a:gd name="connsiteY95" fmla="*/ 145285 h 2433639"/>
                <a:gd name="connsiteX96" fmla="*/ 4300523 w 4750595"/>
                <a:gd name="connsiteY96" fmla="*/ 152428 h 2433639"/>
                <a:gd name="connsiteX97" fmla="*/ 4331479 w 4750595"/>
                <a:gd name="connsiteY97" fmla="*/ 116709 h 2433639"/>
                <a:gd name="connsiteX98" fmla="*/ 4383866 w 4750595"/>
                <a:gd name="connsiteY98" fmla="*/ 119091 h 2433639"/>
                <a:gd name="connsiteX99" fmla="*/ 4414822 w 4750595"/>
                <a:gd name="connsiteY99" fmla="*/ 95277 h 2433639"/>
                <a:gd name="connsiteX100" fmla="*/ 4471972 w 4750595"/>
                <a:gd name="connsiteY100" fmla="*/ 107184 h 2433639"/>
                <a:gd name="connsiteX101" fmla="*/ 4467210 w 4750595"/>
                <a:gd name="connsiteY101" fmla="*/ 66702 h 2433639"/>
                <a:gd name="connsiteX102" fmla="*/ 4655329 w 4750595"/>
                <a:gd name="connsiteY102" fmla="*/ 71465 h 2433639"/>
                <a:gd name="connsiteX103" fmla="*/ 4676759 w 4750595"/>
                <a:gd name="connsiteY103" fmla="*/ 40508 h 2433639"/>
                <a:gd name="connsiteX104" fmla="*/ 4719622 w 4750595"/>
                <a:gd name="connsiteY104" fmla="*/ 57177 h 2433639"/>
                <a:gd name="connsiteX105" fmla="*/ 4714861 w 4750595"/>
                <a:gd name="connsiteY105" fmla="*/ 21458 h 2433639"/>
                <a:gd name="connsiteX106" fmla="*/ 4750595 w 4750595"/>
                <a:gd name="connsiteY106"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092978 w 4750595"/>
                <a:gd name="connsiteY30" fmla="*/ 1604991 h 2433639"/>
                <a:gd name="connsiteX31" fmla="*/ 1133459 w 4750595"/>
                <a:gd name="connsiteY31" fmla="*/ 1583559 h 2433639"/>
                <a:gd name="connsiteX32" fmla="*/ 1190609 w 4750595"/>
                <a:gd name="connsiteY32" fmla="*/ 1585941 h 2433639"/>
                <a:gd name="connsiteX33" fmla="*/ 1190610 w 4750595"/>
                <a:gd name="connsiteY33" fmla="*/ 1562129 h 2433639"/>
                <a:gd name="connsiteX34" fmla="*/ 1247760 w 4750595"/>
                <a:gd name="connsiteY34" fmla="*/ 1531173 h 2433639"/>
                <a:gd name="connsiteX35" fmla="*/ 1350154 w 4750595"/>
                <a:gd name="connsiteY35" fmla="*/ 1533553 h 2433639"/>
                <a:gd name="connsiteX36" fmla="*/ 1390635 w 4750595"/>
                <a:gd name="connsiteY36" fmla="*/ 1483547 h 2433639"/>
                <a:gd name="connsiteX37" fmla="*/ 1412067 w 4750595"/>
                <a:gd name="connsiteY37" fmla="*/ 1445447 h 2433639"/>
                <a:gd name="connsiteX38" fmla="*/ 1462072 w 4750595"/>
                <a:gd name="connsiteY38" fmla="*/ 1447829 h 2433639"/>
                <a:gd name="connsiteX39" fmla="*/ 1516841 w 4750595"/>
                <a:gd name="connsiteY39" fmla="*/ 1419254 h 2433639"/>
                <a:gd name="connsiteX40" fmla="*/ 1535892 w 4750595"/>
                <a:gd name="connsiteY40" fmla="*/ 1381154 h 2433639"/>
                <a:gd name="connsiteX41" fmla="*/ 1647810 w 4750595"/>
                <a:gd name="connsiteY41" fmla="*/ 1388297 h 2433639"/>
                <a:gd name="connsiteX42" fmla="*/ 1716866 w 4750595"/>
                <a:gd name="connsiteY42" fmla="*/ 1335909 h 2433639"/>
                <a:gd name="connsiteX43" fmla="*/ 1781160 w 4750595"/>
                <a:gd name="connsiteY43" fmla="*/ 1297810 h 2433639"/>
                <a:gd name="connsiteX44" fmla="*/ 1843073 w 4750595"/>
                <a:gd name="connsiteY44" fmla="*/ 1281141 h 2433639"/>
                <a:gd name="connsiteX45" fmla="*/ 1897842 w 4750595"/>
                <a:gd name="connsiteY45" fmla="*/ 1264472 h 2433639"/>
                <a:gd name="connsiteX46" fmla="*/ 1988330 w 4750595"/>
                <a:gd name="connsiteY46" fmla="*/ 1145410 h 2433639"/>
                <a:gd name="connsiteX47" fmla="*/ 2069291 w 4750595"/>
                <a:gd name="connsiteY47" fmla="*/ 1131122 h 2433639"/>
                <a:gd name="connsiteX48" fmla="*/ 2152635 w 4750595"/>
                <a:gd name="connsiteY48" fmla="*/ 1050160 h 2433639"/>
                <a:gd name="connsiteX49" fmla="*/ 2238360 w 4750595"/>
                <a:gd name="connsiteY49" fmla="*/ 1052541 h 2433639"/>
                <a:gd name="connsiteX50" fmla="*/ 2262173 w 4750595"/>
                <a:gd name="connsiteY50" fmla="*/ 1012064 h 2433639"/>
                <a:gd name="connsiteX51" fmla="*/ 2302656 w 4750595"/>
                <a:gd name="connsiteY51" fmla="*/ 1028732 h 2433639"/>
                <a:gd name="connsiteX52" fmla="*/ 2297892 w 4750595"/>
                <a:gd name="connsiteY52" fmla="*/ 995396 h 2433639"/>
                <a:gd name="connsiteX53" fmla="*/ 2316943 w 4750595"/>
                <a:gd name="connsiteY53" fmla="*/ 983489 h 2433639"/>
                <a:gd name="connsiteX54" fmla="*/ 2366948 w 4750595"/>
                <a:gd name="connsiteY54" fmla="*/ 985866 h 2433639"/>
                <a:gd name="connsiteX55" fmla="*/ 2376473 w 4750595"/>
                <a:gd name="connsiteY55" fmla="*/ 940622 h 2433639"/>
                <a:gd name="connsiteX56" fmla="*/ 2447910 w 4750595"/>
                <a:gd name="connsiteY56" fmla="*/ 900141 h 2433639"/>
                <a:gd name="connsiteX57" fmla="*/ 2495535 w 4750595"/>
                <a:gd name="connsiteY57" fmla="*/ 881091 h 2433639"/>
                <a:gd name="connsiteX58" fmla="*/ 2543161 w 4750595"/>
                <a:gd name="connsiteY58" fmla="*/ 893001 h 2433639"/>
                <a:gd name="connsiteX59" fmla="*/ 2552686 w 4750595"/>
                <a:gd name="connsiteY59" fmla="*/ 842995 h 2433639"/>
                <a:gd name="connsiteX60" fmla="*/ 2657460 w 4750595"/>
                <a:gd name="connsiteY60" fmla="*/ 792984 h 2433639"/>
                <a:gd name="connsiteX61" fmla="*/ 2821767 w 4750595"/>
                <a:gd name="connsiteY61" fmla="*/ 666778 h 2433639"/>
                <a:gd name="connsiteX62" fmla="*/ 2871773 w 4750595"/>
                <a:gd name="connsiteY62" fmla="*/ 678684 h 2433639"/>
                <a:gd name="connsiteX63" fmla="*/ 2905110 w 4750595"/>
                <a:gd name="connsiteY63" fmla="*/ 642965 h 2433639"/>
                <a:gd name="connsiteX64" fmla="*/ 2974166 w 4750595"/>
                <a:gd name="connsiteY64" fmla="*/ 654872 h 2433639"/>
                <a:gd name="connsiteX65" fmla="*/ 3014648 w 4750595"/>
                <a:gd name="connsiteY65" fmla="*/ 628678 h 2433639"/>
                <a:gd name="connsiteX66" fmla="*/ 3052749 w 4750595"/>
                <a:gd name="connsiteY66" fmla="*/ 626297 h 2433639"/>
                <a:gd name="connsiteX67" fmla="*/ 3083704 w 4750595"/>
                <a:gd name="connsiteY67" fmla="*/ 600103 h 2433639"/>
                <a:gd name="connsiteX68" fmla="*/ 3112278 w 4750595"/>
                <a:gd name="connsiteY68" fmla="*/ 614391 h 2433639"/>
                <a:gd name="connsiteX69" fmla="*/ 3124185 w 4750595"/>
                <a:gd name="connsiteY69" fmla="*/ 585814 h 2433639"/>
                <a:gd name="connsiteX70" fmla="*/ 3167048 w 4750595"/>
                <a:gd name="connsiteY70" fmla="*/ 571528 h 2433639"/>
                <a:gd name="connsiteX71" fmla="*/ 3205147 w 4750595"/>
                <a:gd name="connsiteY71" fmla="*/ 550096 h 2433639"/>
                <a:gd name="connsiteX72" fmla="*/ 3262297 w 4750595"/>
                <a:gd name="connsiteY72" fmla="*/ 552478 h 2433639"/>
                <a:gd name="connsiteX73" fmla="*/ 3278967 w 4750595"/>
                <a:gd name="connsiteY73" fmla="*/ 533428 h 2433639"/>
                <a:gd name="connsiteX74" fmla="*/ 3355166 w 4750595"/>
                <a:gd name="connsiteY74" fmla="*/ 540571 h 2433639"/>
                <a:gd name="connsiteX75" fmla="*/ 3364691 w 4750595"/>
                <a:gd name="connsiteY75" fmla="*/ 509615 h 2433639"/>
                <a:gd name="connsiteX76" fmla="*/ 3426603 w 4750595"/>
                <a:gd name="connsiteY76" fmla="*/ 516759 h 2433639"/>
                <a:gd name="connsiteX77" fmla="*/ 3474229 w 4750595"/>
                <a:gd name="connsiteY77" fmla="*/ 464372 h 2433639"/>
                <a:gd name="connsiteX78" fmla="*/ 3514710 w 4750595"/>
                <a:gd name="connsiteY78" fmla="*/ 466752 h 2433639"/>
                <a:gd name="connsiteX79" fmla="*/ 3545666 w 4750595"/>
                <a:gd name="connsiteY79" fmla="*/ 419128 h 2433639"/>
                <a:gd name="connsiteX80" fmla="*/ 3598054 w 4750595"/>
                <a:gd name="connsiteY80" fmla="*/ 426271 h 2433639"/>
                <a:gd name="connsiteX81" fmla="*/ 3626628 w 4750595"/>
                <a:gd name="connsiteY81" fmla="*/ 378646 h 2433639"/>
                <a:gd name="connsiteX82" fmla="*/ 3733786 w 4750595"/>
                <a:gd name="connsiteY82" fmla="*/ 383409 h 2433639"/>
                <a:gd name="connsiteX83" fmla="*/ 3776648 w 4750595"/>
                <a:gd name="connsiteY83" fmla="*/ 338165 h 2433639"/>
                <a:gd name="connsiteX84" fmla="*/ 3833798 w 4750595"/>
                <a:gd name="connsiteY84" fmla="*/ 323878 h 2433639"/>
                <a:gd name="connsiteX85" fmla="*/ 3855229 w 4750595"/>
                <a:gd name="connsiteY85" fmla="*/ 283396 h 2433639"/>
                <a:gd name="connsiteX86" fmla="*/ 3950479 w 4750595"/>
                <a:gd name="connsiteY86" fmla="*/ 295303 h 2433639"/>
                <a:gd name="connsiteX87" fmla="*/ 3969529 w 4750595"/>
                <a:gd name="connsiteY87" fmla="*/ 269109 h 2433639"/>
                <a:gd name="connsiteX88" fmla="*/ 4002867 w 4750595"/>
                <a:gd name="connsiteY88" fmla="*/ 288159 h 2433639"/>
                <a:gd name="connsiteX89" fmla="*/ 4031441 w 4750595"/>
                <a:gd name="connsiteY89" fmla="*/ 228627 h 2433639"/>
                <a:gd name="connsiteX90" fmla="*/ 4095735 w 4750595"/>
                <a:gd name="connsiteY90" fmla="*/ 226246 h 2433639"/>
                <a:gd name="connsiteX91" fmla="*/ 4088591 w 4750595"/>
                <a:gd name="connsiteY91" fmla="*/ 202433 h 2433639"/>
                <a:gd name="connsiteX92" fmla="*/ 4164791 w 4750595"/>
                <a:gd name="connsiteY92" fmla="*/ 214340 h 2433639"/>
                <a:gd name="connsiteX93" fmla="*/ 4162410 w 4750595"/>
                <a:gd name="connsiteY93" fmla="*/ 166715 h 2433639"/>
                <a:gd name="connsiteX94" fmla="*/ 4202892 w 4750595"/>
                <a:gd name="connsiteY94" fmla="*/ 171478 h 2433639"/>
                <a:gd name="connsiteX95" fmla="*/ 4205272 w 4750595"/>
                <a:gd name="connsiteY95" fmla="*/ 145285 h 2433639"/>
                <a:gd name="connsiteX96" fmla="*/ 4300523 w 4750595"/>
                <a:gd name="connsiteY96" fmla="*/ 152428 h 2433639"/>
                <a:gd name="connsiteX97" fmla="*/ 4331479 w 4750595"/>
                <a:gd name="connsiteY97" fmla="*/ 116709 h 2433639"/>
                <a:gd name="connsiteX98" fmla="*/ 4383866 w 4750595"/>
                <a:gd name="connsiteY98" fmla="*/ 119091 h 2433639"/>
                <a:gd name="connsiteX99" fmla="*/ 4414822 w 4750595"/>
                <a:gd name="connsiteY99" fmla="*/ 95277 h 2433639"/>
                <a:gd name="connsiteX100" fmla="*/ 4471972 w 4750595"/>
                <a:gd name="connsiteY100" fmla="*/ 107184 h 2433639"/>
                <a:gd name="connsiteX101" fmla="*/ 4467210 w 4750595"/>
                <a:gd name="connsiteY101" fmla="*/ 66702 h 2433639"/>
                <a:gd name="connsiteX102" fmla="*/ 4655329 w 4750595"/>
                <a:gd name="connsiteY102" fmla="*/ 71465 h 2433639"/>
                <a:gd name="connsiteX103" fmla="*/ 4676759 w 4750595"/>
                <a:gd name="connsiteY103" fmla="*/ 40508 h 2433639"/>
                <a:gd name="connsiteX104" fmla="*/ 4719622 w 4750595"/>
                <a:gd name="connsiteY104" fmla="*/ 57177 h 2433639"/>
                <a:gd name="connsiteX105" fmla="*/ 4714861 w 4750595"/>
                <a:gd name="connsiteY105" fmla="*/ 21458 h 2433639"/>
                <a:gd name="connsiteX106" fmla="*/ 4750595 w 4750595"/>
                <a:gd name="connsiteY106"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3459 w 4750595"/>
                <a:gd name="connsiteY31" fmla="*/ 1583559 h 2433639"/>
                <a:gd name="connsiteX32" fmla="*/ 1190609 w 4750595"/>
                <a:gd name="connsiteY32" fmla="*/ 1585941 h 2433639"/>
                <a:gd name="connsiteX33" fmla="*/ 1190610 w 4750595"/>
                <a:gd name="connsiteY33" fmla="*/ 1562129 h 2433639"/>
                <a:gd name="connsiteX34" fmla="*/ 1247760 w 4750595"/>
                <a:gd name="connsiteY34" fmla="*/ 1531173 h 2433639"/>
                <a:gd name="connsiteX35" fmla="*/ 1350154 w 4750595"/>
                <a:gd name="connsiteY35" fmla="*/ 1533553 h 2433639"/>
                <a:gd name="connsiteX36" fmla="*/ 1390635 w 4750595"/>
                <a:gd name="connsiteY36" fmla="*/ 1483547 h 2433639"/>
                <a:gd name="connsiteX37" fmla="*/ 1412067 w 4750595"/>
                <a:gd name="connsiteY37" fmla="*/ 1445447 h 2433639"/>
                <a:gd name="connsiteX38" fmla="*/ 1462072 w 4750595"/>
                <a:gd name="connsiteY38" fmla="*/ 1447829 h 2433639"/>
                <a:gd name="connsiteX39" fmla="*/ 1516841 w 4750595"/>
                <a:gd name="connsiteY39" fmla="*/ 1419254 h 2433639"/>
                <a:gd name="connsiteX40" fmla="*/ 1535892 w 4750595"/>
                <a:gd name="connsiteY40" fmla="*/ 1381154 h 2433639"/>
                <a:gd name="connsiteX41" fmla="*/ 1647810 w 4750595"/>
                <a:gd name="connsiteY41" fmla="*/ 1388297 h 2433639"/>
                <a:gd name="connsiteX42" fmla="*/ 1716866 w 4750595"/>
                <a:gd name="connsiteY42" fmla="*/ 1335909 h 2433639"/>
                <a:gd name="connsiteX43" fmla="*/ 1781160 w 4750595"/>
                <a:gd name="connsiteY43" fmla="*/ 1297810 h 2433639"/>
                <a:gd name="connsiteX44" fmla="*/ 1843073 w 4750595"/>
                <a:gd name="connsiteY44" fmla="*/ 1281141 h 2433639"/>
                <a:gd name="connsiteX45" fmla="*/ 1897842 w 4750595"/>
                <a:gd name="connsiteY45" fmla="*/ 1264472 h 2433639"/>
                <a:gd name="connsiteX46" fmla="*/ 1988330 w 4750595"/>
                <a:gd name="connsiteY46" fmla="*/ 1145410 h 2433639"/>
                <a:gd name="connsiteX47" fmla="*/ 2069291 w 4750595"/>
                <a:gd name="connsiteY47" fmla="*/ 1131122 h 2433639"/>
                <a:gd name="connsiteX48" fmla="*/ 2152635 w 4750595"/>
                <a:gd name="connsiteY48" fmla="*/ 1050160 h 2433639"/>
                <a:gd name="connsiteX49" fmla="*/ 2238360 w 4750595"/>
                <a:gd name="connsiteY49" fmla="*/ 1052541 h 2433639"/>
                <a:gd name="connsiteX50" fmla="*/ 2262173 w 4750595"/>
                <a:gd name="connsiteY50" fmla="*/ 1012064 h 2433639"/>
                <a:gd name="connsiteX51" fmla="*/ 2302656 w 4750595"/>
                <a:gd name="connsiteY51" fmla="*/ 1028732 h 2433639"/>
                <a:gd name="connsiteX52" fmla="*/ 2297892 w 4750595"/>
                <a:gd name="connsiteY52" fmla="*/ 995396 h 2433639"/>
                <a:gd name="connsiteX53" fmla="*/ 2316943 w 4750595"/>
                <a:gd name="connsiteY53" fmla="*/ 983489 h 2433639"/>
                <a:gd name="connsiteX54" fmla="*/ 2366948 w 4750595"/>
                <a:gd name="connsiteY54" fmla="*/ 985866 h 2433639"/>
                <a:gd name="connsiteX55" fmla="*/ 2376473 w 4750595"/>
                <a:gd name="connsiteY55" fmla="*/ 940622 h 2433639"/>
                <a:gd name="connsiteX56" fmla="*/ 2447910 w 4750595"/>
                <a:gd name="connsiteY56" fmla="*/ 900141 h 2433639"/>
                <a:gd name="connsiteX57" fmla="*/ 2495535 w 4750595"/>
                <a:gd name="connsiteY57" fmla="*/ 881091 h 2433639"/>
                <a:gd name="connsiteX58" fmla="*/ 2543161 w 4750595"/>
                <a:gd name="connsiteY58" fmla="*/ 893001 h 2433639"/>
                <a:gd name="connsiteX59" fmla="*/ 2552686 w 4750595"/>
                <a:gd name="connsiteY59" fmla="*/ 842995 h 2433639"/>
                <a:gd name="connsiteX60" fmla="*/ 2657460 w 4750595"/>
                <a:gd name="connsiteY60" fmla="*/ 792984 h 2433639"/>
                <a:gd name="connsiteX61" fmla="*/ 2821767 w 4750595"/>
                <a:gd name="connsiteY61" fmla="*/ 666778 h 2433639"/>
                <a:gd name="connsiteX62" fmla="*/ 2871773 w 4750595"/>
                <a:gd name="connsiteY62" fmla="*/ 678684 h 2433639"/>
                <a:gd name="connsiteX63" fmla="*/ 2905110 w 4750595"/>
                <a:gd name="connsiteY63" fmla="*/ 642965 h 2433639"/>
                <a:gd name="connsiteX64" fmla="*/ 2974166 w 4750595"/>
                <a:gd name="connsiteY64" fmla="*/ 654872 h 2433639"/>
                <a:gd name="connsiteX65" fmla="*/ 3014648 w 4750595"/>
                <a:gd name="connsiteY65" fmla="*/ 628678 h 2433639"/>
                <a:gd name="connsiteX66" fmla="*/ 3052749 w 4750595"/>
                <a:gd name="connsiteY66" fmla="*/ 626297 h 2433639"/>
                <a:gd name="connsiteX67" fmla="*/ 3083704 w 4750595"/>
                <a:gd name="connsiteY67" fmla="*/ 600103 h 2433639"/>
                <a:gd name="connsiteX68" fmla="*/ 3112278 w 4750595"/>
                <a:gd name="connsiteY68" fmla="*/ 614391 h 2433639"/>
                <a:gd name="connsiteX69" fmla="*/ 3124185 w 4750595"/>
                <a:gd name="connsiteY69" fmla="*/ 585814 h 2433639"/>
                <a:gd name="connsiteX70" fmla="*/ 3167048 w 4750595"/>
                <a:gd name="connsiteY70" fmla="*/ 571528 h 2433639"/>
                <a:gd name="connsiteX71" fmla="*/ 3205147 w 4750595"/>
                <a:gd name="connsiteY71" fmla="*/ 550096 h 2433639"/>
                <a:gd name="connsiteX72" fmla="*/ 3262297 w 4750595"/>
                <a:gd name="connsiteY72" fmla="*/ 552478 h 2433639"/>
                <a:gd name="connsiteX73" fmla="*/ 3278967 w 4750595"/>
                <a:gd name="connsiteY73" fmla="*/ 533428 h 2433639"/>
                <a:gd name="connsiteX74" fmla="*/ 3355166 w 4750595"/>
                <a:gd name="connsiteY74" fmla="*/ 540571 h 2433639"/>
                <a:gd name="connsiteX75" fmla="*/ 3364691 w 4750595"/>
                <a:gd name="connsiteY75" fmla="*/ 509615 h 2433639"/>
                <a:gd name="connsiteX76" fmla="*/ 3426603 w 4750595"/>
                <a:gd name="connsiteY76" fmla="*/ 516759 h 2433639"/>
                <a:gd name="connsiteX77" fmla="*/ 3474229 w 4750595"/>
                <a:gd name="connsiteY77" fmla="*/ 464372 h 2433639"/>
                <a:gd name="connsiteX78" fmla="*/ 3514710 w 4750595"/>
                <a:gd name="connsiteY78" fmla="*/ 466752 h 2433639"/>
                <a:gd name="connsiteX79" fmla="*/ 3545666 w 4750595"/>
                <a:gd name="connsiteY79" fmla="*/ 419128 h 2433639"/>
                <a:gd name="connsiteX80" fmla="*/ 3598054 w 4750595"/>
                <a:gd name="connsiteY80" fmla="*/ 426271 h 2433639"/>
                <a:gd name="connsiteX81" fmla="*/ 3626628 w 4750595"/>
                <a:gd name="connsiteY81" fmla="*/ 378646 h 2433639"/>
                <a:gd name="connsiteX82" fmla="*/ 3733786 w 4750595"/>
                <a:gd name="connsiteY82" fmla="*/ 383409 h 2433639"/>
                <a:gd name="connsiteX83" fmla="*/ 3776648 w 4750595"/>
                <a:gd name="connsiteY83" fmla="*/ 338165 h 2433639"/>
                <a:gd name="connsiteX84" fmla="*/ 3833798 w 4750595"/>
                <a:gd name="connsiteY84" fmla="*/ 323878 h 2433639"/>
                <a:gd name="connsiteX85" fmla="*/ 3855229 w 4750595"/>
                <a:gd name="connsiteY85" fmla="*/ 283396 h 2433639"/>
                <a:gd name="connsiteX86" fmla="*/ 3950479 w 4750595"/>
                <a:gd name="connsiteY86" fmla="*/ 295303 h 2433639"/>
                <a:gd name="connsiteX87" fmla="*/ 3969529 w 4750595"/>
                <a:gd name="connsiteY87" fmla="*/ 269109 h 2433639"/>
                <a:gd name="connsiteX88" fmla="*/ 4002867 w 4750595"/>
                <a:gd name="connsiteY88" fmla="*/ 288159 h 2433639"/>
                <a:gd name="connsiteX89" fmla="*/ 4031441 w 4750595"/>
                <a:gd name="connsiteY89" fmla="*/ 228627 h 2433639"/>
                <a:gd name="connsiteX90" fmla="*/ 4095735 w 4750595"/>
                <a:gd name="connsiteY90" fmla="*/ 226246 h 2433639"/>
                <a:gd name="connsiteX91" fmla="*/ 4088591 w 4750595"/>
                <a:gd name="connsiteY91" fmla="*/ 202433 h 2433639"/>
                <a:gd name="connsiteX92" fmla="*/ 4164791 w 4750595"/>
                <a:gd name="connsiteY92" fmla="*/ 214340 h 2433639"/>
                <a:gd name="connsiteX93" fmla="*/ 4162410 w 4750595"/>
                <a:gd name="connsiteY93" fmla="*/ 166715 h 2433639"/>
                <a:gd name="connsiteX94" fmla="*/ 4202892 w 4750595"/>
                <a:gd name="connsiteY94" fmla="*/ 171478 h 2433639"/>
                <a:gd name="connsiteX95" fmla="*/ 4205272 w 4750595"/>
                <a:gd name="connsiteY95" fmla="*/ 145285 h 2433639"/>
                <a:gd name="connsiteX96" fmla="*/ 4300523 w 4750595"/>
                <a:gd name="connsiteY96" fmla="*/ 152428 h 2433639"/>
                <a:gd name="connsiteX97" fmla="*/ 4331479 w 4750595"/>
                <a:gd name="connsiteY97" fmla="*/ 116709 h 2433639"/>
                <a:gd name="connsiteX98" fmla="*/ 4383866 w 4750595"/>
                <a:gd name="connsiteY98" fmla="*/ 119091 h 2433639"/>
                <a:gd name="connsiteX99" fmla="*/ 4414822 w 4750595"/>
                <a:gd name="connsiteY99" fmla="*/ 95277 h 2433639"/>
                <a:gd name="connsiteX100" fmla="*/ 4471972 w 4750595"/>
                <a:gd name="connsiteY100" fmla="*/ 107184 h 2433639"/>
                <a:gd name="connsiteX101" fmla="*/ 4467210 w 4750595"/>
                <a:gd name="connsiteY101" fmla="*/ 66702 h 2433639"/>
                <a:gd name="connsiteX102" fmla="*/ 4655329 w 4750595"/>
                <a:gd name="connsiteY102" fmla="*/ 71465 h 2433639"/>
                <a:gd name="connsiteX103" fmla="*/ 4676759 w 4750595"/>
                <a:gd name="connsiteY103" fmla="*/ 40508 h 2433639"/>
                <a:gd name="connsiteX104" fmla="*/ 4719622 w 4750595"/>
                <a:gd name="connsiteY104" fmla="*/ 57177 h 2433639"/>
                <a:gd name="connsiteX105" fmla="*/ 4714861 w 4750595"/>
                <a:gd name="connsiteY105" fmla="*/ 21458 h 2433639"/>
                <a:gd name="connsiteX106" fmla="*/ 4750595 w 4750595"/>
                <a:gd name="connsiteY106"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28687 w 4750595"/>
                <a:gd name="connsiteY31" fmla="*/ 1355401 h 2433639"/>
                <a:gd name="connsiteX32" fmla="*/ 1190609 w 4750595"/>
                <a:gd name="connsiteY32" fmla="*/ 1585941 h 2433639"/>
                <a:gd name="connsiteX33" fmla="*/ 1190610 w 4750595"/>
                <a:gd name="connsiteY33" fmla="*/ 1562129 h 2433639"/>
                <a:gd name="connsiteX34" fmla="*/ 1247760 w 4750595"/>
                <a:gd name="connsiteY34" fmla="*/ 1531173 h 2433639"/>
                <a:gd name="connsiteX35" fmla="*/ 1350154 w 4750595"/>
                <a:gd name="connsiteY35" fmla="*/ 1533553 h 2433639"/>
                <a:gd name="connsiteX36" fmla="*/ 1390635 w 4750595"/>
                <a:gd name="connsiteY36" fmla="*/ 1483547 h 2433639"/>
                <a:gd name="connsiteX37" fmla="*/ 1412067 w 4750595"/>
                <a:gd name="connsiteY37" fmla="*/ 1445447 h 2433639"/>
                <a:gd name="connsiteX38" fmla="*/ 1462072 w 4750595"/>
                <a:gd name="connsiteY38" fmla="*/ 1447829 h 2433639"/>
                <a:gd name="connsiteX39" fmla="*/ 1516841 w 4750595"/>
                <a:gd name="connsiteY39" fmla="*/ 1419254 h 2433639"/>
                <a:gd name="connsiteX40" fmla="*/ 1535892 w 4750595"/>
                <a:gd name="connsiteY40" fmla="*/ 1381154 h 2433639"/>
                <a:gd name="connsiteX41" fmla="*/ 1647810 w 4750595"/>
                <a:gd name="connsiteY41" fmla="*/ 1388297 h 2433639"/>
                <a:gd name="connsiteX42" fmla="*/ 1716866 w 4750595"/>
                <a:gd name="connsiteY42" fmla="*/ 1335909 h 2433639"/>
                <a:gd name="connsiteX43" fmla="*/ 1781160 w 4750595"/>
                <a:gd name="connsiteY43" fmla="*/ 1297810 h 2433639"/>
                <a:gd name="connsiteX44" fmla="*/ 1843073 w 4750595"/>
                <a:gd name="connsiteY44" fmla="*/ 1281141 h 2433639"/>
                <a:gd name="connsiteX45" fmla="*/ 1897842 w 4750595"/>
                <a:gd name="connsiteY45" fmla="*/ 1264472 h 2433639"/>
                <a:gd name="connsiteX46" fmla="*/ 1988330 w 4750595"/>
                <a:gd name="connsiteY46" fmla="*/ 1145410 h 2433639"/>
                <a:gd name="connsiteX47" fmla="*/ 2069291 w 4750595"/>
                <a:gd name="connsiteY47" fmla="*/ 1131122 h 2433639"/>
                <a:gd name="connsiteX48" fmla="*/ 2152635 w 4750595"/>
                <a:gd name="connsiteY48" fmla="*/ 1050160 h 2433639"/>
                <a:gd name="connsiteX49" fmla="*/ 2238360 w 4750595"/>
                <a:gd name="connsiteY49" fmla="*/ 1052541 h 2433639"/>
                <a:gd name="connsiteX50" fmla="*/ 2262173 w 4750595"/>
                <a:gd name="connsiteY50" fmla="*/ 1012064 h 2433639"/>
                <a:gd name="connsiteX51" fmla="*/ 2302656 w 4750595"/>
                <a:gd name="connsiteY51" fmla="*/ 1028732 h 2433639"/>
                <a:gd name="connsiteX52" fmla="*/ 2297892 w 4750595"/>
                <a:gd name="connsiteY52" fmla="*/ 995396 h 2433639"/>
                <a:gd name="connsiteX53" fmla="*/ 2316943 w 4750595"/>
                <a:gd name="connsiteY53" fmla="*/ 983489 h 2433639"/>
                <a:gd name="connsiteX54" fmla="*/ 2366948 w 4750595"/>
                <a:gd name="connsiteY54" fmla="*/ 985866 h 2433639"/>
                <a:gd name="connsiteX55" fmla="*/ 2376473 w 4750595"/>
                <a:gd name="connsiteY55" fmla="*/ 940622 h 2433639"/>
                <a:gd name="connsiteX56" fmla="*/ 2447910 w 4750595"/>
                <a:gd name="connsiteY56" fmla="*/ 900141 h 2433639"/>
                <a:gd name="connsiteX57" fmla="*/ 2495535 w 4750595"/>
                <a:gd name="connsiteY57" fmla="*/ 881091 h 2433639"/>
                <a:gd name="connsiteX58" fmla="*/ 2543161 w 4750595"/>
                <a:gd name="connsiteY58" fmla="*/ 893001 h 2433639"/>
                <a:gd name="connsiteX59" fmla="*/ 2552686 w 4750595"/>
                <a:gd name="connsiteY59" fmla="*/ 842995 h 2433639"/>
                <a:gd name="connsiteX60" fmla="*/ 2657460 w 4750595"/>
                <a:gd name="connsiteY60" fmla="*/ 792984 h 2433639"/>
                <a:gd name="connsiteX61" fmla="*/ 2821767 w 4750595"/>
                <a:gd name="connsiteY61" fmla="*/ 666778 h 2433639"/>
                <a:gd name="connsiteX62" fmla="*/ 2871773 w 4750595"/>
                <a:gd name="connsiteY62" fmla="*/ 678684 h 2433639"/>
                <a:gd name="connsiteX63" fmla="*/ 2905110 w 4750595"/>
                <a:gd name="connsiteY63" fmla="*/ 642965 h 2433639"/>
                <a:gd name="connsiteX64" fmla="*/ 2974166 w 4750595"/>
                <a:gd name="connsiteY64" fmla="*/ 654872 h 2433639"/>
                <a:gd name="connsiteX65" fmla="*/ 3014648 w 4750595"/>
                <a:gd name="connsiteY65" fmla="*/ 628678 h 2433639"/>
                <a:gd name="connsiteX66" fmla="*/ 3052749 w 4750595"/>
                <a:gd name="connsiteY66" fmla="*/ 626297 h 2433639"/>
                <a:gd name="connsiteX67" fmla="*/ 3083704 w 4750595"/>
                <a:gd name="connsiteY67" fmla="*/ 600103 h 2433639"/>
                <a:gd name="connsiteX68" fmla="*/ 3112278 w 4750595"/>
                <a:gd name="connsiteY68" fmla="*/ 614391 h 2433639"/>
                <a:gd name="connsiteX69" fmla="*/ 3124185 w 4750595"/>
                <a:gd name="connsiteY69" fmla="*/ 585814 h 2433639"/>
                <a:gd name="connsiteX70" fmla="*/ 3167048 w 4750595"/>
                <a:gd name="connsiteY70" fmla="*/ 571528 h 2433639"/>
                <a:gd name="connsiteX71" fmla="*/ 3205147 w 4750595"/>
                <a:gd name="connsiteY71" fmla="*/ 550096 h 2433639"/>
                <a:gd name="connsiteX72" fmla="*/ 3262297 w 4750595"/>
                <a:gd name="connsiteY72" fmla="*/ 552478 h 2433639"/>
                <a:gd name="connsiteX73" fmla="*/ 3278967 w 4750595"/>
                <a:gd name="connsiteY73" fmla="*/ 533428 h 2433639"/>
                <a:gd name="connsiteX74" fmla="*/ 3355166 w 4750595"/>
                <a:gd name="connsiteY74" fmla="*/ 540571 h 2433639"/>
                <a:gd name="connsiteX75" fmla="*/ 3364691 w 4750595"/>
                <a:gd name="connsiteY75" fmla="*/ 509615 h 2433639"/>
                <a:gd name="connsiteX76" fmla="*/ 3426603 w 4750595"/>
                <a:gd name="connsiteY76" fmla="*/ 516759 h 2433639"/>
                <a:gd name="connsiteX77" fmla="*/ 3474229 w 4750595"/>
                <a:gd name="connsiteY77" fmla="*/ 464372 h 2433639"/>
                <a:gd name="connsiteX78" fmla="*/ 3514710 w 4750595"/>
                <a:gd name="connsiteY78" fmla="*/ 466752 h 2433639"/>
                <a:gd name="connsiteX79" fmla="*/ 3545666 w 4750595"/>
                <a:gd name="connsiteY79" fmla="*/ 419128 h 2433639"/>
                <a:gd name="connsiteX80" fmla="*/ 3598054 w 4750595"/>
                <a:gd name="connsiteY80" fmla="*/ 426271 h 2433639"/>
                <a:gd name="connsiteX81" fmla="*/ 3626628 w 4750595"/>
                <a:gd name="connsiteY81" fmla="*/ 378646 h 2433639"/>
                <a:gd name="connsiteX82" fmla="*/ 3733786 w 4750595"/>
                <a:gd name="connsiteY82" fmla="*/ 383409 h 2433639"/>
                <a:gd name="connsiteX83" fmla="*/ 3776648 w 4750595"/>
                <a:gd name="connsiteY83" fmla="*/ 338165 h 2433639"/>
                <a:gd name="connsiteX84" fmla="*/ 3833798 w 4750595"/>
                <a:gd name="connsiteY84" fmla="*/ 323878 h 2433639"/>
                <a:gd name="connsiteX85" fmla="*/ 3855229 w 4750595"/>
                <a:gd name="connsiteY85" fmla="*/ 283396 h 2433639"/>
                <a:gd name="connsiteX86" fmla="*/ 3950479 w 4750595"/>
                <a:gd name="connsiteY86" fmla="*/ 295303 h 2433639"/>
                <a:gd name="connsiteX87" fmla="*/ 3969529 w 4750595"/>
                <a:gd name="connsiteY87" fmla="*/ 269109 h 2433639"/>
                <a:gd name="connsiteX88" fmla="*/ 4002867 w 4750595"/>
                <a:gd name="connsiteY88" fmla="*/ 288159 h 2433639"/>
                <a:gd name="connsiteX89" fmla="*/ 4031441 w 4750595"/>
                <a:gd name="connsiteY89" fmla="*/ 228627 h 2433639"/>
                <a:gd name="connsiteX90" fmla="*/ 4095735 w 4750595"/>
                <a:gd name="connsiteY90" fmla="*/ 226246 h 2433639"/>
                <a:gd name="connsiteX91" fmla="*/ 4088591 w 4750595"/>
                <a:gd name="connsiteY91" fmla="*/ 202433 h 2433639"/>
                <a:gd name="connsiteX92" fmla="*/ 4164791 w 4750595"/>
                <a:gd name="connsiteY92" fmla="*/ 214340 h 2433639"/>
                <a:gd name="connsiteX93" fmla="*/ 4162410 w 4750595"/>
                <a:gd name="connsiteY93" fmla="*/ 166715 h 2433639"/>
                <a:gd name="connsiteX94" fmla="*/ 4202892 w 4750595"/>
                <a:gd name="connsiteY94" fmla="*/ 171478 h 2433639"/>
                <a:gd name="connsiteX95" fmla="*/ 4205272 w 4750595"/>
                <a:gd name="connsiteY95" fmla="*/ 145285 h 2433639"/>
                <a:gd name="connsiteX96" fmla="*/ 4300523 w 4750595"/>
                <a:gd name="connsiteY96" fmla="*/ 152428 h 2433639"/>
                <a:gd name="connsiteX97" fmla="*/ 4331479 w 4750595"/>
                <a:gd name="connsiteY97" fmla="*/ 116709 h 2433639"/>
                <a:gd name="connsiteX98" fmla="*/ 4383866 w 4750595"/>
                <a:gd name="connsiteY98" fmla="*/ 119091 h 2433639"/>
                <a:gd name="connsiteX99" fmla="*/ 4414822 w 4750595"/>
                <a:gd name="connsiteY99" fmla="*/ 95277 h 2433639"/>
                <a:gd name="connsiteX100" fmla="*/ 4471972 w 4750595"/>
                <a:gd name="connsiteY100" fmla="*/ 107184 h 2433639"/>
                <a:gd name="connsiteX101" fmla="*/ 4467210 w 4750595"/>
                <a:gd name="connsiteY101" fmla="*/ 66702 h 2433639"/>
                <a:gd name="connsiteX102" fmla="*/ 4655329 w 4750595"/>
                <a:gd name="connsiteY102" fmla="*/ 71465 h 2433639"/>
                <a:gd name="connsiteX103" fmla="*/ 4676759 w 4750595"/>
                <a:gd name="connsiteY103" fmla="*/ 40508 h 2433639"/>
                <a:gd name="connsiteX104" fmla="*/ 4719622 w 4750595"/>
                <a:gd name="connsiteY104" fmla="*/ 57177 h 2433639"/>
                <a:gd name="connsiteX105" fmla="*/ 4714861 w 4750595"/>
                <a:gd name="connsiteY105" fmla="*/ 21458 h 2433639"/>
                <a:gd name="connsiteX106" fmla="*/ 4750595 w 4750595"/>
                <a:gd name="connsiteY106"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40618 w 4750595"/>
                <a:gd name="connsiteY31" fmla="*/ 1366264 h 2433639"/>
                <a:gd name="connsiteX32" fmla="*/ 1190609 w 4750595"/>
                <a:gd name="connsiteY32" fmla="*/ 1585941 h 2433639"/>
                <a:gd name="connsiteX33" fmla="*/ 1190610 w 4750595"/>
                <a:gd name="connsiteY33" fmla="*/ 1562129 h 2433639"/>
                <a:gd name="connsiteX34" fmla="*/ 1247760 w 4750595"/>
                <a:gd name="connsiteY34" fmla="*/ 1531173 h 2433639"/>
                <a:gd name="connsiteX35" fmla="*/ 1350154 w 4750595"/>
                <a:gd name="connsiteY35" fmla="*/ 1533553 h 2433639"/>
                <a:gd name="connsiteX36" fmla="*/ 1390635 w 4750595"/>
                <a:gd name="connsiteY36" fmla="*/ 1483547 h 2433639"/>
                <a:gd name="connsiteX37" fmla="*/ 1412067 w 4750595"/>
                <a:gd name="connsiteY37" fmla="*/ 1445447 h 2433639"/>
                <a:gd name="connsiteX38" fmla="*/ 1462072 w 4750595"/>
                <a:gd name="connsiteY38" fmla="*/ 1447829 h 2433639"/>
                <a:gd name="connsiteX39" fmla="*/ 1516841 w 4750595"/>
                <a:gd name="connsiteY39" fmla="*/ 1419254 h 2433639"/>
                <a:gd name="connsiteX40" fmla="*/ 1535892 w 4750595"/>
                <a:gd name="connsiteY40" fmla="*/ 1381154 h 2433639"/>
                <a:gd name="connsiteX41" fmla="*/ 1647810 w 4750595"/>
                <a:gd name="connsiteY41" fmla="*/ 1388297 h 2433639"/>
                <a:gd name="connsiteX42" fmla="*/ 1716866 w 4750595"/>
                <a:gd name="connsiteY42" fmla="*/ 1335909 h 2433639"/>
                <a:gd name="connsiteX43" fmla="*/ 1781160 w 4750595"/>
                <a:gd name="connsiteY43" fmla="*/ 1297810 h 2433639"/>
                <a:gd name="connsiteX44" fmla="*/ 1843073 w 4750595"/>
                <a:gd name="connsiteY44" fmla="*/ 1281141 h 2433639"/>
                <a:gd name="connsiteX45" fmla="*/ 1897842 w 4750595"/>
                <a:gd name="connsiteY45" fmla="*/ 1264472 h 2433639"/>
                <a:gd name="connsiteX46" fmla="*/ 1988330 w 4750595"/>
                <a:gd name="connsiteY46" fmla="*/ 1145410 h 2433639"/>
                <a:gd name="connsiteX47" fmla="*/ 2069291 w 4750595"/>
                <a:gd name="connsiteY47" fmla="*/ 1131122 h 2433639"/>
                <a:gd name="connsiteX48" fmla="*/ 2152635 w 4750595"/>
                <a:gd name="connsiteY48" fmla="*/ 1050160 h 2433639"/>
                <a:gd name="connsiteX49" fmla="*/ 2238360 w 4750595"/>
                <a:gd name="connsiteY49" fmla="*/ 1052541 h 2433639"/>
                <a:gd name="connsiteX50" fmla="*/ 2262173 w 4750595"/>
                <a:gd name="connsiteY50" fmla="*/ 1012064 h 2433639"/>
                <a:gd name="connsiteX51" fmla="*/ 2302656 w 4750595"/>
                <a:gd name="connsiteY51" fmla="*/ 1028732 h 2433639"/>
                <a:gd name="connsiteX52" fmla="*/ 2297892 w 4750595"/>
                <a:gd name="connsiteY52" fmla="*/ 995396 h 2433639"/>
                <a:gd name="connsiteX53" fmla="*/ 2316943 w 4750595"/>
                <a:gd name="connsiteY53" fmla="*/ 983489 h 2433639"/>
                <a:gd name="connsiteX54" fmla="*/ 2366948 w 4750595"/>
                <a:gd name="connsiteY54" fmla="*/ 985866 h 2433639"/>
                <a:gd name="connsiteX55" fmla="*/ 2376473 w 4750595"/>
                <a:gd name="connsiteY55" fmla="*/ 940622 h 2433639"/>
                <a:gd name="connsiteX56" fmla="*/ 2447910 w 4750595"/>
                <a:gd name="connsiteY56" fmla="*/ 900141 h 2433639"/>
                <a:gd name="connsiteX57" fmla="*/ 2495535 w 4750595"/>
                <a:gd name="connsiteY57" fmla="*/ 881091 h 2433639"/>
                <a:gd name="connsiteX58" fmla="*/ 2543161 w 4750595"/>
                <a:gd name="connsiteY58" fmla="*/ 893001 h 2433639"/>
                <a:gd name="connsiteX59" fmla="*/ 2552686 w 4750595"/>
                <a:gd name="connsiteY59" fmla="*/ 842995 h 2433639"/>
                <a:gd name="connsiteX60" fmla="*/ 2657460 w 4750595"/>
                <a:gd name="connsiteY60" fmla="*/ 792984 h 2433639"/>
                <a:gd name="connsiteX61" fmla="*/ 2821767 w 4750595"/>
                <a:gd name="connsiteY61" fmla="*/ 666778 h 2433639"/>
                <a:gd name="connsiteX62" fmla="*/ 2871773 w 4750595"/>
                <a:gd name="connsiteY62" fmla="*/ 678684 h 2433639"/>
                <a:gd name="connsiteX63" fmla="*/ 2905110 w 4750595"/>
                <a:gd name="connsiteY63" fmla="*/ 642965 h 2433639"/>
                <a:gd name="connsiteX64" fmla="*/ 2974166 w 4750595"/>
                <a:gd name="connsiteY64" fmla="*/ 654872 h 2433639"/>
                <a:gd name="connsiteX65" fmla="*/ 3014648 w 4750595"/>
                <a:gd name="connsiteY65" fmla="*/ 628678 h 2433639"/>
                <a:gd name="connsiteX66" fmla="*/ 3052749 w 4750595"/>
                <a:gd name="connsiteY66" fmla="*/ 626297 h 2433639"/>
                <a:gd name="connsiteX67" fmla="*/ 3083704 w 4750595"/>
                <a:gd name="connsiteY67" fmla="*/ 600103 h 2433639"/>
                <a:gd name="connsiteX68" fmla="*/ 3112278 w 4750595"/>
                <a:gd name="connsiteY68" fmla="*/ 614391 h 2433639"/>
                <a:gd name="connsiteX69" fmla="*/ 3124185 w 4750595"/>
                <a:gd name="connsiteY69" fmla="*/ 585814 h 2433639"/>
                <a:gd name="connsiteX70" fmla="*/ 3167048 w 4750595"/>
                <a:gd name="connsiteY70" fmla="*/ 571528 h 2433639"/>
                <a:gd name="connsiteX71" fmla="*/ 3205147 w 4750595"/>
                <a:gd name="connsiteY71" fmla="*/ 550096 h 2433639"/>
                <a:gd name="connsiteX72" fmla="*/ 3262297 w 4750595"/>
                <a:gd name="connsiteY72" fmla="*/ 552478 h 2433639"/>
                <a:gd name="connsiteX73" fmla="*/ 3278967 w 4750595"/>
                <a:gd name="connsiteY73" fmla="*/ 533428 h 2433639"/>
                <a:gd name="connsiteX74" fmla="*/ 3355166 w 4750595"/>
                <a:gd name="connsiteY74" fmla="*/ 540571 h 2433639"/>
                <a:gd name="connsiteX75" fmla="*/ 3364691 w 4750595"/>
                <a:gd name="connsiteY75" fmla="*/ 509615 h 2433639"/>
                <a:gd name="connsiteX76" fmla="*/ 3426603 w 4750595"/>
                <a:gd name="connsiteY76" fmla="*/ 516759 h 2433639"/>
                <a:gd name="connsiteX77" fmla="*/ 3474229 w 4750595"/>
                <a:gd name="connsiteY77" fmla="*/ 464372 h 2433639"/>
                <a:gd name="connsiteX78" fmla="*/ 3514710 w 4750595"/>
                <a:gd name="connsiteY78" fmla="*/ 466752 h 2433639"/>
                <a:gd name="connsiteX79" fmla="*/ 3545666 w 4750595"/>
                <a:gd name="connsiteY79" fmla="*/ 419128 h 2433639"/>
                <a:gd name="connsiteX80" fmla="*/ 3598054 w 4750595"/>
                <a:gd name="connsiteY80" fmla="*/ 426271 h 2433639"/>
                <a:gd name="connsiteX81" fmla="*/ 3626628 w 4750595"/>
                <a:gd name="connsiteY81" fmla="*/ 378646 h 2433639"/>
                <a:gd name="connsiteX82" fmla="*/ 3733786 w 4750595"/>
                <a:gd name="connsiteY82" fmla="*/ 383409 h 2433639"/>
                <a:gd name="connsiteX83" fmla="*/ 3776648 w 4750595"/>
                <a:gd name="connsiteY83" fmla="*/ 338165 h 2433639"/>
                <a:gd name="connsiteX84" fmla="*/ 3833798 w 4750595"/>
                <a:gd name="connsiteY84" fmla="*/ 323878 h 2433639"/>
                <a:gd name="connsiteX85" fmla="*/ 3855229 w 4750595"/>
                <a:gd name="connsiteY85" fmla="*/ 283396 h 2433639"/>
                <a:gd name="connsiteX86" fmla="*/ 3950479 w 4750595"/>
                <a:gd name="connsiteY86" fmla="*/ 295303 h 2433639"/>
                <a:gd name="connsiteX87" fmla="*/ 3969529 w 4750595"/>
                <a:gd name="connsiteY87" fmla="*/ 269109 h 2433639"/>
                <a:gd name="connsiteX88" fmla="*/ 4002867 w 4750595"/>
                <a:gd name="connsiteY88" fmla="*/ 288159 h 2433639"/>
                <a:gd name="connsiteX89" fmla="*/ 4031441 w 4750595"/>
                <a:gd name="connsiteY89" fmla="*/ 228627 h 2433639"/>
                <a:gd name="connsiteX90" fmla="*/ 4095735 w 4750595"/>
                <a:gd name="connsiteY90" fmla="*/ 226246 h 2433639"/>
                <a:gd name="connsiteX91" fmla="*/ 4088591 w 4750595"/>
                <a:gd name="connsiteY91" fmla="*/ 202433 h 2433639"/>
                <a:gd name="connsiteX92" fmla="*/ 4164791 w 4750595"/>
                <a:gd name="connsiteY92" fmla="*/ 214340 h 2433639"/>
                <a:gd name="connsiteX93" fmla="*/ 4162410 w 4750595"/>
                <a:gd name="connsiteY93" fmla="*/ 166715 h 2433639"/>
                <a:gd name="connsiteX94" fmla="*/ 4202892 w 4750595"/>
                <a:gd name="connsiteY94" fmla="*/ 171478 h 2433639"/>
                <a:gd name="connsiteX95" fmla="*/ 4205272 w 4750595"/>
                <a:gd name="connsiteY95" fmla="*/ 145285 h 2433639"/>
                <a:gd name="connsiteX96" fmla="*/ 4300523 w 4750595"/>
                <a:gd name="connsiteY96" fmla="*/ 152428 h 2433639"/>
                <a:gd name="connsiteX97" fmla="*/ 4331479 w 4750595"/>
                <a:gd name="connsiteY97" fmla="*/ 116709 h 2433639"/>
                <a:gd name="connsiteX98" fmla="*/ 4383866 w 4750595"/>
                <a:gd name="connsiteY98" fmla="*/ 119091 h 2433639"/>
                <a:gd name="connsiteX99" fmla="*/ 4414822 w 4750595"/>
                <a:gd name="connsiteY99" fmla="*/ 95277 h 2433639"/>
                <a:gd name="connsiteX100" fmla="*/ 4471972 w 4750595"/>
                <a:gd name="connsiteY100" fmla="*/ 107184 h 2433639"/>
                <a:gd name="connsiteX101" fmla="*/ 4467210 w 4750595"/>
                <a:gd name="connsiteY101" fmla="*/ 66702 h 2433639"/>
                <a:gd name="connsiteX102" fmla="*/ 4655329 w 4750595"/>
                <a:gd name="connsiteY102" fmla="*/ 71465 h 2433639"/>
                <a:gd name="connsiteX103" fmla="*/ 4676759 w 4750595"/>
                <a:gd name="connsiteY103" fmla="*/ 40508 h 2433639"/>
                <a:gd name="connsiteX104" fmla="*/ 4719622 w 4750595"/>
                <a:gd name="connsiteY104" fmla="*/ 57177 h 2433639"/>
                <a:gd name="connsiteX105" fmla="*/ 4714861 w 4750595"/>
                <a:gd name="connsiteY105" fmla="*/ 21458 h 2433639"/>
                <a:gd name="connsiteX106" fmla="*/ 4750595 w 4750595"/>
                <a:gd name="connsiteY106"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190609 w 4750595"/>
                <a:gd name="connsiteY32" fmla="*/ 1585941 h 2433639"/>
                <a:gd name="connsiteX33" fmla="*/ 1190610 w 4750595"/>
                <a:gd name="connsiteY33" fmla="*/ 1562129 h 2433639"/>
                <a:gd name="connsiteX34" fmla="*/ 1247760 w 4750595"/>
                <a:gd name="connsiteY34" fmla="*/ 1531173 h 2433639"/>
                <a:gd name="connsiteX35" fmla="*/ 1350154 w 4750595"/>
                <a:gd name="connsiteY35" fmla="*/ 1533553 h 2433639"/>
                <a:gd name="connsiteX36" fmla="*/ 1390635 w 4750595"/>
                <a:gd name="connsiteY36" fmla="*/ 1483547 h 2433639"/>
                <a:gd name="connsiteX37" fmla="*/ 1412067 w 4750595"/>
                <a:gd name="connsiteY37" fmla="*/ 1445447 h 2433639"/>
                <a:gd name="connsiteX38" fmla="*/ 1462072 w 4750595"/>
                <a:gd name="connsiteY38" fmla="*/ 1447829 h 2433639"/>
                <a:gd name="connsiteX39" fmla="*/ 1516841 w 4750595"/>
                <a:gd name="connsiteY39" fmla="*/ 1419254 h 2433639"/>
                <a:gd name="connsiteX40" fmla="*/ 1535892 w 4750595"/>
                <a:gd name="connsiteY40" fmla="*/ 1381154 h 2433639"/>
                <a:gd name="connsiteX41" fmla="*/ 1647810 w 4750595"/>
                <a:gd name="connsiteY41" fmla="*/ 1388297 h 2433639"/>
                <a:gd name="connsiteX42" fmla="*/ 1716866 w 4750595"/>
                <a:gd name="connsiteY42" fmla="*/ 1335909 h 2433639"/>
                <a:gd name="connsiteX43" fmla="*/ 1781160 w 4750595"/>
                <a:gd name="connsiteY43" fmla="*/ 1297810 h 2433639"/>
                <a:gd name="connsiteX44" fmla="*/ 1843073 w 4750595"/>
                <a:gd name="connsiteY44" fmla="*/ 1281141 h 2433639"/>
                <a:gd name="connsiteX45" fmla="*/ 1897842 w 4750595"/>
                <a:gd name="connsiteY45" fmla="*/ 1264472 h 2433639"/>
                <a:gd name="connsiteX46" fmla="*/ 1988330 w 4750595"/>
                <a:gd name="connsiteY46" fmla="*/ 1145410 h 2433639"/>
                <a:gd name="connsiteX47" fmla="*/ 2069291 w 4750595"/>
                <a:gd name="connsiteY47" fmla="*/ 1131122 h 2433639"/>
                <a:gd name="connsiteX48" fmla="*/ 2152635 w 4750595"/>
                <a:gd name="connsiteY48" fmla="*/ 1050160 h 2433639"/>
                <a:gd name="connsiteX49" fmla="*/ 2238360 w 4750595"/>
                <a:gd name="connsiteY49" fmla="*/ 1052541 h 2433639"/>
                <a:gd name="connsiteX50" fmla="*/ 2262173 w 4750595"/>
                <a:gd name="connsiteY50" fmla="*/ 1012064 h 2433639"/>
                <a:gd name="connsiteX51" fmla="*/ 2302656 w 4750595"/>
                <a:gd name="connsiteY51" fmla="*/ 1028732 h 2433639"/>
                <a:gd name="connsiteX52" fmla="*/ 2297892 w 4750595"/>
                <a:gd name="connsiteY52" fmla="*/ 995396 h 2433639"/>
                <a:gd name="connsiteX53" fmla="*/ 2316943 w 4750595"/>
                <a:gd name="connsiteY53" fmla="*/ 983489 h 2433639"/>
                <a:gd name="connsiteX54" fmla="*/ 2366948 w 4750595"/>
                <a:gd name="connsiteY54" fmla="*/ 985866 h 2433639"/>
                <a:gd name="connsiteX55" fmla="*/ 2376473 w 4750595"/>
                <a:gd name="connsiteY55" fmla="*/ 940622 h 2433639"/>
                <a:gd name="connsiteX56" fmla="*/ 2447910 w 4750595"/>
                <a:gd name="connsiteY56" fmla="*/ 900141 h 2433639"/>
                <a:gd name="connsiteX57" fmla="*/ 2495535 w 4750595"/>
                <a:gd name="connsiteY57" fmla="*/ 881091 h 2433639"/>
                <a:gd name="connsiteX58" fmla="*/ 2543161 w 4750595"/>
                <a:gd name="connsiteY58" fmla="*/ 893001 h 2433639"/>
                <a:gd name="connsiteX59" fmla="*/ 2552686 w 4750595"/>
                <a:gd name="connsiteY59" fmla="*/ 842995 h 2433639"/>
                <a:gd name="connsiteX60" fmla="*/ 2657460 w 4750595"/>
                <a:gd name="connsiteY60" fmla="*/ 792984 h 2433639"/>
                <a:gd name="connsiteX61" fmla="*/ 2821767 w 4750595"/>
                <a:gd name="connsiteY61" fmla="*/ 666778 h 2433639"/>
                <a:gd name="connsiteX62" fmla="*/ 2871773 w 4750595"/>
                <a:gd name="connsiteY62" fmla="*/ 678684 h 2433639"/>
                <a:gd name="connsiteX63" fmla="*/ 2905110 w 4750595"/>
                <a:gd name="connsiteY63" fmla="*/ 642965 h 2433639"/>
                <a:gd name="connsiteX64" fmla="*/ 2974166 w 4750595"/>
                <a:gd name="connsiteY64" fmla="*/ 654872 h 2433639"/>
                <a:gd name="connsiteX65" fmla="*/ 3014648 w 4750595"/>
                <a:gd name="connsiteY65" fmla="*/ 628678 h 2433639"/>
                <a:gd name="connsiteX66" fmla="*/ 3052749 w 4750595"/>
                <a:gd name="connsiteY66" fmla="*/ 626297 h 2433639"/>
                <a:gd name="connsiteX67" fmla="*/ 3083704 w 4750595"/>
                <a:gd name="connsiteY67" fmla="*/ 600103 h 2433639"/>
                <a:gd name="connsiteX68" fmla="*/ 3112278 w 4750595"/>
                <a:gd name="connsiteY68" fmla="*/ 614391 h 2433639"/>
                <a:gd name="connsiteX69" fmla="*/ 3124185 w 4750595"/>
                <a:gd name="connsiteY69" fmla="*/ 585814 h 2433639"/>
                <a:gd name="connsiteX70" fmla="*/ 3167048 w 4750595"/>
                <a:gd name="connsiteY70" fmla="*/ 571528 h 2433639"/>
                <a:gd name="connsiteX71" fmla="*/ 3205147 w 4750595"/>
                <a:gd name="connsiteY71" fmla="*/ 550096 h 2433639"/>
                <a:gd name="connsiteX72" fmla="*/ 3262297 w 4750595"/>
                <a:gd name="connsiteY72" fmla="*/ 552478 h 2433639"/>
                <a:gd name="connsiteX73" fmla="*/ 3278967 w 4750595"/>
                <a:gd name="connsiteY73" fmla="*/ 533428 h 2433639"/>
                <a:gd name="connsiteX74" fmla="*/ 3355166 w 4750595"/>
                <a:gd name="connsiteY74" fmla="*/ 540571 h 2433639"/>
                <a:gd name="connsiteX75" fmla="*/ 3364691 w 4750595"/>
                <a:gd name="connsiteY75" fmla="*/ 509615 h 2433639"/>
                <a:gd name="connsiteX76" fmla="*/ 3426603 w 4750595"/>
                <a:gd name="connsiteY76" fmla="*/ 516759 h 2433639"/>
                <a:gd name="connsiteX77" fmla="*/ 3474229 w 4750595"/>
                <a:gd name="connsiteY77" fmla="*/ 464372 h 2433639"/>
                <a:gd name="connsiteX78" fmla="*/ 3514710 w 4750595"/>
                <a:gd name="connsiteY78" fmla="*/ 466752 h 2433639"/>
                <a:gd name="connsiteX79" fmla="*/ 3545666 w 4750595"/>
                <a:gd name="connsiteY79" fmla="*/ 419128 h 2433639"/>
                <a:gd name="connsiteX80" fmla="*/ 3598054 w 4750595"/>
                <a:gd name="connsiteY80" fmla="*/ 426271 h 2433639"/>
                <a:gd name="connsiteX81" fmla="*/ 3626628 w 4750595"/>
                <a:gd name="connsiteY81" fmla="*/ 378646 h 2433639"/>
                <a:gd name="connsiteX82" fmla="*/ 3733786 w 4750595"/>
                <a:gd name="connsiteY82" fmla="*/ 383409 h 2433639"/>
                <a:gd name="connsiteX83" fmla="*/ 3776648 w 4750595"/>
                <a:gd name="connsiteY83" fmla="*/ 338165 h 2433639"/>
                <a:gd name="connsiteX84" fmla="*/ 3833798 w 4750595"/>
                <a:gd name="connsiteY84" fmla="*/ 323878 h 2433639"/>
                <a:gd name="connsiteX85" fmla="*/ 3855229 w 4750595"/>
                <a:gd name="connsiteY85" fmla="*/ 283396 h 2433639"/>
                <a:gd name="connsiteX86" fmla="*/ 3950479 w 4750595"/>
                <a:gd name="connsiteY86" fmla="*/ 295303 h 2433639"/>
                <a:gd name="connsiteX87" fmla="*/ 3969529 w 4750595"/>
                <a:gd name="connsiteY87" fmla="*/ 269109 h 2433639"/>
                <a:gd name="connsiteX88" fmla="*/ 4002867 w 4750595"/>
                <a:gd name="connsiteY88" fmla="*/ 288159 h 2433639"/>
                <a:gd name="connsiteX89" fmla="*/ 4031441 w 4750595"/>
                <a:gd name="connsiteY89" fmla="*/ 228627 h 2433639"/>
                <a:gd name="connsiteX90" fmla="*/ 4095735 w 4750595"/>
                <a:gd name="connsiteY90" fmla="*/ 226246 h 2433639"/>
                <a:gd name="connsiteX91" fmla="*/ 4088591 w 4750595"/>
                <a:gd name="connsiteY91" fmla="*/ 202433 h 2433639"/>
                <a:gd name="connsiteX92" fmla="*/ 4164791 w 4750595"/>
                <a:gd name="connsiteY92" fmla="*/ 214340 h 2433639"/>
                <a:gd name="connsiteX93" fmla="*/ 4162410 w 4750595"/>
                <a:gd name="connsiteY93" fmla="*/ 166715 h 2433639"/>
                <a:gd name="connsiteX94" fmla="*/ 4202892 w 4750595"/>
                <a:gd name="connsiteY94" fmla="*/ 171478 h 2433639"/>
                <a:gd name="connsiteX95" fmla="*/ 4205272 w 4750595"/>
                <a:gd name="connsiteY95" fmla="*/ 145285 h 2433639"/>
                <a:gd name="connsiteX96" fmla="*/ 4300523 w 4750595"/>
                <a:gd name="connsiteY96" fmla="*/ 152428 h 2433639"/>
                <a:gd name="connsiteX97" fmla="*/ 4331479 w 4750595"/>
                <a:gd name="connsiteY97" fmla="*/ 116709 h 2433639"/>
                <a:gd name="connsiteX98" fmla="*/ 4383866 w 4750595"/>
                <a:gd name="connsiteY98" fmla="*/ 119091 h 2433639"/>
                <a:gd name="connsiteX99" fmla="*/ 4414822 w 4750595"/>
                <a:gd name="connsiteY99" fmla="*/ 95277 h 2433639"/>
                <a:gd name="connsiteX100" fmla="*/ 4471972 w 4750595"/>
                <a:gd name="connsiteY100" fmla="*/ 107184 h 2433639"/>
                <a:gd name="connsiteX101" fmla="*/ 4467210 w 4750595"/>
                <a:gd name="connsiteY101" fmla="*/ 66702 h 2433639"/>
                <a:gd name="connsiteX102" fmla="*/ 4655329 w 4750595"/>
                <a:gd name="connsiteY102" fmla="*/ 71465 h 2433639"/>
                <a:gd name="connsiteX103" fmla="*/ 4676759 w 4750595"/>
                <a:gd name="connsiteY103" fmla="*/ 40508 h 2433639"/>
                <a:gd name="connsiteX104" fmla="*/ 4719622 w 4750595"/>
                <a:gd name="connsiteY104" fmla="*/ 57177 h 2433639"/>
                <a:gd name="connsiteX105" fmla="*/ 4714861 w 4750595"/>
                <a:gd name="connsiteY105" fmla="*/ 21458 h 2433639"/>
                <a:gd name="connsiteX106" fmla="*/ 4750595 w 4750595"/>
                <a:gd name="connsiteY106"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190609 w 4750595"/>
                <a:gd name="connsiteY32" fmla="*/ 1585941 h 2433639"/>
                <a:gd name="connsiteX33" fmla="*/ 1216859 w 4750595"/>
                <a:gd name="connsiteY33" fmla="*/ 1366565 h 2433639"/>
                <a:gd name="connsiteX34" fmla="*/ 1247760 w 4750595"/>
                <a:gd name="connsiteY34" fmla="*/ 1531173 h 2433639"/>
                <a:gd name="connsiteX35" fmla="*/ 1350154 w 4750595"/>
                <a:gd name="connsiteY35" fmla="*/ 1533553 h 2433639"/>
                <a:gd name="connsiteX36" fmla="*/ 1390635 w 4750595"/>
                <a:gd name="connsiteY36" fmla="*/ 1483547 h 2433639"/>
                <a:gd name="connsiteX37" fmla="*/ 1412067 w 4750595"/>
                <a:gd name="connsiteY37" fmla="*/ 1445447 h 2433639"/>
                <a:gd name="connsiteX38" fmla="*/ 1462072 w 4750595"/>
                <a:gd name="connsiteY38" fmla="*/ 1447829 h 2433639"/>
                <a:gd name="connsiteX39" fmla="*/ 1516841 w 4750595"/>
                <a:gd name="connsiteY39" fmla="*/ 1419254 h 2433639"/>
                <a:gd name="connsiteX40" fmla="*/ 1535892 w 4750595"/>
                <a:gd name="connsiteY40" fmla="*/ 1381154 h 2433639"/>
                <a:gd name="connsiteX41" fmla="*/ 1647810 w 4750595"/>
                <a:gd name="connsiteY41" fmla="*/ 1388297 h 2433639"/>
                <a:gd name="connsiteX42" fmla="*/ 1716866 w 4750595"/>
                <a:gd name="connsiteY42" fmla="*/ 1335909 h 2433639"/>
                <a:gd name="connsiteX43" fmla="*/ 1781160 w 4750595"/>
                <a:gd name="connsiteY43" fmla="*/ 1297810 h 2433639"/>
                <a:gd name="connsiteX44" fmla="*/ 1843073 w 4750595"/>
                <a:gd name="connsiteY44" fmla="*/ 1281141 h 2433639"/>
                <a:gd name="connsiteX45" fmla="*/ 1897842 w 4750595"/>
                <a:gd name="connsiteY45" fmla="*/ 1264472 h 2433639"/>
                <a:gd name="connsiteX46" fmla="*/ 1988330 w 4750595"/>
                <a:gd name="connsiteY46" fmla="*/ 1145410 h 2433639"/>
                <a:gd name="connsiteX47" fmla="*/ 2069291 w 4750595"/>
                <a:gd name="connsiteY47" fmla="*/ 1131122 h 2433639"/>
                <a:gd name="connsiteX48" fmla="*/ 2152635 w 4750595"/>
                <a:gd name="connsiteY48" fmla="*/ 1050160 h 2433639"/>
                <a:gd name="connsiteX49" fmla="*/ 2238360 w 4750595"/>
                <a:gd name="connsiteY49" fmla="*/ 1052541 h 2433639"/>
                <a:gd name="connsiteX50" fmla="*/ 2262173 w 4750595"/>
                <a:gd name="connsiteY50" fmla="*/ 1012064 h 2433639"/>
                <a:gd name="connsiteX51" fmla="*/ 2302656 w 4750595"/>
                <a:gd name="connsiteY51" fmla="*/ 1028732 h 2433639"/>
                <a:gd name="connsiteX52" fmla="*/ 2297892 w 4750595"/>
                <a:gd name="connsiteY52" fmla="*/ 995396 h 2433639"/>
                <a:gd name="connsiteX53" fmla="*/ 2316943 w 4750595"/>
                <a:gd name="connsiteY53" fmla="*/ 983489 h 2433639"/>
                <a:gd name="connsiteX54" fmla="*/ 2366948 w 4750595"/>
                <a:gd name="connsiteY54" fmla="*/ 985866 h 2433639"/>
                <a:gd name="connsiteX55" fmla="*/ 2376473 w 4750595"/>
                <a:gd name="connsiteY55" fmla="*/ 940622 h 2433639"/>
                <a:gd name="connsiteX56" fmla="*/ 2447910 w 4750595"/>
                <a:gd name="connsiteY56" fmla="*/ 900141 h 2433639"/>
                <a:gd name="connsiteX57" fmla="*/ 2495535 w 4750595"/>
                <a:gd name="connsiteY57" fmla="*/ 881091 h 2433639"/>
                <a:gd name="connsiteX58" fmla="*/ 2543161 w 4750595"/>
                <a:gd name="connsiteY58" fmla="*/ 893001 h 2433639"/>
                <a:gd name="connsiteX59" fmla="*/ 2552686 w 4750595"/>
                <a:gd name="connsiteY59" fmla="*/ 842995 h 2433639"/>
                <a:gd name="connsiteX60" fmla="*/ 2657460 w 4750595"/>
                <a:gd name="connsiteY60" fmla="*/ 792984 h 2433639"/>
                <a:gd name="connsiteX61" fmla="*/ 2821767 w 4750595"/>
                <a:gd name="connsiteY61" fmla="*/ 666778 h 2433639"/>
                <a:gd name="connsiteX62" fmla="*/ 2871773 w 4750595"/>
                <a:gd name="connsiteY62" fmla="*/ 678684 h 2433639"/>
                <a:gd name="connsiteX63" fmla="*/ 2905110 w 4750595"/>
                <a:gd name="connsiteY63" fmla="*/ 642965 h 2433639"/>
                <a:gd name="connsiteX64" fmla="*/ 2974166 w 4750595"/>
                <a:gd name="connsiteY64" fmla="*/ 654872 h 2433639"/>
                <a:gd name="connsiteX65" fmla="*/ 3014648 w 4750595"/>
                <a:gd name="connsiteY65" fmla="*/ 628678 h 2433639"/>
                <a:gd name="connsiteX66" fmla="*/ 3052749 w 4750595"/>
                <a:gd name="connsiteY66" fmla="*/ 626297 h 2433639"/>
                <a:gd name="connsiteX67" fmla="*/ 3083704 w 4750595"/>
                <a:gd name="connsiteY67" fmla="*/ 600103 h 2433639"/>
                <a:gd name="connsiteX68" fmla="*/ 3112278 w 4750595"/>
                <a:gd name="connsiteY68" fmla="*/ 614391 h 2433639"/>
                <a:gd name="connsiteX69" fmla="*/ 3124185 w 4750595"/>
                <a:gd name="connsiteY69" fmla="*/ 585814 h 2433639"/>
                <a:gd name="connsiteX70" fmla="*/ 3167048 w 4750595"/>
                <a:gd name="connsiteY70" fmla="*/ 571528 h 2433639"/>
                <a:gd name="connsiteX71" fmla="*/ 3205147 w 4750595"/>
                <a:gd name="connsiteY71" fmla="*/ 550096 h 2433639"/>
                <a:gd name="connsiteX72" fmla="*/ 3262297 w 4750595"/>
                <a:gd name="connsiteY72" fmla="*/ 552478 h 2433639"/>
                <a:gd name="connsiteX73" fmla="*/ 3278967 w 4750595"/>
                <a:gd name="connsiteY73" fmla="*/ 533428 h 2433639"/>
                <a:gd name="connsiteX74" fmla="*/ 3355166 w 4750595"/>
                <a:gd name="connsiteY74" fmla="*/ 540571 h 2433639"/>
                <a:gd name="connsiteX75" fmla="*/ 3364691 w 4750595"/>
                <a:gd name="connsiteY75" fmla="*/ 509615 h 2433639"/>
                <a:gd name="connsiteX76" fmla="*/ 3426603 w 4750595"/>
                <a:gd name="connsiteY76" fmla="*/ 516759 h 2433639"/>
                <a:gd name="connsiteX77" fmla="*/ 3474229 w 4750595"/>
                <a:gd name="connsiteY77" fmla="*/ 464372 h 2433639"/>
                <a:gd name="connsiteX78" fmla="*/ 3514710 w 4750595"/>
                <a:gd name="connsiteY78" fmla="*/ 466752 h 2433639"/>
                <a:gd name="connsiteX79" fmla="*/ 3545666 w 4750595"/>
                <a:gd name="connsiteY79" fmla="*/ 419128 h 2433639"/>
                <a:gd name="connsiteX80" fmla="*/ 3598054 w 4750595"/>
                <a:gd name="connsiteY80" fmla="*/ 426271 h 2433639"/>
                <a:gd name="connsiteX81" fmla="*/ 3626628 w 4750595"/>
                <a:gd name="connsiteY81" fmla="*/ 378646 h 2433639"/>
                <a:gd name="connsiteX82" fmla="*/ 3733786 w 4750595"/>
                <a:gd name="connsiteY82" fmla="*/ 383409 h 2433639"/>
                <a:gd name="connsiteX83" fmla="*/ 3776648 w 4750595"/>
                <a:gd name="connsiteY83" fmla="*/ 338165 h 2433639"/>
                <a:gd name="connsiteX84" fmla="*/ 3833798 w 4750595"/>
                <a:gd name="connsiteY84" fmla="*/ 323878 h 2433639"/>
                <a:gd name="connsiteX85" fmla="*/ 3855229 w 4750595"/>
                <a:gd name="connsiteY85" fmla="*/ 283396 h 2433639"/>
                <a:gd name="connsiteX86" fmla="*/ 3950479 w 4750595"/>
                <a:gd name="connsiteY86" fmla="*/ 295303 h 2433639"/>
                <a:gd name="connsiteX87" fmla="*/ 3969529 w 4750595"/>
                <a:gd name="connsiteY87" fmla="*/ 269109 h 2433639"/>
                <a:gd name="connsiteX88" fmla="*/ 4002867 w 4750595"/>
                <a:gd name="connsiteY88" fmla="*/ 288159 h 2433639"/>
                <a:gd name="connsiteX89" fmla="*/ 4031441 w 4750595"/>
                <a:gd name="connsiteY89" fmla="*/ 228627 h 2433639"/>
                <a:gd name="connsiteX90" fmla="*/ 4095735 w 4750595"/>
                <a:gd name="connsiteY90" fmla="*/ 226246 h 2433639"/>
                <a:gd name="connsiteX91" fmla="*/ 4088591 w 4750595"/>
                <a:gd name="connsiteY91" fmla="*/ 202433 h 2433639"/>
                <a:gd name="connsiteX92" fmla="*/ 4164791 w 4750595"/>
                <a:gd name="connsiteY92" fmla="*/ 214340 h 2433639"/>
                <a:gd name="connsiteX93" fmla="*/ 4162410 w 4750595"/>
                <a:gd name="connsiteY93" fmla="*/ 166715 h 2433639"/>
                <a:gd name="connsiteX94" fmla="*/ 4202892 w 4750595"/>
                <a:gd name="connsiteY94" fmla="*/ 171478 h 2433639"/>
                <a:gd name="connsiteX95" fmla="*/ 4205272 w 4750595"/>
                <a:gd name="connsiteY95" fmla="*/ 145285 h 2433639"/>
                <a:gd name="connsiteX96" fmla="*/ 4300523 w 4750595"/>
                <a:gd name="connsiteY96" fmla="*/ 152428 h 2433639"/>
                <a:gd name="connsiteX97" fmla="*/ 4331479 w 4750595"/>
                <a:gd name="connsiteY97" fmla="*/ 116709 h 2433639"/>
                <a:gd name="connsiteX98" fmla="*/ 4383866 w 4750595"/>
                <a:gd name="connsiteY98" fmla="*/ 119091 h 2433639"/>
                <a:gd name="connsiteX99" fmla="*/ 4414822 w 4750595"/>
                <a:gd name="connsiteY99" fmla="*/ 95277 h 2433639"/>
                <a:gd name="connsiteX100" fmla="*/ 4471972 w 4750595"/>
                <a:gd name="connsiteY100" fmla="*/ 107184 h 2433639"/>
                <a:gd name="connsiteX101" fmla="*/ 4467210 w 4750595"/>
                <a:gd name="connsiteY101" fmla="*/ 66702 h 2433639"/>
                <a:gd name="connsiteX102" fmla="*/ 4655329 w 4750595"/>
                <a:gd name="connsiteY102" fmla="*/ 71465 h 2433639"/>
                <a:gd name="connsiteX103" fmla="*/ 4676759 w 4750595"/>
                <a:gd name="connsiteY103" fmla="*/ 40508 h 2433639"/>
                <a:gd name="connsiteX104" fmla="*/ 4719622 w 4750595"/>
                <a:gd name="connsiteY104" fmla="*/ 57177 h 2433639"/>
                <a:gd name="connsiteX105" fmla="*/ 4714861 w 4750595"/>
                <a:gd name="connsiteY105" fmla="*/ 21458 h 2433639"/>
                <a:gd name="connsiteX106" fmla="*/ 4750595 w 4750595"/>
                <a:gd name="connsiteY106"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47760 w 4750595"/>
                <a:gd name="connsiteY33" fmla="*/ 1531173 h 2433639"/>
                <a:gd name="connsiteX34" fmla="*/ 1350154 w 4750595"/>
                <a:gd name="connsiteY34" fmla="*/ 1533553 h 2433639"/>
                <a:gd name="connsiteX35" fmla="*/ 1390635 w 4750595"/>
                <a:gd name="connsiteY35" fmla="*/ 1483547 h 2433639"/>
                <a:gd name="connsiteX36" fmla="*/ 1412067 w 4750595"/>
                <a:gd name="connsiteY36" fmla="*/ 1445447 h 2433639"/>
                <a:gd name="connsiteX37" fmla="*/ 1462072 w 4750595"/>
                <a:gd name="connsiteY37" fmla="*/ 1447829 h 2433639"/>
                <a:gd name="connsiteX38" fmla="*/ 1516841 w 4750595"/>
                <a:gd name="connsiteY38" fmla="*/ 1419254 h 2433639"/>
                <a:gd name="connsiteX39" fmla="*/ 1535892 w 4750595"/>
                <a:gd name="connsiteY39" fmla="*/ 1381154 h 2433639"/>
                <a:gd name="connsiteX40" fmla="*/ 1647810 w 4750595"/>
                <a:gd name="connsiteY40" fmla="*/ 1388297 h 2433639"/>
                <a:gd name="connsiteX41" fmla="*/ 1716866 w 4750595"/>
                <a:gd name="connsiteY41" fmla="*/ 1335909 h 2433639"/>
                <a:gd name="connsiteX42" fmla="*/ 1781160 w 4750595"/>
                <a:gd name="connsiteY42" fmla="*/ 1297810 h 2433639"/>
                <a:gd name="connsiteX43" fmla="*/ 1843073 w 4750595"/>
                <a:gd name="connsiteY43" fmla="*/ 1281141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50154 w 4750595"/>
                <a:gd name="connsiteY34" fmla="*/ 1533553 h 2433639"/>
                <a:gd name="connsiteX35" fmla="*/ 1390635 w 4750595"/>
                <a:gd name="connsiteY35" fmla="*/ 1483547 h 2433639"/>
                <a:gd name="connsiteX36" fmla="*/ 1412067 w 4750595"/>
                <a:gd name="connsiteY36" fmla="*/ 1445447 h 2433639"/>
                <a:gd name="connsiteX37" fmla="*/ 1462072 w 4750595"/>
                <a:gd name="connsiteY37" fmla="*/ 1447829 h 2433639"/>
                <a:gd name="connsiteX38" fmla="*/ 1516841 w 4750595"/>
                <a:gd name="connsiteY38" fmla="*/ 1419254 h 2433639"/>
                <a:gd name="connsiteX39" fmla="*/ 1535892 w 4750595"/>
                <a:gd name="connsiteY39" fmla="*/ 1381154 h 2433639"/>
                <a:gd name="connsiteX40" fmla="*/ 1647810 w 4750595"/>
                <a:gd name="connsiteY40" fmla="*/ 1388297 h 2433639"/>
                <a:gd name="connsiteX41" fmla="*/ 1716866 w 4750595"/>
                <a:gd name="connsiteY41" fmla="*/ 1335909 h 2433639"/>
                <a:gd name="connsiteX42" fmla="*/ 1781160 w 4750595"/>
                <a:gd name="connsiteY42" fmla="*/ 1297810 h 2433639"/>
                <a:gd name="connsiteX43" fmla="*/ 1843073 w 4750595"/>
                <a:gd name="connsiteY43" fmla="*/ 1281141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297657 w 4750595"/>
                <a:gd name="connsiteY34" fmla="*/ 1359717 h 2433639"/>
                <a:gd name="connsiteX35" fmla="*/ 1390635 w 4750595"/>
                <a:gd name="connsiteY35" fmla="*/ 1483547 h 2433639"/>
                <a:gd name="connsiteX36" fmla="*/ 1412067 w 4750595"/>
                <a:gd name="connsiteY36" fmla="*/ 1445447 h 2433639"/>
                <a:gd name="connsiteX37" fmla="*/ 1462072 w 4750595"/>
                <a:gd name="connsiteY37" fmla="*/ 1447829 h 2433639"/>
                <a:gd name="connsiteX38" fmla="*/ 1516841 w 4750595"/>
                <a:gd name="connsiteY38" fmla="*/ 1419254 h 2433639"/>
                <a:gd name="connsiteX39" fmla="*/ 1535892 w 4750595"/>
                <a:gd name="connsiteY39" fmla="*/ 1381154 h 2433639"/>
                <a:gd name="connsiteX40" fmla="*/ 1647810 w 4750595"/>
                <a:gd name="connsiteY40" fmla="*/ 1388297 h 2433639"/>
                <a:gd name="connsiteX41" fmla="*/ 1716866 w 4750595"/>
                <a:gd name="connsiteY41" fmla="*/ 1335909 h 2433639"/>
                <a:gd name="connsiteX42" fmla="*/ 1781160 w 4750595"/>
                <a:gd name="connsiteY42" fmla="*/ 1297810 h 2433639"/>
                <a:gd name="connsiteX43" fmla="*/ 1843073 w 4750595"/>
                <a:gd name="connsiteY43" fmla="*/ 1281141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297657 w 4750595"/>
                <a:gd name="connsiteY34" fmla="*/ 1359717 h 2433639"/>
                <a:gd name="connsiteX35" fmla="*/ 1326207 w 4750595"/>
                <a:gd name="connsiteY35" fmla="*/ 1277115 h 2433639"/>
                <a:gd name="connsiteX36" fmla="*/ 1412067 w 4750595"/>
                <a:gd name="connsiteY36" fmla="*/ 1445447 h 2433639"/>
                <a:gd name="connsiteX37" fmla="*/ 1462072 w 4750595"/>
                <a:gd name="connsiteY37" fmla="*/ 1447829 h 2433639"/>
                <a:gd name="connsiteX38" fmla="*/ 1516841 w 4750595"/>
                <a:gd name="connsiteY38" fmla="*/ 1419254 h 2433639"/>
                <a:gd name="connsiteX39" fmla="*/ 1535892 w 4750595"/>
                <a:gd name="connsiteY39" fmla="*/ 1381154 h 2433639"/>
                <a:gd name="connsiteX40" fmla="*/ 1647810 w 4750595"/>
                <a:gd name="connsiteY40" fmla="*/ 1388297 h 2433639"/>
                <a:gd name="connsiteX41" fmla="*/ 1716866 w 4750595"/>
                <a:gd name="connsiteY41" fmla="*/ 1335909 h 2433639"/>
                <a:gd name="connsiteX42" fmla="*/ 1781160 w 4750595"/>
                <a:gd name="connsiteY42" fmla="*/ 1297810 h 2433639"/>
                <a:gd name="connsiteX43" fmla="*/ 1843073 w 4750595"/>
                <a:gd name="connsiteY43" fmla="*/ 1281141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412067 w 4750595"/>
                <a:gd name="connsiteY36" fmla="*/ 1445447 h 2433639"/>
                <a:gd name="connsiteX37" fmla="*/ 1462072 w 4750595"/>
                <a:gd name="connsiteY37" fmla="*/ 1447829 h 2433639"/>
                <a:gd name="connsiteX38" fmla="*/ 1516841 w 4750595"/>
                <a:gd name="connsiteY38" fmla="*/ 1419254 h 2433639"/>
                <a:gd name="connsiteX39" fmla="*/ 1535892 w 4750595"/>
                <a:gd name="connsiteY39" fmla="*/ 1381154 h 2433639"/>
                <a:gd name="connsiteX40" fmla="*/ 1647810 w 4750595"/>
                <a:gd name="connsiteY40" fmla="*/ 1388297 h 2433639"/>
                <a:gd name="connsiteX41" fmla="*/ 1716866 w 4750595"/>
                <a:gd name="connsiteY41" fmla="*/ 1335909 h 2433639"/>
                <a:gd name="connsiteX42" fmla="*/ 1781160 w 4750595"/>
                <a:gd name="connsiteY42" fmla="*/ 1297810 h 2433639"/>
                <a:gd name="connsiteX43" fmla="*/ 1843073 w 4750595"/>
                <a:gd name="connsiteY43" fmla="*/ 1281141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419226 w 4750595"/>
                <a:gd name="connsiteY36" fmla="*/ 1293340 h 2433639"/>
                <a:gd name="connsiteX37" fmla="*/ 1462072 w 4750595"/>
                <a:gd name="connsiteY37" fmla="*/ 1447829 h 2433639"/>
                <a:gd name="connsiteX38" fmla="*/ 1516841 w 4750595"/>
                <a:gd name="connsiteY38" fmla="*/ 1419254 h 2433639"/>
                <a:gd name="connsiteX39" fmla="*/ 1535892 w 4750595"/>
                <a:gd name="connsiteY39" fmla="*/ 1381154 h 2433639"/>
                <a:gd name="connsiteX40" fmla="*/ 1647810 w 4750595"/>
                <a:gd name="connsiteY40" fmla="*/ 1388297 h 2433639"/>
                <a:gd name="connsiteX41" fmla="*/ 1716866 w 4750595"/>
                <a:gd name="connsiteY41" fmla="*/ 1335909 h 2433639"/>
                <a:gd name="connsiteX42" fmla="*/ 1781160 w 4750595"/>
                <a:gd name="connsiteY42" fmla="*/ 1297810 h 2433639"/>
                <a:gd name="connsiteX43" fmla="*/ 1843073 w 4750595"/>
                <a:gd name="connsiteY43" fmla="*/ 1281141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62072 w 4750595"/>
                <a:gd name="connsiteY37" fmla="*/ 1447829 h 2433639"/>
                <a:gd name="connsiteX38" fmla="*/ 1516841 w 4750595"/>
                <a:gd name="connsiteY38" fmla="*/ 1419254 h 2433639"/>
                <a:gd name="connsiteX39" fmla="*/ 1535892 w 4750595"/>
                <a:gd name="connsiteY39" fmla="*/ 1381154 h 2433639"/>
                <a:gd name="connsiteX40" fmla="*/ 1647810 w 4750595"/>
                <a:gd name="connsiteY40" fmla="*/ 1388297 h 2433639"/>
                <a:gd name="connsiteX41" fmla="*/ 1716866 w 4750595"/>
                <a:gd name="connsiteY41" fmla="*/ 1335909 h 2433639"/>
                <a:gd name="connsiteX42" fmla="*/ 1781160 w 4750595"/>
                <a:gd name="connsiteY42" fmla="*/ 1297810 h 2433639"/>
                <a:gd name="connsiteX43" fmla="*/ 1843073 w 4750595"/>
                <a:gd name="connsiteY43" fmla="*/ 1281141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516841 w 4750595"/>
                <a:gd name="connsiteY38" fmla="*/ 1419254 h 2433639"/>
                <a:gd name="connsiteX39" fmla="*/ 1535892 w 4750595"/>
                <a:gd name="connsiteY39" fmla="*/ 1381154 h 2433639"/>
                <a:gd name="connsiteX40" fmla="*/ 1647810 w 4750595"/>
                <a:gd name="connsiteY40" fmla="*/ 1388297 h 2433639"/>
                <a:gd name="connsiteX41" fmla="*/ 1716866 w 4750595"/>
                <a:gd name="connsiteY41" fmla="*/ 1335909 h 2433639"/>
                <a:gd name="connsiteX42" fmla="*/ 1781160 w 4750595"/>
                <a:gd name="connsiteY42" fmla="*/ 1297810 h 2433639"/>
                <a:gd name="connsiteX43" fmla="*/ 1843073 w 4750595"/>
                <a:gd name="connsiteY43" fmla="*/ 1281141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35892 w 4750595"/>
                <a:gd name="connsiteY39" fmla="*/ 1381154 h 2433639"/>
                <a:gd name="connsiteX40" fmla="*/ 1647810 w 4750595"/>
                <a:gd name="connsiteY40" fmla="*/ 1388297 h 2433639"/>
                <a:gd name="connsiteX41" fmla="*/ 1716866 w 4750595"/>
                <a:gd name="connsiteY41" fmla="*/ 1335909 h 2433639"/>
                <a:gd name="connsiteX42" fmla="*/ 1781160 w 4750595"/>
                <a:gd name="connsiteY42" fmla="*/ 1297810 h 2433639"/>
                <a:gd name="connsiteX43" fmla="*/ 1843073 w 4750595"/>
                <a:gd name="connsiteY43" fmla="*/ 1281141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47810 w 4750595"/>
                <a:gd name="connsiteY40" fmla="*/ 1388297 h 2433639"/>
                <a:gd name="connsiteX41" fmla="*/ 1716866 w 4750595"/>
                <a:gd name="connsiteY41" fmla="*/ 1335909 h 2433639"/>
                <a:gd name="connsiteX42" fmla="*/ 1781160 w 4750595"/>
                <a:gd name="connsiteY42" fmla="*/ 1297810 h 2433639"/>
                <a:gd name="connsiteX43" fmla="*/ 1843073 w 4750595"/>
                <a:gd name="connsiteY43" fmla="*/ 1281141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16866 w 4750595"/>
                <a:gd name="connsiteY41" fmla="*/ 1335909 h 2433639"/>
                <a:gd name="connsiteX42" fmla="*/ 1781160 w 4750595"/>
                <a:gd name="connsiteY42" fmla="*/ 1297810 h 2433639"/>
                <a:gd name="connsiteX43" fmla="*/ 1843073 w 4750595"/>
                <a:gd name="connsiteY43" fmla="*/ 1281141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781160 w 4750595"/>
                <a:gd name="connsiteY42" fmla="*/ 1297810 h 2433639"/>
                <a:gd name="connsiteX43" fmla="*/ 1843073 w 4750595"/>
                <a:gd name="connsiteY43" fmla="*/ 1281141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6952 w 4750595"/>
                <a:gd name="connsiteY42" fmla="*/ 1026188 h 2433639"/>
                <a:gd name="connsiteX43" fmla="*/ 1843073 w 4750595"/>
                <a:gd name="connsiteY43" fmla="*/ 1281141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6952 w 4750595"/>
                <a:gd name="connsiteY42" fmla="*/ 1026188 h 2433639"/>
                <a:gd name="connsiteX43" fmla="*/ 1843073 w 4750595"/>
                <a:gd name="connsiteY43" fmla="*/ 1281141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6952 w 4750595"/>
                <a:gd name="connsiteY42" fmla="*/ 1026188 h 2433639"/>
                <a:gd name="connsiteX43" fmla="*/ 1843073 w 4750595"/>
                <a:gd name="connsiteY43" fmla="*/ 1281141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6952 w 4750595"/>
                <a:gd name="connsiteY42" fmla="*/ 1026188 h 2433639"/>
                <a:gd name="connsiteX43" fmla="*/ 1843073 w 4750595"/>
                <a:gd name="connsiteY43" fmla="*/ 1281141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6952 w 4750595"/>
                <a:gd name="connsiteY42" fmla="*/ 1026188 h 2433639"/>
                <a:gd name="connsiteX43" fmla="*/ 1905116 w 4750595"/>
                <a:gd name="connsiteY43" fmla="*/ 1107307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897842 w 4750595"/>
                <a:gd name="connsiteY44" fmla="*/ 1264472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88330 w 4750595"/>
                <a:gd name="connsiteY45" fmla="*/ 1145410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83558 w 4750595"/>
                <a:gd name="connsiteY45" fmla="*/ 938978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2069291 w 4750595"/>
                <a:gd name="connsiteY46" fmla="*/ 113112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52635 w 4750595"/>
                <a:gd name="connsiteY47" fmla="*/ 1050160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238360 w 4750595"/>
                <a:gd name="connsiteY48" fmla="*/ 1052541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2173 w 4750595"/>
                <a:gd name="connsiteY49" fmla="*/ 1012064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302656 w 4750595"/>
                <a:gd name="connsiteY50" fmla="*/ 1028732 h 2433639"/>
                <a:gd name="connsiteX51" fmla="*/ 2297892 w 4750595"/>
                <a:gd name="connsiteY51" fmla="*/ 995396 h 2433639"/>
                <a:gd name="connsiteX52" fmla="*/ 2316943 w 4750595"/>
                <a:gd name="connsiteY52" fmla="*/ 983489 h 2433639"/>
                <a:gd name="connsiteX53" fmla="*/ 2366948 w 4750595"/>
                <a:gd name="connsiteY53" fmla="*/ 985866 h 2433639"/>
                <a:gd name="connsiteX54" fmla="*/ 2376473 w 4750595"/>
                <a:gd name="connsiteY54" fmla="*/ 940622 h 2433639"/>
                <a:gd name="connsiteX55" fmla="*/ 2447910 w 4750595"/>
                <a:gd name="connsiteY55" fmla="*/ 900141 h 2433639"/>
                <a:gd name="connsiteX56" fmla="*/ 2495535 w 4750595"/>
                <a:gd name="connsiteY56" fmla="*/ 881091 h 2433639"/>
                <a:gd name="connsiteX57" fmla="*/ 2543161 w 4750595"/>
                <a:gd name="connsiteY57" fmla="*/ 893001 h 2433639"/>
                <a:gd name="connsiteX58" fmla="*/ 2552686 w 4750595"/>
                <a:gd name="connsiteY58" fmla="*/ 842995 h 2433639"/>
                <a:gd name="connsiteX59" fmla="*/ 2657460 w 4750595"/>
                <a:gd name="connsiteY59" fmla="*/ 792984 h 2433639"/>
                <a:gd name="connsiteX60" fmla="*/ 2821767 w 4750595"/>
                <a:gd name="connsiteY60" fmla="*/ 666778 h 2433639"/>
                <a:gd name="connsiteX61" fmla="*/ 2871773 w 4750595"/>
                <a:gd name="connsiteY61" fmla="*/ 678684 h 2433639"/>
                <a:gd name="connsiteX62" fmla="*/ 2905110 w 4750595"/>
                <a:gd name="connsiteY62" fmla="*/ 642965 h 2433639"/>
                <a:gd name="connsiteX63" fmla="*/ 2974166 w 4750595"/>
                <a:gd name="connsiteY63" fmla="*/ 654872 h 2433639"/>
                <a:gd name="connsiteX64" fmla="*/ 3014648 w 4750595"/>
                <a:gd name="connsiteY64" fmla="*/ 628678 h 2433639"/>
                <a:gd name="connsiteX65" fmla="*/ 3052749 w 4750595"/>
                <a:gd name="connsiteY65" fmla="*/ 626297 h 2433639"/>
                <a:gd name="connsiteX66" fmla="*/ 3083704 w 4750595"/>
                <a:gd name="connsiteY66" fmla="*/ 600103 h 2433639"/>
                <a:gd name="connsiteX67" fmla="*/ 3112278 w 4750595"/>
                <a:gd name="connsiteY67" fmla="*/ 614391 h 2433639"/>
                <a:gd name="connsiteX68" fmla="*/ 3124185 w 4750595"/>
                <a:gd name="connsiteY68" fmla="*/ 585814 h 2433639"/>
                <a:gd name="connsiteX69" fmla="*/ 3167048 w 4750595"/>
                <a:gd name="connsiteY69" fmla="*/ 571528 h 2433639"/>
                <a:gd name="connsiteX70" fmla="*/ 3205147 w 4750595"/>
                <a:gd name="connsiteY70" fmla="*/ 550096 h 2433639"/>
                <a:gd name="connsiteX71" fmla="*/ 3262297 w 4750595"/>
                <a:gd name="connsiteY71" fmla="*/ 552478 h 2433639"/>
                <a:gd name="connsiteX72" fmla="*/ 3278967 w 4750595"/>
                <a:gd name="connsiteY72" fmla="*/ 533428 h 2433639"/>
                <a:gd name="connsiteX73" fmla="*/ 3355166 w 4750595"/>
                <a:gd name="connsiteY73" fmla="*/ 540571 h 2433639"/>
                <a:gd name="connsiteX74" fmla="*/ 3364691 w 4750595"/>
                <a:gd name="connsiteY74" fmla="*/ 509615 h 2433639"/>
                <a:gd name="connsiteX75" fmla="*/ 3426603 w 4750595"/>
                <a:gd name="connsiteY75" fmla="*/ 516759 h 2433639"/>
                <a:gd name="connsiteX76" fmla="*/ 3474229 w 4750595"/>
                <a:gd name="connsiteY76" fmla="*/ 464372 h 2433639"/>
                <a:gd name="connsiteX77" fmla="*/ 3514710 w 4750595"/>
                <a:gd name="connsiteY77" fmla="*/ 466752 h 2433639"/>
                <a:gd name="connsiteX78" fmla="*/ 3545666 w 4750595"/>
                <a:gd name="connsiteY78" fmla="*/ 419128 h 2433639"/>
                <a:gd name="connsiteX79" fmla="*/ 3598054 w 4750595"/>
                <a:gd name="connsiteY79" fmla="*/ 426271 h 2433639"/>
                <a:gd name="connsiteX80" fmla="*/ 3626628 w 4750595"/>
                <a:gd name="connsiteY80" fmla="*/ 378646 h 2433639"/>
                <a:gd name="connsiteX81" fmla="*/ 3733786 w 4750595"/>
                <a:gd name="connsiteY81" fmla="*/ 383409 h 2433639"/>
                <a:gd name="connsiteX82" fmla="*/ 3776648 w 4750595"/>
                <a:gd name="connsiteY82" fmla="*/ 338165 h 2433639"/>
                <a:gd name="connsiteX83" fmla="*/ 3833798 w 4750595"/>
                <a:gd name="connsiteY83" fmla="*/ 323878 h 2433639"/>
                <a:gd name="connsiteX84" fmla="*/ 3855229 w 4750595"/>
                <a:gd name="connsiteY84" fmla="*/ 283396 h 2433639"/>
                <a:gd name="connsiteX85" fmla="*/ 3950479 w 4750595"/>
                <a:gd name="connsiteY85" fmla="*/ 295303 h 2433639"/>
                <a:gd name="connsiteX86" fmla="*/ 3969529 w 4750595"/>
                <a:gd name="connsiteY86" fmla="*/ 269109 h 2433639"/>
                <a:gd name="connsiteX87" fmla="*/ 4002867 w 4750595"/>
                <a:gd name="connsiteY87" fmla="*/ 288159 h 2433639"/>
                <a:gd name="connsiteX88" fmla="*/ 4031441 w 4750595"/>
                <a:gd name="connsiteY88" fmla="*/ 228627 h 2433639"/>
                <a:gd name="connsiteX89" fmla="*/ 4095735 w 4750595"/>
                <a:gd name="connsiteY89" fmla="*/ 226246 h 2433639"/>
                <a:gd name="connsiteX90" fmla="*/ 4088591 w 4750595"/>
                <a:gd name="connsiteY90" fmla="*/ 202433 h 2433639"/>
                <a:gd name="connsiteX91" fmla="*/ 4164791 w 4750595"/>
                <a:gd name="connsiteY91" fmla="*/ 214340 h 2433639"/>
                <a:gd name="connsiteX92" fmla="*/ 4162410 w 4750595"/>
                <a:gd name="connsiteY92" fmla="*/ 166715 h 2433639"/>
                <a:gd name="connsiteX93" fmla="*/ 4202892 w 4750595"/>
                <a:gd name="connsiteY93" fmla="*/ 171478 h 2433639"/>
                <a:gd name="connsiteX94" fmla="*/ 4205272 w 4750595"/>
                <a:gd name="connsiteY94" fmla="*/ 145285 h 2433639"/>
                <a:gd name="connsiteX95" fmla="*/ 4300523 w 4750595"/>
                <a:gd name="connsiteY95" fmla="*/ 152428 h 2433639"/>
                <a:gd name="connsiteX96" fmla="*/ 4331479 w 4750595"/>
                <a:gd name="connsiteY96" fmla="*/ 116709 h 2433639"/>
                <a:gd name="connsiteX97" fmla="*/ 4383866 w 4750595"/>
                <a:gd name="connsiteY97" fmla="*/ 119091 h 2433639"/>
                <a:gd name="connsiteX98" fmla="*/ 4414822 w 4750595"/>
                <a:gd name="connsiteY98" fmla="*/ 95277 h 2433639"/>
                <a:gd name="connsiteX99" fmla="*/ 4471972 w 4750595"/>
                <a:gd name="connsiteY99" fmla="*/ 107184 h 2433639"/>
                <a:gd name="connsiteX100" fmla="*/ 4467210 w 4750595"/>
                <a:gd name="connsiteY100" fmla="*/ 66702 h 2433639"/>
                <a:gd name="connsiteX101" fmla="*/ 4655329 w 4750595"/>
                <a:gd name="connsiteY101" fmla="*/ 71465 h 2433639"/>
                <a:gd name="connsiteX102" fmla="*/ 4676759 w 4750595"/>
                <a:gd name="connsiteY102" fmla="*/ 40508 h 2433639"/>
                <a:gd name="connsiteX103" fmla="*/ 4719622 w 4750595"/>
                <a:gd name="connsiteY103" fmla="*/ 57177 h 2433639"/>
                <a:gd name="connsiteX104" fmla="*/ 4714861 w 4750595"/>
                <a:gd name="connsiteY104" fmla="*/ 21458 h 2433639"/>
                <a:gd name="connsiteX105" fmla="*/ 4750595 w 4750595"/>
                <a:gd name="connsiteY105"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302656 w 4750595"/>
                <a:gd name="connsiteY50" fmla="*/ 1028732 h 2433639"/>
                <a:gd name="connsiteX51" fmla="*/ 2316943 w 4750595"/>
                <a:gd name="connsiteY51" fmla="*/ 983489 h 2433639"/>
                <a:gd name="connsiteX52" fmla="*/ 2366948 w 4750595"/>
                <a:gd name="connsiteY52" fmla="*/ 985866 h 2433639"/>
                <a:gd name="connsiteX53" fmla="*/ 2376473 w 4750595"/>
                <a:gd name="connsiteY53" fmla="*/ 940622 h 2433639"/>
                <a:gd name="connsiteX54" fmla="*/ 2447910 w 4750595"/>
                <a:gd name="connsiteY54" fmla="*/ 900141 h 2433639"/>
                <a:gd name="connsiteX55" fmla="*/ 2495535 w 4750595"/>
                <a:gd name="connsiteY55" fmla="*/ 881091 h 2433639"/>
                <a:gd name="connsiteX56" fmla="*/ 2543161 w 4750595"/>
                <a:gd name="connsiteY56" fmla="*/ 893001 h 2433639"/>
                <a:gd name="connsiteX57" fmla="*/ 2552686 w 4750595"/>
                <a:gd name="connsiteY57" fmla="*/ 842995 h 2433639"/>
                <a:gd name="connsiteX58" fmla="*/ 2657460 w 4750595"/>
                <a:gd name="connsiteY58" fmla="*/ 792984 h 2433639"/>
                <a:gd name="connsiteX59" fmla="*/ 2821767 w 4750595"/>
                <a:gd name="connsiteY59" fmla="*/ 666778 h 2433639"/>
                <a:gd name="connsiteX60" fmla="*/ 2871773 w 4750595"/>
                <a:gd name="connsiteY60" fmla="*/ 678684 h 2433639"/>
                <a:gd name="connsiteX61" fmla="*/ 2905110 w 4750595"/>
                <a:gd name="connsiteY61" fmla="*/ 642965 h 2433639"/>
                <a:gd name="connsiteX62" fmla="*/ 2974166 w 4750595"/>
                <a:gd name="connsiteY62" fmla="*/ 654872 h 2433639"/>
                <a:gd name="connsiteX63" fmla="*/ 3014648 w 4750595"/>
                <a:gd name="connsiteY63" fmla="*/ 628678 h 2433639"/>
                <a:gd name="connsiteX64" fmla="*/ 3052749 w 4750595"/>
                <a:gd name="connsiteY64" fmla="*/ 626297 h 2433639"/>
                <a:gd name="connsiteX65" fmla="*/ 3083704 w 4750595"/>
                <a:gd name="connsiteY65" fmla="*/ 600103 h 2433639"/>
                <a:gd name="connsiteX66" fmla="*/ 3112278 w 4750595"/>
                <a:gd name="connsiteY66" fmla="*/ 614391 h 2433639"/>
                <a:gd name="connsiteX67" fmla="*/ 3124185 w 4750595"/>
                <a:gd name="connsiteY67" fmla="*/ 585814 h 2433639"/>
                <a:gd name="connsiteX68" fmla="*/ 3167048 w 4750595"/>
                <a:gd name="connsiteY68" fmla="*/ 571528 h 2433639"/>
                <a:gd name="connsiteX69" fmla="*/ 3205147 w 4750595"/>
                <a:gd name="connsiteY69" fmla="*/ 550096 h 2433639"/>
                <a:gd name="connsiteX70" fmla="*/ 3262297 w 4750595"/>
                <a:gd name="connsiteY70" fmla="*/ 552478 h 2433639"/>
                <a:gd name="connsiteX71" fmla="*/ 3278967 w 4750595"/>
                <a:gd name="connsiteY71" fmla="*/ 533428 h 2433639"/>
                <a:gd name="connsiteX72" fmla="*/ 3355166 w 4750595"/>
                <a:gd name="connsiteY72" fmla="*/ 540571 h 2433639"/>
                <a:gd name="connsiteX73" fmla="*/ 3364691 w 4750595"/>
                <a:gd name="connsiteY73" fmla="*/ 509615 h 2433639"/>
                <a:gd name="connsiteX74" fmla="*/ 3426603 w 4750595"/>
                <a:gd name="connsiteY74" fmla="*/ 516759 h 2433639"/>
                <a:gd name="connsiteX75" fmla="*/ 3474229 w 4750595"/>
                <a:gd name="connsiteY75" fmla="*/ 464372 h 2433639"/>
                <a:gd name="connsiteX76" fmla="*/ 3514710 w 4750595"/>
                <a:gd name="connsiteY76" fmla="*/ 466752 h 2433639"/>
                <a:gd name="connsiteX77" fmla="*/ 3545666 w 4750595"/>
                <a:gd name="connsiteY77" fmla="*/ 419128 h 2433639"/>
                <a:gd name="connsiteX78" fmla="*/ 3598054 w 4750595"/>
                <a:gd name="connsiteY78" fmla="*/ 426271 h 2433639"/>
                <a:gd name="connsiteX79" fmla="*/ 3626628 w 4750595"/>
                <a:gd name="connsiteY79" fmla="*/ 378646 h 2433639"/>
                <a:gd name="connsiteX80" fmla="*/ 3733786 w 4750595"/>
                <a:gd name="connsiteY80" fmla="*/ 383409 h 2433639"/>
                <a:gd name="connsiteX81" fmla="*/ 3776648 w 4750595"/>
                <a:gd name="connsiteY81" fmla="*/ 338165 h 2433639"/>
                <a:gd name="connsiteX82" fmla="*/ 3833798 w 4750595"/>
                <a:gd name="connsiteY82" fmla="*/ 323878 h 2433639"/>
                <a:gd name="connsiteX83" fmla="*/ 3855229 w 4750595"/>
                <a:gd name="connsiteY83" fmla="*/ 283396 h 2433639"/>
                <a:gd name="connsiteX84" fmla="*/ 3950479 w 4750595"/>
                <a:gd name="connsiteY84" fmla="*/ 295303 h 2433639"/>
                <a:gd name="connsiteX85" fmla="*/ 3969529 w 4750595"/>
                <a:gd name="connsiteY85" fmla="*/ 269109 h 2433639"/>
                <a:gd name="connsiteX86" fmla="*/ 4002867 w 4750595"/>
                <a:gd name="connsiteY86" fmla="*/ 288159 h 2433639"/>
                <a:gd name="connsiteX87" fmla="*/ 4031441 w 4750595"/>
                <a:gd name="connsiteY87" fmla="*/ 228627 h 2433639"/>
                <a:gd name="connsiteX88" fmla="*/ 4095735 w 4750595"/>
                <a:gd name="connsiteY88" fmla="*/ 226246 h 2433639"/>
                <a:gd name="connsiteX89" fmla="*/ 4088591 w 4750595"/>
                <a:gd name="connsiteY89" fmla="*/ 202433 h 2433639"/>
                <a:gd name="connsiteX90" fmla="*/ 4164791 w 4750595"/>
                <a:gd name="connsiteY90" fmla="*/ 214340 h 2433639"/>
                <a:gd name="connsiteX91" fmla="*/ 4162410 w 4750595"/>
                <a:gd name="connsiteY91" fmla="*/ 166715 h 2433639"/>
                <a:gd name="connsiteX92" fmla="*/ 4202892 w 4750595"/>
                <a:gd name="connsiteY92" fmla="*/ 171478 h 2433639"/>
                <a:gd name="connsiteX93" fmla="*/ 4205272 w 4750595"/>
                <a:gd name="connsiteY93" fmla="*/ 145285 h 2433639"/>
                <a:gd name="connsiteX94" fmla="*/ 4300523 w 4750595"/>
                <a:gd name="connsiteY94" fmla="*/ 152428 h 2433639"/>
                <a:gd name="connsiteX95" fmla="*/ 4331479 w 4750595"/>
                <a:gd name="connsiteY95" fmla="*/ 116709 h 2433639"/>
                <a:gd name="connsiteX96" fmla="*/ 4383866 w 4750595"/>
                <a:gd name="connsiteY96" fmla="*/ 119091 h 2433639"/>
                <a:gd name="connsiteX97" fmla="*/ 4414822 w 4750595"/>
                <a:gd name="connsiteY97" fmla="*/ 95277 h 2433639"/>
                <a:gd name="connsiteX98" fmla="*/ 4471972 w 4750595"/>
                <a:gd name="connsiteY98" fmla="*/ 107184 h 2433639"/>
                <a:gd name="connsiteX99" fmla="*/ 4467210 w 4750595"/>
                <a:gd name="connsiteY99" fmla="*/ 66702 h 2433639"/>
                <a:gd name="connsiteX100" fmla="*/ 4655329 w 4750595"/>
                <a:gd name="connsiteY100" fmla="*/ 71465 h 2433639"/>
                <a:gd name="connsiteX101" fmla="*/ 4676759 w 4750595"/>
                <a:gd name="connsiteY101" fmla="*/ 40508 h 2433639"/>
                <a:gd name="connsiteX102" fmla="*/ 4719622 w 4750595"/>
                <a:gd name="connsiteY102" fmla="*/ 57177 h 2433639"/>
                <a:gd name="connsiteX103" fmla="*/ 4714861 w 4750595"/>
                <a:gd name="connsiteY103" fmla="*/ 21458 h 2433639"/>
                <a:gd name="connsiteX104" fmla="*/ 4750595 w 4750595"/>
                <a:gd name="connsiteY104"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316943 w 4750595"/>
                <a:gd name="connsiteY50" fmla="*/ 983489 h 2433639"/>
                <a:gd name="connsiteX51" fmla="*/ 2366948 w 4750595"/>
                <a:gd name="connsiteY51" fmla="*/ 985866 h 2433639"/>
                <a:gd name="connsiteX52" fmla="*/ 2376473 w 4750595"/>
                <a:gd name="connsiteY52" fmla="*/ 940622 h 2433639"/>
                <a:gd name="connsiteX53" fmla="*/ 2447910 w 4750595"/>
                <a:gd name="connsiteY53" fmla="*/ 900141 h 2433639"/>
                <a:gd name="connsiteX54" fmla="*/ 2495535 w 4750595"/>
                <a:gd name="connsiteY54" fmla="*/ 881091 h 2433639"/>
                <a:gd name="connsiteX55" fmla="*/ 2543161 w 4750595"/>
                <a:gd name="connsiteY55" fmla="*/ 893001 h 2433639"/>
                <a:gd name="connsiteX56" fmla="*/ 2552686 w 4750595"/>
                <a:gd name="connsiteY56" fmla="*/ 842995 h 2433639"/>
                <a:gd name="connsiteX57" fmla="*/ 2657460 w 4750595"/>
                <a:gd name="connsiteY57" fmla="*/ 792984 h 2433639"/>
                <a:gd name="connsiteX58" fmla="*/ 2821767 w 4750595"/>
                <a:gd name="connsiteY58" fmla="*/ 666778 h 2433639"/>
                <a:gd name="connsiteX59" fmla="*/ 2871773 w 4750595"/>
                <a:gd name="connsiteY59" fmla="*/ 678684 h 2433639"/>
                <a:gd name="connsiteX60" fmla="*/ 2905110 w 4750595"/>
                <a:gd name="connsiteY60" fmla="*/ 642965 h 2433639"/>
                <a:gd name="connsiteX61" fmla="*/ 2974166 w 4750595"/>
                <a:gd name="connsiteY61" fmla="*/ 654872 h 2433639"/>
                <a:gd name="connsiteX62" fmla="*/ 3014648 w 4750595"/>
                <a:gd name="connsiteY62" fmla="*/ 628678 h 2433639"/>
                <a:gd name="connsiteX63" fmla="*/ 3052749 w 4750595"/>
                <a:gd name="connsiteY63" fmla="*/ 626297 h 2433639"/>
                <a:gd name="connsiteX64" fmla="*/ 3083704 w 4750595"/>
                <a:gd name="connsiteY64" fmla="*/ 600103 h 2433639"/>
                <a:gd name="connsiteX65" fmla="*/ 3112278 w 4750595"/>
                <a:gd name="connsiteY65" fmla="*/ 614391 h 2433639"/>
                <a:gd name="connsiteX66" fmla="*/ 3124185 w 4750595"/>
                <a:gd name="connsiteY66" fmla="*/ 585814 h 2433639"/>
                <a:gd name="connsiteX67" fmla="*/ 3167048 w 4750595"/>
                <a:gd name="connsiteY67" fmla="*/ 571528 h 2433639"/>
                <a:gd name="connsiteX68" fmla="*/ 3205147 w 4750595"/>
                <a:gd name="connsiteY68" fmla="*/ 550096 h 2433639"/>
                <a:gd name="connsiteX69" fmla="*/ 3262297 w 4750595"/>
                <a:gd name="connsiteY69" fmla="*/ 552478 h 2433639"/>
                <a:gd name="connsiteX70" fmla="*/ 3278967 w 4750595"/>
                <a:gd name="connsiteY70" fmla="*/ 533428 h 2433639"/>
                <a:gd name="connsiteX71" fmla="*/ 3355166 w 4750595"/>
                <a:gd name="connsiteY71" fmla="*/ 540571 h 2433639"/>
                <a:gd name="connsiteX72" fmla="*/ 3364691 w 4750595"/>
                <a:gd name="connsiteY72" fmla="*/ 509615 h 2433639"/>
                <a:gd name="connsiteX73" fmla="*/ 3426603 w 4750595"/>
                <a:gd name="connsiteY73" fmla="*/ 516759 h 2433639"/>
                <a:gd name="connsiteX74" fmla="*/ 3474229 w 4750595"/>
                <a:gd name="connsiteY74" fmla="*/ 464372 h 2433639"/>
                <a:gd name="connsiteX75" fmla="*/ 3514710 w 4750595"/>
                <a:gd name="connsiteY75" fmla="*/ 466752 h 2433639"/>
                <a:gd name="connsiteX76" fmla="*/ 3545666 w 4750595"/>
                <a:gd name="connsiteY76" fmla="*/ 419128 h 2433639"/>
                <a:gd name="connsiteX77" fmla="*/ 3598054 w 4750595"/>
                <a:gd name="connsiteY77" fmla="*/ 426271 h 2433639"/>
                <a:gd name="connsiteX78" fmla="*/ 3626628 w 4750595"/>
                <a:gd name="connsiteY78" fmla="*/ 378646 h 2433639"/>
                <a:gd name="connsiteX79" fmla="*/ 3733786 w 4750595"/>
                <a:gd name="connsiteY79" fmla="*/ 383409 h 2433639"/>
                <a:gd name="connsiteX80" fmla="*/ 3776648 w 4750595"/>
                <a:gd name="connsiteY80" fmla="*/ 338165 h 2433639"/>
                <a:gd name="connsiteX81" fmla="*/ 3833798 w 4750595"/>
                <a:gd name="connsiteY81" fmla="*/ 323878 h 2433639"/>
                <a:gd name="connsiteX82" fmla="*/ 3855229 w 4750595"/>
                <a:gd name="connsiteY82" fmla="*/ 283396 h 2433639"/>
                <a:gd name="connsiteX83" fmla="*/ 3950479 w 4750595"/>
                <a:gd name="connsiteY83" fmla="*/ 295303 h 2433639"/>
                <a:gd name="connsiteX84" fmla="*/ 3969529 w 4750595"/>
                <a:gd name="connsiteY84" fmla="*/ 269109 h 2433639"/>
                <a:gd name="connsiteX85" fmla="*/ 4002867 w 4750595"/>
                <a:gd name="connsiteY85" fmla="*/ 288159 h 2433639"/>
                <a:gd name="connsiteX86" fmla="*/ 4031441 w 4750595"/>
                <a:gd name="connsiteY86" fmla="*/ 228627 h 2433639"/>
                <a:gd name="connsiteX87" fmla="*/ 4095735 w 4750595"/>
                <a:gd name="connsiteY87" fmla="*/ 226246 h 2433639"/>
                <a:gd name="connsiteX88" fmla="*/ 4088591 w 4750595"/>
                <a:gd name="connsiteY88" fmla="*/ 202433 h 2433639"/>
                <a:gd name="connsiteX89" fmla="*/ 4164791 w 4750595"/>
                <a:gd name="connsiteY89" fmla="*/ 214340 h 2433639"/>
                <a:gd name="connsiteX90" fmla="*/ 4162410 w 4750595"/>
                <a:gd name="connsiteY90" fmla="*/ 166715 h 2433639"/>
                <a:gd name="connsiteX91" fmla="*/ 4202892 w 4750595"/>
                <a:gd name="connsiteY91" fmla="*/ 171478 h 2433639"/>
                <a:gd name="connsiteX92" fmla="*/ 4205272 w 4750595"/>
                <a:gd name="connsiteY92" fmla="*/ 145285 h 2433639"/>
                <a:gd name="connsiteX93" fmla="*/ 4300523 w 4750595"/>
                <a:gd name="connsiteY93" fmla="*/ 152428 h 2433639"/>
                <a:gd name="connsiteX94" fmla="*/ 4331479 w 4750595"/>
                <a:gd name="connsiteY94" fmla="*/ 116709 h 2433639"/>
                <a:gd name="connsiteX95" fmla="*/ 4383866 w 4750595"/>
                <a:gd name="connsiteY95" fmla="*/ 119091 h 2433639"/>
                <a:gd name="connsiteX96" fmla="*/ 4414822 w 4750595"/>
                <a:gd name="connsiteY96" fmla="*/ 95277 h 2433639"/>
                <a:gd name="connsiteX97" fmla="*/ 4471972 w 4750595"/>
                <a:gd name="connsiteY97" fmla="*/ 107184 h 2433639"/>
                <a:gd name="connsiteX98" fmla="*/ 4467210 w 4750595"/>
                <a:gd name="connsiteY98" fmla="*/ 66702 h 2433639"/>
                <a:gd name="connsiteX99" fmla="*/ 4655329 w 4750595"/>
                <a:gd name="connsiteY99" fmla="*/ 71465 h 2433639"/>
                <a:gd name="connsiteX100" fmla="*/ 4676759 w 4750595"/>
                <a:gd name="connsiteY100" fmla="*/ 40508 h 2433639"/>
                <a:gd name="connsiteX101" fmla="*/ 4719622 w 4750595"/>
                <a:gd name="connsiteY101" fmla="*/ 57177 h 2433639"/>
                <a:gd name="connsiteX102" fmla="*/ 4714861 w 4750595"/>
                <a:gd name="connsiteY102" fmla="*/ 21458 h 2433639"/>
                <a:gd name="connsiteX103" fmla="*/ 4750595 w 4750595"/>
                <a:gd name="connsiteY103"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985866 h 2433639"/>
                <a:gd name="connsiteX52" fmla="*/ 2376473 w 4750595"/>
                <a:gd name="connsiteY52" fmla="*/ 940622 h 2433639"/>
                <a:gd name="connsiteX53" fmla="*/ 2447910 w 4750595"/>
                <a:gd name="connsiteY53" fmla="*/ 900141 h 2433639"/>
                <a:gd name="connsiteX54" fmla="*/ 2495535 w 4750595"/>
                <a:gd name="connsiteY54" fmla="*/ 881091 h 2433639"/>
                <a:gd name="connsiteX55" fmla="*/ 2543161 w 4750595"/>
                <a:gd name="connsiteY55" fmla="*/ 893001 h 2433639"/>
                <a:gd name="connsiteX56" fmla="*/ 2552686 w 4750595"/>
                <a:gd name="connsiteY56" fmla="*/ 842995 h 2433639"/>
                <a:gd name="connsiteX57" fmla="*/ 2657460 w 4750595"/>
                <a:gd name="connsiteY57" fmla="*/ 792984 h 2433639"/>
                <a:gd name="connsiteX58" fmla="*/ 2821767 w 4750595"/>
                <a:gd name="connsiteY58" fmla="*/ 666778 h 2433639"/>
                <a:gd name="connsiteX59" fmla="*/ 2871773 w 4750595"/>
                <a:gd name="connsiteY59" fmla="*/ 678684 h 2433639"/>
                <a:gd name="connsiteX60" fmla="*/ 2905110 w 4750595"/>
                <a:gd name="connsiteY60" fmla="*/ 642965 h 2433639"/>
                <a:gd name="connsiteX61" fmla="*/ 2974166 w 4750595"/>
                <a:gd name="connsiteY61" fmla="*/ 654872 h 2433639"/>
                <a:gd name="connsiteX62" fmla="*/ 3014648 w 4750595"/>
                <a:gd name="connsiteY62" fmla="*/ 628678 h 2433639"/>
                <a:gd name="connsiteX63" fmla="*/ 3052749 w 4750595"/>
                <a:gd name="connsiteY63" fmla="*/ 626297 h 2433639"/>
                <a:gd name="connsiteX64" fmla="*/ 3083704 w 4750595"/>
                <a:gd name="connsiteY64" fmla="*/ 600103 h 2433639"/>
                <a:gd name="connsiteX65" fmla="*/ 3112278 w 4750595"/>
                <a:gd name="connsiteY65" fmla="*/ 614391 h 2433639"/>
                <a:gd name="connsiteX66" fmla="*/ 3124185 w 4750595"/>
                <a:gd name="connsiteY66" fmla="*/ 585814 h 2433639"/>
                <a:gd name="connsiteX67" fmla="*/ 3167048 w 4750595"/>
                <a:gd name="connsiteY67" fmla="*/ 571528 h 2433639"/>
                <a:gd name="connsiteX68" fmla="*/ 3205147 w 4750595"/>
                <a:gd name="connsiteY68" fmla="*/ 550096 h 2433639"/>
                <a:gd name="connsiteX69" fmla="*/ 3262297 w 4750595"/>
                <a:gd name="connsiteY69" fmla="*/ 552478 h 2433639"/>
                <a:gd name="connsiteX70" fmla="*/ 3278967 w 4750595"/>
                <a:gd name="connsiteY70" fmla="*/ 533428 h 2433639"/>
                <a:gd name="connsiteX71" fmla="*/ 3355166 w 4750595"/>
                <a:gd name="connsiteY71" fmla="*/ 540571 h 2433639"/>
                <a:gd name="connsiteX72" fmla="*/ 3364691 w 4750595"/>
                <a:gd name="connsiteY72" fmla="*/ 509615 h 2433639"/>
                <a:gd name="connsiteX73" fmla="*/ 3426603 w 4750595"/>
                <a:gd name="connsiteY73" fmla="*/ 516759 h 2433639"/>
                <a:gd name="connsiteX74" fmla="*/ 3474229 w 4750595"/>
                <a:gd name="connsiteY74" fmla="*/ 464372 h 2433639"/>
                <a:gd name="connsiteX75" fmla="*/ 3514710 w 4750595"/>
                <a:gd name="connsiteY75" fmla="*/ 466752 h 2433639"/>
                <a:gd name="connsiteX76" fmla="*/ 3545666 w 4750595"/>
                <a:gd name="connsiteY76" fmla="*/ 419128 h 2433639"/>
                <a:gd name="connsiteX77" fmla="*/ 3598054 w 4750595"/>
                <a:gd name="connsiteY77" fmla="*/ 426271 h 2433639"/>
                <a:gd name="connsiteX78" fmla="*/ 3626628 w 4750595"/>
                <a:gd name="connsiteY78" fmla="*/ 378646 h 2433639"/>
                <a:gd name="connsiteX79" fmla="*/ 3733786 w 4750595"/>
                <a:gd name="connsiteY79" fmla="*/ 383409 h 2433639"/>
                <a:gd name="connsiteX80" fmla="*/ 3776648 w 4750595"/>
                <a:gd name="connsiteY80" fmla="*/ 338165 h 2433639"/>
                <a:gd name="connsiteX81" fmla="*/ 3833798 w 4750595"/>
                <a:gd name="connsiteY81" fmla="*/ 323878 h 2433639"/>
                <a:gd name="connsiteX82" fmla="*/ 3855229 w 4750595"/>
                <a:gd name="connsiteY82" fmla="*/ 283396 h 2433639"/>
                <a:gd name="connsiteX83" fmla="*/ 3950479 w 4750595"/>
                <a:gd name="connsiteY83" fmla="*/ 295303 h 2433639"/>
                <a:gd name="connsiteX84" fmla="*/ 3969529 w 4750595"/>
                <a:gd name="connsiteY84" fmla="*/ 269109 h 2433639"/>
                <a:gd name="connsiteX85" fmla="*/ 4002867 w 4750595"/>
                <a:gd name="connsiteY85" fmla="*/ 288159 h 2433639"/>
                <a:gd name="connsiteX86" fmla="*/ 4031441 w 4750595"/>
                <a:gd name="connsiteY86" fmla="*/ 228627 h 2433639"/>
                <a:gd name="connsiteX87" fmla="*/ 4095735 w 4750595"/>
                <a:gd name="connsiteY87" fmla="*/ 226246 h 2433639"/>
                <a:gd name="connsiteX88" fmla="*/ 4088591 w 4750595"/>
                <a:gd name="connsiteY88" fmla="*/ 202433 h 2433639"/>
                <a:gd name="connsiteX89" fmla="*/ 4164791 w 4750595"/>
                <a:gd name="connsiteY89" fmla="*/ 214340 h 2433639"/>
                <a:gd name="connsiteX90" fmla="*/ 4162410 w 4750595"/>
                <a:gd name="connsiteY90" fmla="*/ 166715 h 2433639"/>
                <a:gd name="connsiteX91" fmla="*/ 4202892 w 4750595"/>
                <a:gd name="connsiteY91" fmla="*/ 171478 h 2433639"/>
                <a:gd name="connsiteX92" fmla="*/ 4205272 w 4750595"/>
                <a:gd name="connsiteY92" fmla="*/ 145285 h 2433639"/>
                <a:gd name="connsiteX93" fmla="*/ 4300523 w 4750595"/>
                <a:gd name="connsiteY93" fmla="*/ 152428 h 2433639"/>
                <a:gd name="connsiteX94" fmla="*/ 4331479 w 4750595"/>
                <a:gd name="connsiteY94" fmla="*/ 116709 h 2433639"/>
                <a:gd name="connsiteX95" fmla="*/ 4383866 w 4750595"/>
                <a:gd name="connsiteY95" fmla="*/ 119091 h 2433639"/>
                <a:gd name="connsiteX96" fmla="*/ 4414822 w 4750595"/>
                <a:gd name="connsiteY96" fmla="*/ 95277 h 2433639"/>
                <a:gd name="connsiteX97" fmla="*/ 4471972 w 4750595"/>
                <a:gd name="connsiteY97" fmla="*/ 107184 h 2433639"/>
                <a:gd name="connsiteX98" fmla="*/ 4467210 w 4750595"/>
                <a:gd name="connsiteY98" fmla="*/ 66702 h 2433639"/>
                <a:gd name="connsiteX99" fmla="*/ 4655329 w 4750595"/>
                <a:gd name="connsiteY99" fmla="*/ 71465 h 2433639"/>
                <a:gd name="connsiteX100" fmla="*/ 4676759 w 4750595"/>
                <a:gd name="connsiteY100" fmla="*/ 40508 h 2433639"/>
                <a:gd name="connsiteX101" fmla="*/ 4719622 w 4750595"/>
                <a:gd name="connsiteY101" fmla="*/ 57177 h 2433639"/>
                <a:gd name="connsiteX102" fmla="*/ 4714861 w 4750595"/>
                <a:gd name="connsiteY102" fmla="*/ 21458 h 2433639"/>
                <a:gd name="connsiteX103" fmla="*/ 4750595 w 4750595"/>
                <a:gd name="connsiteY103"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985866 h 2433639"/>
                <a:gd name="connsiteX52" fmla="*/ 2417038 w 4750595"/>
                <a:gd name="connsiteY52" fmla="*/ 788515 h 2433639"/>
                <a:gd name="connsiteX53" fmla="*/ 2447910 w 4750595"/>
                <a:gd name="connsiteY53" fmla="*/ 900141 h 2433639"/>
                <a:gd name="connsiteX54" fmla="*/ 2495535 w 4750595"/>
                <a:gd name="connsiteY54" fmla="*/ 881091 h 2433639"/>
                <a:gd name="connsiteX55" fmla="*/ 2543161 w 4750595"/>
                <a:gd name="connsiteY55" fmla="*/ 893001 h 2433639"/>
                <a:gd name="connsiteX56" fmla="*/ 2552686 w 4750595"/>
                <a:gd name="connsiteY56" fmla="*/ 842995 h 2433639"/>
                <a:gd name="connsiteX57" fmla="*/ 2657460 w 4750595"/>
                <a:gd name="connsiteY57" fmla="*/ 792984 h 2433639"/>
                <a:gd name="connsiteX58" fmla="*/ 2821767 w 4750595"/>
                <a:gd name="connsiteY58" fmla="*/ 666778 h 2433639"/>
                <a:gd name="connsiteX59" fmla="*/ 2871773 w 4750595"/>
                <a:gd name="connsiteY59" fmla="*/ 678684 h 2433639"/>
                <a:gd name="connsiteX60" fmla="*/ 2905110 w 4750595"/>
                <a:gd name="connsiteY60" fmla="*/ 642965 h 2433639"/>
                <a:gd name="connsiteX61" fmla="*/ 2974166 w 4750595"/>
                <a:gd name="connsiteY61" fmla="*/ 654872 h 2433639"/>
                <a:gd name="connsiteX62" fmla="*/ 3014648 w 4750595"/>
                <a:gd name="connsiteY62" fmla="*/ 628678 h 2433639"/>
                <a:gd name="connsiteX63" fmla="*/ 3052749 w 4750595"/>
                <a:gd name="connsiteY63" fmla="*/ 626297 h 2433639"/>
                <a:gd name="connsiteX64" fmla="*/ 3083704 w 4750595"/>
                <a:gd name="connsiteY64" fmla="*/ 600103 h 2433639"/>
                <a:gd name="connsiteX65" fmla="*/ 3112278 w 4750595"/>
                <a:gd name="connsiteY65" fmla="*/ 614391 h 2433639"/>
                <a:gd name="connsiteX66" fmla="*/ 3124185 w 4750595"/>
                <a:gd name="connsiteY66" fmla="*/ 585814 h 2433639"/>
                <a:gd name="connsiteX67" fmla="*/ 3167048 w 4750595"/>
                <a:gd name="connsiteY67" fmla="*/ 571528 h 2433639"/>
                <a:gd name="connsiteX68" fmla="*/ 3205147 w 4750595"/>
                <a:gd name="connsiteY68" fmla="*/ 550096 h 2433639"/>
                <a:gd name="connsiteX69" fmla="*/ 3262297 w 4750595"/>
                <a:gd name="connsiteY69" fmla="*/ 552478 h 2433639"/>
                <a:gd name="connsiteX70" fmla="*/ 3278967 w 4750595"/>
                <a:gd name="connsiteY70" fmla="*/ 533428 h 2433639"/>
                <a:gd name="connsiteX71" fmla="*/ 3355166 w 4750595"/>
                <a:gd name="connsiteY71" fmla="*/ 540571 h 2433639"/>
                <a:gd name="connsiteX72" fmla="*/ 3364691 w 4750595"/>
                <a:gd name="connsiteY72" fmla="*/ 509615 h 2433639"/>
                <a:gd name="connsiteX73" fmla="*/ 3426603 w 4750595"/>
                <a:gd name="connsiteY73" fmla="*/ 516759 h 2433639"/>
                <a:gd name="connsiteX74" fmla="*/ 3474229 w 4750595"/>
                <a:gd name="connsiteY74" fmla="*/ 464372 h 2433639"/>
                <a:gd name="connsiteX75" fmla="*/ 3514710 w 4750595"/>
                <a:gd name="connsiteY75" fmla="*/ 466752 h 2433639"/>
                <a:gd name="connsiteX76" fmla="*/ 3545666 w 4750595"/>
                <a:gd name="connsiteY76" fmla="*/ 419128 h 2433639"/>
                <a:gd name="connsiteX77" fmla="*/ 3598054 w 4750595"/>
                <a:gd name="connsiteY77" fmla="*/ 426271 h 2433639"/>
                <a:gd name="connsiteX78" fmla="*/ 3626628 w 4750595"/>
                <a:gd name="connsiteY78" fmla="*/ 378646 h 2433639"/>
                <a:gd name="connsiteX79" fmla="*/ 3733786 w 4750595"/>
                <a:gd name="connsiteY79" fmla="*/ 383409 h 2433639"/>
                <a:gd name="connsiteX80" fmla="*/ 3776648 w 4750595"/>
                <a:gd name="connsiteY80" fmla="*/ 338165 h 2433639"/>
                <a:gd name="connsiteX81" fmla="*/ 3833798 w 4750595"/>
                <a:gd name="connsiteY81" fmla="*/ 323878 h 2433639"/>
                <a:gd name="connsiteX82" fmla="*/ 3855229 w 4750595"/>
                <a:gd name="connsiteY82" fmla="*/ 283396 h 2433639"/>
                <a:gd name="connsiteX83" fmla="*/ 3950479 w 4750595"/>
                <a:gd name="connsiteY83" fmla="*/ 295303 h 2433639"/>
                <a:gd name="connsiteX84" fmla="*/ 3969529 w 4750595"/>
                <a:gd name="connsiteY84" fmla="*/ 269109 h 2433639"/>
                <a:gd name="connsiteX85" fmla="*/ 4002867 w 4750595"/>
                <a:gd name="connsiteY85" fmla="*/ 288159 h 2433639"/>
                <a:gd name="connsiteX86" fmla="*/ 4031441 w 4750595"/>
                <a:gd name="connsiteY86" fmla="*/ 228627 h 2433639"/>
                <a:gd name="connsiteX87" fmla="*/ 4095735 w 4750595"/>
                <a:gd name="connsiteY87" fmla="*/ 226246 h 2433639"/>
                <a:gd name="connsiteX88" fmla="*/ 4088591 w 4750595"/>
                <a:gd name="connsiteY88" fmla="*/ 202433 h 2433639"/>
                <a:gd name="connsiteX89" fmla="*/ 4164791 w 4750595"/>
                <a:gd name="connsiteY89" fmla="*/ 214340 h 2433639"/>
                <a:gd name="connsiteX90" fmla="*/ 4162410 w 4750595"/>
                <a:gd name="connsiteY90" fmla="*/ 166715 h 2433639"/>
                <a:gd name="connsiteX91" fmla="*/ 4202892 w 4750595"/>
                <a:gd name="connsiteY91" fmla="*/ 171478 h 2433639"/>
                <a:gd name="connsiteX92" fmla="*/ 4205272 w 4750595"/>
                <a:gd name="connsiteY92" fmla="*/ 145285 h 2433639"/>
                <a:gd name="connsiteX93" fmla="*/ 4300523 w 4750595"/>
                <a:gd name="connsiteY93" fmla="*/ 152428 h 2433639"/>
                <a:gd name="connsiteX94" fmla="*/ 4331479 w 4750595"/>
                <a:gd name="connsiteY94" fmla="*/ 116709 h 2433639"/>
                <a:gd name="connsiteX95" fmla="*/ 4383866 w 4750595"/>
                <a:gd name="connsiteY95" fmla="*/ 119091 h 2433639"/>
                <a:gd name="connsiteX96" fmla="*/ 4414822 w 4750595"/>
                <a:gd name="connsiteY96" fmla="*/ 95277 h 2433639"/>
                <a:gd name="connsiteX97" fmla="*/ 4471972 w 4750595"/>
                <a:gd name="connsiteY97" fmla="*/ 107184 h 2433639"/>
                <a:gd name="connsiteX98" fmla="*/ 4467210 w 4750595"/>
                <a:gd name="connsiteY98" fmla="*/ 66702 h 2433639"/>
                <a:gd name="connsiteX99" fmla="*/ 4655329 w 4750595"/>
                <a:gd name="connsiteY99" fmla="*/ 71465 h 2433639"/>
                <a:gd name="connsiteX100" fmla="*/ 4676759 w 4750595"/>
                <a:gd name="connsiteY100" fmla="*/ 40508 h 2433639"/>
                <a:gd name="connsiteX101" fmla="*/ 4719622 w 4750595"/>
                <a:gd name="connsiteY101" fmla="*/ 57177 h 2433639"/>
                <a:gd name="connsiteX102" fmla="*/ 4714861 w 4750595"/>
                <a:gd name="connsiteY102" fmla="*/ 21458 h 2433639"/>
                <a:gd name="connsiteX103" fmla="*/ 4750595 w 4750595"/>
                <a:gd name="connsiteY103"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0 w 4750595"/>
                <a:gd name="connsiteY53" fmla="*/ 900141 h 2433639"/>
                <a:gd name="connsiteX54" fmla="*/ 2495535 w 4750595"/>
                <a:gd name="connsiteY54" fmla="*/ 881091 h 2433639"/>
                <a:gd name="connsiteX55" fmla="*/ 2543161 w 4750595"/>
                <a:gd name="connsiteY55" fmla="*/ 893001 h 2433639"/>
                <a:gd name="connsiteX56" fmla="*/ 2552686 w 4750595"/>
                <a:gd name="connsiteY56" fmla="*/ 842995 h 2433639"/>
                <a:gd name="connsiteX57" fmla="*/ 2657460 w 4750595"/>
                <a:gd name="connsiteY57" fmla="*/ 792984 h 2433639"/>
                <a:gd name="connsiteX58" fmla="*/ 2821767 w 4750595"/>
                <a:gd name="connsiteY58" fmla="*/ 666778 h 2433639"/>
                <a:gd name="connsiteX59" fmla="*/ 2871773 w 4750595"/>
                <a:gd name="connsiteY59" fmla="*/ 678684 h 2433639"/>
                <a:gd name="connsiteX60" fmla="*/ 2905110 w 4750595"/>
                <a:gd name="connsiteY60" fmla="*/ 642965 h 2433639"/>
                <a:gd name="connsiteX61" fmla="*/ 2974166 w 4750595"/>
                <a:gd name="connsiteY61" fmla="*/ 654872 h 2433639"/>
                <a:gd name="connsiteX62" fmla="*/ 3014648 w 4750595"/>
                <a:gd name="connsiteY62" fmla="*/ 628678 h 2433639"/>
                <a:gd name="connsiteX63" fmla="*/ 3052749 w 4750595"/>
                <a:gd name="connsiteY63" fmla="*/ 626297 h 2433639"/>
                <a:gd name="connsiteX64" fmla="*/ 3083704 w 4750595"/>
                <a:gd name="connsiteY64" fmla="*/ 600103 h 2433639"/>
                <a:gd name="connsiteX65" fmla="*/ 3112278 w 4750595"/>
                <a:gd name="connsiteY65" fmla="*/ 614391 h 2433639"/>
                <a:gd name="connsiteX66" fmla="*/ 3124185 w 4750595"/>
                <a:gd name="connsiteY66" fmla="*/ 585814 h 2433639"/>
                <a:gd name="connsiteX67" fmla="*/ 3167048 w 4750595"/>
                <a:gd name="connsiteY67" fmla="*/ 571528 h 2433639"/>
                <a:gd name="connsiteX68" fmla="*/ 3205147 w 4750595"/>
                <a:gd name="connsiteY68" fmla="*/ 550096 h 2433639"/>
                <a:gd name="connsiteX69" fmla="*/ 3262297 w 4750595"/>
                <a:gd name="connsiteY69" fmla="*/ 552478 h 2433639"/>
                <a:gd name="connsiteX70" fmla="*/ 3278967 w 4750595"/>
                <a:gd name="connsiteY70" fmla="*/ 533428 h 2433639"/>
                <a:gd name="connsiteX71" fmla="*/ 3355166 w 4750595"/>
                <a:gd name="connsiteY71" fmla="*/ 540571 h 2433639"/>
                <a:gd name="connsiteX72" fmla="*/ 3364691 w 4750595"/>
                <a:gd name="connsiteY72" fmla="*/ 509615 h 2433639"/>
                <a:gd name="connsiteX73" fmla="*/ 3426603 w 4750595"/>
                <a:gd name="connsiteY73" fmla="*/ 516759 h 2433639"/>
                <a:gd name="connsiteX74" fmla="*/ 3474229 w 4750595"/>
                <a:gd name="connsiteY74" fmla="*/ 464372 h 2433639"/>
                <a:gd name="connsiteX75" fmla="*/ 3514710 w 4750595"/>
                <a:gd name="connsiteY75" fmla="*/ 466752 h 2433639"/>
                <a:gd name="connsiteX76" fmla="*/ 3545666 w 4750595"/>
                <a:gd name="connsiteY76" fmla="*/ 419128 h 2433639"/>
                <a:gd name="connsiteX77" fmla="*/ 3598054 w 4750595"/>
                <a:gd name="connsiteY77" fmla="*/ 426271 h 2433639"/>
                <a:gd name="connsiteX78" fmla="*/ 3626628 w 4750595"/>
                <a:gd name="connsiteY78" fmla="*/ 378646 h 2433639"/>
                <a:gd name="connsiteX79" fmla="*/ 3733786 w 4750595"/>
                <a:gd name="connsiteY79" fmla="*/ 383409 h 2433639"/>
                <a:gd name="connsiteX80" fmla="*/ 3776648 w 4750595"/>
                <a:gd name="connsiteY80" fmla="*/ 338165 h 2433639"/>
                <a:gd name="connsiteX81" fmla="*/ 3833798 w 4750595"/>
                <a:gd name="connsiteY81" fmla="*/ 323878 h 2433639"/>
                <a:gd name="connsiteX82" fmla="*/ 3855229 w 4750595"/>
                <a:gd name="connsiteY82" fmla="*/ 283396 h 2433639"/>
                <a:gd name="connsiteX83" fmla="*/ 3950479 w 4750595"/>
                <a:gd name="connsiteY83" fmla="*/ 295303 h 2433639"/>
                <a:gd name="connsiteX84" fmla="*/ 3969529 w 4750595"/>
                <a:gd name="connsiteY84" fmla="*/ 269109 h 2433639"/>
                <a:gd name="connsiteX85" fmla="*/ 4002867 w 4750595"/>
                <a:gd name="connsiteY85" fmla="*/ 288159 h 2433639"/>
                <a:gd name="connsiteX86" fmla="*/ 4031441 w 4750595"/>
                <a:gd name="connsiteY86" fmla="*/ 228627 h 2433639"/>
                <a:gd name="connsiteX87" fmla="*/ 4095735 w 4750595"/>
                <a:gd name="connsiteY87" fmla="*/ 226246 h 2433639"/>
                <a:gd name="connsiteX88" fmla="*/ 4088591 w 4750595"/>
                <a:gd name="connsiteY88" fmla="*/ 202433 h 2433639"/>
                <a:gd name="connsiteX89" fmla="*/ 4164791 w 4750595"/>
                <a:gd name="connsiteY89" fmla="*/ 214340 h 2433639"/>
                <a:gd name="connsiteX90" fmla="*/ 4162410 w 4750595"/>
                <a:gd name="connsiteY90" fmla="*/ 166715 h 2433639"/>
                <a:gd name="connsiteX91" fmla="*/ 4202892 w 4750595"/>
                <a:gd name="connsiteY91" fmla="*/ 171478 h 2433639"/>
                <a:gd name="connsiteX92" fmla="*/ 4205272 w 4750595"/>
                <a:gd name="connsiteY92" fmla="*/ 145285 h 2433639"/>
                <a:gd name="connsiteX93" fmla="*/ 4300523 w 4750595"/>
                <a:gd name="connsiteY93" fmla="*/ 152428 h 2433639"/>
                <a:gd name="connsiteX94" fmla="*/ 4331479 w 4750595"/>
                <a:gd name="connsiteY94" fmla="*/ 116709 h 2433639"/>
                <a:gd name="connsiteX95" fmla="*/ 4383866 w 4750595"/>
                <a:gd name="connsiteY95" fmla="*/ 119091 h 2433639"/>
                <a:gd name="connsiteX96" fmla="*/ 4414822 w 4750595"/>
                <a:gd name="connsiteY96" fmla="*/ 95277 h 2433639"/>
                <a:gd name="connsiteX97" fmla="*/ 4471972 w 4750595"/>
                <a:gd name="connsiteY97" fmla="*/ 107184 h 2433639"/>
                <a:gd name="connsiteX98" fmla="*/ 4467210 w 4750595"/>
                <a:gd name="connsiteY98" fmla="*/ 66702 h 2433639"/>
                <a:gd name="connsiteX99" fmla="*/ 4655329 w 4750595"/>
                <a:gd name="connsiteY99" fmla="*/ 71465 h 2433639"/>
                <a:gd name="connsiteX100" fmla="*/ 4676759 w 4750595"/>
                <a:gd name="connsiteY100" fmla="*/ 40508 h 2433639"/>
                <a:gd name="connsiteX101" fmla="*/ 4719622 w 4750595"/>
                <a:gd name="connsiteY101" fmla="*/ 57177 h 2433639"/>
                <a:gd name="connsiteX102" fmla="*/ 4714861 w 4750595"/>
                <a:gd name="connsiteY102" fmla="*/ 21458 h 2433639"/>
                <a:gd name="connsiteX103" fmla="*/ 4750595 w 4750595"/>
                <a:gd name="connsiteY103"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95535 w 4750595"/>
                <a:gd name="connsiteY54" fmla="*/ 881091 h 2433639"/>
                <a:gd name="connsiteX55" fmla="*/ 2543161 w 4750595"/>
                <a:gd name="connsiteY55" fmla="*/ 893001 h 2433639"/>
                <a:gd name="connsiteX56" fmla="*/ 2552686 w 4750595"/>
                <a:gd name="connsiteY56" fmla="*/ 842995 h 2433639"/>
                <a:gd name="connsiteX57" fmla="*/ 2657460 w 4750595"/>
                <a:gd name="connsiteY57" fmla="*/ 792984 h 2433639"/>
                <a:gd name="connsiteX58" fmla="*/ 2821767 w 4750595"/>
                <a:gd name="connsiteY58" fmla="*/ 666778 h 2433639"/>
                <a:gd name="connsiteX59" fmla="*/ 2871773 w 4750595"/>
                <a:gd name="connsiteY59" fmla="*/ 678684 h 2433639"/>
                <a:gd name="connsiteX60" fmla="*/ 2905110 w 4750595"/>
                <a:gd name="connsiteY60" fmla="*/ 642965 h 2433639"/>
                <a:gd name="connsiteX61" fmla="*/ 2974166 w 4750595"/>
                <a:gd name="connsiteY61" fmla="*/ 654872 h 2433639"/>
                <a:gd name="connsiteX62" fmla="*/ 3014648 w 4750595"/>
                <a:gd name="connsiteY62" fmla="*/ 628678 h 2433639"/>
                <a:gd name="connsiteX63" fmla="*/ 3052749 w 4750595"/>
                <a:gd name="connsiteY63" fmla="*/ 626297 h 2433639"/>
                <a:gd name="connsiteX64" fmla="*/ 3083704 w 4750595"/>
                <a:gd name="connsiteY64" fmla="*/ 600103 h 2433639"/>
                <a:gd name="connsiteX65" fmla="*/ 3112278 w 4750595"/>
                <a:gd name="connsiteY65" fmla="*/ 614391 h 2433639"/>
                <a:gd name="connsiteX66" fmla="*/ 3124185 w 4750595"/>
                <a:gd name="connsiteY66" fmla="*/ 585814 h 2433639"/>
                <a:gd name="connsiteX67" fmla="*/ 3167048 w 4750595"/>
                <a:gd name="connsiteY67" fmla="*/ 571528 h 2433639"/>
                <a:gd name="connsiteX68" fmla="*/ 3205147 w 4750595"/>
                <a:gd name="connsiteY68" fmla="*/ 550096 h 2433639"/>
                <a:gd name="connsiteX69" fmla="*/ 3262297 w 4750595"/>
                <a:gd name="connsiteY69" fmla="*/ 552478 h 2433639"/>
                <a:gd name="connsiteX70" fmla="*/ 3278967 w 4750595"/>
                <a:gd name="connsiteY70" fmla="*/ 533428 h 2433639"/>
                <a:gd name="connsiteX71" fmla="*/ 3355166 w 4750595"/>
                <a:gd name="connsiteY71" fmla="*/ 540571 h 2433639"/>
                <a:gd name="connsiteX72" fmla="*/ 3364691 w 4750595"/>
                <a:gd name="connsiteY72" fmla="*/ 509615 h 2433639"/>
                <a:gd name="connsiteX73" fmla="*/ 3426603 w 4750595"/>
                <a:gd name="connsiteY73" fmla="*/ 516759 h 2433639"/>
                <a:gd name="connsiteX74" fmla="*/ 3474229 w 4750595"/>
                <a:gd name="connsiteY74" fmla="*/ 464372 h 2433639"/>
                <a:gd name="connsiteX75" fmla="*/ 3514710 w 4750595"/>
                <a:gd name="connsiteY75" fmla="*/ 466752 h 2433639"/>
                <a:gd name="connsiteX76" fmla="*/ 3545666 w 4750595"/>
                <a:gd name="connsiteY76" fmla="*/ 419128 h 2433639"/>
                <a:gd name="connsiteX77" fmla="*/ 3598054 w 4750595"/>
                <a:gd name="connsiteY77" fmla="*/ 426271 h 2433639"/>
                <a:gd name="connsiteX78" fmla="*/ 3626628 w 4750595"/>
                <a:gd name="connsiteY78" fmla="*/ 378646 h 2433639"/>
                <a:gd name="connsiteX79" fmla="*/ 3733786 w 4750595"/>
                <a:gd name="connsiteY79" fmla="*/ 383409 h 2433639"/>
                <a:gd name="connsiteX80" fmla="*/ 3776648 w 4750595"/>
                <a:gd name="connsiteY80" fmla="*/ 338165 h 2433639"/>
                <a:gd name="connsiteX81" fmla="*/ 3833798 w 4750595"/>
                <a:gd name="connsiteY81" fmla="*/ 323878 h 2433639"/>
                <a:gd name="connsiteX82" fmla="*/ 3855229 w 4750595"/>
                <a:gd name="connsiteY82" fmla="*/ 283396 h 2433639"/>
                <a:gd name="connsiteX83" fmla="*/ 3950479 w 4750595"/>
                <a:gd name="connsiteY83" fmla="*/ 295303 h 2433639"/>
                <a:gd name="connsiteX84" fmla="*/ 3969529 w 4750595"/>
                <a:gd name="connsiteY84" fmla="*/ 269109 h 2433639"/>
                <a:gd name="connsiteX85" fmla="*/ 4002867 w 4750595"/>
                <a:gd name="connsiteY85" fmla="*/ 288159 h 2433639"/>
                <a:gd name="connsiteX86" fmla="*/ 4031441 w 4750595"/>
                <a:gd name="connsiteY86" fmla="*/ 228627 h 2433639"/>
                <a:gd name="connsiteX87" fmla="*/ 4095735 w 4750595"/>
                <a:gd name="connsiteY87" fmla="*/ 226246 h 2433639"/>
                <a:gd name="connsiteX88" fmla="*/ 4088591 w 4750595"/>
                <a:gd name="connsiteY88" fmla="*/ 202433 h 2433639"/>
                <a:gd name="connsiteX89" fmla="*/ 4164791 w 4750595"/>
                <a:gd name="connsiteY89" fmla="*/ 214340 h 2433639"/>
                <a:gd name="connsiteX90" fmla="*/ 4162410 w 4750595"/>
                <a:gd name="connsiteY90" fmla="*/ 166715 h 2433639"/>
                <a:gd name="connsiteX91" fmla="*/ 4202892 w 4750595"/>
                <a:gd name="connsiteY91" fmla="*/ 171478 h 2433639"/>
                <a:gd name="connsiteX92" fmla="*/ 4205272 w 4750595"/>
                <a:gd name="connsiteY92" fmla="*/ 145285 h 2433639"/>
                <a:gd name="connsiteX93" fmla="*/ 4300523 w 4750595"/>
                <a:gd name="connsiteY93" fmla="*/ 152428 h 2433639"/>
                <a:gd name="connsiteX94" fmla="*/ 4331479 w 4750595"/>
                <a:gd name="connsiteY94" fmla="*/ 116709 h 2433639"/>
                <a:gd name="connsiteX95" fmla="*/ 4383866 w 4750595"/>
                <a:gd name="connsiteY95" fmla="*/ 119091 h 2433639"/>
                <a:gd name="connsiteX96" fmla="*/ 4414822 w 4750595"/>
                <a:gd name="connsiteY96" fmla="*/ 95277 h 2433639"/>
                <a:gd name="connsiteX97" fmla="*/ 4471972 w 4750595"/>
                <a:gd name="connsiteY97" fmla="*/ 107184 h 2433639"/>
                <a:gd name="connsiteX98" fmla="*/ 4467210 w 4750595"/>
                <a:gd name="connsiteY98" fmla="*/ 66702 h 2433639"/>
                <a:gd name="connsiteX99" fmla="*/ 4655329 w 4750595"/>
                <a:gd name="connsiteY99" fmla="*/ 71465 h 2433639"/>
                <a:gd name="connsiteX100" fmla="*/ 4676759 w 4750595"/>
                <a:gd name="connsiteY100" fmla="*/ 40508 h 2433639"/>
                <a:gd name="connsiteX101" fmla="*/ 4719622 w 4750595"/>
                <a:gd name="connsiteY101" fmla="*/ 57177 h 2433639"/>
                <a:gd name="connsiteX102" fmla="*/ 4714861 w 4750595"/>
                <a:gd name="connsiteY102" fmla="*/ 21458 h 2433639"/>
                <a:gd name="connsiteX103" fmla="*/ 4750595 w 4750595"/>
                <a:gd name="connsiteY103"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43161 w 4750595"/>
                <a:gd name="connsiteY55" fmla="*/ 893001 h 2433639"/>
                <a:gd name="connsiteX56" fmla="*/ 2552686 w 4750595"/>
                <a:gd name="connsiteY56" fmla="*/ 842995 h 2433639"/>
                <a:gd name="connsiteX57" fmla="*/ 2657460 w 4750595"/>
                <a:gd name="connsiteY57" fmla="*/ 792984 h 2433639"/>
                <a:gd name="connsiteX58" fmla="*/ 2821767 w 4750595"/>
                <a:gd name="connsiteY58" fmla="*/ 666778 h 2433639"/>
                <a:gd name="connsiteX59" fmla="*/ 2871773 w 4750595"/>
                <a:gd name="connsiteY59" fmla="*/ 678684 h 2433639"/>
                <a:gd name="connsiteX60" fmla="*/ 2905110 w 4750595"/>
                <a:gd name="connsiteY60" fmla="*/ 642965 h 2433639"/>
                <a:gd name="connsiteX61" fmla="*/ 2974166 w 4750595"/>
                <a:gd name="connsiteY61" fmla="*/ 654872 h 2433639"/>
                <a:gd name="connsiteX62" fmla="*/ 3014648 w 4750595"/>
                <a:gd name="connsiteY62" fmla="*/ 628678 h 2433639"/>
                <a:gd name="connsiteX63" fmla="*/ 3052749 w 4750595"/>
                <a:gd name="connsiteY63" fmla="*/ 626297 h 2433639"/>
                <a:gd name="connsiteX64" fmla="*/ 3083704 w 4750595"/>
                <a:gd name="connsiteY64" fmla="*/ 600103 h 2433639"/>
                <a:gd name="connsiteX65" fmla="*/ 3112278 w 4750595"/>
                <a:gd name="connsiteY65" fmla="*/ 614391 h 2433639"/>
                <a:gd name="connsiteX66" fmla="*/ 3124185 w 4750595"/>
                <a:gd name="connsiteY66" fmla="*/ 585814 h 2433639"/>
                <a:gd name="connsiteX67" fmla="*/ 3167048 w 4750595"/>
                <a:gd name="connsiteY67" fmla="*/ 571528 h 2433639"/>
                <a:gd name="connsiteX68" fmla="*/ 3205147 w 4750595"/>
                <a:gd name="connsiteY68" fmla="*/ 550096 h 2433639"/>
                <a:gd name="connsiteX69" fmla="*/ 3262297 w 4750595"/>
                <a:gd name="connsiteY69" fmla="*/ 552478 h 2433639"/>
                <a:gd name="connsiteX70" fmla="*/ 3278967 w 4750595"/>
                <a:gd name="connsiteY70" fmla="*/ 533428 h 2433639"/>
                <a:gd name="connsiteX71" fmla="*/ 3355166 w 4750595"/>
                <a:gd name="connsiteY71" fmla="*/ 540571 h 2433639"/>
                <a:gd name="connsiteX72" fmla="*/ 3364691 w 4750595"/>
                <a:gd name="connsiteY72" fmla="*/ 509615 h 2433639"/>
                <a:gd name="connsiteX73" fmla="*/ 3426603 w 4750595"/>
                <a:gd name="connsiteY73" fmla="*/ 516759 h 2433639"/>
                <a:gd name="connsiteX74" fmla="*/ 3474229 w 4750595"/>
                <a:gd name="connsiteY74" fmla="*/ 464372 h 2433639"/>
                <a:gd name="connsiteX75" fmla="*/ 3514710 w 4750595"/>
                <a:gd name="connsiteY75" fmla="*/ 466752 h 2433639"/>
                <a:gd name="connsiteX76" fmla="*/ 3545666 w 4750595"/>
                <a:gd name="connsiteY76" fmla="*/ 419128 h 2433639"/>
                <a:gd name="connsiteX77" fmla="*/ 3598054 w 4750595"/>
                <a:gd name="connsiteY77" fmla="*/ 426271 h 2433639"/>
                <a:gd name="connsiteX78" fmla="*/ 3626628 w 4750595"/>
                <a:gd name="connsiteY78" fmla="*/ 378646 h 2433639"/>
                <a:gd name="connsiteX79" fmla="*/ 3733786 w 4750595"/>
                <a:gd name="connsiteY79" fmla="*/ 383409 h 2433639"/>
                <a:gd name="connsiteX80" fmla="*/ 3776648 w 4750595"/>
                <a:gd name="connsiteY80" fmla="*/ 338165 h 2433639"/>
                <a:gd name="connsiteX81" fmla="*/ 3833798 w 4750595"/>
                <a:gd name="connsiteY81" fmla="*/ 323878 h 2433639"/>
                <a:gd name="connsiteX82" fmla="*/ 3855229 w 4750595"/>
                <a:gd name="connsiteY82" fmla="*/ 283396 h 2433639"/>
                <a:gd name="connsiteX83" fmla="*/ 3950479 w 4750595"/>
                <a:gd name="connsiteY83" fmla="*/ 295303 h 2433639"/>
                <a:gd name="connsiteX84" fmla="*/ 3969529 w 4750595"/>
                <a:gd name="connsiteY84" fmla="*/ 269109 h 2433639"/>
                <a:gd name="connsiteX85" fmla="*/ 4002867 w 4750595"/>
                <a:gd name="connsiteY85" fmla="*/ 288159 h 2433639"/>
                <a:gd name="connsiteX86" fmla="*/ 4031441 w 4750595"/>
                <a:gd name="connsiteY86" fmla="*/ 228627 h 2433639"/>
                <a:gd name="connsiteX87" fmla="*/ 4095735 w 4750595"/>
                <a:gd name="connsiteY87" fmla="*/ 226246 h 2433639"/>
                <a:gd name="connsiteX88" fmla="*/ 4088591 w 4750595"/>
                <a:gd name="connsiteY88" fmla="*/ 202433 h 2433639"/>
                <a:gd name="connsiteX89" fmla="*/ 4164791 w 4750595"/>
                <a:gd name="connsiteY89" fmla="*/ 214340 h 2433639"/>
                <a:gd name="connsiteX90" fmla="*/ 4162410 w 4750595"/>
                <a:gd name="connsiteY90" fmla="*/ 166715 h 2433639"/>
                <a:gd name="connsiteX91" fmla="*/ 4202892 w 4750595"/>
                <a:gd name="connsiteY91" fmla="*/ 171478 h 2433639"/>
                <a:gd name="connsiteX92" fmla="*/ 4205272 w 4750595"/>
                <a:gd name="connsiteY92" fmla="*/ 145285 h 2433639"/>
                <a:gd name="connsiteX93" fmla="*/ 4300523 w 4750595"/>
                <a:gd name="connsiteY93" fmla="*/ 152428 h 2433639"/>
                <a:gd name="connsiteX94" fmla="*/ 4331479 w 4750595"/>
                <a:gd name="connsiteY94" fmla="*/ 116709 h 2433639"/>
                <a:gd name="connsiteX95" fmla="*/ 4383866 w 4750595"/>
                <a:gd name="connsiteY95" fmla="*/ 119091 h 2433639"/>
                <a:gd name="connsiteX96" fmla="*/ 4414822 w 4750595"/>
                <a:gd name="connsiteY96" fmla="*/ 95277 h 2433639"/>
                <a:gd name="connsiteX97" fmla="*/ 4471972 w 4750595"/>
                <a:gd name="connsiteY97" fmla="*/ 107184 h 2433639"/>
                <a:gd name="connsiteX98" fmla="*/ 4467210 w 4750595"/>
                <a:gd name="connsiteY98" fmla="*/ 66702 h 2433639"/>
                <a:gd name="connsiteX99" fmla="*/ 4655329 w 4750595"/>
                <a:gd name="connsiteY99" fmla="*/ 71465 h 2433639"/>
                <a:gd name="connsiteX100" fmla="*/ 4676759 w 4750595"/>
                <a:gd name="connsiteY100" fmla="*/ 40508 h 2433639"/>
                <a:gd name="connsiteX101" fmla="*/ 4719622 w 4750595"/>
                <a:gd name="connsiteY101" fmla="*/ 57177 h 2433639"/>
                <a:gd name="connsiteX102" fmla="*/ 4714861 w 4750595"/>
                <a:gd name="connsiteY102" fmla="*/ 21458 h 2433639"/>
                <a:gd name="connsiteX103" fmla="*/ 4750595 w 4750595"/>
                <a:gd name="connsiteY103"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52686 w 4750595"/>
                <a:gd name="connsiteY55" fmla="*/ 842995 h 2433639"/>
                <a:gd name="connsiteX56" fmla="*/ 2657460 w 4750595"/>
                <a:gd name="connsiteY56" fmla="*/ 792984 h 2433639"/>
                <a:gd name="connsiteX57" fmla="*/ 2821767 w 4750595"/>
                <a:gd name="connsiteY57" fmla="*/ 666778 h 2433639"/>
                <a:gd name="connsiteX58" fmla="*/ 2871773 w 4750595"/>
                <a:gd name="connsiteY58" fmla="*/ 678684 h 2433639"/>
                <a:gd name="connsiteX59" fmla="*/ 2905110 w 4750595"/>
                <a:gd name="connsiteY59" fmla="*/ 642965 h 2433639"/>
                <a:gd name="connsiteX60" fmla="*/ 2974166 w 4750595"/>
                <a:gd name="connsiteY60" fmla="*/ 654872 h 2433639"/>
                <a:gd name="connsiteX61" fmla="*/ 3014648 w 4750595"/>
                <a:gd name="connsiteY61" fmla="*/ 628678 h 2433639"/>
                <a:gd name="connsiteX62" fmla="*/ 3052749 w 4750595"/>
                <a:gd name="connsiteY62" fmla="*/ 626297 h 2433639"/>
                <a:gd name="connsiteX63" fmla="*/ 3083704 w 4750595"/>
                <a:gd name="connsiteY63" fmla="*/ 600103 h 2433639"/>
                <a:gd name="connsiteX64" fmla="*/ 3112278 w 4750595"/>
                <a:gd name="connsiteY64" fmla="*/ 614391 h 2433639"/>
                <a:gd name="connsiteX65" fmla="*/ 3124185 w 4750595"/>
                <a:gd name="connsiteY65" fmla="*/ 585814 h 2433639"/>
                <a:gd name="connsiteX66" fmla="*/ 3167048 w 4750595"/>
                <a:gd name="connsiteY66" fmla="*/ 571528 h 2433639"/>
                <a:gd name="connsiteX67" fmla="*/ 3205147 w 4750595"/>
                <a:gd name="connsiteY67" fmla="*/ 550096 h 2433639"/>
                <a:gd name="connsiteX68" fmla="*/ 3262297 w 4750595"/>
                <a:gd name="connsiteY68" fmla="*/ 552478 h 2433639"/>
                <a:gd name="connsiteX69" fmla="*/ 3278967 w 4750595"/>
                <a:gd name="connsiteY69" fmla="*/ 533428 h 2433639"/>
                <a:gd name="connsiteX70" fmla="*/ 3355166 w 4750595"/>
                <a:gd name="connsiteY70" fmla="*/ 540571 h 2433639"/>
                <a:gd name="connsiteX71" fmla="*/ 3364691 w 4750595"/>
                <a:gd name="connsiteY71" fmla="*/ 509615 h 2433639"/>
                <a:gd name="connsiteX72" fmla="*/ 3426603 w 4750595"/>
                <a:gd name="connsiteY72" fmla="*/ 516759 h 2433639"/>
                <a:gd name="connsiteX73" fmla="*/ 3474229 w 4750595"/>
                <a:gd name="connsiteY73" fmla="*/ 464372 h 2433639"/>
                <a:gd name="connsiteX74" fmla="*/ 3514710 w 4750595"/>
                <a:gd name="connsiteY74" fmla="*/ 466752 h 2433639"/>
                <a:gd name="connsiteX75" fmla="*/ 3545666 w 4750595"/>
                <a:gd name="connsiteY75" fmla="*/ 419128 h 2433639"/>
                <a:gd name="connsiteX76" fmla="*/ 3598054 w 4750595"/>
                <a:gd name="connsiteY76" fmla="*/ 426271 h 2433639"/>
                <a:gd name="connsiteX77" fmla="*/ 3626628 w 4750595"/>
                <a:gd name="connsiteY77" fmla="*/ 378646 h 2433639"/>
                <a:gd name="connsiteX78" fmla="*/ 3733786 w 4750595"/>
                <a:gd name="connsiteY78" fmla="*/ 383409 h 2433639"/>
                <a:gd name="connsiteX79" fmla="*/ 3776648 w 4750595"/>
                <a:gd name="connsiteY79" fmla="*/ 338165 h 2433639"/>
                <a:gd name="connsiteX80" fmla="*/ 3833798 w 4750595"/>
                <a:gd name="connsiteY80" fmla="*/ 323878 h 2433639"/>
                <a:gd name="connsiteX81" fmla="*/ 3855229 w 4750595"/>
                <a:gd name="connsiteY81" fmla="*/ 283396 h 2433639"/>
                <a:gd name="connsiteX82" fmla="*/ 3950479 w 4750595"/>
                <a:gd name="connsiteY82" fmla="*/ 295303 h 2433639"/>
                <a:gd name="connsiteX83" fmla="*/ 3969529 w 4750595"/>
                <a:gd name="connsiteY83" fmla="*/ 269109 h 2433639"/>
                <a:gd name="connsiteX84" fmla="*/ 4002867 w 4750595"/>
                <a:gd name="connsiteY84" fmla="*/ 288159 h 2433639"/>
                <a:gd name="connsiteX85" fmla="*/ 4031441 w 4750595"/>
                <a:gd name="connsiteY85" fmla="*/ 228627 h 2433639"/>
                <a:gd name="connsiteX86" fmla="*/ 4095735 w 4750595"/>
                <a:gd name="connsiteY86" fmla="*/ 226246 h 2433639"/>
                <a:gd name="connsiteX87" fmla="*/ 4088591 w 4750595"/>
                <a:gd name="connsiteY87" fmla="*/ 202433 h 2433639"/>
                <a:gd name="connsiteX88" fmla="*/ 4164791 w 4750595"/>
                <a:gd name="connsiteY88" fmla="*/ 214340 h 2433639"/>
                <a:gd name="connsiteX89" fmla="*/ 4162410 w 4750595"/>
                <a:gd name="connsiteY89" fmla="*/ 166715 h 2433639"/>
                <a:gd name="connsiteX90" fmla="*/ 4202892 w 4750595"/>
                <a:gd name="connsiteY90" fmla="*/ 171478 h 2433639"/>
                <a:gd name="connsiteX91" fmla="*/ 4205272 w 4750595"/>
                <a:gd name="connsiteY91" fmla="*/ 145285 h 2433639"/>
                <a:gd name="connsiteX92" fmla="*/ 4300523 w 4750595"/>
                <a:gd name="connsiteY92" fmla="*/ 152428 h 2433639"/>
                <a:gd name="connsiteX93" fmla="*/ 4331479 w 4750595"/>
                <a:gd name="connsiteY93" fmla="*/ 116709 h 2433639"/>
                <a:gd name="connsiteX94" fmla="*/ 4383866 w 4750595"/>
                <a:gd name="connsiteY94" fmla="*/ 119091 h 2433639"/>
                <a:gd name="connsiteX95" fmla="*/ 4414822 w 4750595"/>
                <a:gd name="connsiteY95" fmla="*/ 95277 h 2433639"/>
                <a:gd name="connsiteX96" fmla="*/ 4471972 w 4750595"/>
                <a:gd name="connsiteY96" fmla="*/ 107184 h 2433639"/>
                <a:gd name="connsiteX97" fmla="*/ 4467210 w 4750595"/>
                <a:gd name="connsiteY97" fmla="*/ 66702 h 2433639"/>
                <a:gd name="connsiteX98" fmla="*/ 4655329 w 4750595"/>
                <a:gd name="connsiteY98" fmla="*/ 71465 h 2433639"/>
                <a:gd name="connsiteX99" fmla="*/ 4676759 w 4750595"/>
                <a:gd name="connsiteY99" fmla="*/ 40508 h 2433639"/>
                <a:gd name="connsiteX100" fmla="*/ 4719622 w 4750595"/>
                <a:gd name="connsiteY100" fmla="*/ 57177 h 2433639"/>
                <a:gd name="connsiteX101" fmla="*/ 4714861 w 4750595"/>
                <a:gd name="connsiteY101" fmla="*/ 21458 h 2433639"/>
                <a:gd name="connsiteX102" fmla="*/ 4750595 w 4750595"/>
                <a:gd name="connsiteY102"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657460 w 4750595"/>
                <a:gd name="connsiteY56" fmla="*/ 792984 h 2433639"/>
                <a:gd name="connsiteX57" fmla="*/ 2821767 w 4750595"/>
                <a:gd name="connsiteY57" fmla="*/ 666778 h 2433639"/>
                <a:gd name="connsiteX58" fmla="*/ 2871773 w 4750595"/>
                <a:gd name="connsiteY58" fmla="*/ 678684 h 2433639"/>
                <a:gd name="connsiteX59" fmla="*/ 2905110 w 4750595"/>
                <a:gd name="connsiteY59" fmla="*/ 642965 h 2433639"/>
                <a:gd name="connsiteX60" fmla="*/ 2974166 w 4750595"/>
                <a:gd name="connsiteY60" fmla="*/ 654872 h 2433639"/>
                <a:gd name="connsiteX61" fmla="*/ 3014648 w 4750595"/>
                <a:gd name="connsiteY61" fmla="*/ 628678 h 2433639"/>
                <a:gd name="connsiteX62" fmla="*/ 3052749 w 4750595"/>
                <a:gd name="connsiteY62" fmla="*/ 626297 h 2433639"/>
                <a:gd name="connsiteX63" fmla="*/ 3083704 w 4750595"/>
                <a:gd name="connsiteY63" fmla="*/ 600103 h 2433639"/>
                <a:gd name="connsiteX64" fmla="*/ 3112278 w 4750595"/>
                <a:gd name="connsiteY64" fmla="*/ 614391 h 2433639"/>
                <a:gd name="connsiteX65" fmla="*/ 3124185 w 4750595"/>
                <a:gd name="connsiteY65" fmla="*/ 585814 h 2433639"/>
                <a:gd name="connsiteX66" fmla="*/ 3167048 w 4750595"/>
                <a:gd name="connsiteY66" fmla="*/ 571528 h 2433639"/>
                <a:gd name="connsiteX67" fmla="*/ 3205147 w 4750595"/>
                <a:gd name="connsiteY67" fmla="*/ 550096 h 2433639"/>
                <a:gd name="connsiteX68" fmla="*/ 3262297 w 4750595"/>
                <a:gd name="connsiteY68" fmla="*/ 552478 h 2433639"/>
                <a:gd name="connsiteX69" fmla="*/ 3278967 w 4750595"/>
                <a:gd name="connsiteY69" fmla="*/ 533428 h 2433639"/>
                <a:gd name="connsiteX70" fmla="*/ 3355166 w 4750595"/>
                <a:gd name="connsiteY70" fmla="*/ 540571 h 2433639"/>
                <a:gd name="connsiteX71" fmla="*/ 3364691 w 4750595"/>
                <a:gd name="connsiteY71" fmla="*/ 509615 h 2433639"/>
                <a:gd name="connsiteX72" fmla="*/ 3426603 w 4750595"/>
                <a:gd name="connsiteY72" fmla="*/ 516759 h 2433639"/>
                <a:gd name="connsiteX73" fmla="*/ 3474229 w 4750595"/>
                <a:gd name="connsiteY73" fmla="*/ 464372 h 2433639"/>
                <a:gd name="connsiteX74" fmla="*/ 3514710 w 4750595"/>
                <a:gd name="connsiteY74" fmla="*/ 466752 h 2433639"/>
                <a:gd name="connsiteX75" fmla="*/ 3545666 w 4750595"/>
                <a:gd name="connsiteY75" fmla="*/ 419128 h 2433639"/>
                <a:gd name="connsiteX76" fmla="*/ 3598054 w 4750595"/>
                <a:gd name="connsiteY76" fmla="*/ 426271 h 2433639"/>
                <a:gd name="connsiteX77" fmla="*/ 3626628 w 4750595"/>
                <a:gd name="connsiteY77" fmla="*/ 378646 h 2433639"/>
                <a:gd name="connsiteX78" fmla="*/ 3733786 w 4750595"/>
                <a:gd name="connsiteY78" fmla="*/ 383409 h 2433639"/>
                <a:gd name="connsiteX79" fmla="*/ 3776648 w 4750595"/>
                <a:gd name="connsiteY79" fmla="*/ 338165 h 2433639"/>
                <a:gd name="connsiteX80" fmla="*/ 3833798 w 4750595"/>
                <a:gd name="connsiteY80" fmla="*/ 323878 h 2433639"/>
                <a:gd name="connsiteX81" fmla="*/ 3855229 w 4750595"/>
                <a:gd name="connsiteY81" fmla="*/ 283396 h 2433639"/>
                <a:gd name="connsiteX82" fmla="*/ 3950479 w 4750595"/>
                <a:gd name="connsiteY82" fmla="*/ 295303 h 2433639"/>
                <a:gd name="connsiteX83" fmla="*/ 3969529 w 4750595"/>
                <a:gd name="connsiteY83" fmla="*/ 269109 h 2433639"/>
                <a:gd name="connsiteX84" fmla="*/ 4002867 w 4750595"/>
                <a:gd name="connsiteY84" fmla="*/ 288159 h 2433639"/>
                <a:gd name="connsiteX85" fmla="*/ 4031441 w 4750595"/>
                <a:gd name="connsiteY85" fmla="*/ 228627 h 2433639"/>
                <a:gd name="connsiteX86" fmla="*/ 4095735 w 4750595"/>
                <a:gd name="connsiteY86" fmla="*/ 226246 h 2433639"/>
                <a:gd name="connsiteX87" fmla="*/ 4088591 w 4750595"/>
                <a:gd name="connsiteY87" fmla="*/ 202433 h 2433639"/>
                <a:gd name="connsiteX88" fmla="*/ 4164791 w 4750595"/>
                <a:gd name="connsiteY88" fmla="*/ 214340 h 2433639"/>
                <a:gd name="connsiteX89" fmla="*/ 4162410 w 4750595"/>
                <a:gd name="connsiteY89" fmla="*/ 166715 h 2433639"/>
                <a:gd name="connsiteX90" fmla="*/ 4202892 w 4750595"/>
                <a:gd name="connsiteY90" fmla="*/ 171478 h 2433639"/>
                <a:gd name="connsiteX91" fmla="*/ 4205272 w 4750595"/>
                <a:gd name="connsiteY91" fmla="*/ 145285 h 2433639"/>
                <a:gd name="connsiteX92" fmla="*/ 4300523 w 4750595"/>
                <a:gd name="connsiteY92" fmla="*/ 152428 h 2433639"/>
                <a:gd name="connsiteX93" fmla="*/ 4331479 w 4750595"/>
                <a:gd name="connsiteY93" fmla="*/ 116709 h 2433639"/>
                <a:gd name="connsiteX94" fmla="*/ 4383866 w 4750595"/>
                <a:gd name="connsiteY94" fmla="*/ 119091 h 2433639"/>
                <a:gd name="connsiteX95" fmla="*/ 4414822 w 4750595"/>
                <a:gd name="connsiteY95" fmla="*/ 95277 h 2433639"/>
                <a:gd name="connsiteX96" fmla="*/ 4471972 w 4750595"/>
                <a:gd name="connsiteY96" fmla="*/ 107184 h 2433639"/>
                <a:gd name="connsiteX97" fmla="*/ 4467210 w 4750595"/>
                <a:gd name="connsiteY97" fmla="*/ 66702 h 2433639"/>
                <a:gd name="connsiteX98" fmla="*/ 4655329 w 4750595"/>
                <a:gd name="connsiteY98" fmla="*/ 71465 h 2433639"/>
                <a:gd name="connsiteX99" fmla="*/ 4676759 w 4750595"/>
                <a:gd name="connsiteY99" fmla="*/ 40508 h 2433639"/>
                <a:gd name="connsiteX100" fmla="*/ 4719622 w 4750595"/>
                <a:gd name="connsiteY100" fmla="*/ 57177 h 2433639"/>
                <a:gd name="connsiteX101" fmla="*/ 4714861 w 4750595"/>
                <a:gd name="connsiteY101" fmla="*/ 21458 h 2433639"/>
                <a:gd name="connsiteX102" fmla="*/ 4750595 w 4750595"/>
                <a:gd name="connsiteY102"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821767 w 4750595"/>
                <a:gd name="connsiteY57" fmla="*/ 666778 h 2433639"/>
                <a:gd name="connsiteX58" fmla="*/ 2871773 w 4750595"/>
                <a:gd name="connsiteY58" fmla="*/ 678684 h 2433639"/>
                <a:gd name="connsiteX59" fmla="*/ 2905110 w 4750595"/>
                <a:gd name="connsiteY59" fmla="*/ 642965 h 2433639"/>
                <a:gd name="connsiteX60" fmla="*/ 2974166 w 4750595"/>
                <a:gd name="connsiteY60" fmla="*/ 654872 h 2433639"/>
                <a:gd name="connsiteX61" fmla="*/ 3014648 w 4750595"/>
                <a:gd name="connsiteY61" fmla="*/ 628678 h 2433639"/>
                <a:gd name="connsiteX62" fmla="*/ 3052749 w 4750595"/>
                <a:gd name="connsiteY62" fmla="*/ 626297 h 2433639"/>
                <a:gd name="connsiteX63" fmla="*/ 3083704 w 4750595"/>
                <a:gd name="connsiteY63" fmla="*/ 600103 h 2433639"/>
                <a:gd name="connsiteX64" fmla="*/ 3112278 w 4750595"/>
                <a:gd name="connsiteY64" fmla="*/ 614391 h 2433639"/>
                <a:gd name="connsiteX65" fmla="*/ 3124185 w 4750595"/>
                <a:gd name="connsiteY65" fmla="*/ 585814 h 2433639"/>
                <a:gd name="connsiteX66" fmla="*/ 3167048 w 4750595"/>
                <a:gd name="connsiteY66" fmla="*/ 571528 h 2433639"/>
                <a:gd name="connsiteX67" fmla="*/ 3205147 w 4750595"/>
                <a:gd name="connsiteY67" fmla="*/ 550096 h 2433639"/>
                <a:gd name="connsiteX68" fmla="*/ 3262297 w 4750595"/>
                <a:gd name="connsiteY68" fmla="*/ 552478 h 2433639"/>
                <a:gd name="connsiteX69" fmla="*/ 3278967 w 4750595"/>
                <a:gd name="connsiteY69" fmla="*/ 533428 h 2433639"/>
                <a:gd name="connsiteX70" fmla="*/ 3355166 w 4750595"/>
                <a:gd name="connsiteY70" fmla="*/ 540571 h 2433639"/>
                <a:gd name="connsiteX71" fmla="*/ 3364691 w 4750595"/>
                <a:gd name="connsiteY71" fmla="*/ 509615 h 2433639"/>
                <a:gd name="connsiteX72" fmla="*/ 3426603 w 4750595"/>
                <a:gd name="connsiteY72" fmla="*/ 516759 h 2433639"/>
                <a:gd name="connsiteX73" fmla="*/ 3474229 w 4750595"/>
                <a:gd name="connsiteY73" fmla="*/ 464372 h 2433639"/>
                <a:gd name="connsiteX74" fmla="*/ 3514710 w 4750595"/>
                <a:gd name="connsiteY74" fmla="*/ 466752 h 2433639"/>
                <a:gd name="connsiteX75" fmla="*/ 3545666 w 4750595"/>
                <a:gd name="connsiteY75" fmla="*/ 419128 h 2433639"/>
                <a:gd name="connsiteX76" fmla="*/ 3598054 w 4750595"/>
                <a:gd name="connsiteY76" fmla="*/ 426271 h 2433639"/>
                <a:gd name="connsiteX77" fmla="*/ 3626628 w 4750595"/>
                <a:gd name="connsiteY77" fmla="*/ 378646 h 2433639"/>
                <a:gd name="connsiteX78" fmla="*/ 3733786 w 4750595"/>
                <a:gd name="connsiteY78" fmla="*/ 383409 h 2433639"/>
                <a:gd name="connsiteX79" fmla="*/ 3776648 w 4750595"/>
                <a:gd name="connsiteY79" fmla="*/ 338165 h 2433639"/>
                <a:gd name="connsiteX80" fmla="*/ 3833798 w 4750595"/>
                <a:gd name="connsiteY80" fmla="*/ 323878 h 2433639"/>
                <a:gd name="connsiteX81" fmla="*/ 3855229 w 4750595"/>
                <a:gd name="connsiteY81" fmla="*/ 283396 h 2433639"/>
                <a:gd name="connsiteX82" fmla="*/ 3950479 w 4750595"/>
                <a:gd name="connsiteY82" fmla="*/ 295303 h 2433639"/>
                <a:gd name="connsiteX83" fmla="*/ 3969529 w 4750595"/>
                <a:gd name="connsiteY83" fmla="*/ 269109 h 2433639"/>
                <a:gd name="connsiteX84" fmla="*/ 4002867 w 4750595"/>
                <a:gd name="connsiteY84" fmla="*/ 288159 h 2433639"/>
                <a:gd name="connsiteX85" fmla="*/ 4031441 w 4750595"/>
                <a:gd name="connsiteY85" fmla="*/ 228627 h 2433639"/>
                <a:gd name="connsiteX86" fmla="*/ 4095735 w 4750595"/>
                <a:gd name="connsiteY86" fmla="*/ 226246 h 2433639"/>
                <a:gd name="connsiteX87" fmla="*/ 4088591 w 4750595"/>
                <a:gd name="connsiteY87" fmla="*/ 202433 h 2433639"/>
                <a:gd name="connsiteX88" fmla="*/ 4164791 w 4750595"/>
                <a:gd name="connsiteY88" fmla="*/ 214340 h 2433639"/>
                <a:gd name="connsiteX89" fmla="*/ 4162410 w 4750595"/>
                <a:gd name="connsiteY89" fmla="*/ 166715 h 2433639"/>
                <a:gd name="connsiteX90" fmla="*/ 4202892 w 4750595"/>
                <a:gd name="connsiteY90" fmla="*/ 171478 h 2433639"/>
                <a:gd name="connsiteX91" fmla="*/ 4205272 w 4750595"/>
                <a:gd name="connsiteY91" fmla="*/ 145285 h 2433639"/>
                <a:gd name="connsiteX92" fmla="*/ 4300523 w 4750595"/>
                <a:gd name="connsiteY92" fmla="*/ 152428 h 2433639"/>
                <a:gd name="connsiteX93" fmla="*/ 4331479 w 4750595"/>
                <a:gd name="connsiteY93" fmla="*/ 116709 h 2433639"/>
                <a:gd name="connsiteX94" fmla="*/ 4383866 w 4750595"/>
                <a:gd name="connsiteY94" fmla="*/ 119091 h 2433639"/>
                <a:gd name="connsiteX95" fmla="*/ 4414822 w 4750595"/>
                <a:gd name="connsiteY95" fmla="*/ 95277 h 2433639"/>
                <a:gd name="connsiteX96" fmla="*/ 4471972 w 4750595"/>
                <a:gd name="connsiteY96" fmla="*/ 107184 h 2433639"/>
                <a:gd name="connsiteX97" fmla="*/ 4467210 w 4750595"/>
                <a:gd name="connsiteY97" fmla="*/ 66702 h 2433639"/>
                <a:gd name="connsiteX98" fmla="*/ 4655329 w 4750595"/>
                <a:gd name="connsiteY98" fmla="*/ 71465 h 2433639"/>
                <a:gd name="connsiteX99" fmla="*/ 4676759 w 4750595"/>
                <a:gd name="connsiteY99" fmla="*/ 40508 h 2433639"/>
                <a:gd name="connsiteX100" fmla="*/ 4719622 w 4750595"/>
                <a:gd name="connsiteY100" fmla="*/ 57177 h 2433639"/>
                <a:gd name="connsiteX101" fmla="*/ 4714861 w 4750595"/>
                <a:gd name="connsiteY101" fmla="*/ 21458 h 2433639"/>
                <a:gd name="connsiteX102" fmla="*/ 4750595 w 4750595"/>
                <a:gd name="connsiteY102"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700070 w 4750595"/>
                <a:gd name="connsiteY57" fmla="*/ 536402 h 2433639"/>
                <a:gd name="connsiteX58" fmla="*/ 2871773 w 4750595"/>
                <a:gd name="connsiteY58" fmla="*/ 678684 h 2433639"/>
                <a:gd name="connsiteX59" fmla="*/ 2905110 w 4750595"/>
                <a:gd name="connsiteY59" fmla="*/ 642965 h 2433639"/>
                <a:gd name="connsiteX60" fmla="*/ 2974166 w 4750595"/>
                <a:gd name="connsiteY60" fmla="*/ 654872 h 2433639"/>
                <a:gd name="connsiteX61" fmla="*/ 3014648 w 4750595"/>
                <a:gd name="connsiteY61" fmla="*/ 628678 h 2433639"/>
                <a:gd name="connsiteX62" fmla="*/ 3052749 w 4750595"/>
                <a:gd name="connsiteY62" fmla="*/ 626297 h 2433639"/>
                <a:gd name="connsiteX63" fmla="*/ 3083704 w 4750595"/>
                <a:gd name="connsiteY63" fmla="*/ 600103 h 2433639"/>
                <a:gd name="connsiteX64" fmla="*/ 3112278 w 4750595"/>
                <a:gd name="connsiteY64" fmla="*/ 614391 h 2433639"/>
                <a:gd name="connsiteX65" fmla="*/ 3124185 w 4750595"/>
                <a:gd name="connsiteY65" fmla="*/ 585814 h 2433639"/>
                <a:gd name="connsiteX66" fmla="*/ 3167048 w 4750595"/>
                <a:gd name="connsiteY66" fmla="*/ 571528 h 2433639"/>
                <a:gd name="connsiteX67" fmla="*/ 3205147 w 4750595"/>
                <a:gd name="connsiteY67" fmla="*/ 550096 h 2433639"/>
                <a:gd name="connsiteX68" fmla="*/ 3262297 w 4750595"/>
                <a:gd name="connsiteY68" fmla="*/ 552478 h 2433639"/>
                <a:gd name="connsiteX69" fmla="*/ 3278967 w 4750595"/>
                <a:gd name="connsiteY69" fmla="*/ 533428 h 2433639"/>
                <a:gd name="connsiteX70" fmla="*/ 3355166 w 4750595"/>
                <a:gd name="connsiteY70" fmla="*/ 540571 h 2433639"/>
                <a:gd name="connsiteX71" fmla="*/ 3364691 w 4750595"/>
                <a:gd name="connsiteY71" fmla="*/ 509615 h 2433639"/>
                <a:gd name="connsiteX72" fmla="*/ 3426603 w 4750595"/>
                <a:gd name="connsiteY72" fmla="*/ 516759 h 2433639"/>
                <a:gd name="connsiteX73" fmla="*/ 3474229 w 4750595"/>
                <a:gd name="connsiteY73" fmla="*/ 464372 h 2433639"/>
                <a:gd name="connsiteX74" fmla="*/ 3514710 w 4750595"/>
                <a:gd name="connsiteY74" fmla="*/ 466752 h 2433639"/>
                <a:gd name="connsiteX75" fmla="*/ 3545666 w 4750595"/>
                <a:gd name="connsiteY75" fmla="*/ 419128 h 2433639"/>
                <a:gd name="connsiteX76" fmla="*/ 3598054 w 4750595"/>
                <a:gd name="connsiteY76" fmla="*/ 426271 h 2433639"/>
                <a:gd name="connsiteX77" fmla="*/ 3626628 w 4750595"/>
                <a:gd name="connsiteY77" fmla="*/ 378646 h 2433639"/>
                <a:gd name="connsiteX78" fmla="*/ 3733786 w 4750595"/>
                <a:gd name="connsiteY78" fmla="*/ 383409 h 2433639"/>
                <a:gd name="connsiteX79" fmla="*/ 3776648 w 4750595"/>
                <a:gd name="connsiteY79" fmla="*/ 338165 h 2433639"/>
                <a:gd name="connsiteX80" fmla="*/ 3833798 w 4750595"/>
                <a:gd name="connsiteY80" fmla="*/ 323878 h 2433639"/>
                <a:gd name="connsiteX81" fmla="*/ 3855229 w 4750595"/>
                <a:gd name="connsiteY81" fmla="*/ 283396 h 2433639"/>
                <a:gd name="connsiteX82" fmla="*/ 3950479 w 4750595"/>
                <a:gd name="connsiteY82" fmla="*/ 295303 h 2433639"/>
                <a:gd name="connsiteX83" fmla="*/ 3969529 w 4750595"/>
                <a:gd name="connsiteY83" fmla="*/ 269109 h 2433639"/>
                <a:gd name="connsiteX84" fmla="*/ 4002867 w 4750595"/>
                <a:gd name="connsiteY84" fmla="*/ 288159 h 2433639"/>
                <a:gd name="connsiteX85" fmla="*/ 4031441 w 4750595"/>
                <a:gd name="connsiteY85" fmla="*/ 228627 h 2433639"/>
                <a:gd name="connsiteX86" fmla="*/ 4095735 w 4750595"/>
                <a:gd name="connsiteY86" fmla="*/ 226246 h 2433639"/>
                <a:gd name="connsiteX87" fmla="*/ 4088591 w 4750595"/>
                <a:gd name="connsiteY87" fmla="*/ 202433 h 2433639"/>
                <a:gd name="connsiteX88" fmla="*/ 4164791 w 4750595"/>
                <a:gd name="connsiteY88" fmla="*/ 214340 h 2433639"/>
                <a:gd name="connsiteX89" fmla="*/ 4162410 w 4750595"/>
                <a:gd name="connsiteY89" fmla="*/ 166715 h 2433639"/>
                <a:gd name="connsiteX90" fmla="*/ 4202892 w 4750595"/>
                <a:gd name="connsiteY90" fmla="*/ 171478 h 2433639"/>
                <a:gd name="connsiteX91" fmla="*/ 4205272 w 4750595"/>
                <a:gd name="connsiteY91" fmla="*/ 145285 h 2433639"/>
                <a:gd name="connsiteX92" fmla="*/ 4300523 w 4750595"/>
                <a:gd name="connsiteY92" fmla="*/ 152428 h 2433639"/>
                <a:gd name="connsiteX93" fmla="*/ 4331479 w 4750595"/>
                <a:gd name="connsiteY93" fmla="*/ 116709 h 2433639"/>
                <a:gd name="connsiteX94" fmla="*/ 4383866 w 4750595"/>
                <a:gd name="connsiteY94" fmla="*/ 119091 h 2433639"/>
                <a:gd name="connsiteX95" fmla="*/ 4414822 w 4750595"/>
                <a:gd name="connsiteY95" fmla="*/ 95277 h 2433639"/>
                <a:gd name="connsiteX96" fmla="*/ 4471972 w 4750595"/>
                <a:gd name="connsiteY96" fmla="*/ 107184 h 2433639"/>
                <a:gd name="connsiteX97" fmla="*/ 4467210 w 4750595"/>
                <a:gd name="connsiteY97" fmla="*/ 66702 h 2433639"/>
                <a:gd name="connsiteX98" fmla="*/ 4655329 w 4750595"/>
                <a:gd name="connsiteY98" fmla="*/ 71465 h 2433639"/>
                <a:gd name="connsiteX99" fmla="*/ 4676759 w 4750595"/>
                <a:gd name="connsiteY99" fmla="*/ 40508 h 2433639"/>
                <a:gd name="connsiteX100" fmla="*/ 4719622 w 4750595"/>
                <a:gd name="connsiteY100" fmla="*/ 57177 h 2433639"/>
                <a:gd name="connsiteX101" fmla="*/ 4714861 w 4750595"/>
                <a:gd name="connsiteY101" fmla="*/ 21458 h 2433639"/>
                <a:gd name="connsiteX102" fmla="*/ 4750595 w 4750595"/>
                <a:gd name="connsiteY102"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709615 w 4750595"/>
                <a:gd name="connsiteY57" fmla="*/ 634184 h 2433639"/>
                <a:gd name="connsiteX58" fmla="*/ 2871773 w 4750595"/>
                <a:gd name="connsiteY58" fmla="*/ 678684 h 2433639"/>
                <a:gd name="connsiteX59" fmla="*/ 2905110 w 4750595"/>
                <a:gd name="connsiteY59" fmla="*/ 642965 h 2433639"/>
                <a:gd name="connsiteX60" fmla="*/ 2974166 w 4750595"/>
                <a:gd name="connsiteY60" fmla="*/ 654872 h 2433639"/>
                <a:gd name="connsiteX61" fmla="*/ 3014648 w 4750595"/>
                <a:gd name="connsiteY61" fmla="*/ 628678 h 2433639"/>
                <a:gd name="connsiteX62" fmla="*/ 3052749 w 4750595"/>
                <a:gd name="connsiteY62" fmla="*/ 626297 h 2433639"/>
                <a:gd name="connsiteX63" fmla="*/ 3083704 w 4750595"/>
                <a:gd name="connsiteY63" fmla="*/ 600103 h 2433639"/>
                <a:gd name="connsiteX64" fmla="*/ 3112278 w 4750595"/>
                <a:gd name="connsiteY64" fmla="*/ 614391 h 2433639"/>
                <a:gd name="connsiteX65" fmla="*/ 3124185 w 4750595"/>
                <a:gd name="connsiteY65" fmla="*/ 585814 h 2433639"/>
                <a:gd name="connsiteX66" fmla="*/ 3167048 w 4750595"/>
                <a:gd name="connsiteY66" fmla="*/ 571528 h 2433639"/>
                <a:gd name="connsiteX67" fmla="*/ 3205147 w 4750595"/>
                <a:gd name="connsiteY67" fmla="*/ 550096 h 2433639"/>
                <a:gd name="connsiteX68" fmla="*/ 3262297 w 4750595"/>
                <a:gd name="connsiteY68" fmla="*/ 552478 h 2433639"/>
                <a:gd name="connsiteX69" fmla="*/ 3278967 w 4750595"/>
                <a:gd name="connsiteY69" fmla="*/ 533428 h 2433639"/>
                <a:gd name="connsiteX70" fmla="*/ 3355166 w 4750595"/>
                <a:gd name="connsiteY70" fmla="*/ 540571 h 2433639"/>
                <a:gd name="connsiteX71" fmla="*/ 3364691 w 4750595"/>
                <a:gd name="connsiteY71" fmla="*/ 509615 h 2433639"/>
                <a:gd name="connsiteX72" fmla="*/ 3426603 w 4750595"/>
                <a:gd name="connsiteY72" fmla="*/ 516759 h 2433639"/>
                <a:gd name="connsiteX73" fmla="*/ 3474229 w 4750595"/>
                <a:gd name="connsiteY73" fmla="*/ 464372 h 2433639"/>
                <a:gd name="connsiteX74" fmla="*/ 3514710 w 4750595"/>
                <a:gd name="connsiteY74" fmla="*/ 466752 h 2433639"/>
                <a:gd name="connsiteX75" fmla="*/ 3545666 w 4750595"/>
                <a:gd name="connsiteY75" fmla="*/ 419128 h 2433639"/>
                <a:gd name="connsiteX76" fmla="*/ 3598054 w 4750595"/>
                <a:gd name="connsiteY76" fmla="*/ 426271 h 2433639"/>
                <a:gd name="connsiteX77" fmla="*/ 3626628 w 4750595"/>
                <a:gd name="connsiteY77" fmla="*/ 378646 h 2433639"/>
                <a:gd name="connsiteX78" fmla="*/ 3733786 w 4750595"/>
                <a:gd name="connsiteY78" fmla="*/ 383409 h 2433639"/>
                <a:gd name="connsiteX79" fmla="*/ 3776648 w 4750595"/>
                <a:gd name="connsiteY79" fmla="*/ 338165 h 2433639"/>
                <a:gd name="connsiteX80" fmla="*/ 3833798 w 4750595"/>
                <a:gd name="connsiteY80" fmla="*/ 323878 h 2433639"/>
                <a:gd name="connsiteX81" fmla="*/ 3855229 w 4750595"/>
                <a:gd name="connsiteY81" fmla="*/ 283396 h 2433639"/>
                <a:gd name="connsiteX82" fmla="*/ 3950479 w 4750595"/>
                <a:gd name="connsiteY82" fmla="*/ 295303 h 2433639"/>
                <a:gd name="connsiteX83" fmla="*/ 3969529 w 4750595"/>
                <a:gd name="connsiteY83" fmla="*/ 269109 h 2433639"/>
                <a:gd name="connsiteX84" fmla="*/ 4002867 w 4750595"/>
                <a:gd name="connsiteY84" fmla="*/ 288159 h 2433639"/>
                <a:gd name="connsiteX85" fmla="*/ 4031441 w 4750595"/>
                <a:gd name="connsiteY85" fmla="*/ 228627 h 2433639"/>
                <a:gd name="connsiteX86" fmla="*/ 4095735 w 4750595"/>
                <a:gd name="connsiteY86" fmla="*/ 226246 h 2433639"/>
                <a:gd name="connsiteX87" fmla="*/ 4088591 w 4750595"/>
                <a:gd name="connsiteY87" fmla="*/ 202433 h 2433639"/>
                <a:gd name="connsiteX88" fmla="*/ 4164791 w 4750595"/>
                <a:gd name="connsiteY88" fmla="*/ 214340 h 2433639"/>
                <a:gd name="connsiteX89" fmla="*/ 4162410 w 4750595"/>
                <a:gd name="connsiteY89" fmla="*/ 166715 h 2433639"/>
                <a:gd name="connsiteX90" fmla="*/ 4202892 w 4750595"/>
                <a:gd name="connsiteY90" fmla="*/ 171478 h 2433639"/>
                <a:gd name="connsiteX91" fmla="*/ 4205272 w 4750595"/>
                <a:gd name="connsiteY91" fmla="*/ 145285 h 2433639"/>
                <a:gd name="connsiteX92" fmla="*/ 4300523 w 4750595"/>
                <a:gd name="connsiteY92" fmla="*/ 152428 h 2433639"/>
                <a:gd name="connsiteX93" fmla="*/ 4331479 w 4750595"/>
                <a:gd name="connsiteY93" fmla="*/ 116709 h 2433639"/>
                <a:gd name="connsiteX94" fmla="*/ 4383866 w 4750595"/>
                <a:gd name="connsiteY94" fmla="*/ 119091 h 2433639"/>
                <a:gd name="connsiteX95" fmla="*/ 4414822 w 4750595"/>
                <a:gd name="connsiteY95" fmla="*/ 95277 h 2433639"/>
                <a:gd name="connsiteX96" fmla="*/ 4471972 w 4750595"/>
                <a:gd name="connsiteY96" fmla="*/ 107184 h 2433639"/>
                <a:gd name="connsiteX97" fmla="*/ 4467210 w 4750595"/>
                <a:gd name="connsiteY97" fmla="*/ 66702 h 2433639"/>
                <a:gd name="connsiteX98" fmla="*/ 4655329 w 4750595"/>
                <a:gd name="connsiteY98" fmla="*/ 71465 h 2433639"/>
                <a:gd name="connsiteX99" fmla="*/ 4676759 w 4750595"/>
                <a:gd name="connsiteY99" fmla="*/ 40508 h 2433639"/>
                <a:gd name="connsiteX100" fmla="*/ 4719622 w 4750595"/>
                <a:gd name="connsiteY100" fmla="*/ 57177 h 2433639"/>
                <a:gd name="connsiteX101" fmla="*/ 4714861 w 4750595"/>
                <a:gd name="connsiteY101" fmla="*/ 21458 h 2433639"/>
                <a:gd name="connsiteX102" fmla="*/ 4750595 w 4750595"/>
                <a:gd name="connsiteY102"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709615 w 4750595"/>
                <a:gd name="connsiteY57" fmla="*/ 634184 h 2433639"/>
                <a:gd name="connsiteX58" fmla="*/ 2707125 w 4750595"/>
                <a:gd name="connsiteY58" fmla="*/ 537442 h 2433639"/>
                <a:gd name="connsiteX59" fmla="*/ 2905110 w 4750595"/>
                <a:gd name="connsiteY59" fmla="*/ 642965 h 2433639"/>
                <a:gd name="connsiteX60" fmla="*/ 2974166 w 4750595"/>
                <a:gd name="connsiteY60" fmla="*/ 654872 h 2433639"/>
                <a:gd name="connsiteX61" fmla="*/ 3014648 w 4750595"/>
                <a:gd name="connsiteY61" fmla="*/ 628678 h 2433639"/>
                <a:gd name="connsiteX62" fmla="*/ 3052749 w 4750595"/>
                <a:gd name="connsiteY62" fmla="*/ 626297 h 2433639"/>
                <a:gd name="connsiteX63" fmla="*/ 3083704 w 4750595"/>
                <a:gd name="connsiteY63" fmla="*/ 600103 h 2433639"/>
                <a:gd name="connsiteX64" fmla="*/ 3112278 w 4750595"/>
                <a:gd name="connsiteY64" fmla="*/ 614391 h 2433639"/>
                <a:gd name="connsiteX65" fmla="*/ 3124185 w 4750595"/>
                <a:gd name="connsiteY65" fmla="*/ 585814 h 2433639"/>
                <a:gd name="connsiteX66" fmla="*/ 3167048 w 4750595"/>
                <a:gd name="connsiteY66" fmla="*/ 571528 h 2433639"/>
                <a:gd name="connsiteX67" fmla="*/ 3205147 w 4750595"/>
                <a:gd name="connsiteY67" fmla="*/ 550096 h 2433639"/>
                <a:gd name="connsiteX68" fmla="*/ 3262297 w 4750595"/>
                <a:gd name="connsiteY68" fmla="*/ 552478 h 2433639"/>
                <a:gd name="connsiteX69" fmla="*/ 3278967 w 4750595"/>
                <a:gd name="connsiteY69" fmla="*/ 533428 h 2433639"/>
                <a:gd name="connsiteX70" fmla="*/ 3355166 w 4750595"/>
                <a:gd name="connsiteY70" fmla="*/ 540571 h 2433639"/>
                <a:gd name="connsiteX71" fmla="*/ 3364691 w 4750595"/>
                <a:gd name="connsiteY71" fmla="*/ 509615 h 2433639"/>
                <a:gd name="connsiteX72" fmla="*/ 3426603 w 4750595"/>
                <a:gd name="connsiteY72" fmla="*/ 516759 h 2433639"/>
                <a:gd name="connsiteX73" fmla="*/ 3474229 w 4750595"/>
                <a:gd name="connsiteY73" fmla="*/ 464372 h 2433639"/>
                <a:gd name="connsiteX74" fmla="*/ 3514710 w 4750595"/>
                <a:gd name="connsiteY74" fmla="*/ 466752 h 2433639"/>
                <a:gd name="connsiteX75" fmla="*/ 3545666 w 4750595"/>
                <a:gd name="connsiteY75" fmla="*/ 419128 h 2433639"/>
                <a:gd name="connsiteX76" fmla="*/ 3598054 w 4750595"/>
                <a:gd name="connsiteY76" fmla="*/ 426271 h 2433639"/>
                <a:gd name="connsiteX77" fmla="*/ 3626628 w 4750595"/>
                <a:gd name="connsiteY77" fmla="*/ 378646 h 2433639"/>
                <a:gd name="connsiteX78" fmla="*/ 3733786 w 4750595"/>
                <a:gd name="connsiteY78" fmla="*/ 383409 h 2433639"/>
                <a:gd name="connsiteX79" fmla="*/ 3776648 w 4750595"/>
                <a:gd name="connsiteY79" fmla="*/ 338165 h 2433639"/>
                <a:gd name="connsiteX80" fmla="*/ 3833798 w 4750595"/>
                <a:gd name="connsiteY80" fmla="*/ 323878 h 2433639"/>
                <a:gd name="connsiteX81" fmla="*/ 3855229 w 4750595"/>
                <a:gd name="connsiteY81" fmla="*/ 283396 h 2433639"/>
                <a:gd name="connsiteX82" fmla="*/ 3950479 w 4750595"/>
                <a:gd name="connsiteY82" fmla="*/ 295303 h 2433639"/>
                <a:gd name="connsiteX83" fmla="*/ 3969529 w 4750595"/>
                <a:gd name="connsiteY83" fmla="*/ 269109 h 2433639"/>
                <a:gd name="connsiteX84" fmla="*/ 4002867 w 4750595"/>
                <a:gd name="connsiteY84" fmla="*/ 288159 h 2433639"/>
                <a:gd name="connsiteX85" fmla="*/ 4031441 w 4750595"/>
                <a:gd name="connsiteY85" fmla="*/ 228627 h 2433639"/>
                <a:gd name="connsiteX86" fmla="*/ 4095735 w 4750595"/>
                <a:gd name="connsiteY86" fmla="*/ 226246 h 2433639"/>
                <a:gd name="connsiteX87" fmla="*/ 4088591 w 4750595"/>
                <a:gd name="connsiteY87" fmla="*/ 202433 h 2433639"/>
                <a:gd name="connsiteX88" fmla="*/ 4164791 w 4750595"/>
                <a:gd name="connsiteY88" fmla="*/ 214340 h 2433639"/>
                <a:gd name="connsiteX89" fmla="*/ 4162410 w 4750595"/>
                <a:gd name="connsiteY89" fmla="*/ 166715 h 2433639"/>
                <a:gd name="connsiteX90" fmla="*/ 4202892 w 4750595"/>
                <a:gd name="connsiteY90" fmla="*/ 171478 h 2433639"/>
                <a:gd name="connsiteX91" fmla="*/ 4205272 w 4750595"/>
                <a:gd name="connsiteY91" fmla="*/ 145285 h 2433639"/>
                <a:gd name="connsiteX92" fmla="*/ 4300523 w 4750595"/>
                <a:gd name="connsiteY92" fmla="*/ 152428 h 2433639"/>
                <a:gd name="connsiteX93" fmla="*/ 4331479 w 4750595"/>
                <a:gd name="connsiteY93" fmla="*/ 116709 h 2433639"/>
                <a:gd name="connsiteX94" fmla="*/ 4383866 w 4750595"/>
                <a:gd name="connsiteY94" fmla="*/ 119091 h 2433639"/>
                <a:gd name="connsiteX95" fmla="*/ 4414822 w 4750595"/>
                <a:gd name="connsiteY95" fmla="*/ 95277 h 2433639"/>
                <a:gd name="connsiteX96" fmla="*/ 4471972 w 4750595"/>
                <a:gd name="connsiteY96" fmla="*/ 107184 h 2433639"/>
                <a:gd name="connsiteX97" fmla="*/ 4467210 w 4750595"/>
                <a:gd name="connsiteY97" fmla="*/ 66702 h 2433639"/>
                <a:gd name="connsiteX98" fmla="*/ 4655329 w 4750595"/>
                <a:gd name="connsiteY98" fmla="*/ 71465 h 2433639"/>
                <a:gd name="connsiteX99" fmla="*/ 4676759 w 4750595"/>
                <a:gd name="connsiteY99" fmla="*/ 40508 h 2433639"/>
                <a:gd name="connsiteX100" fmla="*/ 4719622 w 4750595"/>
                <a:gd name="connsiteY100" fmla="*/ 57177 h 2433639"/>
                <a:gd name="connsiteX101" fmla="*/ 4714861 w 4750595"/>
                <a:gd name="connsiteY101" fmla="*/ 21458 h 2433639"/>
                <a:gd name="connsiteX102" fmla="*/ 4750595 w 4750595"/>
                <a:gd name="connsiteY102"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707125 w 4750595"/>
                <a:gd name="connsiteY58" fmla="*/ 537442 h 2433639"/>
                <a:gd name="connsiteX59" fmla="*/ 2905110 w 4750595"/>
                <a:gd name="connsiteY59" fmla="*/ 642965 h 2433639"/>
                <a:gd name="connsiteX60" fmla="*/ 2974166 w 4750595"/>
                <a:gd name="connsiteY60" fmla="*/ 654872 h 2433639"/>
                <a:gd name="connsiteX61" fmla="*/ 3014648 w 4750595"/>
                <a:gd name="connsiteY61" fmla="*/ 628678 h 2433639"/>
                <a:gd name="connsiteX62" fmla="*/ 3052749 w 4750595"/>
                <a:gd name="connsiteY62" fmla="*/ 626297 h 2433639"/>
                <a:gd name="connsiteX63" fmla="*/ 3083704 w 4750595"/>
                <a:gd name="connsiteY63" fmla="*/ 600103 h 2433639"/>
                <a:gd name="connsiteX64" fmla="*/ 3112278 w 4750595"/>
                <a:gd name="connsiteY64" fmla="*/ 614391 h 2433639"/>
                <a:gd name="connsiteX65" fmla="*/ 3124185 w 4750595"/>
                <a:gd name="connsiteY65" fmla="*/ 585814 h 2433639"/>
                <a:gd name="connsiteX66" fmla="*/ 3167048 w 4750595"/>
                <a:gd name="connsiteY66" fmla="*/ 571528 h 2433639"/>
                <a:gd name="connsiteX67" fmla="*/ 3205147 w 4750595"/>
                <a:gd name="connsiteY67" fmla="*/ 550096 h 2433639"/>
                <a:gd name="connsiteX68" fmla="*/ 3262297 w 4750595"/>
                <a:gd name="connsiteY68" fmla="*/ 552478 h 2433639"/>
                <a:gd name="connsiteX69" fmla="*/ 3278967 w 4750595"/>
                <a:gd name="connsiteY69" fmla="*/ 533428 h 2433639"/>
                <a:gd name="connsiteX70" fmla="*/ 3355166 w 4750595"/>
                <a:gd name="connsiteY70" fmla="*/ 540571 h 2433639"/>
                <a:gd name="connsiteX71" fmla="*/ 3364691 w 4750595"/>
                <a:gd name="connsiteY71" fmla="*/ 509615 h 2433639"/>
                <a:gd name="connsiteX72" fmla="*/ 3426603 w 4750595"/>
                <a:gd name="connsiteY72" fmla="*/ 516759 h 2433639"/>
                <a:gd name="connsiteX73" fmla="*/ 3474229 w 4750595"/>
                <a:gd name="connsiteY73" fmla="*/ 464372 h 2433639"/>
                <a:gd name="connsiteX74" fmla="*/ 3514710 w 4750595"/>
                <a:gd name="connsiteY74" fmla="*/ 466752 h 2433639"/>
                <a:gd name="connsiteX75" fmla="*/ 3545666 w 4750595"/>
                <a:gd name="connsiteY75" fmla="*/ 419128 h 2433639"/>
                <a:gd name="connsiteX76" fmla="*/ 3598054 w 4750595"/>
                <a:gd name="connsiteY76" fmla="*/ 426271 h 2433639"/>
                <a:gd name="connsiteX77" fmla="*/ 3626628 w 4750595"/>
                <a:gd name="connsiteY77" fmla="*/ 378646 h 2433639"/>
                <a:gd name="connsiteX78" fmla="*/ 3733786 w 4750595"/>
                <a:gd name="connsiteY78" fmla="*/ 383409 h 2433639"/>
                <a:gd name="connsiteX79" fmla="*/ 3776648 w 4750595"/>
                <a:gd name="connsiteY79" fmla="*/ 338165 h 2433639"/>
                <a:gd name="connsiteX80" fmla="*/ 3833798 w 4750595"/>
                <a:gd name="connsiteY80" fmla="*/ 323878 h 2433639"/>
                <a:gd name="connsiteX81" fmla="*/ 3855229 w 4750595"/>
                <a:gd name="connsiteY81" fmla="*/ 283396 h 2433639"/>
                <a:gd name="connsiteX82" fmla="*/ 3950479 w 4750595"/>
                <a:gd name="connsiteY82" fmla="*/ 295303 h 2433639"/>
                <a:gd name="connsiteX83" fmla="*/ 3969529 w 4750595"/>
                <a:gd name="connsiteY83" fmla="*/ 269109 h 2433639"/>
                <a:gd name="connsiteX84" fmla="*/ 4002867 w 4750595"/>
                <a:gd name="connsiteY84" fmla="*/ 288159 h 2433639"/>
                <a:gd name="connsiteX85" fmla="*/ 4031441 w 4750595"/>
                <a:gd name="connsiteY85" fmla="*/ 228627 h 2433639"/>
                <a:gd name="connsiteX86" fmla="*/ 4095735 w 4750595"/>
                <a:gd name="connsiteY86" fmla="*/ 226246 h 2433639"/>
                <a:gd name="connsiteX87" fmla="*/ 4088591 w 4750595"/>
                <a:gd name="connsiteY87" fmla="*/ 202433 h 2433639"/>
                <a:gd name="connsiteX88" fmla="*/ 4164791 w 4750595"/>
                <a:gd name="connsiteY88" fmla="*/ 214340 h 2433639"/>
                <a:gd name="connsiteX89" fmla="*/ 4162410 w 4750595"/>
                <a:gd name="connsiteY89" fmla="*/ 166715 h 2433639"/>
                <a:gd name="connsiteX90" fmla="*/ 4202892 w 4750595"/>
                <a:gd name="connsiteY90" fmla="*/ 171478 h 2433639"/>
                <a:gd name="connsiteX91" fmla="*/ 4205272 w 4750595"/>
                <a:gd name="connsiteY91" fmla="*/ 145285 h 2433639"/>
                <a:gd name="connsiteX92" fmla="*/ 4300523 w 4750595"/>
                <a:gd name="connsiteY92" fmla="*/ 152428 h 2433639"/>
                <a:gd name="connsiteX93" fmla="*/ 4331479 w 4750595"/>
                <a:gd name="connsiteY93" fmla="*/ 116709 h 2433639"/>
                <a:gd name="connsiteX94" fmla="*/ 4383866 w 4750595"/>
                <a:gd name="connsiteY94" fmla="*/ 119091 h 2433639"/>
                <a:gd name="connsiteX95" fmla="*/ 4414822 w 4750595"/>
                <a:gd name="connsiteY95" fmla="*/ 95277 h 2433639"/>
                <a:gd name="connsiteX96" fmla="*/ 4471972 w 4750595"/>
                <a:gd name="connsiteY96" fmla="*/ 107184 h 2433639"/>
                <a:gd name="connsiteX97" fmla="*/ 4467210 w 4750595"/>
                <a:gd name="connsiteY97" fmla="*/ 66702 h 2433639"/>
                <a:gd name="connsiteX98" fmla="*/ 4655329 w 4750595"/>
                <a:gd name="connsiteY98" fmla="*/ 71465 h 2433639"/>
                <a:gd name="connsiteX99" fmla="*/ 4676759 w 4750595"/>
                <a:gd name="connsiteY99" fmla="*/ 40508 h 2433639"/>
                <a:gd name="connsiteX100" fmla="*/ 4719622 w 4750595"/>
                <a:gd name="connsiteY100" fmla="*/ 57177 h 2433639"/>
                <a:gd name="connsiteX101" fmla="*/ 4714861 w 4750595"/>
                <a:gd name="connsiteY101" fmla="*/ 21458 h 2433639"/>
                <a:gd name="connsiteX102" fmla="*/ 4750595 w 4750595"/>
                <a:gd name="connsiteY102"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905110 w 4750595"/>
                <a:gd name="connsiteY59" fmla="*/ 642965 h 2433639"/>
                <a:gd name="connsiteX60" fmla="*/ 2974166 w 4750595"/>
                <a:gd name="connsiteY60" fmla="*/ 654872 h 2433639"/>
                <a:gd name="connsiteX61" fmla="*/ 3014648 w 4750595"/>
                <a:gd name="connsiteY61" fmla="*/ 628678 h 2433639"/>
                <a:gd name="connsiteX62" fmla="*/ 3052749 w 4750595"/>
                <a:gd name="connsiteY62" fmla="*/ 626297 h 2433639"/>
                <a:gd name="connsiteX63" fmla="*/ 3083704 w 4750595"/>
                <a:gd name="connsiteY63" fmla="*/ 600103 h 2433639"/>
                <a:gd name="connsiteX64" fmla="*/ 3112278 w 4750595"/>
                <a:gd name="connsiteY64" fmla="*/ 614391 h 2433639"/>
                <a:gd name="connsiteX65" fmla="*/ 3124185 w 4750595"/>
                <a:gd name="connsiteY65" fmla="*/ 585814 h 2433639"/>
                <a:gd name="connsiteX66" fmla="*/ 3167048 w 4750595"/>
                <a:gd name="connsiteY66" fmla="*/ 571528 h 2433639"/>
                <a:gd name="connsiteX67" fmla="*/ 3205147 w 4750595"/>
                <a:gd name="connsiteY67" fmla="*/ 550096 h 2433639"/>
                <a:gd name="connsiteX68" fmla="*/ 3262297 w 4750595"/>
                <a:gd name="connsiteY68" fmla="*/ 552478 h 2433639"/>
                <a:gd name="connsiteX69" fmla="*/ 3278967 w 4750595"/>
                <a:gd name="connsiteY69" fmla="*/ 533428 h 2433639"/>
                <a:gd name="connsiteX70" fmla="*/ 3355166 w 4750595"/>
                <a:gd name="connsiteY70" fmla="*/ 540571 h 2433639"/>
                <a:gd name="connsiteX71" fmla="*/ 3364691 w 4750595"/>
                <a:gd name="connsiteY71" fmla="*/ 509615 h 2433639"/>
                <a:gd name="connsiteX72" fmla="*/ 3426603 w 4750595"/>
                <a:gd name="connsiteY72" fmla="*/ 516759 h 2433639"/>
                <a:gd name="connsiteX73" fmla="*/ 3474229 w 4750595"/>
                <a:gd name="connsiteY73" fmla="*/ 464372 h 2433639"/>
                <a:gd name="connsiteX74" fmla="*/ 3514710 w 4750595"/>
                <a:gd name="connsiteY74" fmla="*/ 466752 h 2433639"/>
                <a:gd name="connsiteX75" fmla="*/ 3545666 w 4750595"/>
                <a:gd name="connsiteY75" fmla="*/ 419128 h 2433639"/>
                <a:gd name="connsiteX76" fmla="*/ 3598054 w 4750595"/>
                <a:gd name="connsiteY76" fmla="*/ 426271 h 2433639"/>
                <a:gd name="connsiteX77" fmla="*/ 3626628 w 4750595"/>
                <a:gd name="connsiteY77" fmla="*/ 378646 h 2433639"/>
                <a:gd name="connsiteX78" fmla="*/ 3733786 w 4750595"/>
                <a:gd name="connsiteY78" fmla="*/ 383409 h 2433639"/>
                <a:gd name="connsiteX79" fmla="*/ 3776648 w 4750595"/>
                <a:gd name="connsiteY79" fmla="*/ 338165 h 2433639"/>
                <a:gd name="connsiteX80" fmla="*/ 3833798 w 4750595"/>
                <a:gd name="connsiteY80" fmla="*/ 323878 h 2433639"/>
                <a:gd name="connsiteX81" fmla="*/ 3855229 w 4750595"/>
                <a:gd name="connsiteY81" fmla="*/ 283396 h 2433639"/>
                <a:gd name="connsiteX82" fmla="*/ 3950479 w 4750595"/>
                <a:gd name="connsiteY82" fmla="*/ 295303 h 2433639"/>
                <a:gd name="connsiteX83" fmla="*/ 3969529 w 4750595"/>
                <a:gd name="connsiteY83" fmla="*/ 269109 h 2433639"/>
                <a:gd name="connsiteX84" fmla="*/ 4002867 w 4750595"/>
                <a:gd name="connsiteY84" fmla="*/ 288159 h 2433639"/>
                <a:gd name="connsiteX85" fmla="*/ 4031441 w 4750595"/>
                <a:gd name="connsiteY85" fmla="*/ 228627 h 2433639"/>
                <a:gd name="connsiteX86" fmla="*/ 4095735 w 4750595"/>
                <a:gd name="connsiteY86" fmla="*/ 226246 h 2433639"/>
                <a:gd name="connsiteX87" fmla="*/ 4088591 w 4750595"/>
                <a:gd name="connsiteY87" fmla="*/ 202433 h 2433639"/>
                <a:gd name="connsiteX88" fmla="*/ 4164791 w 4750595"/>
                <a:gd name="connsiteY88" fmla="*/ 214340 h 2433639"/>
                <a:gd name="connsiteX89" fmla="*/ 4162410 w 4750595"/>
                <a:gd name="connsiteY89" fmla="*/ 166715 h 2433639"/>
                <a:gd name="connsiteX90" fmla="*/ 4202892 w 4750595"/>
                <a:gd name="connsiteY90" fmla="*/ 171478 h 2433639"/>
                <a:gd name="connsiteX91" fmla="*/ 4205272 w 4750595"/>
                <a:gd name="connsiteY91" fmla="*/ 145285 h 2433639"/>
                <a:gd name="connsiteX92" fmla="*/ 4300523 w 4750595"/>
                <a:gd name="connsiteY92" fmla="*/ 152428 h 2433639"/>
                <a:gd name="connsiteX93" fmla="*/ 4331479 w 4750595"/>
                <a:gd name="connsiteY93" fmla="*/ 116709 h 2433639"/>
                <a:gd name="connsiteX94" fmla="*/ 4383866 w 4750595"/>
                <a:gd name="connsiteY94" fmla="*/ 119091 h 2433639"/>
                <a:gd name="connsiteX95" fmla="*/ 4414822 w 4750595"/>
                <a:gd name="connsiteY95" fmla="*/ 95277 h 2433639"/>
                <a:gd name="connsiteX96" fmla="*/ 4471972 w 4750595"/>
                <a:gd name="connsiteY96" fmla="*/ 107184 h 2433639"/>
                <a:gd name="connsiteX97" fmla="*/ 4467210 w 4750595"/>
                <a:gd name="connsiteY97" fmla="*/ 66702 h 2433639"/>
                <a:gd name="connsiteX98" fmla="*/ 4655329 w 4750595"/>
                <a:gd name="connsiteY98" fmla="*/ 71465 h 2433639"/>
                <a:gd name="connsiteX99" fmla="*/ 4676759 w 4750595"/>
                <a:gd name="connsiteY99" fmla="*/ 40508 h 2433639"/>
                <a:gd name="connsiteX100" fmla="*/ 4719622 w 4750595"/>
                <a:gd name="connsiteY100" fmla="*/ 57177 h 2433639"/>
                <a:gd name="connsiteX101" fmla="*/ 4714861 w 4750595"/>
                <a:gd name="connsiteY101" fmla="*/ 21458 h 2433639"/>
                <a:gd name="connsiteX102" fmla="*/ 4750595 w 4750595"/>
                <a:gd name="connsiteY102"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69096 w 4750595"/>
                <a:gd name="connsiteY59" fmla="*/ 490858 h 2433639"/>
                <a:gd name="connsiteX60" fmla="*/ 2974166 w 4750595"/>
                <a:gd name="connsiteY60" fmla="*/ 654872 h 2433639"/>
                <a:gd name="connsiteX61" fmla="*/ 3014648 w 4750595"/>
                <a:gd name="connsiteY61" fmla="*/ 628678 h 2433639"/>
                <a:gd name="connsiteX62" fmla="*/ 3052749 w 4750595"/>
                <a:gd name="connsiteY62" fmla="*/ 626297 h 2433639"/>
                <a:gd name="connsiteX63" fmla="*/ 3083704 w 4750595"/>
                <a:gd name="connsiteY63" fmla="*/ 600103 h 2433639"/>
                <a:gd name="connsiteX64" fmla="*/ 3112278 w 4750595"/>
                <a:gd name="connsiteY64" fmla="*/ 614391 h 2433639"/>
                <a:gd name="connsiteX65" fmla="*/ 3124185 w 4750595"/>
                <a:gd name="connsiteY65" fmla="*/ 585814 h 2433639"/>
                <a:gd name="connsiteX66" fmla="*/ 3167048 w 4750595"/>
                <a:gd name="connsiteY66" fmla="*/ 571528 h 2433639"/>
                <a:gd name="connsiteX67" fmla="*/ 3205147 w 4750595"/>
                <a:gd name="connsiteY67" fmla="*/ 550096 h 2433639"/>
                <a:gd name="connsiteX68" fmla="*/ 3262297 w 4750595"/>
                <a:gd name="connsiteY68" fmla="*/ 552478 h 2433639"/>
                <a:gd name="connsiteX69" fmla="*/ 3278967 w 4750595"/>
                <a:gd name="connsiteY69" fmla="*/ 533428 h 2433639"/>
                <a:gd name="connsiteX70" fmla="*/ 3355166 w 4750595"/>
                <a:gd name="connsiteY70" fmla="*/ 540571 h 2433639"/>
                <a:gd name="connsiteX71" fmla="*/ 3364691 w 4750595"/>
                <a:gd name="connsiteY71" fmla="*/ 509615 h 2433639"/>
                <a:gd name="connsiteX72" fmla="*/ 3426603 w 4750595"/>
                <a:gd name="connsiteY72" fmla="*/ 516759 h 2433639"/>
                <a:gd name="connsiteX73" fmla="*/ 3474229 w 4750595"/>
                <a:gd name="connsiteY73" fmla="*/ 464372 h 2433639"/>
                <a:gd name="connsiteX74" fmla="*/ 3514710 w 4750595"/>
                <a:gd name="connsiteY74" fmla="*/ 466752 h 2433639"/>
                <a:gd name="connsiteX75" fmla="*/ 3545666 w 4750595"/>
                <a:gd name="connsiteY75" fmla="*/ 419128 h 2433639"/>
                <a:gd name="connsiteX76" fmla="*/ 3598054 w 4750595"/>
                <a:gd name="connsiteY76" fmla="*/ 426271 h 2433639"/>
                <a:gd name="connsiteX77" fmla="*/ 3626628 w 4750595"/>
                <a:gd name="connsiteY77" fmla="*/ 378646 h 2433639"/>
                <a:gd name="connsiteX78" fmla="*/ 3733786 w 4750595"/>
                <a:gd name="connsiteY78" fmla="*/ 383409 h 2433639"/>
                <a:gd name="connsiteX79" fmla="*/ 3776648 w 4750595"/>
                <a:gd name="connsiteY79" fmla="*/ 338165 h 2433639"/>
                <a:gd name="connsiteX80" fmla="*/ 3833798 w 4750595"/>
                <a:gd name="connsiteY80" fmla="*/ 323878 h 2433639"/>
                <a:gd name="connsiteX81" fmla="*/ 3855229 w 4750595"/>
                <a:gd name="connsiteY81" fmla="*/ 283396 h 2433639"/>
                <a:gd name="connsiteX82" fmla="*/ 3950479 w 4750595"/>
                <a:gd name="connsiteY82" fmla="*/ 295303 h 2433639"/>
                <a:gd name="connsiteX83" fmla="*/ 3969529 w 4750595"/>
                <a:gd name="connsiteY83" fmla="*/ 269109 h 2433639"/>
                <a:gd name="connsiteX84" fmla="*/ 4002867 w 4750595"/>
                <a:gd name="connsiteY84" fmla="*/ 288159 h 2433639"/>
                <a:gd name="connsiteX85" fmla="*/ 4031441 w 4750595"/>
                <a:gd name="connsiteY85" fmla="*/ 228627 h 2433639"/>
                <a:gd name="connsiteX86" fmla="*/ 4095735 w 4750595"/>
                <a:gd name="connsiteY86" fmla="*/ 226246 h 2433639"/>
                <a:gd name="connsiteX87" fmla="*/ 4088591 w 4750595"/>
                <a:gd name="connsiteY87" fmla="*/ 202433 h 2433639"/>
                <a:gd name="connsiteX88" fmla="*/ 4164791 w 4750595"/>
                <a:gd name="connsiteY88" fmla="*/ 214340 h 2433639"/>
                <a:gd name="connsiteX89" fmla="*/ 4162410 w 4750595"/>
                <a:gd name="connsiteY89" fmla="*/ 166715 h 2433639"/>
                <a:gd name="connsiteX90" fmla="*/ 4202892 w 4750595"/>
                <a:gd name="connsiteY90" fmla="*/ 171478 h 2433639"/>
                <a:gd name="connsiteX91" fmla="*/ 4205272 w 4750595"/>
                <a:gd name="connsiteY91" fmla="*/ 145285 h 2433639"/>
                <a:gd name="connsiteX92" fmla="*/ 4300523 w 4750595"/>
                <a:gd name="connsiteY92" fmla="*/ 152428 h 2433639"/>
                <a:gd name="connsiteX93" fmla="*/ 4331479 w 4750595"/>
                <a:gd name="connsiteY93" fmla="*/ 116709 h 2433639"/>
                <a:gd name="connsiteX94" fmla="*/ 4383866 w 4750595"/>
                <a:gd name="connsiteY94" fmla="*/ 119091 h 2433639"/>
                <a:gd name="connsiteX95" fmla="*/ 4414822 w 4750595"/>
                <a:gd name="connsiteY95" fmla="*/ 95277 h 2433639"/>
                <a:gd name="connsiteX96" fmla="*/ 4471972 w 4750595"/>
                <a:gd name="connsiteY96" fmla="*/ 107184 h 2433639"/>
                <a:gd name="connsiteX97" fmla="*/ 4467210 w 4750595"/>
                <a:gd name="connsiteY97" fmla="*/ 66702 h 2433639"/>
                <a:gd name="connsiteX98" fmla="*/ 4655329 w 4750595"/>
                <a:gd name="connsiteY98" fmla="*/ 71465 h 2433639"/>
                <a:gd name="connsiteX99" fmla="*/ 4676759 w 4750595"/>
                <a:gd name="connsiteY99" fmla="*/ 40508 h 2433639"/>
                <a:gd name="connsiteX100" fmla="*/ 4719622 w 4750595"/>
                <a:gd name="connsiteY100" fmla="*/ 57177 h 2433639"/>
                <a:gd name="connsiteX101" fmla="*/ 4714861 w 4750595"/>
                <a:gd name="connsiteY101" fmla="*/ 21458 h 2433639"/>
                <a:gd name="connsiteX102" fmla="*/ 4750595 w 4750595"/>
                <a:gd name="connsiteY102"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974166 w 4750595"/>
                <a:gd name="connsiteY60" fmla="*/ 654872 h 2433639"/>
                <a:gd name="connsiteX61" fmla="*/ 3014648 w 4750595"/>
                <a:gd name="connsiteY61" fmla="*/ 628678 h 2433639"/>
                <a:gd name="connsiteX62" fmla="*/ 3052749 w 4750595"/>
                <a:gd name="connsiteY62" fmla="*/ 626297 h 2433639"/>
                <a:gd name="connsiteX63" fmla="*/ 3083704 w 4750595"/>
                <a:gd name="connsiteY63" fmla="*/ 600103 h 2433639"/>
                <a:gd name="connsiteX64" fmla="*/ 3112278 w 4750595"/>
                <a:gd name="connsiteY64" fmla="*/ 614391 h 2433639"/>
                <a:gd name="connsiteX65" fmla="*/ 3124185 w 4750595"/>
                <a:gd name="connsiteY65" fmla="*/ 585814 h 2433639"/>
                <a:gd name="connsiteX66" fmla="*/ 3167048 w 4750595"/>
                <a:gd name="connsiteY66" fmla="*/ 571528 h 2433639"/>
                <a:gd name="connsiteX67" fmla="*/ 3205147 w 4750595"/>
                <a:gd name="connsiteY67" fmla="*/ 550096 h 2433639"/>
                <a:gd name="connsiteX68" fmla="*/ 3262297 w 4750595"/>
                <a:gd name="connsiteY68" fmla="*/ 552478 h 2433639"/>
                <a:gd name="connsiteX69" fmla="*/ 3278967 w 4750595"/>
                <a:gd name="connsiteY69" fmla="*/ 533428 h 2433639"/>
                <a:gd name="connsiteX70" fmla="*/ 3355166 w 4750595"/>
                <a:gd name="connsiteY70" fmla="*/ 540571 h 2433639"/>
                <a:gd name="connsiteX71" fmla="*/ 3364691 w 4750595"/>
                <a:gd name="connsiteY71" fmla="*/ 509615 h 2433639"/>
                <a:gd name="connsiteX72" fmla="*/ 3426603 w 4750595"/>
                <a:gd name="connsiteY72" fmla="*/ 516759 h 2433639"/>
                <a:gd name="connsiteX73" fmla="*/ 3474229 w 4750595"/>
                <a:gd name="connsiteY73" fmla="*/ 464372 h 2433639"/>
                <a:gd name="connsiteX74" fmla="*/ 3514710 w 4750595"/>
                <a:gd name="connsiteY74" fmla="*/ 466752 h 2433639"/>
                <a:gd name="connsiteX75" fmla="*/ 3545666 w 4750595"/>
                <a:gd name="connsiteY75" fmla="*/ 419128 h 2433639"/>
                <a:gd name="connsiteX76" fmla="*/ 3598054 w 4750595"/>
                <a:gd name="connsiteY76" fmla="*/ 426271 h 2433639"/>
                <a:gd name="connsiteX77" fmla="*/ 3626628 w 4750595"/>
                <a:gd name="connsiteY77" fmla="*/ 378646 h 2433639"/>
                <a:gd name="connsiteX78" fmla="*/ 3733786 w 4750595"/>
                <a:gd name="connsiteY78" fmla="*/ 383409 h 2433639"/>
                <a:gd name="connsiteX79" fmla="*/ 3776648 w 4750595"/>
                <a:gd name="connsiteY79" fmla="*/ 338165 h 2433639"/>
                <a:gd name="connsiteX80" fmla="*/ 3833798 w 4750595"/>
                <a:gd name="connsiteY80" fmla="*/ 323878 h 2433639"/>
                <a:gd name="connsiteX81" fmla="*/ 3855229 w 4750595"/>
                <a:gd name="connsiteY81" fmla="*/ 283396 h 2433639"/>
                <a:gd name="connsiteX82" fmla="*/ 3950479 w 4750595"/>
                <a:gd name="connsiteY82" fmla="*/ 295303 h 2433639"/>
                <a:gd name="connsiteX83" fmla="*/ 3969529 w 4750595"/>
                <a:gd name="connsiteY83" fmla="*/ 269109 h 2433639"/>
                <a:gd name="connsiteX84" fmla="*/ 4002867 w 4750595"/>
                <a:gd name="connsiteY84" fmla="*/ 288159 h 2433639"/>
                <a:gd name="connsiteX85" fmla="*/ 4031441 w 4750595"/>
                <a:gd name="connsiteY85" fmla="*/ 228627 h 2433639"/>
                <a:gd name="connsiteX86" fmla="*/ 4095735 w 4750595"/>
                <a:gd name="connsiteY86" fmla="*/ 226246 h 2433639"/>
                <a:gd name="connsiteX87" fmla="*/ 4088591 w 4750595"/>
                <a:gd name="connsiteY87" fmla="*/ 202433 h 2433639"/>
                <a:gd name="connsiteX88" fmla="*/ 4164791 w 4750595"/>
                <a:gd name="connsiteY88" fmla="*/ 214340 h 2433639"/>
                <a:gd name="connsiteX89" fmla="*/ 4162410 w 4750595"/>
                <a:gd name="connsiteY89" fmla="*/ 166715 h 2433639"/>
                <a:gd name="connsiteX90" fmla="*/ 4202892 w 4750595"/>
                <a:gd name="connsiteY90" fmla="*/ 171478 h 2433639"/>
                <a:gd name="connsiteX91" fmla="*/ 4205272 w 4750595"/>
                <a:gd name="connsiteY91" fmla="*/ 145285 h 2433639"/>
                <a:gd name="connsiteX92" fmla="*/ 4300523 w 4750595"/>
                <a:gd name="connsiteY92" fmla="*/ 152428 h 2433639"/>
                <a:gd name="connsiteX93" fmla="*/ 4331479 w 4750595"/>
                <a:gd name="connsiteY93" fmla="*/ 116709 h 2433639"/>
                <a:gd name="connsiteX94" fmla="*/ 4383866 w 4750595"/>
                <a:gd name="connsiteY94" fmla="*/ 119091 h 2433639"/>
                <a:gd name="connsiteX95" fmla="*/ 4414822 w 4750595"/>
                <a:gd name="connsiteY95" fmla="*/ 95277 h 2433639"/>
                <a:gd name="connsiteX96" fmla="*/ 4471972 w 4750595"/>
                <a:gd name="connsiteY96" fmla="*/ 107184 h 2433639"/>
                <a:gd name="connsiteX97" fmla="*/ 4467210 w 4750595"/>
                <a:gd name="connsiteY97" fmla="*/ 66702 h 2433639"/>
                <a:gd name="connsiteX98" fmla="*/ 4655329 w 4750595"/>
                <a:gd name="connsiteY98" fmla="*/ 71465 h 2433639"/>
                <a:gd name="connsiteX99" fmla="*/ 4676759 w 4750595"/>
                <a:gd name="connsiteY99" fmla="*/ 40508 h 2433639"/>
                <a:gd name="connsiteX100" fmla="*/ 4719622 w 4750595"/>
                <a:gd name="connsiteY100" fmla="*/ 57177 h 2433639"/>
                <a:gd name="connsiteX101" fmla="*/ 4714861 w 4750595"/>
                <a:gd name="connsiteY101" fmla="*/ 21458 h 2433639"/>
                <a:gd name="connsiteX102" fmla="*/ 4750595 w 4750595"/>
                <a:gd name="connsiteY102"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8951 w 4750595"/>
                <a:gd name="connsiteY60" fmla="*/ 470171 h 2433639"/>
                <a:gd name="connsiteX61" fmla="*/ 3014648 w 4750595"/>
                <a:gd name="connsiteY61" fmla="*/ 628678 h 2433639"/>
                <a:gd name="connsiteX62" fmla="*/ 3052749 w 4750595"/>
                <a:gd name="connsiteY62" fmla="*/ 626297 h 2433639"/>
                <a:gd name="connsiteX63" fmla="*/ 3083704 w 4750595"/>
                <a:gd name="connsiteY63" fmla="*/ 600103 h 2433639"/>
                <a:gd name="connsiteX64" fmla="*/ 3112278 w 4750595"/>
                <a:gd name="connsiteY64" fmla="*/ 614391 h 2433639"/>
                <a:gd name="connsiteX65" fmla="*/ 3124185 w 4750595"/>
                <a:gd name="connsiteY65" fmla="*/ 585814 h 2433639"/>
                <a:gd name="connsiteX66" fmla="*/ 3167048 w 4750595"/>
                <a:gd name="connsiteY66" fmla="*/ 571528 h 2433639"/>
                <a:gd name="connsiteX67" fmla="*/ 3205147 w 4750595"/>
                <a:gd name="connsiteY67" fmla="*/ 550096 h 2433639"/>
                <a:gd name="connsiteX68" fmla="*/ 3262297 w 4750595"/>
                <a:gd name="connsiteY68" fmla="*/ 552478 h 2433639"/>
                <a:gd name="connsiteX69" fmla="*/ 3278967 w 4750595"/>
                <a:gd name="connsiteY69" fmla="*/ 533428 h 2433639"/>
                <a:gd name="connsiteX70" fmla="*/ 3355166 w 4750595"/>
                <a:gd name="connsiteY70" fmla="*/ 540571 h 2433639"/>
                <a:gd name="connsiteX71" fmla="*/ 3364691 w 4750595"/>
                <a:gd name="connsiteY71" fmla="*/ 509615 h 2433639"/>
                <a:gd name="connsiteX72" fmla="*/ 3426603 w 4750595"/>
                <a:gd name="connsiteY72" fmla="*/ 516759 h 2433639"/>
                <a:gd name="connsiteX73" fmla="*/ 3474229 w 4750595"/>
                <a:gd name="connsiteY73" fmla="*/ 464372 h 2433639"/>
                <a:gd name="connsiteX74" fmla="*/ 3514710 w 4750595"/>
                <a:gd name="connsiteY74" fmla="*/ 466752 h 2433639"/>
                <a:gd name="connsiteX75" fmla="*/ 3545666 w 4750595"/>
                <a:gd name="connsiteY75" fmla="*/ 419128 h 2433639"/>
                <a:gd name="connsiteX76" fmla="*/ 3598054 w 4750595"/>
                <a:gd name="connsiteY76" fmla="*/ 426271 h 2433639"/>
                <a:gd name="connsiteX77" fmla="*/ 3626628 w 4750595"/>
                <a:gd name="connsiteY77" fmla="*/ 378646 h 2433639"/>
                <a:gd name="connsiteX78" fmla="*/ 3733786 w 4750595"/>
                <a:gd name="connsiteY78" fmla="*/ 383409 h 2433639"/>
                <a:gd name="connsiteX79" fmla="*/ 3776648 w 4750595"/>
                <a:gd name="connsiteY79" fmla="*/ 338165 h 2433639"/>
                <a:gd name="connsiteX80" fmla="*/ 3833798 w 4750595"/>
                <a:gd name="connsiteY80" fmla="*/ 323878 h 2433639"/>
                <a:gd name="connsiteX81" fmla="*/ 3855229 w 4750595"/>
                <a:gd name="connsiteY81" fmla="*/ 283396 h 2433639"/>
                <a:gd name="connsiteX82" fmla="*/ 3950479 w 4750595"/>
                <a:gd name="connsiteY82" fmla="*/ 295303 h 2433639"/>
                <a:gd name="connsiteX83" fmla="*/ 3969529 w 4750595"/>
                <a:gd name="connsiteY83" fmla="*/ 269109 h 2433639"/>
                <a:gd name="connsiteX84" fmla="*/ 4002867 w 4750595"/>
                <a:gd name="connsiteY84" fmla="*/ 288159 h 2433639"/>
                <a:gd name="connsiteX85" fmla="*/ 4031441 w 4750595"/>
                <a:gd name="connsiteY85" fmla="*/ 228627 h 2433639"/>
                <a:gd name="connsiteX86" fmla="*/ 4095735 w 4750595"/>
                <a:gd name="connsiteY86" fmla="*/ 226246 h 2433639"/>
                <a:gd name="connsiteX87" fmla="*/ 4088591 w 4750595"/>
                <a:gd name="connsiteY87" fmla="*/ 202433 h 2433639"/>
                <a:gd name="connsiteX88" fmla="*/ 4164791 w 4750595"/>
                <a:gd name="connsiteY88" fmla="*/ 214340 h 2433639"/>
                <a:gd name="connsiteX89" fmla="*/ 4162410 w 4750595"/>
                <a:gd name="connsiteY89" fmla="*/ 166715 h 2433639"/>
                <a:gd name="connsiteX90" fmla="*/ 4202892 w 4750595"/>
                <a:gd name="connsiteY90" fmla="*/ 171478 h 2433639"/>
                <a:gd name="connsiteX91" fmla="*/ 4205272 w 4750595"/>
                <a:gd name="connsiteY91" fmla="*/ 145285 h 2433639"/>
                <a:gd name="connsiteX92" fmla="*/ 4300523 w 4750595"/>
                <a:gd name="connsiteY92" fmla="*/ 152428 h 2433639"/>
                <a:gd name="connsiteX93" fmla="*/ 4331479 w 4750595"/>
                <a:gd name="connsiteY93" fmla="*/ 116709 h 2433639"/>
                <a:gd name="connsiteX94" fmla="*/ 4383866 w 4750595"/>
                <a:gd name="connsiteY94" fmla="*/ 119091 h 2433639"/>
                <a:gd name="connsiteX95" fmla="*/ 4414822 w 4750595"/>
                <a:gd name="connsiteY95" fmla="*/ 95277 h 2433639"/>
                <a:gd name="connsiteX96" fmla="*/ 4471972 w 4750595"/>
                <a:gd name="connsiteY96" fmla="*/ 107184 h 2433639"/>
                <a:gd name="connsiteX97" fmla="*/ 4467210 w 4750595"/>
                <a:gd name="connsiteY97" fmla="*/ 66702 h 2433639"/>
                <a:gd name="connsiteX98" fmla="*/ 4655329 w 4750595"/>
                <a:gd name="connsiteY98" fmla="*/ 71465 h 2433639"/>
                <a:gd name="connsiteX99" fmla="*/ 4676759 w 4750595"/>
                <a:gd name="connsiteY99" fmla="*/ 40508 h 2433639"/>
                <a:gd name="connsiteX100" fmla="*/ 4719622 w 4750595"/>
                <a:gd name="connsiteY100" fmla="*/ 57177 h 2433639"/>
                <a:gd name="connsiteX101" fmla="*/ 4714861 w 4750595"/>
                <a:gd name="connsiteY101" fmla="*/ 21458 h 2433639"/>
                <a:gd name="connsiteX102" fmla="*/ 4750595 w 4750595"/>
                <a:gd name="connsiteY102"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14648 w 4750595"/>
                <a:gd name="connsiteY61" fmla="*/ 628678 h 2433639"/>
                <a:gd name="connsiteX62" fmla="*/ 3052749 w 4750595"/>
                <a:gd name="connsiteY62" fmla="*/ 626297 h 2433639"/>
                <a:gd name="connsiteX63" fmla="*/ 3083704 w 4750595"/>
                <a:gd name="connsiteY63" fmla="*/ 600103 h 2433639"/>
                <a:gd name="connsiteX64" fmla="*/ 3112278 w 4750595"/>
                <a:gd name="connsiteY64" fmla="*/ 614391 h 2433639"/>
                <a:gd name="connsiteX65" fmla="*/ 3124185 w 4750595"/>
                <a:gd name="connsiteY65" fmla="*/ 585814 h 2433639"/>
                <a:gd name="connsiteX66" fmla="*/ 3167048 w 4750595"/>
                <a:gd name="connsiteY66" fmla="*/ 571528 h 2433639"/>
                <a:gd name="connsiteX67" fmla="*/ 3205147 w 4750595"/>
                <a:gd name="connsiteY67" fmla="*/ 550096 h 2433639"/>
                <a:gd name="connsiteX68" fmla="*/ 3262297 w 4750595"/>
                <a:gd name="connsiteY68" fmla="*/ 552478 h 2433639"/>
                <a:gd name="connsiteX69" fmla="*/ 3278967 w 4750595"/>
                <a:gd name="connsiteY69" fmla="*/ 533428 h 2433639"/>
                <a:gd name="connsiteX70" fmla="*/ 3355166 w 4750595"/>
                <a:gd name="connsiteY70" fmla="*/ 540571 h 2433639"/>
                <a:gd name="connsiteX71" fmla="*/ 3364691 w 4750595"/>
                <a:gd name="connsiteY71" fmla="*/ 509615 h 2433639"/>
                <a:gd name="connsiteX72" fmla="*/ 3426603 w 4750595"/>
                <a:gd name="connsiteY72" fmla="*/ 516759 h 2433639"/>
                <a:gd name="connsiteX73" fmla="*/ 3474229 w 4750595"/>
                <a:gd name="connsiteY73" fmla="*/ 464372 h 2433639"/>
                <a:gd name="connsiteX74" fmla="*/ 3514710 w 4750595"/>
                <a:gd name="connsiteY74" fmla="*/ 466752 h 2433639"/>
                <a:gd name="connsiteX75" fmla="*/ 3545666 w 4750595"/>
                <a:gd name="connsiteY75" fmla="*/ 419128 h 2433639"/>
                <a:gd name="connsiteX76" fmla="*/ 3598054 w 4750595"/>
                <a:gd name="connsiteY76" fmla="*/ 426271 h 2433639"/>
                <a:gd name="connsiteX77" fmla="*/ 3626628 w 4750595"/>
                <a:gd name="connsiteY77" fmla="*/ 378646 h 2433639"/>
                <a:gd name="connsiteX78" fmla="*/ 3733786 w 4750595"/>
                <a:gd name="connsiteY78" fmla="*/ 383409 h 2433639"/>
                <a:gd name="connsiteX79" fmla="*/ 3776648 w 4750595"/>
                <a:gd name="connsiteY79" fmla="*/ 338165 h 2433639"/>
                <a:gd name="connsiteX80" fmla="*/ 3833798 w 4750595"/>
                <a:gd name="connsiteY80" fmla="*/ 323878 h 2433639"/>
                <a:gd name="connsiteX81" fmla="*/ 3855229 w 4750595"/>
                <a:gd name="connsiteY81" fmla="*/ 283396 h 2433639"/>
                <a:gd name="connsiteX82" fmla="*/ 3950479 w 4750595"/>
                <a:gd name="connsiteY82" fmla="*/ 295303 h 2433639"/>
                <a:gd name="connsiteX83" fmla="*/ 3969529 w 4750595"/>
                <a:gd name="connsiteY83" fmla="*/ 269109 h 2433639"/>
                <a:gd name="connsiteX84" fmla="*/ 4002867 w 4750595"/>
                <a:gd name="connsiteY84" fmla="*/ 288159 h 2433639"/>
                <a:gd name="connsiteX85" fmla="*/ 4031441 w 4750595"/>
                <a:gd name="connsiteY85" fmla="*/ 228627 h 2433639"/>
                <a:gd name="connsiteX86" fmla="*/ 4095735 w 4750595"/>
                <a:gd name="connsiteY86" fmla="*/ 226246 h 2433639"/>
                <a:gd name="connsiteX87" fmla="*/ 4088591 w 4750595"/>
                <a:gd name="connsiteY87" fmla="*/ 202433 h 2433639"/>
                <a:gd name="connsiteX88" fmla="*/ 4164791 w 4750595"/>
                <a:gd name="connsiteY88" fmla="*/ 214340 h 2433639"/>
                <a:gd name="connsiteX89" fmla="*/ 4162410 w 4750595"/>
                <a:gd name="connsiteY89" fmla="*/ 166715 h 2433639"/>
                <a:gd name="connsiteX90" fmla="*/ 4202892 w 4750595"/>
                <a:gd name="connsiteY90" fmla="*/ 171478 h 2433639"/>
                <a:gd name="connsiteX91" fmla="*/ 4205272 w 4750595"/>
                <a:gd name="connsiteY91" fmla="*/ 145285 h 2433639"/>
                <a:gd name="connsiteX92" fmla="*/ 4300523 w 4750595"/>
                <a:gd name="connsiteY92" fmla="*/ 152428 h 2433639"/>
                <a:gd name="connsiteX93" fmla="*/ 4331479 w 4750595"/>
                <a:gd name="connsiteY93" fmla="*/ 116709 h 2433639"/>
                <a:gd name="connsiteX94" fmla="*/ 4383866 w 4750595"/>
                <a:gd name="connsiteY94" fmla="*/ 119091 h 2433639"/>
                <a:gd name="connsiteX95" fmla="*/ 4414822 w 4750595"/>
                <a:gd name="connsiteY95" fmla="*/ 95277 h 2433639"/>
                <a:gd name="connsiteX96" fmla="*/ 4471972 w 4750595"/>
                <a:gd name="connsiteY96" fmla="*/ 107184 h 2433639"/>
                <a:gd name="connsiteX97" fmla="*/ 4467210 w 4750595"/>
                <a:gd name="connsiteY97" fmla="*/ 66702 h 2433639"/>
                <a:gd name="connsiteX98" fmla="*/ 4655329 w 4750595"/>
                <a:gd name="connsiteY98" fmla="*/ 71465 h 2433639"/>
                <a:gd name="connsiteX99" fmla="*/ 4676759 w 4750595"/>
                <a:gd name="connsiteY99" fmla="*/ 40508 h 2433639"/>
                <a:gd name="connsiteX100" fmla="*/ 4719622 w 4750595"/>
                <a:gd name="connsiteY100" fmla="*/ 57177 h 2433639"/>
                <a:gd name="connsiteX101" fmla="*/ 4714861 w 4750595"/>
                <a:gd name="connsiteY101" fmla="*/ 21458 h 2433639"/>
                <a:gd name="connsiteX102" fmla="*/ 4750595 w 4750595"/>
                <a:gd name="connsiteY102"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052749 w 4750595"/>
                <a:gd name="connsiteY62" fmla="*/ 626297 h 2433639"/>
                <a:gd name="connsiteX63" fmla="*/ 3083704 w 4750595"/>
                <a:gd name="connsiteY63" fmla="*/ 600103 h 2433639"/>
                <a:gd name="connsiteX64" fmla="*/ 3112278 w 4750595"/>
                <a:gd name="connsiteY64" fmla="*/ 614391 h 2433639"/>
                <a:gd name="connsiteX65" fmla="*/ 3124185 w 4750595"/>
                <a:gd name="connsiteY65" fmla="*/ 585814 h 2433639"/>
                <a:gd name="connsiteX66" fmla="*/ 3167048 w 4750595"/>
                <a:gd name="connsiteY66" fmla="*/ 571528 h 2433639"/>
                <a:gd name="connsiteX67" fmla="*/ 3205147 w 4750595"/>
                <a:gd name="connsiteY67" fmla="*/ 550096 h 2433639"/>
                <a:gd name="connsiteX68" fmla="*/ 3262297 w 4750595"/>
                <a:gd name="connsiteY68" fmla="*/ 552478 h 2433639"/>
                <a:gd name="connsiteX69" fmla="*/ 3278967 w 4750595"/>
                <a:gd name="connsiteY69" fmla="*/ 533428 h 2433639"/>
                <a:gd name="connsiteX70" fmla="*/ 3355166 w 4750595"/>
                <a:gd name="connsiteY70" fmla="*/ 540571 h 2433639"/>
                <a:gd name="connsiteX71" fmla="*/ 3364691 w 4750595"/>
                <a:gd name="connsiteY71" fmla="*/ 509615 h 2433639"/>
                <a:gd name="connsiteX72" fmla="*/ 3426603 w 4750595"/>
                <a:gd name="connsiteY72" fmla="*/ 516759 h 2433639"/>
                <a:gd name="connsiteX73" fmla="*/ 3474229 w 4750595"/>
                <a:gd name="connsiteY73" fmla="*/ 464372 h 2433639"/>
                <a:gd name="connsiteX74" fmla="*/ 3514710 w 4750595"/>
                <a:gd name="connsiteY74" fmla="*/ 466752 h 2433639"/>
                <a:gd name="connsiteX75" fmla="*/ 3545666 w 4750595"/>
                <a:gd name="connsiteY75" fmla="*/ 419128 h 2433639"/>
                <a:gd name="connsiteX76" fmla="*/ 3598054 w 4750595"/>
                <a:gd name="connsiteY76" fmla="*/ 426271 h 2433639"/>
                <a:gd name="connsiteX77" fmla="*/ 3626628 w 4750595"/>
                <a:gd name="connsiteY77" fmla="*/ 378646 h 2433639"/>
                <a:gd name="connsiteX78" fmla="*/ 3733786 w 4750595"/>
                <a:gd name="connsiteY78" fmla="*/ 383409 h 2433639"/>
                <a:gd name="connsiteX79" fmla="*/ 3776648 w 4750595"/>
                <a:gd name="connsiteY79" fmla="*/ 338165 h 2433639"/>
                <a:gd name="connsiteX80" fmla="*/ 3833798 w 4750595"/>
                <a:gd name="connsiteY80" fmla="*/ 323878 h 2433639"/>
                <a:gd name="connsiteX81" fmla="*/ 3855229 w 4750595"/>
                <a:gd name="connsiteY81" fmla="*/ 283396 h 2433639"/>
                <a:gd name="connsiteX82" fmla="*/ 3950479 w 4750595"/>
                <a:gd name="connsiteY82" fmla="*/ 295303 h 2433639"/>
                <a:gd name="connsiteX83" fmla="*/ 3969529 w 4750595"/>
                <a:gd name="connsiteY83" fmla="*/ 269109 h 2433639"/>
                <a:gd name="connsiteX84" fmla="*/ 4002867 w 4750595"/>
                <a:gd name="connsiteY84" fmla="*/ 288159 h 2433639"/>
                <a:gd name="connsiteX85" fmla="*/ 4031441 w 4750595"/>
                <a:gd name="connsiteY85" fmla="*/ 228627 h 2433639"/>
                <a:gd name="connsiteX86" fmla="*/ 4095735 w 4750595"/>
                <a:gd name="connsiteY86" fmla="*/ 226246 h 2433639"/>
                <a:gd name="connsiteX87" fmla="*/ 4088591 w 4750595"/>
                <a:gd name="connsiteY87" fmla="*/ 202433 h 2433639"/>
                <a:gd name="connsiteX88" fmla="*/ 4164791 w 4750595"/>
                <a:gd name="connsiteY88" fmla="*/ 214340 h 2433639"/>
                <a:gd name="connsiteX89" fmla="*/ 4162410 w 4750595"/>
                <a:gd name="connsiteY89" fmla="*/ 166715 h 2433639"/>
                <a:gd name="connsiteX90" fmla="*/ 4202892 w 4750595"/>
                <a:gd name="connsiteY90" fmla="*/ 171478 h 2433639"/>
                <a:gd name="connsiteX91" fmla="*/ 4205272 w 4750595"/>
                <a:gd name="connsiteY91" fmla="*/ 145285 h 2433639"/>
                <a:gd name="connsiteX92" fmla="*/ 4300523 w 4750595"/>
                <a:gd name="connsiteY92" fmla="*/ 152428 h 2433639"/>
                <a:gd name="connsiteX93" fmla="*/ 4331479 w 4750595"/>
                <a:gd name="connsiteY93" fmla="*/ 116709 h 2433639"/>
                <a:gd name="connsiteX94" fmla="*/ 4383866 w 4750595"/>
                <a:gd name="connsiteY94" fmla="*/ 119091 h 2433639"/>
                <a:gd name="connsiteX95" fmla="*/ 4414822 w 4750595"/>
                <a:gd name="connsiteY95" fmla="*/ 95277 h 2433639"/>
                <a:gd name="connsiteX96" fmla="*/ 4471972 w 4750595"/>
                <a:gd name="connsiteY96" fmla="*/ 107184 h 2433639"/>
                <a:gd name="connsiteX97" fmla="*/ 4467210 w 4750595"/>
                <a:gd name="connsiteY97" fmla="*/ 66702 h 2433639"/>
                <a:gd name="connsiteX98" fmla="*/ 4655329 w 4750595"/>
                <a:gd name="connsiteY98" fmla="*/ 71465 h 2433639"/>
                <a:gd name="connsiteX99" fmla="*/ 4676759 w 4750595"/>
                <a:gd name="connsiteY99" fmla="*/ 40508 h 2433639"/>
                <a:gd name="connsiteX100" fmla="*/ 4719622 w 4750595"/>
                <a:gd name="connsiteY100" fmla="*/ 57177 h 2433639"/>
                <a:gd name="connsiteX101" fmla="*/ 4714861 w 4750595"/>
                <a:gd name="connsiteY101" fmla="*/ 21458 h 2433639"/>
                <a:gd name="connsiteX102" fmla="*/ 4750595 w 4750595"/>
                <a:gd name="connsiteY102"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083704 w 4750595"/>
                <a:gd name="connsiteY63" fmla="*/ 600103 h 2433639"/>
                <a:gd name="connsiteX64" fmla="*/ 3112278 w 4750595"/>
                <a:gd name="connsiteY64" fmla="*/ 614391 h 2433639"/>
                <a:gd name="connsiteX65" fmla="*/ 3124185 w 4750595"/>
                <a:gd name="connsiteY65" fmla="*/ 585814 h 2433639"/>
                <a:gd name="connsiteX66" fmla="*/ 3167048 w 4750595"/>
                <a:gd name="connsiteY66" fmla="*/ 571528 h 2433639"/>
                <a:gd name="connsiteX67" fmla="*/ 3205147 w 4750595"/>
                <a:gd name="connsiteY67" fmla="*/ 550096 h 2433639"/>
                <a:gd name="connsiteX68" fmla="*/ 3262297 w 4750595"/>
                <a:gd name="connsiteY68" fmla="*/ 552478 h 2433639"/>
                <a:gd name="connsiteX69" fmla="*/ 3278967 w 4750595"/>
                <a:gd name="connsiteY69" fmla="*/ 533428 h 2433639"/>
                <a:gd name="connsiteX70" fmla="*/ 3355166 w 4750595"/>
                <a:gd name="connsiteY70" fmla="*/ 540571 h 2433639"/>
                <a:gd name="connsiteX71" fmla="*/ 3364691 w 4750595"/>
                <a:gd name="connsiteY71" fmla="*/ 509615 h 2433639"/>
                <a:gd name="connsiteX72" fmla="*/ 3426603 w 4750595"/>
                <a:gd name="connsiteY72" fmla="*/ 516759 h 2433639"/>
                <a:gd name="connsiteX73" fmla="*/ 3474229 w 4750595"/>
                <a:gd name="connsiteY73" fmla="*/ 464372 h 2433639"/>
                <a:gd name="connsiteX74" fmla="*/ 3514710 w 4750595"/>
                <a:gd name="connsiteY74" fmla="*/ 466752 h 2433639"/>
                <a:gd name="connsiteX75" fmla="*/ 3545666 w 4750595"/>
                <a:gd name="connsiteY75" fmla="*/ 419128 h 2433639"/>
                <a:gd name="connsiteX76" fmla="*/ 3598054 w 4750595"/>
                <a:gd name="connsiteY76" fmla="*/ 426271 h 2433639"/>
                <a:gd name="connsiteX77" fmla="*/ 3626628 w 4750595"/>
                <a:gd name="connsiteY77" fmla="*/ 378646 h 2433639"/>
                <a:gd name="connsiteX78" fmla="*/ 3733786 w 4750595"/>
                <a:gd name="connsiteY78" fmla="*/ 383409 h 2433639"/>
                <a:gd name="connsiteX79" fmla="*/ 3776648 w 4750595"/>
                <a:gd name="connsiteY79" fmla="*/ 338165 h 2433639"/>
                <a:gd name="connsiteX80" fmla="*/ 3833798 w 4750595"/>
                <a:gd name="connsiteY80" fmla="*/ 323878 h 2433639"/>
                <a:gd name="connsiteX81" fmla="*/ 3855229 w 4750595"/>
                <a:gd name="connsiteY81" fmla="*/ 283396 h 2433639"/>
                <a:gd name="connsiteX82" fmla="*/ 3950479 w 4750595"/>
                <a:gd name="connsiteY82" fmla="*/ 295303 h 2433639"/>
                <a:gd name="connsiteX83" fmla="*/ 3969529 w 4750595"/>
                <a:gd name="connsiteY83" fmla="*/ 269109 h 2433639"/>
                <a:gd name="connsiteX84" fmla="*/ 4002867 w 4750595"/>
                <a:gd name="connsiteY84" fmla="*/ 288159 h 2433639"/>
                <a:gd name="connsiteX85" fmla="*/ 4031441 w 4750595"/>
                <a:gd name="connsiteY85" fmla="*/ 228627 h 2433639"/>
                <a:gd name="connsiteX86" fmla="*/ 4095735 w 4750595"/>
                <a:gd name="connsiteY86" fmla="*/ 226246 h 2433639"/>
                <a:gd name="connsiteX87" fmla="*/ 4088591 w 4750595"/>
                <a:gd name="connsiteY87" fmla="*/ 202433 h 2433639"/>
                <a:gd name="connsiteX88" fmla="*/ 4164791 w 4750595"/>
                <a:gd name="connsiteY88" fmla="*/ 214340 h 2433639"/>
                <a:gd name="connsiteX89" fmla="*/ 4162410 w 4750595"/>
                <a:gd name="connsiteY89" fmla="*/ 166715 h 2433639"/>
                <a:gd name="connsiteX90" fmla="*/ 4202892 w 4750595"/>
                <a:gd name="connsiteY90" fmla="*/ 171478 h 2433639"/>
                <a:gd name="connsiteX91" fmla="*/ 4205272 w 4750595"/>
                <a:gd name="connsiteY91" fmla="*/ 145285 h 2433639"/>
                <a:gd name="connsiteX92" fmla="*/ 4300523 w 4750595"/>
                <a:gd name="connsiteY92" fmla="*/ 152428 h 2433639"/>
                <a:gd name="connsiteX93" fmla="*/ 4331479 w 4750595"/>
                <a:gd name="connsiteY93" fmla="*/ 116709 h 2433639"/>
                <a:gd name="connsiteX94" fmla="*/ 4383866 w 4750595"/>
                <a:gd name="connsiteY94" fmla="*/ 119091 h 2433639"/>
                <a:gd name="connsiteX95" fmla="*/ 4414822 w 4750595"/>
                <a:gd name="connsiteY95" fmla="*/ 95277 h 2433639"/>
                <a:gd name="connsiteX96" fmla="*/ 4471972 w 4750595"/>
                <a:gd name="connsiteY96" fmla="*/ 107184 h 2433639"/>
                <a:gd name="connsiteX97" fmla="*/ 4467210 w 4750595"/>
                <a:gd name="connsiteY97" fmla="*/ 66702 h 2433639"/>
                <a:gd name="connsiteX98" fmla="*/ 4655329 w 4750595"/>
                <a:gd name="connsiteY98" fmla="*/ 71465 h 2433639"/>
                <a:gd name="connsiteX99" fmla="*/ 4676759 w 4750595"/>
                <a:gd name="connsiteY99" fmla="*/ 40508 h 2433639"/>
                <a:gd name="connsiteX100" fmla="*/ 4719622 w 4750595"/>
                <a:gd name="connsiteY100" fmla="*/ 57177 h 2433639"/>
                <a:gd name="connsiteX101" fmla="*/ 4714861 w 4750595"/>
                <a:gd name="connsiteY101" fmla="*/ 21458 h 2433639"/>
                <a:gd name="connsiteX102" fmla="*/ 4750595 w 4750595"/>
                <a:gd name="connsiteY102"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12278 w 4750595"/>
                <a:gd name="connsiteY63" fmla="*/ 614391 h 2433639"/>
                <a:gd name="connsiteX64" fmla="*/ 3124185 w 4750595"/>
                <a:gd name="connsiteY64" fmla="*/ 585814 h 2433639"/>
                <a:gd name="connsiteX65" fmla="*/ 3167048 w 4750595"/>
                <a:gd name="connsiteY65" fmla="*/ 571528 h 2433639"/>
                <a:gd name="connsiteX66" fmla="*/ 3205147 w 4750595"/>
                <a:gd name="connsiteY66" fmla="*/ 550096 h 2433639"/>
                <a:gd name="connsiteX67" fmla="*/ 3262297 w 4750595"/>
                <a:gd name="connsiteY67" fmla="*/ 552478 h 2433639"/>
                <a:gd name="connsiteX68" fmla="*/ 3278967 w 4750595"/>
                <a:gd name="connsiteY68" fmla="*/ 533428 h 2433639"/>
                <a:gd name="connsiteX69" fmla="*/ 3355166 w 4750595"/>
                <a:gd name="connsiteY69" fmla="*/ 540571 h 2433639"/>
                <a:gd name="connsiteX70" fmla="*/ 3364691 w 4750595"/>
                <a:gd name="connsiteY70" fmla="*/ 509615 h 2433639"/>
                <a:gd name="connsiteX71" fmla="*/ 3426603 w 4750595"/>
                <a:gd name="connsiteY71" fmla="*/ 516759 h 2433639"/>
                <a:gd name="connsiteX72" fmla="*/ 3474229 w 4750595"/>
                <a:gd name="connsiteY72" fmla="*/ 464372 h 2433639"/>
                <a:gd name="connsiteX73" fmla="*/ 3514710 w 4750595"/>
                <a:gd name="connsiteY73" fmla="*/ 466752 h 2433639"/>
                <a:gd name="connsiteX74" fmla="*/ 3545666 w 4750595"/>
                <a:gd name="connsiteY74" fmla="*/ 419128 h 2433639"/>
                <a:gd name="connsiteX75" fmla="*/ 3598054 w 4750595"/>
                <a:gd name="connsiteY75" fmla="*/ 426271 h 2433639"/>
                <a:gd name="connsiteX76" fmla="*/ 3626628 w 4750595"/>
                <a:gd name="connsiteY76" fmla="*/ 378646 h 2433639"/>
                <a:gd name="connsiteX77" fmla="*/ 3733786 w 4750595"/>
                <a:gd name="connsiteY77" fmla="*/ 383409 h 2433639"/>
                <a:gd name="connsiteX78" fmla="*/ 3776648 w 4750595"/>
                <a:gd name="connsiteY78" fmla="*/ 338165 h 2433639"/>
                <a:gd name="connsiteX79" fmla="*/ 3833798 w 4750595"/>
                <a:gd name="connsiteY79" fmla="*/ 323878 h 2433639"/>
                <a:gd name="connsiteX80" fmla="*/ 3855229 w 4750595"/>
                <a:gd name="connsiteY80" fmla="*/ 283396 h 2433639"/>
                <a:gd name="connsiteX81" fmla="*/ 3950479 w 4750595"/>
                <a:gd name="connsiteY81" fmla="*/ 295303 h 2433639"/>
                <a:gd name="connsiteX82" fmla="*/ 3969529 w 4750595"/>
                <a:gd name="connsiteY82" fmla="*/ 269109 h 2433639"/>
                <a:gd name="connsiteX83" fmla="*/ 4002867 w 4750595"/>
                <a:gd name="connsiteY83" fmla="*/ 288159 h 2433639"/>
                <a:gd name="connsiteX84" fmla="*/ 4031441 w 4750595"/>
                <a:gd name="connsiteY84" fmla="*/ 228627 h 2433639"/>
                <a:gd name="connsiteX85" fmla="*/ 4095735 w 4750595"/>
                <a:gd name="connsiteY85" fmla="*/ 226246 h 2433639"/>
                <a:gd name="connsiteX86" fmla="*/ 4088591 w 4750595"/>
                <a:gd name="connsiteY86" fmla="*/ 202433 h 2433639"/>
                <a:gd name="connsiteX87" fmla="*/ 4164791 w 4750595"/>
                <a:gd name="connsiteY87" fmla="*/ 214340 h 2433639"/>
                <a:gd name="connsiteX88" fmla="*/ 4162410 w 4750595"/>
                <a:gd name="connsiteY88" fmla="*/ 166715 h 2433639"/>
                <a:gd name="connsiteX89" fmla="*/ 4202892 w 4750595"/>
                <a:gd name="connsiteY89" fmla="*/ 171478 h 2433639"/>
                <a:gd name="connsiteX90" fmla="*/ 4205272 w 4750595"/>
                <a:gd name="connsiteY90" fmla="*/ 145285 h 2433639"/>
                <a:gd name="connsiteX91" fmla="*/ 4300523 w 4750595"/>
                <a:gd name="connsiteY91" fmla="*/ 152428 h 2433639"/>
                <a:gd name="connsiteX92" fmla="*/ 4331479 w 4750595"/>
                <a:gd name="connsiteY92" fmla="*/ 116709 h 2433639"/>
                <a:gd name="connsiteX93" fmla="*/ 4383866 w 4750595"/>
                <a:gd name="connsiteY93" fmla="*/ 119091 h 2433639"/>
                <a:gd name="connsiteX94" fmla="*/ 4414822 w 4750595"/>
                <a:gd name="connsiteY94" fmla="*/ 95277 h 2433639"/>
                <a:gd name="connsiteX95" fmla="*/ 4471972 w 4750595"/>
                <a:gd name="connsiteY95" fmla="*/ 107184 h 2433639"/>
                <a:gd name="connsiteX96" fmla="*/ 4467210 w 4750595"/>
                <a:gd name="connsiteY96" fmla="*/ 66702 h 2433639"/>
                <a:gd name="connsiteX97" fmla="*/ 4655329 w 4750595"/>
                <a:gd name="connsiteY97" fmla="*/ 71465 h 2433639"/>
                <a:gd name="connsiteX98" fmla="*/ 4676759 w 4750595"/>
                <a:gd name="connsiteY98" fmla="*/ 40508 h 2433639"/>
                <a:gd name="connsiteX99" fmla="*/ 4719622 w 4750595"/>
                <a:gd name="connsiteY99" fmla="*/ 57177 h 2433639"/>
                <a:gd name="connsiteX100" fmla="*/ 4714861 w 4750595"/>
                <a:gd name="connsiteY100" fmla="*/ 21458 h 2433639"/>
                <a:gd name="connsiteX101" fmla="*/ 4750595 w 4750595"/>
                <a:gd name="connsiteY101"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12278 w 4750595"/>
                <a:gd name="connsiteY63" fmla="*/ 614391 h 2433639"/>
                <a:gd name="connsiteX64" fmla="*/ 3167048 w 4750595"/>
                <a:gd name="connsiteY64" fmla="*/ 571528 h 2433639"/>
                <a:gd name="connsiteX65" fmla="*/ 3205147 w 4750595"/>
                <a:gd name="connsiteY65" fmla="*/ 550096 h 2433639"/>
                <a:gd name="connsiteX66" fmla="*/ 3262297 w 4750595"/>
                <a:gd name="connsiteY66" fmla="*/ 552478 h 2433639"/>
                <a:gd name="connsiteX67" fmla="*/ 3278967 w 4750595"/>
                <a:gd name="connsiteY67" fmla="*/ 533428 h 2433639"/>
                <a:gd name="connsiteX68" fmla="*/ 3355166 w 4750595"/>
                <a:gd name="connsiteY68" fmla="*/ 540571 h 2433639"/>
                <a:gd name="connsiteX69" fmla="*/ 3364691 w 4750595"/>
                <a:gd name="connsiteY69" fmla="*/ 509615 h 2433639"/>
                <a:gd name="connsiteX70" fmla="*/ 3426603 w 4750595"/>
                <a:gd name="connsiteY70" fmla="*/ 516759 h 2433639"/>
                <a:gd name="connsiteX71" fmla="*/ 3474229 w 4750595"/>
                <a:gd name="connsiteY71" fmla="*/ 464372 h 2433639"/>
                <a:gd name="connsiteX72" fmla="*/ 3514710 w 4750595"/>
                <a:gd name="connsiteY72" fmla="*/ 466752 h 2433639"/>
                <a:gd name="connsiteX73" fmla="*/ 3545666 w 4750595"/>
                <a:gd name="connsiteY73" fmla="*/ 419128 h 2433639"/>
                <a:gd name="connsiteX74" fmla="*/ 3598054 w 4750595"/>
                <a:gd name="connsiteY74" fmla="*/ 426271 h 2433639"/>
                <a:gd name="connsiteX75" fmla="*/ 3626628 w 4750595"/>
                <a:gd name="connsiteY75" fmla="*/ 378646 h 2433639"/>
                <a:gd name="connsiteX76" fmla="*/ 3733786 w 4750595"/>
                <a:gd name="connsiteY76" fmla="*/ 383409 h 2433639"/>
                <a:gd name="connsiteX77" fmla="*/ 3776648 w 4750595"/>
                <a:gd name="connsiteY77" fmla="*/ 338165 h 2433639"/>
                <a:gd name="connsiteX78" fmla="*/ 3833798 w 4750595"/>
                <a:gd name="connsiteY78" fmla="*/ 323878 h 2433639"/>
                <a:gd name="connsiteX79" fmla="*/ 3855229 w 4750595"/>
                <a:gd name="connsiteY79" fmla="*/ 283396 h 2433639"/>
                <a:gd name="connsiteX80" fmla="*/ 3950479 w 4750595"/>
                <a:gd name="connsiteY80" fmla="*/ 295303 h 2433639"/>
                <a:gd name="connsiteX81" fmla="*/ 3969529 w 4750595"/>
                <a:gd name="connsiteY81" fmla="*/ 269109 h 2433639"/>
                <a:gd name="connsiteX82" fmla="*/ 4002867 w 4750595"/>
                <a:gd name="connsiteY82" fmla="*/ 288159 h 2433639"/>
                <a:gd name="connsiteX83" fmla="*/ 4031441 w 4750595"/>
                <a:gd name="connsiteY83" fmla="*/ 228627 h 2433639"/>
                <a:gd name="connsiteX84" fmla="*/ 4095735 w 4750595"/>
                <a:gd name="connsiteY84" fmla="*/ 226246 h 2433639"/>
                <a:gd name="connsiteX85" fmla="*/ 4088591 w 4750595"/>
                <a:gd name="connsiteY85" fmla="*/ 202433 h 2433639"/>
                <a:gd name="connsiteX86" fmla="*/ 4164791 w 4750595"/>
                <a:gd name="connsiteY86" fmla="*/ 214340 h 2433639"/>
                <a:gd name="connsiteX87" fmla="*/ 4162410 w 4750595"/>
                <a:gd name="connsiteY87" fmla="*/ 166715 h 2433639"/>
                <a:gd name="connsiteX88" fmla="*/ 4202892 w 4750595"/>
                <a:gd name="connsiteY88" fmla="*/ 171478 h 2433639"/>
                <a:gd name="connsiteX89" fmla="*/ 4205272 w 4750595"/>
                <a:gd name="connsiteY89" fmla="*/ 145285 h 2433639"/>
                <a:gd name="connsiteX90" fmla="*/ 4300523 w 4750595"/>
                <a:gd name="connsiteY90" fmla="*/ 152428 h 2433639"/>
                <a:gd name="connsiteX91" fmla="*/ 4331479 w 4750595"/>
                <a:gd name="connsiteY91" fmla="*/ 116709 h 2433639"/>
                <a:gd name="connsiteX92" fmla="*/ 4383866 w 4750595"/>
                <a:gd name="connsiteY92" fmla="*/ 119091 h 2433639"/>
                <a:gd name="connsiteX93" fmla="*/ 4414822 w 4750595"/>
                <a:gd name="connsiteY93" fmla="*/ 95277 h 2433639"/>
                <a:gd name="connsiteX94" fmla="*/ 4471972 w 4750595"/>
                <a:gd name="connsiteY94" fmla="*/ 107184 h 2433639"/>
                <a:gd name="connsiteX95" fmla="*/ 4467210 w 4750595"/>
                <a:gd name="connsiteY95" fmla="*/ 66702 h 2433639"/>
                <a:gd name="connsiteX96" fmla="*/ 4655329 w 4750595"/>
                <a:gd name="connsiteY96" fmla="*/ 71465 h 2433639"/>
                <a:gd name="connsiteX97" fmla="*/ 4676759 w 4750595"/>
                <a:gd name="connsiteY97" fmla="*/ 40508 h 2433639"/>
                <a:gd name="connsiteX98" fmla="*/ 4719622 w 4750595"/>
                <a:gd name="connsiteY98" fmla="*/ 57177 h 2433639"/>
                <a:gd name="connsiteX99" fmla="*/ 4714861 w 4750595"/>
                <a:gd name="connsiteY99" fmla="*/ 21458 h 2433639"/>
                <a:gd name="connsiteX100" fmla="*/ 4750595 w 4750595"/>
                <a:gd name="connsiteY100"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571528 h 2433639"/>
                <a:gd name="connsiteX64" fmla="*/ 3205147 w 4750595"/>
                <a:gd name="connsiteY64" fmla="*/ 550096 h 2433639"/>
                <a:gd name="connsiteX65" fmla="*/ 3262297 w 4750595"/>
                <a:gd name="connsiteY65" fmla="*/ 552478 h 2433639"/>
                <a:gd name="connsiteX66" fmla="*/ 3278967 w 4750595"/>
                <a:gd name="connsiteY66" fmla="*/ 533428 h 2433639"/>
                <a:gd name="connsiteX67" fmla="*/ 3355166 w 4750595"/>
                <a:gd name="connsiteY67" fmla="*/ 540571 h 2433639"/>
                <a:gd name="connsiteX68" fmla="*/ 3364691 w 4750595"/>
                <a:gd name="connsiteY68" fmla="*/ 509615 h 2433639"/>
                <a:gd name="connsiteX69" fmla="*/ 3426603 w 4750595"/>
                <a:gd name="connsiteY69" fmla="*/ 516759 h 2433639"/>
                <a:gd name="connsiteX70" fmla="*/ 3474229 w 4750595"/>
                <a:gd name="connsiteY70" fmla="*/ 464372 h 2433639"/>
                <a:gd name="connsiteX71" fmla="*/ 3514710 w 4750595"/>
                <a:gd name="connsiteY71" fmla="*/ 466752 h 2433639"/>
                <a:gd name="connsiteX72" fmla="*/ 3545666 w 4750595"/>
                <a:gd name="connsiteY72" fmla="*/ 419128 h 2433639"/>
                <a:gd name="connsiteX73" fmla="*/ 3598054 w 4750595"/>
                <a:gd name="connsiteY73" fmla="*/ 426271 h 2433639"/>
                <a:gd name="connsiteX74" fmla="*/ 3626628 w 4750595"/>
                <a:gd name="connsiteY74" fmla="*/ 378646 h 2433639"/>
                <a:gd name="connsiteX75" fmla="*/ 3733786 w 4750595"/>
                <a:gd name="connsiteY75" fmla="*/ 383409 h 2433639"/>
                <a:gd name="connsiteX76" fmla="*/ 3776648 w 4750595"/>
                <a:gd name="connsiteY76" fmla="*/ 338165 h 2433639"/>
                <a:gd name="connsiteX77" fmla="*/ 3833798 w 4750595"/>
                <a:gd name="connsiteY77" fmla="*/ 323878 h 2433639"/>
                <a:gd name="connsiteX78" fmla="*/ 3855229 w 4750595"/>
                <a:gd name="connsiteY78" fmla="*/ 283396 h 2433639"/>
                <a:gd name="connsiteX79" fmla="*/ 3950479 w 4750595"/>
                <a:gd name="connsiteY79" fmla="*/ 295303 h 2433639"/>
                <a:gd name="connsiteX80" fmla="*/ 3969529 w 4750595"/>
                <a:gd name="connsiteY80" fmla="*/ 269109 h 2433639"/>
                <a:gd name="connsiteX81" fmla="*/ 4002867 w 4750595"/>
                <a:gd name="connsiteY81" fmla="*/ 288159 h 2433639"/>
                <a:gd name="connsiteX82" fmla="*/ 4031441 w 4750595"/>
                <a:gd name="connsiteY82" fmla="*/ 228627 h 2433639"/>
                <a:gd name="connsiteX83" fmla="*/ 4095735 w 4750595"/>
                <a:gd name="connsiteY83" fmla="*/ 226246 h 2433639"/>
                <a:gd name="connsiteX84" fmla="*/ 4088591 w 4750595"/>
                <a:gd name="connsiteY84" fmla="*/ 202433 h 2433639"/>
                <a:gd name="connsiteX85" fmla="*/ 4164791 w 4750595"/>
                <a:gd name="connsiteY85" fmla="*/ 214340 h 2433639"/>
                <a:gd name="connsiteX86" fmla="*/ 4162410 w 4750595"/>
                <a:gd name="connsiteY86" fmla="*/ 166715 h 2433639"/>
                <a:gd name="connsiteX87" fmla="*/ 4202892 w 4750595"/>
                <a:gd name="connsiteY87" fmla="*/ 171478 h 2433639"/>
                <a:gd name="connsiteX88" fmla="*/ 4205272 w 4750595"/>
                <a:gd name="connsiteY88" fmla="*/ 145285 h 2433639"/>
                <a:gd name="connsiteX89" fmla="*/ 4300523 w 4750595"/>
                <a:gd name="connsiteY89" fmla="*/ 152428 h 2433639"/>
                <a:gd name="connsiteX90" fmla="*/ 4331479 w 4750595"/>
                <a:gd name="connsiteY90" fmla="*/ 116709 h 2433639"/>
                <a:gd name="connsiteX91" fmla="*/ 4383866 w 4750595"/>
                <a:gd name="connsiteY91" fmla="*/ 119091 h 2433639"/>
                <a:gd name="connsiteX92" fmla="*/ 4414822 w 4750595"/>
                <a:gd name="connsiteY92" fmla="*/ 95277 h 2433639"/>
                <a:gd name="connsiteX93" fmla="*/ 4471972 w 4750595"/>
                <a:gd name="connsiteY93" fmla="*/ 107184 h 2433639"/>
                <a:gd name="connsiteX94" fmla="*/ 4467210 w 4750595"/>
                <a:gd name="connsiteY94" fmla="*/ 66702 h 2433639"/>
                <a:gd name="connsiteX95" fmla="*/ 4655329 w 4750595"/>
                <a:gd name="connsiteY95" fmla="*/ 71465 h 2433639"/>
                <a:gd name="connsiteX96" fmla="*/ 4676759 w 4750595"/>
                <a:gd name="connsiteY96" fmla="*/ 40508 h 2433639"/>
                <a:gd name="connsiteX97" fmla="*/ 4719622 w 4750595"/>
                <a:gd name="connsiteY97" fmla="*/ 57177 h 2433639"/>
                <a:gd name="connsiteX98" fmla="*/ 4714861 w 4750595"/>
                <a:gd name="connsiteY98" fmla="*/ 21458 h 2433639"/>
                <a:gd name="connsiteX99" fmla="*/ 4750595 w 4750595"/>
                <a:gd name="connsiteY99"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205147 w 4750595"/>
                <a:gd name="connsiteY64" fmla="*/ 550096 h 2433639"/>
                <a:gd name="connsiteX65" fmla="*/ 3262297 w 4750595"/>
                <a:gd name="connsiteY65" fmla="*/ 552478 h 2433639"/>
                <a:gd name="connsiteX66" fmla="*/ 3278967 w 4750595"/>
                <a:gd name="connsiteY66" fmla="*/ 533428 h 2433639"/>
                <a:gd name="connsiteX67" fmla="*/ 3355166 w 4750595"/>
                <a:gd name="connsiteY67" fmla="*/ 540571 h 2433639"/>
                <a:gd name="connsiteX68" fmla="*/ 3364691 w 4750595"/>
                <a:gd name="connsiteY68" fmla="*/ 509615 h 2433639"/>
                <a:gd name="connsiteX69" fmla="*/ 3426603 w 4750595"/>
                <a:gd name="connsiteY69" fmla="*/ 516759 h 2433639"/>
                <a:gd name="connsiteX70" fmla="*/ 3474229 w 4750595"/>
                <a:gd name="connsiteY70" fmla="*/ 464372 h 2433639"/>
                <a:gd name="connsiteX71" fmla="*/ 3514710 w 4750595"/>
                <a:gd name="connsiteY71" fmla="*/ 466752 h 2433639"/>
                <a:gd name="connsiteX72" fmla="*/ 3545666 w 4750595"/>
                <a:gd name="connsiteY72" fmla="*/ 419128 h 2433639"/>
                <a:gd name="connsiteX73" fmla="*/ 3598054 w 4750595"/>
                <a:gd name="connsiteY73" fmla="*/ 426271 h 2433639"/>
                <a:gd name="connsiteX74" fmla="*/ 3626628 w 4750595"/>
                <a:gd name="connsiteY74" fmla="*/ 378646 h 2433639"/>
                <a:gd name="connsiteX75" fmla="*/ 3733786 w 4750595"/>
                <a:gd name="connsiteY75" fmla="*/ 383409 h 2433639"/>
                <a:gd name="connsiteX76" fmla="*/ 3776648 w 4750595"/>
                <a:gd name="connsiteY76" fmla="*/ 338165 h 2433639"/>
                <a:gd name="connsiteX77" fmla="*/ 3833798 w 4750595"/>
                <a:gd name="connsiteY77" fmla="*/ 323878 h 2433639"/>
                <a:gd name="connsiteX78" fmla="*/ 3855229 w 4750595"/>
                <a:gd name="connsiteY78" fmla="*/ 283396 h 2433639"/>
                <a:gd name="connsiteX79" fmla="*/ 3950479 w 4750595"/>
                <a:gd name="connsiteY79" fmla="*/ 295303 h 2433639"/>
                <a:gd name="connsiteX80" fmla="*/ 3969529 w 4750595"/>
                <a:gd name="connsiteY80" fmla="*/ 269109 h 2433639"/>
                <a:gd name="connsiteX81" fmla="*/ 4002867 w 4750595"/>
                <a:gd name="connsiteY81" fmla="*/ 288159 h 2433639"/>
                <a:gd name="connsiteX82" fmla="*/ 4031441 w 4750595"/>
                <a:gd name="connsiteY82" fmla="*/ 228627 h 2433639"/>
                <a:gd name="connsiteX83" fmla="*/ 4095735 w 4750595"/>
                <a:gd name="connsiteY83" fmla="*/ 226246 h 2433639"/>
                <a:gd name="connsiteX84" fmla="*/ 4088591 w 4750595"/>
                <a:gd name="connsiteY84" fmla="*/ 202433 h 2433639"/>
                <a:gd name="connsiteX85" fmla="*/ 4164791 w 4750595"/>
                <a:gd name="connsiteY85" fmla="*/ 214340 h 2433639"/>
                <a:gd name="connsiteX86" fmla="*/ 4162410 w 4750595"/>
                <a:gd name="connsiteY86" fmla="*/ 166715 h 2433639"/>
                <a:gd name="connsiteX87" fmla="*/ 4202892 w 4750595"/>
                <a:gd name="connsiteY87" fmla="*/ 171478 h 2433639"/>
                <a:gd name="connsiteX88" fmla="*/ 4205272 w 4750595"/>
                <a:gd name="connsiteY88" fmla="*/ 145285 h 2433639"/>
                <a:gd name="connsiteX89" fmla="*/ 4300523 w 4750595"/>
                <a:gd name="connsiteY89" fmla="*/ 152428 h 2433639"/>
                <a:gd name="connsiteX90" fmla="*/ 4331479 w 4750595"/>
                <a:gd name="connsiteY90" fmla="*/ 116709 h 2433639"/>
                <a:gd name="connsiteX91" fmla="*/ 4383866 w 4750595"/>
                <a:gd name="connsiteY91" fmla="*/ 119091 h 2433639"/>
                <a:gd name="connsiteX92" fmla="*/ 4414822 w 4750595"/>
                <a:gd name="connsiteY92" fmla="*/ 95277 h 2433639"/>
                <a:gd name="connsiteX93" fmla="*/ 4471972 w 4750595"/>
                <a:gd name="connsiteY93" fmla="*/ 107184 h 2433639"/>
                <a:gd name="connsiteX94" fmla="*/ 4467210 w 4750595"/>
                <a:gd name="connsiteY94" fmla="*/ 66702 h 2433639"/>
                <a:gd name="connsiteX95" fmla="*/ 4655329 w 4750595"/>
                <a:gd name="connsiteY95" fmla="*/ 71465 h 2433639"/>
                <a:gd name="connsiteX96" fmla="*/ 4676759 w 4750595"/>
                <a:gd name="connsiteY96" fmla="*/ 40508 h 2433639"/>
                <a:gd name="connsiteX97" fmla="*/ 4719622 w 4750595"/>
                <a:gd name="connsiteY97" fmla="*/ 57177 h 2433639"/>
                <a:gd name="connsiteX98" fmla="*/ 4714861 w 4750595"/>
                <a:gd name="connsiteY98" fmla="*/ 21458 h 2433639"/>
                <a:gd name="connsiteX99" fmla="*/ 4750595 w 4750595"/>
                <a:gd name="connsiteY99"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62297 w 4750595"/>
                <a:gd name="connsiteY65" fmla="*/ 552478 h 2433639"/>
                <a:gd name="connsiteX66" fmla="*/ 3278967 w 4750595"/>
                <a:gd name="connsiteY66" fmla="*/ 533428 h 2433639"/>
                <a:gd name="connsiteX67" fmla="*/ 3355166 w 4750595"/>
                <a:gd name="connsiteY67" fmla="*/ 540571 h 2433639"/>
                <a:gd name="connsiteX68" fmla="*/ 3364691 w 4750595"/>
                <a:gd name="connsiteY68" fmla="*/ 509615 h 2433639"/>
                <a:gd name="connsiteX69" fmla="*/ 3426603 w 4750595"/>
                <a:gd name="connsiteY69" fmla="*/ 516759 h 2433639"/>
                <a:gd name="connsiteX70" fmla="*/ 3474229 w 4750595"/>
                <a:gd name="connsiteY70" fmla="*/ 464372 h 2433639"/>
                <a:gd name="connsiteX71" fmla="*/ 3514710 w 4750595"/>
                <a:gd name="connsiteY71" fmla="*/ 466752 h 2433639"/>
                <a:gd name="connsiteX72" fmla="*/ 3545666 w 4750595"/>
                <a:gd name="connsiteY72" fmla="*/ 419128 h 2433639"/>
                <a:gd name="connsiteX73" fmla="*/ 3598054 w 4750595"/>
                <a:gd name="connsiteY73" fmla="*/ 426271 h 2433639"/>
                <a:gd name="connsiteX74" fmla="*/ 3626628 w 4750595"/>
                <a:gd name="connsiteY74" fmla="*/ 378646 h 2433639"/>
                <a:gd name="connsiteX75" fmla="*/ 3733786 w 4750595"/>
                <a:gd name="connsiteY75" fmla="*/ 383409 h 2433639"/>
                <a:gd name="connsiteX76" fmla="*/ 3776648 w 4750595"/>
                <a:gd name="connsiteY76" fmla="*/ 338165 h 2433639"/>
                <a:gd name="connsiteX77" fmla="*/ 3833798 w 4750595"/>
                <a:gd name="connsiteY77" fmla="*/ 323878 h 2433639"/>
                <a:gd name="connsiteX78" fmla="*/ 3855229 w 4750595"/>
                <a:gd name="connsiteY78" fmla="*/ 283396 h 2433639"/>
                <a:gd name="connsiteX79" fmla="*/ 3950479 w 4750595"/>
                <a:gd name="connsiteY79" fmla="*/ 295303 h 2433639"/>
                <a:gd name="connsiteX80" fmla="*/ 3969529 w 4750595"/>
                <a:gd name="connsiteY80" fmla="*/ 269109 h 2433639"/>
                <a:gd name="connsiteX81" fmla="*/ 4002867 w 4750595"/>
                <a:gd name="connsiteY81" fmla="*/ 288159 h 2433639"/>
                <a:gd name="connsiteX82" fmla="*/ 4031441 w 4750595"/>
                <a:gd name="connsiteY82" fmla="*/ 228627 h 2433639"/>
                <a:gd name="connsiteX83" fmla="*/ 4095735 w 4750595"/>
                <a:gd name="connsiteY83" fmla="*/ 226246 h 2433639"/>
                <a:gd name="connsiteX84" fmla="*/ 4088591 w 4750595"/>
                <a:gd name="connsiteY84" fmla="*/ 202433 h 2433639"/>
                <a:gd name="connsiteX85" fmla="*/ 4164791 w 4750595"/>
                <a:gd name="connsiteY85" fmla="*/ 214340 h 2433639"/>
                <a:gd name="connsiteX86" fmla="*/ 4162410 w 4750595"/>
                <a:gd name="connsiteY86" fmla="*/ 166715 h 2433639"/>
                <a:gd name="connsiteX87" fmla="*/ 4202892 w 4750595"/>
                <a:gd name="connsiteY87" fmla="*/ 171478 h 2433639"/>
                <a:gd name="connsiteX88" fmla="*/ 4205272 w 4750595"/>
                <a:gd name="connsiteY88" fmla="*/ 145285 h 2433639"/>
                <a:gd name="connsiteX89" fmla="*/ 4300523 w 4750595"/>
                <a:gd name="connsiteY89" fmla="*/ 152428 h 2433639"/>
                <a:gd name="connsiteX90" fmla="*/ 4331479 w 4750595"/>
                <a:gd name="connsiteY90" fmla="*/ 116709 h 2433639"/>
                <a:gd name="connsiteX91" fmla="*/ 4383866 w 4750595"/>
                <a:gd name="connsiteY91" fmla="*/ 119091 h 2433639"/>
                <a:gd name="connsiteX92" fmla="*/ 4414822 w 4750595"/>
                <a:gd name="connsiteY92" fmla="*/ 95277 h 2433639"/>
                <a:gd name="connsiteX93" fmla="*/ 4471972 w 4750595"/>
                <a:gd name="connsiteY93" fmla="*/ 107184 h 2433639"/>
                <a:gd name="connsiteX94" fmla="*/ 4467210 w 4750595"/>
                <a:gd name="connsiteY94" fmla="*/ 66702 h 2433639"/>
                <a:gd name="connsiteX95" fmla="*/ 4655329 w 4750595"/>
                <a:gd name="connsiteY95" fmla="*/ 71465 h 2433639"/>
                <a:gd name="connsiteX96" fmla="*/ 4676759 w 4750595"/>
                <a:gd name="connsiteY96" fmla="*/ 40508 h 2433639"/>
                <a:gd name="connsiteX97" fmla="*/ 4719622 w 4750595"/>
                <a:gd name="connsiteY97" fmla="*/ 57177 h 2433639"/>
                <a:gd name="connsiteX98" fmla="*/ 4714861 w 4750595"/>
                <a:gd name="connsiteY98" fmla="*/ 21458 h 2433639"/>
                <a:gd name="connsiteX99" fmla="*/ 4750595 w 4750595"/>
                <a:gd name="connsiteY99"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278967 w 4750595"/>
                <a:gd name="connsiteY66" fmla="*/ 533428 h 2433639"/>
                <a:gd name="connsiteX67" fmla="*/ 3355166 w 4750595"/>
                <a:gd name="connsiteY67" fmla="*/ 540571 h 2433639"/>
                <a:gd name="connsiteX68" fmla="*/ 3364691 w 4750595"/>
                <a:gd name="connsiteY68" fmla="*/ 509615 h 2433639"/>
                <a:gd name="connsiteX69" fmla="*/ 3426603 w 4750595"/>
                <a:gd name="connsiteY69" fmla="*/ 516759 h 2433639"/>
                <a:gd name="connsiteX70" fmla="*/ 3474229 w 4750595"/>
                <a:gd name="connsiteY70" fmla="*/ 464372 h 2433639"/>
                <a:gd name="connsiteX71" fmla="*/ 3514710 w 4750595"/>
                <a:gd name="connsiteY71" fmla="*/ 466752 h 2433639"/>
                <a:gd name="connsiteX72" fmla="*/ 3545666 w 4750595"/>
                <a:gd name="connsiteY72" fmla="*/ 419128 h 2433639"/>
                <a:gd name="connsiteX73" fmla="*/ 3598054 w 4750595"/>
                <a:gd name="connsiteY73" fmla="*/ 426271 h 2433639"/>
                <a:gd name="connsiteX74" fmla="*/ 3626628 w 4750595"/>
                <a:gd name="connsiteY74" fmla="*/ 378646 h 2433639"/>
                <a:gd name="connsiteX75" fmla="*/ 3733786 w 4750595"/>
                <a:gd name="connsiteY75" fmla="*/ 383409 h 2433639"/>
                <a:gd name="connsiteX76" fmla="*/ 3776648 w 4750595"/>
                <a:gd name="connsiteY76" fmla="*/ 338165 h 2433639"/>
                <a:gd name="connsiteX77" fmla="*/ 3833798 w 4750595"/>
                <a:gd name="connsiteY77" fmla="*/ 323878 h 2433639"/>
                <a:gd name="connsiteX78" fmla="*/ 3855229 w 4750595"/>
                <a:gd name="connsiteY78" fmla="*/ 283396 h 2433639"/>
                <a:gd name="connsiteX79" fmla="*/ 3950479 w 4750595"/>
                <a:gd name="connsiteY79" fmla="*/ 295303 h 2433639"/>
                <a:gd name="connsiteX80" fmla="*/ 3969529 w 4750595"/>
                <a:gd name="connsiteY80" fmla="*/ 269109 h 2433639"/>
                <a:gd name="connsiteX81" fmla="*/ 4002867 w 4750595"/>
                <a:gd name="connsiteY81" fmla="*/ 288159 h 2433639"/>
                <a:gd name="connsiteX82" fmla="*/ 4031441 w 4750595"/>
                <a:gd name="connsiteY82" fmla="*/ 228627 h 2433639"/>
                <a:gd name="connsiteX83" fmla="*/ 4095735 w 4750595"/>
                <a:gd name="connsiteY83" fmla="*/ 226246 h 2433639"/>
                <a:gd name="connsiteX84" fmla="*/ 4088591 w 4750595"/>
                <a:gd name="connsiteY84" fmla="*/ 202433 h 2433639"/>
                <a:gd name="connsiteX85" fmla="*/ 4164791 w 4750595"/>
                <a:gd name="connsiteY85" fmla="*/ 214340 h 2433639"/>
                <a:gd name="connsiteX86" fmla="*/ 4162410 w 4750595"/>
                <a:gd name="connsiteY86" fmla="*/ 166715 h 2433639"/>
                <a:gd name="connsiteX87" fmla="*/ 4202892 w 4750595"/>
                <a:gd name="connsiteY87" fmla="*/ 171478 h 2433639"/>
                <a:gd name="connsiteX88" fmla="*/ 4205272 w 4750595"/>
                <a:gd name="connsiteY88" fmla="*/ 145285 h 2433639"/>
                <a:gd name="connsiteX89" fmla="*/ 4300523 w 4750595"/>
                <a:gd name="connsiteY89" fmla="*/ 152428 h 2433639"/>
                <a:gd name="connsiteX90" fmla="*/ 4331479 w 4750595"/>
                <a:gd name="connsiteY90" fmla="*/ 116709 h 2433639"/>
                <a:gd name="connsiteX91" fmla="*/ 4383866 w 4750595"/>
                <a:gd name="connsiteY91" fmla="*/ 119091 h 2433639"/>
                <a:gd name="connsiteX92" fmla="*/ 4414822 w 4750595"/>
                <a:gd name="connsiteY92" fmla="*/ 95277 h 2433639"/>
                <a:gd name="connsiteX93" fmla="*/ 4471972 w 4750595"/>
                <a:gd name="connsiteY93" fmla="*/ 107184 h 2433639"/>
                <a:gd name="connsiteX94" fmla="*/ 4467210 w 4750595"/>
                <a:gd name="connsiteY94" fmla="*/ 66702 h 2433639"/>
                <a:gd name="connsiteX95" fmla="*/ 4655329 w 4750595"/>
                <a:gd name="connsiteY95" fmla="*/ 71465 h 2433639"/>
                <a:gd name="connsiteX96" fmla="*/ 4676759 w 4750595"/>
                <a:gd name="connsiteY96" fmla="*/ 40508 h 2433639"/>
                <a:gd name="connsiteX97" fmla="*/ 4719622 w 4750595"/>
                <a:gd name="connsiteY97" fmla="*/ 57177 h 2433639"/>
                <a:gd name="connsiteX98" fmla="*/ 4714861 w 4750595"/>
                <a:gd name="connsiteY98" fmla="*/ 21458 h 2433639"/>
                <a:gd name="connsiteX99" fmla="*/ 4750595 w 4750595"/>
                <a:gd name="connsiteY99"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55166 w 4750595"/>
                <a:gd name="connsiteY67" fmla="*/ 540571 h 2433639"/>
                <a:gd name="connsiteX68" fmla="*/ 3364691 w 4750595"/>
                <a:gd name="connsiteY68" fmla="*/ 509615 h 2433639"/>
                <a:gd name="connsiteX69" fmla="*/ 3426603 w 4750595"/>
                <a:gd name="connsiteY69" fmla="*/ 516759 h 2433639"/>
                <a:gd name="connsiteX70" fmla="*/ 3474229 w 4750595"/>
                <a:gd name="connsiteY70" fmla="*/ 464372 h 2433639"/>
                <a:gd name="connsiteX71" fmla="*/ 3514710 w 4750595"/>
                <a:gd name="connsiteY71" fmla="*/ 466752 h 2433639"/>
                <a:gd name="connsiteX72" fmla="*/ 3545666 w 4750595"/>
                <a:gd name="connsiteY72" fmla="*/ 419128 h 2433639"/>
                <a:gd name="connsiteX73" fmla="*/ 3598054 w 4750595"/>
                <a:gd name="connsiteY73" fmla="*/ 426271 h 2433639"/>
                <a:gd name="connsiteX74" fmla="*/ 3626628 w 4750595"/>
                <a:gd name="connsiteY74" fmla="*/ 378646 h 2433639"/>
                <a:gd name="connsiteX75" fmla="*/ 3733786 w 4750595"/>
                <a:gd name="connsiteY75" fmla="*/ 383409 h 2433639"/>
                <a:gd name="connsiteX76" fmla="*/ 3776648 w 4750595"/>
                <a:gd name="connsiteY76" fmla="*/ 338165 h 2433639"/>
                <a:gd name="connsiteX77" fmla="*/ 3833798 w 4750595"/>
                <a:gd name="connsiteY77" fmla="*/ 323878 h 2433639"/>
                <a:gd name="connsiteX78" fmla="*/ 3855229 w 4750595"/>
                <a:gd name="connsiteY78" fmla="*/ 283396 h 2433639"/>
                <a:gd name="connsiteX79" fmla="*/ 3950479 w 4750595"/>
                <a:gd name="connsiteY79" fmla="*/ 295303 h 2433639"/>
                <a:gd name="connsiteX80" fmla="*/ 3969529 w 4750595"/>
                <a:gd name="connsiteY80" fmla="*/ 269109 h 2433639"/>
                <a:gd name="connsiteX81" fmla="*/ 4002867 w 4750595"/>
                <a:gd name="connsiteY81" fmla="*/ 288159 h 2433639"/>
                <a:gd name="connsiteX82" fmla="*/ 4031441 w 4750595"/>
                <a:gd name="connsiteY82" fmla="*/ 228627 h 2433639"/>
                <a:gd name="connsiteX83" fmla="*/ 4095735 w 4750595"/>
                <a:gd name="connsiteY83" fmla="*/ 226246 h 2433639"/>
                <a:gd name="connsiteX84" fmla="*/ 4088591 w 4750595"/>
                <a:gd name="connsiteY84" fmla="*/ 202433 h 2433639"/>
                <a:gd name="connsiteX85" fmla="*/ 4164791 w 4750595"/>
                <a:gd name="connsiteY85" fmla="*/ 214340 h 2433639"/>
                <a:gd name="connsiteX86" fmla="*/ 4162410 w 4750595"/>
                <a:gd name="connsiteY86" fmla="*/ 166715 h 2433639"/>
                <a:gd name="connsiteX87" fmla="*/ 4202892 w 4750595"/>
                <a:gd name="connsiteY87" fmla="*/ 171478 h 2433639"/>
                <a:gd name="connsiteX88" fmla="*/ 4205272 w 4750595"/>
                <a:gd name="connsiteY88" fmla="*/ 145285 h 2433639"/>
                <a:gd name="connsiteX89" fmla="*/ 4300523 w 4750595"/>
                <a:gd name="connsiteY89" fmla="*/ 152428 h 2433639"/>
                <a:gd name="connsiteX90" fmla="*/ 4331479 w 4750595"/>
                <a:gd name="connsiteY90" fmla="*/ 116709 h 2433639"/>
                <a:gd name="connsiteX91" fmla="*/ 4383866 w 4750595"/>
                <a:gd name="connsiteY91" fmla="*/ 119091 h 2433639"/>
                <a:gd name="connsiteX92" fmla="*/ 4414822 w 4750595"/>
                <a:gd name="connsiteY92" fmla="*/ 95277 h 2433639"/>
                <a:gd name="connsiteX93" fmla="*/ 4471972 w 4750595"/>
                <a:gd name="connsiteY93" fmla="*/ 107184 h 2433639"/>
                <a:gd name="connsiteX94" fmla="*/ 4467210 w 4750595"/>
                <a:gd name="connsiteY94" fmla="*/ 66702 h 2433639"/>
                <a:gd name="connsiteX95" fmla="*/ 4655329 w 4750595"/>
                <a:gd name="connsiteY95" fmla="*/ 71465 h 2433639"/>
                <a:gd name="connsiteX96" fmla="*/ 4676759 w 4750595"/>
                <a:gd name="connsiteY96" fmla="*/ 40508 h 2433639"/>
                <a:gd name="connsiteX97" fmla="*/ 4719622 w 4750595"/>
                <a:gd name="connsiteY97" fmla="*/ 57177 h 2433639"/>
                <a:gd name="connsiteX98" fmla="*/ 4714861 w 4750595"/>
                <a:gd name="connsiteY98" fmla="*/ 21458 h 2433639"/>
                <a:gd name="connsiteX99" fmla="*/ 4750595 w 4750595"/>
                <a:gd name="connsiteY99"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364691 w 4750595"/>
                <a:gd name="connsiteY68" fmla="*/ 509615 h 2433639"/>
                <a:gd name="connsiteX69" fmla="*/ 3426603 w 4750595"/>
                <a:gd name="connsiteY69" fmla="*/ 516759 h 2433639"/>
                <a:gd name="connsiteX70" fmla="*/ 3474229 w 4750595"/>
                <a:gd name="connsiteY70" fmla="*/ 464372 h 2433639"/>
                <a:gd name="connsiteX71" fmla="*/ 3514710 w 4750595"/>
                <a:gd name="connsiteY71" fmla="*/ 466752 h 2433639"/>
                <a:gd name="connsiteX72" fmla="*/ 3545666 w 4750595"/>
                <a:gd name="connsiteY72" fmla="*/ 419128 h 2433639"/>
                <a:gd name="connsiteX73" fmla="*/ 3598054 w 4750595"/>
                <a:gd name="connsiteY73" fmla="*/ 426271 h 2433639"/>
                <a:gd name="connsiteX74" fmla="*/ 3626628 w 4750595"/>
                <a:gd name="connsiteY74" fmla="*/ 378646 h 2433639"/>
                <a:gd name="connsiteX75" fmla="*/ 3733786 w 4750595"/>
                <a:gd name="connsiteY75" fmla="*/ 383409 h 2433639"/>
                <a:gd name="connsiteX76" fmla="*/ 3776648 w 4750595"/>
                <a:gd name="connsiteY76" fmla="*/ 338165 h 2433639"/>
                <a:gd name="connsiteX77" fmla="*/ 3833798 w 4750595"/>
                <a:gd name="connsiteY77" fmla="*/ 323878 h 2433639"/>
                <a:gd name="connsiteX78" fmla="*/ 3855229 w 4750595"/>
                <a:gd name="connsiteY78" fmla="*/ 283396 h 2433639"/>
                <a:gd name="connsiteX79" fmla="*/ 3950479 w 4750595"/>
                <a:gd name="connsiteY79" fmla="*/ 295303 h 2433639"/>
                <a:gd name="connsiteX80" fmla="*/ 3969529 w 4750595"/>
                <a:gd name="connsiteY80" fmla="*/ 269109 h 2433639"/>
                <a:gd name="connsiteX81" fmla="*/ 4002867 w 4750595"/>
                <a:gd name="connsiteY81" fmla="*/ 288159 h 2433639"/>
                <a:gd name="connsiteX82" fmla="*/ 4031441 w 4750595"/>
                <a:gd name="connsiteY82" fmla="*/ 228627 h 2433639"/>
                <a:gd name="connsiteX83" fmla="*/ 4095735 w 4750595"/>
                <a:gd name="connsiteY83" fmla="*/ 226246 h 2433639"/>
                <a:gd name="connsiteX84" fmla="*/ 4088591 w 4750595"/>
                <a:gd name="connsiteY84" fmla="*/ 202433 h 2433639"/>
                <a:gd name="connsiteX85" fmla="*/ 4164791 w 4750595"/>
                <a:gd name="connsiteY85" fmla="*/ 214340 h 2433639"/>
                <a:gd name="connsiteX86" fmla="*/ 4162410 w 4750595"/>
                <a:gd name="connsiteY86" fmla="*/ 166715 h 2433639"/>
                <a:gd name="connsiteX87" fmla="*/ 4202892 w 4750595"/>
                <a:gd name="connsiteY87" fmla="*/ 171478 h 2433639"/>
                <a:gd name="connsiteX88" fmla="*/ 4205272 w 4750595"/>
                <a:gd name="connsiteY88" fmla="*/ 145285 h 2433639"/>
                <a:gd name="connsiteX89" fmla="*/ 4300523 w 4750595"/>
                <a:gd name="connsiteY89" fmla="*/ 152428 h 2433639"/>
                <a:gd name="connsiteX90" fmla="*/ 4331479 w 4750595"/>
                <a:gd name="connsiteY90" fmla="*/ 116709 h 2433639"/>
                <a:gd name="connsiteX91" fmla="*/ 4383866 w 4750595"/>
                <a:gd name="connsiteY91" fmla="*/ 119091 h 2433639"/>
                <a:gd name="connsiteX92" fmla="*/ 4414822 w 4750595"/>
                <a:gd name="connsiteY92" fmla="*/ 95277 h 2433639"/>
                <a:gd name="connsiteX93" fmla="*/ 4471972 w 4750595"/>
                <a:gd name="connsiteY93" fmla="*/ 107184 h 2433639"/>
                <a:gd name="connsiteX94" fmla="*/ 4467210 w 4750595"/>
                <a:gd name="connsiteY94" fmla="*/ 66702 h 2433639"/>
                <a:gd name="connsiteX95" fmla="*/ 4655329 w 4750595"/>
                <a:gd name="connsiteY95" fmla="*/ 71465 h 2433639"/>
                <a:gd name="connsiteX96" fmla="*/ 4676759 w 4750595"/>
                <a:gd name="connsiteY96" fmla="*/ 40508 h 2433639"/>
                <a:gd name="connsiteX97" fmla="*/ 4719622 w 4750595"/>
                <a:gd name="connsiteY97" fmla="*/ 57177 h 2433639"/>
                <a:gd name="connsiteX98" fmla="*/ 4714861 w 4750595"/>
                <a:gd name="connsiteY98" fmla="*/ 21458 h 2433639"/>
                <a:gd name="connsiteX99" fmla="*/ 4750595 w 4750595"/>
                <a:gd name="connsiteY99"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431505 w 4750595"/>
                <a:gd name="connsiteY68" fmla="*/ 324915 h 2433639"/>
                <a:gd name="connsiteX69" fmla="*/ 3426603 w 4750595"/>
                <a:gd name="connsiteY69" fmla="*/ 516759 h 2433639"/>
                <a:gd name="connsiteX70" fmla="*/ 3474229 w 4750595"/>
                <a:gd name="connsiteY70" fmla="*/ 464372 h 2433639"/>
                <a:gd name="connsiteX71" fmla="*/ 3514710 w 4750595"/>
                <a:gd name="connsiteY71" fmla="*/ 466752 h 2433639"/>
                <a:gd name="connsiteX72" fmla="*/ 3545666 w 4750595"/>
                <a:gd name="connsiteY72" fmla="*/ 419128 h 2433639"/>
                <a:gd name="connsiteX73" fmla="*/ 3598054 w 4750595"/>
                <a:gd name="connsiteY73" fmla="*/ 426271 h 2433639"/>
                <a:gd name="connsiteX74" fmla="*/ 3626628 w 4750595"/>
                <a:gd name="connsiteY74" fmla="*/ 378646 h 2433639"/>
                <a:gd name="connsiteX75" fmla="*/ 3733786 w 4750595"/>
                <a:gd name="connsiteY75" fmla="*/ 383409 h 2433639"/>
                <a:gd name="connsiteX76" fmla="*/ 3776648 w 4750595"/>
                <a:gd name="connsiteY76" fmla="*/ 338165 h 2433639"/>
                <a:gd name="connsiteX77" fmla="*/ 3833798 w 4750595"/>
                <a:gd name="connsiteY77" fmla="*/ 323878 h 2433639"/>
                <a:gd name="connsiteX78" fmla="*/ 3855229 w 4750595"/>
                <a:gd name="connsiteY78" fmla="*/ 283396 h 2433639"/>
                <a:gd name="connsiteX79" fmla="*/ 3950479 w 4750595"/>
                <a:gd name="connsiteY79" fmla="*/ 295303 h 2433639"/>
                <a:gd name="connsiteX80" fmla="*/ 3969529 w 4750595"/>
                <a:gd name="connsiteY80" fmla="*/ 269109 h 2433639"/>
                <a:gd name="connsiteX81" fmla="*/ 4002867 w 4750595"/>
                <a:gd name="connsiteY81" fmla="*/ 288159 h 2433639"/>
                <a:gd name="connsiteX82" fmla="*/ 4031441 w 4750595"/>
                <a:gd name="connsiteY82" fmla="*/ 228627 h 2433639"/>
                <a:gd name="connsiteX83" fmla="*/ 4095735 w 4750595"/>
                <a:gd name="connsiteY83" fmla="*/ 226246 h 2433639"/>
                <a:gd name="connsiteX84" fmla="*/ 4088591 w 4750595"/>
                <a:gd name="connsiteY84" fmla="*/ 202433 h 2433639"/>
                <a:gd name="connsiteX85" fmla="*/ 4164791 w 4750595"/>
                <a:gd name="connsiteY85" fmla="*/ 214340 h 2433639"/>
                <a:gd name="connsiteX86" fmla="*/ 4162410 w 4750595"/>
                <a:gd name="connsiteY86" fmla="*/ 166715 h 2433639"/>
                <a:gd name="connsiteX87" fmla="*/ 4202892 w 4750595"/>
                <a:gd name="connsiteY87" fmla="*/ 171478 h 2433639"/>
                <a:gd name="connsiteX88" fmla="*/ 4205272 w 4750595"/>
                <a:gd name="connsiteY88" fmla="*/ 145285 h 2433639"/>
                <a:gd name="connsiteX89" fmla="*/ 4300523 w 4750595"/>
                <a:gd name="connsiteY89" fmla="*/ 152428 h 2433639"/>
                <a:gd name="connsiteX90" fmla="*/ 4331479 w 4750595"/>
                <a:gd name="connsiteY90" fmla="*/ 116709 h 2433639"/>
                <a:gd name="connsiteX91" fmla="*/ 4383866 w 4750595"/>
                <a:gd name="connsiteY91" fmla="*/ 119091 h 2433639"/>
                <a:gd name="connsiteX92" fmla="*/ 4414822 w 4750595"/>
                <a:gd name="connsiteY92" fmla="*/ 95277 h 2433639"/>
                <a:gd name="connsiteX93" fmla="*/ 4471972 w 4750595"/>
                <a:gd name="connsiteY93" fmla="*/ 107184 h 2433639"/>
                <a:gd name="connsiteX94" fmla="*/ 4467210 w 4750595"/>
                <a:gd name="connsiteY94" fmla="*/ 66702 h 2433639"/>
                <a:gd name="connsiteX95" fmla="*/ 4655329 w 4750595"/>
                <a:gd name="connsiteY95" fmla="*/ 71465 h 2433639"/>
                <a:gd name="connsiteX96" fmla="*/ 4676759 w 4750595"/>
                <a:gd name="connsiteY96" fmla="*/ 40508 h 2433639"/>
                <a:gd name="connsiteX97" fmla="*/ 4719622 w 4750595"/>
                <a:gd name="connsiteY97" fmla="*/ 57177 h 2433639"/>
                <a:gd name="connsiteX98" fmla="*/ 4714861 w 4750595"/>
                <a:gd name="connsiteY98" fmla="*/ 21458 h 2433639"/>
                <a:gd name="connsiteX99" fmla="*/ 4750595 w 4750595"/>
                <a:gd name="connsiteY99"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431505 w 4750595"/>
                <a:gd name="connsiteY68" fmla="*/ 324915 h 2433639"/>
                <a:gd name="connsiteX69" fmla="*/ 3493417 w 4750595"/>
                <a:gd name="connsiteY69" fmla="*/ 332060 h 2433639"/>
                <a:gd name="connsiteX70" fmla="*/ 3474229 w 4750595"/>
                <a:gd name="connsiteY70" fmla="*/ 464372 h 2433639"/>
                <a:gd name="connsiteX71" fmla="*/ 3514710 w 4750595"/>
                <a:gd name="connsiteY71" fmla="*/ 466752 h 2433639"/>
                <a:gd name="connsiteX72" fmla="*/ 3545666 w 4750595"/>
                <a:gd name="connsiteY72" fmla="*/ 419128 h 2433639"/>
                <a:gd name="connsiteX73" fmla="*/ 3598054 w 4750595"/>
                <a:gd name="connsiteY73" fmla="*/ 426271 h 2433639"/>
                <a:gd name="connsiteX74" fmla="*/ 3626628 w 4750595"/>
                <a:gd name="connsiteY74" fmla="*/ 378646 h 2433639"/>
                <a:gd name="connsiteX75" fmla="*/ 3733786 w 4750595"/>
                <a:gd name="connsiteY75" fmla="*/ 383409 h 2433639"/>
                <a:gd name="connsiteX76" fmla="*/ 3776648 w 4750595"/>
                <a:gd name="connsiteY76" fmla="*/ 338165 h 2433639"/>
                <a:gd name="connsiteX77" fmla="*/ 3833798 w 4750595"/>
                <a:gd name="connsiteY77" fmla="*/ 323878 h 2433639"/>
                <a:gd name="connsiteX78" fmla="*/ 3855229 w 4750595"/>
                <a:gd name="connsiteY78" fmla="*/ 283396 h 2433639"/>
                <a:gd name="connsiteX79" fmla="*/ 3950479 w 4750595"/>
                <a:gd name="connsiteY79" fmla="*/ 295303 h 2433639"/>
                <a:gd name="connsiteX80" fmla="*/ 3969529 w 4750595"/>
                <a:gd name="connsiteY80" fmla="*/ 269109 h 2433639"/>
                <a:gd name="connsiteX81" fmla="*/ 4002867 w 4750595"/>
                <a:gd name="connsiteY81" fmla="*/ 288159 h 2433639"/>
                <a:gd name="connsiteX82" fmla="*/ 4031441 w 4750595"/>
                <a:gd name="connsiteY82" fmla="*/ 228627 h 2433639"/>
                <a:gd name="connsiteX83" fmla="*/ 4095735 w 4750595"/>
                <a:gd name="connsiteY83" fmla="*/ 226246 h 2433639"/>
                <a:gd name="connsiteX84" fmla="*/ 4088591 w 4750595"/>
                <a:gd name="connsiteY84" fmla="*/ 202433 h 2433639"/>
                <a:gd name="connsiteX85" fmla="*/ 4164791 w 4750595"/>
                <a:gd name="connsiteY85" fmla="*/ 214340 h 2433639"/>
                <a:gd name="connsiteX86" fmla="*/ 4162410 w 4750595"/>
                <a:gd name="connsiteY86" fmla="*/ 166715 h 2433639"/>
                <a:gd name="connsiteX87" fmla="*/ 4202892 w 4750595"/>
                <a:gd name="connsiteY87" fmla="*/ 171478 h 2433639"/>
                <a:gd name="connsiteX88" fmla="*/ 4205272 w 4750595"/>
                <a:gd name="connsiteY88" fmla="*/ 145285 h 2433639"/>
                <a:gd name="connsiteX89" fmla="*/ 4300523 w 4750595"/>
                <a:gd name="connsiteY89" fmla="*/ 152428 h 2433639"/>
                <a:gd name="connsiteX90" fmla="*/ 4331479 w 4750595"/>
                <a:gd name="connsiteY90" fmla="*/ 116709 h 2433639"/>
                <a:gd name="connsiteX91" fmla="*/ 4383866 w 4750595"/>
                <a:gd name="connsiteY91" fmla="*/ 119091 h 2433639"/>
                <a:gd name="connsiteX92" fmla="*/ 4414822 w 4750595"/>
                <a:gd name="connsiteY92" fmla="*/ 95277 h 2433639"/>
                <a:gd name="connsiteX93" fmla="*/ 4471972 w 4750595"/>
                <a:gd name="connsiteY93" fmla="*/ 107184 h 2433639"/>
                <a:gd name="connsiteX94" fmla="*/ 4467210 w 4750595"/>
                <a:gd name="connsiteY94" fmla="*/ 66702 h 2433639"/>
                <a:gd name="connsiteX95" fmla="*/ 4655329 w 4750595"/>
                <a:gd name="connsiteY95" fmla="*/ 71465 h 2433639"/>
                <a:gd name="connsiteX96" fmla="*/ 4676759 w 4750595"/>
                <a:gd name="connsiteY96" fmla="*/ 40508 h 2433639"/>
                <a:gd name="connsiteX97" fmla="*/ 4719622 w 4750595"/>
                <a:gd name="connsiteY97" fmla="*/ 57177 h 2433639"/>
                <a:gd name="connsiteX98" fmla="*/ 4714861 w 4750595"/>
                <a:gd name="connsiteY98" fmla="*/ 21458 h 2433639"/>
                <a:gd name="connsiteX99" fmla="*/ 4750595 w 4750595"/>
                <a:gd name="connsiteY99"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431505 w 4750595"/>
                <a:gd name="connsiteY68" fmla="*/ 324915 h 2433639"/>
                <a:gd name="connsiteX69" fmla="*/ 3493417 w 4750595"/>
                <a:gd name="connsiteY69" fmla="*/ 332060 h 2433639"/>
                <a:gd name="connsiteX70" fmla="*/ 3567291 w 4750595"/>
                <a:gd name="connsiteY70" fmla="*/ 333994 h 2433639"/>
                <a:gd name="connsiteX71" fmla="*/ 3514710 w 4750595"/>
                <a:gd name="connsiteY71" fmla="*/ 466752 h 2433639"/>
                <a:gd name="connsiteX72" fmla="*/ 3545666 w 4750595"/>
                <a:gd name="connsiteY72" fmla="*/ 419128 h 2433639"/>
                <a:gd name="connsiteX73" fmla="*/ 3598054 w 4750595"/>
                <a:gd name="connsiteY73" fmla="*/ 426271 h 2433639"/>
                <a:gd name="connsiteX74" fmla="*/ 3626628 w 4750595"/>
                <a:gd name="connsiteY74" fmla="*/ 378646 h 2433639"/>
                <a:gd name="connsiteX75" fmla="*/ 3733786 w 4750595"/>
                <a:gd name="connsiteY75" fmla="*/ 383409 h 2433639"/>
                <a:gd name="connsiteX76" fmla="*/ 3776648 w 4750595"/>
                <a:gd name="connsiteY76" fmla="*/ 338165 h 2433639"/>
                <a:gd name="connsiteX77" fmla="*/ 3833798 w 4750595"/>
                <a:gd name="connsiteY77" fmla="*/ 323878 h 2433639"/>
                <a:gd name="connsiteX78" fmla="*/ 3855229 w 4750595"/>
                <a:gd name="connsiteY78" fmla="*/ 283396 h 2433639"/>
                <a:gd name="connsiteX79" fmla="*/ 3950479 w 4750595"/>
                <a:gd name="connsiteY79" fmla="*/ 295303 h 2433639"/>
                <a:gd name="connsiteX80" fmla="*/ 3969529 w 4750595"/>
                <a:gd name="connsiteY80" fmla="*/ 269109 h 2433639"/>
                <a:gd name="connsiteX81" fmla="*/ 4002867 w 4750595"/>
                <a:gd name="connsiteY81" fmla="*/ 288159 h 2433639"/>
                <a:gd name="connsiteX82" fmla="*/ 4031441 w 4750595"/>
                <a:gd name="connsiteY82" fmla="*/ 228627 h 2433639"/>
                <a:gd name="connsiteX83" fmla="*/ 4095735 w 4750595"/>
                <a:gd name="connsiteY83" fmla="*/ 226246 h 2433639"/>
                <a:gd name="connsiteX84" fmla="*/ 4088591 w 4750595"/>
                <a:gd name="connsiteY84" fmla="*/ 202433 h 2433639"/>
                <a:gd name="connsiteX85" fmla="*/ 4164791 w 4750595"/>
                <a:gd name="connsiteY85" fmla="*/ 214340 h 2433639"/>
                <a:gd name="connsiteX86" fmla="*/ 4162410 w 4750595"/>
                <a:gd name="connsiteY86" fmla="*/ 166715 h 2433639"/>
                <a:gd name="connsiteX87" fmla="*/ 4202892 w 4750595"/>
                <a:gd name="connsiteY87" fmla="*/ 171478 h 2433639"/>
                <a:gd name="connsiteX88" fmla="*/ 4205272 w 4750595"/>
                <a:gd name="connsiteY88" fmla="*/ 145285 h 2433639"/>
                <a:gd name="connsiteX89" fmla="*/ 4300523 w 4750595"/>
                <a:gd name="connsiteY89" fmla="*/ 152428 h 2433639"/>
                <a:gd name="connsiteX90" fmla="*/ 4331479 w 4750595"/>
                <a:gd name="connsiteY90" fmla="*/ 116709 h 2433639"/>
                <a:gd name="connsiteX91" fmla="*/ 4383866 w 4750595"/>
                <a:gd name="connsiteY91" fmla="*/ 119091 h 2433639"/>
                <a:gd name="connsiteX92" fmla="*/ 4414822 w 4750595"/>
                <a:gd name="connsiteY92" fmla="*/ 95277 h 2433639"/>
                <a:gd name="connsiteX93" fmla="*/ 4471972 w 4750595"/>
                <a:gd name="connsiteY93" fmla="*/ 107184 h 2433639"/>
                <a:gd name="connsiteX94" fmla="*/ 4467210 w 4750595"/>
                <a:gd name="connsiteY94" fmla="*/ 66702 h 2433639"/>
                <a:gd name="connsiteX95" fmla="*/ 4655329 w 4750595"/>
                <a:gd name="connsiteY95" fmla="*/ 71465 h 2433639"/>
                <a:gd name="connsiteX96" fmla="*/ 4676759 w 4750595"/>
                <a:gd name="connsiteY96" fmla="*/ 40508 h 2433639"/>
                <a:gd name="connsiteX97" fmla="*/ 4719622 w 4750595"/>
                <a:gd name="connsiteY97" fmla="*/ 57177 h 2433639"/>
                <a:gd name="connsiteX98" fmla="*/ 4714861 w 4750595"/>
                <a:gd name="connsiteY98" fmla="*/ 21458 h 2433639"/>
                <a:gd name="connsiteX99" fmla="*/ 4750595 w 4750595"/>
                <a:gd name="connsiteY99"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431505 w 4750595"/>
                <a:gd name="connsiteY68" fmla="*/ 324915 h 2433639"/>
                <a:gd name="connsiteX69" fmla="*/ 3493417 w 4750595"/>
                <a:gd name="connsiteY69" fmla="*/ 332060 h 2433639"/>
                <a:gd name="connsiteX70" fmla="*/ 3567291 w 4750595"/>
                <a:gd name="connsiteY70" fmla="*/ 333994 h 2433639"/>
                <a:gd name="connsiteX71" fmla="*/ 3545666 w 4750595"/>
                <a:gd name="connsiteY71" fmla="*/ 419128 h 2433639"/>
                <a:gd name="connsiteX72" fmla="*/ 3598054 w 4750595"/>
                <a:gd name="connsiteY72" fmla="*/ 426271 h 2433639"/>
                <a:gd name="connsiteX73" fmla="*/ 3626628 w 4750595"/>
                <a:gd name="connsiteY73" fmla="*/ 378646 h 2433639"/>
                <a:gd name="connsiteX74" fmla="*/ 3733786 w 4750595"/>
                <a:gd name="connsiteY74" fmla="*/ 383409 h 2433639"/>
                <a:gd name="connsiteX75" fmla="*/ 3776648 w 4750595"/>
                <a:gd name="connsiteY75" fmla="*/ 338165 h 2433639"/>
                <a:gd name="connsiteX76" fmla="*/ 3833798 w 4750595"/>
                <a:gd name="connsiteY76" fmla="*/ 323878 h 2433639"/>
                <a:gd name="connsiteX77" fmla="*/ 3855229 w 4750595"/>
                <a:gd name="connsiteY77" fmla="*/ 283396 h 2433639"/>
                <a:gd name="connsiteX78" fmla="*/ 3950479 w 4750595"/>
                <a:gd name="connsiteY78" fmla="*/ 295303 h 2433639"/>
                <a:gd name="connsiteX79" fmla="*/ 3969529 w 4750595"/>
                <a:gd name="connsiteY79" fmla="*/ 269109 h 2433639"/>
                <a:gd name="connsiteX80" fmla="*/ 4002867 w 4750595"/>
                <a:gd name="connsiteY80" fmla="*/ 288159 h 2433639"/>
                <a:gd name="connsiteX81" fmla="*/ 4031441 w 4750595"/>
                <a:gd name="connsiteY81" fmla="*/ 228627 h 2433639"/>
                <a:gd name="connsiteX82" fmla="*/ 4095735 w 4750595"/>
                <a:gd name="connsiteY82" fmla="*/ 226246 h 2433639"/>
                <a:gd name="connsiteX83" fmla="*/ 4088591 w 4750595"/>
                <a:gd name="connsiteY83" fmla="*/ 202433 h 2433639"/>
                <a:gd name="connsiteX84" fmla="*/ 4164791 w 4750595"/>
                <a:gd name="connsiteY84" fmla="*/ 214340 h 2433639"/>
                <a:gd name="connsiteX85" fmla="*/ 4162410 w 4750595"/>
                <a:gd name="connsiteY85" fmla="*/ 166715 h 2433639"/>
                <a:gd name="connsiteX86" fmla="*/ 4202892 w 4750595"/>
                <a:gd name="connsiteY86" fmla="*/ 171478 h 2433639"/>
                <a:gd name="connsiteX87" fmla="*/ 4205272 w 4750595"/>
                <a:gd name="connsiteY87" fmla="*/ 145285 h 2433639"/>
                <a:gd name="connsiteX88" fmla="*/ 4300523 w 4750595"/>
                <a:gd name="connsiteY88" fmla="*/ 152428 h 2433639"/>
                <a:gd name="connsiteX89" fmla="*/ 4331479 w 4750595"/>
                <a:gd name="connsiteY89" fmla="*/ 116709 h 2433639"/>
                <a:gd name="connsiteX90" fmla="*/ 4383866 w 4750595"/>
                <a:gd name="connsiteY90" fmla="*/ 119091 h 2433639"/>
                <a:gd name="connsiteX91" fmla="*/ 4414822 w 4750595"/>
                <a:gd name="connsiteY91" fmla="*/ 95277 h 2433639"/>
                <a:gd name="connsiteX92" fmla="*/ 4471972 w 4750595"/>
                <a:gd name="connsiteY92" fmla="*/ 107184 h 2433639"/>
                <a:gd name="connsiteX93" fmla="*/ 4467210 w 4750595"/>
                <a:gd name="connsiteY93" fmla="*/ 66702 h 2433639"/>
                <a:gd name="connsiteX94" fmla="*/ 4655329 w 4750595"/>
                <a:gd name="connsiteY94" fmla="*/ 71465 h 2433639"/>
                <a:gd name="connsiteX95" fmla="*/ 4676759 w 4750595"/>
                <a:gd name="connsiteY95" fmla="*/ 40508 h 2433639"/>
                <a:gd name="connsiteX96" fmla="*/ 4719622 w 4750595"/>
                <a:gd name="connsiteY96" fmla="*/ 57177 h 2433639"/>
                <a:gd name="connsiteX97" fmla="*/ 4714861 w 4750595"/>
                <a:gd name="connsiteY97" fmla="*/ 21458 h 2433639"/>
                <a:gd name="connsiteX98" fmla="*/ 4750595 w 4750595"/>
                <a:gd name="connsiteY98"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431505 w 4750595"/>
                <a:gd name="connsiteY68" fmla="*/ 324915 h 2433639"/>
                <a:gd name="connsiteX69" fmla="*/ 3493417 w 4750595"/>
                <a:gd name="connsiteY69" fmla="*/ 332060 h 2433639"/>
                <a:gd name="connsiteX70" fmla="*/ 3567291 w 4750595"/>
                <a:gd name="connsiteY70" fmla="*/ 333994 h 2433639"/>
                <a:gd name="connsiteX71" fmla="*/ 3598054 w 4750595"/>
                <a:gd name="connsiteY71" fmla="*/ 426271 h 2433639"/>
                <a:gd name="connsiteX72" fmla="*/ 3626628 w 4750595"/>
                <a:gd name="connsiteY72" fmla="*/ 378646 h 2433639"/>
                <a:gd name="connsiteX73" fmla="*/ 3733786 w 4750595"/>
                <a:gd name="connsiteY73" fmla="*/ 383409 h 2433639"/>
                <a:gd name="connsiteX74" fmla="*/ 3776648 w 4750595"/>
                <a:gd name="connsiteY74" fmla="*/ 338165 h 2433639"/>
                <a:gd name="connsiteX75" fmla="*/ 3833798 w 4750595"/>
                <a:gd name="connsiteY75" fmla="*/ 323878 h 2433639"/>
                <a:gd name="connsiteX76" fmla="*/ 3855229 w 4750595"/>
                <a:gd name="connsiteY76" fmla="*/ 283396 h 2433639"/>
                <a:gd name="connsiteX77" fmla="*/ 3950479 w 4750595"/>
                <a:gd name="connsiteY77" fmla="*/ 295303 h 2433639"/>
                <a:gd name="connsiteX78" fmla="*/ 3969529 w 4750595"/>
                <a:gd name="connsiteY78" fmla="*/ 269109 h 2433639"/>
                <a:gd name="connsiteX79" fmla="*/ 4002867 w 4750595"/>
                <a:gd name="connsiteY79" fmla="*/ 288159 h 2433639"/>
                <a:gd name="connsiteX80" fmla="*/ 4031441 w 4750595"/>
                <a:gd name="connsiteY80" fmla="*/ 228627 h 2433639"/>
                <a:gd name="connsiteX81" fmla="*/ 4095735 w 4750595"/>
                <a:gd name="connsiteY81" fmla="*/ 226246 h 2433639"/>
                <a:gd name="connsiteX82" fmla="*/ 4088591 w 4750595"/>
                <a:gd name="connsiteY82" fmla="*/ 202433 h 2433639"/>
                <a:gd name="connsiteX83" fmla="*/ 4164791 w 4750595"/>
                <a:gd name="connsiteY83" fmla="*/ 214340 h 2433639"/>
                <a:gd name="connsiteX84" fmla="*/ 4162410 w 4750595"/>
                <a:gd name="connsiteY84" fmla="*/ 166715 h 2433639"/>
                <a:gd name="connsiteX85" fmla="*/ 4202892 w 4750595"/>
                <a:gd name="connsiteY85" fmla="*/ 171478 h 2433639"/>
                <a:gd name="connsiteX86" fmla="*/ 4205272 w 4750595"/>
                <a:gd name="connsiteY86" fmla="*/ 145285 h 2433639"/>
                <a:gd name="connsiteX87" fmla="*/ 4300523 w 4750595"/>
                <a:gd name="connsiteY87" fmla="*/ 152428 h 2433639"/>
                <a:gd name="connsiteX88" fmla="*/ 4331479 w 4750595"/>
                <a:gd name="connsiteY88" fmla="*/ 116709 h 2433639"/>
                <a:gd name="connsiteX89" fmla="*/ 4383866 w 4750595"/>
                <a:gd name="connsiteY89" fmla="*/ 119091 h 2433639"/>
                <a:gd name="connsiteX90" fmla="*/ 4414822 w 4750595"/>
                <a:gd name="connsiteY90" fmla="*/ 95277 h 2433639"/>
                <a:gd name="connsiteX91" fmla="*/ 4471972 w 4750595"/>
                <a:gd name="connsiteY91" fmla="*/ 107184 h 2433639"/>
                <a:gd name="connsiteX92" fmla="*/ 4467210 w 4750595"/>
                <a:gd name="connsiteY92" fmla="*/ 66702 h 2433639"/>
                <a:gd name="connsiteX93" fmla="*/ 4655329 w 4750595"/>
                <a:gd name="connsiteY93" fmla="*/ 71465 h 2433639"/>
                <a:gd name="connsiteX94" fmla="*/ 4676759 w 4750595"/>
                <a:gd name="connsiteY94" fmla="*/ 40508 h 2433639"/>
                <a:gd name="connsiteX95" fmla="*/ 4719622 w 4750595"/>
                <a:gd name="connsiteY95" fmla="*/ 57177 h 2433639"/>
                <a:gd name="connsiteX96" fmla="*/ 4714861 w 4750595"/>
                <a:gd name="connsiteY96" fmla="*/ 21458 h 2433639"/>
                <a:gd name="connsiteX97" fmla="*/ 4750595 w 4750595"/>
                <a:gd name="connsiteY97"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431505 w 4750595"/>
                <a:gd name="connsiteY68" fmla="*/ 324915 h 2433639"/>
                <a:gd name="connsiteX69" fmla="*/ 3493417 w 4750595"/>
                <a:gd name="connsiteY69" fmla="*/ 332060 h 2433639"/>
                <a:gd name="connsiteX70" fmla="*/ 3567291 w 4750595"/>
                <a:gd name="connsiteY70" fmla="*/ 333994 h 2433639"/>
                <a:gd name="connsiteX71" fmla="*/ 3605213 w 4750595"/>
                <a:gd name="connsiteY71" fmla="*/ 350219 h 2433639"/>
                <a:gd name="connsiteX72" fmla="*/ 3626628 w 4750595"/>
                <a:gd name="connsiteY72" fmla="*/ 378646 h 2433639"/>
                <a:gd name="connsiteX73" fmla="*/ 3733786 w 4750595"/>
                <a:gd name="connsiteY73" fmla="*/ 383409 h 2433639"/>
                <a:gd name="connsiteX74" fmla="*/ 3776648 w 4750595"/>
                <a:gd name="connsiteY74" fmla="*/ 338165 h 2433639"/>
                <a:gd name="connsiteX75" fmla="*/ 3833798 w 4750595"/>
                <a:gd name="connsiteY75" fmla="*/ 323878 h 2433639"/>
                <a:gd name="connsiteX76" fmla="*/ 3855229 w 4750595"/>
                <a:gd name="connsiteY76" fmla="*/ 283396 h 2433639"/>
                <a:gd name="connsiteX77" fmla="*/ 3950479 w 4750595"/>
                <a:gd name="connsiteY77" fmla="*/ 295303 h 2433639"/>
                <a:gd name="connsiteX78" fmla="*/ 3969529 w 4750595"/>
                <a:gd name="connsiteY78" fmla="*/ 269109 h 2433639"/>
                <a:gd name="connsiteX79" fmla="*/ 4002867 w 4750595"/>
                <a:gd name="connsiteY79" fmla="*/ 288159 h 2433639"/>
                <a:gd name="connsiteX80" fmla="*/ 4031441 w 4750595"/>
                <a:gd name="connsiteY80" fmla="*/ 228627 h 2433639"/>
                <a:gd name="connsiteX81" fmla="*/ 4095735 w 4750595"/>
                <a:gd name="connsiteY81" fmla="*/ 226246 h 2433639"/>
                <a:gd name="connsiteX82" fmla="*/ 4088591 w 4750595"/>
                <a:gd name="connsiteY82" fmla="*/ 202433 h 2433639"/>
                <a:gd name="connsiteX83" fmla="*/ 4164791 w 4750595"/>
                <a:gd name="connsiteY83" fmla="*/ 214340 h 2433639"/>
                <a:gd name="connsiteX84" fmla="*/ 4162410 w 4750595"/>
                <a:gd name="connsiteY84" fmla="*/ 166715 h 2433639"/>
                <a:gd name="connsiteX85" fmla="*/ 4202892 w 4750595"/>
                <a:gd name="connsiteY85" fmla="*/ 171478 h 2433639"/>
                <a:gd name="connsiteX86" fmla="*/ 4205272 w 4750595"/>
                <a:gd name="connsiteY86" fmla="*/ 145285 h 2433639"/>
                <a:gd name="connsiteX87" fmla="*/ 4300523 w 4750595"/>
                <a:gd name="connsiteY87" fmla="*/ 152428 h 2433639"/>
                <a:gd name="connsiteX88" fmla="*/ 4331479 w 4750595"/>
                <a:gd name="connsiteY88" fmla="*/ 116709 h 2433639"/>
                <a:gd name="connsiteX89" fmla="*/ 4383866 w 4750595"/>
                <a:gd name="connsiteY89" fmla="*/ 119091 h 2433639"/>
                <a:gd name="connsiteX90" fmla="*/ 4414822 w 4750595"/>
                <a:gd name="connsiteY90" fmla="*/ 95277 h 2433639"/>
                <a:gd name="connsiteX91" fmla="*/ 4471972 w 4750595"/>
                <a:gd name="connsiteY91" fmla="*/ 107184 h 2433639"/>
                <a:gd name="connsiteX92" fmla="*/ 4467210 w 4750595"/>
                <a:gd name="connsiteY92" fmla="*/ 66702 h 2433639"/>
                <a:gd name="connsiteX93" fmla="*/ 4655329 w 4750595"/>
                <a:gd name="connsiteY93" fmla="*/ 71465 h 2433639"/>
                <a:gd name="connsiteX94" fmla="*/ 4676759 w 4750595"/>
                <a:gd name="connsiteY94" fmla="*/ 40508 h 2433639"/>
                <a:gd name="connsiteX95" fmla="*/ 4719622 w 4750595"/>
                <a:gd name="connsiteY95" fmla="*/ 57177 h 2433639"/>
                <a:gd name="connsiteX96" fmla="*/ 4714861 w 4750595"/>
                <a:gd name="connsiteY96" fmla="*/ 21458 h 2433639"/>
                <a:gd name="connsiteX97" fmla="*/ 4750595 w 4750595"/>
                <a:gd name="connsiteY97"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431505 w 4750595"/>
                <a:gd name="connsiteY68" fmla="*/ 324915 h 2433639"/>
                <a:gd name="connsiteX69" fmla="*/ 3493417 w 4750595"/>
                <a:gd name="connsiteY69" fmla="*/ 332060 h 2433639"/>
                <a:gd name="connsiteX70" fmla="*/ 3567291 w 4750595"/>
                <a:gd name="connsiteY70" fmla="*/ 333994 h 2433639"/>
                <a:gd name="connsiteX71" fmla="*/ 3605213 w 4750595"/>
                <a:gd name="connsiteY71" fmla="*/ 350219 h 2433639"/>
                <a:gd name="connsiteX72" fmla="*/ 3626628 w 4750595"/>
                <a:gd name="connsiteY72" fmla="*/ 378646 h 2433639"/>
                <a:gd name="connsiteX73" fmla="*/ 3733786 w 4750595"/>
                <a:gd name="connsiteY73" fmla="*/ 383409 h 2433639"/>
                <a:gd name="connsiteX74" fmla="*/ 3788579 w 4750595"/>
                <a:gd name="connsiteY74" fmla="*/ 392487 h 2433639"/>
                <a:gd name="connsiteX75" fmla="*/ 3833798 w 4750595"/>
                <a:gd name="connsiteY75" fmla="*/ 323878 h 2433639"/>
                <a:gd name="connsiteX76" fmla="*/ 3855229 w 4750595"/>
                <a:gd name="connsiteY76" fmla="*/ 283396 h 2433639"/>
                <a:gd name="connsiteX77" fmla="*/ 3950479 w 4750595"/>
                <a:gd name="connsiteY77" fmla="*/ 295303 h 2433639"/>
                <a:gd name="connsiteX78" fmla="*/ 3969529 w 4750595"/>
                <a:gd name="connsiteY78" fmla="*/ 269109 h 2433639"/>
                <a:gd name="connsiteX79" fmla="*/ 4002867 w 4750595"/>
                <a:gd name="connsiteY79" fmla="*/ 288159 h 2433639"/>
                <a:gd name="connsiteX80" fmla="*/ 4031441 w 4750595"/>
                <a:gd name="connsiteY80" fmla="*/ 228627 h 2433639"/>
                <a:gd name="connsiteX81" fmla="*/ 4095735 w 4750595"/>
                <a:gd name="connsiteY81" fmla="*/ 226246 h 2433639"/>
                <a:gd name="connsiteX82" fmla="*/ 4088591 w 4750595"/>
                <a:gd name="connsiteY82" fmla="*/ 202433 h 2433639"/>
                <a:gd name="connsiteX83" fmla="*/ 4164791 w 4750595"/>
                <a:gd name="connsiteY83" fmla="*/ 214340 h 2433639"/>
                <a:gd name="connsiteX84" fmla="*/ 4162410 w 4750595"/>
                <a:gd name="connsiteY84" fmla="*/ 166715 h 2433639"/>
                <a:gd name="connsiteX85" fmla="*/ 4202892 w 4750595"/>
                <a:gd name="connsiteY85" fmla="*/ 171478 h 2433639"/>
                <a:gd name="connsiteX86" fmla="*/ 4205272 w 4750595"/>
                <a:gd name="connsiteY86" fmla="*/ 145285 h 2433639"/>
                <a:gd name="connsiteX87" fmla="*/ 4300523 w 4750595"/>
                <a:gd name="connsiteY87" fmla="*/ 152428 h 2433639"/>
                <a:gd name="connsiteX88" fmla="*/ 4331479 w 4750595"/>
                <a:gd name="connsiteY88" fmla="*/ 116709 h 2433639"/>
                <a:gd name="connsiteX89" fmla="*/ 4383866 w 4750595"/>
                <a:gd name="connsiteY89" fmla="*/ 119091 h 2433639"/>
                <a:gd name="connsiteX90" fmla="*/ 4414822 w 4750595"/>
                <a:gd name="connsiteY90" fmla="*/ 95277 h 2433639"/>
                <a:gd name="connsiteX91" fmla="*/ 4471972 w 4750595"/>
                <a:gd name="connsiteY91" fmla="*/ 107184 h 2433639"/>
                <a:gd name="connsiteX92" fmla="*/ 4467210 w 4750595"/>
                <a:gd name="connsiteY92" fmla="*/ 66702 h 2433639"/>
                <a:gd name="connsiteX93" fmla="*/ 4655329 w 4750595"/>
                <a:gd name="connsiteY93" fmla="*/ 71465 h 2433639"/>
                <a:gd name="connsiteX94" fmla="*/ 4676759 w 4750595"/>
                <a:gd name="connsiteY94" fmla="*/ 40508 h 2433639"/>
                <a:gd name="connsiteX95" fmla="*/ 4719622 w 4750595"/>
                <a:gd name="connsiteY95" fmla="*/ 57177 h 2433639"/>
                <a:gd name="connsiteX96" fmla="*/ 4714861 w 4750595"/>
                <a:gd name="connsiteY96" fmla="*/ 21458 h 2433639"/>
                <a:gd name="connsiteX97" fmla="*/ 4750595 w 4750595"/>
                <a:gd name="connsiteY97"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431505 w 4750595"/>
                <a:gd name="connsiteY68" fmla="*/ 324915 h 2433639"/>
                <a:gd name="connsiteX69" fmla="*/ 3493417 w 4750595"/>
                <a:gd name="connsiteY69" fmla="*/ 332060 h 2433639"/>
                <a:gd name="connsiteX70" fmla="*/ 3567291 w 4750595"/>
                <a:gd name="connsiteY70" fmla="*/ 333994 h 2433639"/>
                <a:gd name="connsiteX71" fmla="*/ 3605213 w 4750595"/>
                <a:gd name="connsiteY71" fmla="*/ 350219 h 2433639"/>
                <a:gd name="connsiteX72" fmla="*/ 3626628 w 4750595"/>
                <a:gd name="connsiteY72" fmla="*/ 378646 h 2433639"/>
                <a:gd name="connsiteX73" fmla="*/ 3733786 w 4750595"/>
                <a:gd name="connsiteY73" fmla="*/ 383409 h 2433639"/>
                <a:gd name="connsiteX74" fmla="*/ 3788579 w 4750595"/>
                <a:gd name="connsiteY74" fmla="*/ 392487 h 2433639"/>
                <a:gd name="connsiteX75" fmla="*/ 3793233 w 4750595"/>
                <a:gd name="connsiteY75" fmla="*/ 204370 h 2433639"/>
                <a:gd name="connsiteX76" fmla="*/ 3855229 w 4750595"/>
                <a:gd name="connsiteY76" fmla="*/ 283396 h 2433639"/>
                <a:gd name="connsiteX77" fmla="*/ 3950479 w 4750595"/>
                <a:gd name="connsiteY77" fmla="*/ 295303 h 2433639"/>
                <a:gd name="connsiteX78" fmla="*/ 3969529 w 4750595"/>
                <a:gd name="connsiteY78" fmla="*/ 269109 h 2433639"/>
                <a:gd name="connsiteX79" fmla="*/ 4002867 w 4750595"/>
                <a:gd name="connsiteY79" fmla="*/ 288159 h 2433639"/>
                <a:gd name="connsiteX80" fmla="*/ 4031441 w 4750595"/>
                <a:gd name="connsiteY80" fmla="*/ 228627 h 2433639"/>
                <a:gd name="connsiteX81" fmla="*/ 4095735 w 4750595"/>
                <a:gd name="connsiteY81" fmla="*/ 226246 h 2433639"/>
                <a:gd name="connsiteX82" fmla="*/ 4088591 w 4750595"/>
                <a:gd name="connsiteY82" fmla="*/ 202433 h 2433639"/>
                <a:gd name="connsiteX83" fmla="*/ 4164791 w 4750595"/>
                <a:gd name="connsiteY83" fmla="*/ 214340 h 2433639"/>
                <a:gd name="connsiteX84" fmla="*/ 4162410 w 4750595"/>
                <a:gd name="connsiteY84" fmla="*/ 166715 h 2433639"/>
                <a:gd name="connsiteX85" fmla="*/ 4202892 w 4750595"/>
                <a:gd name="connsiteY85" fmla="*/ 171478 h 2433639"/>
                <a:gd name="connsiteX86" fmla="*/ 4205272 w 4750595"/>
                <a:gd name="connsiteY86" fmla="*/ 145285 h 2433639"/>
                <a:gd name="connsiteX87" fmla="*/ 4300523 w 4750595"/>
                <a:gd name="connsiteY87" fmla="*/ 152428 h 2433639"/>
                <a:gd name="connsiteX88" fmla="*/ 4331479 w 4750595"/>
                <a:gd name="connsiteY88" fmla="*/ 116709 h 2433639"/>
                <a:gd name="connsiteX89" fmla="*/ 4383866 w 4750595"/>
                <a:gd name="connsiteY89" fmla="*/ 119091 h 2433639"/>
                <a:gd name="connsiteX90" fmla="*/ 4414822 w 4750595"/>
                <a:gd name="connsiteY90" fmla="*/ 95277 h 2433639"/>
                <a:gd name="connsiteX91" fmla="*/ 4471972 w 4750595"/>
                <a:gd name="connsiteY91" fmla="*/ 107184 h 2433639"/>
                <a:gd name="connsiteX92" fmla="*/ 4467210 w 4750595"/>
                <a:gd name="connsiteY92" fmla="*/ 66702 h 2433639"/>
                <a:gd name="connsiteX93" fmla="*/ 4655329 w 4750595"/>
                <a:gd name="connsiteY93" fmla="*/ 71465 h 2433639"/>
                <a:gd name="connsiteX94" fmla="*/ 4676759 w 4750595"/>
                <a:gd name="connsiteY94" fmla="*/ 40508 h 2433639"/>
                <a:gd name="connsiteX95" fmla="*/ 4719622 w 4750595"/>
                <a:gd name="connsiteY95" fmla="*/ 57177 h 2433639"/>
                <a:gd name="connsiteX96" fmla="*/ 4714861 w 4750595"/>
                <a:gd name="connsiteY96" fmla="*/ 21458 h 2433639"/>
                <a:gd name="connsiteX97" fmla="*/ 4750595 w 4750595"/>
                <a:gd name="connsiteY97"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431505 w 4750595"/>
                <a:gd name="connsiteY68" fmla="*/ 324915 h 2433639"/>
                <a:gd name="connsiteX69" fmla="*/ 3493417 w 4750595"/>
                <a:gd name="connsiteY69" fmla="*/ 332060 h 2433639"/>
                <a:gd name="connsiteX70" fmla="*/ 3567291 w 4750595"/>
                <a:gd name="connsiteY70" fmla="*/ 333994 h 2433639"/>
                <a:gd name="connsiteX71" fmla="*/ 3605213 w 4750595"/>
                <a:gd name="connsiteY71" fmla="*/ 350219 h 2433639"/>
                <a:gd name="connsiteX72" fmla="*/ 3626628 w 4750595"/>
                <a:gd name="connsiteY72" fmla="*/ 378646 h 2433639"/>
                <a:gd name="connsiteX73" fmla="*/ 3733786 w 4750595"/>
                <a:gd name="connsiteY73" fmla="*/ 383409 h 2433639"/>
                <a:gd name="connsiteX74" fmla="*/ 3788579 w 4750595"/>
                <a:gd name="connsiteY74" fmla="*/ 392487 h 2433639"/>
                <a:gd name="connsiteX75" fmla="*/ 3793233 w 4750595"/>
                <a:gd name="connsiteY75" fmla="*/ 204370 h 2433639"/>
                <a:gd name="connsiteX76" fmla="*/ 3888635 w 4750595"/>
                <a:gd name="connsiteY76" fmla="*/ 229076 h 2433639"/>
                <a:gd name="connsiteX77" fmla="*/ 3950479 w 4750595"/>
                <a:gd name="connsiteY77" fmla="*/ 295303 h 2433639"/>
                <a:gd name="connsiteX78" fmla="*/ 3969529 w 4750595"/>
                <a:gd name="connsiteY78" fmla="*/ 269109 h 2433639"/>
                <a:gd name="connsiteX79" fmla="*/ 4002867 w 4750595"/>
                <a:gd name="connsiteY79" fmla="*/ 288159 h 2433639"/>
                <a:gd name="connsiteX80" fmla="*/ 4031441 w 4750595"/>
                <a:gd name="connsiteY80" fmla="*/ 228627 h 2433639"/>
                <a:gd name="connsiteX81" fmla="*/ 4095735 w 4750595"/>
                <a:gd name="connsiteY81" fmla="*/ 226246 h 2433639"/>
                <a:gd name="connsiteX82" fmla="*/ 4088591 w 4750595"/>
                <a:gd name="connsiteY82" fmla="*/ 202433 h 2433639"/>
                <a:gd name="connsiteX83" fmla="*/ 4164791 w 4750595"/>
                <a:gd name="connsiteY83" fmla="*/ 214340 h 2433639"/>
                <a:gd name="connsiteX84" fmla="*/ 4162410 w 4750595"/>
                <a:gd name="connsiteY84" fmla="*/ 166715 h 2433639"/>
                <a:gd name="connsiteX85" fmla="*/ 4202892 w 4750595"/>
                <a:gd name="connsiteY85" fmla="*/ 171478 h 2433639"/>
                <a:gd name="connsiteX86" fmla="*/ 4205272 w 4750595"/>
                <a:gd name="connsiteY86" fmla="*/ 145285 h 2433639"/>
                <a:gd name="connsiteX87" fmla="*/ 4300523 w 4750595"/>
                <a:gd name="connsiteY87" fmla="*/ 152428 h 2433639"/>
                <a:gd name="connsiteX88" fmla="*/ 4331479 w 4750595"/>
                <a:gd name="connsiteY88" fmla="*/ 116709 h 2433639"/>
                <a:gd name="connsiteX89" fmla="*/ 4383866 w 4750595"/>
                <a:gd name="connsiteY89" fmla="*/ 119091 h 2433639"/>
                <a:gd name="connsiteX90" fmla="*/ 4414822 w 4750595"/>
                <a:gd name="connsiteY90" fmla="*/ 95277 h 2433639"/>
                <a:gd name="connsiteX91" fmla="*/ 4471972 w 4750595"/>
                <a:gd name="connsiteY91" fmla="*/ 107184 h 2433639"/>
                <a:gd name="connsiteX92" fmla="*/ 4467210 w 4750595"/>
                <a:gd name="connsiteY92" fmla="*/ 66702 h 2433639"/>
                <a:gd name="connsiteX93" fmla="*/ 4655329 w 4750595"/>
                <a:gd name="connsiteY93" fmla="*/ 71465 h 2433639"/>
                <a:gd name="connsiteX94" fmla="*/ 4676759 w 4750595"/>
                <a:gd name="connsiteY94" fmla="*/ 40508 h 2433639"/>
                <a:gd name="connsiteX95" fmla="*/ 4719622 w 4750595"/>
                <a:gd name="connsiteY95" fmla="*/ 57177 h 2433639"/>
                <a:gd name="connsiteX96" fmla="*/ 4714861 w 4750595"/>
                <a:gd name="connsiteY96" fmla="*/ 21458 h 2433639"/>
                <a:gd name="connsiteX97" fmla="*/ 4750595 w 4750595"/>
                <a:gd name="connsiteY97"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431505 w 4750595"/>
                <a:gd name="connsiteY68" fmla="*/ 324915 h 2433639"/>
                <a:gd name="connsiteX69" fmla="*/ 3493417 w 4750595"/>
                <a:gd name="connsiteY69" fmla="*/ 332060 h 2433639"/>
                <a:gd name="connsiteX70" fmla="*/ 3567291 w 4750595"/>
                <a:gd name="connsiteY70" fmla="*/ 333994 h 2433639"/>
                <a:gd name="connsiteX71" fmla="*/ 3605213 w 4750595"/>
                <a:gd name="connsiteY71" fmla="*/ 350219 h 2433639"/>
                <a:gd name="connsiteX72" fmla="*/ 3626628 w 4750595"/>
                <a:gd name="connsiteY72" fmla="*/ 378646 h 2433639"/>
                <a:gd name="connsiteX73" fmla="*/ 3733786 w 4750595"/>
                <a:gd name="connsiteY73" fmla="*/ 383409 h 2433639"/>
                <a:gd name="connsiteX74" fmla="*/ 3788579 w 4750595"/>
                <a:gd name="connsiteY74" fmla="*/ 392487 h 2433639"/>
                <a:gd name="connsiteX75" fmla="*/ 3793233 w 4750595"/>
                <a:gd name="connsiteY75" fmla="*/ 204370 h 2433639"/>
                <a:gd name="connsiteX76" fmla="*/ 3888635 w 4750595"/>
                <a:gd name="connsiteY76" fmla="*/ 229076 h 2433639"/>
                <a:gd name="connsiteX77" fmla="*/ 3950479 w 4750595"/>
                <a:gd name="connsiteY77" fmla="*/ 295303 h 2433639"/>
                <a:gd name="connsiteX78" fmla="*/ 3969529 w 4750595"/>
                <a:gd name="connsiteY78" fmla="*/ 236514 h 2433639"/>
                <a:gd name="connsiteX79" fmla="*/ 4002867 w 4750595"/>
                <a:gd name="connsiteY79" fmla="*/ 288159 h 2433639"/>
                <a:gd name="connsiteX80" fmla="*/ 4031441 w 4750595"/>
                <a:gd name="connsiteY80" fmla="*/ 228627 h 2433639"/>
                <a:gd name="connsiteX81" fmla="*/ 4095735 w 4750595"/>
                <a:gd name="connsiteY81" fmla="*/ 226246 h 2433639"/>
                <a:gd name="connsiteX82" fmla="*/ 4088591 w 4750595"/>
                <a:gd name="connsiteY82" fmla="*/ 202433 h 2433639"/>
                <a:gd name="connsiteX83" fmla="*/ 4164791 w 4750595"/>
                <a:gd name="connsiteY83" fmla="*/ 214340 h 2433639"/>
                <a:gd name="connsiteX84" fmla="*/ 4162410 w 4750595"/>
                <a:gd name="connsiteY84" fmla="*/ 166715 h 2433639"/>
                <a:gd name="connsiteX85" fmla="*/ 4202892 w 4750595"/>
                <a:gd name="connsiteY85" fmla="*/ 171478 h 2433639"/>
                <a:gd name="connsiteX86" fmla="*/ 4205272 w 4750595"/>
                <a:gd name="connsiteY86" fmla="*/ 145285 h 2433639"/>
                <a:gd name="connsiteX87" fmla="*/ 4300523 w 4750595"/>
                <a:gd name="connsiteY87" fmla="*/ 152428 h 2433639"/>
                <a:gd name="connsiteX88" fmla="*/ 4331479 w 4750595"/>
                <a:gd name="connsiteY88" fmla="*/ 116709 h 2433639"/>
                <a:gd name="connsiteX89" fmla="*/ 4383866 w 4750595"/>
                <a:gd name="connsiteY89" fmla="*/ 119091 h 2433639"/>
                <a:gd name="connsiteX90" fmla="*/ 4414822 w 4750595"/>
                <a:gd name="connsiteY90" fmla="*/ 95277 h 2433639"/>
                <a:gd name="connsiteX91" fmla="*/ 4471972 w 4750595"/>
                <a:gd name="connsiteY91" fmla="*/ 107184 h 2433639"/>
                <a:gd name="connsiteX92" fmla="*/ 4467210 w 4750595"/>
                <a:gd name="connsiteY92" fmla="*/ 66702 h 2433639"/>
                <a:gd name="connsiteX93" fmla="*/ 4655329 w 4750595"/>
                <a:gd name="connsiteY93" fmla="*/ 71465 h 2433639"/>
                <a:gd name="connsiteX94" fmla="*/ 4676759 w 4750595"/>
                <a:gd name="connsiteY94" fmla="*/ 40508 h 2433639"/>
                <a:gd name="connsiteX95" fmla="*/ 4719622 w 4750595"/>
                <a:gd name="connsiteY95" fmla="*/ 57177 h 2433639"/>
                <a:gd name="connsiteX96" fmla="*/ 4714861 w 4750595"/>
                <a:gd name="connsiteY96" fmla="*/ 21458 h 2433639"/>
                <a:gd name="connsiteX97" fmla="*/ 4750595 w 4750595"/>
                <a:gd name="connsiteY97"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431505 w 4750595"/>
                <a:gd name="connsiteY68" fmla="*/ 324915 h 2433639"/>
                <a:gd name="connsiteX69" fmla="*/ 3493417 w 4750595"/>
                <a:gd name="connsiteY69" fmla="*/ 332060 h 2433639"/>
                <a:gd name="connsiteX70" fmla="*/ 3567291 w 4750595"/>
                <a:gd name="connsiteY70" fmla="*/ 333994 h 2433639"/>
                <a:gd name="connsiteX71" fmla="*/ 3605213 w 4750595"/>
                <a:gd name="connsiteY71" fmla="*/ 350219 h 2433639"/>
                <a:gd name="connsiteX72" fmla="*/ 3626628 w 4750595"/>
                <a:gd name="connsiteY72" fmla="*/ 378646 h 2433639"/>
                <a:gd name="connsiteX73" fmla="*/ 3733786 w 4750595"/>
                <a:gd name="connsiteY73" fmla="*/ 383409 h 2433639"/>
                <a:gd name="connsiteX74" fmla="*/ 3788579 w 4750595"/>
                <a:gd name="connsiteY74" fmla="*/ 392487 h 2433639"/>
                <a:gd name="connsiteX75" fmla="*/ 3793233 w 4750595"/>
                <a:gd name="connsiteY75" fmla="*/ 204370 h 2433639"/>
                <a:gd name="connsiteX76" fmla="*/ 3888635 w 4750595"/>
                <a:gd name="connsiteY76" fmla="*/ 229076 h 2433639"/>
                <a:gd name="connsiteX77" fmla="*/ 3945707 w 4750595"/>
                <a:gd name="connsiteY77" fmla="*/ 208385 h 2433639"/>
                <a:gd name="connsiteX78" fmla="*/ 3969529 w 4750595"/>
                <a:gd name="connsiteY78" fmla="*/ 236514 h 2433639"/>
                <a:gd name="connsiteX79" fmla="*/ 4002867 w 4750595"/>
                <a:gd name="connsiteY79" fmla="*/ 288159 h 2433639"/>
                <a:gd name="connsiteX80" fmla="*/ 4031441 w 4750595"/>
                <a:gd name="connsiteY80" fmla="*/ 228627 h 2433639"/>
                <a:gd name="connsiteX81" fmla="*/ 4095735 w 4750595"/>
                <a:gd name="connsiteY81" fmla="*/ 226246 h 2433639"/>
                <a:gd name="connsiteX82" fmla="*/ 4088591 w 4750595"/>
                <a:gd name="connsiteY82" fmla="*/ 202433 h 2433639"/>
                <a:gd name="connsiteX83" fmla="*/ 4164791 w 4750595"/>
                <a:gd name="connsiteY83" fmla="*/ 214340 h 2433639"/>
                <a:gd name="connsiteX84" fmla="*/ 4162410 w 4750595"/>
                <a:gd name="connsiteY84" fmla="*/ 166715 h 2433639"/>
                <a:gd name="connsiteX85" fmla="*/ 4202892 w 4750595"/>
                <a:gd name="connsiteY85" fmla="*/ 171478 h 2433639"/>
                <a:gd name="connsiteX86" fmla="*/ 4205272 w 4750595"/>
                <a:gd name="connsiteY86" fmla="*/ 145285 h 2433639"/>
                <a:gd name="connsiteX87" fmla="*/ 4300523 w 4750595"/>
                <a:gd name="connsiteY87" fmla="*/ 152428 h 2433639"/>
                <a:gd name="connsiteX88" fmla="*/ 4331479 w 4750595"/>
                <a:gd name="connsiteY88" fmla="*/ 116709 h 2433639"/>
                <a:gd name="connsiteX89" fmla="*/ 4383866 w 4750595"/>
                <a:gd name="connsiteY89" fmla="*/ 119091 h 2433639"/>
                <a:gd name="connsiteX90" fmla="*/ 4414822 w 4750595"/>
                <a:gd name="connsiteY90" fmla="*/ 95277 h 2433639"/>
                <a:gd name="connsiteX91" fmla="*/ 4471972 w 4750595"/>
                <a:gd name="connsiteY91" fmla="*/ 107184 h 2433639"/>
                <a:gd name="connsiteX92" fmla="*/ 4467210 w 4750595"/>
                <a:gd name="connsiteY92" fmla="*/ 66702 h 2433639"/>
                <a:gd name="connsiteX93" fmla="*/ 4655329 w 4750595"/>
                <a:gd name="connsiteY93" fmla="*/ 71465 h 2433639"/>
                <a:gd name="connsiteX94" fmla="*/ 4676759 w 4750595"/>
                <a:gd name="connsiteY94" fmla="*/ 40508 h 2433639"/>
                <a:gd name="connsiteX95" fmla="*/ 4719622 w 4750595"/>
                <a:gd name="connsiteY95" fmla="*/ 57177 h 2433639"/>
                <a:gd name="connsiteX96" fmla="*/ 4714861 w 4750595"/>
                <a:gd name="connsiteY96" fmla="*/ 21458 h 2433639"/>
                <a:gd name="connsiteX97" fmla="*/ 4750595 w 4750595"/>
                <a:gd name="connsiteY97"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431505 w 4750595"/>
                <a:gd name="connsiteY68" fmla="*/ 324915 h 2433639"/>
                <a:gd name="connsiteX69" fmla="*/ 3493417 w 4750595"/>
                <a:gd name="connsiteY69" fmla="*/ 332060 h 2433639"/>
                <a:gd name="connsiteX70" fmla="*/ 3567291 w 4750595"/>
                <a:gd name="connsiteY70" fmla="*/ 333994 h 2433639"/>
                <a:gd name="connsiteX71" fmla="*/ 3605213 w 4750595"/>
                <a:gd name="connsiteY71" fmla="*/ 350219 h 2433639"/>
                <a:gd name="connsiteX72" fmla="*/ 3626628 w 4750595"/>
                <a:gd name="connsiteY72" fmla="*/ 378646 h 2433639"/>
                <a:gd name="connsiteX73" fmla="*/ 3733786 w 4750595"/>
                <a:gd name="connsiteY73" fmla="*/ 383409 h 2433639"/>
                <a:gd name="connsiteX74" fmla="*/ 3788579 w 4750595"/>
                <a:gd name="connsiteY74" fmla="*/ 392487 h 2433639"/>
                <a:gd name="connsiteX75" fmla="*/ 3793233 w 4750595"/>
                <a:gd name="connsiteY75" fmla="*/ 204370 h 2433639"/>
                <a:gd name="connsiteX76" fmla="*/ 3888635 w 4750595"/>
                <a:gd name="connsiteY76" fmla="*/ 229076 h 2433639"/>
                <a:gd name="connsiteX77" fmla="*/ 3945707 w 4750595"/>
                <a:gd name="connsiteY77" fmla="*/ 208385 h 2433639"/>
                <a:gd name="connsiteX78" fmla="*/ 3969529 w 4750595"/>
                <a:gd name="connsiteY78" fmla="*/ 236514 h 2433639"/>
                <a:gd name="connsiteX79" fmla="*/ 4007639 w 4750595"/>
                <a:gd name="connsiteY79" fmla="*/ 233835 h 2433639"/>
                <a:gd name="connsiteX80" fmla="*/ 4031441 w 4750595"/>
                <a:gd name="connsiteY80" fmla="*/ 228627 h 2433639"/>
                <a:gd name="connsiteX81" fmla="*/ 4095735 w 4750595"/>
                <a:gd name="connsiteY81" fmla="*/ 226246 h 2433639"/>
                <a:gd name="connsiteX82" fmla="*/ 4088591 w 4750595"/>
                <a:gd name="connsiteY82" fmla="*/ 202433 h 2433639"/>
                <a:gd name="connsiteX83" fmla="*/ 4164791 w 4750595"/>
                <a:gd name="connsiteY83" fmla="*/ 214340 h 2433639"/>
                <a:gd name="connsiteX84" fmla="*/ 4162410 w 4750595"/>
                <a:gd name="connsiteY84" fmla="*/ 166715 h 2433639"/>
                <a:gd name="connsiteX85" fmla="*/ 4202892 w 4750595"/>
                <a:gd name="connsiteY85" fmla="*/ 171478 h 2433639"/>
                <a:gd name="connsiteX86" fmla="*/ 4205272 w 4750595"/>
                <a:gd name="connsiteY86" fmla="*/ 145285 h 2433639"/>
                <a:gd name="connsiteX87" fmla="*/ 4300523 w 4750595"/>
                <a:gd name="connsiteY87" fmla="*/ 152428 h 2433639"/>
                <a:gd name="connsiteX88" fmla="*/ 4331479 w 4750595"/>
                <a:gd name="connsiteY88" fmla="*/ 116709 h 2433639"/>
                <a:gd name="connsiteX89" fmla="*/ 4383866 w 4750595"/>
                <a:gd name="connsiteY89" fmla="*/ 119091 h 2433639"/>
                <a:gd name="connsiteX90" fmla="*/ 4414822 w 4750595"/>
                <a:gd name="connsiteY90" fmla="*/ 95277 h 2433639"/>
                <a:gd name="connsiteX91" fmla="*/ 4471972 w 4750595"/>
                <a:gd name="connsiteY91" fmla="*/ 107184 h 2433639"/>
                <a:gd name="connsiteX92" fmla="*/ 4467210 w 4750595"/>
                <a:gd name="connsiteY92" fmla="*/ 66702 h 2433639"/>
                <a:gd name="connsiteX93" fmla="*/ 4655329 w 4750595"/>
                <a:gd name="connsiteY93" fmla="*/ 71465 h 2433639"/>
                <a:gd name="connsiteX94" fmla="*/ 4676759 w 4750595"/>
                <a:gd name="connsiteY94" fmla="*/ 40508 h 2433639"/>
                <a:gd name="connsiteX95" fmla="*/ 4719622 w 4750595"/>
                <a:gd name="connsiteY95" fmla="*/ 57177 h 2433639"/>
                <a:gd name="connsiteX96" fmla="*/ 4714861 w 4750595"/>
                <a:gd name="connsiteY96" fmla="*/ 21458 h 2433639"/>
                <a:gd name="connsiteX97" fmla="*/ 4750595 w 4750595"/>
                <a:gd name="connsiteY97"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431505 w 4750595"/>
                <a:gd name="connsiteY68" fmla="*/ 324915 h 2433639"/>
                <a:gd name="connsiteX69" fmla="*/ 3493417 w 4750595"/>
                <a:gd name="connsiteY69" fmla="*/ 332060 h 2433639"/>
                <a:gd name="connsiteX70" fmla="*/ 3567291 w 4750595"/>
                <a:gd name="connsiteY70" fmla="*/ 333994 h 2433639"/>
                <a:gd name="connsiteX71" fmla="*/ 3605213 w 4750595"/>
                <a:gd name="connsiteY71" fmla="*/ 350219 h 2433639"/>
                <a:gd name="connsiteX72" fmla="*/ 3626628 w 4750595"/>
                <a:gd name="connsiteY72" fmla="*/ 378646 h 2433639"/>
                <a:gd name="connsiteX73" fmla="*/ 3733786 w 4750595"/>
                <a:gd name="connsiteY73" fmla="*/ 383409 h 2433639"/>
                <a:gd name="connsiteX74" fmla="*/ 3788579 w 4750595"/>
                <a:gd name="connsiteY74" fmla="*/ 392487 h 2433639"/>
                <a:gd name="connsiteX75" fmla="*/ 3793233 w 4750595"/>
                <a:gd name="connsiteY75" fmla="*/ 204370 h 2433639"/>
                <a:gd name="connsiteX76" fmla="*/ 3888635 w 4750595"/>
                <a:gd name="connsiteY76" fmla="*/ 229076 h 2433639"/>
                <a:gd name="connsiteX77" fmla="*/ 3945707 w 4750595"/>
                <a:gd name="connsiteY77" fmla="*/ 208385 h 2433639"/>
                <a:gd name="connsiteX78" fmla="*/ 3969529 w 4750595"/>
                <a:gd name="connsiteY78" fmla="*/ 236514 h 2433639"/>
                <a:gd name="connsiteX79" fmla="*/ 4007639 w 4750595"/>
                <a:gd name="connsiteY79" fmla="*/ 233835 h 2433639"/>
                <a:gd name="connsiteX80" fmla="*/ 4031441 w 4750595"/>
                <a:gd name="connsiteY80" fmla="*/ 228627 h 2433639"/>
                <a:gd name="connsiteX81" fmla="*/ 4095735 w 4750595"/>
                <a:gd name="connsiteY81" fmla="*/ 226246 h 2433639"/>
                <a:gd name="connsiteX82" fmla="*/ 4062342 w 4750595"/>
                <a:gd name="connsiteY82" fmla="*/ 115517 h 2433639"/>
                <a:gd name="connsiteX83" fmla="*/ 4164791 w 4750595"/>
                <a:gd name="connsiteY83" fmla="*/ 214340 h 2433639"/>
                <a:gd name="connsiteX84" fmla="*/ 4162410 w 4750595"/>
                <a:gd name="connsiteY84" fmla="*/ 166715 h 2433639"/>
                <a:gd name="connsiteX85" fmla="*/ 4202892 w 4750595"/>
                <a:gd name="connsiteY85" fmla="*/ 171478 h 2433639"/>
                <a:gd name="connsiteX86" fmla="*/ 4205272 w 4750595"/>
                <a:gd name="connsiteY86" fmla="*/ 145285 h 2433639"/>
                <a:gd name="connsiteX87" fmla="*/ 4300523 w 4750595"/>
                <a:gd name="connsiteY87" fmla="*/ 152428 h 2433639"/>
                <a:gd name="connsiteX88" fmla="*/ 4331479 w 4750595"/>
                <a:gd name="connsiteY88" fmla="*/ 116709 h 2433639"/>
                <a:gd name="connsiteX89" fmla="*/ 4383866 w 4750595"/>
                <a:gd name="connsiteY89" fmla="*/ 119091 h 2433639"/>
                <a:gd name="connsiteX90" fmla="*/ 4414822 w 4750595"/>
                <a:gd name="connsiteY90" fmla="*/ 95277 h 2433639"/>
                <a:gd name="connsiteX91" fmla="*/ 4471972 w 4750595"/>
                <a:gd name="connsiteY91" fmla="*/ 107184 h 2433639"/>
                <a:gd name="connsiteX92" fmla="*/ 4467210 w 4750595"/>
                <a:gd name="connsiteY92" fmla="*/ 66702 h 2433639"/>
                <a:gd name="connsiteX93" fmla="*/ 4655329 w 4750595"/>
                <a:gd name="connsiteY93" fmla="*/ 71465 h 2433639"/>
                <a:gd name="connsiteX94" fmla="*/ 4676759 w 4750595"/>
                <a:gd name="connsiteY94" fmla="*/ 40508 h 2433639"/>
                <a:gd name="connsiteX95" fmla="*/ 4719622 w 4750595"/>
                <a:gd name="connsiteY95" fmla="*/ 57177 h 2433639"/>
                <a:gd name="connsiteX96" fmla="*/ 4714861 w 4750595"/>
                <a:gd name="connsiteY96" fmla="*/ 21458 h 2433639"/>
                <a:gd name="connsiteX97" fmla="*/ 4750595 w 4750595"/>
                <a:gd name="connsiteY97"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431505 w 4750595"/>
                <a:gd name="connsiteY68" fmla="*/ 324915 h 2433639"/>
                <a:gd name="connsiteX69" fmla="*/ 3493417 w 4750595"/>
                <a:gd name="connsiteY69" fmla="*/ 332060 h 2433639"/>
                <a:gd name="connsiteX70" fmla="*/ 3567291 w 4750595"/>
                <a:gd name="connsiteY70" fmla="*/ 333994 h 2433639"/>
                <a:gd name="connsiteX71" fmla="*/ 3605213 w 4750595"/>
                <a:gd name="connsiteY71" fmla="*/ 350219 h 2433639"/>
                <a:gd name="connsiteX72" fmla="*/ 3626628 w 4750595"/>
                <a:gd name="connsiteY72" fmla="*/ 378646 h 2433639"/>
                <a:gd name="connsiteX73" fmla="*/ 3733786 w 4750595"/>
                <a:gd name="connsiteY73" fmla="*/ 383409 h 2433639"/>
                <a:gd name="connsiteX74" fmla="*/ 3788579 w 4750595"/>
                <a:gd name="connsiteY74" fmla="*/ 392487 h 2433639"/>
                <a:gd name="connsiteX75" fmla="*/ 3793233 w 4750595"/>
                <a:gd name="connsiteY75" fmla="*/ 204370 h 2433639"/>
                <a:gd name="connsiteX76" fmla="*/ 3888635 w 4750595"/>
                <a:gd name="connsiteY76" fmla="*/ 229076 h 2433639"/>
                <a:gd name="connsiteX77" fmla="*/ 3945707 w 4750595"/>
                <a:gd name="connsiteY77" fmla="*/ 208385 h 2433639"/>
                <a:gd name="connsiteX78" fmla="*/ 3969529 w 4750595"/>
                <a:gd name="connsiteY78" fmla="*/ 236514 h 2433639"/>
                <a:gd name="connsiteX79" fmla="*/ 4007639 w 4750595"/>
                <a:gd name="connsiteY79" fmla="*/ 233835 h 2433639"/>
                <a:gd name="connsiteX80" fmla="*/ 4031441 w 4750595"/>
                <a:gd name="connsiteY80" fmla="*/ 228627 h 2433639"/>
                <a:gd name="connsiteX81" fmla="*/ 4055170 w 4750595"/>
                <a:gd name="connsiteY81" fmla="*/ 258843 h 2433639"/>
                <a:gd name="connsiteX82" fmla="*/ 4062342 w 4750595"/>
                <a:gd name="connsiteY82" fmla="*/ 115517 h 2433639"/>
                <a:gd name="connsiteX83" fmla="*/ 4164791 w 4750595"/>
                <a:gd name="connsiteY83" fmla="*/ 214340 h 2433639"/>
                <a:gd name="connsiteX84" fmla="*/ 4162410 w 4750595"/>
                <a:gd name="connsiteY84" fmla="*/ 166715 h 2433639"/>
                <a:gd name="connsiteX85" fmla="*/ 4202892 w 4750595"/>
                <a:gd name="connsiteY85" fmla="*/ 171478 h 2433639"/>
                <a:gd name="connsiteX86" fmla="*/ 4205272 w 4750595"/>
                <a:gd name="connsiteY86" fmla="*/ 145285 h 2433639"/>
                <a:gd name="connsiteX87" fmla="*/ 4300523 w 4750595"/>
                <a:gd name="connsiteY87" fmla="*/ 152428 h 2433639"/>
                <a:gd name="connsiteX88" fmla="*/ 4331479 w 4750595"/>
                <a:gd name="connsiteY88" fmla="*/ 116709 h 2433639"/>
                <a:gd name="connsiteX89" fmla="*/ 4383866 w 4750595"/>
                <a:gd name="connsiteY89" fmla="*/ 119091 h 2433639"/>
                <a:gd name="connsiteX90" fmla="*/ 4414822 w 4750595"/>
                <a:gd name="connsiteY90" fmla="*/ 95277 h 2433639"/>
                <a:gd name="connsiteX91" fmla="*/ 4471972 w 4750595"/>
                <a:gd name="connsiteY91" fmla="*/ 107184 h 2433639"/>
                <a:gd name="connsiteX92" fmla="*/ 4467210 w 4750595"/>
                <a:gd name="connsiteY92" fmla="*/ 66702 h 2433639"/>
                <a:gd name="connsiteX93" fmla="*/ 4655329 w 4750595"/>
                <a:gd name="connsiteY93" fmla="*/ 71465 h 2433639"/>
                <a:gd name="connsiteX94" fmla="*/ 4676759 w 4750595"/>
                <a:gd name="connsiteY94" fmla="*/ 40508 h 2433639"/>
                <a:gd name="connsiteX95" fmla="*/ 4719622 w 4750595"/>
                <a:gd name="connsiteY95" fmla="*/ 57177 h 2433639"/>
                <a:gd name="connsiteX96" fmla="*/ 4714861 w 4750595"/>
                <a:gd name="connsiteY96" fmla="*/ 21458 h 2433639"/>
                <a:gd name="connsiteX97" fmla="*/ 4750595 w 4750595"/>
                <a:gd name="connsiteY97"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431505 w 4750595"/>
                <a:gd name="connsiteY68" fmla="*/ 324915 h 2433639"/>
                <a:gd name="connsiteX69" fmla="*/ 3493417 w 4750595"/>
                <a:gd name="connsiteY69" fmla="*/ 332060 h 2433639"/>
                <a:gd name="connsiteX70" fmla="*/ 3567291 w 4750595"/>
                <a:gd name="connsiteY70" fmla="*/ 333994 h 2433639"/>
                <a:gd name="connsiteX71" fmla="*/ 3605213 w 4750595"/>
                <a:gd name="connsiteY71" fmla="*/ 350219 h 2433639"/>
                <a:gd name="connsiteX72" fmla="*/ 3626628 w 4750595"/>
                <a:gd name="connsiteY72" fmla="*/ 378646 h 2433639"/>
                <a:gd name="connsiteX73" fmla="*/ 3733786 w 4750595"/>
                <a:gd name="connsiteY73" fmla="*/ 383409 h 2433639"/>
                <a:gd name="connsiteX74" fmla="*/ 3788579 w 4750595"/>
                <a:gd name="connsiteY74" fmla="*/ 392487 h 2433639"/>
                <a:gd name="connsiteX75" fmla="*/ 3793233 w 4750595"/>
                <a:gd name="connsiteY75" fmla="*/ 204370 h 2433639"/>
                <a:gd name="connsiteX76" fmla="*/ 3888635 w 4750595"/>
                <a:gd name="connsiteY76" fmla="*/ 229076 h 2433639"/>
                <a:gd name="connsiteX77" fmla="*/ 3945707 w 4750595"/>
                <a:gd name="connsiteY77" fmla="*/ 208385 h 2433639"/>
                <a:gd name="connsiteX78" fmla="*/ 3969529 w 4750595"/>
                <a:gd name="connsiteY78" fmla="*/ 236514 h 2433639"/>
                <a:gd name="connsiteX79" fmla="*/ 4007639 w 4750595"/>
                <a:gd name="connsiteY79" fmla="*/ 233835 h 2433639"/>
                <a:gd name="connsiteX80" fmla="*/ 4031441 w 4750595"/>
                <a:gd name="connsiteY80" fmla="*/ 228627 h 2433639"/>
                <a:gd name="connsiteX81" fmla="*/ 4055170 w 4750595"/>
                <a:gd name="connsiteY81" fmla="*/ 258843 h 2433639"/>
                <a:gd name="connsiteX82" fmla="*/ 4062342 w 4750595"/>
                <a:gd name="connsiteY82" fmla="*/ 115517 h 2433639"/>
                <a:gd name="connsiteX83" fmla="*/ 4164791 w 4750595"/>
                <a:gd name="connsiteY83" fmla="*/ 214340 h 2433639"/>
                <a:gd name="connsiteX84" fmla="*/ 4162410 w 4750595"/>
                <a:gd name="connsiteY84" fmla="*/ 166715 h 2433639"/>
                <a:gd name="connsiteX85" fmla="*/ 4202892 w 4750595"/>
                <a:gd name="connsiteY85" fmla="*/ 171478 h 2433639"/>
                <a:gd name="connsiteX86" fmla="*/ 4205272 w 4750595"/>
                <a:gd name="connsiteY86" fmla="*/ 145285 h 2433639"/>
                <a:gd name="connsiteX87" fmla="*/ 4317227 w 4750595"/>
                <a:gd name="connsiteY87" fmla="*/ 228479 h 2433639"/>
                <a:gd name="connsiteX88" fmla="*/ 4331479 w 4750595"/>
                <a:gd name="connsiteY88" fmla="*/ 116709 h 2433639"/>
                <a:gd name="connsiteX89" fmla="*/ 4383866 w 4750595"/>
                <a:gd name="connsiteY89" fmla="*/ 119091 h 2433639"/>
                <a:gd name="connsiteX90" fmla="*/ 4414822 w 4750595"/>
                <a:gd name="connsiteY90" fmla="*/ 95277 h 2433639"/>
                <a:gd name="connsiteX91" fmla="*/ 4471972 w 4750595"/>
                <a:gd name="connsiteY91" fmla="*/ 107184 h 2433639"/>
                <a:gd name="connsiteX92" fmla="*/ 4467210 w 4750595"/>
                <a:gd name="connsiteY92" fmla="*/ 66702 h 2433639"/>
                <a:gd name="connsiteX93" fmla="*/ 4655329 w 4750595"/>
                <a:gd name="connsiteY93" fmla="*/ 71465 h 2433639"/>
                <a:gd name="connsiteX94" fmla="*/ 4676759 w 4750595"/>
                <a:gd name="connsiteY94" fmla="*/ 40508 h 2433639"/>
                <a:gd name="connsiteX95" fmla="*/ 4719622 w 4750595"/>
                <a:gd name="connsiteY95" fmla="*/ 57177 h 2433639"/>
                <a:gd name="connsiteX96" fmla="*/ 4714861 w 4750595"/>
                <a:gd name="connsiteY96" fmla="*/ 21458 h 2433639"/>
                <a:gd name="connsiteX97" fmla="*/ 4750595 w 4750595"/>
                <a:gd name="connsiteY97"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2379 w 4750595"/>
                <a:gd name="connsiteY4" fmla="*/ 2184501 h 2433639"/>
                <a:gd name="connsiteX5" fmla="*/ 147638 w 4750595"/>
                <a:gd name="connsiteY5" fmla="*/ 2201465 h 2433639"/>
                <a:gd name="connsiteX6" fmla="*/ 166688 w 4750595"/>
                <a:gd name="connsiteY6" fmla="*/ 2231231 h 2433639"/>
                <a:gd name="connsiteX7" fmla="*/ 188098 w 4750595"/>
                <a:gd name="connsiteY7" fmla="*/ 2100858 h 2433639"/>
                <a:gd name="connsiteX8" fmla="*/ 226204 w 4750595"/>
                <a:gd name="connsiteY8" fmla="*/ 2205066 h 2433639"/>
                <a:gd name="connsiteX9" fmla="*/ 245299 w 4750595"/>
                <a:gd name="connsiteY9" fmla="*/ 2117380 h 2433639"/>
                <a:gd name="connsiteX10" fmla="*/ 269082 w 4750595"/>
                <a:gd name="connsiteY10" fmla="*/ 2178844 h 2433639"/>
                <a:gd name="connsiteX11" fmla="*/ 276226 w 4750595"/>
                <a:gd name="connsiteY11" fmla="*/ 2152649 h 2433639"/>
                <a:gd name="connsiteX12" fmla="*/ 369170 w 4750595"/>
                <a:gd name="connsiteY12" fmla="*/ 2151609 h 2433639"/>
                <a:gd name="connsiteX13" fmla="*/ 366732 w 4750595"/>
                <a:gd name="connsiteY13" fmla="*/ 2043857 h 2433639"/>
                <a:gd name="connsiteX14" fmla="*/ 395289 w 4750595"/>
                <a:gd name="connsiteY14" fmla="*/ 2057401 h 2433639"/>
                <a:gd name="connsiteX15" fmla="*/ 433389 w 4750595"/>
                <a:gd name="connsiteY15" fmla="*/ 2043114 h 2433639"/>
                <a:gd name="connsiteX16" fmla="*/ 471512 w 4750595"/>
                <a:gd name="connsiteY16" fmla="*/ 1966023 h 2433639"/>
                <a:gd name="connsiteX17" fmla="*/ 512014 w 4750595"/>
                <a:gd name="connsiteY17" fmla="*/ 1819567 h 2433639"/>
                <a:gd name="connsiteX18" fmla="*/ 561991 w 4750595"/>
                <a:gd name="connsiteY18" fmla="*/ 1845319 h 2433639"/>
                <a:gd name="connsiteX19" fmla="*/ 621562 w 4750595"/>
                <a:gd name="connsiteY19" fmla="*/ 1858892 h 2433639"/>
                <a:gd name="connsiteX20" fmla="*/ 657206 w 4750595"/>
                <a:gd name="connsiteY20" fmla="*/ 1675091 h 2433639"/>
                <a:gd name="connsiteX21" fmla="*/ 728655 w 4750595"/>
                <a:gd name="connsiteY21" fmla="*/ 1683130 h 2433639"/>
                <a:gd name="connsiteX22" fmla="*/ 795338 w 4750595"/>
                <a:gd name="connsiteY22" fmla="*/ 1673896 h 2433639"/>
                <a:gd name="connsiteX23" fmla="*/ 838184 w 4750595"/>
                <a:gd name="connsiteY23" fmla="*/ 1687141 h 2433639"/>
                <a:gd name="connsiteX24" fmla="*/ 873904 w 4750595"/>
                <a:gd name="connsiteY24" fmla="*/ 1681638 h 2433639"/>
                <a:gd name="connsiteX25" fmla="*/ 907247 w 4750595"/>
                <a:gd name="connsiteY25" fmla="*/ 1574033 h 2433639"/>
                <a:gd name="connsiteX26" fmla="*/ 928698 w 4750595"/>
                <a:gd name="connsiteY26" fmla="*/ 1424903 h 2433639"/>
                <a:gd name="connsiteX27" fmla="*/ 1000164 w 4750595"/>
                <a:gd name="connsiteY27" fmla="*/ 1407935 h 2433639"/>
                <a:gd name="connsiteX28" fmla="*/ 1064483 w 4750595"/>
                <a:gd name="connsiteY28" fmla="*/ 1429963 h 2433639"/>
                <a:gd name="connsiteX29" fmla="*/ 1109731 w 4750595"/>
                <a:gd name="connsiteY29" fmla="*/ 1424456 h 2433639"/>
                <a:gd name="connsiteX30" fmla="*/ 1133544 w 4750595"/>
                <a:gd name="connsiteY30" fmla="*/ 1496345 h 2433639"/>
                <a:gd name="connsiteX31" fmla="*/ 1135846 w 4750595"/>
                <a:gd name="connsiteY31" fmla="*/ 1355401 h 2433639"/>
                <a:gd name="connsiteX32" fmla="*/ 1216859 w 4750595"/>
                <a:gd name="connsiteY32" fmla="*/ 1366565 h 2433639"/>
                <a:gd name="connsiteX33" fmla="*/ 1264464 w 4750595"/>
                <a:gd name="connsiteY33" fmla="*/ 1346471 h 2433639"/>
                <a:gd name="connsiteX34" fmla="*/ 1307202 w 4750595"/>
                <a:gd name="connsiteY34" fmla="*/ 1403176 h 2433639"/>
                <a:gd name="connsiteX35" fmla="*/ 1326207 w 4750595"/>
                <a:gd name="connsiteY35" fmla="*/ 1277115 h 2433639"/>
                <a:gd name="connsiteX36" fmla="*/ 1381047 w 4750595"/>
                <a:gd name="connsiteY36" fmla="*/ 1358526 h 2433639"/>
                <a:gd name="connsiteX37" fmla="*/ 1419120 w 4750595"/>
                <a:gd name="connsiteY37" fmla="*/ 1317453 h 2433639"/>
                <a:gd name="connsiteX38" fmla="*/ 1430937 w 4750595"/>
                <a:gd name="connsiteY38" fmla="*/ 1147636 h 2433639"/>
                <a:gd name="connsiteX39" fmla="*/ 1569300 w 4750595"/>
                <a:gd name="connsiteY39" fmla="*/ 1152993 h 2433639"/>
                <a:gd name="connsiteX40" fmla="*/ 1685990 w 4750595"/>
                <a:gd name="connsiteY40" fmla="*/ 1171001 h 2433639"/>
                <a:gd name="connsiteX41" fmla="*/ 1709707 w 4750595"/>
                <a:gd name="connsiteY41" fmla="*/ 1020831 h 2433639"/>
                <a:gd name="connsiteX42" fmla="*/ 1812179 w 4750595"/>
                <a:gd name="connsiteY42" fmla="*/ 1091374 h 2433639"/>
                <a:gd name="connsiteX43" fmla="*/ 1905116 w 4750595"/>
                <a:gd name="connsiteY43" fmla="*/ 1107307 h 2433639"/>
                <a:gd name="connsiteX44" fmla="*/ 1919318 w 4750595"/>
                <a:gd name="connsiteY44" fmla="*/ 971121 h 2433639"/>
                <a:gd name="connsiteX45" fmla="*/ 1978785 w 4750595"/>
                <a:gd name="connsiteY45" fmla="*/ 1004169 h 2433639"/>
                <a:gd name="connsiteX46" fmla="*/ 1988160 w 4750595"/>
                <a:gd name="connsiteY46" fmla="*/ 924692 h 2433639"/>
                <a:gd name="connsiteX47" fmla="*/ 2112070 w 4750595"/>
                <a:gd name="connsiteY47" fmla="*/ 952373 h 2433639"/>
                <a:gd name="connsiteX48" fmla="*/ 2128594 w 4750595"/>
                <a:gd name="connsiteY48" fmla="*/ 813514 h 2433639"/>
                <a:gd name="connsiteX49" fmla="*/ 2264559 w 4750595"/>
                <a:gd name="connsiteY49" fmla="*/ 838230 h 2433639"/>
                <a:gd name="connsiteX50" fmla="*/ 2283536 w 4750595"/>
                <a:gd name="connsiteY50" fmla="*/ 733599 h 2433639"/>
                <a:gd name="connsiteX51" fmla="*/ 2366948 w 4750595"/>
                <a:gd name="connsiteY51" fmla="*/ 768572 h 2433639"/>
                <a:gd name="connsiteX52" fmla="*/ 2417038 w 4750595"/>
                <a:gd name="connsiteY52" fmla="*/ 788515 h 2433639"/>
                <a:gd name="connsiteX53" fmla="*/ 2447911 w 4750595"/>
                <a:gd name="connsiteY53" fmla="*/ 802358 h 2433639"/>
                <a:gd name="connsiteX54" fmla="*/ 2476446 w 4750595"/>
                <a:gd name="connsiteY54" fmla="*/ 685527 h 2433639"/>
                <a:gd name="connsiteX55" fmla="*/ 2576549 w 4750595"/>
                <a:gd name="connsiteY55" fmla="*/ 756080 h 2433639"/>
                <a:gd name="connsiteX56" fmla="*/ 2588260 w 4750595"/>
                <a:gd name="connsiteY56" fmla="*/ 597418 h 2433639"/>
                <a:gd name="connsiteX57" fmla="*/ 2690525 w 4750595"/>
                <a:gd name="connsiteY57" fmla="*/ 623320 h 2433639"/>
                <a:gd name="connsiteX58" fmla="*/ 2692808 w 4750595"/>
                <a:gd name="connsiteY58" fmla="*/ 526579 h 2433639"/>
                <a:gd name="connsiteX59" fmla="*/ 2757166 w 4750595"/>
                <a:gd name="connsiteY59" fmla="*/ 556044 h 2433639"/>
                <a:gd name="connsiteX60" fmla="*/ 2761793 w 4750595"/>
                <a:gd name="connsiteY60" fmla="*/ 448439 h 2433639"/>
                <a:gd name="connsiteX61" fmla="*/ 3031352 w 4750595"/>
                <a:gd name="connsiteY61" fmla="*/ 443972 h 2433639"/>
                <a:gd name="connsiteX62" fmla="*/ 3126722 w 4750595"/>
                <a:gd name="connsiteY62" fmla="*/ 495922 h 2433639"/>
                <a:gd name="connsiteX63" fmla="*/ 3167048 w 4750595"/>
                <a:gd name="connsiteY63" fmla="*/ 441153 h 2433639"/>
                <a:gd name="connsiteX64" fmla="*/ 3195603 w 4750595"/>
                <a:gd name="connsiteY64" fmla="*/ 354531 h 2433639"/>
                <a:gd name="connsiteX65" fmla="*/ 3279000 w 4750595"/>
                <a:gd name="connsiteY65" fmla="*/ 411240 h 2433639"/>
                <a:gd name="connsiteX66" fmla="*/ 3345781 w 4750595"/>
                <a:gd name="connsiteY66" fmla="*/ 424782 h 2433639"/>
                <a:gd name="connsiteX67" fmla="*/ 3369484 w 4750595"/>
                <a:gd name="connsiteY67" fmla="*/ 301549 h 2433639"/>
                <a:gd name="connsiteX68" fmla="*/ 3431505 w 4750595"/>
                <a:gd name="connsiteY68" fmla="*/ 324915 h 2433639"/>
                <a:gd name="connsiteX69" fmla="*/ 3493417 w 4750595"/>
                <a:gd name="connsiteY69" fmla="*/ 332060 h 2433639"/>
                <a:gd name="connsiteX70" fmla="*/ 3567291 w 4750595"/>
                <a:gd name="connsiteY70" fmla="*/ 333994 h 2433639"/>
                <a:gd name="connsiteX71" fmla="*/ 3605213 w 4750595"/>
                <a:gd name="connsiteY71" fmla="*/ 350219 h 2433639"/>
                <a:gd name="connsiteX72" fmla="*/ 3626628 w 4750595"/>
                <a:gd name="connsiteY72" fmla="*/ 378646 h 2433639"/>
                <a:gd name="connsiteX73" fmla="*/ 3733786 w 4750595"/>
                <a:gd name="connsiteY73" fmla="*/ 383409 h 2433639"/>
                <a:gd name="connsiteX74" fmla="*/ 3788579 w 4750595"/>
                <a:gd name="connsiteY74" fmla="*/ 392487 h 2433639"/>
                <a:gd name="connsiteX75" fmla="*/ 3793233 w 4750595"/>
                <a:gd name="connsiteY75" fmla="*/ 204370 h 2433639"/>
                <a:gd name="connsiteX76" fmla="*/ 3888635 w 4750595"/>
                <a:gd name="connsiteY76" fmla="*/ 229076 h 2433639"/>
                <a:gd name="connsiteX77" fmla="*/ 3945707 w 4750595"/>
                <a:gd name="connsiteY77" fmla="*/ 208385 h 2433639"/>
                <a:gd name="connsiteX78" fmla="*/ 3969529 w 4750595"/>
                <a:gd name="connsiteY78" fmla="*/ 236514 h 2433639"/>
                <a:gd name="connsiteX79" fmla="*/ 4007639 w 4750595"/>
                <a:gd name="connsiteY79" fmla="*/ 233835 h 2433639"/>
                <a:gd name="connsiteX80" fmla="*/ 4031441 w 4750595"/>
                <a:gd name="connsiteY80" fmla="*/ 228627 h 2433639"/>
                <a:gd name="connsiteX81" fmla="*/ 4055170 w 4750595"/>
                <a:gd name="connsiteY81" fmla="*/ 258843 h 2433639"/>
                <a:gd name="connsiteX82" fmla="*/ 4062342 w 4750595"/>
                <a:gd name="connsiteY82" fmla="*/ 115517 h 2433639"/>
                <a:gd name="connsiteX83" fmla="*/ 4164791 w 4750595"/>
                <a:gd name="connsiteY83" fmla="*/ 214340 h 2433639"/>
                <a:gd name="connsiteX84" fmla="*/ 4162410 w 4750595"/>
                <a:gd name="connsiteY84" fmla="*/ 166715 h 2433639"/>
                <a:gd name="connsiteX85" fmla="*/ 4202892 w 4750595"/>
                <a:gd name="connsiteY85" fmla="*/ 171478 h 2433639"/>
                <a:gd name="connsiteX86" fmla="*/ 4205272 w 4750595"/>
                <a:gd name="connsiteY86" fmla="*/ 145285 h 2433639"/>
                <a:gd name="connsiteX87" fmla="*/ 4317227 w 4750595"/>
                <a:gd name="connsiteY87" fmla="*/ 228479 h 2433639"/>
                <a:gd name="connsiteX88" fmla="*/ 4321934 w 4750595"/>
                <a:gd name="connsiteY88" fmla="*/ 62390 h 2433639"/>
                <a:gd name="connsiteX89" fmla="*/ 4383866 w 4750595"/>
                <a:gd name="connsiteY89" fmla="*/ 119091 h 2433639"/>
                <a:gd name="connsiteX90" fmla="*/ 4414822 w 4750595"/>
                <a:gd name="connsiteY90" fmla="*/ 95277 h 2433639"/>
                <a:gd name="connsiteX91" fmla="*/ 4471972 w 4750595"/>
                <a:gd name="connsiteY91" fmla="*/ 107184 h 2433639"/>
                <a:gd name="connsiteX92" fmla="*/ 4467210 w 4750595"/>
                <a:gd name="connsiteY92" fmla="*/ 66702 h 2433639"/>
                <a:gd name="connsiteX93" fmla="*/ 4655329 w 4750595"/>
                <a:gd name="connsiteY93" fmla="*/ 71465 h 2433639"/>
                <a:gd name="connsiteX94" fmla="*/ 4676759 w 4750595"/>
                <a:gd name="connsiteY94" fmla="*/ 40508 h 2433639"/>
                <a:gd name="connsiteX95" fmla="*/ 4719622 w 4750595"/>
                <a:gd name="connsiteY95" fmla="*/ 57177 h 2433639"/>
                <a:gd name="connsiteX96" fmla="*/ 4714861 w 4750595"/>
                <a:gd name="connsiteY96" fmla="*/ 21458 h 2433639"/>
                <a:gd name="connsiteX97" fmla="*/ 4750595 w 4750595"/>
                <a:gd name="connsiteY97" fmla="*/ 0 h 243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750595" h="2433639">
                  <a:moveTo>
                    <a:pt x="0" y="2433639"/>
                  </a:moveTo>
                  <a:lnTo>
                    <a:pt x="21433" y="2386014"/>
                  </a:lnTo>
                  <a:lnTo>
                    <a:pt x="59531" y="2383632"/>
                  </a:lnTo>
                  <a:lnTo>
                    <a:pt x="71437" y="2321721"/>
                  </a:lnTo>
                  <a:lnTo>
                    <a:pt x="102379" y="2184501"/>
                  </a:lnTo>
                  <a:lnTo>
                    <a:pt x="147638" y="2201465"/>
                  </a:lnTo>
                  <a:lnTo>
                    <a:pt x="166688" y="2231231"/>
                  </a:lnTo>
                  <a:lnTo>
                    <a:pt x="188098" y="2100858"/>
                  </a:lnTo>
                  <a:cubicBezTo>
                    <a:pt x="198017" y="2096497"/>
                    <a:pt x="220648" y="2214988"/>
                    <a:pt x="226204" y="2205066"/>
                  </a:cubicBezTo>
                  <a:lnTo>
                    <a:pt x="245299" y="2117380"/>
                  </a:lnTo>
                  <a:lnTo>
                    <a:pt x="269082" y="2178844"/>
                  </a:lnTo>
                  <a:lnTo>
                    <a:pt x="276226" y="2152649"/>
                  </a:lnTo>
                  <a:lnTo>
                    <a:pt x="369170" y="2151609"/>
                  </a:lnTo>
                  <a:cubicBezTo>
                    <a:pt x="368357" y="2115692"/>
                    <a:pt x="367545" y="2079774"/>
                    <a:pt x="366732" y="2043857"/>
                  </a:cubicBezTo>
                  <a:lnTo>
                    <a:pt x="395289" y="2057401"/>
                  </a:lnTo>
                  <a:lnTo>
                    <a:pt x="433389" y="2043114"/>
                  </a:lnTo>
                  <a:cubicBezTo>
                    <a:pt x="434183" y="2075658"/>
                    <a:pt x="470718" y="1933479"/>
                    <a:pt x="471512" y="1966023"/>
                  </a:cubicBezTo>
                  <a:lnTo>
                    <a:pt x="512014" y="1819567"/>
                  </a:lnTo>
                  <a:lnTo>
                    <a:pt x="561991" y="1845319"/>
                  </a:lnTo>
                  <a:lnTo>
                    <a:pt x="621562" y="1858892"/>
                  </a:lnTo>
                  <a:lnTo>
                    <a:pt x="657206" y="1675091"/>
                  </a:lnTo>
                  <a:lnTo>
                    <a:pt x="728655" y="1683130"/>
                  </a:lnTo>
                  <a:lnTo>
                    <a:pt x="795338" y="1673896"/>
                  </a:lnTo>
                  <a:cubicBezTo>
                    <a:pt x="795338" y="1674690"/>
                    <a:pt x="838184" y="1686347"/>
                    <a:pt x="838184" y="1687141"/>
                  </a:cubicBezTo>
                  <a:lnTo>
                    <a:pt x="873904" y="1681638"/>
                  </a:lnTo>
                  <a:lnTo>
                    <a:pt x="907247" y="1574033"/>
                  </a:lnTo>
                  <a:lnTo>
                    <a:pt x="928698" y="1424903"/>
                  </a:lnTo>
                  <a:lnTo>
                    <a:pt x="1000164" y="1407935"/>
                  </a:lnTo>
                  <a:cubicBezTo>
                    <a:pt x="1016432" y="1452237"/>
                    <a:pt x="1058936" y="1388389"/>
                    <a:pt x="1064483" y="1429963"/>
                  </a:cubicBezTo>
                  <a:lnTo>
                    <a:pt x="1109731" y="1424456"/>
                  </a:lnTo>
                  <a:lnTo>
                    <a:pt x="1133544" y="1496345"/>
                  </a:lnTo>
                  <a:cubicBezTo>
                    <a:pt x="1133516" y="1525416"/>
                    <a:pt x="1135874" y="1326330"/>
                    <a:pt x="1135846" y="1355401"/>
                  </a:cubicBezTo>
                  <a:lnTo>
                    <a:pt x="1216859" y="1366565"/>
                  </a:lnTo>
                  <a:lnTo>
                    <a:pt x="1264464" y="1346471"/>
                  </a:lnTo>
                  <a:lnTo>
                    <a:pt x="1307202" y="1403176"/>
                  </a:lnTo>
                  <a:lnTo>
                    <a:pt x="1326207" y="1277115"/>
                  </a:lnTo>
                  <a:lnTo>
                    <a:pt x="1381047" y="1358526"/>
                  </a:lnTo>
                  <a:lnTo>
                    <a:pt x="1419120" y="1317453"/>
                  </a:lnTo>
                  <a:lnTo>
                    <a:pt x="1430937" y="1147636"/>
                  </a:lnTo>
                  <a:lnTo>
                    <a:pt x="1569300" y="1152993"/>
                  </a:lnTo>
                  <a:lnTo>
                    <a:pt x="1685990" y="1171001"/>
                  </a:lnTo>
                  <a:cubicBezTo>
                    <a:pt x="1736393" y="1151157"/>
                    <a:pt x="1704582" y="1240536"/>
                    <a:pt x="1709707" y="1020831"/>
                  </a:cubicBezTo>
                  <a:cubicBezTo>
                    <a:pt x="1762556" y="1018422"/>
                    <a:pt x="1757807" y="1125902"/>
                    <a:pt x="1812179" y="1091374"/>
                  </a:cubicBezTo>
                  <a:lnTo>
                    <a:pt x="1905116" y="1107307"/>
                  </a:lnTo>
                  <a:lnTo>
                    <a:pt x="1919318" y="971121"/>
                  </a:lnTo>
                  <a:lnTo>
                    <a:pt x="1978785" y="1004169"/>
                  </a:lnTo>
                  <a:lnTo>
                    <a:pt x="1988160" y="924692"/>
                  </a:lnTo>
                  <a:lnTo>
                    <a:pt x="2112070" y="952373"/>
                  </a:lnTo>
                  <a:lnTo>
                    <a:pt x="2128594" y="813514"/>
                  </a:lnTo>
                  <a:lnTo>
                    <a:pt x="2264559" y="838230"/>
                  </a:lnTo>
                  <a:lnTo>
                    <a:pt x="2283536" y="733599"/>
                  </a:lnTo>
                  <a:lnTo>
                    <a:pt x="2366948" y="768572"/>
                  </a:lnTo>
                  <a:lnTo>
                    <a:pt x="2417038" y="788515"/>
                  </a:lnTo>
                  <a:lnTo>
                    <a:pt x="2447911" y="802358"/>
                  </a:lnTo>
                  <a:lnTo>
                    <a:pt x="2476446" y="685527"/>
                  </a:lnTo>
                  <a:lnTo>
                    <a:pt x="2576549" y="756080"/>
                  </a:lnTo>
                  <a:lnTo>
                    <a:pt x="2588260" y="597418"/>
                  </a:lnTo>
                  <a:lnTo>
                    <a:pt x="2690525" y="623320"/>
                  </a:lnTo>
                  <a:lnTo>
                    <a:pt x="2692808" y="526579"/>
                  </a:lnTo>
                  <a:lnTo>
                    <a:pt x="2757166" y="556044"/>
                  </a:lnTo>
                  <a:lnTo>
                    <a:pt x="2761793" y="448439"/>
                  </a:lnTo>
                  <a:lnTo>
                    <a:pt x="3031352" y="443972"/>
                  </a:lnTo>
                  <a:lnTo>
                    <a:pt x="3126722" y="495922"/>
                  </a:lnTo>
                  <a:lnTo>
                    <a:pt x="3167048" y="441153"/>
                  </a:lnTo>
                  <a:lnTo>
                    <a:pt x="3195603" y="354531"/>
                  </a:lnTo>
                  <a:lnTo>
                    <a:pt x="3279000" y="411240"/>
                  </a:lnTo>
                  <a:cubicBezTo>
                    <a:pt x="3278989" y="451969"/>
                    <a:pt x="3345792" y="384053"/>
                    <a:pt x="3345781" y="424782"/>
                  </a:cubicBezTo>
                  <a:lnTo>
                    <a:pt x="3369484" y="301549"/>
                  </a:lnTo>
                  <a:lnTo>
                    <a:pt x="3431505" y="324915"/>
                  </a:lnTo>
                  <a:lnTo>
                    <a:pt x="3493417" y="332060"/>
                  </a:lnTo>
                  <a:lnTo>
                    <a:pt x="3567291" y="333994"/>
                  </a:lnTo>
                  <a:lnTo>
                    <a:pt x="3605213" y="350219"/>
                  </a:lnTo>
                  <a:lnTo>
                    <a:pt x="3626628" y="378646"/>
                  </a:lnTo>
                  <a:lnTo>
                    <a:pt x="3733786" y="383409"/>
                  </a:lnTo>
                  <a:lnTo>
                    <a:pt x="3788579" y="392487"/>
                  </a:lnTo>
                  <a:lnTo>
                    <a:pt x="3793233" y="204370"/>
                  </a:lnTo>
                  <a:lnTo>
                    <a:pt x="3888635" y="229076"/>
                  </a:lnTo>
                  <a:lnTo>
                    <a:pt x="3945707" y="208385"/>
                  </a:lnTo>
                  <a:lnTo>
                    <a:pt x="3969529" y="236514"/>
                  </a:lnTo>
                  <a:lnTo>
                    <a:pt x="4007639" y="233835"/>
                  </a:lnTo>
                  <a:lnTo>
                    <a:pt x="4031441" y="228627"/>
                  </a:lnTo>
                  <a:lnTo>
                    <a:pt x="4055170" y="258843"/>
                  </a:lnTo>
                  <a:lnTo>
                    <a:pt x="4062342" y="115517"/>
                  </a:lnTo>
                  <a:lnTo>
                    <a:pt x="4164791" y="214340"/>
                  </a:lnTo>
                  <a:lnTo>
                    <a:pt x="4162410" y="166715"/>
                  </a:lnTo>
                  <a:lnTo>
                    <a:pt x="4202892" y="171478"/>
                  </a:lnTo>
                  <a:lnTo>
                    <a:pt x="4205272" y="145285"/>
                  </a:lnTo>
                  <a:lnTo>
                    <a:pt x="4317227" y="228479"/>
                  </a:lnTo>
                  <a:lnTo>
                    <a:pt x="4321934" y="62390"/>
                  </a:lnTo>
                  <a:lnTo>
                    <a:pt x="4383866" y="119091"/>
                  </a:lnTo>
                  <a:lnTo>
                    <a:pt x="4414822" y="95277"/>
                  </a:lnTo>
                  <a:lnTo>
                    <a:pt x="4471972" y="107184"/>
                  </a:lnTo>
                  <a:lnTo>
                    <a:pt x="4467210" y="66702"/>
                  </a:lnTo>
                  <a:lnTo>
                    <a:pt x="4655329" y="71465"/>
                  </a:lnTo>
                  <a:lnTo>
                    <a:pt x="4676759" y="40508"/>
                  </a:lnTo>
                  <a:lnTo>
                    <a:pt x="4719622" y="57177"/>
                  </a:lnTo>
                  <a:lnTo>
                    <a:pt x="4714861" y="21458"/>
                  </a:lnTo>
                  <a:lnTo>
                    <a:pt x="4750595" y="0"/>
                  </a:lnTo>
                </a:path>
              </a:pathLst>
            </a:custGeom>
            <a:ln w="28575">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Freeform 13"/>
            <p:cNvSpPr/>
            <p:nvPr/>
          </p:nvSpPr>
          <p:spPr>
            <a:xfrm>
              <a:off x="-325302" y="4988718"/>
              <a:ext cx="4714193" cy="264332"/>
            </a:xfrm>
            <a:custGeom>
              <a:avLst/>
              <a:gdLst>
                <a:gd name="connsiteX0" fmla="*/ 0 w 859632"/>
                <a:gd name="connsiteY0" fmla="*/ 0 h 773906"/>
                <a:gd name="connsiteX1" fmla="*/ 166688 w 859632"/>
                <a:gd name="connsiteY1" fmla="*/ 2381 h 773906"/>
                <a:gd name="connsiteX2" fmla="*/ 178594 w 859632"/>
                <a:gd name="connsiteY2" fmla="*/ 30956 h 773906"/>
                <a:gd name="connsiteX3" fmla="*/ 266700 w 859632"/>
                <a:gd name="connsiteY3" fmla="*/ 28575 h 773906"/>
                <a:gd name="connsiteX4" fmla="*/ 264319 w 859632"/>
                <a:gd name="connsiteY4" fmla="*/ 71437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66688 w 859632"/>
                <a:gd name="connsiteY1" fmla="*/ 2381 h 773906"/>
                <a:gd name="connsiteX2" fmla="*/ 152400 w 859632"/>
                <a:gd name="connsiteY2" fmla="*/ 30956 h 773906"/>
                <a:gd name="connsiteX3" fmla="*/ 266700 w 859632"/>
                <a:gd name="connsiteY3" fmla="*/ 28575 h 773906"/>
                <a:gd name="connsiteX4" fmla="*/ 264319 w 859632"/>
                <a:gd name="connsiteY4" fmla="*/ 71437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66700 w 859632"/>
                <a:gd name="connsiteY3" fmla="*/ 28575 h 773906"/>
                <a:gd name="connsiteX4" fmla="*/ 264319 w 859632"/>
                <a:gd name="connsiteY4" fmla="*/ 71437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64319 w 859632"/>
                <a:gd name="connsiteY4" fmla="*/ 71437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197644 w 859632"/>
                <a:gd name="connsiteY4" fmla="*/ 88105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197644 w 859632"/>
                <a:gd name="connsiteY4" fmla="*/ 88105 h 773906"/>
                <a:gd name="connsiteX5" fmla="*/ 326231 w 859632"/>
                <a:gd name="connsiteY5" fmla="*/ 114300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197644 w 859632"/>
                <a:gd name="connsiteY4" fmla="*/ 88105 h 773906"/>
                <a:gd name="connsiteX5" fmla="*/ 280987 w 859632"/>
                <a:gd name="connsiteY5" fmla="*/ 85725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78580 h 773906"/>
                <a:gd name="connsiteX5" fmla="*/ 280987 w 859632"/>
                <a:gd name="connsiteY5" fmla="*/ 85725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42901 w 859632"/>
                <a:gd name="connsiteY9" fmla="*/ 533401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42901 w 859632"/>
                <a:gd name="connsiteY9" fmla="*/ 533401 h 773906"/>
                <a:gd name="connsiteX10" fmla="*/ 464344 w 859632"/>
                <a:gd name="connsiteY10" fmla="*/ 519113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38138 w 859632"/>
                <a:gd name="connsiteY9" fmla="*/ 516732 h 773906"/>
                <a:gd name="connsiteX10" fmla="*/ 464344 w 859632"/>
                <a:gd name="connsiteY10" fmla="*/ 519113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38138 w 859632"/>
                <a:gd name="connsiteY9" fmla="*/ 516732 h 773906"/>
                <a:gd name="connsiteX10" fmla="*/ 464344 w 859632"/>
                <a:gd name="connsiteY10" fmla="*/ 526257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38138 w 859632"/>
                <a:gd name="connsiteY9" fmla="*/ 516732 h 773906"/>
                <a:gd name="connsiteX10" fmla="*/ 454819 w 859632"/>
                <a:gd name="connsiteY10" fmla="*/ 519113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38138 w 859632"/>
                <a:gd name="connsiteY9" fmla="*/ 516732 h 773906"/>
                <a:gd name="connsiteX10" fmla="*/ 454819 w 859632"/>
                <a:gd name="connsiteY10" fmla="*/ 519113 h 773906"/>
                <a:gd name="connsiteX11" fmla="*/ 464344 w 859632"/>
                <a:gd name="connsiteY11" fmla="*/ 561975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45282 w 859632"/>
                <a:gd name="connsiteY9" fmla="*/ 523876 h 773906"/>
                <a:gd name="connsiteX10" fmla="*/ 454819 w 859632"/>
                <a:gd name="connsiteY10" fmla="*/ 519113 h 773906"/>
                <a:gd name="connsiteX11" fmla="*/ 464344 w 859632"/>
                <a:gd name="connsiteY11" fmla="*/ 561975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45282 w 859632"/>
                <a:gd name="connsiteY9" fmla="*/ 523876 h 773906"/>
                <a:gd name="connsiteX10" fmla="*/ 454819 w 859632"/>
                <a:gd name="connsiteY10" fmla="*/ 519113 h 773906"/>
                <a:gd name="connsiteX11" fmla="*/ 452438 w 859632"/>
                <a:gd name="connsiteY11" fmla="*/ 561975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45282 w 859632"/>
                <a:gd name="connsiteY9" fmla="*/ 523876 h 773906"/>
                <a:gd name="connsiteX10" fmla="*/ 454819 w 859632"/>
                <a:gd name="connsiteY10" fmla="*/ 519113 h 773906"/>
                <a:gd name="connsiteX11" fmla="*/ 452438 w 859632"/>
                <a:gd name="connsiteY11" fmla="*/ 561975 h 773906"/>
                <a:gd name="connsiteX12" fmla="*/ 531020 w 859632"/>
                <a:gd name="connsiteY12" fmla="*/ 552450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45282 w 859632"/>
                <a:gd name="connsiteY9" fmla="*/ 523876 h 773906"/>
                <a:gd name="connsiteX10" fmla="*/ 454819 w 859632"/>
                <a:gd name="connsiteY10" fmla="*/ 519113 h 773906"/>
                <a:gd name="connsiteX11" fmla="*/ 461963 w 859632"/>
                <a:gd name="connsiteY11" fmla="*/ 554831 h 773906"/>
                <a:gd name="connsiteX12" fmla="*/ 531020 w 859632"/>
                <a:gd name="connsiteY12" fmla="*/ 552450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45282 w 859632"/>
                <a:gd name="connsiteY9" fmla="*/ 523876 h 773906"/>
                <a:gd name="connsiteX10" fmla="*/ 454819 w 859632"/>
                <a:gd name="connsiteY10" fmla="*/ 519113 h 773906"/>
                <a:gd name="connsiteX11" fmla="*/ 461963 w 859632"/>
                <a:gd name="connsiteY11" fmla="*/ 554831 h 773906"/>
                <a:gd name="connsiteX12" fmla="*/ 531020 w 859632"/>
                <a:gd name="connsiteY12" fmla="*/ 552450 h 773906"/>
                <a:gd name="connsiteX13" fmla="*/ 528638 w 859632"/>
                <a:gd name="connsiteY13" fmla="*/ 597694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945357"/>
                <a:gd name="connsiteY0" fmla="*/ 0 h 773906"/>
                <a:gd name="connsiteX1" fmla="*/ 154782 w 945357"/>
                <a:gd name="connsiteY1" fmla="*/ 2381 h 773906"/>
                <a:gd name="connsiteX2" fmla="*/ 152400 w 945357"/>
                <a:gd name="connsiteY2" fmla="*/ 30956 h 773906"/>
                <a:gd name="connsiteX3" fmla="*/ 200025 w 945357"/>
                <a:gd name="connsiteY3" fmla="*/ 40482 h 773906"/>
                <a:gd name="connsiteX4" fmla="*/ 207169 w 945357"/>
                <a:gd name="connsiteY4" fmla="*/ 88105 h 773906"/>
                <a:gd name="connsiteX5" fmla="*/ 280987 w 945357"/>
                <a:gd name="connsiteY5" fmla="*/ 85725 h 773906"/>
                <a:gd name="connsiteX6" fmla="*/ 326232 w 945357"/>
                <a:gd name="connsiteY6" fmla="*/ 142875 h 773906"/>
                <a:gd name="connsiteX7" fmla="*/ 309563 w 945357"/>
                <a:gd name="connsiteY7" fmla="*/ 464344 h 773906"/>
                <a:gd name="connsiteX8" fmla="*/ 347663 w 945357"/>
                <a:gd name="connsiteY8" fmla="*/ 466725 h 773906"/>
                <a:gd name="connsiteX9" fmla="*/ 345282 w 945357"/>
                <a:gd name="connsiteY9" fmla="*/ 523876 h 773906"/>
                <a:gd name="connsiteX10" fmla="*/ 454819 w 945357"/>
                <a:gd name="connsiteY10" fmla="*/ 519113 h 773906"/>
                <a:gd name="connsiteX11" fmla="*/ 461963 w 945357"/>
                <a:gd name="connsiteY11" fmla="*/ 554831 h 773906"/>
                <a:gd name="connsiteX12" fmla="*/ 531020 w 945357"/>
                <a:gd name="connsiteY12" fmla="*/ 552450 h 773906"/>
                <a:gd name="connsiteX13" fmla="*/ 528638 w 945357"/>
                <a:gd name="connsiteY13" fmla="*/ 597694 h 773906"/>
                <a:gd name="connsiteX14" fmla="*/ 581025 w 945357"/>
                <a:gd name="connsiteY14" fmla="*/ 428625 h 773906"/>
                <a:gd name="connsiteX15" fmla="*/ 573882 w 945357"/>
                <a:gd name="connsiteY15" fmla="*/ 566737 h 773906"/>
                <a:gd name="connsiteX16" fmla="*/ 945357 w 945357"/>
                <a:gd name="connsiteY16" fmla="*/ 554832 h 773906"/>
                <a:gd name="connsiteX17" fmla="*/ 597694 w 945357"/>
                <a:gd name="connsiteY17" fmla="*/ 671512 h 773906"/>
                <a:gd name="connsiteX18" fmla="*/ 626269 w 945357"/>
                <a:gd name="connsiteY18" fmla="*/ 678656 h 773906"/>
                <a:gd name="connsiteX19" fmla="*/ 626269 w 945357"/>
                <a:gd name="connsiteY19" fmla="*/ 750094 h 773906"/>
                <a:gd name="connsiteX20" fmla="*/ 731044 w 945357"/>
                <a:gd name="connsiteY20" fmla="*/ 747712 h 773906"/>
                <a:gd name="connsiteX21" fmla="*/ 776288 w 945357"/>
                <a:gd name="connsiteY21" fmla="*/ 764381 h 773906"/>
                <a:gd name="connsiteX22" fmla="*/ 859632 w 945357"/>
                <a:gd name="connsiteY22" fmla="*/ 773906 h 773906"/>
                <a:gd name="connsiteX0" fmla="*/ 0 w 945357"/>
                <a:gd name="connsiteY0" fmla="*/ 0 h 773906"/>
                <a:gd name="connsiteX1" fmla="*/ 154782 w 945357"/>
                <a:gd name="connsiteY1" fmla="*/ 2381 h 773906"/>
                <a:gd name="connsiteX2" fmla="*/ 152400 w 945357"/>
                <a:gd name="connsiteY2" fmla="*/ 30956 h 773906"/>
                <a:gd name="connsiteX3" fmla="*/ 200025 w 945357"/>
                <a:gd name="connsiteY3" fmla="*/ 40482 h 773906"/>
                <a:gd name="connsiteX4" fmla="*/ 207169 w 945357"/>
                <a:gd name="connsiteY4" fmla="*/ 88105 h 773906"/>
                <a:gd name="connsiteX5" fmla="*/ 280987 w 945357"/>
                <a:gd name="connsiteY5" fmla="*/ 85725 h 773906"/>
                <a:gd name="connsiteX6" fmla="*/ 326232 w 945357"/>
                <a:gd name="connsiteY6" fmla="*/ 142875 h 773906"/>
                <a:gd name="connsiteX7" fmla="*/ 309563 w 945357"/>
                <a:gd name="connsiteY7" fmla="*/ 464344 h 773906"/>
                <a:gd name="connsiteX8" fmla="*/ 347663 w 945357"/>
                <a:gd name="connsiteY8" fmla="*/ 466725 h 773906"/>
                <a:gd name="connsiteX9" fmla="*/ 345282 w 945357"/>
                <a:gd name="connsiteY9" fmla="*/ 523876 h 773906"/>
                <a:gd name="connsiteX10" fmla="*/ 454819 w 945357"/>
                <a:gd name="connsiteY10" fmla="*/ 519113 h 773906"/>
                <a:gd name="connsiteX11" fmla="*/ 461963 w 945357"/>
                <a:gd name="connsiteY11" fmla="*/ 554831 h 773906"/>
                <a:gd name="connsiteX12" fmla="*/ 531020 w 945357"/>
                <a:gd name="connsiteY12" fmla="*/ 552450 h 773906"/>
                <a:gd name="connsiteX13" fmla="*/ 528638 w 945357"/>
                <a:gd name="connsiteY13" fmla="*/ 597694 h 773906"/>
                <a:gd name="connsiteX14" fmla="*/ 581025 w 945357"/>
                <a:gd name="connsiteY14" fmla="*/ 428625 h 773906"/>
                <a:gd name="connsiteX15" fmla="*/ 762001 w 945357"/>
                <a:gd name="connsiteY15" fmla="*/ 464344 h 773906"/>
                <a:gd name="connsiteX16" fmla="*/ 945357 w 945357"/>
                <a:gd name="connsiteY16" fmla="*/ 554832 h 773906"/>
                <a:gd name="connsiteX17" fmla="*/ 597694 w 945357"/>
                <a:gd name="connsiteY17" fmla="*/ 671512 h 773906"/>
                <a:gd name="connsiteX18" fmla="*/ 626269 w 945357"/>
                <a:gd name="connsiteY18" fmla="*/ 678656 h 773906"/>
                <a:gd name="connsiteX19" fmla="*/ 626269 w 945357"/>
                <a:gd name="connsiteY19" fmla="*/ 750094 h 773906"/>
                <a:gd name="connsiteX20" fmla="*/ 731044 w 945357"/>
                <a:gd name="connsiteY20" fmla="*/ 747712 h 773906"/>
                <a:gd name="connsiteX21" fmla="*/ 776288 w 945357"/>
                <a:gd name="connsiteY21" fmla="*/ 764381 h 773906"/>
                <a:gd name="connsiteX22" fmla="*/ 859632 w 945357"/>
                <a:gd name="connsiteY22" fmla="*/ 773906 h 773906"/>
                <a:gd name="connsiteX0" fmla="*/ 0 w 945357"/>
                <a:gd name="connsiteY0" fmla="*/ 0 h 773906"/>
                <a:gd name="connsiteX1" fmla="*/ 154782 w 945357"/>
                <a:gd name="connsiteY1" fmla="*/ 2381 h 773906"/>
                <a:gd name="connsiteX2" fmla="*/ 152400 w 945357"/>
                <a:gd name="connsiteY2" fmla="*/ 30956 h 773906"/>
                <a:gd name="connsiteX3" fmla="*/ 200025 w 945357"/>
                <a:gd name="connsiteY3" fmla="*/ 40482 h 773906"/>
                <a:gd name="connsiteX4" fmla="*/ 207169 w 945357"/>
                <a:gd name="connsiteY4" fmla="*/ 88105 h 773906"/>
                <a:gd name="connsiteX5" fmla="*/ 280987 w 945357"/>
                <a:gd name="connsiteY5" fmla="*/ 85725 h 773906"/>
                <a:gd name="connsiteX6" fmla="*/ 326232 w 945357"/>
                <a:gd name="connsiteY6" fmla="*/ 142875 h 773906"/>
                <a:gd name="connsiteX7" fmla="*/ 309563 w 945357"/>
                <a:gd name="connsiteY7" fmla="*/ 464344 h 773906"/>
                <a:gd name="connsiteX8" fmla="*/ 347663 w 945357"/>
                <a:gd name="connsiteY8" fmla="*/ 466725 h 773906"/>
                <a:gd name="connsiteX9" fmla="*/ 345282 w 945357"/>
                <a:gd name="connsiteY9" fmla="*/ 523876 h 773906"/>
                <a:gd name="connsiteX10" fmla="*/ 454819 w 945357"/>
                <a:gd name="connsiteY10" fmla="*/ 519113 h 773906"/>
                <a:gd name="connsiteX11" fmla="*/ 461963 w 945357"/>
                <a:gd name="connsiteY11" fmla="*/ 554831 h 773906"/>
                <a:gd name="connsiteX12" fmla="*/ 531020 w 945357"/>
                <a:gd name="connsiteY12" fmla="*/ 552450 h 773906"/>
                <a:gd name="connsiteX13" fmla="*/ 528638 w 945357"/>
                <a:gd name="connsiteY13" fmla="*/ 597694 h 773906"/>
                <a:gd name="connsiteX14" fmla="*/ 602456 w 945357"/>
                <a:gd name="connsiteY14" fmla="*/ 585787 h 773906"/>
                <a:gd name="connsiteX15" fmla="*/ 762001 w 945357"/>
                <a:gd name="connsiteY15" fmla="*/ 464344 h 773906"/>
                <a:gd name="connsiteX16" fmla="*/ 945357 w 945357"/>
                <a:gd name="connsiteY16" fmla="*/ 554832 h 773906"/>
                <a:gd name="connsiteX17" fmla="*/ 597694 w 945357"/>
                <a:gd name="connsiteY17" fmla="*/ 671512 h 773906"/>
                <a:gd name="connsiteX18" fmla="*/ 626269 w 945357"/>
                <a:gd name="connsiteY18" fmla="*/ 678656 h 773906"/>
                <a:gd name="connsiteX19" fmla="*/ 626269 w 945357"/>
                <a:gd name="connsiteY19" fmla="*/ 750094 h 773906"/>
                <a:gd name="connsiteX20" fmla="*/ 731044 w 945357"/>
                <a:gd name="connsiteY20" fmla="*/ 747712 h 773906"/>
                <a:gd name="connsiteX21" fmla="*/ 776288 w 945357"/>
                <a:gd name="connsiteY21" fmla="*/ 764381 h 773906"/>
                <a:gd name="connsiteX22" fmla="*/ 859632 w 945357"/>
                <a:gd name="connsiteY22" fmla="*/ 773906 h 773906"/>
                <a:gd name="connsiteX0" fmla="*/ 0 w 945357"/>
                <a:gd name="connsiteY0" fmla="*/ 0 h 773906"/>
                <a:gd name="connsiteX1" fmla="*/ 154782 w 945357"/>
                <a:gd name="connsiteY1" fmla="*/ 2381 h 773906"/>
                <a:gd name="connsiteX2" fmla="*/ 152400 w 945357"/>
                <a:gd name="connsiteY2" fmla="*/ 30956 h 773906"/>
                <a:gd name="connsiteX3" fmla="*/ 200025 w 945357"/>
                <a:gd name="connsiteY3" fmla="*/ 40482 h 773906"/>
                <a:gd name="connsiteX4" fmla="*/ 207169 w 945357"/>
                <a:gd name="connsiteY4" fmla="*/ 88105 h 773906"/>
                <a:gd name="connsiteX5" fmla="*/ 280987 w 945357"/>
                <a:gd name="connsiteY5" fmla="*/ 85725 h 773906"/>
                <a:gd name="connsiteX6" fmla="*/ 326232 w 945357"/>
                <a:gd name="connsiteY6" fmla="*/ 142875 h 773906"/>
                <a:gd name="connsiteX7" fmla="*/ 309563 w 945357"/>
                <a:gd name="connsiteY7" fmla="*/ 464344 h 773906"/>
                <a:gd name="connsiteX8" fmla="*/ 347663 w 945357"/>
                <a:gd name="connsiteY8" fmla="*/ 466725 h 773906"/>
                <a:gd name="connsiteX9" fmla="*/ 345282 w 945357"/>
                <a:gd name="connsiteY9" fmla="*/ 523876 h 773906"/>
                <a:gd name="connsiteX10" fmla="*/ 454819 w 945357"/>
                <a:gd name="connsiteY10" fmla="*/ 519113 h 773906"/>
                <a:gd name="connsiteX11" fmla="*/ 461963 w 945357"/>
                <a:gd name="connsiteY11" fmla="*/ 554831 h 773906"/>
                <a:gd name="connsiteX12" fmla="*/ 531020 w 945357"/>
                <a:gd name="connsiteY12" fmla="*/ 552450 h 773906"/>
                <a:gd name="connsiteX13" fmla="*/ 523875 w 945357"/>
                <a:gd name="connsiteY13" fmla="*/ 590550 h 773906"/>
                <a:gd name="connsiteX14" fmla="*/ 602456 w 945357"/>
                <a:gd name="connsiteY14" fmla="*/ 585787 h 773906"/>
                <a:gd name="connsiteX15" fmla="*/ 762001 w 945357"/>
                <a:gd name="connsiteY15" fmla="*/ 464344 h 773906"/>
                <a:gd name="connsiteX16" fmla="*/ 945357 w 945357"/>
                <a:gd name="connsiteY16" fmla="*/ 554832 h 773906"/>
                <a:gd name="connsiteX17" fmla="*/ 597694 w 945357"/>
                <a:gd name="connsiteY17" fmla="*/ 671512 h 773906"/>
                <a:gd name="connsiteX18" fmla="*/ 626269 w 945357"/>
                <a:gd name="connsiteY18" fmla="*/ 678656 h 773906"/>
                <a:gd name="connsiteX19" fmla="*/ 626269 w 945357"/>
                <a:gd name="connsiteY19" fmla="*/ 750094 h 773906"/>
                <a:gd name="connsiteX20" fmla="*/ 731044 w 945357"/>
                <a:gd name="connsiteY20" fmla="*/ 747712 h 773906"/>
                <a:gd name="connsiteX21" fmla="*/ 776288 w 945357"/>
                <a:gd name="connsiteY21" fmla="*/ 764381 h 773906"/>
                <a:gd name="connsiteX22" fmla="*/ 859632 w 945357"/>
                <a:gd name="connsiteY22" fmla="*/ 773906 h 773906"/>
                <a:gd name="connsiteX0" fmla="*/ 0 w 945357"/>
                <a:gd name="connsiteY0" fmla="*/ 0 h 773906"/>
                <a:gd name="connsiteX1" fmla="*/ 154782 w 945357"/>
                <a:gd name="connsiteY1" fmla="*/ 2381 h 773906"/>
                <a:gd name="connsiteX2" fmla="*/ 152400 w 945357"/>
                <a:gd name="connsiteY2" fmla="*/ 30956 h 773906"/>
                <a:gd name="connsiteX3" fmla="*/ 200025 w 945357"/>
                <a:gd name="connsiteY3" fmla="*/ 40482 h 773906"/>
                <a:gd name="connsiteX4" fmla="*/ 207169 w 945357"/>
                <a:gd name="connsiteY4" fmla="*/ 88105 h 773906"/>
                <a:gd name="connsiteX5" fmla="*/ 280987 w 945357"/>
                <a:gd name="connsiteY5" fmla="*/ 85725 h 773906"/>
                <a:gd name="connsiteX6" fmla="*/ 326232 w 945357"/>
                <a:gd name="connsiteY6" fmla="*/ 142875 h 773906"/>
                <a:gd name="connsiteX7" fmla="*/ 309563 w 945357"/>
                <a:gd name="connsiteY7" fmla="*/ 464344 h 773906"/>
                <a:gd name="connsiteX8" fmla="*/ 347663 w 945357"/>
                <a:gd name="connsiteY8" fmla="*/ 466725 h 773906"/>
                <a:gd name="connsiteX9" fmla="*/ 345282 w 945357"/>
                <a:gd name="connsiteY9" fmla="*/ 523876 h 773906"/>
                <a:gd name="connsiteX10" fmla="*/ 454819 w 945357"/>
                <a:gd name="connsiteY10" fmla="*/ 519113 h 773906"/>
                <a:gd name="connsiteX11" fmla="*/ 461963 w 945357"/>
                <a:gd name="connsiteY11" fmla="*/ 554831 h 773906"/>
                <a:gd name="connsiteX12" fmla="*/ 531020 w 945357"/>
                <a:gd name="connsiteY12" fmla="*/ 552450 h 773906"/>
                <a:gd name="connsiteX13" fmla="*/ 523875 w 945357"/>
                <a:gd name="connsiteY13" fmla="*/ 590550 h 773906"/>
                <a:gd name="connsiteX14" fmla="*/ 602456 w 945357"/>
                <a:gd name="connsiteY14" fmla="*/ 585787 h 773906"/>
                <a:gd name="connsiteX15" fmla="*/ 762001 w 945357"/>
                <a:gd name="connsiteY15" fmla="*/ 464344 h 773906"/>
                <a:gd name="connsiteX16" fmla="*/ 945357 w 945357"/>
                <a:gd name="connsiteY16" fmla="*/ 554832 h 773906"/>
                <a:gd name="connsiteX17" fmla="*/ 866775 w 945357"/>
                <a:gd name="connsiteY17" fmla="*/ 657225 h 773906"/>
                <a:gd name="connsiteX18" fmla="*/ 626269 w 945357"/>
                <a:gd name="connsiteY18" fmla="*/ 678656 h 773906"/>
                <a:gd name="connsiteX19" fmla="*/ 626269 w 945357"/>
                <a:gd name="connsiteY19" fmla="*/ 750094 h 773906"/>
                <a:gd name="connsiteX20" fmla="*/ 731044 w 945357"/>
                <a:gd name="connsiteY20" fmla="*/ 747712 h 773906"/>
                <a:gd name="connsiteX21" fmla="*/ 776288 w 945357"/>
                <a:gd name="connsiteY21" fmla="*/ 764381 h 773906"/>
                <a:gd name="connsiteX22" fmla="*/ 859632 w 945357"/>
                <a:gd name="connsiteY22" fmla="*/ 773906 h 773906"/>
                <a:gd name="connsiteX0" fmla="*/ 0 w 1021556"/>
                <a:gd name="connsiteY0" fmla="*/ 0 h 773906"/>
                <a:gd name="connsiteX1" fmla="*/ 154782 w 1021556"/>
                <a:gd name="connsiteY1" fmla="*/ 2381 h 773906"/>
                <a:gd name="connsiteX2" fmla="*/ 152400 w 1021556"/>
                <a:gd name="connsiteY2" fmla="*/ 30956 h 773906"/>
                <a:gd name="connsiteX3" fmla="*/ 200025 w 1021556"/>
                <a:gd name="connsiteY3" fmla="*/ 40482 h 773906"/>
                <a:gd name="connsiteX4" fmla="*/ 207169 w 1021556"/>
                <a:gd name="connsiteY4" fmla="*/ 88105 h 773906"/>
                <a:gd name="connsiteX5" fmla="*/ 280987 w 1021556"/>
                <a:gd name="connsiteY5" fmla="*/ 85725 h 773906"/>
                <a:gd name="connsiteX6" fmla="*/ 326232 w 1021556"/>
                <a:gd name="connsiteY6" fmla="*/ 142875 h 773906"/>
                <a:gd name="connsiteX7" fmla="*/ 309563 w 1021556"/>
                <a:gd name="connsiteY7" fmla="*/ 464344 h 773906"/>
                <a:gd name="connsiteX8" fmla="*/ 347663 w 1021556"/>
                <a:gd name="connsiteY8" fmla="*/ 466725 h 773906"/>
                <a:gd name="connsiteX9" fmla="*/ 345282 w 1021556"/>
                <a:gd name="connsiteY9" fmla="*/ 523876 h 773906"/>
                <a:gd name="connsiteX10" fmla="*/ 454819 w 1021556"/>
                <a:gd name="connsiteY10" fmla="*/ 519113 h 773906"/>
                <a:gd name="connsiteX11" fmla="*/ 461963 w 1021556"/>
                <a:gd name="connsiteY11" fmla="*/ 554831 h 773906"/>
                <a:gd name="connsiteX12" fmla="*/ 531020 w 1021556"/>
                <a:gd name="connsiteY12" fmla="*/ 552450 h 773906"/>
                <a:gd name="connsiteX13" fmla="*/ 523875 w 1021556"/>
                <a:gd name="connsiteY13" fmla="*/ 590550 h 773906"/>
                <a:gd name="connsiteX14" fmla="*/ 602456 w 1021556"/>
                <a:gd name="connsiteY14" fmla="*/ 585787 h 773906"/>
                <a:gd name="connsiteX15" fmla="*/ 762001 w 1021556"/>
                <a:gd name="connsiteY15" fmla="*/ 464344 h 773906"/>
                <a:gd name="connsiteX16" fmla="*/ 945357 w 1021556"/>
                <a:gd name="connsiteY16" fmla="*/ 554832 h 773906"/>
                <a:gd name="connsiteX17" fmla="*/ 866775 w 1021556"/>
                <a:gd name="connsiteY17" fmla="*/ 657225 h 773906"/>
                <a:gd name="connsiteX18" fmla="*/ 1021556 w 1021556"/>
                <a:gd name="connsiteY18" fmla="*/ 700087 h 773906"/>
                <a:gd name="connsiteX19" fmla="*/ 626269 w 1021556"/>
                <a:gd name="connsiteY19" fmla="*/ 750094 h 773906"/>
                <a:gd name="connsiteX20" fmla="*/ 731044 w 1021556"/>
                <a:gd name="connsiteY20" fmla="*/ 747712 h 773906"/>
                <a:gd name="connsiteX21" fmla="*/ 776288 w 1021556"/>
                <a:gd name="connsiteY21" fmla="*/ 764381 h 773906"/>
                <a:gd name="connsiteX22" fmla="*/ 859632 w 1021556"/>
                <a:gd name="connsiteY22" fmla="*/ 773906 h 773906"/>
                <a:gd name="connsiteX0" fmla="*/ 0 w 1176338"/>
                <a:gd name="connsiteY0" fmla="*/ 0 h 773906"/>
                <a:gd name="connsiteX1" fmla="*/ 154782 w 1176338"/>
                <a:gd name="connsiteY1" fmla="*/ 2381 h 773906"/>
                <a:gd name="connsiteX2" fmla="*/ 152400 w 1176338"/>
                <a:gd name="connsiteY2" fmla="*/ 30956 h 773906"/>
                <a:gd name="connsiteX3" fmla="*/ 200025 w 1176338"/>
                <a:gd name="connsiteY3" fmla="*/ 40482 h 773906"/>
                <a:gd name="connsiteX4" fmla="*/ 207169 w 1176338"/>
                <a:gd name="connsiteY4" fmla="*/ 88105 h 773906"/>
                <a:gd name="connsiteX5" fmla="*/ 280987 w 1176338"/>
                <a:gd name="connsiteY5" fmla="*/ 85725 h 773906"/>
                <a:gd name="connsiteX6" fmla="*/ 326232 w 1176338"/>
                <a:gd name="connsiteY6" fmla="*/ 142875 h 773906"/>
                <a:gd name="connsiteX7" fmla="*/ 309563 w 1176338"/>
                <a:gd name="connsiteY7" fmla="*/ 464344 h 773906"/>
                <a:gd name="connsiteX8" fmla="*/ 347663 w 1176338"/>
                <a:gd name="connsiteY8" fmla="*/ 466725 h 773906"/>
                <a:gd name="connsiteX9" fmla="*/ 345282 w 1176338"/>
                <a:gd name="connsiteY9" fmla="*/ 523876 h 773906"/>
                <a:gd name="connsiteX10" fmla="*/ 454819 w 1176338"/>
                <a:gd name="connsiteY10" fmla="*/ 519113 h 773906"/>
                <a:gd name="connsiteX11" fmla="*/ 461963 w 1176338"/>
                <a:gd name="connsiteY11" fmla="*/ 554831 h 773906"/>
                <a:gd name="connsiteX12" fmla="*/ 531020 w 1176338"/>
                <a:gd name="connsiteY12" fmla="*/ 552450 h 773906"/>
                <a:gd name="connsiteX13" fmla="*/ 523875 w 1176338"/>
                <a:gd name="connsiteY13" fmla="*/ 590550 h 773906"/>
                <a:gd name="connsiteX14" fmla="*/ 602456 w 1176338"/>
                <a:gd name="connsiteY14" fmla="*/ 585787 h 773906"/>
                <a:gd name="connsiteX15" fmla="*/ 762001 w 1176338"/>
                <a:gd name="connsiteY15" fmla="*/ 464344 h 773906"/>
                <a:gd name="connsiteX16" fmla="*/ 945357 w 1176338"/>
                <a:gd name="connsiteY16" fmla="*/ 554832 h 773906"/>
                <a:gd name="connsiteX17" fmla="*/ 866775 w 1176338"/>
                <a:gd name="connsiteY17" fmla="*/ 657225 h 773906"/>
                <a:gd name="connsiteX18" fmla="*/ 1021556 w 1176338"/>
                <a:gd name="connsiteY18" fmla="*/ 700087 h 773906"/>
                <a:gd name="connsiteX19" fmla="*/ 1176338 w 1176338"/>
                <a:gd name="connsiteY19" fmla="*/ 752475 h 773906"/>
                <a:gd name="connsiteX20" fmla="*/ 731044 w 1176338"/>
                <a:gd name="connsiteY20" fmla="*/ 747712 h 773906"/>
                <a:gd name="connsiteX21" fmla="*/ 776288 w 1176338"/>
                <a:gd name="connsiteY21" fmla="*/ 764381 h 773906"/>
                <a:gd name="connsiteX22" fmla="*/ 859632 w 1176338"/>
                <a:gd name="connsiteY22" fmla="*/ 773906 h 773906"/>
                <a:gd name="connsiteX0" fmla="*/ 0 w 1176338"/>
                <a:gd name="connsiteY0" fmla="*/ 0 h 773906"/>
                <a:gd name="connsiteX1" fmla="*/ 154782 w 1176338"/>
                <a:gd name="connsiteY1" fmla="*/ 2381 h 773906"/>
                <a:gd name="connsiteX2" fmla="*/ 152400 w 1176338"/>
                <a:gd name="connsiteY2" fmla="*/ 30956 h 773906"/>
                <a:gd name="connsiteX3" fmla="*/ 200025 w 1176338"/>
                <a:gd name="connsiteY3" fmla="*/ 40482 h 773906"/>
                <a:gd name="connsiteX4" fmla="*/ 207169 w 1176338"/>
                <a:gd name="connsiteY4" fmla="*/ 88105 h 773906"/>
                <a:gd name="connsiteX5" fmla="*/ 280987 w 1176338"/>
                <a:gd name="connsiteY5" fmla="*/ 85725 h 773906"/>
                <a:gd name="connsiteX6" fmla="*/ 326232 w 1176338"/>
                <a:gd name="connsiteY6" fmla="*/ 142875 h 773906"/>
                <a:gd name="connsiteX7" fmla="*/ 309563 w 1176338"/>
                <a:gd name="connsiteY7" fmla="*/ 464344 h 773906"/>
                <a:gd name="connsiteX8" fmla="*/ 347663 w 1176338"/>
                <a:gd name="connsiteY8" fmla="*/ 466725 h 773906"/>
                <a:gd name="connsiteX9" fmla="*/ 345282 w 1176338"/>
                <a:gd name="connsiteY9" fmla="*/ 523876 h 773906"/>
                <a:gd name="connsiteX10" fmla="*/ 454819 w 1176338"/>
                <a:gd name="connsiteY10" fmla="*/ 519113 h 773906"/>
                <a:gd name="connsiteX11" fmla="*/ 461963 w 1176338"/>
                <a:gd name="connsiteY11" fmla="*/ 554831 h 773906"/>
                <a:gd name="connsiteX12" fmla="*/ 531020 w 1176338"/>
                <a:gd name="connsiteY12" fmla="*/ 552450 h 773906"/>
                <a:gd name="connsiteX13" fmla="*/ 523875 w 1176338"/>
                <a:gd name="connsiteY13" fmla="*/ 590550 h 773906"/>
                <a:gd name="connsiteX14" fmla="*/ 602456 w 1176338"/>
                <a:gd name="connsiteY14" fmla="*/ 585787 h 773906"/>
                <a:gd name="connsiteX15" fmla="*/ 600076 w 1176338"/>
                <a:gd name="connsiteY15" fmla="*/ 769144 h 773906"/>
                <a:gd name="connsiteX16" fmla="*/ 945357 w 1176338"/>
                <a:gd name="connsiteY16" fmla="*/ 554832 h 773906"/>
                <a:gd name="connsiteX17" fmla="*/ 866775 w 1176338"/>
                <a:gd name="connsiteY17" fmla="*/ 657225 h 773906"/>
                <a:gd name="connsiteX18" fmla="*/ 1021556 w 1176338"/>
                <a:gd name="connsiteY18" fmla="*/ 700087 h 773906"/>
                <a:gd name="connsiteX19" fmla="*/ 1176338 w 1176338"/>
                <a:gd name="connsiteY19" fmla="*/ 752475 h 773906"/>
                <a:gd name="connsiteX20" fmla="*/ 731044 w 1176338"/>
                <a:gd name="connsiteY20" fmla="*/ 747712 h 773906"/>
                <a:gd name="connsiteX21" fmla="*/ 776288 w 1176338"/>
                <a:gd name="connsiteY21" fmla="*/ 764381 h 773906"/>
                <a:gd name="connsiteX22" fmla="*/ 859632 w 1176338"/>
                <a:gd name="connsiteY22" fmla="*/ 773906 h 773906"/>
                <a:gd name="connsiteX0" fmla="*/ 0 w 1176338"/>
                <a:gd name="connsiteY0" fmla="*/ 0 h 773906"/>
                <a:gd name="connsiteX1" fmla="*/ 154782 w 1176338"/>
                <a:gd name="connsiteY1" fmla="*/ 2381 h 773906"/>
                <a:gd name="connsiteX2" fmla="*/ 152400 w 1176338"/>
                <a:gd name="connsiteY2" fmla="*/ 30956 h 773906"/>
                <a:gd name="connsiteX3" fmla="*/ 200025 w 1176338"/>
                <a:gd name="connsiteY3" fmla="*/ 40482 h 773906"/>
                <a:gd name="connsiteX4" fmla="*/ 207169 w 1176338"/>
                <a:gd name="connsiteY4" fmla="*/ 88105 h 773906"/>
                <a:gd name="connsiteX5" fmla="*/ 280987 w 1176338"/>
                <a:gd name="connsiteY5" fmla="*/ 85725 h 773906"/>
                <a:gd name="connsiteX6" fmla="*/ 326232 w 1176338"/>
                <a:gd name="connsiteY6" fmla="*/ 142875 h 773906"/>
                <a:gd name="connsiteX7" fmla="*/ 309563 w 1176338"/>
                <a:gd name="connsiteY7" fmla="*/ 464344 h 773906"/>
                <a:gd name="connsiteX8" fmla="*/ 347663 w 1176338"/>
                <a:gd name="connsiteY8" fmla="*/ 466725 h 773906"/>
                <a:gd name="connsiteX9" fmla="*/ 345282 w 1176338"/>
                <a:gd name="connsiteY9" fmla="*/ 523876 h 773906"/>
                <a:gd name="connsiteX10" fmla="*/ 454819 w 1176338"/>
                <a:gd name="connsiteY10" fmla="*/ 519113 h 773906"/>
                <a:gd name="connsiteX11" fmla="*/ 461963 w 1176338"/>
                <a:gd name="connsiteY11" fmla="*/ 554831 h 773906"/>
                <a:gd name="connsiteX12" fmla="*/ 531020 w 1176338"/>
                <a:gd name="connsiteY12" fmla="*/ 552450 h 773906"/>
                <a:gd name="connsiteX13" fmla="*/ 523875 w 1176338"/>
                <a:gd name="connsiteY13" fmla="*/ 590550 h 773906"/>
                <a:gd name="connsiteX14" fmla="*/ 602456 w 1176338"/>
                <a:gd name="connsiteY14" fmla="*/ 585787 h 773906"/>
                <a:gd name="connsiteX15" fmla="*/ 600076 w 1176338"/>
                <a:gd name="connsiteY15" fmla="*/ 769144 h 773906"/>
                <a:gd name="connsiteX16" fmla="*/ 626269 w 1176338"/>
                <a:gd name="connsiteY16" fmla="*/ 769145 h 773906"/>
                <a:gd name="connsiteX17" fmla="*/ 866775 w 1176338"/>
                <a:gd name="connsiteY17" fmla="*/ 657225 h 773906"/>
                <a:gd name="connsiteX18" fmla="*/ 1021556 w 1176338"/>
                <a:gd name="connsiteY18" fmla="*/ 700087 h 773906"/>
                <a:gd name="connsiteX19" fmla="*/ 1176338 w 1176338"/>
                <a:gd name="connsiteY19" fmla="*/ 752475 h 773906"/>
                <a:gd name="connsiteX20" fmla="*/ 731044 w 1176338"/>
                <a:gd name="connsiteY20" fmla="*/ 747712 h 773906"/>
                <a:gd name="connsiteX21" fmla="*/ 776288 w 1176338"/>
                <a:gd name="connsiteY21" fmla="*/ 764381 h 773906"/>
                <a:gd name="connsiteX22" fmla="*/ 859632 w 1176338"/>
                <a:gd name="connsiteY22" fmla="*/ 773906 h 773906"/>
                <a:gd name="connsiteX0" fmla="*/ 0 w 1176338"/>
                <a:gd name="connsiteY0" fmla="*/ 0 h 773906"/>
                <a:gd name="connsiteX1" fmla="*/ 154782 w 1176338"/>
                <a:gd name="connsiteY1" fmla="*/ 2381 h 773906"/>
                <a:gd name="connsiteX2" fmla="*/ 152400 w 1176338"/>
                <a:gd name="connsiteY2" fmla="*/ 30956 h 773906"/>
                <a:gd name="connsiteX3" fmla="*/ 200025 w 1176338"/>
                <a:gd name="connsiteY3" fmla="*/ 40482 h 773906"/>
                <a:gd name="connsiteX4" fmla="*/ 207169 w 1176338"/>
                <a:gd name="connsiteY4" fmla="*/ 88105 h 773906"/>
                <a:gd name="connsiteX5" fmla="*/ 280987 w 1176338"/>
                <a:gd name="connsiteY5" fmla="*/ 85725 h 773906"/>
                <a:gd name="connsiteX6" fmla="*/ 326232 w 1176338"/>
                <a:gd name="connsiteY6" fmla="*/ 142875 h 773906"/>
                <a:gd name="connsiteX7" fmla="*/ 309563 w 1176338"/>
                <a:gd name="connsiteY7" fmla="*/ 464344 h 773906"/>
                <a:gd name="connsiteX8" fmla="*/ 347663 w 1176338"/>
                <a:gd name="connsiteY8" fmla="*/ 466725 h 773906"/>
                <a:gd name="connsiteX9" fmla="*/ 345282 w 1176338"/>
                <a:gd name="connsiteY9" fmla="*/ 523876 h 773906"/>
                <a:gd name="connsiteX10" fmla="*/ 454819 w 1176338"/>
                <a:gd name="connsiteY10" fmla="*/ 519113 h 773906"/>
                <a:gd name="connsiteX11" fmla="*/ 461963 w 1176338"/>
                <a:gd name="connsiteY11" fmla="*/ 554831 h 773906"/>
                <a:gd name="connsiteX12" fmla="*/ 531020 w 1176338"/>
                <a:gd name="connsiteY12" fmla="*/ 552450 h 773906"/>
                <a:gd name="connsiteX13" fmla="*/ 523875 w 1176338"/>
                <a:gd name="connsiteY13" fmla="*/ 590550 h 773906"/>
                <a:gd name="connsiteX14" fmla="*/ 602456 w 1176338"/>
                <a:gd name="connsiteY14" fmla="*/ 585787 h 773906"/>
                <a:gd name="connsiteX15" fmla="*/ 600076 w 1176338"/>
                <a:gd name="connsiteY15" fmla="*/ 769144 h 773906"/>
                <a:gd name="connsiteX16" fmla="*/ 626269 w 1176338"/>
                <a:gd name="connsiteY16" fmla="*/ 769145 h 773906"/>
                <a:gd name="connsiteX17" fmla="*/ 866775 w 1176338"/>
                <a:gd name="connsiteY17" fmla="*/ 657225 h 773906"/>
                <a:gd name="connsiteX18" fmla="*/ 1021556 w 1176338"/>
                <a:gd name="connsiteY18" fmla="*/ 700087 h 773906"/>
                <a:gd name="connsiteX19" fmla="*/ 1176338 w 1176338"/>
                <a:gd name="connsiteY19" fmla="*/ 752475 h 773906"/>
                <a:gd name="connsiteX20" fmla="*/ 966788 w 1176338"/>
                <a:gd name="connsiteY20" fmla="*/ 754856 h 773906"/>
                <a:gd name="connsiteX21" fmla="*/ 776288 w 1176338"/>
                <a:gd name="connsiteY21" fmla="*/ 764381 h 773906"/>
                <a:gd name="connsiteX22" fmla="*/ 859632 w 1176338"/>
                <a:gd name="connsiteY22" fmla="*/ 773906 h 773906"/>
                <a:gd name="connsiteX0" fmla="*/ 0 w 1176338"/>
                <a:gd name="connsiteY0" fmla="*/ 0 h 807244"/>
                <a:gd name="connsiteX1" fmla="*/ 154782 w 1176338"/>
                <a:gd name="connsiteY1" fmla="*/ 2381 h 807244"/>
                <a:gd name="connsiteX2" fmla="*/ 152400 w 1176338"/>
                <a:gd name="connsiteY2" fmla="*/ 30956 h 807244"/>
                <a:gd name="connsiteX3" fmla="*/ 200025 w 1176338"/>
                <a:gd name="connsiteY3" fmla="*/ 40482 h 807244"/>
                <a:gd name="connsiteX4" fmla="*/ 207169 w 1176338"/>
                <a:gd name="connsiteY4" fmla="*/ 88105 h 807244"/>
                <a:gd name="connsiteX5" fmla="*/ 280987 w 1176338"/>
                <a:gd name="connsiteY5" fmla="*/ 85725 h 807244"/>
                <a:gd name="connsiteX6" fmla="*/ 326232 w 1176338"/>
                <a:gd name="connsiteY6" fmla="*/ 142875 h 807244"/>
                <a:gd name="connsiteX7" fmla="*/ 309563 w 1176338"/>
                <a:gd name="connsiteY7" fmla="*/ 464344 h 807244"/>
                <a:gd name="connsiteX8" fmla="*/ 347663 w 1176338"/>
                <a:gd name="connsiteY8" fmla="*/ 466725 h 807244"/>
                <a:gd name="connsiteX9" fmla="*/ 345282 w 1176338"/>
                <a:gd name="connsiteY9" fmla="*/ 523876 h 807244"/>
                <a:gd name="connsiteX10" fmla="*/ 454819 w 1176338"/>
                <a:gd name="connsiteY10" fmla="*/ 519113 h 807244"/>
                <a:gd name="connsiteX11" fmla="*/ 461963 w 1176338"/>
                <a:gd name="connsiteY11" fmla="*/ 554831 h 807244"/>
                <a:gd name="connsiteX12" fmla="*/ 531020 w 1176338"/>
                <a:gd name="connsiteY12" fmla="*/ 552450 h 807244"/>
                <a:gd name="connsiteX13" fmla="*/ 523875 w 1176338"/>
                <a:gd name="connsiteY13" fmla="*/ 590550 h 807244"/>
                <a:gd name="connsiteX14" fmla="*/ 602456 w 1176338"/>
                <a:gd name="connsiteY14" fmla="*/ 585787 h 807244"/>
                <a:gd name="connsiteX15" fmla="*/ 600076 w 1176338"/>
                <a:gd name="connsiteY15" fmla="*/ 769144 h 807244"/>
                <a:gd name="connsiteX16" fmla="*/ 626269 w 1176338"/>
                <a:gd name="connsiteY16" fmla="*/ 769145 h 807244"/>
                <a:gd name="connsiteX17" fmla="*/ 626269 w 1176338"/>
                <a:gd name="connsiteY17" fmla="*/ 807244 h 807244"/>
                <a:gd name="connsiteX18" fmla="*/ 1021556 w 1176338"/>
                <a:gd name="connsiteY18" fmla="*/ 700087 h 807244"/>
                <a:gd name="connsiteX19" fmla="*/ 1176338 w 1176338"/>
                <a:gd name="connsiteY19" fmla="*/ 752475 h 807244"/>
                <a:gd name="connsiteX20" fmla="*/ 966788 w 1176338"/>
                <a:gd name="connsiteY20" fmla="*/ 754856 h 807244"/>
                <a:gd name="connsiteX21" fmla="*/ 776288 w 1176338"/>
                <a:gd name="connsiteY21" fmla="*/ 764381 h 807244"/>
                <a:gd name="connsiteX22" fmla="*/ 859632 w 1176338"/>
                <a:gd name="connsiteY22" fmla="*/ 773906 h 807244"/>
                <a:gd name="connsiteX0" fmla="*/ 0 w 1176338"/>
                <a:gd name="connsiteY0" fmla="*/ 0 h 828674"/>
                <a:gd name="connsiteX1" fmla="*/ 154782 w 1176338"/>
                <a:gd name="connsiteY1" fmla="*/ 2381 h 828674"/>
                <a:gd name="connsiteX2" fmla="*/ 152400 w 1176338"/>
                <a:gd name="connsiteY2" fmla="*/ 30956 h 828674"/>
                <a:gd name="connsiteX3" fmla="*/ 200025 w 1176338"/>
                <a:gd name="connsiteY3" fmla="*/ 40482 h 828674"/>
                <a:gd name="connsiteX4" fmla="*/ 207169 w 1176338"/>
                <a:gd name="connsiteY4" fmla="*/ 88105 h 828674"/>
                <a:gd name="connsiteX5" fmla="*/ 280987 w 1176338"/>
                <a:gd name="connsiteY5" fmla="*/ 85725 h 828674"/>
                <a:gd name="connsiteX6" fmla="*/ 326232 w 1176338"/>
                <a:gd name="connsiteY6" fmla="*/ 142875 h 828674"/>
                <a:gd name="connsiteX7" fmla="*/ 309563 w 1176338"/>
                <a:gd name="connsiteY7" fmla="*/ 464344 h 828674"/>
                <a:gd name="connsiteX8" fmla="*/ 347663 w 1176338"/>
                <a:gd name="connsiteY8" fmla="*/ 466725 h 828674"/>
                <a:gd name="connsiteX9" fmla="*/ 345282 w 1176338"/>
                <a:gd name="connsiteY9" fmla="*/ 523876 h 828674"/>
                <a:gd name="connsiteX10" fmla="*/ 454819 w 1176338"/>
                <a:gd name="connsiteY10" fmla="*/ 519113 h 828674"/>
                <a:gd name="connsiteX11" fmla="*/ 461963 w 1176338"/>
                <a:gd name="connsiteY11" fmla="*/ 554831 h 828674"/>
                <a:gd name="connsiteX12" fmla="*/ 531020 w 1176338"/>
                <a:gd name="connsiteY12" fmla="*/ 552450 h 828674"/>
                <a:gd name="connsiteX13" fmla="*/ 523875 w 1176338"/>
                <a:gd name="connsiteY13" fmla="*/ 590550 h 828674"/>
                <a:gd name="connsiteX14" fmla="*/ 602456 w 1176338"/>
                <a:gd name="connsiteY14" fmla="*/ 585787 h 828674"/>
                <a:gd name="connsiteX15" fmla="*/ 600076 w 1176338"/>
                <a:gd name="connsiteY15" fmla="*/ 769144 h 828674"/>
                <a:gd name="connsiteX16" fmla="*/ 626269 w 1176338"/>
                <a:gd name="connsiteY16" fmla="*/ 769145 h 828674"/>
                <a:gd name="connsiteX17" fmla="*/ 626269 w 1176338"/>
                <a:gd name="connsiteY17" fmla="*/ 807244 h 828674"/>
                <a:gd name="connsiteX18" fmla="*/ 640556 w 1176338"/>
                <a:gd name="connsiteY18" fmla="*/ 828674 h 828674"/>
                <a:gd name="connsiteX19" fmla="*/ 1176338 w 1176338"/>
                <a:gd name="connsiteY19" fmla="*/ 752475 h 828674"/>
                <a:gd name="connsiteX20" fmla="*/ 966788 w 1176338"/>
                <a:gd name="connsiteY20" fmla="*/ 754856 h 828674"/>
                <a:gd name="connsiteX21" fmla="*/ 776288 w 1176338"/>
                <a:gd name="connsiteY21" fmla="*/ 764381 h 828674"/>
                <a:gd name="connsiteX22" fmla="*/ 859632 w 1176338"/>
                <a:gd name="connsiteY22" fmla="*/ 773906 h 828674"/>
                <a:gd name="connsiteX0" fmla="*/ 0 w 1176338"/>
                <a:gd name="connsiteY0" fmla="*/ 0 h 819149"/>
                <a:gd name="connsiteX1" fmla="*/ 154782 w 1176338"/>
                <a:gd name="connsiteY1" fmla="*/ 2381 h 819149"/>
                <a:gd name="connsiteX2" fmla="*/ 152400 w 1176338"/>
                <a:gd name="connsiteY2" fmla="*/ 30956 h 819149"/>
                <a:gd name="connsiteX3" fmla="*/ 200025 w 1176338"/>
                <a:gd name="connsiteY3" fmla="*/ 40482 h 819149"/>
                <a:gd name="connsiteX4" fmla="*/ 207169 w 1176338"/>
                <a:gd name="connsiteY4" fmla="*/ 88105 h 819149"/>
                <a:gd name="connsiteX5" fmla="*/ 280987 w 1176338"/>
                <a:gd name="connsiteY5" fmla="*/ 85725 h 819149"/>
                <a:gd name="connsiteX6" fmla="*/ 326232 w 1176338"/>
                <a:gd name="connsiteY6" fmla="*/ 142875 h 819149"/>
                <a:gd name="connsiteX7" fmla="*/ 309563 w 1176338"/>
                <a:gd name="connsiteY7" fmla="*/ 464344 h 819149"/>
                <a:gd name="connsiteX8" fmla="*/ 347663 w 1176338"/>
                <a:gd name="connsiteY8" fmla="*/ 466725 h 819149"/>
                <a:gd name="connsiteX9" fmla="*/ 345282 w 1176338"/>
                <a:gd name="connsiteY9" fmla="*/ 523876 h 819149"/>
                <a:gd name="connsiteX10" fmla="*/ 454819 w 1176338"/>
                <a:gd name="connsiteY10" fmla="*/ 519113 h 819149"/>
                <a:gd name="connsiteX11" fmla="*/ 461963 w 1176338"/>
                <a:gd name="connsiteY11" fmla="*/ 554831 h 819149"/>
                <a:gd name="connsiteX12" fmla="*/ 531020 w 1176338"/>
                <a:gd name="connsiteY12" fmla="*/ 552450 h 819149"/>
                <a:gd name="connsiteX13" fmla="*/ 523875 w 1176338"/>
                <a:gd name="connsiteY13" fmla="*/ 590550 h 819149"/>
                <a:gd name="connsiteX14" fmla="*/ 602456 w 1176338"/>
                <a:gd name="connsiteY14" fmla="*/ 585787 h 819149"/>
                <a:gd name="connsiteX15" fmla="*/ 600076 w 1176338"/>
                <a:gd name="connsiteY15" fmla="*/ 769144 h 819149"/>
                <a:gd name="connsiteX16" fmla="*/ 626269 w 1176338"/>
                <a:gd name="connsiteY16" fmla="*/ 769145 h 819149"/>
                <a:gd name="connsiteX17" fmla="*/ 626269 w 1176338"/>
                <a:gd name="connsiteY17" fmla="*/ 807244 h 819149"/>
                <a:gd name="connsiteX18" fmla="*/ 654843 w 1176338"/>
                <a:gd name="connsiteY18" fmla="*/ 819149 h 819149"/>
                <a:gd name="connsiteX19" fmla="*/ 1176338 w 1176338"/>
                <a:gd name="connsiteY19" fmla="*/ 752475 h 819149"/>
                <a:gd name="connsiteX20" fmla="*/ 966788 w 1176338"/>
                <a:gd name="connsiteY20" fmla="*/ 754856 h 819149"/>
                <a:gd name="connsiteX21" fmla="*/ 776288 w 1176338"/>
                <a:gd name="connsiteY21" fmla="*/ 764381 h 819149"/>
                <a:gd name="connsiteX22" fmla="*/ 859632 w 1176338"/>
                <a:gd name="connsiteY22" fmla="*/ 773906 h 819149"/>
                <a:gd name="connsiteX0" fmla="*/ 0 w 1176338"/>
                <a:gd name="connsiteY0" fmla="*/ 0 h 845343"/>
                <a:gd name="connsiteX1" fmla="*/ 154782 w 1176338"/>
                <a:gd name="connsiteY1" fmla="*/ 2381 h 845343"/>
                <a:gd name="connsiteX2" fmla="*/ 152400 w 1176338"/>
                <a:gd name="connsiteY2" fmla="*/ 30956 h 845343"/>
                <a:gd name="connsiteX3" fmla="*/ 200025 w 1176338"/>
                <a:gd name="connsiteY3" fmla="*/ 40482 h 845343"/>
                <a:gd name="connsiteX4" fmla="*/ 207169 w 1176338"/>
                <a:gd name="connsiteY4" fmla="*/ 88105 h 845343"/>
                <a:gd name="connsiteX5" fmla="*/ 280987 w 1176338"/>
                <a:gd name="connsiteY5" fmla="*/ 85725 h 845343"/>
                <a:gd name="connsiteX6" fmla="*/ 326232 w 1176338"/>
                <a:gd name="connsiteY6" fmla="*/ 142875 h 845343"/>
                <a:gd name="connsiteX7" fmla="*/ 309563 w 1176338"/>
                <a:gd name="connsiteY7" fmla="*/ 464344 h 845343"/>
                <a:gd name="connsiteX8" fmla="*/ 347663 w 1176338"/>
                <a:gd name="connsiteY8" fmla="*/ 466725 h 845343"/>
                <a:gd name="connsiteX9" fmla="*/ 345282 w 1176338"/>
                <a:gd name="connsiteY9" fmla="*/ 523876 h 845343"/>
                <a:gd name="connsiteX10" fmla="*/ 454819 w 1176338"/>
                <a:gd name="connsiteY10" fmla="*/ 519113 h 845343"/>
                <a:gd name="connsiteX11" fmla="*/ 461963 w 1176338"/>
                <a:gd name="connsiteY11" fmla="*/ 554831 h 845343"/>
                <a:gd name="connsiteX12" fmla="*/ 531020 w 1176338"/>
                <a:gd name="connsiteY12" fmla="*/ 552450 h 845343"/>
                <a:gd name="connsiteX13" fmla="*/ 523875 w 1176338"/>
                <a:gd name="connsiteY13" fmla="*/ 590550 h 845343"/>
                <a:gd name="connsiteX14" fmla="*/ 602456 w 1176338"/>
                <a:gd name="connsiteY14" fmla="*/ 585787 h 845343"/>
                <a:gd name="connsiteX15" fmla="*/ 600076 w 1176338"/>
                <a:gd name="connsiteY15" fmla="*/ 769144 h 845343"/>
                <a:gd name="connsiteX16" fmla="*/ 626269 w 1176338"/>
                <a:gd name="connsiteY16" fmla="*/ 769145 h 845343"/>
                <a:gd name="connsiteX17" fmla="*/ 626269 w 1176338"/>
                <a:gd name="connsiteY17" fmla="*/ 807244 h 845343"/>
                <a:gd name="connsiteX18" fmla="*/ 645318 w 1176338"/>
                <a:gd name="connsiteY18" fmla="*/ 845343 h 845343"/>
                <a:gd name="connsiteX19" fmla="*/ 1176338 w 1176338"/>
                <a:gd name="connsiteY19" fmla="*/ 752475 h 845343"/>
                <a:gd name="connsiteX20" fmla="*/ 966788 w 1176338"/>
                <a:gd name="connsiteY20" fmla="*/ 754856 h 845343"/>
                <a:gd name="connsiteX21" fmla="*/ 776288 w 1176338"/>
                <a:gd name="connsiteY21" fmla="*/ 764381 h 845343"/>
                <a:gd name="connsiteX22" fmla="*/ 859632 w 1176338"/>
                <a:gd name="connsiteY22" fmla="*/ 773906 h 845343"/>
                <a:gd name="connsiteX0" fmla="*/ 0 w 1176338"/>
                <a:gd name="connsiteY0" fmla="*/ 0 h 809624"/>
                <a:gd name="connsiteX1" fmla="*/ 154782 w 1176338"/>
                <a:gd name="connsiteY1" fmla="*/ 2381 h 809624"/>
                <a:gd name="connsiteX2" fmla="*/ 152400 w 1176338"/>
                <a:gd name="connsiteY2" fmla="*/ 30956 h 809624"/>
                <a:gd name="connsiteX3" fmla="*/ 200025 w 1176338"/>
                <a:gd name="connsiteY3" fmla="*/ 40482 h 809624"/>
                <a:gd name="connsiteX4" fmla="*/ 207169 w 1176338"/>
                <a:gd name="connsiteY4" fmla="*/ 88105 h 809624"/>
                <a:gd name="connsiteX5" fmla="*/ 280987 w 1176338"/>
                <a:gd name="connsiteY5" fmla="*/ 85725 h 809624"/>
                <a:gd name="connsiteX6" fmla="*/ 326232 w 1176338"/>
                <a:gd name="connsiteY6" fmla="*/ 142875 h 809624"/>
                <a:gd name="connsiteX7" fmla="*/ 309563 w 1176338"/>
                <a:gd name="connsiteY7" fmla="*/ 464344 h 809624"/>
                <a:gd name="connsiteX8" fmla="*/ 347663 w 1176338"/>
                <a:gd name="connsiteY8" fmla="*/ 466725 h 809624"/>
                <a:gd name="connsiteX9" fmla="*/ 345282 w 1176338"/>
                <a:gd name="connsiteY9" fmla="*/ 523876 h 809624"/>
                <a:gd name="connsiteX10" fmla="*/ 454819 w 1176338"/>
                <a:gd name="connsiteY10" fmla="*/ 519113 h 809624"/>
                <a:gd name="connsiteX11" fmla="*/ 461963 w 1176338"/>
                <a:gd name="connsiteY11" fmla="*/ 554831 h 809624"/>
                <a:gd name="connsiteX12" fmla="*/ 531020 w 1176338"/>
                <a:gd name="connsiteY12" fmla="*/ 552450 h 809624"/>
                <a:gd name="connsiteX13" fmla="*/ 523875 w 1176338"/>
                <a:gd name="connsiteY13" fmla="*/ 590550 h 809624"/>
                <a:gd name="connsiteX14" fmla="*/ 602456 w 1176338"/>
                <a:gd name="connsiteY14" fmla="*/ 585787 h 809624"/>
                <a:gd name="connsiteX15" fmla="*/ 600076 w 1176338"/>
                <a:gd name="connsiteY15" fmla="*/ 769144 h 809624"/>
                <a:gd name="connsiteX16" fmla="*/ 626269 w 1176338"/>
                <a:gd name="connsiteY16" fmla="*/ 769145 h 809624"/>
                <a:gd name="connsiteX17" fmla="*/ 626269 w 1176338"/>
                <a:gd name="connsiteY17" fmla="*/ 807244 h 809624"/>
                <a:gd name="connsiteX18" fmla="*/ 650080 w 1176338"/>
                <a:gd name="connsiteY18" fmla="*/ 809624 h 809624"/>
                <a:gd name="connsiteX19" fmla="*/ 1176338 w 1176338"/>
                <a:gd name="connsiteY19" fmla="*/ 752475 h 809624"/>
                <a:gd name="connsiteX20" fmla="*/ 966788 w 1176338"/>
                <a:gd name="connsiteY20" fmla="*/ 754856 h 809624"/>
                <a:gd name="connsiteX21" fmla="*/ 776288 w 1176338"/>
                <a:gd name="connsiteY21" fmla="*/ 764381 h 809624"/>
                <a:gd name="connsiteX22" fmla="*/ 859632 w 1176338"/>
                <a:gd name="connsiteY22" fmla="*/ 773906 h 809624"/>
                <a:gd name="connsiteX0" fmla="*/ 0 w 966788"/>
                <a:gd name="connsiteY0" fmla="*/ 0 h 866775"/>
                <a:gd name="connsiteX1" fmla="*/ 154782 w 966788"/>
                <a:gd name="connsiteY1" fmla="*/ 2381 h 866775"/>
                <a:gd name="connsiteX2" fmla="*/ 152400 w 966788"/>
                <a:gd name="connsiteY2" fmla="*/ 30956 h 866775"/>
                <a:gd name="connsiteX3" fmla="*/ 200025 w 966788"/>
                <a:gd name="connsiteY3" fmla="*/ 40482 h 866775"/>
                <a:gd name="connsiteX4" fmla="*/ 207169 w 966788"/>
                <a:gd name="connsiteY4" fmla="*/ 88105 h 866775"/>
                <a:gd name="connsiteX5" fmla="*/ 280987 w 966788"/>
                <a:gd name="connsiteY5" fmla="*/ 85725 h 866775"/>
                <a:gd name="connsiteX6" fmla="*/ 326232 w 966788"/>
                <a:gd name="connsiteY6" fmla="*/ 142875 h 866775"/>
                <a:gd name="connsiteX7" fmla="*/ 309563 w 966788"/>
                <a:gd name="connsiteY7" fmla="*/ 464344 h 866775"/>
                <a:gd name="connsiteX8" fmla="*/ 347663 w 966788"/>
                <a:gd name="connsiteY8" fmla="*/ 466725 h 866775"/>
                <a:gd name="connsiteX9" fmla="*/ 345282 w 966788"/>
                <a:gd name="connsiteY9" fmla="*/ 523876 h 866775"/>
                <a:gd name="connsiteX10" fmla="*/ 454819 w 966788"/>
                <a:gd name="connsiteY10" fmla="*/ 519113 h 866775"/>
                <a:gd name="connsiteX11" fmla="*/ 461963 w 966788"/>
                <a:gd name="connsiteY11" fmla="*/ 554831 h 866775"/>
                <a:gd name="connsiteX12" fmla="*/ 531020 w 966788"/>
                <a:gd name="connsiteY12" fmla="*/ 552450 h 866775"/>
                <a:gd name="connsiteX13" fmla="*/ 523875 w 966788"/>
                <a:gd name="connsiteY13" fmla="*/ 590550 h 866775"/>
                <a:gd name="connsiteX14" fmla="*/ 602456 w 966788"/>
                <a:gd name="connsiteY14" fmla="*/ 585787 h 866775"/>
                <a:gd name="connsiteX15" fmla="*/ 600076 w 966788"/>
                <a:gd name="connsiteY15" fmla="*/ 769144 h 866775"/>
                <a:gd name="connsiteX16" fmla="*/ 626269 w 966788"/>
                <a:gd name="connsiteY16" fmla="*/ 769145 h 866775"/>
                <a:gd name="connsiteX17" fmla="*/ 626269 w 966788"/>
                <a:gd name="connsiteY17" fmla="*/ 807244 h 866775"/>
                <a:gd name="connsiteX18" fmla="*/ 650080 w 966788"/>
                <a:gd name="connsiteY18" fmla="*/ 809624 h 866775"/>
                <a:gd name="connsiteX19" fmla="*/ 645319 w 966788"/>
                <a:gd name="connsiteY19" fmla="*/ 866775 h 866775"/>
                <a:gd name="connsiteX20" fmla="*/ 966788 w 966788"/>
                <a:gd name="connsiteY20" fmla="*/ 754856 h 866775"/>
                <a:gd name="connsiteX21" fmla="*/ 776288 w 966788"/>
                <a:gd name="connsiteY21" fmla="*/ 764381 h 866775"/>
                <a:gd name="connsiteX22" fmla="*/ 859632 w 966788"/>
                <a:gd name="connsiteY22" fmla="*/ 773906 h 866775"/>
                <a:gd name="connsiteX0" fmla="*/ 0 w 859632"/>
                <a:gd name="connsiteY0" fmla="*/ 0 h 890587"/>
                <a:gd name="connsiteX1" fmla="*/ 154782 w 859632"/>
                <a:gd name="connsiteY1" fmla="*/ 2381 h 890587"/>
                <a:gd name="connsiteX2" fmla="*/ 152400 w 859632"/>
                <a:gd name="connsiteY2" fmla="*/ 30956 h 890587"/>
                <a:gd name="connsiteX3" fmla="*/ 200025 w 859632"/>
                <a:gd name="connsiteY3" fmla="*/ 40482 h 890587"/>
                <a:gd name="connsiteX4" fmla="*/ 207169 w 859632"/>
                <a:gd name="connsiteY4" fmla="*/ 88105 h 890587"/>
                <a:gd name="connsiteX5" fmla="*/ 280987 w 859632"/>
                <a:gd name="connsiteY5" fmla="*/ 85725 h 890587"/>
                <a:gd name="connsiteX6" fmla="*/ 326232 w 859632"/>
                <a:gd name="connsiteY6" fmla="*/ 142875 h 890587"/>
                <a:gd name="connsiteX7" fmla="*/ 309563 w 859632"/>
                <a:gd name="connsiteY7" fmla="*/ 464344 h 890587"/>
                <a:gd name="connsiteX8" fmla="*/ 347663 w 859632"/>
                <a:gd name="connsiteY8" fmla="*/ 466725 h 890587"/>
                <a:gd name="connsiteX9" fmla="*/ 345282 w 859632"/>
                <a:gd name="connsiteY9" fmla="*/ 523876 h 890587"/>
                <a:gd name="connsiteX10" fmla="*/ 454819 w 859632"/>
                <a:gd name="connsiteY10" fmla="*/ 519113 h 890587"/>
                <a:gd name="connsiteX11" fmla="*/ 461963 w 859632"/>
                <a:gd name="connsiteY11" fmla="*/ 554831 h 890587"/>
                <a:gd name="connsiteX12" fmla="*/ 531020 w 859632"/>
                <a:gd name="connsiteY12" fmla="*/ 552450 h 890587"/>
                <a:gd name="connsiteX13" fmla="*/ 523875 w 859632"/>
                <a:gd name="connsiteY13" fmla="*/ 590550 h 890587"/>
                <a:gd name="connsiteX14" fmla="*/ 602456 w 859632"/>
                <a:gd name="connsiteY14" fmla="*/ 585787 h 890587"/>
                <a:gd name="connsiteX15" fmla="*/ 600076 w 859632"/>
                <a:gd name="connsiteY15" fmla="*/ 769144 h 890587"/>
                <a:gd name="connsiteX16" fmla="*/ 626269 w 859632"/>
                <a:gd name="connsiteY16" fmla="*/ 769145 h 890587"/>
                <a:gd name="connsiteX17" fmla="*/ 626269 w 859632"/>
                <a:gd name="connsiteY17" fmla="*/ 807244 h 890587"/>
                <a:gd name="connsiteX18" fmla="*/ 650080 w 859632"/>
                <a:gd name="connsiteY18" fmla="*/ 809624 h 890587"/>
                <a:gd name="connsiteX19" fmla="*/ 645319 w 859632"/>
                <a:gd name="connsiteY19" fmla="*/ 866775 h 890587"/>
                <a:gd name="connsiteX20" fmla="*/ 664369 w 859632"/>
                <a:gd name="connsiteY20" fmla="*/ 890587 h 890587"/>
                <a:gd name="connsiteX21" fmla="*/ 776288 w 859632"/>
                <a:gd name="connsiteY21" fmla="*/ 764381 h 890587"/>
                <a:gd name="connsiteX22" fmla="*/ 859632 w 859632"/>
                <a:gd name="connsiteY22" fmla="*/ 773906 h 890587"/>
                <a:gd name="connsiteX0" fmla="*/ 0 w 859632"/>
                <a:gd name="connsiteY0" fmla="*/ 0 h 895349"/>
                <a:gd name="connsiteX1" fmla="*/ 154782 w 859632"/>
                <a:gd name="connsiteY1" fmla="*/ 2381 h 895349"/>
                <a:gd name="connsiteX2" fmla="*/ 152400 w 859632"/>
                <a:gd name="connsiteY2" fmla="*/ 30956 h 895349"/>
                <a:gd name="connsiteX3" fmla="*/ 200025 w 859632"/>
                <a:gd name="connsiteY3" fmla="*/ 40482 h 895349"/>
                <a:gd name="connsiteX4" fmla="*/ 207169 w 859632"/>
                <a:gd name="connsiteY4" fmla="*/ 88105 h 895349"/>
                <a:gd name="connsiteX5" fmla="*/ 280987 w 859632"/>
                <a:gd name="connsiteY5" fmla="*/ 85725 h 895349"/>
                <a:gd name="connsiteX6" fmla="*/ 326232 w 859632"/>
                <a:gd name="connsiteY6" fmla="*/ 142875 h 895349"/>
                <a:gd name="connsiteX7" fmla="*/ 309563 w 859632"/>
                <a:gd name="connsiteY7" fmla="*/ 464344 h 895349"/>
                <a:gd name="connsiteX8" fmla="*/ 347663 w 859632"/>
                <a:gd name="connsiteY8" fmla="*/ 466725 h 895349"/>
                <a:gd name="connsiteX9" fmla="*/ 345282 w 859632"/>
                <a:gd name="connsiteY9" fmla="*/ 523876 h 895349"/>
                <a:gd name="connsiteX10" fmla="*/ 454819 w 859632"/>
                <a:gd name="connsiteY10" fmla="*/ 519113 h 895349"/>
                <a:gd name="connsiteX11" fmla="*/ 461963 w 859632"/>
                <a:gd name="connsiteY11" fmla="*/ 554831 h 895349"/>
                <a:gd name="connsiteX12" fmla="*/ 531020 w 859632"/>
                <a:gd name="connsiteY12" fmla="*/ 552450 h 895349"/>
                <a:gd name="connsiteX13" fmla="*/ 523875 w 859632"/>
                <a:gd name="connsiteY13" fmla="*/ 590550 h 895349"/>
                <a:gd name="connsiteX14" fmla="*/ 602456 w 859632"/>
                <a:gd name="connsiteY14" fmla="*/ 585787 h 895349"/>
                <a:gd name="connsiteX15" fmla="*/ 600076 w 859632"/>
                <a:gd name="connsiteY15" fmla="*/ 769144 h 895349"/>
                <a:gd name="connsiteX16" fmla="*/ 626269 w 859632"/>
                <a:gd name="connsiteY16" fmla="*/ 769145 h 895349"/>
                <a:gd name="connsiteX17" fmla="*/ 626269 w 859632"/>
                <a:gd name="connsiteY17" fmla="*/ 807244 h 895349"/>
                <a:gd name="connsiteX18" fmla="*/ 650080 w 859632"/>
                <a:gd name="connsiteY18" fmla="*/ 809624 h 895349"/>
                <a:gd name="connsiteX19" fmla="*/ 645319 w 859632"/>
                <a:gd name="connsiteY19" fmla="*/ 866775 h 895349"/>
                <a:gd name="connsiteX20" fmla="*/ 664369 w 859632"/>
                <a:gd name="connsiteY20" fmla="*/ 890587 h 895349"/>
                <a:gd name="connsiteX21" fmla="*/ 697707 w 859632"/>
                <a:gd name="connsiteY21" fmla="*/ 895349 h 895349"/>
                <a:gd name="connsiteX22" fmla="*/ 859632 w 859632"/>
                <a:gd name="connsiteY22" fmla="*/ 773906 h 895349"/>
                <a:gd name="connsiteX0" fmla="*/ 0 w 859632"/>
                <a:gd name="connsiteY0" fmla="*/ 0 h 895349"/>
                <a:gd name="connsiteX1" fmla="*/ 154782 w 859632"/>
                <a:gd name="connsiteY1" fmla="*/ 2381 h 895349"/>
                <a:gd name="connsiteX2" fmla="*/ 152400 w 859632"/>
                <a:gd name="connsiteY2" fmla="*/ 30956 h 895349"/>
                <a:gd name="connsiteX3" fmla="*/ 200025 w 859632"/>
                <a:gd name="connsiteY3" fmla="*/ 40482 h 895349"/>
                <a:gd name="connsiteX4" fmla="*/ 207169 w 859632"/>
                <a:gd name="connsiteY4" fmla="*/ 88105 h 895349"/>
                <a:gd name="connsiteX5" fmla="*/ 280987 w 859632"/>
                <a:gd name="connsiteY5" fmla="*/ 85725 h 895349"/>
                <a:gd name="connsiteX6" fmla="*/ 326232 w 859632"/>
                <a:gd name="connsiteY6" fmla="*/ 142875 h 895349"/>
                <a:gd name="connsiteX7" fmla="*/ 309563 w 859632"/>
                <a:gd name="connsiteY7" fmla="*/ 464344 h 895349"/>
                <a:gd name="connsiteX8" fmla="*/ 347663 w 859632"/>
                <a:gd name="connsiteY8" fmla="*/ 466725 h 895349"/>
                <a:gd name="connsiteX9" fmla="*/ 345282 w 859632"/>
                <a:gd name="connsiteY9" fmla="*/ 523876 h 895349"/>
                <a:gd name="connsiteX10" fmla="*/ 454819 w 859632"/>
                <a:gd name="connsiteY10" fmla="*/ 519113 h 895349"/>
                <a:gd name="connsiteX11" fmla="*/ 461963 w 859632"/>
                <a:gd name="connsiteY11" fmla="*/ 554831 h 895349"/>
                <a:gd name="connsiteX12" fmla="*/ 531020 w 859632"/>
                <a:gd name="connsiteY12" fmla="*/ 552450 h 895349"/>
                <a:gd name="connsiteX13" fmla="*/ 523875 w 859632"/>
                <a:gd name="connsiteY13" fmla="*/ 590550 h 895349"/>
                <a:gd name="connsiteX14" fmla="*/ 602456 w 859632"/>
                <a:gd name="connsiteY14" fmla="*/ 585787 h 895349"/>
                <a:gd name="connsiteX15" fmla="*/ 600076 w 859632"/>
                <a:gd name="connsiteY15" fmla="*/ 769144 h 895349"/>
                <a:gd name="connsiteX16" fmla="*/ 626269 w 859632"/>
                <a:gd name="connsiteY16" fmla="*/ 769145 h 895349"/>
                <a:gd name="connsiteX17" fmla="*/ 626269 w 859632"/>
                <a:gd name="connsiteY17" fmla="*/ 807244 h 895349"/>
                <a:gd name="connsiteX18" fmla="*/ 650080 w 859632"/>
                <a:gd name="connsiteY18" fmla="*/ 809624 h 895349"/>
                <a:gd name="connsiteX19" fmla="*/ 645319 w 859632"/>
                <a:gd name="connsiteY19" fmla="*/ 866775 h 895349"/>
                <a:gd name="connsiteX20" fmla="*/ 671513 w 859632"/>
                <a:gd name="connsiteY20" fmla="*/ 885825 h 895349"/>
                <a:gd name="connsiteX21" fmla="*/ 697707 w 859632"/>
                <a:gd name="connsiteY21" fmla="*/ 895349 h 895349"/>
                <a:gd name="connsiteX22" fmla="*/ 859632 w 859632"/>
                <a:gd name="connsiteY22" fmla="*/ 773906 h 895349"/>
                <a:gd name="connsiteX0" fmla="*/ 0 w 859632"/>
                <a:gd name="connsiteY0" fmla="*/ 0 h 895349"/>
                <a:gd name="connsiteX1" fmla="*/ 154782 w 859632"/>
                <a:gd name="connsiteY1" fmla="*/ 2381 h 895349"/>
                <a:gd name="connsiteX2" fmla="*/ 152400 w 859632"/>
                <a:gd name="connsiteY2" fmla="*/ 30956 h 895349"/>
                <a:gd name="connsiteX3" fmla="*/ 200025 w 859632"/>
                <a:gd name="connsiteY3" fmla="*/ 40482 h 895349"/>
                <a:gd name="connsiteX4" fmla="*/ 207169 w 859632"/>
                <a:gd name="connsiteY4" fmla="*/ 88105 h 895349"/>
                <a:gd name="connsiteX5" fmla="*/ 280987 w 859632"/>
                <a:gd name="connsiteY5" fmla="*/ 85725 h 895349"/>
                <a:gd name="connsiteX6" fmla="*/ 326232 w 859632"/>
                <a:gd name="connsiteY6" fmla="*/ 142875 h 895349"/>
                <a:gd name="connsiteX7" fmla="*/ 309563 w 859632"/>
                <a:gd name="connsiteY7" fmla="*/ 464344 h 895349"/>
                <a:gd name="connsiteX8" fmla="*/ 347663 w 859632"/>
                <a:gd name="connsiteY8" fmla="*/ 466725 h 895349"/>
                <a:gd name="connsiteX9" fmla="*/ 345282 w 859632"/>
                <a:gd name="connsiteY9" fmla="*/ 523876 h 895349"/>
                <a:gd name="connsiteX10" fmla="*/ 454819 w 859632"/>
                <a:gd name="connsiteY10" fmla="*/ 519113 h 895349"/>
                <a:gd name="connsiteX11" fmla="*/ 461963 w 859632"/>
                <a:gd name="connsiteY11" fmla="*/ 554831 h 895349"/>
                <a:gd name="connsiteX12" fmla="*/ 531020 w 859632"/>
                <a:gd name="connsiteY12" fmla="*/ 552450 h 895349"/>
                <a:gd name="connsiteX13" fmla="*/ 523875 w 859632"/>
                <a:gd name="connsiteY13" fmla="*/ 590550 h 895349"/>
                <a:gd name="connsiteX14" fmla="*/ 602456 w 859632"/>
                <a:gd name="connsiteY14" fmla="*/ 585787 h 895349"/>
                <a:gd name="connsiteX15" fmla="*/ 600076 w 859632"/>
                <a:gd name="connsiteY15" fmla="*/ 769144 h 895349"/>
                <a:gd name="connsiteX16" fmla="*/ 626269 w 859632"/>
                <a:gd name="connsiteY16" fmla="*/ 769145 h 895349"/>
                <a:gd name="connsiteX17" fmla="*/ 626269 w 859632"/>
                <a:gd name="connsiteY17" fmla="*/ 807244 h 895349"/>
                <a:gd name="connsiteX18" fmla="*/ 650080 w 859632"/>
                <a:gd name="connsiteY18" fmla="*/ 809624 h 895349"/>
                <a:gd name="connsiteX19" fmla="*/ 652463 w 859632"/>
                <a:gd name="connsiteY19" fmla="*/ 866775 h 895349"/>
                <a:gd name="connsiteX20" fmla="*/ 671513 w 859632"/>
                <a:gd name="connsiteY20" fmla="*/ 885825 h 895349"/>
                <a:gd name="connsiteX21" fmla="*/ 697707 w 859632"/>
                <a:gd name="connsiteY21" fmla="*/ 895349 h 895349"/>
                <a:gd name="connsiteX22" fmla="*/ 859632 w 859632"/>
                <a:gd name="connsiteY22" fmla="*/ 773906 h 895349"/>
                <a:gd name="connsiteX0" fmla="*/ 0 w 697707"/>
                <a:gd name="connsiteY0" fmla="*/ 0 h 928687"/>
                <a:gd name="connsiteX1" fmla="*/ 154782 w 697707"/>
                <a:gd name="connsiteY1" fmla="*/ 2381 h 928687"/>
                <a:gd name="connsiteX2" fmla="*/ 152400 w 697707"/>
                <a:gd name="connsiteY2" fmla="*/ 30956 h 928687"/>
                <a:gd name="connsiteX3" fmla="*/ 200025 w 697707"/>
                <a:gd name="connsiteY3" fmla="*/ 40482 h 928687"/>
                <a:gd name="connsiteX4" fmla="*/ 207169 w 697707"/>
                <a:gd name="connsiteY4" fmla="*/ 88105 h 928687"/>
                <a:gd name="connsiteX5" fmla="*/ 280987 w 697707"/>
                <a:gd name="connsiteY5" fmla="*/ 85725 h 928687"/>
                <a:gd name="connsiteX6" fmla="*/ 326232 w 697707"/>
                <a:gd name="connsiteY6" fmla="*/ 142875 h 928687"/>
                <a:gd name="connsiteX7" fmla="*/ 309563 w 697707"/>
                <a:gd name="connsiteY7" fmla="*/ 464344 h 928687"/>
                <a:gd name="connsiteX8" fmla="*/ 347663 w 697707"/>
                <a:gd name="connsiteY8" fmla="*/ 466725 h 928687"/>
                <a:gd name="connsiteX9" fmla="*/ 345282 w 697707"/>
                <a:gd name="connsiteY9" fmla="*/ 523876 h 928687"/>
                <a:gd name="connsiteX10" fmla="*/ 454819 w 697707"/>
                <a:gd name="connsiteY10" fmla="*/ 519113 h 928687"/>
                <a:gd name="connsiteX11" fmla="*/ 461963 w 697707"/>
                <a:gd name="connsiteY11" fmla="*/ 554831 h 928687"/>
                <a:gd name="connsiteX12" fmla="*/ 531020 w 697707"/>
                <a:gd name="connsiteY12" fmla="*/ 552450 h 928687"/>
                <a:gd name="connsiteX13" fmla="*/ 523875 w 697707"/>
                <a:gd name="connsiteY13" fmla="*/ 590550 h 928687"/>
                <a:gd name="connsiteX14" fmla="*/ 602456 w 697707"/>
                <a:gd name="connsiteY14" fmla="*/ 585787 h 928687"/>
                <a:gd name="connsiteX15" fmla="*/ 600076 w 697707"/>
                <a:gd name="connsiteY15" fmla="*/ 769144 h 928687"/>
                <a:gd name="connsiteX16" fmla="*/ 626269 w 697707"/>
                <a:gd name="connsiteY16" fmla="*/ 769145 h 928687"/>
                <a:gd name="connsiteX17" fmla="*/ 626269 w 697707"/>
                <a:gd name="connsiteY17" fmla="*/ 807244 h 928687"/>
                <a:gd name="connsiteX18" fmla="*/ 650080 w 697707"/>
                <a:gd name="connsiteY18" fmla="*/ 809624 h 928687"/>
                <a:gd name="connsiteX19" fmla="*/ 652463 w 697707"/>
                <a:gd name="connsiteY19" fmla="*/ 866775 h 928687"/>
                <a:gd name="connsiteX20" fmla="*/ 671513 w 697707"/>
                <a:gd name="connsiteY20" fmla="*/ 885825 h 928687"/>
                <a:gd name="connsiteX21" fmla="*/ 697707 w 697707"/>
                <a:gd name="connsiteY21" fmla="*/ 895349 h 928687"/>
                <a:gd name="connsiteX22" fmla="*/ 692945 w 697707"/>
                <a:gd name="connsiteY22" fmla="*/ 928687 h 928687"/>
                <a:gd name="connsiteX0" fmla="*/ 0 w 697707"/>
                <a:gd name="connsiteY0" fmla="*/ 0 h 928687"/>
                <a:gd name="connsiteX1" fmla="*/ 154782 w 697707"/>
                <a:gd name="connsiteY1" fmla="*/ 2381 h 928687"/>
                <a:gd name="connsiteX2" fmla="*/ 531019 w 697707"/>
                <a:gd name="connsiteY2" fmla="*/ 28575 h 928687"/>
                <a:gd name="connsiteX3" fmla="*/ 200025 w 697707"/>
                <a:gd name="connsiteY3" fmla="*/ 40482 h 928687"/>
                <a:gd name="connsiteX4" fmla="*/ 207169 w 697707"/>
                <a:gd name="connsiteY4" fmla="*/ 88105 h 928687"/>
                <a:gd name="connsiteX5" fmla="*/ 280987 w 697707"/>
                <a:gd name="connsiteY5" fmla="*/ 85725 h 928687"/>
                <a:gd name="connsiteX6" fmla="*/ 326232 w 697707"/>
                <a:gd name="connsiteY6" fmla="*/ 142875 h 928687"/>
                <a:gd name="connsiteX7" fmla="*/ 309563 w 697707"/>
                <a:gd name="connsiteY7" fmla="*/ 464344 h 928687"/>
                <a:gd name="connsiteX8" fmla="*/ 347663 w 697707"/>
                <a:gd name="connsiteY8" fmla="*/ 466725 h 928687"/>
                <a:gd name="connsiteX9" fmla="*/ 345282 w 697707"/>
                <a:gd name="connsiteY9" fmla="*/ 523876 h 928687"/>
                <a:gd name="connsiteX10" fmla="*/ 454819 w 697707"/>
                <a:gd name="connsiteY10" fmla="*/ 519113 h 928687"/>
                <a:gd name="connsiteX11" fmla="*/ 461963 w 697707"/>
                <a:gd name="connsiteY11" fmla="*/ 554831 h 928687"/>
                <a:gd name="connsiteX12" fmla="*/ 531020 w 697707"/>
                <a:gd name="connsiteY12" fmla="*/ 552450 h 928687"/>
                <a:gd name="connsiteX13" fmla="*/ 523875 w 697707"/>
                <a:gd name="connsiteY13" fmla="*/ 590550 h 928687"/>
                <a:gd name="connsiteX14" fmla="*/ 602456 w 697707"/>
                <a:gd name="connsiteY14" fmla="*/ 585787 h 928687"/>
                <a:gd name="connsiteX15" fmla="*/ 600076 w 697707"/>
                <a:gd name="connsiteY15" fmla="*/ 769144 h 928687"/>
                <a:gd name="connsiteX16" fmla="*/ 626269 w 697707"/>
                <a:gd name="connsiteY16" fmla="*/ 769145 h 928687"/>
                <a:gd name="connsiteX17" fmla="*/ 626269 w 697707"/>
                <a:gd name="connsiteY17" fmla="*/ 807244 h 928687"/>
                <a:gd name="connsiteX18" fmla="*/ 650080 w 697707"/>
                <a:gd name="connsiteY18" fmla="*/ 809624 h 928687"/>
                <a:gd name="connsiteX19" fmla="*/ 652463 w 697707"/>
                <a:gd name="connsiteY19" fmla="*/ 866775 h 928687"/>
                <a:gd name="connsiteX20" fmla="*/ 671513 w 697707"/>
                <a:gd name="connsiteY20" fmla="*/ 885825 h 928687"/>
                <a:gd name="connsiteX21" fmla="*/ 697707 w 697707"/>
                <a:gd name="connsiteY21" fmla="*/ 895349 h 928687"/>
                <a:gd name="connsiteX22" fmla="*/ 692945 w 697707"/>
                <a:gd name="connsiteY22" fmla="*/ 928687 h 928687"/>
                <a:gd name="connsiteX0" fmla="*/ 0 w 697707"/>
                <a:gd name="connsiteY0" fmla="*/ 0 h 928687"/>
                <a:gd name="connsiteX1" fmla="*/ 154782 w 697707"/>
                <a:gd name="connsiteY1" fmla="*/ 2381 h 928687"/>
                <a:gd name="connsiteX2" fmla="*/ 531019 w 697707"/>
                <a:gd name="connsiteY2" fmla="*/ 28575 h 928687"/>
                <a:gd name="connsiteX3" fmla="*/ 533400 w 697707"/>
                <a:gd name="connsiteY3" fmla="*/ 97632 h 928687"/>
                <a:gd name="connsiteX4" fmla="*/ 207169 w 697707"/>
                <a:gd name="connsiteY4" fmla="*/ 88105 h 928687"/>
                <a:gd name="connsiteX5" fmla="*/ 280987 w 697707"/>
                <a:gd name="connsiteY5" fmla="*/ 85725 h 928687"/>
                <a:gd name="connsiteX6" fmla="*/ 326232 w 697707"/>
                <a:gd name="connsiteY6" fmla="*/ 142875 h 928687"/>
                <a:gd name="connsiteX7" fmla="*/ 309563 w 697707"/>
                <a:gd name="connsiteY7" fmla="*/ 464344 h 928687"/>
                <a:gd name="connsiteX8" fmla="*/ 347663 w 697707"/>
                <a:gd name="connsiteY8" fmla="*/ 466725 h 928687"/>
                <a:gd name="connsiteX9" fmla="*/ 345282 w 697707"/>
                <a:gd name="connsiteY9" fmla="*/ 523876 h 928687"/>
                <a:gd name="connsiteX10" fmla="*/ 454819 w 697707"/>
                <a:gd name="connsiteY10" fmla="*/ 519113 h 928687"/>
                <a:gd name="connsiteX11" fmla="*/ 461963 w 697707"/>
                <a:gd name="connsiteY11" fmla="*/ 554831 h 928687"/>
                <a:gd name="connsiteX12" fmla="*/ 531020 w 697707"/>
                <a:gd name="connsiteY12" fmla="*/ 552450 h 928687"/>
                <a:gd name="connsiteX13" fmla="*/ 523875 w 697707"/>
                <a:gd name="connsiteY13" fmla="*/ 590550 h 928687"/>
                <a:gd name="connsiteX14" fmla="*/ 602456 w 697707"/>
                <a:gd name="connsiteY14" fmla="*/ 585787 h 928687"/>
                <a:gd name="connsiteX15" fmla="*/ 600076 w 697707"/>
                <a:gd name="connsiteY15" fmla="*/ 769144 h 928687"/>
                <a:gd name="connsiteX16" fmla="*/ 626269 w 697707"/>
                <a:gd name="connsiteY16" fmla="*/ 769145 h 928687"/>
                <a:gd name="connsiteX17" fmla="*/ 626269 w 697707"/>
                <a:gd name="connsiteY17" fmla="*/ 807244 h 928687"/>
                <a:gd name="connsiteX18" fmla="*/ 650080 w 697707"/>
                <a:gd name="connsiteY18" fmla="*/ 809624 h 928687"/>
                <a:gd name="connsiteX19" fmla="*/ 652463 w 697707"/>
                <a:gd name="connsiteY19" fmla="*/ 866775 h 928687"/>
                <a:gd name="connsiteX20" fmla="*/ 671513 w 697707"/>
                <a:gd name="connsiteY20" fmla="*/ 885825 h 928687"/>
                <a:gd name="connsiteX21" fmla="*/ 697707 w 697707"/>
                <a:gd name="connsiteY21" fmla="*/ 895349 h 928687"/>
                <a:gd name="connsiteX22" fmla="*/ 692945 w 697707"/>
                <a:gd name="connsiteY22" fmla="*/ 928687 h 928687"/>
                <a:gd name="connsiteX0" fmla="*/ 0 w 697707"/>
                <a:gd name="connsiteY0" fmla="*/ 0 h 928687"/>
                <a:gd name="connsiteX1" fmla="*/ 154782 w 697707"/>
                <a:gd name="connsiteY1" fmla="*/ 2381 h 928687"/>
                <a:gd name="connsiteX2" fmla="*/ 531019 w 697707"/>
                <a:gd name="connsiteY2" fmla="*/ 28575 h 928687"/>
                <a:gd name="connsiteX3" fmla="*/ 531019 w 697707"/>
                <a:gd name="connsiteY3" fmla="*/ 66676 h 928687"/>
                <a:gd name="connsiteX4" fmla="*/ 207169 w 697707"/>
                <a:gd name="connsiteY4" fmla="*/ 88105 h 928687"/>
                <a:gd name="connsiteX5" fmla="*/ 280987 w 697707"/>
                <a:gd name="connsiteY5" fmla="*/ 85725 h 928687"/>
                <a:gd name="connsiteX6" fmla="*/ 326232 w 697707"/>
                <a:gd name="connsiteY6" fmla="*/ 142875 h 928687"/>
                <a:gd name="connsiteX7" fmla="*/ 309563 w 697707"/>
                <a:gd name="connsiteY7" fmla="*/ 464344 h 928687"/>
                <a:gd name="connsiteX8" fmla="*/ 347663 w 697707"/>
                <a:gd name="connsiteY8" fmla="*/ 466725 h 928687"/>
                <a:gd name="connsiteX9" fmla="*/ 345282 w 697707"/>
                <a:gd name="connsiteY9" fmla="*/ 523876 h 928687"/>
                <a:gd name="connsiteX10" fmla="*/ 454819 w 697707"/>
                <a:gd name="connsiteY10" fmla="*/ 519113 h 928687"/>
                <a:gd name="connsiteX11" fmla="*/ 461963 w 697707"/>
                <a:gd name="connsiteY11" fmla="*/ 554831 h 928687"/>
                <a:gd name="connsiteX12" fmla="*/ 531020 w 697707"/>
                <a:gd name="connsiteY12" fmla="*/ 552450 h 928687"/>
                <a:gd name="connsiteX13" fmla="*/ 523875 w 697707"/>
                <a:gd name="connsiteY13" fmla="*/ 590550 h 928687"/>
                <a:gd name="connsiteX14" fmla="*/ 602456 w 697707"/>
                <a:gd name="connsiteY14" fmla="*/ 585787 h 928687"/>
                <a:gd name="connsiteX15" fmla="*/ 600076 w 697707"/>
                <a:gd name="connsiteY15" fmla="*/ 769144 h 928687"/>
                <a:gd name="connsiteX16" fmla="*/ 626269 w 697707"/>
                <a:gd name="connsiteY16" fmla="*/ 769145 h 928687"/>
                <a:gd name="connsiteX17" fmla="*/ 626269 w 697707"/>
                <a:gd name="connsiteY17" fmla="*/ 807244 h 928687"/>
                <a:gd name="connsiteX18" fmla="*/ 650080 w 697707"/>
                <a:gd name="connsiteY18" fmla="*/ 809624 h 928687"/>
                <a:gd name="connsiteX19" fmla="*/ 652463 w 697707"/>
                <a:gd name="connsiteY19" fmla="*/ 866775 h 928687"/>
                <a:gd name="connsiteX20" fmla="*/ 671513 w 697707"/>
                <a:gd name="connsiteY20" fmla="*/ 885825 h 928687"/>
                <a:gd name="connsiteX21" fmla="*/ 697707 w 697707"/>
                <a:gd name="connsiteY21" fmla="*/ 895349 h 928687"/>
                <a:gd name="connsiteX22" fmla="*/ 692945 w 697707"/>
                <a:gd name="connsiteY22" fmla="*/ 928687 h 928687"/>
                <a:gd name="connsiteX0" fmla="*/ 0 w 697707"/>
                <a:gd name="connsiteY0" fmla="*/ 0 h 928687"/>
                <a:gd name="connsiteX1" fmla="*/ 154782 w 697707"/>
                <a:gd name="connsiteY1" fmla="*/ 2381 h 928687"/>
                <a:gd name="connsiteX2" fmla="*/ 531019 w 697707"/>
                <a:gd name="connsiteY2" fmla="*/ 28575 h 928687"/>
                <a:gd name="connsiteX3" fmla="*/ 528638 w 697707"/>
                <a:gd name="connsiteY3" fmla="*/ 85726 h 928687"/>
                <a:gd name="connsiteX4" fmla="*/ 207169 w 697707"/>
                <a:gd name="connsiteY4" fmla="*/ 88105 h 928687"/>
                <a:gd name="connsiteX5" fmla="*/ 280987 w 697707"/>
                <a:gd name="connsiteY5" fmla="*/ 85725 h 928687"/>
                <a:gd name="connsiteX6" fmla="*/ 326232 w 697707"/>
                <a:gd name="connsiteY6" fmla="*/ 142875 h 928687"/>
                <a:gd name="connsiteX7" fmla="*/ 309563 w 697707"/>
                <a:gd name="connsiteY7" fmla="*/ 464344 h 928687"/>
                <a:gd name="connsiteX8" fmla="*/ 347663 w 697707"/>
                <a:gd name="connsiteY8" fmla="*/ 466725 h 928687"/>
                <a:gd name="connsiteX9" fmla="*/ 345282 w 697707"/>
                <a:gd name="connsiteY9" fmla="*/ 523876 h 928687"/>
                <a:gd name="connsiteX10" fmla="*/ 454819 w 697707"/>
                <a:gd name="connsiteY10" fmla="*/ 519113 h 928687"/>
                <a:gd name="connsiteX11" fmla="*/ 461963 w 697707"/>
                <a:gd name="connsiteY11" fmla="*/ 554831 h 928687"/>
                <a:gd name="connsiteX12" fmla="*/ 531020 w 697707"/>
                <a:gd name="connsiteY12" fmla="*/ 552450 h 928687"/>
                <a:gd name="connsiteX13" fmla="*/ 523875 w 697707"/>
                <a:gd name="connsiteY13" fmla="*/ 590550 h 928687"/>
                <a:gd name="connsiteX14" fmla="*/ 602456 w 697707"/>
                <a:gd name="connsiteY14" fmla="*/ 585787 h 928687"/>
                <a:gd name="connsiteX15" fmla="*/ 600076 w 697707"/>
                <a:gd name="connsiteY15" fmla="*/ 769144 h 928687"/>
                <a:gd name="connsiteX16" fmla="*/ 626269 w 697707"/>
                <a:gd name="connsiteY16" fmla="*/ 769145 h 928687"/>
                <a:gd name="connsiteX17" fmla="*/ 626269 w 697707"/>
                <a:gd name="connsiteY17" fmla="*/ 807244 h 928687"/>
                <a:gd name="connsiteX18" fmla="*/ 650080 w 697707"/>
                <a:gd name="connsiteY18" fmla="*/ 809624 h 928687"/>
                <a:gd name="connsiteX19" fmla="*/ 652463 w 697707"/>
                <a:gd name="connsiteY19" fmla="*/ 866775 h 928687"/>
                <a:gd name="connsiteX20" fmla="*/ 671513 w 697707"/>
                <a:gd name="connsiteY20" fmla="*/ 885825 h 928687"/>
                <a:gd name="connsiteX21" fmla="*/ 697707 w 697707"/>
                <a:gd name="connsiteY21" fmla="*/ 895349 h 928687"/>
                <a:gd name="connsiteX22" fmla="*/ 692945 w 697707"/>
                <a:gd name="connsiteY22" fmla="*/ 928687 h 928687"/>
                <a:gd name="connsiteX0" fmla="*/ 0 w 697707"/>
                <a:gd name="connsiteY0" fmla="*/ 0 h 928687"/>
                <a:gd name="connsiteX1" fmla="*/ 154782 w 697707"/>
                <a:gd name="connsiteY1" fmla="*/ 21431 h 928687"/>
                <a:gd name="connsiteX2" fmla="*/ 531019 w 697707"/>
                <a:gd name="connsiteY2" fmla="*/ 28575 h 928687"/>
                <a:gd name="connsiteX3" fmla="*/ 528638 w 697707"/>
                <a:gd name="connsiteY3" fmla="*/ 85726 h 928687"/>
                <a:gd name="connsiteX4" fmla="*/ 207169 w 697707"/>
                <a:gd name="connsiteY4" fmla="*/ 88105 h 928687"/>
                <a:gd name="connsiteX5" fmla="*/ 280987 w 697707"/>
                <a:gd name="connsiteY5" fmla="*/ 85725 h 928687"/>
                <a:gd name="connsiteX6" fmla="*/ 326232 w 697707"/>
                <a:gd name="connsiteY6" fmla="*/ 142875 h 928687"/>
                <a:gd name="connsiteX7" fmla="*/ 309563 w 697707"/>
                <a:gd name="connsiteY7" fmla="*/ 464344 h 928687"/>
                <a:gd name="connsiteX8" fmla="*/ 347663 w 697707"/>
                <a:gd name="connsiteY8" fmla="*/ 466725 h 928687"/>
                <a:gd name="connsiteX9" fmla="*/ 345282 w 697707"/>
                <a:gd name="connsiteY9" fmla="*/ 523876 h 928687"/>
                <a:gd name="connsiteX10" fmla="*/ 454819 w 697707"/>
                <a:gd name="connsiteY10" fmla="*/ 519113 h 928687"/>
                <a:gd name="connsiteX11" fmla="*/ 461963 w 697707"/>
                <a:gd name="connsiteY11" fmla="*/ 554831 h 928687"/>
                <a:gd name="connsiteX12" fmla="*/ 531020 w 697707"/>
                <a:gd name="connsiteY12" fmla="*/ 552450 h 928687"/>
                <a:gd name="connsiteX13" fmla="*/ 523875 w 697707"/>
                <a:gd name="connsiteY13" fmla="*/ 590550 h 928687"/>
                <a:gd name="connsiteX14" fmla="*/ 602456 w 697707"/>
                <a:gd name="connsiteY14" fmla="*/ 585787 h 928687"/>
                <a:gd name="connsiteX15" fmla="*/ 600076 w 697707"/>
                <a:gd name="connsiteY15" fmla="*/ 769144 h 928687"/>
                <a:gd name="connsiteX16" fmla="*/ 626269 w 697707"/>
                <a:gd name="connsiteY16" fmla="*/ 769145 h 928687"/>
                <a:gd name="connsiteX17" fmla="*/ 626269 w 697707"/>
                <a:gd name="connsiteY17" fmla="*/ 807244 h 928687"/>
                <a:gd name="connsiteX18" fmla="*/ 650080 w 697707"/>
                <a:gd name="connsiteY18" fmla="*/ 809624 h 928687"/>
                <a:gd name="connsiteX19" fmla="*/ 652463 w 697707"/>
                <a:gd name="connsiteY19" fmla="*/ 866775 h 928687"/>
                <a:gd name="connsiteX20" fmla="*/ 671513 w 697707"/>
                <a:gd name="connsiteY20" fmla="*/ 885825 h 928687"/>
                <a:gd name="connsiteX21" fmla="*/ 697707 w 697707"/>
                <a:gd name="connsiteY21" fmla="*/ 895349 h 928687"/>
                <a:gd name="connsiteX22" fmla="*/ 692945 w 697707"/>
                <a:gd name="connsiteY22" fmla="*/ 928687 h 928687"/>
                <a:gd name="connsiteX0" fmla="*/ 0 w 697707"/>
                <a:gd name="connsiteY0" fmla="*/ 2381 h 931068"/>
                <a:gd name="connsiteX1" fmla="*/ 145257 w 697707"/>
                <a:gd name="connsiteY1" fmla="*/ 0 h 931068"/>
                <a:gd name="connsiteX2" fmla="*/ 531019 w 697707"/>
                <a:gd name="connsiteY2" fmla="*/ 30956 h 931068"/>
                <a:gd name="connsiteX3" fmla="*/ 528638 w 697707"/>
                <a:gd name="connsiteY3" fmla="*/ 88107 h 931068"/>
                <a:gd name="connsiteX4" fmla="*/ 207169 w 697707"/>
                <a:gd name="connsiteY4" fmla="*/ 90486 h 931068"/>
                <a:gd name="connsiteX5" fmla="*/ 280987 w 697707"/>
                <a:gd name="connsiteY5" fmla="*/ 88106 h 931068"/>
                <a:gd name="connsiteX6" fmla="*/ 326232 w 697707"/>
                <a:gd name="connsiteY6" fmla="*/ 145256 h 931068"/>
                <a:gd name="connsiteX7" fmla="*/ 309563 w 697707"/>
                <a:gd name="connsiteY7" fmla="*/ 466725 h 931068"/>
                <a:gd name="connsiteX8" fmla="*/ 347663 w 697707"/>
                <a:gd name="connsiteY8" fmla="*/ 469106 h 931068"/>
                <a:gd name="connsiteX9" fmla="*/ 345282 w 697707"/>
                <a:gd name="connsiteY9" fmla="*/ 526257 h 931068"/>
                <a:gd name="connsiteX10" fmla="*/ 454819 w 697707"/>
                <a:gd name="connsiteY10" fmla="*/ 521494 h 931068"/>
                <a:gd name="connsiteX11" fmla="*/ 461963 w 697707"/>
                <a:gd name="connsiteY11" fmla="*/ 557212 h 931068"/>
                <a:gd name="connsiteX12" fmla="*/ 531020 w 697707"/>
                <a:gd name="connsiteY12" fmla="*/ 554831 h 931068"/>
                <a:gd name="connsiteX13" fmla="*/ 523875 w 697707"/>
                <a:gd name="connsiteY13" fmla="*/ 592931 h 931068"/>
                <a:gd name="connsiteX14" fmla="*/ 602456 w 697707"/>
                <a:gd name="connsiteY14" fmla="*/ 588168 h 931068"/>
                <a:gd name="connsiteX15" fmla="*/ 600076 w 697707"/>
                <a:gd name="connsiteY15" fmla="*/ 771525 h 931068"/>
                <a:gd name="connsiteX16" fmla="*/ 626269 w 697707"/>
                <a:gd name="connsiteY16" fmla="*/ 771526 h 931068"/>
                <a:gd name="connsiteX17" fmla="*/ 626269 w 697707"/>
                <a:gd name="connsiteY17" fmla="*/ 809625 h 931068"/>
                <a:gd name="connsiteX18" fmla="*/ 650080 w 697707"/>
                <a:gd name="connsiteY18" fmla="*/ 812005 h 931068"/>
                <a:gd name="connsiteX19" fmla="*/ 652463 w 697707"/>
                <a:gd name="connsiteY19" fmla="*/ 869156 h 931068"/>
                <a:gd name="connsiteX20" fmla="*/ 671513 w 697707"/>
                <a:gd name="connsiteY20" fmla="*/ 888206 h 931068"/>
                <a:gd name="connsiteX21" fmla="*/ 697707 w 697707"/>
                <a:gd name="connsiteY21" fmla="*/ 897730 h 931068"/>
                <a:gd name="connsiteX22" fmla="*/ 692945 w 697707"/>
                <a:gd name="connsiteY22" fmla="*/ 931068 h 931068"/>
                <a:gd name="connsiteX0" fmla="*/ 0 w 697707"/>
                <a:gd name="connsiteY0" fmla="*/ 2381 h 931068"/>
                <a:gd name="connsiteX1" fmla="*/ 145257 w 697707"/>
                <a:gd name="connsiteY1" fmla="*/ 0 h 931068"/>
                <a:gd name="connsiteX2" fmla="*/ 242863 w 697707"/>
                <a:gd name="connsiteY2" fmla="*/ 7160 h 931068"/>
                <a:gd name="connsiteX3" fmla="*/ 531019 w 697707"/>
                <a:gd name="connsiteY3" fmla="*/ 30956 h 931068"/>
                <a:gd name="connsiteX4" fmla="*/ 528638 w 697707"/>
                <a:gd name="connsiteY4" fmla="*/ 88107 h 931068"/>
                <a:gd name="connsiteX5" fmla="*/ 207169 w 697707"/>
                <a:gd name="connsiteY5" fmla="*/ 90486 h 931068"/>
                <a:gd name="connsiteX6" fmla="*/ 280987 w 697707"/>
                <a:gd name="connsiteY6" fmla="*/ 88106 h 931068"/>
                <a:gd name="connsiteX7" fmla="*/ 326232 w 697707"/>
                <a:gd name="connsiteY7" fmla="*/ 145256 h 931068"/>
                <a:gd name="connsiteX8" fmla="*/ 309563 w 697707"/>
                <a:gd name="connsiteY8" fmla="*/ 466725 h 931068"/>
                <a:gd name="connsiteX9" fmla="*/ 347663 w 697707"/>
                <a:gd name="connsiteY9" fmla="*/ 469106 h 931068"/>
                <a:gd name="connsiteX10" fmla="*/ 345282 w 697707"/>
                <a:gd name="connsiteY10" fmla="*/ 526257 h 931068"/>
                <a:gd name="connsiteX11" fmla="*/ 454819 w 697707"/>
                <a:gd name="connsiteY11" fmla="*/ 521494 h 931068"/>
                <a:gd name="connsiteX12" fmla="*/ 461963 w 697707"/>
                <a:gd name="connsiteY12" fmla="*/ 557212 h 931068"/>
                <a:gd name="connsiteX13" fmla="*/ 531020 w 697707"/>
                <a:gd name="connsiteY13" fmla="*/ 554831 h 931068"/>
                <a:gd name="connsiteX14" fmla="*/ 523875 w 697707"/>
                <a:gd name="connsiteY14" fmla="*/ 592931 h 931068"/>
                <a:gd name="connsiteX15" fmla="*/ 602456 w 697707"/>
                <a:gd name="connsiteY15" fmla="*/ 588168 h 931068"/>
                <a:gd name="connsiteX16" fmla="*/ 600076 w 697707"/>
                <a:gd name="connsiteY16" fmla="*/ 771525 h 931068"/>
                <a:gd name="connsiteX17" fmla="*/ 626269 w 697707"/>
                <a:gd name="connsiteY17" fmla="*/ 771526 h 931068"/>
                <a:gd name="connsiteX18" fmla="*/ 626269 w 697707"/>
                <a:gd name="connsiteY18" fmla="*/ 809625 h 931068"/>
                <a:gd name="connsiteX19" fmla="*/ 650080 w 697707"/>
                <a:gd name="connsiteY19" fmla="*/ 812005 h 931068"/>
                <a:gd name="connsiteX20" fmla="*/ 652463 w 697707"/>
                <a:gd name="connsiteY20" fmla="*/ 869156 h 931068"/>
                <a:gd name="connsiteX21" fmla="*/ 671513 w 697707"/>
                <a:gd name="connsiteY21" fmla="*/ 888206 h 931068"/>
                <a:gd name="connsiteX22" fmla="*/ 697707 w 697707"/>
                <a:gd name="connsiteY22" fmla="*/ 897730 h 931068"/>
                <a:gd name="connsiteX23" fmla="*/ 692945 w 697707"/>
                <a:gd name="connsiteY23" fmla="*/ 931068 h 931068"/>
                <a:gd name="connsiteX0" fmla="*/ 0 w 697707"/>
                <a:gd name="connsiteY0" fmla="*/ 2381 h 931068"/>
                <a:gd name="connsiteX1" fmla="*/ 145257 w 697707"/>
                <a:gd name="connsiteY1" fmla="*/ 0 h 931068"/>
                <a:gd name="connsiteX2" fmla="*/ 152375 w 697707"/>
                <a:gd name="connsiteY2" fmla="*/ 26210 h 931068"/>
                <a:gd name="connsiteX3" fmla="*/ 531019 w 697707"/>
                <a:gd name="connsiteY3" fmla="*/ 30956 h 931068"/>
                <a:gd name="connsiteX4" fmla="*/ 528638 w 697707"/>
                <a:gd name="connsiteY4" fmla="*/ 88107 h 931068"/>
                <a:gd name="connsiteX5" fmla="*/ 207169 w 697707"/>
                <a:gd name="connsiteY5" fmla="*/ 90486 h 931068"/>
                <a:gd name="connsiteX6" fmla="*/ 280987 w 697707"/>
                <a:gd name="connsiteY6" fmla="*/ 88106 h 931068"/>
                <a:gd name="connsiteX7" fmla="*/ 326232 w 697707"/>
                <a:gd name="connsiteY7" fmla="*/ 145256 h 931068"/>
                <a:gd name="connsiteX8" fmla="*/ 309563 w 697707"/>
                <a:gd name="connsiteY8" fmla="*/ 466725 h 931068"/>
                <a:gd name="connsiteX9" fmla="*/ 347663 w 697707"/>
                <a:gd name="connsiteY9" fmla="*/ 469106 h 931068"/>
                <a:gd name="connsiteX10" fmla="*/ 345282 w 697707"/>
                <a:gd name="connsiteY10" fmla="*/ 526257 h 931068"/>
                <a:gd name="connsiteX11" fmla="*/ 454819 w 697707"/>
                <a:gd name="connsiteY11" fmla="*/ 521494 h 931068"/>
                <a:gd name="connsiteX12" fmla="*/ 461963 w 697707"/>
                <a:gd name="connsiteY12" fmla="*/ 557212 h 931068"/>
                <a:gd name="connsiteX13" fmla="*/ 531020 w 697707"/>
                <a:gd name="connsiteY13" fmla="*/ 554831 h 931068"/>
                <a:gd name="connsiteX14" fmla="*/ 523875 w 697707"/>
                <a:gd name="connsiteY14" fmla="*/ 592931 h 931068"/>
                <a:gd name="connsiteX15" fmla="*/ 602456 w 697707"/>
                <a:gd name="connsiteY15" fmla="*/ 588168 h 931068"/>
                <a:gd name="connsiteX16" fmla="*/ 600076 w 697707"/>
                <a:gd name="connsiteY16" fmla="*/ 771525 h 931068"/>
                <a:gd name="connsiteX17" fmla="*/ 626269 w 697707"/>
                <a:gd name="connsiteY17" fmla="*/ 771526 h 931068"/>
                <a:gd name="connsiteX18" fmla="*/ 626269 w 697707"/>
                <a:gd name="connsiteY18" fmla="*/ 809625 h 931068"/>
                <a:gd name="connsiteX19" fmla="*/ 650080 w 697707"/>
                <a:gd name="connsiteY19" fmla="*/ 812005 h 931068"/>
                <a:gd name="connsiteX20" fmla="*/ 652463 w 697707"/>
                <a:gd name="connsiteY20" fmla="*/ 869156 h 931068"/>
                <a:gd name="connsiteX21" fmla="*/ 671513 w 697707"/>
                <a:gd name="connsiteY21" fmla="*/ 888206 h 931068"/>
                <a:gd name="connsiteX22" fmla="*/ 697707 w 697707"/>
                <a:gd name="connsiteY22" fmla="*/ 897730 h 931068"/>
                <a:gd name="connsiteX23" fmla="*/ 692945 w 697707"/>
                <a:gd name="connsiteY23" fmla="*/ 931068 h 931068"/>
                <a:gd name="connsiteX0" fmla="*/ 0 w 697707"/>
                <a:gd name="connsiteY0" fmla="*/ 2381 h 931068"/>
                <a:gd name="connsiteX1" fmla="*/ 145257 w 697707"/>
                <a:gd name="connsiteY1" fmla="*/ 0 h 931068"/>
                <a:gd name="connsiteX2" fmla="*/ 152375 w 697707"/>
                <a:gd name="connsiteY2" fmla="*/ 26210 h 931068"/>
                <a:gd name="connsiteX3" fmla="*/ 531019 w 697707"/>
                <a:gd name="connsiteY3" fmla="*/ 30956 h 931068"/>
                <a:gd name="connsiteX4" fmla="*/ 528638 w 697707"/>
                <a:gd name="connsiteY4" fmla="*/ 88107 h 931068"/>
                <a:gd name="connsiteX5" fmla="*/ 592931 w 697707"/>
                <a:gd name="connsiteY5" fmla="*/ 100011 h 931068"/>
                <a:gd name="connsiteX6" fmla="*/ 280987 w 697707"/>
                <a:gd name="connsiteY6" fmla="*/ 88106 h 931068"/>
                <a:gd name="connsiteX7" fmla="*/ 326232 w 697707"/>
                <a:gd name="connsiteY7" fmla="*/ 145256 h 931068"/>
                <a:gd name="connsiteX8" fmla="*/ 309563 w 697707"/>
                <a:gd name="connsiteY8" fmla="*/ 466725 h 931068"/>
                <a:gd name="connsiteX9" fmla="*/ 347663 w 697707"/>
                <a:gd name="connsiteY9" fmla="*/ 469106 h 931068"/>
                <a:gd name="connsiteX10" fmla="*/ 345282 w 697707"/>
                <a:gd name="connsiteY10" fmla="*/ 526257 h 931068"/>
                <a:gd name="connsiteX11" fmla="*/ 454819 w 697707"/>
                <a:gd name="connsiteY11" fmla="*/ 521494 h 931068"/>
                <a:gd name="connsiteX12" fmla="*/ 461963 w 697707"/>
                <a:gd name="connsiteY12" fmla="*/ 557212 h 931068"/>
                <a:gd name="connsiteX13" fmla="*/ 531020 w 697707"/>
                <a:gd name="connsiteY13" fmla="*/ 554831 h 931068"/>
                <a:gd name="connsiteX14" fmla="*/ 523875 w 697707"/>
                <a:gd name="connsiteY14" fmla="*/ 592931 h 931068"/>
                <a:gd name="connsiteX15" fmla="*/ 602456 w 697707"/>
                <a:gd name="connsiteY15" fmla="*/ 588168 h 931068"/>
                <a:gd name="connsiteX16" fmla="*/ 600076 w 697707"/>
                <a:gd name="connsiteY16" fmla="*/ 771525 h 931068"/>
                <a:gd name="connsiteX17" fmla="*/ 626269 w 697707"/>
                <a:gd name="connsiteY17" fmla="*/ 771526 h 931068"/>
                <a:gd name="connsiteX18" fmla="*/ 626269 w 697707"/>
                <a:gd name="connsiteY18" fmla="*/ 809625 h 931068"/>
                <a:gd name="connsiteX19" fmla="*/ 650080 w 697707"/>
                <a:gd name="connsiteY19" fmla="*/ 812005 h 931068"/>
                <a:gd name="connsiteX20" fmla="*/ 652463 w 697707"/>
                <a:gd name="connsiteY20" fmla="*/ 869156 h 931068"/>
                <a:gd name="connsiteX21" fmla="*/ 671513 w 697707"/>
                <a:gd name="connsiteY21" fmla="*/ 888206 h 931068"/>
                <a:gd name="connsiteX22" fmla="*/ 697707 w 697707"/>
                <a:gd name="connsiteY22" fmla="*/ 897730 h 931068"/>
                <a:gd name="connsiteX23" fmla="*/ 692945 w 697707"/>
                <a:gd name="connsiteY23" fmla="*/ 931068 h 931068"/>
                <a:gd name="connsiteX0" fmla="*/ 0 w 697707"/>
                <a:gd name="connsiteY0" fmla="*/ 2381 h 931068"/>
                <a:gd name="connsiteX1" fmla="*/ 145257 w 697707"/>
                <a:gd name="connsiteY1" fmla="*/ 0 h 931068"/>
                <a:gd name="connsiteX2" fmla="*/ 152375 w 697707"/>
                <a:gd name="connsiteY2" fmla="*/ 26210 h 931068"/>
                <a:gd name="connsiteX3" fmla="*/ 531019 w 697707"/>
                <a:gd name="connsiteY3" fmla="*/ 30956 h 931068"/>
                <a:gd name="connsiteX4" fmla="*/ 528638 w 697707"/>
                <a:gd name="connsiteY4" fmla="*/ 88107 h 931068"/>
                <a:gd name="connsiteX5" fmla="*/ 592931 w 697707"/>
                <a:gd name="connsiteY5" fmla="*/ 100011 h 931068"/>
                <a:gd name="connsiteX6" fmla="*/ 607218 w 697707"/>
                <a:gd name="connsiteY6" fmla="*/ 121444 h 931068"/>
                <a:gd name="connsiteX7" fmla="*/ 326232 w 697707"/>
                <a:gd name="connsiteY7" fmla="*/ 145256 h 931068"/>
                <a:gd name="connsiteX8" fmla="*/ 309563 w 697707"/>
                <a:gd name="connsiteY8" fmla="*/ 466725 h 931068"/>
                <a:gd name="connsiteX9" fmla="*/ 347663 w 697707"/>
                <a:gd name="connsiteY9" fmla="*/ 469106 h 931068"/>
                <a:gd name="connsiteX10" fmla="*/ 345282 w 697707"/>
                <a:gd name="connsiteY10" fmla="*/ 526257 h 931068"/>
                <a:gd name="connsiteX11" fmla="*/ 454819 w 697707"/>
                <a:gd name="connsiteY11" fmla="*/ 521494 h 931068"/>
                <a:gd name="connsiteX12" fmla="*/ 461963 w 697707"/>
                <a:gd name="connsiteY12" fmla="*/ 557212 h 931068"/>
                <a:gd name="connsiteX13" fmla="*/ 531020 w 697707"/>
                <a:gd name="connsiteY13" fmla="*/ 554831 h 931068"/>
                <a:gd name="connsiteX14" fmla="*/ 523875 w 697707"/>
                <a:gd name="connsiteY14" fmla="*/ 592931 h 931068"/>
                <a:gd name="connsiteX15" fmla="*/ 602456 w 697707"/>
                <a:gd name="connsiteY15" fmla="*/ 588168 h 931068"/>
                <a:gd name="connsiteX16" fmla="*/ 600076 w 697707"/>
                <a:gd name="connsiteY16" fmla="*/ 771525 h 931068"/>
                <a:gd name="connsiteX17" fmla="*/ 626269 w 697707"/>
                <a:gd name="connsiteY17" fmla="*/ 771526 h 931068"/>
                <a:gd name="connsiteX18" fmla="*/ 626269 w 697707"/>
                <a:gd name="connsiteY18" fmla="*/ 809625 h 931068"/>
                <a:gd name="connsiteX19" fmla="*/ 650080 w 697707"/>
                <a:gd name="connsiteY19" fmla="*/ 812005 h 931068"/>
                <a:gd name="connsiteX20" fmla="*/ 652463 w 697707"/>
                <a:gd name="connsiteY20" fmla="*/ 869156 h 931068"/>
                <a:gd name="connsiteX21" fmla="*/ 671513 w 697707"/>
                <a:gd name="connsiteY21" fmla="*/ 888206 h 931068"/>
                <a:gd name="connsiteX22" fmla="*/ 697707 w 697707"/>
                <a:gd name="connsiteY22" fmla="*/ 897730 h 931068"/>
                <a:gd name="connsiteX23" fmla="*/ 692945 w 697707"/>
                <a:gd name="connsiteY23" fmla="*/ 931068 h 931068"/>
                <a:gd name="connsiteX0" fmla="*/ 0 w 697707"/>
                <a:gd name="connsiteY0" fmla="*/ 2381 h 931068"/>
                <a:gd name="connsiteX1" fmla="*/ 145257 w 697707"/>
                <a:gd name="connsiteY1" fmla="*/ 0 h 931068"/>
                <a:gd name="connsiteX2" fmla="*/ 152375 w 697707"/>
                <a:gd name="connsiteY2" fmla="*/ 26210 h 931068"/>
                <a:gd name="connsiteX3" fmla="*/ 531019 w 697707"/>
                <a:gd name="connsiteY3" fmla="*/ 30956 h 931068"/>
                <a:gd name="connsiteX4" fmla="*/ 528638 w 697707"/>
                <a:gd name="connsiteY4" fmla="*/ 88107 h 931068"/>
                <a:gd name="connsiteX5" fmla="*/ 592931 w 697707"/>
                <a:gd name="connsiteY5" fmla="*/ 100011 h 931068"/>
                <a:gd name="connsiteX6" fmla="*/ 607218 w 697707"/>
                <a:gd name="connsiteY6" fmla="*/ 121444 h 931068"/>
                <a:gd name="connsiteX7" fmla="*/ 695326 w 697707"/>
                <a:gd name="connsiteY7" fmla="*/ 123825 h 931068"/>
                <a:gd name="connsiteX8" fmla="*/ 309563 w 697707"/>
                <a:gd name="connsiteY8" fmla="*/ 466725 h 931068"/>
                <a:gd name="connsiteX9" fmla="*/ 347663 w 697707"/>
                <a:gd name="connsiteY9" fmla="*/ 469106 h 931068"/>
                <a:gd name="connsiteX10" fmla="*/ 345282 w 697707"/>
                <a:gd name="connsiteY10" fmla="*/ 526257 h 931068"/>
                <a:gd name="connsiteX11" fmla="*/ 454819 w 697707"/>
                <a:gd name="connsiteY11" fmla="*/ 521494 h 931068"/>
                <a:gd name="connsiteX12" fmla="*/ 461963 w 697707"/>
                <a:gd name="connsiteY12" fmla="*/ 557212 h 931068"/>
                <a:gd name="connsiteX13" fmla="*/ 531020 w 697707"/>
                <a:gd name="connsiteY13" fmla="*/ 554831 h 931068"/>
                <a:gd name="connsiteX14" fmla="*/ 523875 w 697707"/>
                <a:gd name="connsiteY14" fmla="*/ 592931 h 931068"/>
                <a:gd name="connsiteX15" fmla="*/ 602456 w 697707"/>
                <a:gd name="connsiteY15" fmla="*/ 588168 h 931068"/>
                <a:gd name="connsiteX16" fmla="*/ 600076 w 697707"/>
                <a:gd name="connsiteY16" fmla="*/ 771525 h 931068"/>
                <a:gd name="connsiteX17" fmla="*/ 626269 w 697707"/>
                <a:gd name="connsiteY17" fmla="*/ 771526 h 931068"/>
                <a:gd name="connsiteX18" fmla="*/ 626269 w 697707"/>
                <a:gd name="connsiteY18" fmla="*/ 809625 h 931068"/>
                <a:gd name="connsiteX19" fmla="*/ 650080 w 697707"/>
                <a:gd name="connsiteY19" fmla="*/ 812005 h 931068"/>
                <a:gd name="connsiteX20" fmla="*/ 652463 w 697707"/>
                <a:gd name="connsiteY20" fmla="*/ 869156 h 931068"/>
                <a:gd name="connsiteX21" fmla="*/ 671513 w 697707"/>
                <a:gd name="connsiteY21" fmla="*/ 888206 h 931068"/>
                <a:gd name="connsiteX22" fmla="*/ 697707 w 697707"/>
                <a:gd name="connsiteY22" fmla="*/ 897730 h 931068"/>
                <a:gd name="connsiteX23" fmla="*/ 692945 w 697707"/>
                <a:gd name="connsiteY23" fmla="*/ 931068 h 931068"/>
                <a:gd name="connsiteX0" fmla="*/ 0 w 754063"/>
                <a:gd name="connsiteY0" fmla="*/ 2381 h 931068"/>
                <a:gd name="connsiteX1" fmla="*/ 145257 w 754063"/>
                <a:gd name="connsiteY1" fmla="*/ 0 h 931068"/>
                <a:gd name="connsiteX2" fmla="*/ 152375 w 754063"/>
                <a:gd name="connsiteY2" fmla="*/ 26210 h 931068"/>
                <a:gd name="connsiteX3" fmla="*/ 531019 w 754063"/>
                <a:gd name="connsiteY3" fmla="*/ 30956 h 931068"/>
                <a:gd name="connsiteX4" fmla="*/ 528638 w 754063"/>
                <a:gd name="connsiteY4" fmla="*/ 88107 h 931068"/>
                <a:gd name="connsiteX5" fmla="*/ 592931 w 754063"/>
                <a:gd name="connsiteY5" fmla="*/ 100011 h 931068"/>
                <a:gd name="connsiteX6" fmla="*/ 607218 w 754063"/>
                <a:gd name="connsiteY6" fmla="*/ 121444 h 931068"/>
                <a:gd name="connsiteX7" fmla="*/ 695326 w 754063"/>
                <a:gd name="connsiteY7" fmla="*/ 123825 h 931068"/>
                <a:gd name="connsiteX8" fmla="*/ 309563 w 754063"/>
                <a:gd name="connsiteY8" fmla="*/ 466725 h 931068"/>
                <a:gd name="connsiteX9" fmla="*/ 347663 w 754063"/>
                <a:gd name="connsiteY9" fmla="*/ 469106 h 931068"/>
                <a:gd name="connsiteX10" fmla="*/ 345282 w 754063"/>
                <a:gd name="connsiteY10" fmla="*/ 526257 h 931068"/>
                <a:gd name="connsiteX11" fmla="*/ 454819 w 754063"/>
                <a:gd name="connsiteY11" fmla="*/ 521494 h 931068"/>
                <a:gd name="connsiteX12" fmla="*/ 461963 w 754063"/>
                <a:gd name="connsiteY12" fmla="*/ 557212 h 931068"/>
                <a:gd name="connsiteX13" fmla="*/ 531020 w 754063"/>
                <a:gd name="connsiteY13" fmla="*/ 554831 h 931068"/>
                <a:gd name="connsiteX14" fmla="*/ 523875 w 754063"/>
                <a:gd name="connsiteY14" fmla="*/ 592931 h 931068"/>
                <a:gd name="connsiteX15" fmla="*/ 602456 w 754063"/>
                <a:gd name="connsiteY15" fmla="*/ 588168 h 931068"/>
                <a:gd name="connsiteX16" fmla="*/ 600076 w 754063"/>
                <a:gd name="connsiteY16" fmla="*/ 771525 h 931068"/>
                <a:gd name="connsiteX17" fmla="*/ 626269 w 754063"/>
                <a:gd name="connsiteY17" fmla="*/ 771526 h 931068"/>
                <a:gd name="connsiteX18" fmla="*/ 626269 w 754063"/>
                <a:gd name="connsiteY18" fmla="*/ 809625 h 931068"/>
                <a:gd name="connsiteX19" fmla="*/ 650080 w 754063"/>
                <a:gd name="connsiteY19" fmla="*/ 812005 h 931068"/>
                <a:gd name="connsiteX20" fmla="*/ 652463 w 754063"/>
                <a:gd name="connsiteY20" fmla="*/ 869156 h 931068"/>
                <a:gd name="connsiteX21" fmla="*/ 671513 w 754063"/>
                <a:gd name="connsiteY21" fmla="*/ 888206 h 931068"/>
                <a:gd name="connsiteX22" fmla="*/ 697707 w 754063"/>
                <a:gd name="connsiteY22" fmla="*/ 897730 h 931068"/>
                <a:gd name="connsiteX23" fmla="*/ 692945 w 754063"/>
                <a:gd name="connsiteY23" fmla="*/ 931068 h 931068"/>
                <a:gd name="connsiteX0" fmla="*/ 0 w 697707"/>
                <a:gd name="connsiteY0" fmla="*/ 2381 h 931068"/>
                <a:gd name="connsiteX1" fmla="*/ 145257 w 697707"/>
                <a:gd name="connsiteY1" fmla="*/ 0 h 931068"/>
                <a:gd name="connsiteX2" fmla="*/ 152375 w 697707"/>
                <a:gd name="connsiteY2" fmla="*/ 26210 h 931068"/>
                <a:gd name="connsiteX3" fmla="*/ 531019 w 697707"/>
                <a:gd name="connsiteY3" fmla="*/ 30956 h 931068"/>
                <a:gd name="connsiteX4" fmla="*/ 528638 w 697707"/>
                <a:gd name="connsiteY4" fmla="*/ 88107 h 931068"/>
                <a:gd name="connsiteX5" fmla="*/ 592931 w 697707"/>
                <a:gd name="connsiteY5" fmla="*/ 100011 h 931068"/>
                <a:gd name="connsiteX6" fmla="*/ 607218 w 697707"/>
                <a:gd name="connsiteY6" fmla="*/ 121444 h 931068"/>
                <a:gd name="connsiteX7" fmla="*/ 695326 w 697707"/>
                <a:gd name="connsiteY7" fmla="*/ 123825 h 931068"/>
                <a:gd name="connsiteX8" fmla="*/ 309563 w 697707"/>
                <a:gd name="connsiteY8" fmla="*/ 466725 h 931068"/>
                <a:gd name="connsiteX9" fmla="*/ 347663 w 697707"/>
                <a:gd name="connsiteY9" fmla="*/ 469106 h 931068"/>
                <a:gd name="connsiteX10" fmla="*/ 345282 w 697707"/>
                <a:gd name="connsiteY10" fmla="*/ 526257 h 931068"/>
                <a:gd name="connsiteX11" fmla="*/ 454819 w 697707"/>
                <a:gd name="connsiteY11" fmla="*/ 521494 h 931068"/>
                <a:gd name="connsiteX12" fmla="*/ 461963 w 697707"/>
                <a:gd name="connsiteY12" fmla="*/ 557212 h 931068"/>
                <a:gd name="connsiteX13" fmla="*/ 531020 w 697707"/>
                <a:gd name="connsiteY13" fmla="*/ 554831 h 931068"/>
                <a:gd name="connsiteX14" fmla="*/ 523875 w 697707"/>
                <a:gd name="connsiteY14" fmla="*/ 592931 h 931068"/>
                <a:gd name="connsiteX15" fmla="*/ 602456 w 697707"/>
                <a:gd name="connsiteY15" fmla="*/ 588168 h 931068"/>
                <a:gd name="connsiteX16" fmla="*/ 600076 w 697707"/>
                <a:gd name="connsiteY16" fmla="*/ 771525 h 931068"/>
                <a:gd name="connsiteX17" fmla="*/ 626269 w 697707"/>
                <a:gd name="connsiteY17" fmla="*/ 771526 h 931068"/>
                <a:gd name="connsiteX18" fmla="*/ 626269 w 697707"/>
                <a:gd name="connsiteY18" fmla="*/ 809625 h 931068"/>
                <a:gd name="connsiteX19" fmla="*/ 650080 w 697707"/>
                <a:gd name="connsiteY19" fmla="*/ 812005 h 931068"/>
                <a:gd name="connsiteX20" fmla="*/ 652463 w 697707"/>
                <a:gd name="connsiteY20" fmla="*/ 869156 h 931068"/>
                <a:gd name="connsiteX21" fmla="*/ 671513 w 697707"/>
                <a:gd name="connsiteY21" fmla="*/ 888206 h 931068"/>
                <a:gd name="connsiteX22" fmla="*/ 697707 w 697707"/>
                <a:gd name="connsiteY22" fmla="*/ 897730 h 931068"/>
                <a:gd name="connsiteX23" fmla="*/ 692945 w 697707"/>
                <a:gd name="connsiteY23" fmla="*/ 931068 h 931068"/>
                <a:gd name="connsiteX0" fmla="*/ 0 w 697707"/>
                <a:gd name="connsiteY0" fmla="*/ 2381 h 931068"/>
                <a:gd name="connsiteX1" fmla="*/ 145257 w 697707"/>
                <a:gd name="connsiteY1" fmla="*/ 0 h 931068"/>
                <a:gd name="connsiteX2" fmla="*/ 152375 w 697707"/>
                <a:gd name="connsiteY2" fmla="*/ 26210 h 931068"/>
                <a:gd name="connsiteX3" fmla="*/ 531019 w 697707"/>
                <a:gd name="connsiteY3" fmla="*/ 30956 h 931068"/>
                <a:gd name="connsiteX4" fmla="*/ 528638 w 697707"/>
                <a:gd name="connsiteY4" fmla="*/ 88107 h 931068"/>
                <a:gd name="connsiteX5" fmla="*/ 592931 w 697707"/>
                <a:gd name="connsiteY5" fmla="*/ 100011 h 931068"/>
                <a:gd name="connsiteX6" fmla="*/ 607218 w 697707"/>
                <a:gd name="connsiteY6" fmla="*/ 121444 h 931068"/>
                <a:gd name="connsiteX7" fmla="*/ 695326 w 697707"/>
                <a:gd name="connsiteY7" fmla="*/ 123825 h 931068"/>
                <a:gd name="connsiteX8" fmla="*/ 309563 w 697707"/>
                <a:gd name="connsiteY8" fmla="*/ 466725 h 931068"/>
                <a:gd name="connsiteX9" fmla="*/ 347663 w 697707"/>
                <a:gd name="connsiteY9" fmla="*/ 469106 h 931068"/>
                <a:gd name="connsiteX10" fmla="*/ 345282 w 697707"/>
                <a:gd name="connsiteY10" fmla="*/ 526257 h 931068"/>
                <a:gd name="connsiteX11" fmla="*/ 454819 w 697707"/>
                <a:gd name="connsiteY11" fmla="*/ 521494 h 931068"/>
                <a:gd name="connsiteX12" fmla="*/ 461963 w 697707"/>
                <a:gd name="connsiteY12" fmla="*/ 557212 h 931068"/>
                <a:gd name="connsiteX13" fmla="*/ 531020 w 697707"/>
                <a:gd name="connsiteY13" fmla="*/ 554831 h 931068"/>
                <a:gd name="connsiteX14" fmla="*/ 523875 w 697707"/>
                <a:gd name="connsiteY14" fmla="*/ 592931 h 931068"/>
                <a:gd name="connsiteX15" fmla="*/ 602456 w 697707"/>
                <a:gd name="connsiteY15" fmla="*/ 588168 h 931068"/>
                <a:gd name="connsiteX16" fmla="*/ 600076 w 697707"/>
                <a:gd name="connsiteY16" fmla="*/ 771525 h 931068"/>
                <a:gd name="connsiteX17" fmla="*/ 626269 w 697707"/>
                <a:gd name="connsiteY17" fmla="*/ 771526 h 931068"/>
                <a:gd name="connsiteX18" fmla="*/ 626269 w 697707"/>
                <a:gd name="connsiteY18" fmla="*/ 809625 h 931068"/>
                <a:gd name="connsiteX19" fmla="*/ 650080 w 697707"/>
                <a:gd name="connsiteY19" fmla="*/ 812005 h 931068"/>
                <a:gd name="connsiteX20" fmla="*/ 652463 w 697707"/>
                <a:gd name="connsiteY20" fmla="*/ 869156 h 931068"/>
                <a:gd name="connsiteX21" fmla="*/ 671513 w 697707"/>
                <a:gd name="connsiteY21" fmla="*/ 888206 h 931068"/>
                <a:gd name="connsiteX22" fmla="*/ 697707 w 697707"/>
                <a:gd name="connsiteY22" fmla="*/ 897730 h 931068"/>
                <a:gd name="connsiteX23" fmla="*/ 692945 w 697707"/>
                <a:gd name="connsiteY23" fmla="*/ 931068 h 931068"/>
                <a:gd name="connsiteX0" fmla="*/ 0 w 762000"/>
                <a:gd name="connsiteY0" fmla="*/ 2381 h 931068"/>
                <a:gd name="connsiteX1" fmla="*/ 145257 w 762000"/>
                <a:gd name="connsiteY1" fmla="*/ 0 h 931068"/>
                <a:gd name="connsiteX2" fmla="*/ 152375 w 762000"/>
                <a:gd name="connsiteY2" fmla="*/ 26210 h 931068"/>
                <a:gd name="connsiteX3" fmla="*/ 531019 w 762000"/>
                <a:gd name="connsiteY3" fmla="*/ 30956 h 931068"/>
                <a:gd name="connsiteX4" fmla="*/ 528638 w 762000"/>
                <a:gd name="connsiteY4" fmla="*/ 88107 h 931068"/>
                <a:gd name="connsiteX5" fmla="*/ 592931 w 762000"/>
                <a:gd name="connsiteY5" fmla="*/ 100011 h 931068"/>
                <a:gd name="connsiteX6" fmla="*/ 607218 w 762000"/>
                <a:gd name="connsiteY6" fmla="*/ 121444 h 931068"/>
                <a:gd name="connsiteX7" fmla="*/ 695326 w 762000"/>
                <a:gd name="connsiteY7" fmla="*/ 123825 h 931068"/>
                <a:gd name="connsiteX8" fmla="*/ 762000 w 762000"/>
                <a:gd name="connsiteY8" fmla="*/ 214313 h 931068"/>
                <a:gd name="connsiteX9" fmla="*/ 347663 w 762000"/>
                <a:gd name="connsiteY9" fmla="*/ 469106 h 931068"/>
                <a:gd name="connsiteX10" fmla="*/ 345282 w 762000"/>
                <a:gd name="connsiteY10" fmla="*/ 526257 h 931068"/>
                <a:gd name="connsiteX11" fmla="*/ 454819 w 762000"/>
                <a:gd name="connsiteY11" fmla="*/ 521494 h 931068"/>
                <a:gd name="connsiteX12" fmla="*/ 461963 w 762000"/>
                <a:gd name="connsiteY12" fmla="*/ 557212 h 931068"/>
                <a:gd name="connsiteX13" fmla="*/ 531020 w 762000"/>
                <a:gd name="connsiteY13" fmla="*/ 554831 h 931068"/>
                <a:gd name="connsiteX14" fmla="*/ 523875 w 762000"/>
                <a:gd name="connsiteY14" fmla="*/ 592931 h 931068"/>
                <a:gd name="connsiteX15" fmla="*/ 602456 w 762000"/>
                <a:gd name="connsiteY15" fmla="*/ 588168 h 931068"/>
                <a:gd name="connsiteX16" fmla="*/ 600076 w 762000"/>
                <a:gd name="connsiteY16" fmla="*/ 771525 h 931068"/>
                <a:gd name="connsiteX17" fmla="*/ 626269 w 762000"/>
                <a:gd name="connsiteY17" fmla="*/ 771526 h 931068"/>
                <a:gd name="connsiteX18" fmla="*/ 626269 w 762000"/>
                <a:gd name="connsiteY18" fmla="*/ 809625 h 931068"/>
                <a:gd name="connsiteX19" fmla="*/ 650080 w 762000"/>
                <a:gd name="connsiteY19" fmla="*/ 812005 h 931068"/>
                <a:gd name="connsiteX20" fmla="*/ 652463 w 762000"/>
                <a:gd name="connsiteY20" fmla="*/ 869156 h 931068"/>
                <a:gd name="connsiteX21" fmla="*/ 671513 w 762000"/>
                <a:gd name="connsiteY21" fmla="*/ 888206 h 931068"/>
                <a:gd name="connsiteX22" fmla="*/ 697707 w 762000"/>
                <a:gd name="connsiteY22" fmla="*/ 897730 h 931068"/>
                <a:gd name="connsiteX23" fmla="*/ 692945 w 762000"/>
                <a:gd name="connsiteY23" fmla="*/ 931068 h 931068"/>
                <a:gd name="connsiteX0" fmla="*/ 0 w 797719"/>
                <a:gd name="connsiteY0" fmla="*/ 2381 h 931068"/>
                <a:gd name="connsiteX1" fmla="*/ 145257 w 797719"/>
                <a:gd name="connsiteY1" fmla="*/ 0 h 931068"/>
                <a:gd name="connsiteX2" fmla="*/ 152375 w 797719"/>
                <a:gd name="connsiteY2" fmla="*/ 26210 h 931068"/>
                <a:gd name="connsiteX3" fmla="*/ 531019 w 797719"/>
                <a:gd name="connsiteY3" fmla="*/ 30956 h 931068"/>
                <a:gd name="connsiteX4" fmla="*/ 528638 w 797719"/>
                <a:gd name="connsiteY4" fmla="*/ 88107 h 931068"/>
                <a:gd name="connsiteX5" fmla="*/ 592931 w 797719"/>
                <a:gd name="connsiteY5" fmla="*/ 100011 h 931068"/>
                <a:gd name="connsiteX6" fmla="*/ 607218 w 797719"/>
                <a:gd name="connsiteY6" fmla="*/ 121444 h 931068"/>
                <a:gd name="connsiteX7" fmla="*/ 695326 w 797719"/>
                <a:gd name="connsiteY7" fmla="*/ 123825 h 931068"/>
                <a:gd name="connsiteX8" fmla="*/ 762000 w 797719"/>
                <a:gd name="connsiteY8" fmla="*/ 214313 h 931068"/>
                <a:gd name="connsiteX9" fmla="*/ 797719 w 797719"/>
                <a:gd name="connsiteY9" fmla="*/ 330994 h 931068"/>
                <a:gd name="connsiteX10" fmla="*/ 345282 w 797719"/>
                <a:gd name="connsiteY10" fmla="*/ 526257 h 931068"/>
                <a:gd name="connsiteX11" fmla="*/ 454819 w 797719"/>
                <a:gd name="connsiteY11" fmla="*/ 521494 h 931068"/>
                <a:gd name="connsiteX12" fmla="*/ 461963 w 797719"/>
                <a:gd name="connsiteY12" fmla="*/ 557212 h 931068"/>
                <a:gd name="connsiteX13" fmla="*/ 531020 w 797719"/>
                <a:gd name="connsiteY13" fmla="*/ 554831 h 931068"/>
                <a:gd name="connsiteX14" fmla="*/ 523875 w 797719"/>
                <a:gd name="connsiteY14" fmla="*/ 592931 h 931068"/>
                <a:gd name="connsiteX15" fmla="*/ 602456 w 797719"/>
                <a:gd name="connsiteY15" fmla="*/ 588168 h 931068"/>
                <a:gd name="connsiteX16" fmla="*/ 600076 w 797719"/>
                <a:gd name="connsiteY16" fmla="*/ 771525 h 931068"/>
                <a:gd name="connsiteX17" fmla="*/ 626269 w 797719"/>
                <a:gd name="connsiteY17" fmla="*/ 771526 h 931068"/>
                <a:gd name="connsiteX18" fmla="*/ 626269 w 797719"/>
                <a:gd name="connsiteY18" fmla="*/ 809625 h 931068"/>
                <a:gd name="connsiteX19" fmla="*/ 650080 w 797719"/>
                <a:gd name="connsiteY19" fmla="*/ 812005 h 931068"/>
                <a:gd name="connsiteX20" fmla="*/ 652463 w 797719"/>
                <a:gd name="connsiteY20" fmla="*/ 869156 h 931068"/>
                <a:gd name="connsiteX21" fmla="*/ 671513 w 797719"/>
                <a:gd name="connsiteY21" fmla="*/ 888206 h 931068"/>
                <a:gd name="connsiteX22" fmla="*/ 697707 w 797719"/>
                <a:gd name="connsiteY22" fmla="*/ 897730 h 931068"/>
                <a:gd name="connsiteX23" fmla="*/ 692945 w 797719"/>
                <a:gd name="connsiteY23" fmla="*/ 931068 h 931068"/>
                <a:gd name="connsiteX0" fmla="*/ 0 w 805657"/>
                <a:gd name="connsiteY0" fmla="*/ 2381 h 931068"/>
                <a:gd name="connsiteX1" fmla="*/ 145257 w 805657"/>
                <a:gd name="connsiteY1" fmla="*/ 0 h 931068"/>
                <a:gd name="connsiteX2" fmla="*/ 152375 w 805657"/>
                <a:gd name="connsiteY2" fmla="*/ 26210 h 931068"/>
                <a:gd name="connsiteX3" fmla="*/ 531019 w 805657"/>
                <a:gd name="connsiteY3" fmla="*/ 30956 h 931068"/>
                <a:gd name="connsiteX4" fmla="*/ 528638 w 805657"/>
                <a:gd name="connsiteY4" fmla="*/ 88107 h 931068"/>
                <a:gd name="connsiteX5" fmla="*/ 592931 w 805657"/>
                <a:gd name="connsiteY5" fmla="*/ 100011 h 931068"/>
                <a:gd name="connsiteX6" fmla="*/ 607218 w 805657"/>
                <a:gd name="connsiteY6" fmla="*/ 121444 h 931068"/>
                <a:gd name="connsiteX7" fmla="*/ 695326 w 805657"/>
                <a:gd name="connsiteY7" fmla="*/ 123825 h 931068"/>
                <a:gd name="connsiteX8" fmla="*/ 762000 w 805657"/>
                <a:gd name="connsiteY8" fmla="*/ 214313 h 931068"/>
                <a:gd name="connsiteX9" fmla="*/ 797719 w 805657"/>
                <a:gd name="connsiteY9" fmla="*/ 330994 h 931068"/>
                <a:gd name="connsiteX10" fmla="*/ 804863 w 805657"/>
                <a:gd name="connsiteY10" fmla="*/ 433389 h 931068"/>
                <a:gd name="connsiteX11" fmla="*/ 454819 w 805657"/>
                <a:gd name="connsiteY11" fmla="*/ 521494 h 931068"/>
                <a:gd name="connsiteX12" fmla="*/ 461963 w 805657"/>
                <a:gd name="connsiteY12" fmla="*/ 557212 h 931068"/>
                <a:gd name="connsiteX13" fmla="*/ 531020 w 805657"/>
                <a:gd name="connsiteY13" fmla="*/ 554831 h 931068"/>
                <a:gd name="connsiteX14" fmla="*/ 523875 w 805657"/>
                <a:gd name="connsiteY14" fmla="*/ 592931 h 931068"/>
                <a:gd name="connsiteX15" fmla="*/ 602456 w 805657"/>
                <a:gd name="connsiteY15" fmla="*/ 588168 h 931068"/>
                <a:gd name="connsiteX16" fmla="*/ 600076 w 805657"/>
                <a:gd name="connsiteY16" fmla="*/ 771525 h 931068"/>
                <a:gd name="connsiteX17" fmla="*/ 626269 w 805657"/>
                <a:gd name="connsiteY17" fmla="*/ 771526 h 931068"/>
                <a:gd name="connsiteX18" fmla="*/ 626269 w 805657"/>
                <a:gd name="connsiteY18" fmla="*/ 809625 h 931068"/>
                <a:gd name="connsiteX19" fmla="*/ 650080 w 805657"/>
                <a:gd name="connsiteY19" fmla="*/ 812005 h 931068"/>
                <a:gd name="connsiteX20" fmla="*/ 652463 w 805657"/>
                <a:gd name="connsiteY20" fmla="*/ 869156 h 931068"/>
                <a:gd name="connsiteX21" fmla="*/ 671513 w 805657"/>
                <a:gd name="connsiteY21" fmla="*/ 888206 h 931068"/>
                <a:gd name="connsiteX22" fmla="*/ 697707 w 805657"/>
                <a:gd name="connsiteY22" fmla="*/ 897730 h 931068"/>
                <a:gd name="connsiteX23" fmla="*/ 692945 w 805657"/>
                <a:gd name="connsiteY23" fmla="*/ 931068 h 931068"/>
                <a:gd name="connsiteX0" fmla="*/ 0 w 883444"/>
                <a:gd name="connsiteY0" fmla="*/ 2381 h 931068"/>
                <a:gd name="connsiteX1" fmla="*/ 145257 w 883444"/>
                <a:gd name="connsiteY1" fmla="*/ 0 h 931068"/>
                <a:gd name="connsiteX2" fmla="*/ 152375 w 883444"/>
                <a:gd name="connsiteY2" fmla="*/ 26210 h 931068"/>
                <a:gd name="connsiteX3" fmla="*/ 531019 w 883444"/>
                <a:gd name="connsiteY3" fmla="*/ 30956 h 931068"/>
                <a:gd name="connsiteX4" fmla="*/ 528638 w 883444"/>
                <a:gd name="connsiteY4" fmla="*/ 88107 h 931068"/>
                <a:gd name="connsiteX5" fmla="*/ 592931 w 883444"/>
                <a:gd name="connsiteY5" fmla="*/ 100011 h 931068"/>
                <a:gd name="connsiteX6" fmla="*/ 607218 w 883444"/>
                <a:gd name="connsiteY6" fmla="*/ 121444 h 931068"/>
                <a:gd name="connsiteX7" fmla="*/ 695326 w 883444"/>
                <a:gd name="connsiteY7" fmla="*/ 123825 h 931068"/>
                <a:gd name="connsiteX8" fmla="*/ 762000 w 883444"/>
                <a:gd name="connsiteY8" fmla="*/ 214313 h 931068"/>
                <a:gd name="connsiteX9" fmla="*/ 797719 w 883444"/>
                <a:gd name="connsiteY9" fmla="*/ 330994 h 931068"/>
                <a:gd name="connsiteX10" fmla="*/ 804863 w 883444"/>
                <a:gd name="connsiteY10" fmla="*/ 433389 h 931068"/>
                <a:gd name="connsiteX11" fmla="*/ 883444 w 883444"/>
                <a:gd name="connsiteY11" fmla="*/ 531019 h 931068"/>
                <a:gd name="connsiteX12" fmla="*/ 461963 w 883444"/>
                <a:gd name="connsiteY12" fmla="*/ 557212 h 931068"/>
                <a:gd name="connsiteX13" fmla="*/ 531020 w 883444"/>
                <a:gd name="connsiteY13" fmla="*/ 554831 h 931068"/>
                <a:gd name="connsiteX14" fmla="*/ 523875 w 883444"/>
                <a:gd name="connsiteY14" fmla="*/ 592931 h 931068"/>
                <a:gd name="connsiteX15" fmla="*/ 602456 w 883444"/>
                <a:gd name="connsiteY15" fmla="*/ 588168 h 931068"/>
                <a:gd name="connsiteX16" fmla="*/ 600076 w 883444"/>
                <a:gd name="connsiteY16" fmla="*/ 771525 h 931068"/>
                <a:gd name="connsiteX17" fmla="*/ 626269 w 883444"/>
                <a:gd name="connsiteY17" fmla="*/ 771526 h 931068"/>
                <a:gd name="connsiteX18" fmla="*/ 626269 w 883444"/>
                <a:gd name="connsiteY18" fmla="*/ 809625 h 931068"/>
                <a:gd name="connsiteX19" fmla="*/ 650080 w 883444"/>
                <a:gd name="connsiteY19" fmla="*/ 812005 h 931068"/>
                <a:gd name="connsiteX20" fmla="*/ 652463 w 883444"/>
                <a:gd name="connsiteY20" fmla="*/ 869156 h 931068"/>
                <a:gd name="connsiteX21" fmla="*/ 671513 w 883444"/>
                <a:gd name="connsiteY21" fmla="*/ 888206 h 931068"/>
                <a:gd name="connsiteX22" fmla="*/ 697707 w 883444"/>
                <a:gd name="connsiteY22" fmla="*/ 897730 h 931068"/>
                <a:gd name="connsiteX23" fmla="*/ 692945 w 883444"/>
                <a:gd name="connsiteY23" fmla="*/ 931068 h 931068"/>
                <a:gd name="connsiteX0" fmla="*/ 0 w 1169194"/>
                <a:gd name="connsiteY0" fmla="*/ 2381 h 931068"/>
                <a:gd name="connsiteX1" fmla="*/ 145257 w 1169194"/>
                <a:gd name="connsiteY1" fmla="*/ 0 h 931068"/>
                <a:gd name="connsiteX2" fmla="*/ 152375 w 1169194"/>
                <a:gd name="connsiteY2" fmla="*/ 26210 h 931068"/>
                <a:gd name="connsiteX3" fmla="*/ 531019 w 1169194"/>
                <a:gd name="connsiteY3" fmla="*/ 30956 h 931068"/>
                <a:gd name="connsiteX4" fmla="*/ 528638 w 1169194"/>
                <a:gd name="connsiteY4" fmla="*/ 88107 h 931068"/>
                <a:gd name="connsiteX5" fmla="*/ 592931 w 1169194"/>
                <a:gd name="connsiteY5" fmla="*/ 100011 h 931068"/>
                <a:gd name="connsiteX6" fmla="*/ 607218 w 1169194"/>
                <a:gd name="connsiteY6" fmla="*/ 121444 h 931068"/>
                <a:gd name="connsiteX7" fmla="*/ 695326 w 1169194"/>
                <a:gd name="connsiteY7" fmla="*/ 123825 h 931068"/>
                <a:gd name="connsiteX8" fmla="*/ 762000 w 1169194"/>
                <a:gd name="connsiteY8" fmla="*/ 214313 h 931068"/>
                <a:gd name="connsiteX9" fmla="*/ 797719 w 1169194"/>
                <a:gd name="connsiteY9" fmla="*/ 330994 h 931068"/>
                <a:gd name="connsiteX10" fmla="*/ 804863 w 1169194"/>
                <a:gd name="connsiteY10" fmla="*/ 433389 h 931068"/>
                <a:gd name="connsiteX11" fmla="*/ 883444 w 1169194"/>
                <a:gd name="connsiteY11" fmla="*/ 531019 h 931068"/>
                <a:gd name="connsiteX12" fmla="*/ 1169194 w 1169194"/>
                <a:gd name="connsiteY12" fmla="*/ 545306 h 931068"/>
                <a:gd name="connsiteX13" fmla="*/ 531020 w 1169194"/>
                <a:gd name="connsiteY13" fmla="*/ 554831 h 931068"/>
                <a:gd name="connsiteX14" fmla="*/ 523875 w 1169194"/>
                <a:gd name="connsiteY14" fmla="*/ 592931 h 931068"/>
                <a:gd name="connsiteX15" fmla="*/ 602456 w 1169194"/>
                <a:gd name="connsiteY15" fmla="*/ 588168 h 931068"/>
                <a:gd name="connsiteX16" fmla="*/ 600076 w 1169194"/>
                <a:gd name="connsiteY16" fmla="*/ 771525 h 931068"/>
                <a:gd name="connsiteX17" fmla="*/ 626269 w 1169194"/>
                <a:gd name="connsiteY17" fmla="*/ 771526 h 931068"/>
                <a:gd name="connsiteX18" fmla="*/ 626269 w 1169194"/>
                <a:gd name="connsiteY18" fmla="*/ 809625 h 931068"/>
                <a:gd name="connsiteX19" fmla="*/ 650080 w 1169194"/>
                <a:gd name="connsiteY19" fmla="*/ 812005 h 931068"/>
                <a:gd name="connsiteX20" fmla="*/ 652463 w 1169194"/>
                <a:gd name="connsiteY20" fmla="*/ 869156 h 931068"/>
                <a:gd name="connsiteX21" fmla="*/ 671513 w 1169194"/>
                <a:gd name="connsiteY21" fmla="*/ 888206 h 931068"/>
                <a:gd name="connsiteX22" fmla="*/ 697707 w 1169194"/>
                <a:gd name="connsiteY22" fmla="*/ 897730 h 931068"/>
                <a:gd name="connsiteX23" fmla="*/ 692945 w 1169194"/>
                <a:gd name="connsiteY23" fmla="*/ 931068 h 931068"/>
                <a:gd name="connsiteX0" fmla="*/ 0 w 1328739"/>
                <a:gd name="connsiteY0" fmla="*/ 2381 h 931068"/>
                <a:gd name="connsiteX1" fmla="*/ 145257 w 1328739"/>
                <a:gd name="connsiteY1" fmla="*/ 0 h 931068"/>
                <a:gd name="connsiteX2" fmla="*/ 152375 w 1328739"/>
                <a:gd name="connsiteY2" fmla="*/ 26210 h 931068"/>
                <a:gd name="connsiteX3" fmla="*/ 531019 w 1328739"/>
                <a:gd name="connsiteY3" fmla="*/ 30956 h 931068"/>
                <a:gd name="connsiteX4" fmla="*/ 528638 w 1328739"/>
                <a:gd name="connsiteY4" fmla="*/ 88107 h 931068"/>
                <a:gd name="connsiteX5" fmla="*/ 592931 w 1328739"/>
                <a:gd name="connsiteY5" fmla="*/ 100011 h 931068"/>
                <a:gd name="connsiteX6" fmla="*/ 607218 w 1328739"/>
                <a:gd name="connsiteY6" fmla="*/ 121444 h 931068"/>
                <a:gd name="connsiteX7" fmla="*/ 695326 w 1328739"/>
                <a:gd name="connsiteY7" fmla="*/ 123825 h 931068"/>
                <a:gd name="connsiteX8" fmla="*/ 762000 w 1328739"/>
                <a:gd name="connsiteY8" fmla="*/ 214313 h 931068"/>
                <a:gd name="connsiteX9" fmla="*/ 797719 w 1328739"/>
                <a:gd name="connsiteY9" fmla="*/ 330994 h 931068"/>
                <a:gd name="connsiteX10" fmla="*/ 804863 w 1328739"/>
                <a:gd name="connsiteY10" fmla="*/ 433389 h 931068"/>
                <a:gd name="connsiteX11" fmla="*/ 883444 w 1328739"/>
                <a:gd name="connsiteY11" fmla="*/ 531019 h 931068"/>
                <a:gd name="connsiteX12" fmla="*/ 1169194 w 1328739"/>
                <a:gd name="connsiteY12" fmla="*/ 545306 h 931068"/>
                <a:gd name="connsiteX13" fmla="*/ 1328739 w 1328739"/>
                <a:gd name="connsiteY13" fmla="*/ 578644 h 931068"/>
                <a:gd name="connsiteX14" fmla="*/ 523875 w 1328739"/>
                <a:gd name="connsiteY14" fmla="*/ 592931 h 931068"/>
                <a:gd name="connsiteX15" fmla="*/ 602456 w 1328739"/>
                <a:gd name="connsiteY15" fmla="*/ 588168 h 931068"/>
                <a:gd name="connsiteX16" fmla="*/ 600076 w 1328739"/>
                <a:gd name="connsiteY16" fmla="*/ 771525 h 931068"/>
                <a:gd name="connsiteX17" fmla="*/ 626269 w 1328739"/>
                <a:gd name="connsiteY17" fmla="*/ 771526 h 931068"/>
                <a:gd name="connsiteX18" fmla="*/ 626269 w 1328739"/>
                <a:gd name="connsiteY18" fmla="*/ 809625 h 931068"/>
                <a:gd name="connsiteX19" fmla="*/ 650080 w 1328739"/>
                <a:gd name="connsiteY19" fmla="*/ 812005 h 931068"/>
                <a:gd name="connsiteX20" fmla="*/ 652463 w 1328739"/>
                <a:gd name="connsiteY20" fmla="*/ 869156 h 931068"/>
                <a:gd name="connsiteX21" fmla="*/ 671513 w 1328739"/>
                <a:gd name="connsiteY21" fmla="*/ 888206 h 931068"/>
                <a:gd name="connsiteX22" fmla="*/ 697707 w 1328739"/>
                <a:gd name="connsiteY22" fmla="*/ 897730 h 931068"/>
                <a:gd name="connsiteX23" fmla="*/ 692945 w 1328739"/>
                <a:gd name="connsiteY23" fmla="*/ 931068 h 931068"/>
                <a:gd name="connsiteX0" fmla="*/ 0 w 1171577"/>
                <a:gd name="connsiteY0" fmla="*/ 2381 h 931068"/>
                <a:gd name="connsiteX1" fmla="*/ 145257 w 1171577"/>
                <a:gd name="connsiteY1" fmla="*/ 0 h 931068"/>
                <a:gd name="connsiteX2" fmla="*/ 152375 w 1171577"/>
                <a:gd name="connsiteY2" fmla="*/ 26210 h 931068"/>
                <a:gd name="connsiteX3" fmla="*/ 531019 w 1171577"/>
                <a:gd name="connsiteY3" fmla="*/ 30956 h 931068"/>
                <a:gd name="connsiteX4" fmla="*/ 528638 w 1171577"/>
                <a:gd name="connsiteY4" fmla="*/ 88107 h 931068"/>
                <a:gd name="connsiteX5" fmla="*/ 592931 w 1171577"/>
                <a:gd name="connsiteY5" fmla="*/ 100011 h 931068"/>
                <a:gd name="connsiteX6" fmla="*/ 607218 w 1171577"/>
                <a:gd name="connsiteY6" fmla="*/ 121444 h 931068"/>
                <a:gd name="connsiteX7" fmla="*/ 695326 w 1171577"/>
                <a:gd name="connsiteY7" fmla="*/ 123825 h 931068"/>
                <a:gd name="connsiteX8" fmla="*/ 762000 w 1171577"/>
                <a:gd name="connsiteY8" fmla="*/ 214313 h 931068"/>
                <a:gd name="connsiteX9" fmla="*/ 797719 w 1171577"/>
                <a:gd name="connsiteY9" fmla="*/ 330994 h 931068"/>
                <a:gd name="connsiteX10" fmla="*/ 804863 w 1171577"/>
                <a:gd name="connsiteY10" fmla="*/ 433389 h 931068"/>
                <a:gd name="connsiteX11" fmla="*/ 883444 w 1171577"/>
                <a:gd name="connsiteY11" fmla="*/ 531019 h 931068"/>
                <a:gd name="connsiteX12" fmla="*/ 1169194 w 1171577"/>
                <a:gd name="connsiteY12" fmla="*/ 545306 h 931068"/>
                <a:gd name="connsiteX13" fmla="*/ 1171577 w 1171577"/>
                <a:gd name="connsiteY13" fmla="*/ 569119 h 931068"/>
                <a:gd name="connsiteX14" fmla="*/ 523875 w 1171577"/>
                <a:gd name="connsiteY14" fmla="*/ 592931 h 931068"/>
                <a:gd name="connsiteX15" fmla="*/ 602456 w 1171577"/>
                <a:gd name="connsiteY15" fmla="*/ 588168 h 931068"/>
                <a:gd name="connsiteX16" fmla="*/ 600076 w 1171577"/>
                <a:gd name="connsiteY16" fmla="*/ 771525 h 931068"/>
                <a:gd name="connsiteX17" fmla="*/ 626269 w 1171577"/>
                <a:gd name="connsiteY17" fmla="*/ 771526 h 931068"/>
                <a:gd name="connsiteX18" fmla="*/ 626269 w 1171577"/>
                <a:gd name="connsiteY18" fmla="*/ 809625 h 931068"/>
                <a:gd name="connsiteX19" fmla="*/ 650080 w 1171577"/>
                <a:gd name="connsiteY19" fmla="*/ 812005 h 931068"/>
                <a:gd name="connsiteX20" fmla="*/ 652463 w 1171577"/>
                <a:gd name="connsiteY20" fmla="*/ 869156 h 931068"/>
                <a:gd name="connsiteX21" fmla="*/ 671513 w 1171577"/>
                <a:gd name="connsiteY21" fmla="*/ 888206 h 931068"/>
                <a:gd name="connsiteX22" fmla="*/ 697707 w 1171577"/>
                <a:gd name="connsiteY22" fmla="*/ 897730 h 931068"/>
                <a:gd name="connsiteX23" fmla="*/ 692945 w 1171577"/>
                <a:gd name="connsiteY23" fmla="*/ 931068 h 931068"/>
                <a:gd name="connsiteX0" fmla="*/ 0 w 1335882"/>
                <a:gd name="connsiteY0" fmla="*/ 2381 h 931068"/>
                <a:gd name="connsiteX1" fmla="*/ 145257 w 1335882"/>
                <a:gd name="connsiteY1" fmla="*/ 0 h 931068"/>
                <a:gd name="connsiteX2" fmla="*/ 152375 w 1335882"/>
                <a:gd name="connsiteY2" fmla="*/ 26210 h 931068"/>
                <a:gd name="connsiteX3" fmla="*/ 531019 w 1335882"/>
                <a:gd name="connsiteY3" fmla="*/ 30956 h 931068"/>
                <a:gd name="connsiteX4" fmla="*/ 528638 w 1335882"/>
                <a:gd name="connsiteY4" fmla="*/ 88107 h 931068"/>
                <a:gd name="connsiteX5" fmla="*/ 592931 w 1335882"/>
                <a:gd name="connsiteY5" fmla="*/ 100011 h 931068"/>
                <a:gd name="connsiteX6" fmla="*/ 607218 w 1335882"/>
                <a:gd name="connsiteY6" fmla="*/ 121444 h 931068"/>
                <a:gd name="connsiteX7" fmla="*/ 695326 w 1335882"/>
                <a:gd name="connsiteY7" fmla="*/ 123825 h 931068"/>
                <a:gd name="connsiteX8" fmla="*/ 762000 w 1335882"/>
                <a:gd name="connsiteY8" fmla="*/ 214313 h 931068"/>
                <a:gd name="connsiteX9" fmla="*/ 797719 w 1335882"/>
                <a:gd name="connsiteY9" fmla="*/ 330994 h 931068"/>
                <a:gd name="connsiteX10" fmla="*/ 804863 w 1335882"/>
                <a:gd name="connsiteY10" fmla="*/ 433389 h 931068"/>
                <a:gd name="connsiteX11" fmla="*/ 883444 w 1335882"/>
                <a:gd name="connsiteY11" fmla="*/ 531019 h 931068"/>
                <a:gd name="connsiteX12" fmla="*/ 1169194 w 1335882"/>
                <a:gd name="connsiteY12" fmla="*/ 545306 h 931068"/>
                <a:gd name="connsiteX13" fmla="*/ 1171577 w 1335882"/>
                <a:gd name="connsiteY13" fmla="*/ 569119 h 931068"/>
                <a:gd name="connsiteX14" fmla="*/ 1335882 w 1335882"/>
                <a:gd name="connsiteY14" fmla="*/ 578643 h 931068"/>
                <a:gd name="connsiteX15" fmla="*/ 602456 w 1335882"/>
                <a:gd name="connsiteY15" fmla="*/ 588168 h 931068"/>
                <a:gd name="connsiteX16" fmla="*/ 600076 w 1335882"/>
                <a:gd name="connsiteY16" fmla="*/ 771525 h 931068"/>
                <a:gd name="connsiteX17" fmla="*/ 626269 w 1335882"/>
                <a:gd name="connsiteY17" fmla="*/ 771526 h 931068"/>
                <a:gd name="connsiteX18" fmla="*/ 626269 w 1335882"/>
                <a:gd name="connsiteY18" fmla="*/ 809625 h 931068"/>
                <a:gd name="connsiteX19" fmla="*/ 650080 w 1335882"/>
                <a:gd name="connsiteY19" fmla="*/ 812005 h 931068"/>
                <a:gd name="connsiteX20" fmla="*/ 652463 w 1335882"/>
                <a:gd name="connsiteY20" fmla="*/ 869156 h 931068"/>
                <a:gd name="connsiteX21" fmla="*/ 671513 w 1335882"/>
                <a:gd name="connsiteY21" fmla="*/ 888206 h 931068"/>
                <a:gd name="connsiteX22" fmla="*/ 697707 w 1335882"/>
                <a:gd name="connsiteY22" fmla="*/ 897730 h 931068"/>
                <a:gd name="connsiteX23" fmla="*/ 692945 w 1335882"/>
                <a:gd name="connsiteY23" fmla="*/ 931068 h 931068"/>
                <a:gd name="connsiteX0" fmla="*/ 0 w 1338262"/>
                <a:gd name="connsiteY0" fmla="*/ 2381 h 931068"/>
                <a:gd name="connsiteX1" fmla="*/ 145257 w 1338262"/>
                <a:gd name="connsiteY1" fmla="*/ 0 h 931068"/>
                <a:gd name="connsiteX2" fmla="*/ 152375 w 1338262"/>
                <a:gd name="connsiteY2" fmla="*/ 26210 h 931068"/>
                <a:gd name="connsiteX3" fmla="*/ 531019 w 1338262"/>
                <a:gd name="connsiteY3" fmla="*/ 30956 h 931068"/>
                <a:gd name="connsiteX4" fmla="*/ 528638 w 1338262"/>
                <a:gd name="connsiteY4" fmla="*/ 88107 h 931068"/>
                <a:gd name="connsiteX5" fmla="*/ 592931 w 1338262"/>
                <a:gd name="connsiteY5" fmla="*/ 100011 h 931068"/>
                <a:gd name="connsiteX6" fmla="*/ 607218 w 1338262"/>
                <a:gd name="connsiteY6" fmla="*/ 121444 h 931068"/>
                <a:gd name="connsiteX7" fmla="*/ 695326 w 1338262"/>
                <a:gd name="connsiteY7" fmla="*/ 123825 h 931068"/>
                <a:gd name="connsiteX8" fmla="*/ 762000 w 1338262"/>
                <a:gd name="connsiteY8" fmla="*/ 214313 h 931068"/>
                <a:gd name="connsiteX9" fmla="*/ 797719 w 1338262"/>
                <a:gd name="connsiteY9" fmla="*/ 330994 h 931068"/>
                <a:gd name="connsiteX10" fmla="*/ 804863 w 1338262"/>
                <a:gd name="connsiteY10" fmla="*/ 433389 h 931068"/>
                <a:gd name="connsiteX11" fmla="*/ 883444 w 1338262"/>
                <a:gd name="connsiteY11" fmla="*/ 531019 h 931068"/>
                <a:gd name="connsiteX12" fmla="*/ 1169194 w 1338262"/>
                <a:gd name="connsiteY12" fmla="*/ 545306 h 931068"/>
                <a:gd name="connsiteX13" fmla="*/ 1171577 w 1338262"/>
                <a:gd name="connsiteY13" fmla="*/ 569119 h 931068"/>
                <a:gd name="connsiteX14" fmla="*/ 1335882 w 1338262"/>
                <a:gd name="connsiteY14" fmla="*/ 578643 h 931068"/>
                <a:gd name="connsiteX15" fmla="*/ 1338262 w 1338262"/>
                <a:gd name="connsiteY15" fmla="*/ 602455 h 931068"/>
                <a:gd name="connsiteX16" fmla="*/ 600076 w 1338262"/>
                <a:gd name="connsiteY16" fmla="*/ 771525 h 931068"/>
                <a:gd name="connsiteX17" fmla="*/ 626269 w 1338262"/>
                <a:gd name="connsiteY17" fmla="*/ 771526 h 931068"/>
                <a:gd name="connsiteX18" fmla="*/ 626269 w 1338262"/>
                <a:gd name="connsiteY18" fmla="*/ 809625 h 931068"/>
                <a:gd name="connsiteX19" fmla="*/ 650080 w 1338262"/>
                <a:gd name="connsiteY19" fmla="*/ 812005 h 931068"/>
                <a:gd name="connsiteX20" fmla="*/ 652463 w 1338262"/>
                <a:gd name="connsiteY20" fmla="*/ 869156 h 931068"/>
                <a:gd name="connsiteX21" fmla="*/ 671513 w 1338262"/>
                <a:gd name="connsiteY21" fmla="*/ 888206 h 931068"/>
                <a:gd name="connsiteX22" fmla="*/ 697707 w 1338262"/>
                <a:gd name="connsiteY22" fmla="*/ 897730 h 931068"/>
                <a:gd name="connsiteX23" fmla="*/ 692945 w 1338262"/>
                <a:gd name="connsiteY23" fmla="*/ 931068 h 931068"/>
                <a:gd name="connsiteX0" fmla="*/ 0 w 1520031"/>
                <a:gd name="connsiteY0" fmla="*/ 2381 h 931068"/>
                <a:gd name="connsiteX1" fmla="*/ 145257 w 1520031"/>
                <a:gd name="connsiteY1" fmla="*/ 0 h 931068"/>
                <a:gd name="connsiteX2" fmla="*/ 152375 w 1520031"/>
                <a:gd name="connsiteY2" fmla="*/ 26210 h 931068"/>
                <a:gd name="connsiteX3" fmla="*/ 531019 w 1520031"/>
                <a:gd name="connsiteY3" fmla="*/ 30956 h 931068"/>
                <a:gd name="connsiteX4" fmla="*/ 528638 w 1520031"/>
                <a:gd name="connsiteY4" fmla="*/ 88107 h 931068"/>
                <a:gd name="connsiteX5" fmla="*/ 592931 w 1520031"/>
                <a:gd name="connsiteY5" fmla="*/ 100011 h 931068"/>
                <a:gd name="connsiteX6" fmla="*/ 607218 w 1520031"/>
                <a:gd name="connsiteY6" fmla="*/ 121444 h 931068"/>
                <a:gd name="connsiteX7" fmla="*/ 695326 w 1520031"/>
                <a:gd name="connsiteY7" fmla="*/ 123825 h 931068"/>
                <a:gd name="connsiteX8" fmla="*/ 762000 w 1520031"/>
                <a:gd name="connsiteY8" fmla="*/ 214313 h 931068"/>
                <a:gd name="connsiteX9" fmla="*/ 797719 w 1520031"/>
                <a:gd name="connsiteY9" fmla="*/ 330994 h 931068"/>
                <a:gd name="connsiteX10" fmla="*/ 804863 w 1520031"/>
                <a:gd name="connsiteY10" fmla="*/ 433389 h 931068"/>
                <a:gd name="connsiteX11" fmla="*/ 883444 w 1520031"/>
                <a:gd name="connsiteY11" fmla="*/ 531019 h 931068"/>
                <a:gd name="connsiteX12" fmla="*/ 1169194 w 1520031"/>
                <a:gd name="connsiteY12" fmla="*/ 545306 h 931068"/>
                <a:gd name="connsiteX13" fmla="*/ 1171577 w 1520031"/>
                <a:gd name="connsiteY13" fmla="*/ 569119 h 931068"/>
                <a:gd name="connsiteX14" fmla="*/ 1335882 w 1520031"/>
                <a:gd name="connsiteY14" fmla="*/ 578643 h 931068"/>
                <a:gd name="connsiteX15" fmla="*/ 1338262 w 1520031"/>
                <a:gd name="connsiteY15" fmla="*/ 602455 h 931068"/>
                <a:gd name="connsiteX16" fmla="*/ 1519238 w 1520031"/>
                <a:gd name="connsiteY16" fmla="*/ 614362 h 931068"/>
                <a:gd name="connsiteX17" fmla="*/ 626269 w 1520031"/>
                <a:gd name="connsiteY17" fmla="*/ 771526 h 931068"/>
                <a:gd name="connsiteX18" fmla="*/ 626269 w 1520031"/>
                <a:gd name="connsiteY18" fmla="*/ 809625 h 931068"/>
                <a:gd name="connsiteX19" fmla="*/ 650080 w 1520031"/>
                <a:gd name="connsiteY19" fmla="*/ 812005 h 931068"/>
                <a:gd name="connsiteX20" fmla="*/ 652463 w 1520031"/>
                <a:gd name="connsiteY20" fmla="*/ 869156 h 931068"/>
                <a:gd name="connsiteX21" fmla="*/ 671513 w 1520031"/>
                <a:gd name="connsiteY21" fmla="*/ 888206 h 931068"/>
                <a:gd name="connsiteX22" fmla="*/ 697707 w 1520031"/>
                <a:gd name="connsiteY22" fmla="*/ 897730 h 931068"/>
                <a:gd name="connsiteX23" fmla="*/ 692945 w 1520031"/>
                <a:gd name="connsiteY23" fmla="*/ 931068 h 931068"/>
                <a:gd name="connsiteX0" fmla="*/ 0 w 1519238"/>
                <a:gd name="connsiteY0" fmla="*/ 2381 h 931068"/>
                <a:gd name="connsiteX1" fmla="*/ 145257 w 1519238"/>
                <a:gd name="connsiteY1" fmla="*/ 0 h 931068"/>
                <a:gd name="connsiteX2" fmla="*/ 152375 w 1519238"/>
                <a:gd name="connsiteY2" fmla="*/ 26210 h 931068"/>
                <a:gd name="connsiteX3" fmla="*/ 531019 w 1519238"/>
                <a:gd name="connsiteY3" fmla="*/ 30956 h 931068"/>
                <a:gd name="connsiteX4" fmla="*/ 528638 w 1519238"/>
                <a:gd name="connsiteY4" fmla="*/ 88107 h 931068"/>
                <a:gd name="connsiteX5" fmla="*/ 592931 w 1519238"/>
                <a:gd name="connsiteY5" fmla="*/ 100011 h 931068"/>
                <a:gd name="connsiteX6" fmla="*/ 607218 w 1519238"/>
                <a:gd name="connsiteY6" fmla="*/ 121444 h 931068"/>
                <a:gd name="connsiteX7" fmla="*/ 695326 w 1519238"/>
                <a:gd name="connsiteY7" fmla="*/ 123825 h 931068"/>
                <a:gd name="connsiteX8" fmla="*/ 762000 w 1519238"/>
                <a:gd name="connsiteY8" fmla="*/ 214313 h 931068"/>
                <a:gd name="connsiteX9" fmla="*/ 797719 w 1519238"/>
                <a:gd name="connsiteY9" fmla="*/ 330994 h 931068"/>
                <a:gd name="connsiteX10" fmla="*/ 804863 w 1519238"/>
                <a:gd name="connsiteY10" fmla="*/ 433389 h 931068"/>
                <a:gd name="connsiteX11" fmla="*/ 883444 w 1519238"/>
                <a:gd name="connsiteY11" fmla="*/ 531019 h 931068"/>
                <a:gd name="connsiteX12" fmla="*/ 1169194 w 1519238"/>
                <a:gd name="connsiteY12" fmla="*/ 545306 h 931068"/>
                <a:gd name="connsiteX13" fmla="*/ 1171577 w 1519238"/>
                <a:gd name="connsiteY13" fmla="*/ 569119 h 931068"/>
                <a:gd name="connsiteX14" fmla="*/ 1335882 w 1519238"/>
                <a:gd name="connsiteY14" fmla="*/ 578643 h 931068"/>
                <a:gd name="connsiteX15" fmla="*/ 1338262 w 1519238"/>
                <a:gd name="connsiteY15" fmla="*/ 602455 h 931068"/>
                <a:gd name="connsiteX16" fmla="*/ 1519238 w 1519238"/>
                <a:gd name="connsiteY16" fmla="*/ 614362 h 931068"/>
                <a:gd name="connsiteX17" fmla="*/ 626269 w 1519238"/>
                <a:gd name="connsiteY17" fmla="*/ 771526 h 931068"/>
                <a:gd name="connsiteX18" fmla="*/ 626269 w 1519238"/>
                <a:gd name="connsiteY18" fmla="*/ 809625 h 931068"/>
                <a:gd name="connsiteX19" fmla="*/ 650080 w 1519238"/>
                <a:gd name="connsiteY19" fmla="*/ 812005 h 931068"/>
                <a:gd name="connsiteX20" fmla="*/ 652463 w 1519238"/>
                <a:gd name="connsiteY20" fmla="*/ 869156 h 931068"/>
                <a:gd name="connsiteX21" fmla="*/ 671513 w 1519238"/>
                <a:gd name="connsiteY21" fmla="*/ 888206 h 931068"/>
                <a:gd name="connsiteX22" fmla="*/ 697707 w 1519238"/>
                <a:gd name="connsiteY22" fmla="*/ 897730 h 931068"/>
                <a:gd name="connsiteX23" fmla="*/ 692945 w 1519238"/>
                <a:gd name="connsiteY23" fmla="*/ 931068 h 931068"/>
                <a:gd name="connsiteX0" fmla="*/ 0 w 1519238"/>
                <a:gd name="connsiteY0" fmla="*/ 2381 h 931068"/>
                <a:gd name="connsiteX1" fmla="*/ 145257 w 1519238"/>
                <a:gd name="connsiteY1" fmla="*/ 0 h 931068"/>
                <a:gd name="connsiteX2" fmla="*/ 152375 w 1519238"/>
                <a:gd name="connsiteY2" fmla="*/ 26210 h 931068"/>
                <a:gd name="connsiteX3" fmla="*/ 531019 w 1519238"/>
                <a:gd name="connsiteY3" fmla="*/ 30956 h 931068"/>
                <a:gd name="connsiteX4" fmla="*/ 528638 w 1519238"/>
                <a:gd name="connsiteY4" fmla="*/ 88107 h 931068"/>
                <a:gd name="connsiteX5" fmla="*/ 592931 w 1519238"/>
                <a:gd name="connsiteY5" fmla="*/ 100011 h 931068"/>
                <a:gd name="connsiteX6" fmla="*/ 607218 w 1519238"/>
                <a:gd name="connsiteY6" fmla="*/ 121444 h 931068"/>
                <a:gd name="connsiteX7" fmla="*/ 695326 w 1519238"/>
                <a:gd name="connsiteY7" fmla="*/ 123825 h 931068"/>
                <a:gd name="connsiteX8" fmla="*/ 762000 w 1519238"/>
                <a:gd name="connsiteY8" fmla="*/ 214313 h 931068"/>
                <a:gd name="connsiteX9" fmla="*/ 797719 w 1519238"/>
                <a:gd name="connsiteY9" fmla="*/ 330994 h 931068"/>
                <a:gd name="connsiteX10" fmla="*/ 804863 w 1519238"/>
                <a:gd name="connsiteY10" fmla="*/ 433389 h 931068"/>
                <a:gd name="connsiteX11" fmla="*/ 883444 w 1519238"/>
                <a:gd name="connsiteY11" fmla="*/ 531019 h 931068"/>
                <a:gd name="connsiteX12" fmla="*/ 1169194 w 1519238"/>
                <a:gd name="connsiteY12" fmla="*/ 545306 h 931068"/>
                <a:gd name="connsiteX13" fmla="*/ 1171577 w 1519238"/>
                <a:gd name="connsiteY13" fmla="*/ 569119 h 931068"/>
                <a:gd name="connsiteX14" fmla="*/ 1335882 w 1519238"/>
                <a:gd name="connsiteY14" fmla="*/ 578643 h 931068"/>
                <a:gd name="connsiteX15" fmla="*/ 1338262 w 1519238"/>
                <a:gd name="connsiteY15" fmla="*/ 602455 h 931068"/>
                <a:gd name="connsiteX16" fmla="*/ 1519238 w 1519238"/>
                <a:gd name="connsiteY16" fmla="*/ 614362 h 931068"/>
                <a:gd name="connsiteX17" fmla="*/ 626269 w 1519238"/>
                <a:gd name="connsiteY17" fmla="*/ 771526 h 931068"/>
                <a:gd name="connsiteX18" fmla="*/ 626269 w 1519238"/>
                <a:gd name="connsiteY18" fmla="*/ 809625 h 931068"/>
                <a:gd name="connsiteX19" fmla="*/ 650080 w 1519238"/>
                <a:gd name="connsiteY19" fmla="*/ 812005 h 931068"/>
                <a:gd name="connsiteX20" fmla="*/ 652463 w 1519238"/>
                <a:gd name="connsiteY20" fmla="*/ 869156 h 931068"/>
                <a:gd name="connsiteX21" fmla="*/ 671513 w 1519238"/>
                <a:gd name="connsiteY21" fmla="*/ 888206 h 931068"/>
                <a:gd name="connsiteX22" fmla="*/ 697707 w 1519238"/>
                <a:gd name="connsiteY22" fmla="*/ 897730 h 931068"/>
                <a:gd name="connsiteX23" fmla="*/ 692945 w 1519238"/>
                <a:gd name="connsiteY23" fmla="*/ 931068 h 931068"/>
                <a:gd name="connsiteX0" fmla="*/ 0 w 1519238"/>
                <a:gd name="connsiteY0" fmla="*/ 2381 h 931068"/>
                <a:gd name="connsiteX1" fmla="*/ 145257 w 1519238"/>
                <a:gd name="connsiteY1" fmla="*/ 0 h 931068"/>
                <a:gd name="connsiteX2" fmla="*/ 152375 w 1519238"/>
                <a:gd name="connsiteY2" fmla="*/ 26210 h 931068"/>
                <a:gd name="connsiteX3" fmla="*/ 531019 w 1519238"/>
                <a:gd name="connsiteY3" fmla="*/ 30956 h 931068"/>
                <a:gd name="connsiteX4" fmla="*/ 528638 w 1519238"/>
                <a:gd name="connsiteY4" fmla="*/ 88107 h 931068"/>
                <a:gd name="connsiteX5" fmla="*/ 592931 w 1519238"/>
                <a:gd name="connsiteY5" fmla="*/ 100011 h 931068"/>
                <a:gd name="connsiteX6" fmla="*/ 607218 w 1519238"/>
                <a:gd name="connsiteY6" fmla="*/ 121444 h 931068"/>
                <a:gd name="connsiteX7" fmla="*/ 695326 w 1519238"/>
                <a:gd name="connsiteY7" fmla="*/ 123825 h 931068"/>
                <a:gd name="connsiteX8" fmla="*/ 762000 w 1519238"/>
                <a:gd name="connsiteY8" fmla="*/ 214313 h 931068"/>
                <a:gd name="connsiteX9" fmla="*/ 797719 w 1519238"/>
                <a:gd name="connsiteY9" fmla="*/ 330994 h 931068"/>
                <a:gd name="connsiteX10" fmla="*/ 804863 w 1519238"/>
                <a:gd name="connsiteY10" fmla="*/ 433389 h 931068"/>
                <a:gd name="connsiteX11" fmla="*/ 883444 w 1519238"/>
                <a:gd name="connsiteY11" fmla="*/ 531019 h 931068"/>
                <a:gd name="connsiteX12" fmla="*/ 1169194 w 1519238"/>
                <a:gd name="connsiteY12" fmla="*/ 545306 h 931068"/>
                <a:gd name="connsiteX13" fmla="*/ 1171577 w 1519238"/>
                <a:gd name="connsiteY13" fmla="*/ 569119 h 931068"/>
                <a:gd name="connsiteX14" fmla="*/ 1335882 w 1519238"/>
                <a:gd name="connsiteY14" fmla="*/ 578643 h 931068"/>
                <a:gd name="connsiteX15" fmla="*/ 1338262 w 1519238"/>
                <a:gd name="connsiteY15" fmla="*/ 602455 h 931068"/>
                <a:gd name="connsiteX16" fmla="*/ 1519238 w 1519238"/>
                <a:gd name="connsiteY16" fmla="*/ 614362 h 931068"/>
                <a:gd name="connsiteX17" fmla="*/ 626269 w 1519238"/>
                <a:gd name="connsiteY17" fmla="*/ 771526 h 931068"/>
                <a:gd name="connsiteX18" fmla="*/ 626269 w 1519238"/>
                <a:gd name="connsiteY18" fmla="*/ 809625 h 931068"/>
                <a:gd name="connsiteX19" fmla="*/ 650080 w 1519238"/>
                <a:gd name="connsiteY19" fmla="*/ 812005 h 931068"/>
                <a:gd name="connsiteX20" fmla="*/ 652463 w 1519238"/>
                <a:gd name="connsiteY20" fmla="*/ 869156 h 931068"/>
                <a:gd name="connsiteX21" fmla="*/ 671513 w 1519238"/>
                <a:gd name="connsiteY21" fmla="*/ 888206 h 931068"/>
                <a:gd name="connsiteX22" fmla="*/ 697707 w 1519238"/>
                <a:gd name="connsiteY22" fmla="*/ 897730 h 931068"/>
                <a:gd name="connsiteX23" fmla="*/ 692945 w 1519238"/>
                <a:gd name="connsiteY23" fmla="*/ 931068 h 931068"/>
                <a:gd name="connsiteX0" fmla="*/ 0 w 1519238"/>
                <a:gd name="connsiteY0" fmla="*/ 2381 h 931068"/>
                <a:gd name="connsiteX1" fmla="*/ 145257 w 1519238"/>
                <a:gd name="connsiteY1" fmla="*/ 0 h 931068"/>
                <a:gd name="connsiteX2" fmla="*/ 152375 w 1519238"/>
                <a:gd name="connsiteY2" fmla="*/ 26210 h 931068"/>
                <a:gd name="connsiteX3" fmla="*/ 531019 w 1519238"/>
                <a:gd name="connsiteY3" fmla="*/ 30956 h 931068"/>
                <a:gd name="connsiteX4" fmla="*/ 528638 w 1519238"/>
                <a:gd name="connsiteY4" fmla="*/ 88107 h 931068"/>
                <a:gd name="connsiteX5" fmla="*/ 592931 w 1519238"/>
                <a:gd name="connsiteY5" fmla="*/ 100011 h 931068"/>
                <a:gd name="connsiteX6" fmla="*/ 607218 w 1519238"/>
                <a:gd name="connsiteY6" fmla="*/ 121444 h 931068"/>
                <a:gd name="connsiteX7" fmla="*/ 695326 w 1519238"/>
                <a:gd name="connsiteY7" fmla="*/ 123825 h 931068"/>
                <a:gd name="connsiteX8" fmla="*/ 762000 w 1519238"/>
                <a:gd name="connsiteY8" fmla="*/ 214313 h 931068"/>
                <a:gd name="connsiteX9" fmla="*/ 797719 w 1519238"/>
                <a:gd name="connsiteY9" fmla="*/ 330994 h 931068"/>
                <a:gd name="connsiteX10" fmla="*/ 804863 w 1519238"/>
                <a:gd name="connsiteY10" fmla="*/ 433389 h 931068"/>
                <a:gd name="connsiteX11" fmla="*/ 883444 w 1519238"/>
                <a:gd name="connsiteY11" fmla="*/ 531019 h 931068"/>
                <a:gd name="connsiteX12" fmla="*/ 1169194 w 1519238"/>
                <a:gd name="connsiteY12" fmla="*/ 545306 h 931068"/>
                <a:gd name="connsiteX13" fmla="*/ 1171577 w 1519238"/>
                <a:gd name="connsiteY13" fmla="*/ 569119 h 931068"/>
                <a:gd name="connsiteX14" fmla="*/ 1335882 w 1519238"/>
                <a:gd name="connsiteY14" fmla="*/ 578643 h 931068"/>
                <a:gd name="connsiteX15" fmla="*/ 1338262 w 1519238"/>
                <a:gd name="connsiteY15" fmla="*/ 602455 h 931068"/>
                <a:gd name="connsiteX16" fmla="*/ 1519238 w 1519238"/>
                <a:gd name="connsiteY16" fmla="*/ 614362 h 931068"/>
                <a:gd name="connsiteX17" fmla="*/ 626269 w 1519238"/>
                <a:gd name="connsiteY17" fmla="*/ 771526 h 931068"/>
                <a:gd name="connsiteX18" fmla="*/ 626269 w 1519238"/>
                <a:gd name="connsiteY18" fmla="*/ 809625 h 931068"/>
                <a:gd name="connsiteX19" fmla="*/ 650080 w 1519238"/>
                <a:gd name="connsiteY19" fmla="*/ 812005 h 931068"/>
                <a:gd name="connsiteX20" fmla="*/ 652463 w 1519238"/>
                <a:gd name="connsiteY20" fmla="*/ 869156 h 931068"/>
                <a:gd name="connsiteX21" fmla="*/ 671513 w 1519238"/>
                <a:gd name="connsiteY21" fmla="*/ 888206 h 931068"/>
                <a:gd name="connsiteX22" fmla="*/ 697707 w 1519238"/>
                <a:gd name="connsiteY22" fmla="*/ 897730 h 931068"/>
                <a:gd name="connsiteX23" fmla="*/ 692945 w 1519238"/>
                <a:gd name="connsiteY23" fmla="*/ 931068 h 931068"/>
                <a:gd name="connsiteX0" fmla="*/ 0 w 1545432"/>
                <a:gd name="connsiteY0" fmla="*/ 2381 h 931068"/>
                <a:gd name="connsiteX1" fmla="*/ 145257 w 1545432"/>
                <a:gd name="connsiteY1" fmla="*/ 0 h 931068"/>
                <a:gd name="connsiteX2" fmla="*/ 152375 w 1545432"/>
                <a:gd name="connsiteY2" fmla="*/ 26210 h 931068"/>
                <a:gd name="connsiteX3" fmla="*/ 531019 w 1545432"/>
                <a:gd name="connsiteY3" fmla="*/ 30956 h 931068"/>
                <a:gd name="connsiteX4" fmla="*/ 528638 w 1545432"/>
                <a:gd name="connsiteY4" fmla="*/ 88107 h 931068"/>
                <a:gd name="connsiteX5" fmla="*/ 592931 w 1545432"/>
                <a:gd name="connsiteY5" fmla="*/ 100011 h 931068"/>
                <a:gd name="connsiteX6" fmla="*/ 607218 w 1545432"/>
                <a:gd name="connsiteY6" fmla="*/ 121444 h 931068"/>
                <a:gd name="connsiteX7" fmla="*/ 695326 w 1545432"/>
                <a:gd name="connsiteY7" fmla="*/ 123825 h 931068"/>
                <a:gd name="connsiteX8" fmla="*/ 762000 w 1545432"/>
                <a:gd name="connsiteY8" fmla="*/ 214313 h 931068"/>
                <a:gd name="connsiteX9" fmla="*/ 797719 w 1545432"/>
                <a:gd name="connsiteY9" fmla="*/ 330994 h 931068"/>
                <a:gd name="connsiteX10" fmla="*/ 804863 w 1545432"/>
                <a:gd name="connsiteY10" fmla="*/ 433389 h 931068"/>
                <a:gd name="connsiteX11" fmla="*/ 883444 w 1545432"/>
                <a:gd name="connsiteY11" fmla="*/ 531019 h 931068"/>
                <a:gd name="connsiteX12" fmla="*/ 1169194 w 1545432"/>
                <a:gd name="connsiteY12" fmla="*/ 545306 h 931068"/>
                <a:gd name="connsiteX13" fmla="*/ 1171577 w 1545432"/>
                <a:gd name="connsiteY13" fmla="*/ 569119 h 931068"/>
                <a:gd name="connsiteX14" fmla="*/ 1335882 w 1545432"/>
                <a:gd name="connsiteY14" fmla="*/ 578643 h 931068"/>
                <a:gd name="connsiteX15" fmla="*/ 1338262 w 1545432"/>
                <a:gd name="connsiteY15" fmla="*/ 602455 h 931068"/>
                <a:gd name="connsiteX16" fmla="*/ 1519238 w 1545432"/>
                <a:gd name="connsiteY16" fmla="*/ 614362 h 931068"/>
                <a:gd name="connsiteX17" fmla="*/ 1545432 w 1545432"/>
                <a:gd name="connsiteY17" fmla="*/ 671513 h 931068"/>
                <a:gd name="connsiteX18" fmla="*/ 626269 w 1545432"/>
                <a:gd name="connsiteY18" fmla="*/ 809625 h 931068"/>
                <a:gd name="connsiteX19" fmla="*/ 650080 w 1545432"/>
                <a:gd name="connsiteY19" fmla="*/ 812005 h 931068"/>
                <a:gd name="connsiteX20" fmla="*/ 652463 w 1545432"/>
                <a:gd name="connsiteY20" fmla="*/ 869156 h 931068"/>
                <a:gd name="connsiteX21" fmla="*/ 671513 w 1545432"/>
                <a:gd name="connsiteY21" fmla="*/ 888206 h 931068"/>
                <a:gd name="connsiteX22" fmla="*/ 697707 w 1545432"/>
                <a:gd name="connsiteY22" fmla="*/ 897730 h 931068"/>
                <a:gd name="connsiteX23" fmla="*/ 692945 w 1545432"/>
                <a:gd name="connsiteY23" fmla="*/ 931068 h 931068"/>
                <a:gd name="connsiteX0" fmla="*/ 0 w 1578769"/>
                <a:gd name="connsiteY0" fmla="*/ 2381 h 931068"/>
                <a:gd name="connsiteX1" fmla="*/ 145257 w 1578769"/>
                <a:gd name="connsiteY1" fmla="*/ 0 h 931068"/>
                <a:gd name="connsiteX2" fmla="*/ 152375 w 1578769"/>
                <a:gd name="connsiteY2" fmla="*/ 26210 h 931068"/>
                <a:gd name="connsiteX3" fmla="*/ 531019 w 1578769"/>
                <a:gd name="connsiteY3" fmla="*/ 30956 h 931068"/>
                <a:gd name="connsiteX4" fmla="*/ 528638 w 1578769"/>
                <a:gd name="connsiteY4" fmla="*/ 88107 h 931068"/>
                <a:gd name="connsiteX5" fmla="*/ 592931 w 1578769"/>
                <a:gd name="connsiteY5" fmla="*/ 100011 h 931068"/>
                <a:gd name="connsiteX6" fmla="*/ 607218 w 1578769"/>
                <a:gd name="connsiteY6" fmla="*/ 121444 h 931068"/>
                <a:gd name="connsiteX7" fmla="*/ 695326 w 1578769"/>
                <a:gd name="connsiteY7" fmla="*/ 123825 h 931068"/>
                <a:gd name="connsiteX8" fmla="*/ 762000 w 1578769"/>
                <a:gd name="connsiteY8" fmla="*/ 214313 h 931068"/>
                <a:gd name="connsiteX9" fmla="*/ 797719 w 1578769"/>
                <a:gd name="connsiteY9" fmla="*/ 330994 h 931068"/>
                <a:gd name="connsiteX10" fmla="*/ 804863 w 1578769"/>
                <a:gd name="connsiteY10" fmla="*/ 433389 h 931068"/>
                <a:gd name="connsiteX11" fmla="*/ 883444 w 1578769"/>
                <a:gd name="connsiteY11" fmla="*/ 531019 h 931068"/>
                <a:gd name="connsiteX12" fmla="*/ 1169194 w 1578769"/>
                <a:gd name="connsiteY12" fmla="*/ 545306 h 931068"/>
                <a:gd name="connsiteX13" fmla="*/ 1171577 w 1578769"/>
                <a:gd name="connsiteY13" fmla="*/ 569119 h 931068"/>
                <a:gd name="connsiteX14" fmla="*/ 1335882 w 1578769"/>
                <a:gd name="connsiteY14" fmla="*/ 578643 h 931068"/>
                <a:gd name="connsiteX15" fmla="*/ 1338262 w 1578769"/>
                <a:gd name="connsiteY15" fmla="*/ 602455 h 931068"/>
                <a:gd name="connsiteX16" fmla="*/ 1519238 w 1578769"/>
                <a:gd name="connsiteY16" fmla="*/ 614362 h 931068"/>
                <a:gd name="connsiteX17" fmla="*/ 1545432 w 1578769"/>
                <a:gd name="connsiteY17" fmla="*/ 671513 h 931068"/>
                <a:gd name="connsiteX18" fmla="*/ 1578769 w 1578769"/>
                <a:gd name="connsiteY18" fmla="*/ 704850 h 931068"/>
                <a:gd name="connsiteX19" fmla="*/ 650080 w 1578769"/>
                <a:gd name="connsiteY19" fmla="*/ 812005 h 931068"/>
                <a:gd name="connsiteX20" fmla="*/ 652463 w 1578769"/>
                <a:gd name="connsiteY20" fmla="*/ 869156 h 931068"/>
                <a:gd name="connsiteX21" fmla="*/ 671513 w 1578769"/>
                <a:gd name="connsiteY21" fmla="*/ 888206 h 931068"/>
                <a:gd name="connsiteX22" fmla="*/ 697707 w 1578769"/>
                <a:gd name="connsiteY22" fmla="*/ 897730 h 931068"/>
                <a:gd name="connsiteX23" fmla="*/ 692945 w 1578769"/>
                <a:gd name="connsiteY23" fmla="*/ 931068 h 931068"/>
                <a:gd name="connsiteX0" fmla="*/ 0 w 1585911"/>
                <a:gd name="connsiteY0" fmla="*/ 2381 h 931068"/>
                <a:gd name="connsiteX1" fmla="*/ 145257 w 1585911"/>
                <a:gd name="connsiteY1" fmla="*/ 0 h 931068"/>
                <a:gd name="connsiteX2" fmla="*/ 152375 w 1585911"/>
                <a:gd name="connsiteY2" fmla="*/ 26210 h 931068"/>
                <a:gd name="connsiteX3" fmla="*/ 531019 w 1585911"/>
                <a:gd name="connsiteY3" fmla="*/ 30956 h 931068"/>
                <a:gd name="connsiteX4" fmla="*/ 528638 w 1585911"/>
                <a:gd name="connsiteY4" fmla="*/ 88107 h 931068"/>
                <a:gd name="connsiteX5" fmla="*/ 592931 w 1585911"/>
                <a:gd name="connsiteY5" fmla="*/ 100011 h 931068"/>
                <a:gd name="connsiteX6" fmla="*/ 607218 w 1585911"/>
                <a:gd name="connsiteY6" fmla="*/ 121444 h 931068"/>
                <a:gd name="connsiteX7" fmla="*/ 695326 w 1585911"/>
                <a:gd name="connsiteY7" fmla="*/ 123825 h 931068"/>
                <a:gd name="connsiteX8" fmla="*/ 762000 w 1585911"/>
                <a:gd name="connsiteY8" fmla="*/ 214313 h 931068"/>
                <a:gd name="connsiteX9" fmla="*/ 797719 w 1585911"/>
                <a:gd name="connsiteY9" fmla="*/ 330994 h 931068"/>
                <a:gd name="connsiteX10" fmla="*/ 804863 w 1585911"/>
                <a:gd name="connsiteY10" fmla="*/ 433389 h 931068"/>
                <a:gd name="connsiteX11" fmla="*/ 883444 w 1585911"/>
                <a:gd name="connsiteY11" fmla="*/ 531019 h 931068"/>
                <a:gd name="connsiteX12" fmla="*/ 1169194 w 1585911"/>
                <a:gd name="connsiteY12" fmla="*/ 545306 h 931068"/>
                <a:gd name="connsiteX13" fmla="*/ 1171577 w 1585911"/>
                <a:gd name="connsiteY13" fmla="*/ 569119 h 931068"/>
                <a:gd name="connsiteX14" fmla="*/ 1335882 w 1585911"/>
                <a:gd name="connsiteY14" fmla="*/ 578643 h 931068"/>
                <a:gd name="connsiteX15" fmla="*/ 1338262 w 1585911"/>
                <a:gd name="connsiteY15" fmla="*/ 602455 h 931068"/>
                <a:gd name="connsiteX16" fmla="*/ 1519238 w 1585911"/>
                <a:gd name="connsiteY16" fmla="*/ 614362 h 931068"/>
                <a:gd name="connsiteX17" fmla="*/ 1545432 w 1585911"/>
                <a:gd name="connsiteY17" fmla="*/ 671513 h 931068"/>
                <a:gd name="connsiteX18" fmla="*/ 1578769 w 1585911"/>
                <a:gd name="connsiteY18" fmla="*/ 704850 h 931068"/>
                <a:gd name="connsiteX19" fmla="*/ 1585911 w 1585911"/>
                <a:gd name="connsiteY19" fmla="*/ 797718 h 931068"/>
                <a:gd name="connsiteX20" fmla="*/ 652463 w 1585911"/>
                <a:gd name="connsiteY20" fmla="*/ 869156 h 931068"/>
                <a:gd name="connsiteX21" fmla="*/ 671513 w 1585911"/>
                <a:gd name="connsiteY21" fmla="*/ 888206 h 931068"/>
                <a:gd name="connsiteX22" fmla="*/ 697707 w 1585911"/>
                <a:gd name="connsiteY22" fmla="*/ 897730 h 931068"/>
                <a:gd name="connsiteX23" fmla="*/ 692945 w 1585911"/>
                <a:gd name="connsiteY23" fmla="*/ 931068 h 931068"/>
                <a:gd name="connsiteX0" fmla="*/ 0 w 1616869"/>
                <a:gd name="connsiteY0" fmla="*/ 2381 h 931068"/>
                <a:gd name="connsiteX1" fmla="*/ 145257 w 1616869"/>
                <a:gd name="connsiteY1" fmla="*/ 0 h 931068"/>
                <a:gd name="connsiteX2" fmla="*/ 152375 w 1616869"/>
                <a:gd name="connsiteY2" fmla="*/ 26210 h 931068"/>
                <a:gd name="connsiteX3" fmla="*/ 531019 w 1616869"/>
                <a:gd name="connsiteY3" fmla="*/ 30956 h 931068"/>
                <a:gd name="connsiteX4" fmla="*/ 528638 w 1616869"/>
                <a:gd name="connsiteY4" fmla="*/ 88107 h 931068"/>
                <a:gd name="connsiteX5" fmla="*/ 592931 w 1616869"/>
                <a:gd name="connsiteY5" fmla="*/ 100011 h 931068"/>
                <a:gd name="connsiteX6" fmla="*/ 607218 w 1616869"/>
                <a:gd name="connsiteY6" fmla="*/ 121444 h 931068"/>
                <a:gd name="connsiteX7" fmla="*/ 695326 w 1616869"/>
                <a:gd name="connsiteY7" fmla="*/ 123825 h 931068"/>
                <a:gd name="connsiteX8" fmla="*/ 762000 w 1616869"/>
                <a:gd name="connsiteY8" fmla="*/ 214313 h 931068"/>
                <a:gd name="connsiteX9" fmla="*/ 797719 w 1616869"/>
                <a:gd name="connsiteY9" fmla="*/ 330994 h 931068"/>
                <a:gd name="connsiteX10" fmla="*/ 804863 w 1616869"/>
                <a:gd name="connsiteY10" fmla="*/ 433389 h 931068"/>
                <a:gd name="connsiteX11" fmla="*/ 883444 w 1616869"/>
                <a:gd name="connsiteY11" fmla="*/ 531019 h 931068"/>
                <a:gd name="connsiteX12" fmla="*/ 1169194 w 1616869"/>
                <a:gd name="connsiteY12" fmla="*/ 545306 h 931068"/>
                <a:gd name="connsiteX13" fmla="*/ 1171577 w 1616869"/>
                <a:gd name="connsiteY13" fmla="*/ 569119 h 931068"/>
                <a:gd name="connsiteX14" fmla="*/ 1335882 w 1616869"/>
                <a:gd name="connsiteY14" fmla="*/ 578643 h 931068"/>
                <a:gd name="connsiteX15" fmla="*/ 1338262 w 1616869"/>
                <a:gd name="connsiteY15" fmla="*/ 602455 h 931068"/>
                <a:gd name="connsiteX16" fmla="*/ 1519238 w 1616869"/>
                <a:gd name="connsiteY16" fmla="*/ 614362 h 931068"/>
                <a:gd name="connsiteX17" fmla="*/ 1545432 w 1616869"/>
                <a:gd name="connsiteY17" fmla="*/ 671513 h 931068"/>
                <a:gd name="connsiteX18" fmla="*/ 1578769 w 1616869"/>
                <a:gd name="connsiteY18" fmla="*/ 704850 h 931068"/>
                <a:gd name="connsiteX19" fmla="*/ 1585911 w 1616869"/>
                <a:gd name="connsiteY19" fmla="*/ 797718 h 931068"/>
                <a:gd name="connsiteX20" fmla="*/ 1616869 w 1616869"/>
                <a:gd name="connsiteY20" fmla="*/ 802481 h 931068"/>
                <a:gd name="connsiteX21" fmla="*/ 671513 w 1616869"/>
                <a:gd name="connsiteY21" fmla="*/ 888206 h 931068"/>
                <a:gd name="connsiteX22" fmla="*/ 697707 w 1616869"/>
                <a:gd name="connsiteY22" fmla="*/ 897730 h 931068"/>
                <a:gd name="connsiteX23" fmla="*/ 692945 w 1616869"/>
                <a:gd name="connsiteY23" fmla="*/ 931068 h 931068"/>
                <a:gd name="connsiteX0" fmla="*/ 0 w 1616869"/>
                <a:gd name="connsiteY0" fmla="*/ 2381 h 931068"/>
                <a:gd name="connsiteX1" fmla="*/ 145257 w 1616869"/>
                <a:gd name="connsiteY1" fmla="*/ 0 h 931068"/>
                <a:gd name="connsiteX2" fmla="*/ 152375 w 1616869"/>
                <a:gd name="connsiteY2" fmla="*/ 26210 h 931068"/>
                <a:gd name="connsiteX3" fmla="*/ 531019 w 1616869"/>
                <a:gd name="connsiteY3" fmla="*/ 30956 h 931068"/>
                <a:gd name="connsiteX4" fmla="*/ 528638 w 1616869"/>
                <a:gd name="connsiteY4" fmla="*/ 88107 h 931068"/>
                <a:gd name="connsiteX5" fmla="*/ 592931 w 1616869"/>
                <a:gd name="connsiteY5" fmla="*/ 100011 h 931068"/>
                <a:gd name="connsiteX6" fmla="*/ 607218 w 1616869"/>
                <a:gd name="connsiteY6" fmla="*/ 121444 h 931068"/>
                <a:gd name="connsiteX7" fmla="*/ 695326 w 1616869"/>
                <a:gd name="connsiteY7" fmla="*/ 123825 h 931068"/>
                <a:gd name="connsiteX8" fmla="*/ 762000 w 1616869"/>
                <a:gd name="connsiteY8" fmla="*/ 214313 h 931068"/>
                <a:gd name="connsiteX9" fmla="*/ 797719 w 1616869"/>
                <a:gd name="connsiteY9" fmla="*/ 330994 h 931068"/>
                <a:gd name="connsiteX10" fmla="*/ 804863 w 1616869"/>
                <a:gd name="connsiteY10" fmla="*/ 433389 h 931068"/>
                <a:gd name="connsiteX11" fmla="*/ 883444 w 1616869"/>
                <a:gd name="connsiteY11" fmla="*/ 531019 h 931068"/>
                <a:gd name="connsiteX12" fmla="*/ 1169194 w 1616869"/>
                <a:gd name="connsiteY12" fmla="*/ 545306 h 931068"/>
                <a:gd name="connsiteX13" fmla="*/ 1171577 w 1616869"/>
                <a:gd name="connsiteY13" fmla="*/ 569119 h 931068"/>
                <a:gd name="connsiteX14" fmla="*/ 1335882 w 1616869"/>
                <a:gd name="connsiteY14" fmla="*/ 578643 h 931068"/>
                <a:gd name="connsiteX15" fmla="*/ 1338262 w 1616869"/>
                <a:gd name="connsiteY15" fmla="*/ 602455 h 931068"/>
                <a:gd name="connsiteX16" fmla="*/ 1519238 w 1616869"/>
                <a:gd name="connsiteY16" fmla="*/ 614362 h 931068"/>
                <a:gd name="connsiteX17" fmla="*/ 1545432 w 1616869"/>
                <a:gd name="connsiteY17" fmla="*/ 671513 h 931068"/>
                <a:gd name="connsiteX18" fmla="*/ 1578769 w 1616869"/>
                <a:gd name="connsiteY18" fmla="*/ 704850 h 931068"/>
                <a:gd name="connsiteX19" fmla="*/ 1585911 w 1616869"/>
                <a:gd name="connsiteY19" fmla="*/ 797718 h 931068"/>
                <a:gd name="connsiteX20" fmla="*/ 1616869 w 1616869"/>
                <a:gd name="connsiteY20" fmla="*/ 802481 h 931068"/>
                <a:gd name="connsiteX21" fmla="*/ 1614488 w 1616869"/>
                <a:gd name="connsiteY21" fmla="*/ 833438 h 931068"/>
                <a:gd name="connsiteX22" fmla="*/ 697707 w 1616869"/>
                <a:gd name="connsiteY22" fmla="*/ 897730 h 931068"/>
                <a:gd name="connsiteX23" fmla="*/ 692945 w 1616869"/>
                <a:gd name="connsiteY23" fmla="*/ 931068 h 931068"/>
                <a:gd name="connsiteX0" fmla="*/ 0 w 1659732"/>
                <a:gd name="connsiteY0" fmla="*/ 2381 h 931068"/>
                <a:gd name="connsiteX1" fmla="*/ 145257 w 1659732"/>
                <a:gd name="connsiteY1" fmla="*/ 0 h 931068"/>
                <a:gd name="connsiteX2" fmla="*/ 152375 w 1659732"/>
                <a:gd name="connsiteY2" fmla="*/ 26210 h 931068"/>
                <a:gd name="connsiteX3" fmla="*/ 531019 w 1659732"/>
                <a:gd name="connsiteY3" fmla="*/ 30956 h 931068"/>
                <a:gd name="connsiteX4" fmla="*/ 528638 w 1659732"/>
                <a:gd name="connsiteY4" fmla="*/ 88107 h 931068"/>
                <a:gd name="connsiteX5" fmla="*/ 592931 w 1659732"/>
                <a:gd name="connsiteY5" fmla="*/ 100011 h 931068"/>
                <a:gd name="connsiteX6" fmla="*/ 607218 w 1659732"/>
                <a:gd name="connsiteY6" fmla="*/ 121444 h 931068"/>
                <a:gd name="connsiteX7" fmla="*/ 695326 w 1659732"/>
                <a:gd name="connsiteY7" fmla="*/ 123825 h 931068"/>
                <a:gd name="connsiteX8" fmla="*/ 762000 w 1659732"/>
                <a:gd name="connsiteY8" fmla="*/ 214313 h 931068"/>
                <a:gd name="connsiteX9" fmla="*/ 797719 w 1659732"/>
                <a:gd name="connsiteY9" fmla="*/ 330994 h 931068"/>
                <a:gd name="connsiteX10" fmla="*/ 804863 w 1659732"/>
                <a:gd name="connsiteY10" fmla="*/ 433389 h 931068"/>
                <a:gd name="connsiteX11" fmla="*/ 883444 w 1659732"/>
                <a:gd name="connsiteY11" fmla="*/ 531019 h 931068"/>
                <a:gd name="connsiteX12" fmla="*/ 1169194 w 1659732"/>
                <a:gd name="connsiteY12" fmla="*/ 545306 h 931068"/>
                <a:gd name="connsiteX13" fmla="*/ 1171577 w 1659732"/>
                <a:gd name="connsiteY13" fmla="*/ 569119 h 931068"/>
                <a:gd name="connsiteX14" fmla="*/ 1335882 w 1659732"/>
                <a:gd name="connsiteY14" fmla="*/ 578643 h 931068"/>
                <a:gd name="connsiteX15" fmla="*/ 1338262 w 1659732"/>
                <a:gd name="connsiteY15" fmla="*/ 602455 h 931068"/>
                <a:gd name="connsiteX16" fmla="*/ 1519238 w 1659732"/>
                <a:gd name="connsiteY16" fmla="*/ 614362 h 931068"/>
                <a:gd name="connsiteX17" fmla="*/ 1545432 w 1659732"/>
                <a:gd name="connsiteY17" fmla="*/ 671513 h 931068"/>
                <a:gd name="connsiteX18" fmla="*/ 1578769 w 1659732"/>
                <a:gd name="connsiteY18" fmla="*/ 704850 h 931068"/>
                <a:gd name="connsiteX19" fmla="*/ 1585911 w 1659732"/>
                <a:gd name="connsiteY19" fmla="*/ 797718 h 931068"/>
                <a:gd name="connsiteX20" fmla="*/ 1616869 w 1659732"/>
                <a:gd name="connsiteY20" fmla="*/ 802481 h 931068"/>
                <a:gd name="connsiteX21" fmla="*/ 1614488 w 1659732"/>
                <a:gd name="connsiteY21" fmla="*/ 833438 h 931068"/>
                <a:gd name="connsiteX22" fmla="*/ 1659732 w 1659732"/>
                <a:gd name="connsiteY22" fmla="*/ 838199 h 931068"/>
                <a:gd name="connsiteX23" fmla="*/ 692945 w 1659732"/>
                <a:gd name="connsiteY23" fmla="*/ 931068 h 931068"/>
                <a:gd name="connsiteX0" fmla="*/ 0 w 1693070"/>
                <a:gd name="connsiteY0" fmla="*/ 2381 h 969168"/>
                <a:gd name="connsiteX1" fmla="*/ 145257 w 1693070"/>
                <a:gd name="connsiteY1" fmla="*/ 0 h 969168"/>
                <a:gd name="connsiteX2" fmla="*/ 152375 w 1693070"/>
                <a:gd name="connsiteY2" fmla="*/ 26210 h 969168"/>
                <a:gd name="connsiteX3" fmla="*/ 531019 w 1693070"/>
                <a:gd name="connsiteY3" fmla="*/ 30956 h 969168"/>
                <a:gd name="connsiteX4" fmla="*/ 528638 w 1693070"/>
                <a:gd name="connsiteY4" fmla="*/ 88107 h 969168"/>
                <a:gd name="connsiteX5" fmla="*/ 592931 w 1693070"/>
                <a:gd name="connsiteY5" fmla="*/ 100011 h 969168"/>
                <a:gd name="connsiteX6" fmla="*/ 607218 w 1693070"/>
                <a:gd name="connsiteY6" fmla="*/ 121444 h 969168"/>
                <a:gd name="connsiteX7" fmla="*/ 695326 w 1693070"/>
                <a:gd name="connsiteY7" fmla="*/ 123825 h 969168"/>
                <a:gd name="connsiteX8" fmla="*/ 762000 w 1693070"/>
                <a:gd name="connsiteY8" fmla="*/ 214313 h 969168"/>
                <a:gd name="connsiteX9" fmla="*/ 797719 w 1693070"/>
                <a:gd name="connsiteY9" fmla="*/ 330994 h 969168"/>
                <a:gd name="connsiteX10" fmla="*/ 804863 w 1693070"/>
                <a:gd name="connsiteY10" fmla="*/ 433389 h 969168"/>
                <a:gd name="connsiteX11" fmla="*/ 883444 w 1693070"/>
                <a:gd name="connsiteY11" fmla="*/ 531019 h 969168"/>
                <a:gd name="connsiteX12" fmla="*/ 1169194 w 1693070"/>
                <a:gd name="connsiteY12" fmla="*/ 545306 h 969168"/>
                <a:gd name="connsiteX13" fmla="*/ 1171577 w 1693070"/>
                <a:gd name="connsiteY13" fmla="*/ 569119 h 969168"/>
                <a:gd name="connsiteX14" fmla="*/ 1335882 w 1693070"/>
                <a:gd name="connsiteY14" fmla="*/ 578643 h 969168"/>
                <a:gd name="connsiteX15" fmla="*/ 1338262 w 1693070"/>
                <a:gd name="connsiteY15" fmla="*/ 602455 h 969168"/>
                <a:gd name="connsiteX16" fmla="*/ 1519238 w 1693070"/>
                <a:gd name="connsiteY16" fmla="*/ 614362 h 969168"/>
                <a:gd name="connsiteX17" fmla="*/ 1545432 w 1693070"/>
                <a:gd name="connsiteY17" fmla="*/ 671513 h 969168"/>
                <a:gd name="connsiteX18" fmla="*/ 1578769 w 1693070"/>
                <a:gd name="connsiteY18" fmla="*/ 704850 h 969168"/>
                <a:gd name="connsiteX19" fmla="*/ 1585911 w 1693070"/>
                <a:gd name="connsiteY19" fmla="*/ 797718 h 969168"/>
                <a:gd name="connsiteX20" fmla="*/ 1616869 w 1693070"/>
                <a:gd name="connsiteY20" fmla="*/ 802481 h 969168"/>
                <a:gd name="connsiteX21" fmla="*/ 1614488 w 1693070"/>
                <a:gd name="connsiteY21" fmla="*/ 833438 h 969168"/>
                <a:gd name="connsiteX22" fmla="*/ 1659732 w 1693070"/>
                <a:gd name="connsiteY22" fmla="*/ 838199 h 969168"/>
                <a:gd name="connsiteX23" fmla="*/ 1693070 w 1693070"/>
                <a:gd name="connsiteY23" fmla="*/ 969168 h 969168"/>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5529264 w 5529264"/>
                <a:gd name="connsiteY23"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4693415 w 5529264"/>
                <a:gd name="connsiteY23" fmla="*/ 1685942 h 1919287"/>
                <a:gd name="connsiteX24" fmla="*/ 5529264 w 5529264"/>
                <a:gd name="connsiteY24"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4693415 w 5529264"/>
                <a:gd name="connsiteY23" fmla="*/ 1685942 h 1919287"/>
                <a:gd name="connsiteX24" fmla="*/ 4688652 w 5529264"/>
                <a:gd name="connsiteY24" fmla="*/ 1690704 h 1919287"/>
                <a:gd name="connsiteX25" fmla="*/ 5529264 w 5529264"/>
                <a:gd name="connsiteY2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4693415 w 5529264"/>
                <a:gd name="connsiteY23" fmla="*/ 1685942 h 1919287"/>
                <a:gd name="connsiteX24" fmla="*/ 4067146 w 5529264"/>
                <a:gd name="connsiteY24" fmla="*/ 1914541 h 1919287"/>
                <a:gd name="connsiteX25" fmla="*/ 5529264 w 5529264"/>
                <a:gd name="connsiteY2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4064765 w 5529264"/>
                <a:gd name="connsiteY23" fmla="*/ 1750236 h 1919287"/>
                <a:gd name="connsiteX24" fmla="*/ 4067146 w 5529264"/>
                <a:gd name="connsiteY24" fmla="*/ 1914541 h 1919287"/>
                <a:gd name="connsiteX25" fmla="*/ 5529264 w 5529264"/>
                <a:gd name="connsiteY2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726627 w 5529264"/>
                <a:gd name="connsiteY23" fmla="*/ 1619267 h 1919287"/>
                <a:gd name="connsiteX24" fmla="*/ 4064765 w 5529264"/>
                <a:gd name="connsiteY24" fmla="*/ 1750236 h 1919287"/>
                <a:gd name="connsiteX25" fmla="*/ 4067146 w 5529264"/>
                <a:gd name="connsiteY25" fmla="*/ 1914541 h 1919287"/>
                <a:gd name="connsiteX26" fmla="*/ 5529264 w 5529264"/>
                <a:gd name="connsiteY26"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759964 w 5529264"/>
                <a:gd name="connsiteY23" fmla="*/ 1747855 h 1919287"/>
                <a:gd name="connsiteX24" fmla="*/ 4064765 w 5529264"/>
                <a:gd name="connsiteY24" fmla="*/ 1750236 h 1919287"/>
                <a:gd name="connsiteX25" fmla="*/ 4067146 w 5529264"/>
                <a:gd name="connsiteY25" fmla="*/ 1914541 h 1919287"/>
                <a:gd name="connsiteX26" fmla="*/ 5529264 w 5529264"/>
                <a:gd name="connsiteY26"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483740 w 5529264"/>
                <a:gd name="connsiteY23" fmla="*/ 1628792 h 1919287"/>
                <a:gd name="connsiteX24" fmla="*/ 3759964 w 5529264"/>
                <a:gd name="connsiteY24" fmla="*/ 1747855 h 1919287"/>
                <a:gd name="connsiteX25" fmla="*/ 4064765 w 5529264"/>
                <a:gd name="connsiteY25" fmla="*/ 1750236 h 1919287"/>
                <a:gd name="connsiteX26" fmla="*/ 4067146 w 5529264"/>
                <a:gd name="connsiteY26" fmla="*/ 1914541 h 1919287"/>
                <a:gd name="connsiteX27" fmla="*/ 5529264 w 5529264"/>
                <a:gd name="connsiteY27"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757584 w 5529264"/>
                <a:gd name="connsiteY23" fmla="*/ 1666892 h 1919287"/>
                <a:gd name="connsiteX24" fmla="*/ 3759964 w 5529264"/>
                <a:gd name="connsiteY24" fmla="*/ 1747855 h 1919287"/>
                <a:gd name="connsiteX25" fmla="*/ 4064765 w 5529264"/>
                <a:gd name="connsiteY25" fmla="*/ 1750236 h 1919287"/>
                <a:gd name="connsiteX26" fmla="*/ 4067146 w 5529264"/>
                <a:gd name="connsiteY26" fmla="*/ 1914541 h 1919287"/>
                <a:gd name="connsiteX27" fmla="*/ 5529264 w 5529264"/>
                <a:gd name="connsiteY27"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455165 w 5529264"/>
                <a:gd name="connsiteY23" fmla="*/ 1550210 h 1919287"/>
                <a:gd name="connsiteX24" fmla="*/ 3757584 w 5529264"/>
                <a:gd name="connsiteY24" fmla="*/ 1666892 h 1919287"/>
                <a:gd name="connsiteX25" fmla="*/ 3759964 w 5529264"/>
                <a:gd name="connsiteY25" fmla="*/ 1747855 h 1919287"/>
                <a:gd name="connsiteX26" fmla="*/ 4064765 w 5529264"/>
                <a:gd name="connsiteY26" fmla="*/ 1750236 h 1919287"/>
                <a:gd name="connsiteX27" fmla="*/ 4067146 w 5529264"/>
                <a:gd name="connsiteY27" fmla="*/ 1914541 h 1919287"/>
                <a:gd name="connsiteX28" fmla="*/ 5529264 w 5529264"/>
                <a:gd name="connsiteY28"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588515 w 5529264"/>
                <a:gd name="connsiteY23" fmla="*/ 1664510 h 1919287"/>
                <a:gd name="connsiteX24" fmla="*/ 3757584 w 5529264"/>
                <a:gd name="connsiteY24" fmla="*/ 1666892 h 1919287"/>
                <a:gd name="connsiteX25" fmla="*/ 3759964 w 5529264"/>
                <a:gd name="connsiteY25" fmla="*/ 1747855 h 1919287"/>
                <a:gd name="connsiteX26" fmla="*/ 4064765 w 5529264"/>
                <a:gd name="connsiteY26" fmla="*/ 1750236 h 1919287"/>
                <a:gd name="connsiteX27" fmla="*/ 4067146 w 5529264"/>
                <a:gd name="connsiteY27" fmla="*/ 1914541 h 1919287"/>
                <a:gd name="connsiteX28" fmla="*/ 5529264 w 5529264"/>
                <a:gd name="connsiteY28"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390871 w 5529264"/>
                <a:gd name="connsiteY23" fmla="*/ 1585929 h 1919287"/>
                <a:gd name="connsiteX24" fmla="*/ 3588515 w 5529264"/>
                <a:gd name="connsiteY24" fmla="*/ 1664510 h 1919287"/>
                <a:gd name="connsiteX25" fmla="*/ 3757584 w 5529264"/>
                <a:gd name="connsiteY25" fmla="*/ 1666892 h 1919287"/>
                <a:gd name="connsiteX26" fmla="*/ 3759964 w 5529264"/>
                <a:gd name="connsiteY26" fmla="*/ 1747855 h 1919287"/>
                <a:gd name="connsiteX27" fmla="*/ 4064765 w 5529264"/>
                <a:gd name="connsiteY27" fmla="*/ 1750236 h 1919287"/>
                <a:gd name="connsiteX28" fmla="*/ 4067146 w 5529264"/>
                <a:gd name="connsiteY28" fmla="*/ 1914541 h 1919287"/>
                <a:gd name="connsiteX29" fmla="*/ 5529264 w 5529264"/>
                <a:gd name="connsiteY29"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583752 w 5529264"/>
                <a:gd name="connsiteY23" fmla="*/ 1493060 h 1919287"/>
                <a:gd name="connsiteX24" fmla="*/ 3588515 w 5529264"/>
                <a:gd name="connsiteY24" fmla="*/ 1664510 h 1919287"/>
                <a:gd name="connsiteX25" fmla="*/ 3757584 w 5529264"/>
                <a:gd name="connsiteY25" fmla="*/ 1666892 h 1919287"/>
                <a:gd name="connsiteX26" fmla="*/ 3759964 w 5529264"/>
                <a:gd name="connsiteY26" fmla="*/ 1747855 h 1919287"/>
                <a:gd name="connsiteX27" fmla="*/ 4064765 w 5529264"/>
                <a:gd name="connsiteY27" fmla="*/ 1750236 h 1919287"/>
                <a:gd name="connsiteX28" fmla="*/ 4067146 w 5529264"/>
                <a:gd name="connsiteY28" fmla="*/ 1914541 h 1919287"/>
                <a:gd name="connsiteX29" fmla="*/ 5529264 w 5529264"/>
                <a:gd name="connsiteY29"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440877 w 5529264"/>
                <a:gd name="connsiteY23" fmla="*/ 1450198 h 1919287"/>
                <a:gd name="connsiteX24" fmla="*/ 3583752 w 5529264"/>
                <a:gd name="connsiteY24" fmla="*/ 1493060 h 1919287"/>
                <a:gd name="connsiteX25" fmla="*/ 3588515 w 5529264"/>
                <a:gd name="connsiteY25" fmla="*/ 1664510 h 1919287"/>
                <a:gd name="connsiteX26" fmla="*/ 3757584 w 5529264"/>
                <a:gd name="connsiteY26" fmla="*/ 1666892 h 1919287"/>
                <a:gd name="connsiteX27" fmla="*/ 3759964 w 5529264"/>
                <a:gd name="connsiteY27" fmla="*/ 1747855 h 1919287"/>
                <a:gd name="connsiteX28" fmla="*/ 4064765 w 5529264"/>
                <a:gd name="connsiteY28" fmla="*/ 1750236 h 1919287"/>
                <a:gd name="connsiteX29" fmla="*/ 4067146 w 5529264"/>
                <a:gd name="connsiteY29" fmla="*/ 1914541 h 1919287"/>
                <a:gd name="connsiteX30" fmla="*/ 5529264 w 5529264"/>
                <a:gd name="connsiteY30"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247996 w 5529264"/>
                <a:gd name="connsiteY23" fmla="*/ 1485917 h 1919287"/>
                <a:gd name="connsiteX24" fmla="*/ 3583752 w 5529264"/>
                <a:gd name="connsiteY24" fmla="*/ 1493060 h 1919287"/>
                <a:gd name="connsiteX25" fmla="*/ 3588515 w 5529264"/>
                <a:gd name="connsiteY25" fmla="*/ 1664510 h 1919287"/>
                <a:gd name="connsiteX26" fmla="*/ 3757584 w 5529264"/>
                <a:gd name="connsiteY26" fmla="*/ 1666892 h 1919287"/>
                <a:gd name="connsiteX27" fmla="*/ 3759964 w 5529264"/>
                <a:gd name="connsiteY27" fmla="*/ 1747855 h 1919287"/>
                <a:gd name="connsiteX28" fmla="*/ 4064765 w 5529264"/>
                <a:gd name="connsiteY28" fmla="*/ 1750236 h 1919287"/>
                <a:gd name="connsiteX29" fmla="*/ 4067146 w 5529264"/>
                <a:gd name="connsiteY29" fmla="*/ 1914541 h 1919287"/>
                <a:gd name="connsiteX30" fmla="*/ 5529264 w 5529264"/>
                <a:gd name="connsiteY30"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143221 w 5529264"/>
                <a:gd name="connsiteY23" fmla="*/ 1440673 h 1919287"/>
                <a:gd name="connsiteX24" fmla="*/ 3247996 w 5529264"/>
                <a:gd name="connsiteY24" fmla="*/ 1485917 h 1919287"/>
                <a:gd name="connsiteX25" fmla="*/ 3583752 w 5529264"/>
                <a:gd name="connsiteY25" fmla="*/ 1493060 h 1919287"/>
                <a:gd name="connsiteX26" fmla="*/ 3588515 w 5529264"/>
                <a:gd name="connsiteY26" fmla="*/ 1664510 h 1919287"/>
                <a:gd name="connsiteX27" fmla="*/ 3757584 w 5529264"/>
                <a:gd name="connsiteY27" fmla="*/ 1666892 h 1919287"/>
                <a:gd name="connsiteX28" fmla="*/ 3759964 w 5529264"/>
                <a:gd name="connsiteY28" fmla="*/ 1747855 h 1919287"/>
                <a:gd name="connsiteX29" fmla="*/ 4064765 w 5529264"/>
                <a:gd name="connsiteY29" fmla="*/ 1750236 h 1919287"/>
                <a:gd name="connsiteX30" fmla="*/ 4067146 w 5529264"/>
                <a:gd name="connsiteY30" fmla="*/ 1914541 h 1919287"/>
                <a:gd name="connsiteX31" fmla="*/ 5529264 w 5529264"/>
                <a:gd name="connsiteY31"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240853 w 5529264"/>
                <a:gd name="connsiteY23" fmla="*/ 1409717 h 1919287"/>
                <a:gd name="connsiteX24" fmla="*/ 3247996 w 5529264"/>
                <a:gd name="connsiteY24" fmla="*/ 1485917 h 1919287"/>
                <a:gd name="connsiteX25" fmla="*/ 3583752 w 5529264"/>
                <a:gd name="connsiteY25" fmla="*/ 1493060 h 1919287"/>
                <a:gd name="connsiteX26" fmla="*/ 3588515 w 5529264"/>
                <a:gd name="connsiteY26" fmla="*/ 1664510 h 1919287"/>
                <a:gd name="connsiteX27" fmla="*/ 3757584 w 5529264"/>
                <a:gd name="connsiteY27" fmla="*/ 1666892 h 1919287"/>
                <a:gd name="connsiteX28" fmla="*/ 3759964 w 5529264"/>
                <a:gd name="connsiteY28" fmla="*/ 1747855 h 1919287"/>
                <a:gd name="connsiteX29" fmla="*/ 4064765 w 5529264"/>
                <a:gd name="connsiteY29" fmla="*/ 1750236 h 1919287"/>
                <a:gd name="connsiteX30" fmla="*/ 4067146 w 5529264"/>
                <a:gd name="connsiteY30" fmla="*/ 1914541 h 1919287"/>
                <a:gd name="connsiteX31" fmla="*/ 5529264 w 5529264"/>
                <a:gd name="connsiteY31"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876521 w 5529264"/>
                <a:gd name="connsiteY23" fmla="*/ 1278748 h 1919287"/>
                <a:gd name="connsiteX24" fmla="*/ 3240853 w 5529264"/>
                <a:gd name="connsiteY24" fmla="*/ 1409717 h 1919287"/>
                <a:gd name="connsiteX25" fmla="*/ 3247996 w 5529264"/>
                <a:gd name="connsiteY25" fmla="*/ 1485917 h 1919287"/>
                <a:gd name="connsiteX26" fmla="*/ 3583752 w 5529264"/>
                <a:gd name="connsiteY26" fmla="*/ 1493060 h 1919287"/>
                <a:gd name="connsiteX27" fmla="*/ 3588515 w 5529264"/>
                <a:gd name="connsiteY27" fmla="*/ 1664510 h 1919287"/>
                <a:gd name="connsiteX28" fmla="*/ 3757584 w 5529264"/>
                <a:gd name="connsiteY28" fmla="*/ 1666892 h 1919287"/>
                <a:gd name="connsiteX29" fmla="*/ 3759964 w 5529264"/>
                <a:gd name="connsiteY29" fmla="*/ 1747855 h 1919287"/>
                <a:gd name="connsiteX30" fmla="*/ 4064765 w 5529264"/>
                <a:gd name="connsiteY30" fmla="*/ 1750236 h 1919287"/>
                <a:gd name="connsiteX31" fmla="*/ 4067146 w 5529264"/>
                <a:gd name="connsiteY31" fmla="*/ 1914541 h 1919287"/>
                <a:gd name="connsiteX32" fmla="*/ 5529264 w 5529264"/>
                <a:gd name="connsiteY32"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750315 w 5529264"/>
                <a:gd name="connsiteY23" fmla="*/ 1412098 h 1919287"/>
                <a:gd name="connsiteX24" fmla="*/ 3240853 w 5529264"/>
                <a:gd name="connsiteY24" fmla="*/ 1409717 h 1919287"/>
                <a:gd name="connsiteX25" fmla="*/ 3247996 w 5529264"/>
                <a:gd name="connsiteY25" fmla="*/ 1485917 h 1919287"/>
                <a:gd name="connsiteX26" fmla="*/ 3583752 w 5529264"/>
                <a:gd name="connsiteY26" fmla="*/ 1493060 h 1919287"/>
                <a:gd name="connsiteX27" fmla="*/ 3588515 w 5529264"/>
                <a:gd name="connsiteY27" fmla="*/ 1664510 h 1919287"/>
                <a:gd name="connsiteX28" fmla="*/ 3757584 w 5529264"/>
                <a:gd name="connsiteY28" fmla="*/ 1666892 h 1919287"/>
                <a:gd name="connsiteX29" fmla="*/ 3759964 w 5529264"/>
                <a:gd name="connsiteY29" fmla="*/ 1747855 h 1919287"/>
                <a:gd name="connsiteX30" fmla="*/ 4064765 w 5529264"/>
                <a:gd name="connsiteY30" fmla="*/ 1750236 h 1919287"/>
                <a:gd name="connsiteX31" fmla="*/ 4067146 w 5529264"/>
                <a:gd name="connsiteY31" fmla="*/ 1914541 h 1919287"/>
                <a:gd name="connsiteX32" fmla="*/ 5529264 w 5529264"/>
                <a:gd name="connsiteY32"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171796 w 5529264"/>
                <a:gd name="connsiteY23" fmla="*/ 1323991 h 1919287"/>
                <a:gd name="connsiteX24" fmla="*/ 3240853 w 5529264"/>
                <a:gd name="connsiteY24" fmla="*/ 1409717 h 1919287"/>
                <a:gd name="connsiteX25" fmla="*/ 3247996 w 5529264"/>
                <a:gd name="connsiteY25" fmla="*/ 1485917 h 1919287"/>
                <a:gd name="connsiteX26" fmla="*/ 3583752 w 5529264"/>
                <a:gd name="connsiteY26" fmla="*/ 1493060 h 1919287"/>
                <a:gd name="connsiteX27" fmla="*/ 3588515 w 5529264"/>
                <a:gd name="connsiteY27" fmla="*/ 1664510 h 1919287"/>
                <a:gd name="connsiteX28" fmla="*/ 3757584 w 5529264"/>
                <a:gd name="connsiteY28" fmla="*/ 1666892 h 1919287"/>
                <a:gd name="connsiteX29" fmla="*/ 3759964 w 5529264"/>
                <a:gd name="connsiteY29" fmla="*/ 1747855 h 1919287"/>
                <a:gd name="connsiteX30" fmla="*/ 4064765 w 5529264"/>
                <a:gd name="connsiteY30" fmla="*/ 1750236 h 1919287"/>
                <a:gd name="connsiteX31" fmla="*/ 4067146 w 5529264"/>
                <a:gd name="connsiteY31" fmla="*/ 1914541 h 1919287"/>
                <a:gd name="connsiteX32" fmla="*/ 5529264 w 5529264"/>
                <a:gd name="connsiteY32"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176559 w 5529264"/>
                <a:gd name="connsiteY23" fmla="*/ 1409716 h 1919287"/>
                <a:gd name="connsiteX24" fmla="*/ 3240853 w 5529264"/>
                <a:gd name="connsiteY24" fmla="*/ 1409717 h 1919287"/>
                <a:gd name="connsiteX25" fmla="*/ 3247996 w 5529264"/>
                <a:gd name="connsiteY25" fmla="*/ 1485917 h 1919287"/>
                <a:gd name="connsiteX26" fmla="*/ 3583752 w 5529264"/>
                <a:gd name="connsiteY26" fmla="*/ 1493060 h 1919287"/>
                <a:gd name="connsiteX27" fmla="*/ 3588515 w 5529264"/>
                <a:gd name="connsiteY27" fmla="*/ 1664510 h 1919287"/>
                <a:gd name="connsiteX28" fmla="*/ 3757584 w 5529264"/>
                <a:gd name="connsiteY28" fmla="*/ 1666892 h 1919287"/>
                <a:gd name="connsiteX29" fmla="*/ 3759964 w 5529264"/>
                <a:gd name="connsiteY29" fmla="*/ 1747855 h 1919287"/>
                <a:gd name="connsiteX30" fmla="*/ 4064765 w 5529264"/>
                <a:gd name="connsiteY30" fmla="*/ 1750236 h 1919287"/>
                <a:gd name="connsiteX31" fmla="*/ 4067146 w 5529264"/>
                <a:gd name="connsiteY31" fmla="*/ 1914541 h 1919287"/>
                <a:gd name="connsiteX32" fmla="*/ 5529264 w 5529264"/>
                <a:gd name="connsiteY32"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712215 w 5529264"/>
                <a:gd name="connsiteY23" fmla="*/ 1231123 h 1919287"/>
                <a:gd name="connsiteX24" fmla="*/ 3176559 w 5529264"/>
                <a:gd name="connsiteY24" fmla="*/ 1409716 h 1919287"/>
                <a:gd name="connsiteX25" fmla="*/ 3240853 w 5529264"/>
                <a:gd name="connsiteY25" fmla="*/ 1409717 h 1919287"/>
                <a:gd name="connsiteX26" fmla="*/ 3247996 w 5529264"/>
                <a:gd name="connsiteY26" fmla="*/ 1485917 h 1919287"/>
                <a:gd name="connsiteX27" fmla="*/ 3583752 w 5529264"/>
                <a:gd name="connsiteY27" fmla="*/ 1493060 h 1919287"/>
                <a:gd name="connsiteX28" fmla="*/ 3588515 w 5529264"/>
                <a:gd name="connsiteY28" fmla="*/ 1664510 h 1919287"/>
                <a:gd name="connsiteX29" fmla="*/ 3757584 w 5529264"/>
                <a:gd name="connsiteY29" fmla="*/ 1666892 h 1919287"/>
                <a:gd name="connsiteX30" fmla="*/ 3759964 w 5529264"/>
                <a:gd name="connsiteY30" fmla="*/ 1747855 h 1919287"/>
                <a:gd name="connsiteX31" fmla="*/ 4064765 w 5529264"/>
                <a:gd name="connsiteY31" fmla="*/ 1750236 h 1919287"/>
                <a:gd name="connsiteX32" fmla="*/ 4067146 w 5529264"/>
                <a:gd name="connsiteY32" fmla="*/ 1914541 h 1919287"/>
                <a:gd name="connsiteX33" fmla="*/ 5529264 w 5529264"/>
                <a:gd name="connsiteY33"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169415 w 5529264"/>
                <a:gd name="connsiteY23" fmla="*/ 1333517 h 1919287"/>
                <a:gd name="connsiteX24" fmla="*/ 3176559 w 5529264"/>
                <a:gd name="connsiteY24" fmla="*/ 1409716 h 1919287"/>
                <a:gd name="connsiteX25" fmla="*/ 3240853 w 5529264"/>
                <a:gd name="connsiteY25" fmla="*/ 1409717 h 1919287"/>
                <a:gd name="connsiteX26" fmla="*/ 3247996 w 5529264"/>
                <a:gd name="connsiteY26" fmla="*/ 1485917 h 1919287"/>
                <a:gd name="connsiteX27" fmla="*/ 3583752 w 5529264"/>
                <a:gd name="connsiteY27" fmla="*/ 1493060 h 1919287"/>
                <a:gd name="connsiteX28" fmla="*/ 3588515 w 5529264"/>
                <a:gd name="connsiteY28" fmla="*/ 1664510 h 1919287"/>
                <a:gd name="connsiteX29" fmla="*/ 3757584 w 5529264"/>
                <a:gd name="connsiteY29" fmla="*/ 1666892 h 1919287"/>
                <a:gd name="connsiteX30" fmla="*/ 3759964 w 5529264"/>
                <a:gd name="connsiteY30" fmla="*/ 1747855 h 1919287"/>
                <a:gd name="connsiteX31" fmla="*/ 4064765 w 5529264"/>
                <a:gd name="connsiteY31" fmla="*/ 1750236 h 1919287"/>
                <a:gd name="connsiteX32" fmla="*/ 4067146 w 5529264"/>
                <a:gd name="connsiteY32" fmla="*/ 1914541 h 1919287"/>
                <a:gd name="connsiteX33" fmla="*/ 5529264 w 5529264"/>
                <a:gd name="connsiteY33"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826515 w 5529264"/>
                <a:gd name="connsiteY23" fmla="*/ 1221598 h 1919287"/>
                <a:gd name="connsiteX24" fmla="*/ 3169415 w 5529264"/>
                <a:gd name="connsiteY24" fmla="*/ 1333517 h 1919287"/>
                <a:gd name="connsiteX25" fmla="*/ 3176559 w 5529264"/>
                <a:gd name="connsiteY25" fmla="*/ 1409716 h 1919287"/>
                <a:gd name="connsiteX26" fmla="*/ 3240853 w 5529264"/>
                <a:gd name="connsiteY26" fmla="*/ 1409717 h 1919287"/>
                <a:gd name="connsiteX27" fmla="*/ 3247996 w 5529264"/>
                <a:gd name="connsiteY27" fmla="*/ 1485917 h 1919287"/>
                <a:gd name="connsiteX28" fmla="*/ 3583752 w 5529264"/>
                <a:gd name="connsiteY28" fmla="*/ 1493060 h 1919287"/>
                <a:gd name="connsiteX29" fmla="*/ 3588515 w 5529264"/>
                <a:gd name="connsiteY29" fmla="*/ 1664510 h 1919287"/>
                <a:gd name="connsiteX30" fmla="*/ 3757584 w 5529264"/>
                <a:gd name="connsiteY30" fmla="*/ 1666892 h 1919287"/>
                <a:gd name="connsiteX31" fmla="*/ 3759964 w 5529264"/>
                <a:gd name="connsiteY31" fmla="*/ 1747855 h 1919287"/>
                <a:gd name="connsiteX32" fmla="*/ 4064765 w 5529264"/>
                <a:gd name="connsiteY32" fmla="*/ 1750236 h 1919287"/>
                <a:gd name="connsiteX33" fmla="*/ 4067146 w 5529264"/>
                <a:gd name="connsiteY33" fmla="*/ 1914541 h 1919287"/>
                <a:gd name="connsiteX34" fmla="*/ 5529264 w 5529264"/>
                <a:gd name="connsiteY34"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659828 w 5529264"/>
                <a:gd name="connsiteY23" fmla="*/ 1328754 h 1919287"/>
                <a:gd name="connsiteX24" fmla="*/ 3169415 w 5529264"/>
                <a:gd name="connsiteY24" fmla="*/ 1333517 h 1919287"/>
                <a:gd name="connsiteX25" fmla="*/ 3176559 w 5529264"/>
                <a:gd name="connsiteY25" fmla="*/ 1409716 h 1919287"/>
                <a:gd name="connsiteX26" fmla="*/ 3240853 w 5529264"/>
                <a:gd name="connsiteY26" fmla="*/ 1409717 h 1919287"/>
                <a:gd name="connsiteX27" fmla="*/ 3247996 w 5529264"/>
                <a:gd name="connsiteY27" fmla="*/ 1485917 h 1919287"/>
                <a:gd name="connsiteX28" fmla="*/ 3583752 w 5529264"/>
                <a:gd name="connsiteY28" fmla="*/ 1493060 h 1919287"/>
                <a:gd name="connsiteX29" fmla="*/ 3588515 w 5529264"/>
                <a:gd name="connsiteY29" fmla="*/ 1664510 h 1919287"/>
                <a:gd name="connsiteX30" fmla="*/ 3757584 w 5529264"/>
                <a:gd name="connsiteY30" fmla="*/ 1666892 h 1919287"/>
                <a:gd name="connsiteX31" fmla="*/ 3759964 w 5529264"/>
                <a:gd name="connsiteY31" fmla="*/ 1747855 h 1919287"/>
                <a:gd name="connsiteX32" fmla="*/ 4064765 w 5529264"/>
                <a:gd name="connsiteY32" fmla="*/ 1750236 h 1919287"/>
                <a:gd name="connsiteX33" fmla="*/ 4067146 w 5529264"/>
                <a:gd name="connsiteY33" fmla="*/ 1914541 h 1919287"/>
                <a:gd name="connsiteX34" fmla="*/ 5529264 w 5529264"/>
                <a:gd name="connsiteY34"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431227 w 5529264"/>
                <a:gd name="connsiteY23" fmla="*/ 1216835 h 1919287"/>
                <a:gd name="connsiteX24" fmla="*/ 2659828 w 5529264"/>
                <a:gd name="connsiteY24" fmla="*/ 1328754 h 1919287"/>
                <a:gd name="connsiteX25" fmla="*/ 3169415 w 5529264"/>
                <a:gd name="connsiteY25" fmla="*/ 1333517 h 1919287"/>
                <a:gd name="connsiteX26" fmla="*/ 3176559 w 5529264"/>
                <a:gd name="connsiteY26" fmla="*/ 1409716 h 1919287"/>
                <a:gd name="connsiteX27" fmla="*/ 3240853 w 5529264"/>
                <a:gd name="connsiteY27" fmla="*/ 1409717 h 1919287"/>
                <a:gd name="connsiteX28" fmla="*/ 3247996 w 5529264"/>
                <a:gd name="connsiteY28" fmla="*/ 1485917 h 1919287"/>
                <a:gd name="connsiteX29" fmla="*/ 3583752 w 5529264"/>
                <a:gd name="connsiteY29" fmla="*/ 1493060 h 1919287"/>
                <a:gd name="connsiteX30" fmla="*/ 3588515 w 5529264"/>
                <a:gd name="connsiteY30" fmla="*/ 1664510 h 1919287"/>
                <a:gd name="connsiteX31" fmla="*/ 3757584 w 5529264"/>
                <a:gd name="connsiteY31" fmla="*/ 1666892 h 1919287"/>
                <a:gd name="connsiteX32" fmla="*/ 3759964 w 5529264"/>
                <a:gd name="connsiteY32" fmla="*/ 1747855 h 1919287"/>
                <a:gd name="connsiteX33" fmla="*/ 4064765 w 5529264"/>
                <a:gd name="connsiteY33" fmla="*/ 1750236 h 1919287"/>
                <a:gd name="connsiteX34" fmla="*/ 4067146 w 5529264"/>
                <a:gd name="connsiteY34" fmla="*/ 1914541 h 1919287"/>
                <a:gd name="connsiteX35" fmla="*/ 5529264 w 5529264"/>
                <a:gd name="connsiteY3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647921 w 5529264"/>
                <a:gd name="connsiteY23" fmla="*/ 1271604 h 1919287"/>
                <a:gd name="connsiteX24" fmla="*/ 2659828 w 5529264"/>
                <a:gd name="connsiteY24" fmla="*/ 1328754 h 1919287"/>
                <a:gd name="connsiteX25" fmla="*/ 3169415 w 5529264"/>
                <a:gd name="connsiteY25" fmla="*/ 1333517 h 1919287"/>
                <a:gd name="connsiteX26" fmla="*/ 3176559 w 5529264"/>
                <a:gd name="connsiteY26" fmla="*/ 1409716 h 1919287"/>
                <a:gd name="connsiteX27" fmla="*/ 3240853 w 5529264"/>
                <a:gd name="connsiteY27" fmla="*/ 1409717 h 1919287"/>
                <a:gd name="connsiteX28" fmla="*/ 3247996 w 5529264"/>
                <a:gd name="connsiteY28" fmla="*/ 1485917 h 1919287"/>
                <a:gd name="connsiteX29" fmla="*/ 3583752 w 5529264"/>
                <a:gd name="connsiteY29" fmla="*/ 1493060 h 1919287"/>
                <a:gd name="connsiteX30" fmla="*/ 3588515 w 5529264"/>
                <a:gd name="connsiteY30" fmla="*/ 1664510 h 1919287"/>
                <a:gd name="connsiteX31" fmla="*/ 3757584 w 5529264"/>
                <a:gd name="connsiteY31" fmla="*/ 1666892 h 1919287"/>
                <a:gd name="connsiteX32" fmla="*/ 3759964 w 5529264"/>
                <a:gd name="connsiteY32" fmla="*/ 1747855 h 1919287"/>
                <a:gd name="connsiteX33" fmla="*/ 4064765 w 5529264"/>
                <a:gd name="connsiteY33" fmla="*/ 1750236 h 1919287"/>
                <a:gd name="connsiteX34" fmla="*/ 4067146 w 5529264"/>
                <a:gd name="connsiteY34" fmla="*/ 1914541 h 1919287"/>
                <a:gd name="connsiteX35" fmla="*/ 5529264 w 5529264"/>
                <a:gd name="connsiteY3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671733 w 5529264"/>
                <a:gd name="connsiteY23" fmla="*/ 1297798 h 1919287"/>
                <a:gd name="connsiteX24" fmla="*/ 2659828 w 5529264"/>
                <a:gd name="connsiteY24" fmla="*/ 1328754 h 1919287"/>
                <a:gd name="connsiteX25" fmla="*/ 3169415 w 5529264"/>
                <a:gd name="connsiteY25" fmla="*/ 1333517 h 1919287"/>
                <a:gd name="connsiteX26" fmla="*/ 3176559 w 5529264"/>
                <a:gd name="connsiteY26" fmla="*/ 1409716 h 1919287"/>
                <a:gd name="connsiteX27" fmla="*/ 3240853 w 5529264"/>
                <a:gd name="connsiteY27" fmla="*/ 1409717 h 1919287"/>
                <a:gd name="connsiteX28" fmla="*/ 3247996 w 5529264"/>
                <a:gd name="connsiteY28" fmla="*/ 1485917 h 1919287"/>
                <a:gd name="connsiteX29" fmla="*/ 3583752 w 5529264"/>
                <a:gd name="connsiteY29" fmla="*/ 1493060 h 1919287"/>
                <a:gd name="connsiteX30" fmla="*/ 3588515 w 5529264"/>
                <a:gd name="connsiteY30" fmla="*/ 1664510 h 1919287"/>
                <a:gd name="connsiteX31" fmla="*/ 3757584 w 5529264"/>
                <a:gd name="connsiteY31" fmla="*/ 1666892 h 1919287"/>
                <a:gd name="connsiteX32" fmla="*/ 3759964 w 5529264"/>
                <a:gd name="connsiteY32" fmla="*/ 1747855 h 1919287"/>
                <a:gd name="connsiteX33" fmla="*/ 4064765 w 5529264"/>
                <a:gd name="connsiteY33" fmla="*/ 1750236 h 1919287"/>
                <a:gd name="connsiteX34" fmla="*/ 4067146 w 5529264"/>
                <a:gd name="connsiteY34" fmla="*/ 1914541 h 1919287"/>
                <a:gd name="connsiteX35" fmla="*/ 5529264 w 5529264"/>
                <a:gd name="connsiteY3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659826 w 5529264"/>
                <a:gd name="connsiteY23" fmla="*/ 1293035 h 1919287"/>
                <a:gd name="connsiteX24" fmla="*/ 2659828 w 5529264"/>
                <a:gd name="connsiteY24" fmla="*/ 1328754 h 1919287"/>
                <a:gd name="connsiteX25" fmla="*/ 3169415 w 5529264"/>
                <a:gd name="connsiteY25" fmla="*/ 1333517 h 1919287"/>
                <a:gd name="connsiteX26" fmla="*/ 3176559 w 5529264"/>
                <a:gd name="connsiteY26" fmla="*/ 1409716 h 1919287"/>
                <a:gd name="connsiteX27" fmla="*/ 3240853 w 5529264"/>
                <a:gd name="connsiteY27" fmla="*/ 1409717 h 1919287"/>
                <a:gd name="connsiteX28" fmla="*/ 3247996 w 5529264"/>
                <a:gd name="connsiteY28" fmla="*/ 1485917 h 1919287"/>
                <a:gd name="connsiteX29" fmla="*/ 3583752 w 5529264"/>
                <a:gd name="connsiteY29" fmla="*/ 1493060 h 1919287"/>
                <a:gd name="connsiteX30" fmla="*/ 3588515 w 5529264"/>
                <a:gd name="connsiteY30" fmla="*/ 1664510 h 1919287"/>
                <a:gd name="connsiteX31" fmla="*/ 3757584 w 5529264"/>
                <a:gd name="connsiteY31" fmla="*/ 1666892 h 1919287"/>
                <a:gd name="connsiteX32" fmla="*/ 3759964 w 5529264"/>
                <a:gd name="connsiteY32" fmla="*/ 1747855 h 1919287"/>
                <a:gd name="connsiteX33" fmla="*/ 4064765 w 5529264"/>
                <a:gd name="connsiteY33" fmla="*/ 1750236 h 1919287"/>
                <a:gd name="connsiteX34" fmla="*/ 4067146 w 5529264"/>
                <a:gd name="connsiteY34" fmla="*/ 1914541 h 1919287"/>
                <a:gd name="connsiteX35" fmla="*/ 5529264 w 5529264"/>
                <a:gd name="connsiteY3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557434 w 5529264"/>
                <a:gd name="connsiteY23" fmla="*/ 1245410 h 1919287"/>
                <a:gd name="connsiteX24" fmla="*/ 2659826 w 5529264"/>
                <a:gd name="connsiteY24" fmla="*/ 1293035 h 1919287"/>
                <a:gd name="connsiteX25" fmla="*/ 2659828 w 5529264"/>
                <a:gd name="connsiteY25" fmla="*/ 1328754 h 1919287"/>
                <a:gd name="connsiteX26" fmla="*/ 3169415 w 5529264"/>
                <a:gd name="connsiteY26" fmla="*/ 1333517 h 1919287"/>
                <a:gd name="connsiteX27" fmla="*/ 3176559 w 5529264"/>
                <a:gd name="connsiteY27" fmla="*/ 1409716 h 1919287"/>
                <a:gd name="connsiteX28" fmla="*/ 3240853 w 5529264"/>
                <a:gd name="connsiteY28" fmla="*/ 1409717 h 1919287"/>
                <a:gd name="connsiteX29" fmla="*/ 3247996 w 5529264"/>
                <a:gd name="connsiteY29" fmla="*/ 1485917 h 1919287"/>
                <a:gd name="connsiteX30" fmla="*/ 3583752 w 5529264"/>
                <a:gd name="connsiteY30" fmla="*/ 1493060 h 1919287"/>
                <a:gd name="connsiteX31" fmla="*/ 3588515 w 5529264"/>
                <a:gd name="connsiteY31" fmla="*/ 1664510 h 1919287"/>
                <a:gd name="connsiteX32" fmla="*/ 3757584 w 5529264"/>
                <a:gd name="connsiteY32" fmla="*/ 1666892 h 1919287"/>
                <a:gd name="connsiteX33" fmla="*/ 3759964 w 5529264"/>
                <a:gd name="connsiteY33" fmla="*/ 1747855 h 1919287"/>
                <a:gd name="connsiteX34" fmla="*/ 4064765 w 5529264"/>
                <a:gd name="connsiteY34" fmla="*/ 1750236 h 1919287"/>
                <a:gd name="connsiteX35" fmla="*/ 4067146 w 5529264"/>
                <a:gd name="connsiteY35" fmla="*/ 1914541 h 1919287"/>
                <a:gd name="connsiteX36" fmla="*/ 5529264 w 5529264"/>
                <a:gd name="connsiteY36"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643159 w 5529264"/>
                <a:gd name="connsiteY23" fmla="*/ 1269222 h 1919287"/>
                <a:gd name="connsiteX24" fmla="*/ 2659826 w 5529264"/>
                <a:gd name="connsiteY24" fmla="*/ 1293035 h 1919287"/>
                <a:gd name="connsiteX25" fmla="*/ 2659828 w 5529264"/>
                <a:gd name="connsiteY25" fmla="*/ 1328754 h 1919287"/>
                <a:gd name="connsiteX26" fmla="*/ 3169415 w 5529264"/>
                <a:gd name="connsiteY26" fmla="*/ 1333517 h 1919287"/>
                <a:gd name="connsiteX27" fmla="*/ 3176559 w 5529264"/>
                <a:gd name="connsiteY27" fmla="*/ 1409716 h 1919287"/>
                <a:gd name="connsiteX28" fmla="*/ 3240853 w 5529264"/>
                <a:gd name="connsiteY28" fmla="*/ 1409717 h 1919287"/>
                <a:gd name="connsiteX29" fmla="*/ 3247996 w 5529264"/>
                <a:gd name="connsiteY29" fmla="*/ 1485917 h 1919287"/>
                <a:gd name="connsiteX30" fmla="*/ 3583752 w 5529264"/>
                <a:gd name="connsiteY30" fmla="*/ 1493060 h 1919287"/>
                <a:gd name="connsiteX31" fmla="*/ 3588515 w 5529264"/>
                <a:gd name="connsiteY31" fmla="*/ 1664510 h 1919287"/>
                <a:gd name="connsiteX32" fmla="*/ 3757584 w 5529264"/>
                <a:gd name="connsiteY32" fmla="*/ 1666892 h 1919287"/>
                <a:gd name="connsiteX33" fmla="*/ 3759964 w 5529264"/>
                <a:gd name="connsiteY33" fmla="*/ 1747855 h 1919287"/>
                <a:gd name="connsiteX34" fmla="*/ 4064765 w 5529264"/>
                <a:gd name="connsiteY34" fmla="*/ 1750236 h 1919287"/>
                <a:gd name="connsiteX35" fmla="*/ 4067146 w 5529264"/>
                <a:gd name="connsiteY35" fmla="*/ 1914541 h 1919287"/>
                <a:gd name="connsiteX36" fmla="*/ 5529264 w 5529264"/>
                <a:gd name="connsiteY36"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543146 w 5529264"/>
                <a:gd name="connsiteY23" fmla="*/ 1223979 h 1919287"/>
                <a:gd name="connsiteX24" fmla="*/ 2643159 w 5529264"/>
                <a:gd name="connsiteY24" fmla="*/ 1269222 h 1919287"/>
                <a:gd name="connsiteX25" fmla="*/ 2659826 w 5529264"/>
                <a:gd name="connsiteY25" fmla="*/ 1293035 h 1919287"/>
                <a:gd name="connsiteX26" fmla="*/ 2659828 w 5529264"/>
                <a:gd name="connsiteY26" fmla="*/ 1328754 h 1919287"/>
                <a:gd name="connsiteX27" fmla="*/ 3169415 w 5529264"/>
                <a:gd name="connsiteY27" fmla="*/ 1333517 h 1919287"/>
                <a:gd name="connsiteX28" fmla="*/ 3176559 w 5529264"/>
                <a:gd name="connsiteY28" fmla="*/ 1409716 h 1919287"/>
                <a:gd name="connsiteX29" fmla="*/ 3240853 w 5529264"/>
                <a:gd name="connsiteY29" fmla="*/ 1409717 h 1919287"/>
                <a:gd name="connsiteX30" fmla="*/ 3247996 w 5529264"/>
                <a:gd name="connsiteY30" fmla="*/ 1485917 h 1919287"/>
                <a:gd name="connsiteX31" fmla="*/ 3583752 w 5529264"/>
                <a:gd name="connsiteY31" fmla="*/ 1493060 h 1919287"/>
                <a:gd name="connsiteX32" fmla="*/ 3588515 w 5529264"/>
                <a:gd name="connsiteY32" fmla="*/ 1664510 h 1919287"/>
                <a:gd name="connsiteX33" fmla="*/ 3757584 w 5529264"/>
                <a:gd name="connsiteY33" fmla="*/ 1666892 h 1919287"/>
                <a:gd name="connsiteX34" fmla="*/ 3759964 w 5529264"/>
                <a:gd name="connsiteY34" fmla="*/ 1747855 h 1919287"/>
                <a:gd name="connsiteX35" fmla="*/ 4064765 w 5529264"/>
                <a:gd name="connsiteY35" fmla="*/ 1750236 h 1919287"/>
                <a:gd name="connsiteX36" fmla="*/ 4067146 w 5529264"/>
                <a:gd name="connsiteY36" fmla="*/ 1914541 h 1919287"/>
                <a:gd name="connsiteX37" fmla="*/ 5529264 w 5529264"/>
                <a:gd name="connsiteY37"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607440 w 5529264"/>
                <a:gd name="connsiteY23" fmla="*/ 1264461 h 1919287"/>
                <a:gd name="connsiteX24" fmla="*/ 2643159 w 5529264"/>
                <a:gd name="connsiteY24" fmla="*/ 1269222 h 1919287"/>
                <a:gd name="connsiteX25" fmla="*/ 2659826 w 5529264"/>
                <a:gd name="connsiteY25" fmla="*/ 1293035 h 1919287"/>
                <a:gd name="connsiteX26" fmla="*/ 2659828 w 5529264"/>
                <a:gd name="connsiteY26" fmla="*/ 1328754 h 1919287"/>
                <a:gd name="connsiteX27" fmla="*/ 3169415 w 5529264"/>
                <a:gd name="connsiteY27" fmla="*/ 1333517 h 1919287"/>
                <a:gd name="connsiteX28" fmla="*/ 3176559 w 5529264"/>
                <a:gd name="connsiteY28" fmla="*/ 1409716 h 1919287"/>
                <a:gd name="connsiteX29" fmla="*/ 3240853 w 5529264"/>
                <a:gd name="connsiteY29" fmla="*/ 1409717 h 1919287"/>
                <a:gd name="connsiteX30" fmla="*/ 3247996 w 5529264"/>
                <a:gd name="connsiteY30" fmla="*/ 1485917 h 1919287"/>
                <a:gd name="connsiteX31" fmla="*/ 3583752 w 5529264"/>
                <a:gd name="connsiteY31" fmla="*/ 1493060 h 1919287"/>
                <a:gd name="connsiteX32" fmla="*/ 3588515 w 5529264"/>
                <a:gd name="connsiteY32" fmla="*/ 1664510 h 1919287"/>
                <a:gd name="connsiteX33" fmla="*/ 3757584 w 5529264"/>
                <a:gd name="connsiteY33" fmla="*/ 1666892 h 1919287"/>
                <a:gd name="connsiteX34" fmla="*/ 3759964 w 5529264"/>
                <a:gd name="connsiteY34" fmla="*/ 1747855 h 1919287"/>
                <a:gd name="connsiteX35" fmla="*/ 4064765 w 5529264"/>
                <a:gd name="connsiteY35" fmla="*/ 1750236 h 1919287"/>
                <a:gd name="connsiteX36" fmla="*/ 4067146 w 5529264"/>
                <a:gd name="connsiteY36" fmla="*/ 1914541 h 1919287"/>
                <a:gd name="connsiteX37" fmla="*/ 5529264 w 5529264"/>
                <a:gd name="connsiteY37"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469327 w 5529264"/>
                <a:gd name="connsiteY23" fmla="*/ 1200167 h 1919287"/>
                <a:gd name="connsiteX24" fmla="*/ 2607440 w 5529264"/>
                <a:gd name="connsiteY24" fmla="*/ 1264461 h 1919287"/>
                <a:gd name="connsiteX25" fmla="*/ 2643159 w 5529264"/>
                <a:gd name="connsiteY25" fmla="*/ 1269222 h 1919287"/>
                <a:gd name="connsiteX26" fmla="*/ 2659826 w 5529264"/>
                <a:gd name="connsiteY26" fmla="*/ 1293035 h 1919287"/>
                <a:gd name="connsiteX27" fmla="*/ 2659828 w 5529264"/>
                <a:gd name="connsiteY27" fmla="*/ 1328754 h 1919287"/>
                <a:gd name="connsiteX28" fmla="*/ 3169415 w 5529264"/>
                <a:gd name="connsiteY28" fmla="*/ 1333517 h 1919287"/>
                <a:gd name="connsiteX29" fmla="*/ 3176559 w 5529264"/>
                <a:gd name="connsiteY29" fmla="*/ 1409716 h 1919287"/>
                <a:gd name="connsiteX30" fmla="*/ 3240853 w 5529264"/>
                <a:gd name="connsiteY30" fmla="*/ 1409717 h 1919287"/>
                <a:gd name="connsiteX31" fmla="*/ 3247996 w 5529264"/>
                <a:gd name="connsiteY31" fmla="*/ 1485917 h 1919287"/>
                <a:gd name="connsiteX32" fmla="*/ 3583752 w 5529264"/>
                <a:gd name="connsiteY32" fmla="*/ 1493060 h 1919287"/>
                <a:gd name="connsiteX33" fmla="*/ 3588515 w 5529264"/>
                <a:gd name="connsiteY33" fmla="*/ 1664510 h 1919287"/>
                <a:gd name="connsiteX34" fmla="*/ 3757584 w 5529264"/>
                <a:gd name="connsiteY34" fmla="*/ 1666892 h 1919287"/>
                <a:gd name="connsiteX35" fmla="*/ 3759964 w 5529264"/>
                <a:gd name="connsiteY35" fmla="*/ 1747855 h 1919287"/>
                <a:gd name="connsiteX36" fmla="*/ 4064765 w 5529264"/>
                <a:gd name="connsiteY36" fmla="*/ 1750236 h 1919287"/>
                <a:gd name="connsiteX37" fmla="*/ 4067146 w 5529264"/>
                <a:gd name="connsiteY37" fmla="*/ 1914541 h 1919287"/>
                <a:gd name="connsiteX38" fmla="*/ 5529264 w 5529264"/>
                <a:gd name="connsiteY38"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607440 w 5529264"/>
                <a:gd name="connsiteY23" fmla="*/ 1207310 h 1919287"/>
                <a:gd name="connsiteX24" fmla="*/ 2607440 w 5529264"/>
                <a:gd name="connsiteY24" fmla="*/ 1264461 h 1919287"/>
                <a:gd name="connsiteX25" fmla="*/ 2643159 w 5529264"/>
                <a:gd name="connsiteY25" fmla="*/ 1269222 h 1919287"/>
                <a:gd name="connsiteX26" fmla="*/ 2659826 w 5529264"/>
                <a:gd name="connsiteY26" fmla="*/ 1293035 h 1919287"/>
                <a:gd name="connsiteX27" fmla="*/ 2659828 w 5529264"/>
                <a:gd name="connsiteY27" fmla="*/ 1328754 h 1919287"/>
                <a:gd name="connsiteX28" fmla="*/ 3169415 w 5529264"/>
                <a:gd name="connsiteY28" fmla="*/ 1333517 h 1919287"/>
                <a:gd name="connsiteX29" fmla="*/ 3176559 w 5529264"/>
                <a:gd name="connsiteY29" fmla="*/ 1409716 h 1919287"/>
                <a:gd name="connsiteX30" fmla="*/ 3240853 w 5529264"/>
                <a:gd name="connsiteY30" fmla="*/ 1409717 h 1919287"/>
                <a:gd name="connsiteX31" fmla="*/ 3247996 w 5529264"/>
                <a:gd name="connsiteY31" fmla="*/ 1485917 h 1919287"/>
                <a:gd name="connsiteX32" fmla="*/ 3583752 w 5529264"/>
                <a:gd name="connsiteY32" fmla="*/ 1493060 h 1919287"/>
                <a:gd name="connsiteX33" fmla="*/ 3588515 w 5529264"/>
                <a:gd name="connsiteY33" fmla="*/ 1664510 h 1919287"/>
                <a:gd name="connsiteX34" fmla="*/ 3757584 w 5529264"/>
                <a:gd name="connsiteY34" fmla="*/ 1666892 h 1919287"/>
                <a:gd name="connsiteX35" fmla="*/ 3759964 w 5529264"/>
                <a:gd name="connsiteY35" fmla="*/ 1747855 h 1919287"/>
                <a:gd name="connsiteX36" fmla="*/ 4064765 w 5529264"/>
                <a:gd name="connsiteY36" fmla="*/ 1750236 h 1919287"/>
                <a:gd name="connsiteX37" fmla="*/ 4067146 w 5529264"/>
                <a:gd name="connsiteY37" fmla="*/ 1914541 h 1919287"/>
                <a:gd name="connsiteX38" fmla="*/ 5529264 w 5529264"/>
                <a:gd name="connsiteY38"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488377 w 5529264"/>
                <a:gd name="connsiteY23" fmla="*/ 1162067 h 1919287"/>
                <a:gd name="connsiteX24" fmla="*/ 2607440 w 5529264"/>
                <a:gd name="connsiteY24" fmla="*/ 1207310 h 1919287"/>
                <a:gd name="connsiteX25" fmla="*/ 2607440 w 5529264"/>
                <a:gd name="connsiteY25" fmla="*/ 1264461 h 1919287"/>
                <a:gd name="connsiteX26" fmla="*/ 2643159 w 5529264"/>
                <a:gd name="connsiteY26" fmla="*/ 1269222 h 1919287"/>
                <a:gd name="connsiteX27" fmla="*/ 2659826 w 5529264"/>
                <a:gd name="connsiteY27" fmla="*/ 1293035 h 1919287"/>
                <a:gd name="connsiteX28" fmla="*/ 2659828 w 5529264"/>
                <a:gd name="connsiteY28" fmla="*/ 1328754 h 1919287"/>
                <a:gd name="connsiteX29" fmla="*/ 3169415 w 5529264"/>
                <a:gd name="connsiteY29" fmla="*/ 1333517 h 1919287"/>
                <a:gd name="connsiteX30" fmla="*/ 3176559 w 5529264"/>
                <a:gd name="connsiteY30" fmla="*/ 1409716 h 1919287"/>
                <a:gd name="connsiteX31" fmla="*/ 3240853 w 5529264"/>
                <a:gd name="connsiteY31" fmla="*/ 1409717 h 1919287"/>
                <a:gd name="connsiteX32" fmla="*/ 3247996 w 5529264"/>
                <a:gd name="connsiteY32" fmla="*/ 1485917 h 1919287"/>
                <a:gd name="connsiteX33" fmla="*/ 3583752 w 5529264"/>
                <a:gd name="connsiteY33" fmla="*/ 1493060 h 1919287"/>
                <a:gd name="connsiteX34" fmla="*/ 3588515 w 5529264"/>
                <a:gd name="connsiteY34" fmla="*/ 1664510 h 1919287"/>
                <a:gd name="connsiteX35" fmla="*/ 3757584 w 5529264"/>
                <a:gd name="connsiteY35" fmla="*/ 1666892 h 1919287"/>
                <a:gd name="connsiteX36" fmla="*/ 3759964 w 5529264"/>
                <a:gd name="connsiteY36" fmla="*/ 1747855 h 1919287"/>
                <a:gd name="connsiteX37" fmla="*/ 4064765 w 5529264"/>
                <a:gd name="connsiteY37" fmla="*/ 1750236 h 1919287"/>
                <a:gd name="connsiteX38" fmla="*/ 4067146 w 5529264"/>
                <a:gd name="connsiteY38" fmla="*/ 1914541 h 1919287"/>
                <a:gd name="connsiteX39" fmla="*/ 5529264 w 5529264"/>
                <a:gd name="connsiteY39"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390746 w 5529264"/>
                <a:gd name="connsiteY23" fmla="*/ 1197786 h 1919287"/>
                <a:gd name="connsiteX24" fmla="*/ 2607440 w 5529264"/>
                <a:gd name="connsiteY24" fmla="*/ 1207310 h 1919287"/>
                <a:gd name="connsiteX25" fmla="*/ 2607440 w 5529264"/>
                <a:gd name="connsiteY25" fmla="*/ 1264461 h 1919287"/>
                <a:gd name="connsiteX26" fmla="*/ 2643159 w 5529264"/>
                <a:gd name="connsiteY26" fmla="*/ 1269222 h 1919287"/>
                <a:gd name="connsiteX27" fmla="*/ 2659826 w 5529264"/>
                <a:gd name="connsiteY27" fmla="*/ 1293035 h 1919287"/>
                <a:gd name="connsiteX28" fmla="*/ 2659828 w 5529264"/>
                <a:gd name="connsiteY28" fmla="*/ 1328754 h 1919287"/>
                <a:gd name="connsiteX29" fmla="*/ 3169415 w 5529264"/>
                <a:gd name="connsiteY29" fmla="*/ 1333517 h 1919287"/>
                <a:gd name="connsiteX30" fmla="*/ 3176559 w 5529264"/>
                <a:gd name="connsiteY30" fmla="*/ 1409716 h 1919287"/>
                <a:gd name="connsiteX31" fmla="*/ 3240853 w 5529264"/>
                <a:gd name="connsiteY31" fmla="*/ 1409717 h 1919287"/>
                <a:gd name="connsiteX32" fmla="*/ 3247996 w 5529264"/>
                <a:gd name="connsiteY32" fmla="*/ 1485917 h 1919287"/>
                <a:gd name="connsiteX33" fmla="*/ 3583752 w 5529264"/>
                <a:gd name="connsiteY33" fmla="*/ 1493060 h 1919287"/>
                <a:gd name="connsiteX34" fmla="*/ 3588515 w 5529264"/>
                <a:gd name="connsiteY34" fmla="*/ 1664510 h 1919287"/>
                <a:gd name="connsiteX35" fmla="*/ 3757584 w 5529264"/>
                <a:gd name="connsiteY35" fmla="*/ 1666892 h 1919287"/>
                <a:gd name="connsiteX36" fmla="*/ 3759964 w 5529264"/>
                <a:gd name="connsiteY36" fmla="*/ 1747855 h 1919287"/>
                <a:gd name="connsiteX37" fmla="*/ 4064765 w 5529264"/>
                <a:gd name="connsiteY37" fmla="*/ 1750236 h 1919287"/>
                <a:gd name="connsiteX38" fmla="*/ 4067146 w 5529264"/>
                <a:gd name="connsiteY38" fmla="*/ 1914541 h 1919287"/>
                <a:gd name="connsiteX39" fmla="*/ 5529264 w 5529264"/>
                <a:gd name="connsiteY39"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1838296 w 5529264"/>
                <a:gd name="connsiteY23" fmla="*/ 928704 h 1919287"/>
                <a:gd name="connsiteX24" fmla="*/ 2390746 w 5529264"/>
                <a:gd name="connsiteY24" fmla="*/ 1197786 h 1919287"/>
                <a:gd name="connsiteX25" fmla="*/ 2607440 w 5529264"/>
                <a:gd name="connsiteY25" fmla="*/ 1207310 h 1919287"/>
                <a:gd name="connsiteX26" fmla="*/ 2607440 w 5529264"/>
                <a:gd name="connsiteY26" fmla="*/ 1264461 h 1919287"/>
                <a:gd name="connsiteX27" fmla="*/ 2643159 w 5529264"/>
                <a:gd name="connsiteY27" fmla="*/ 1269222 h 1919287"/>
                <a:gd name="connsiteX28" fmla="*/ 2659826 w 5529264"/>
                <a:gd name="connsiteY28" fmla="*/ 1293035 h 1919287"/>
                <a:gd name="connsiteX29" fmla="*/ 2659828 w 5529264"/>
                <a:gd name="connsiteY29" fmla="*/ 1328754 h 1919287"/>
                <a:gd name="connsiteX30" fmla="*/ 3169415 w 5529264"/>
                <a:gd name="connsiteY30" fmla="*/ 1333517 h 1919287"/>
                <a:gd name="connsiteX31" fmla="*/ 3176559 w 5529264"/>
                <a:gd name="connsiteY31" fmla="*/ 1409716 h 1919287"/>
                <a:gd name="connsiteX32" fmla="*/ 3240853 w 5529264"/>
                <a:gd name="connsiteY32" fmla="*/ 1409717 h 1919287"/>
                <a:gd name="connsiteX33" fmla="*/ 3247996 w 5529264"/>
                <a:gd name="connsiteY33" fmla="*/ 1485917 h 1919287"/>
                <a:gd name="connsiteX34" fmla="*/ 3583752 w 5529264"/>
                <a:gd name="connsiteY34" fmla="*/ 1493060 h 1919287"/>
                <a:gd name="connsiteX35" fmla="*/ 3588515 w 5529264"/>
                <a:gd name="connsiteY35" fmla="*/ 1664510 h 1919287"/>
                <a:gd name="connsiteX36" fmla="*/ 3757584 w 5529264"/>
                <a:gd name="connsiteY36" fmla="*/ 1666892 h 1919287"/>
                <a:gd name="connsiteX37" fmla="*/ 3759964 w 5529264"/>
                <a:gd name="connsiteY37" fmla="*/ 1747855 h 1919287"/>
                <a:gd name="connsiteX38" fmla="*/ 4064765 w 5529264"/>
                <a:gd name="connsiteY38" fmla="*/ 1750236 h 1919287"/>
                <a:gd name="connsiteX39" fmla="*/ 4067146 w 5529264"/>
                <a:gd name="connsiteY39" fmla="*/ 1914541 h 1919287"/>
                <a:gd name="connsiteX40" fmla="*/ 5529264 w 5529264"/>
                <a:gd name="connsiteY40"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397890 w 5529264"/>
                <a:gd name="connsiteY23" fmla="*/ 1164447 h 1919287"/>
                <a:gd name="connsiteX24" fmla="*/ 2390746 w 5529264"/>
                <a:gd name="connsiteY24" fmla="*/ 1197786 h 1919287"/>
                <a:gd name="connsiteX25" fmla="*/ 2607440 w 5529264"/>
                <a:gd name="connsiteY25" fmla="*/ 1207310 h 1919287"/>
                <a:gd name="connsiteX26" fmla="*/ 2607440 w 5529264"/>
                <a:gd name="connsiteY26" fmla="*/ 1264461 h 1919287"/>
                <a:gd name="connsiteX27" fmla="*/ 2643159 w 5529264"/>
                <a:gd name="connsiteY27" fmla="*/ 1269222 h 1919287"/>
                <a:gd name="connsiteX28" fmla="*/ 2659826 w 5529264"/>
                <a:gd name="connsiteY28" fmla="*/ 1293035 h 1919287"/>
                <a:gd name="connsiteX29" fmla="*/ 2659828 w 5529264"/>
                <a:gd name="connsiteY29" fmla="*/ 1328754 h 1919287"/>
                <a:gd name="connsiteX30" fmla="*/ 3169415 w 5529264"/>
                <a:gd name="connsiteY30" fmla="*/ 1333517 h 1919287"/>
                <a:gd name="connsiteX31" fmla="*/ 3176559 w 5529264"/>
                <a:gd name="connsiteY31" fmla="*/ 1409716 h 1919287"/>
                <a:gd name="connsiteX32" fmla="*/ 3240853 w 5529264"/>
                <a:gd name="connsiteY32" fmla="*/ 1409717 h 1919287"/>
                <a:gd name="connsiteX33" fmla="*/ 3247996 w 5529264"/>
                <a:gd name="connsiteY33" fmla="*/ 1485917 h 1919287"/>
                <a:gd name="connsiteX34" fmla="*/ 3583752 w 5529264"/>
                <a:gd name="connsiteY34" fmla="*/ 1493060 h 1919287"/>
                <a:gd name="connsiteX35" fmla="*/ 3588515 w 5529264"/>
                <a:gd name="connsiteY35" fmla="*/ 1664510 h 1919287"/>
                <a:gd name="connsiteX36" fmla="*/ 3757584 w 5529264"/>
                <a:gd name="connsiteY36" fmla="*/ 1666892 h 1919287"/>
                <a:gd name="connsiteX37" fmla="*/ 3759964 w 5529264"/>
                <a:gd name="connsiteY37" fmla="*/ 1747855 h 1919287"/>
                <a:gd name="connsiteX38" fmla="*/ 4064765 w 5529264"/>
                <a:gd name="connsiteY38" fmla="*/ 1750236 h 1919287"/>
                <a:gd name="connsiteX39" fmla="*/ 4067146 w 5529264"/>
                <a:gd name="connsiteY39" fmla="*/ 1914541 h 1919287"/>
                <a:gd name="connsiteX40" fmla="*/ 5529264 w 5529264"/>
                <a:gd name="connsiteY40"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390746 w 5529264"/>
                <a:gd name="connsiteY23" fmla="*/ 1162066 h 1919287"/>
                <a:gd name="connsiteX24" fmla="*/ 2390746 w 5529264"/>
                <a:gd name="connsiteY24" fmla="*/ 1197786 h 1919287"/>
                <a:gd name="connsiteX25" fmla="*/ 2607440 w 5529264"/>
                <a:gd name="connsiteY25" fmla="*/ 1207310 h 1919287"/>
                <a:gd name="connsiteX26" fmla="*/ 2607440 w 5529264"/>
                <a:gd name="connsiteY26" fmla="*/ 1264461 h 1919287"/>
                <a:gd name="connsiteX27" fmla="*/ 2643159 w 5529264"/>
                <a:gd name="connsiteY27" fmla="*/ 1269222 h 1919287"/>
                <a:gd name="connsiteX28" fmla="*/ 2659826 w 5529264"/>
                <a:gd name="connsiteY28" fmla="*/ 1293035 h 1919287"/>
                <a:gd name="connsiteX29" fmla="*/ 2659828 w 5529264"/>
                <a:gd name="connsiteY29" fmla="*/ 1328754 h 1919287"/>
                <a:gd name="connsiteX30" fmla="*/ 3169415 w 5529264"/>
                <a:gd name="connsiteY30" fmla="*/ 1333517 h 1919287"/>
                <a:gd name="connsiteX31" fmla="*/ 3176559 w 5529264"/>
                <a:gd name="connsiteY31" fmla="*/ 1409716 h 1919287"/>
                <a:gd name="connsiteX32" fmla="*/ 3240853 w 5529264"/>
                <a:gd name="connsiteY32" fmla="*/ 1409717 h 1919287"/>
                <a:gd name="connsiteX33" fmla="*/ 3247996 w 5529264"/>
                <a:gd name="connsiteY33" fmla="*/ 1485917 h 1919287"/>
                <a:gd name="connsiteX34" fmla="*/ 3583752 w 5529264"/>
                <a:gd name="connsiteY34" fmla="*/ 1493060 h 1919287"/>
                <a:gd name="connsiteX35" fmla="*/ 3588515 w 5529264"/>
                <a:gd name="connsiteY35" fmla="*/ 1664510 h 1919287"/>
                <a:gd name="connsiteX36" fmla="*/ 3757584 w 5529264"/>
                <a:gd name="connsiteY36" fmla="*/ 1666892 h 1919287"/>
                <a:gd name="connsiteX37" fmla="*/ 3759964 w 5529264"/>
                <a:gd name="connsiteY37" fmla="*/ 1747855 h 1919287"/>
                <a:gd name="connsiteX38" fmla="*/ 4064765 w 5529264"/>
                <a:gd name="connsiteY38" fmla="*/ 1750236 h 1919287"/>
                <a:gd name="connsiteX39" fmla="*/ 4067146 w 5529264"/>
                <a:gd name="connsiteY39" fmla="*/ 1914541 h 1919287"/>
                <a:gd name="connsiteX40" fmla="*/ 5529264 w 5529264"/>
                <a:gd name="connsiteY40"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274065 w 5529264"/>
                <a:gd name="connsiteY23" fmla="*/ 1114442 h 1919287"/>
                <a:gd name="connsiteX24" fmla="*/ 2390746 w 5529264"/>
                <a:gd name="connsiteY24" fmla="*/ 1162066 h 1919287"/>
                <a:gd name="connsiteX25" fmla="*/ 2390746 w 5529264"/>
                <a:gd name="connsiteY25" fmla="*/ 1197786 h 1919287"/>
                <a:gd name="connsiteX26" fmla="*/ 2607440 w 5529264"/>
                <a:gd name="connsiteY26" fmla="*/ 1207310 h 1919287"/>
                <a:gd name="connsiteX27" fmla="*/ 2607440 w 5529264"/>
                <a:gd name="connsiteY27" fmla="*/ 1264461 h 1919287"/>
                <a:gd name="connsiteX28" fmla="*/ 2643159 w 5529264"/>
                <a:gd name="connsiteY28" fmla="*/ 1269222 h 1919287"/>
                <a:gd name="connsiteX29" fmla="*/ 2659826 w 5529264"/>
                <a:gd name="connsiteY29" fmla="*/ 1293035 h 1919287"/>
                <a:gd name="connsiteX30" fmla="*/ 2659828 w 5529264"/>
                <a:gd name="connsiteY30" fmla="*/ 1328754 h 1919287"/>
                <a:gd name="connsiteX31" fmla="*/ 3169415 w 5529264"/>
                <a:gd name="connsiteY31" fmla="*/ 1333517 h 1919287"/>
                <a:gd name="connsiteX32" fmla="*/ 3176559 w 5529264"/>
                <a:gd name="connsiteY32" fmla="*/ 1409716 h 1919287"/>
                <a:gd name="connsiteX33" fmla="*/ 3240853 w 5529264"/>
                <a:gd name="connsiteY33" fmla="*/ 1409717 h 1919287"/>
                <a:gd name="connsiteX34" fmla="*/ 3247996 w 5529264"/>
                <a:gd name="connsiteY34" fmla="*/ 1485917 h 1919287"/>
                <a:gd name="connsiteX35" fmla="*/ 3583752 w 5529264"/>
                <a:gd name="connsiteY35" fmla="*/ 1493060 h 1919287"/>
                <a:gd name="connsiteX36" fmla="*/ 3588515 w 5529264"/>
                <a:gd name="connsiteY36" fmla="*/ 1664510 h 1919287"/>
                <a:gd name="connsiteX37" fmla="*/ 3757584 w 5529264"/>
                <a:gd name="connsiteY37" fmla="*/ 1666892 h 1919287"/>
                <a:gd name="connsiteX38" fmla="*/ 3759964 w 5529264"/>
                <a:gd name="connsiteY38" fmla="*/ 1747855 h 1919287"/>
                <a:gd name="connsiteX39" fmla="*/ 4064765 w 5529264"/>
                <a:gd name="connsiteY39" fmla="*/ 1750236 h 1919287"/>
                <a:gd name="connsiteX40" fmla="*/ 4067146 w 5529264"/>
                <a:gd name="connsiteY40" fmla="*/ 1914541 h 1919287"/>
                <a:gd name="connsiteX41" fmla="*/ 5529264 w 5529264"/>
                <a:gd name="connsiteY41"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385984 w 5529264"/>
                <a:gd name="connsiteY23" fmla="*/ 1109679 h 1919287"/>
                <a:gd name="connsiteX24" fmla="*/ 2390746 w 5529264"/>
                <a:gd name="connsiteY24" fmla="*/ 1162066 h 1919287"/>
                <a:gd name="connsiteX25" fmla="*/ 2390746 w 5529264"/>
                <a:gd name="connsiteY25" fmla="*/ 1197786 h 1919287"/>
                <a:gd name="connsiteX26" fmla="*/ 2607440 w 5529264"/>
                <a:gd name="connsiteY26" fmla="*/ 1207310 h 1919287"/>
                <a:gd name="connsiteX27" fmla="*/ 2607440 w 5529264"/>
                <a:gd name="connsiteY27" fmla="*/ 1264461 h 1919287"/>
                <a:gd name="connsiteX28" fmla="*/ 2643159 w 5529264"/>
                <a:gd name="connsiteY28" fmla="*/ 1269222 h 1919287"/>
                <a:gd name="connsiteX29" fmla="*/ 2659826 w 5529264"/>
                <a:gd name="connsiteY29" fmla="*/ 1293035 h 1919287"/>
                <a:gd name="connsiteX30" fmla="*/ 2659828 w 5529264"/>
                <a:gd name="connsiteY30" fmla="*/ 1328754 h 1919287"/>
                <a:gd name="connsiteX31" fmla="*/ 3169415 w 5529264"/>
                <a:gd name="connsiteY31" fmla="*/ 1333517 h 1919287"/>
                <a:gd name="connsiteX32" fmla="*/ 3176559 w 5529264"/>
                <a:gd name="connsiteY32" fmla="*/ 1409716 h 1919287"/>
                <a:gd name="connsiteX33" fmla="*/ 3240853 w 5529264"/>
                <a:gd name="connsiteY33" fmla="*/ 1409717 h 1919287"/>
                <a:gd name="connsiteX34" fmla="*/ 3247996 w 5529264"/>
                <a:gd name="connsiteY34" fmla="*/ 1485917 h 1919287"/>
                <a:gd name="connsiteX35" fmla="*/ 3583752 w 5529264"/>
                <a:gd name="connsiteY35" fmla="*/ 1493060 h 1919287"/>
                <a:gd name="connsiteX36" fmla="*/ 3588515 w 5529264"/>
                <a:gd name="connsiteY36" fmla="*/ 1664510 h 1919287"/>
                <a:gd name="connsiteX37" fmla="*/ 3757584 w 5529264"/>
                <a:gd name="connsiteY37" fmla="*/ 1666892 h 1919287"/>
                <a:gd name="connsiteX38" fmla="*/ 3759964 w 5529264"/>
                <a:gd name="connsiteY38" fmla="*/ 1747855 h 1919287"/>
                <a:gd name="connsiteX39" fmla="*/ 4064765 w 5529264"/>
                <a:gd name="connsiteY39" fmla="*/ 1750236 h 1919287"/>
                <a:gd name="connsiteX40" fmla="*/ 4067146 w 5529264"/>
                <a:gd name="connsiteY40" fmla="*/ 1914541 h 1919287"/>
                <a:gd name="connsiteX41" fmla="*/ 5529264 w 5529264"/>
                <a:gd name="connsiteY41"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271684 w 5529264"/>
                <a:gd name="connsiteY23" fmla="*/ 1071579 h 1919287"/>
                <a:gd name="connsiteX24" fmla="*/ 2385984 w 5529264"/>
                <a:gd name="connsiteY24" fmla="*/ 1109679 h 1919287"/>
                <a:gd name="connsiteX25" fmla="*/ 2390746 w 5529264"/>
                <a:gd name="connsiteY25" fmla="*/ 1162066 h 1919287"/>
                <a:gd name="connsiteX26" fmla="*/ 2390746 w 5529264"/>
                <a:gd name="connsiteY26" fmla="*/ 1197786 h 1919287"/>
                <a:gd name="connsiteX27" fmla="*/ 2607440 w 5529264"/>
                <a:gd name="connsiteY27" fmla="*/ 1207310 h 1919287"/>
                <a:gd name="connsiteX28" fmla="*/ 2607440 w 5529264"/>
                <a:gd name="connsiteY28" fmla="*/ 1264461 h 1919287"/>
                <a:gd name="connsiteX29" fmla="*/ 2643159 w 5529264"/>
                <a:gd name="connsiteY29" fmla="*/ 1269222 h 1919287"/>
                <a:gd name="connsiteX30" fmla="*/ 2659826 w 5529264"/>
                <a:gd name="connsiteY30" fmla="*/ 1293035 h 1919287"/>
                <a:gd name="connsiteX31" fmla="*/ 2659828 w 5529264"/>
                <a:gd name="connsiteY31" fmla="*/ 1328754 h 1919287"/>
                <a:gd name="connsiteX32" fmla="*/ 3169415 w 5529264"/>
                <a:gd name="connsiteY32" fmla="*/ 1333517 h 1919287"/>
                <a:gd name="connsiteX33" fmla="*/ 3176559 w 5529264"/>
                <a:gd name="connsiteY33" fmla="*/ 1409716 h 1919287"/>
                <a:gd name="connsiteX34" fmla="*/ 3240853 w 5529264"/>
                <a:gd name="connsiteY34" fmla="*/ 1409717 h 1919287"/>
                <a:gd name="connsiteX35" fmla="*/ 3247996 w 5529264"/>
                <a:gd name="connsiteY35" fmla="*/ 1485917 h 1919287"/>
                <a:gd name="connsiteX36" fmla="*/ 3583752 w 5529264"/>
                <a:gd name="connsiteY36" fmla="*/ 1493060 h 1919287"/>
                <a:gd name="connsiteX37" fmla="*/ 3588515 w 5529264"/>
                <a:gd name="connsiteY37" fmla="*/ 1664510 h 1919287"/>
                <a:gd name="connsiteX38" fmla="*/ 3757584 w 5529264"/>
                <a:gd name="connsiteY38" fmla="*/ 1666892 h 1919287"/>
                <a:gd name="connsiteX39" fmla="*/ 3759964 w 5529264"/>
                <a:gd name="connsiteY39" fmla="*/ 1747855 h 1919287"/>
                <a:gd name="connsiteX40" fmla="*/ 4064765 w 5529264"/>
                <a:gd name="connsiteY40" fmla="*/ 1750236 h 1919287"/>
                <a:gd name="connsiteX41" fmla="*/ 4067146 w 5529264"/>
                <a:gd name="connsiteY41" fmla="*/ 1914541 h 1919287"/>
                <a:gd name="connsiteX42" fmla="*/ 5529264 w 5529264"/>
                <a:gd name="connsiteY42"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321691 w 5529264"/>
                <a:gd name="connsiteY23" fmla="*/ 1004904 h 1919287"/>
                <a:gd name="connsiteX24" fmla="*/ 2385984 w 5529264"/>
                <a:gd name="connsiteY24" fmla="*/ 1109679 h 1919287"/>
                <a:gd name="connsiteX25" fmla="*/ 2390746 w 5529264"/>
                <a:gd name="connsiteY25" fmla="*/ 1162066 h 1919287"/>
                <a:gd name="connsiteX26" fmla="*/ 2390746 w 5529264"/>
                <a:gd name="connsiteY26" fmla="*/ 1197786 h 1919287"/>
                <a:gd name="connsiteX27" fmla="*/ 2607440 w 5529264"/>
                <a:gd name="connsiteY27" fmla="*/ 1207310 h 1919287"/>
                <a:gd name="connsiteX28" fmla="*/ 2607440 w 5529264"/>
                <a:gd name="connsiteY28" fmla="*/ 1264461 h 1919287"/>
                <a:gd name="connsiteX29" fmla="*/ 2643159 w 5529264"/>
                <a:gd name="connsiteY29" fmla="*/ 1269222 h 1919287"/>
                <a:gd name="connsiteX30" fmla="*/ 2659826 w 5529264"/>
                <a:gd name="connsiteY30" fmla="*/ 1293035 h 1919287"/>
                <a:gd name="connsiteX31" fmla="*/ 2659828 w 5529264"/>
                <a:gd name="connsiteY31" fmla="*/ 1328754 h 1919287"/>
                <a:gd name="connsiteX32" fmla="*/ 3169415 w 5529264"/>
                <a:gd name="connsiteY32" fmla="*/ 1333517 h 1919287"/>
                <a:gd name="connsiteX33" fmla="*/ 3176559 w 5529264"/>
                <a:gd name="connsiteY33" fmla="*/ 1409716 h 1919287"/>
                <a:gd name="connsiteX34" fmla="*/ 3240853 w 5529264"/>
                <a:gd name="connsiteY34" fmla="*/ 1409717 h 1919287"/>
                <a:gd name="connsiteX35" fmla="*/ 3247996 w 5529264"/>
                <a:gd name="connsiteY35" fmla="*/ 1485917 h 1919287"/>
                <a:gd name="connsiteX36" fmla="*/ 3583752 w 5529264"/>
                <a:gd name="connsiteY36" fmla="*/ 1493060 h 1919287"/>
                <a:gd name="connsiteX37" fmla="*/ 3588515 w 5529264"/>
                <a:gd name="connsiteY37" fmla="*/ 1664510 h 1919287"/>
                <a:gd name="connsiteX38" fmla="*/ 3757584 w 5529264"/>
                <a:gd name="connsiteY38" fmla="*/ 1666892 h 1919287"/>
                <a:gd name="connsiteX39" fmla="*/ 3759964 w 5529264"/>
                <a:gd name="connsiteY39" fmla="*/ 1747855 h 1919287"/>
                <a:gd name="connsiteX40" fmla="*/ 4064765 w 5529264"/>
                <a:gd name="connsiteY40" fmla="*/ 1750236 h 1919287"/>
                <a:gd name="connsiteX41" fmla="*/ 4067146 w 5529264"/>
                <a:gd name="connsiteY41" fmla="*/ 1914541 h 1919287"/>
                <a:gd name="connsiteX42" fmla="*/ 5529264 w 5529264"/>
                <a:gd name="connsiteY42"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314547 w 5529264"/>
                <a:gd name="connsiteY23" fmla="*/ 1009667 h 1919287"/>
                <a:gd name="connsiteX24" fmla="*/ 2385984 w 5529264"/>
                <a:gd name="connsiteY24" fmla="*/ 1109679 h 1919287"/>
                <a:gd name="connsiteX25" fmla="*/ 2390746 w 5529264"/>
                <a:gd name="connsiteY25" fmla="*/ 1162066 h 1919287"/>
                <a:gd name="connsiteX26" fmla="*/ 2390746 w 5529264"/>
                <a:gd name="connsiteY26" fmla="*/ 1197786 h 1919287"/>
                <a:gd name="connsiteX27" fmla="*/ 2607440 w 5529264"/>
                <a:gd name="connsiteY27" fmla="*/ 1207310 h 1919287"/>
                <a:gd name="connsiteX28" fmla="*/ 2607440 w 5529264"/>
                <a:gd name="connsiteY28" fmla="*/ 1264461 h 1919287"/>
                <a:gd name="connsiteX29" fmla="*/ 2643159 w 5529264"/>
                <a:gd name="connsiteY29" fmla="*/ 1269222 h 1919287"/>
                <a:gd name="connsiteX30" fmla="*/ 2659826 w 5529264"/>
                <a:gd name="connsiteY30" fmla="*/ 1293035 h 1919287"/>
                <a:gd name="connsiteX31" fmla="*/ 2659828 w 5529264"/>
                <a:gd name="connsiteY31" fmla="*/ 1328754 h 1919287"/>
                <a:gd name="connsiteX32" fmla="*/ 3169415 w 5529264"/>
                <a:gd name="connsiteY32" fmla="*/ 1333517 h 1919287"/>
                <a:gd name="connsiteX33" fmla="*/ 3176559 w 5529264"/>
                <a:gd name="connsiteY33" fmla="*/ 1409716 h 1919287"/>
                <a:gd name="connsiteX34" fmla="*/ 3240853 w 5529264"/>
                <a:gd name="connsiteY34" fmla="*/ 1409717 h 1919287"/>
                <a:gd name="connsiteX35" fmla="*/ 3247996 w 5529264"/>
                <a:gd name="connsiteY35" fmla="*/ 1485917 h 1919287"/>
                <a:gd name="connsiteX36" fmla="*/ 3583752 w 5529264"/>
                <a:gd name="connsiteY36" fmla="*/ 1493060 h 1919287"/>
                <a:gd name="connsiteX37" fmla="*/ 3588515 w 5529264"/>
                <a:gd name="connsiteY37" fmla="*/ 1664510 h 1919287"/>
                <a:gd name="connsiteX38" fmla="*/ 3757584 w 5529264"/>
                <a:gd name="connsiteY38" fmla="*/ 1666892 h 1919287"/>
                <a:gd name="connsiteX39" fmla="*/ 3759964 w 5529264"/>
                <a:gd name="connsiteY39" fmla="*/ 1747855 h 1919287"/>
                <a:gd name="connsiteX40" fmla="*/ 4064765 w 5529264"/>
                <a:gd name="connsiteY40" fmla="*/ 1750236 h 1919287"/>
                <a:gd name="connsiteX41" fmla="*/ 4067146 w 5529264"/>
                <a:gd name="connsiteY41" fmla="*/ 1914541 h 1919287"/>
                <a:gd name="connsiteX42" fmla="*/ 5529264 w 5529264"/>
                <a:gd name="connsiteY42"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309785 w 5529264"/>
                <a:gd name="connsiteY23" fmla="*/ 1019192 h 1919287"/>
                <a:gd name="connsiteX24" fmla="*/ 2385984 w 5529264"/>
                <a:gd name="connsiteY24" fmla="*/ 1109679 h 1919287"/>
                <a:gd name="connsiteX25" fmla="*/ 2390746 w 5529264"/>
                <a:gd name="connsiteY25" fmla="*/ 1162066 h 1919287"/>
                <a:gd name="connsiteX26" fmla="*/ 2390746 w 5529264"/>
                <a:gd name="connsiteY26" fmla="*/ 1197786 h 1919287"/>
                <a:gd name="connsiteX27" fmla="*/ 2607440 w 5529264"/>
                <a:gd name="connsiteY27" fmla="*/ 1207310 h 1919287"/>
                <a:gd name="connsiteX28" fmla="*/ 2607440 w 5529264"/>
                <a:gd name="connsiteY28" fmla="*/ 1264461 h 1919287"/>
                <a:gd name="connsiteX29" fmla="*/ 2643159 w 5529264"/>
                <a:gd name="connsiteY29" fmla="*/ 1269222 h 1919287"/>
                <a:gd name="connsiteX30" fmla="*/ 2659826 w 5529264"/>
                <a:gd name="connsiteY30" fmla="*/ 1293035 h 1919287"/>
                <a:gd name="connsiteX31" fmla="*/ 2659828 w 5529264"/>
                <a:gd name="connsiteY31" fmla="*/ 1328754 h 1919287"/>
                <a:gd name="connsiteX32" fmla="*/ 3169415 w 5529264"/>
                <a:gd name="connsiteY32" fmla="*/ 1333517 h 1919287"/>
                <a:gd name="connsiteX33" fmla="*/ 3176559 w 5529264"/>
                <a:gd name="connsiteY33" fmla="*/ 1409716 h 1919287"/>
                <a:gd name="connsiteX34" fmla="*/ 3240853 w 5529264"/>
                <a:gd name="connsiteY34" fmla="*/ 1409717 h 1919287"/>
                <a:gd name="connsiteX35" fmla="*/ 3247996 w 5529264"/>
                <a:gd name="connsiteY35" fmla="*/ 1485917 h 1919287"/>
                <a:gd name="connsiteX36" fmla="*/ 3583752 w 5529264"/>
                <a:gd name="connsiteY36" fmla="*/ 1493060 h 1919287"/>
                <a:gd name="connsiteX37" fmla="*/ 3588515 w 5529264"/>
                <a:gd name="connsiteY37" fmla="*/ 1664510 h 1919287"/>
                <a:gd name="connsiteX38" fmla="*/ 3757584 w 5529264"/>
                <a:gd name="connsiteY38" fmla="*/ 1666892 h 1919287"/>
                <a:gd name="connsiteX39" fmla="*/ 3759964 w 5529264"/>
                <a:gd name="connsiteY39" fmla="*/ 1747855 h 1919287"/>
                <a:gd name="connsiteX40" fmla="*/ 4064765 w 5529264"/>
                <a:gd name="connsiteY40" fmla="*/ 1750236 h 1919287"/>
                <a:gd name="connsiteX41" fmla="*/ 4067146 w 5529264"/>
                <a:gd name="connsiteY41" fmla="*/ 1914541 h 1919287"/>
                <a:gd name="connsiteX42" fmla="*/ 5529264 w 5529264"/>
                <a:gd name="connsiteY42"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205009 w 5529264"/>
                <a:gd name="connsiteY23" fmla="*/ 992998 h 1919287"/>
                <a:gd name="connsiteX24" fmla="*/ 2309785 w 5529264"/>
                <a:gd name="connsiteY24" fmla="*/ 1019192 h 1919287"/>
                <a:gd name="connsiteX25" fmla="*/ 2385984 w 5529264"/>
                <a:gd name="connsiteY25" fmla="*/ 1109679 h 1919287"/>
                <a:gd name="connsiteX26" fmla="*/ 2390746 w 5529264"/>
                <a:gd name="connsiteY26" fmla="*/ 1162066 h 1919287"/>
                <a:gd name="connsiteX27" fmla="*/ 2390746 w 5529264"/>
                <a:gd name="connsiteY27" fmla="*/ 1197786 h 1919287"/>
                <a:gd name="connsiteX28" fmla="*/ 2607440 w 5529264"/>
                <a:gd name="connsiteY28" fmla="*/ 1207310 h 1919287"/>
                <a:gd name="connsiteX29" fmla="*/ 2607440 w 5529264"/>
                <a:gd name="connsiteY29" fmla="*/ 1264461 h 1919287"/>
                <a:gd name="connsiteX30" fmla="*/ 2643159 w 5529264"/>
                <a:gd name="connsiteY30" fmla="*/ 1269222 h 1919287"/>
                <a:gd name="connsiteX31" fmla="*/ 2659826 w 5529264"/>
                <a:gd name="connsiteY31" fmla="*/ 1293035 h 1919287"/>
                <a:gd name="connsiteX32" fmla="*/ 2659828 w 5529264"/>
                <a:gd name="connsiteY32" fmla="*/ 1328754 h 1919287"/>
                <a:gd name="connsiteX33" fmla="*/ 3169415 w 5529264"/>
                <a:gd name="connsiteY33" fmla="*/ 1333517 h 1919287"/>
                <a:gd name="connsiteX34" fmla="*/ 3176559 w 5529264"/>
                <a:gd name="connsiteY34" fmla="*/ 1409716 h 1919287"/>
                <a:gd name="connsiteX35" fmla="*/ 3240853 w 5529264"/>
                <a:gd name="connsiteY35" fmla="*/ 1409717 h 1919287"/>
                <a:gd name="connsiteX36" fmla="*/ 3247996 w 5529264"/>
                <a:gd name="connsiteY36" fmla="*/ 1485917 h 1919287"/>
                <a:gd name="connsiteX37" fmla="*/ 3583752 w 5529264"/>
                <a:gd name="connsiteY37" fmla="*/ 1493060 h 1919287"/>
                <a:gd name="connsiteX38" fmla="*/ 3588515 w 5529264"/>
                <a:gd name="connsiteY38" fmla="*/ 1664510 h 1919287"/>
                <a:gd name="connsiteX39" fmla="*/ 3757584 w 5529264"/>
                <a:gd name="connsiteY39" fmla="*/ 1666892 h 1919287"/>
                <a:gd name="connsiteX40" fmla="*/ 3759964 w 5529264"/>
                <a:gd name="connsiteY40" fmla="*/ 1747855 h 1919287"/>
                <a:gd name="connsiteX41" fmla="*/ 4064765 w 5529264"/>
                <a:gd name="connsiteY41" fmla="*/ 1750236 h 1919287"/>
                <a:gd name="connsiteX42" fmla="*/ 4067146 w 5529264"/>
                <a:gd name="connsiteY42" fmla="*/ 1914541 h 1919287"/>
                <a:gd name="connsiteX43" fmla="*/ 5529264 w 5529264"/>
                <a:gd name="connsiteY43"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205009 w 5529264"/>
                <a:gd name="connsiteY23" fmla="*/ 992998 h 1919287"/>
                <a:gd name="connsiteX24" fmla="*/ 2319310 w 5529264"/>
                <a:gd name="connsiteY24" fmla="*/ 1009667 h 1919287"/>
                <a:gd name="connsiteX25" fmla="*/ 2385984 w 5529264"/>
                <a:gd name="connsiteY25" fmla="*/ 1109679 h 1919287"/>
                <a:gd name="connsiteX26" fmla="*/ 2390746 w 5529264"/>
                <a:gd name="connsiteY26" fmla="*/ 1162066 h 1919287"/>
                <a:gd name="connsiteX27" fmla="*/ 2390746 w 5529264"/>
                <a:gd name="connsiteY27" fmla="*/ 1197786 h 1919287"/>
                <a:gd name="connsiteX28" fmla="*/ 2607440 w 5529264"/>
                <a:gd name="connsiteY28" fmla="*/ 1207310 h 1919287"/>
                <a:gd name="connsiteX29" fmla="*/ 2607440 w 5529264"/>
                <a:gd name="connsiteY29" fmla="*/ 1264461 h 1919287"/>
                <a:gd name="connsiteX30" fmla="*/ 2643159 w 5529264"/>
                <a:gd name="connsiteY30" fmla="*/ 1269222 h 1919287"/>
                <a:gd name="connsiteX31" fmla="*/ 2659826 w 5529264"/>
                <a:gd name="connsiteY31" fmla="*/ 1293035 h 1919287"/>
                <a:gd name="connsiteX32" fmla="*/ 2659828 w 5529264"/>
                <a:gd name="connsiteY32" fmla="*/ 1328754 h 1919287"/>
                <a:gd name="connsiteX33" fmla="*/ 3169415 w 5529264"/>
                <a:gd name="connsiteY33" fmla="*/ 1333517 h 1919287"/>
                <a:gd name="connsiteX34" fmla="*/ 3176559 w 5529264"/>
                <a:gd name="connsiteY34" fmla="*/ 1409716 h 1919287"/>
                <a:gd name="connsiteX35" fmla="*/ 3240853 w 5529264"/>
                <a:gd name="connsiteY35" fmla="*/ 1409717 h 1919287"/>
                <a:gd name="connsiteX36" fmla="*/ 3247996 w 5529264"/>
                <a:gd name="connsiteY36" fmla="*/ 1485917 h 1919287"/>
                <a:gd name="connsiteX37" fmla="*/ 3583752 w 5529264"/>
                <a:gd name="connsiteY37" fmla="*/ 1493060 h 1919287"/>
                <a:gd name="connsiteX38" fmla="*/ 3588515 w 5529264"/>
                <a:gd name="connsiteY38" fmla="*/ 1664510 h 1919287"/>
                <a:gd name="connsiteX39" fmla="*/ 3757584 w 5529264"/>
                <a:gd name="connsiteY39" fmla="*/ 1666892 h 1919287"/>
                <a:gd name="connsiteX40" fmla="*/ 3759964 w 5529264"/>
                <a:gd name="connsiteY40" fmla="*/ 1747855 h 1919287"/>
                <a:gd name="connsiteX41" fmla="*/ 4064765 w 5529264"/>
                <a:gd name="connsiteY41" fmla="*/ 1750236 h 1919287"/>
                <a:gd name="connsiteX42" fmla="*/ 4067146 w 5529264"/>
                <a:gd name="connsiteY42" fmla="*/ 1914541 h 1919287"/>
                <a:gd name="connsiteX43" fmla="*/ 5529264 w 5529264"/>
                <a:gd name="connsiteY43"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159765 w 5529264"/>
                <a:gd name="connsiteY23" fmla="*/ 1014429 h 1919287"/>
                <a:gd name="connsiteX24" fmla="*/ 2319310 w 5529264"/>
                <a:gd name="connsiteY24" fmla="*/ 1009667 h 1919287"/>
                <a:gd name="connsiteX25" fmla="*/ 2385984 w 5529264"/>
                <a:gd name="connsiteY25" fmla="*/ 1109679 h 1919287"/>
                <a:gd name="connsiteX26" fmla="*/ 2390746 w 5529264"/>
                <a:gd name="connsiteY26" fmla="*/ 1162066 h 1919287"/>
                <a:gd name="connsiteX27" fmla="*/ 2390746 w 5529264"/>
                <a:gd name="connsiteY27" fmla="*/ 1197786 h 1919287"/>
                <a:gd name="connsiteX28" fmla="*/ 2607440 w 5529264"/>
                <a:gd name="connsiteY28" fmla="*/ 1207310 h 1919287"/>
                <a:gd name="connsiteX29" fmla="*/ 2607440 w 5529264"/>
                <a:gd name="connsiteY29" fmla="*/ 1264461 h 1919287"/>
                <a:gd name="connsiteX30" fmla="*/ 2643159 w 5529264"/>
                <a:gd name="connsiteY30" fmla="*/ 1269222 h 1919287"/>
                <a:gd name="connsiteX31" fmla="*/ 2659826 w 5529264"/>
                <a:gd name="connsiteY31" fmla="*/ 1293035 h 1919287"/>
                <a:gd name="connsiteX32" fmla="*/ 2659828 w 5529264"/>
                <a:gd name="connsiteY32" fmla="*/ 1328754 h 1919287"/>
                <a:gd name="connsiteX33" fmla="*/ 3169415 w 5529264"/>
                <a:gd name="connsiteY33" fmla="*/ 1333517 h 1919287"/>
                <a:gd name="connsiteX34" fmla="*/ 3176559 w 5529264"/>
                <a:gd name="connsiteY34" fmla="*/ 1409716 h 1919287"/>
                <a:gd name="connsiteX35" fmla="*/ 3240853 w 5529264"/>
                <a:gd name="connsiteY35" fmla="*/ 1409717 h 1919287"/>
                <a:gd name="connsiteX36" fmla="*/ 3247996 w 5529264"/>
                <a:gd name="connsiteY36" fmla="*/ 1485917 h 1919287"/>
                <a:gd name="connsiteX37" fmla="*/ 3583752 w 5529264"/>
                <a:gd name="connsiteY37" fmla="*/ 1493060 h 1919287"/>
                <a:gd name="connsiteX38" fmla="*/ 3588515 w 5529264"/>
                <a:gd name="connsiteY38" fmla="*/ 1664510 h 1919287"/>
                <a:gd name="connsiteX39" fmla="*/ 3757584 w 5529264"/>
                <a:gd name="connsiteY39" fmla="*/ 1666892 h 1919287"/>
                <a:gd name="connsiteX40" fmla="*/ 3759964 w 5529264"/>
                <a:gd name="connsiteY40" fmla="*/ 1747855 h 1919287"/>
                <a:gd name="connsiteX41" fmla="*/ 4064765 w 5529264"/>
                <a:gd name="connsiteY41" fmla="*/ 1750236 h 1919287"/>
                <a:gd name="connsiteX42" fmla="*/ 4067146 w 5529264"/>
                <a:gd name="connsiteY42" fmla="*/ 1914541 h 1919287"/>
                <a:gd name="connsiteX43" fmla="*/ 5529264 w 5529264"/>
                <a:gd name="connsiteY43"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1816865 w 5529264"/>
                <a:gd name="connsiteY23" fmla="*/ 897748 h 1919287"/>
                <a:gd name="connsiteX24" fmla="*/ 2159765 w 5529264"/>
                <a:gd name="connsiteY24" fmla="*/ 1014429 h 1919287"/>
                <a:gd name="connsiteX25" fmla="*/ 2319310 w 5529264"/>
                <a:gd name="connsiteY25" fmla="*/ 1009667 h 1919287"/>
                <a:gd name="connsiteX26" fmla="*/ 2385984 w 5529264"/>
                <a:gd name="connsiteY26" fmla="*/ 1109679 h 1919287"/>
                <a:gd name="connsiteX27" fmla="*/ 2390746 w 5529264"/>
                <a:gd name="connsiteY27" fmla="*/ 1162066 h 1919287"/>
                <a:gd name="connsiteX28" fmla="*/ 2390746 w 5529264"/>
                <a:gd name="connsiteY28" fmla="*/ 1197786 h 1919287"/>
                <a:gd name="connsiteX29" fmla="*/ 2607440 w 5529264"/>
                <a:gd name="connsiteY29" fmla="*/ 1207310 h 1919287"/>
                <a:gd name="connsiteX30" fmla="*/ 2607440 w 5529264"/>
                <a:gd name="connsiteY30" fmla="*/ 1264461 h 1919287"/>
                <a:gd name="connsiteX31" fmla="*/ 2643159 w 5529264"/>
                <a:gd name="connsiteY31" fmla="*/ 1269222 h 1919287"/>
                <a:gd name="connsiteX32" fmla="*/ 2659826 w 5529264"/>
                <a:gd name="connsiteY32" fmla="*/ 1293035 h 1919287"/>
                <a:gd name="connsiteX33" fmla="*/ 2659828 w 5529264"/>
                <a:gd name="connsiteY33" fmla="*/ 1328754 h 1919287"/>
                <a:gd name="connsiteX34" fmla="*/ 3169415 w 5529264"/>
                <a:gd name="connsiteY34" fmla="*/ 1333517 h 1919287"/>
                <a:gd name="connsiteX35" fmla="*/ 3176559 w 5529264"/>
                <a:gd name="connsiteY35" fmla="*/ 1409716 h 1919287"/>
                <a:gd name="connsiteX36" fmla="*/ 3240853 w 5529264"/>
                <a:gd name="connsiteY36" fmla="*/ 1409717 h 1919287"/>
                <a:gd name="connsiteX37" fmla="*/ 3247996 w 5529264"/>
                <a:gd name="connsiteY37" fmla="*/ 1485917 h 1919287"/>
                <a:gd name="connsiteX38" fmla="*/ 3583752 w 5529264"/>
                <a:gd name="connsiteY38" fmla="*/ 1493060 h 1919287"/>
                <a:gd name="connsiteX39" fmla="*/ 3588515 w 5529264"/>
                <a:gd name="connsiteY39" fmla="*/ 1664510 h 1919287"/>
                <a:gd name="connsiteX40" fmla="*/ 3757584 w 5529264"/>
                <a:gd name="connsiteY40" fmla="*/ 1666892 h 1919287"/>
                <a:gd name="connsiteX41" fmla="*/ 3759964 w 5529264"/>
                <a:gd name="connsiteY41" fmla="*/ 1747855 h 1919287"/>
                <a:gd name="connsiteX42" fmla="*/ 4064765 w 5529264"/>
                <a:gd name="connsiteY42" fmla="*/ 1750236 h 1919287"/>
                <a:gd name="connsiteX43" fmla="*/ 4067146 w 5529264"/>
                <a:gd name="connsiteY43" fmla="*/ 1914541 h 1919287"/>
                <a:gd name="connsiteX44" fmla="*/ 5529264 w 5529264"/>
                <a:gd name="connsiteY44"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1809722 w 5529264"/>
                <a:gd name="connsiteY23" fmla="*/ 997760 h 1919287"/>
                <a:gd name="connsiteX24" fmla="*/ 2159765 w 5529264"/>
                <a:gd name="connsiteY24" fmla="*/ 1014429 h 1919287"/>
                <a:gd name="connsiteX25" fmla="*/ 2319310 w 5529264"/>
                <a:gd name="connsiteY25" fmla="*/ 1009667 h 1919287"/>
                <a:gd name="connsiteX26" fmla="*/ 2385984 w 5529264"/>
                <a:gd name="connsiteY26" fmla="*/ 1109679 h 1919287"/>
                <a:gd name="connsiteX27" fmla="*/ 2390746 w 5529264"/>
                <a:gd name="connsiteY27" fmla="*/ 1162066 h 1919287"/>
                <a:gd name="connsiteX28" fmla="*/ 2390746 w 5529264"/>
                <a:gd name="connsiteY28" fmla="*/ 1197786 h 1919287"/>
                <a:gd name="connsiteX29" fmla="*/ 2607440 w 5529264"/>
                <a:gd name="connsiteY29" fmla="*/ 1207310 h 1919287"/>
                <a:gd name="connsiteX30" fmla="*/ 2607440 w 5529264"/>
                <a:gd name="connsiteY30" fmla="*/ 1264461 h 1919287"/>
                <a:gd name="connsiteX31" fmla="*/ 2643159 w 5529264"/>
                <a:gd name="connsiteY31" fmla="*/ 1269222 h 1919287"/>
                <a:gd name="connsiteX32" fmla="*/ 2659826 w 5529264"/>
                <a:gd name="connsiteY32" fmla="*/ 1293035 h 1919287"/>
                <a:gd name="connsiteX33" fmla="*/ 2659828 w 5529264"/>
                <a:gd name="connsiteY33" fmla="*/ 1328754 h 1919287"/>
                <a:gd name="connsiteX34" fmla="*/ 3169415 w 5529264"/>
                <a:gd name="connsiteY34" fmla="*/ 1333517 h 1919287"/>
                <a:gd name="connsiteX35" fmla="*/ 3176559 w 5529264"/>
                <a:gd name="connsiteY35" fmla="*/ 1409716 h 1919287"/>
                <a:gd name="connsiteX36" fmla="*/ 3240853 w 5529264"/>
                <a:gd name="connsiteY36" fmla="*/ 1409717 h 1919287"/>
                <a:gd name="connsiteX37" fmla="*/ 3247996 w 5529264"/>
                <a:gd name="connsiteY37" fmla="*/ 1485917 h 1919287"/>
                <a:gd name="connsiteX38" fmla="*/ 3583752 w 5529264"/>
                <a:gd name="connsiteY38" fmla="*/ 1493060 h 1919287"/>
                <a:gd name="connsiteX39" fmla="*/ 3588515 w 5529264"/>
                <a:gd name="connsiteY39" fmla="*/ 1664510 h 1919287"/>
                <a:gd name="connsiteX40" fmla="*/ 3757584 w 5529264"/>
                <a:gd name="connsiteY40" fmla="*/ 1666892 h 1919287"/>
                <a:gd name="connsiteX41" fmla="*/ 3759964 w 5529264"/>
                <a:gd name="connsiteY41" fmla="*/ 1747855 h 1919287"/>
                <a:gd name="connsiteX42" fmla="*/ 4064765 w 5529264"/>
                <a:gd name="connsiteY42" fmla="*/ 1750236 h 1919287"/>
                <a:gd name="connsiteX43" fmla="*/ 4067146 w 5529264"/>
                <a:gd name="connsiteY43" fmla="*/ 1914541 h 1919287"/>
                <a:gd name="connsiteX44" fmla="*/ 5529264 w 5529264"/>
                <a:gd name="connsiteY44"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1726377 w 5529264"/>
                <a:gd name="connsiteY23" fmla="*/ 909654 h 1919287"/>
                <a:gd name="connsiteX24" fmla="*/ 1809722 w 5529264"/>
                <a:gd name="connsiteY24" fmla="*/ 997760 h 1919287"/>
                <a:gd name="connsiteX25" fmla="*/ 2159765 w 5529264"/>
                <a:gd name="connsiteY25" fmla="*/ 1014429 h 1919287"/>
                <a:gd name="connsiteX26" fmla="*/ 2319310 w 5529264"/>
                <a:gd name="connsiteY26" fmla="*/ 1009667 h 1919287"/>
                <a:gd name="connsiteX27" fmla="*/ 2385984 w 5529264"/>
                <a:gd name="connsiteY27" fmla="*/ 1109679 h 1919287"/>
                <a:gd name="connsiteX28" fmla="*/ 2390746 w 5529264"/>
                <a:gd name="connsiteY28" fmla="*/ 1162066 h 1919287"/>
                <a:gd name="connsiteX29" fmla="*/ 2390746 w 5529264"/>
                <a:gd name="connsiteY29" fmla="*/ 1197786 h 1919287"/>
                <a:gd name="connsiteX30" fmla="*/ 2607440 w 5529264"/>
                <a:gd name="connsiteY30" fmla="*/ 1207310 h 1919287"/>
                <a:gd name="connsiteX31" fmla="*/ 2607440 w 5529264"/>
                <a:gd name="connsiteY31" fmla="*/ 1264461 h 1919287"/>
                <a:gd name="connsiteX32" fmla="*/ 2643159 w 5529264"/>
                <a:gd name="connsiteY32" fmla="*/ 1269222 h 1919287"/>
                <a:gd name="connsiteX33" fmla="*/ 2659826 w 5529264"/>
                <a:gd name="connsiteY33" fmla="*/ 1293035 h 1919287"/>
                <a:gd name="connsiteX34" fmla="*/ 2659828 w 5529264"/>
                <a:gd name="connsiteY34" fmla="*/ 1328754 h 1919287"/>
                <a:gd name="connsiteX35" fmla="*/ 3169415 w 5529264"/>
                <a:gd name="connsiteY35" fmla="*/ 1333517 h 1919287"/>
                <a:gd name="connsiteX36" fmla="*/ 3176559 w 5529264"/>
                <a:gd name="connsiteY36" fmla="*/ 1409716 h 1919287"/>
                <a:gd name="connsiteX37" fmla="*/ 3240853 w 5529264"/>
                <a:gd name="connsiteY37" fmla="*/ 1409717 h 1919287"/>
                <a:gd name="connsiteX38" fmla="*/ 3247996 w 5529264"/>
                <a:gd name="connsiteY38" fmla="*/ 1485917 h 1919287"/>
                <a:gd name="connsiteX39" fmla="*/ 3583752 w 5529264"/>
                <a:gd name="connsiteY39" fmla="*/ 1493060 h 1919287"/>
                <a:gd name="connsiteX40" fmla="*/ 3588515 w 5529264"/>
                <a:gd name="connsiteY40" fmla="*/ 1664510 h 1919287"/>
                <a:gd name="connsiteX41" fmla="*/ 3757584 w 5529264"/>
                <a:gd name="connsiteY41" fmla="*/ 1666892 h 1919287"/>
                <a:gd name="connsiteX42" fmla="*/ 3759964 w 5529264"/>
                <a:gd name="connsiteY42" fmla="*/ 1747855 h 1919287"/>
                <a:gd name="connsiteX43" fmla="*/ 4064765 w 5529264"/>
                <a:gd name="connsiteY43" fmla="*/ 1750236 h 1919287"/>
                <a:gd name="connsiteX44" fmla="*/ 4067146 w 5529264"/>
                <a:gd name="connsiteY44" fmla="*/ 1914541 h 1919287"/>
                <a:gd name="connsiteX45" fmla="*/ 5529264 w 5529264"/>
                <a:gd name="connsiteY4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1809720 w 5529264"/>
                <a:gd name="connsiteY23" fmla="*/ 969185 h 1919287"/>
                <a:gd name="connsiteX24" fmla="*/ 1809722 w 5529264"/>
                <a:gd name="connsiteY24" fmla="*/ 997760 h 1919287"/>
                <a:gd name="connsiteX25" fmla="*/ 2159765 w 5529264"/>
                <a:gd name="connsiteY25" fmla="*/ 1014429 h 1919287"/>
                <a:gd name="connsiteX26" fmla="*/ 2319310 w 5529264"/>
                <a:gd name="connsiteY26" fmla="*/ 1009667 h 1919287"/>
                <a:gd name="connsiteX27" fmla="*/ 2385984 w 5529264"/>
                <a:gd name="connsiteY27" fmla="*/ 1109679 h 1919287"/>
                <a:gd name="connsiteX28" fmla="*/ 2390746 w 5529264"/>
                <a:gd name="connsiteY28" fmla="*/ 1162066 h 1919287"/>
                <a:gd name="connsiteX29" fmla="*/ 2390746 w 5529264"/>
                <a:gd name="connsiteY29" fmla="*/ 1197786 h 1919287"/>
                <a:gd name="connsiteX30" fmla="*/ 2607440 w 5529264"/>
                <a:gd name="connsiteY30" fmla="*/ 1207310 h 1919287"/>
                <a:gd name="connsiteX31" fmla="*/ 2607440 w 5529264"/>
                <a:gd name="connsiteY31" fmla="*/ 1264461 h 1919287"/>
                <a:gd name="connsiteX32" fmla="*/ 2643159 w 5529264"/>
                <a:gd name="connsiteY32" fmla="*/ 1269222 h 1919287"/>
                <a:gd name="connsiteX33" fmla="*/ 2659826 w 5529264"/>
                <a:gd name="connsiteY33" fmla="*/ 1293035 h 1919287"/>
                <a:gd name="connsiteX34" fmla="*/ 2659828 w 5529264"/>
                <a:gd name="connsiteY34" fmla="*/ 1328754 h 1919287"/>
                <a:gd name="connsiteX35" fmla="*/ 3169415 w 5529264"/>
                <a:gd name="connsiteY35" fmla="*/ 1333517 h 1919287"/>
                <a:gd name="connsiteX36" fmla="*/ 3176559 w 5529264"/>
                <a:gd name="connsiteY36" fmla="*/ 1409716 h 1919287"/>
                <a:gd name="connsiteX37" fmla="*/ 3240853 w 5529264"/>
                <a:gd name="connsiteY37" fmla="*/ 1409717 h 1919287"/>
                <a:gd name="connsiteX38" fmla="*/ 3247996 w 5529264"/>
                <a:gd name="connsiteY38" fmla="*/ 1485917 h 1919287"/>
                <a:gd name="connsiteX39" fmla="*/ 3583752 w 5529264"/>
                <a:gd name="connsiteY39" fmla="*/ 1493060 h 1919287"/>
                <a:gd name="connsiteX40" fmla="*/ 3588515 w 5529264"/>
                <a:gd name="connsiteY40" fmla="*/ 1664510 h 1919287"/>
                <a:gd name="connsiteX41" fmla="*/ 3757584 w 5529264"/>
                <a:gd name="connsiteY41" fmla="*/ 1666892 h 1919287"/>
                <a:gd name="connsiteX42" fmla="*/ 3759964 w 5529264"/>
                <a:gd name="connsiteY42" fmla="*/ 1747855 h 1919287"/>
                <a:gd name="connsiteX43" fmla="*/ 4064765 w 5529264"/>
                <a:gd name="connsiteY43" fmla="*/ 1750236 h 1919287"/>
                <a:gd name="connsiteX44" fmla="*/ 4067146 w 5529264"/>
                <a:gd name="connsiteY44" fmla="*/ 1914541 h 1919287"/>
                <a:gd name="connsiteX45" fmla="*/ 5529264 w 5529264"/>
                <a:gd name="connsiteY4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1712090 w 5529264"/>
                <a:gd name="connsiteY23" fmla="*/ 881079 h 1919287"/>
                <a:gd name="connsiteX24" fmla="*/ 1809720 w 5529264"/>
                <a:gd name="connsiteY24" fmla="*/ 969185 h 1919287"/>
                <a:gd name="connsiteX25" fmla="*/ 1809722 w 5529264"/>
                <a:gd name="connsiteY25" fmla="*/ 997760 h 1919287"/>
                <a:gd name="connsiteX26" fmla="*/ 2159765 w 5529264"/>
                <a:gd name="connsiteY26" fmla="*/ 1014429 h 1919287"/>
                <a:gd name="connsiteX27" fmla="*/ 2319310 w 5529264"/>
                <a:gd name="connsiteY27" fmla="*/ 1009667 h 1919287"/>
                <a:gd name="connsiteX28" fmla="*/ 2385984 w 5529264"/>
                <a:gd name="connsiteY28" fmla="*/ 1109679 h 1919287"/>
                <a:gd name="connsiteX29" fmla="*/ 2390746 w 5529264"/>
                <a:gd name="connsiteY29" fmla="*/ 1162066 h 1919287"/>
                <a:gd name="connsiteX30" fmla="*/ 2390746 w 5529264"/>
                <a:gd name="connsiteY30" fmla="*/ 1197786 h 1919287"/>
                <a:gd name="connsiteX31" fmla="*/ 2607440 w 5529264"/>
                <a:gd name="connsiteY31" fmla="*/ 1207310 h 1919287"/>
                <a:gd name="connsiteX32" fmla="*/ 2607440 w 5529264"/>
                <a:gd name="connsiteY32" fmla="*/ 1264461 h 1919287"/>
                <a:gd name="connsiteX33" fmla="*/ 2643159 w 5529264"/>
                <a:gd name="connsiteY33" fmla="*/ 1269222 h 1919287"/>
                <a:gd name="connsiteX34" fmla="*/ 2659826 w 5529264"/>
                <a:gd name="connsiteY34" fmla="*/ 1293035 h 1919287"/>
                <a:gd name="connsiteX35" fmla="*/ 2659828 w 5529264"/>
                <a:gd name="connsiteY35" fmla="*/ 1328754 h 1919287"/>
                <a:gd name="connsiteX36" fmla="*/ 3169415 w 5529264"/>
                <a:gd name="connsiteY36" fmla="*/ 1333517 h 1919287"/>
                <a:gd name="connsiteX37" fmla="*/ 3176559 w 5529264"/>
                <a:gd name="connsiteY37" fmla="*/ 1409716 h 1919287"/>
                <a:gd name="connsiteX38" fmla="*/ 3240853 w 5529264"/>
                <a:gd name="connsiteY38" fmla="*/ 1409717 h 1919287"/>
                <a:gd name="connsiteX39" fmla="*/ 3247996 w 5529264"/>
                <a:gd name="connsiteY39" fmla="*/ 1485917 h 1919287"/>
                <a:gd name="connsiteX40" fmla="*/ 3583752 w 5529264"/>
                <a:gd name="connsiteY40" fmla="*/ 1493060 h 1919287"/>
                <a:gd name="connsiteX41" fmla="*/ 3588515 w 5529264"/>
                <a:gd name="connsiteY41" fmla="*/ 1664510 h 1919287"/>
                <a:gd name="connsiteX42" fmla="*/ 3757584 w 5529264"/>
                <a:gd name="connsiteY42" fmla="*/ 1666892 h 1919287"/>
                <a:gd name="connsiteX43" fmla="*/ 3759964 w 5529264"/>
                <a:gd name="connsiteY43" fmla="*/ 1747855 h 1919287"/>
                <a:gd name="connsiteX44" fmla="*/ 4064765 w 5529264"/>
                <a:gd name="connsiteY44" fmla="*/ 1750236 h 1919287"/>
                <a:gd name="connsiteX45" fmla="*/ 4067146 w 5529264"/>
                <a:gd name="connsiteY45" fmla="*/ 1914541 h 1919287"/>
                <a:gd name="connsiteX46" fmla="*/ 5529264 w 5529264"/>
                <a:gd name="connsiteY46"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1693040 w 5529264"/>
                <a:gd name="connsiteY23" fmla="*/ 959661 h 1919287"/>
                <a:gd name="connsiteX24" fmla="*/ 1809720 w 5529264"/>
                <a:gd name="connsiteY24" fmla="*/ 969185 h 1919287"/>
                <a:gd name="connsiteX25" fmla="*/ 1809722 w 5529264"/>
                <a:gd name="connsiteY25" fmla="*/ 997760 h 1919287"/>
                <a:gd name="connsiteX26" fmla="*/ 2159765 w 5529264"/>
                <a:gd name="connsiteY26" fmla="*/ 1014429 h 1919287"/>
                <a:gd name="connsiteX27" fmla="*/ 2319310 w 5529264"/>
                <a:gd name="connsiteY27" fmla="*/ 1009667 h 1919287"/>
                <a:gd name="connsiteX28" fmla="*/ 2385984 w 5529264"/>
                <a:gd name="connsiteY28" fmla="*/ 1109679 h 1919287"/>
                <a:gd name="connsiteX29" fmla="*/ 2390746 w 5529264"/>
                <a:gd name="connsiteY29" fmla="*/ 1162066 h 1919287"/>
                <a:gd name="connsiteX30" fmla="*/ 2390746 w 5529264"/>
                <a:gd name="connsiteY30" fmla="*/ 1197786 h 1919287"/>
                <a:gd name="connsiteX31" fmla="*/ 2607440 w 5529264"/>
                <a:gd name="connsiteY31" fmla="*/ 1207310 h 1919287"/>
                <a:gd name="connsiteX32" fmla="*/ 2607440 w 5529264"/>
                <a:gd name="connsiteY32" fmla="*/ 1264461 h 1919287"/>
                <a:gd name="connsiteX33" fmla="*/ 2643159 w 5529264"/>
                <a:gd name="connsiteY33" fmla="*/ 1269222 h 1919287"/>
                <a:gd name="connsiteX34" fmla="*/ 2659826 w 5529264"/>
                <a:gd name="connsiteY34" fmla="*/ 1293035 h 1919287"/>
                <a:gd name="connsiteX35" fmla="*/ 2659828 w 5529264"/>
                <a:gd name="connsiteY35" fmla="*/ 1328754 h 1919287"/>
                <a:gd name="connsiteX36" fmla="*/ 3169415 w 5529264"/>
                <a:gd name="connsiteY36" fmla="*/ 1333517 h 1919287"/>
                <a:gd name="connsiteX37" fmla="*/ 3176559 w 5529264"/>
                <a:gd name="connsiteY37" fmla="*/ 1409716 h 1919287"/>
                <a:gd name="connsiteX38" fmla="*/ 3240853 w 5529264"/>
                <a:gd name="connsiteY38" fmla="*/ 1409717 h 1919287"/>
                <a:gd name="connsiteX39" fmla="*/ 3247996 w 5529264"/>
                <a:gd name="connsiteY39" fmla="*/ 1485917 h 1919287"/>
                <a:gd name="connsiteX40" fmla="*/ 3583752 w 5529264"/>
                <a:gd name="connsiteY40" fmla="*/ 1493060 h 1919287"/>
                <a:gd name="connsiteX41" fmla="*/ 3588515 w 5529264"/>
                <a:gd name="connsiteY41" fmla="*/ 1664510 h 1919287"/>
                <a:gd name="connsiteX42" fmla="*/ 3757584 w 5529264"/>
                <a:gd name="connsiteY42" fmla="*/ 1666892 h 1919287"/>
                <a:gd name="connsiteX43" fmla="*/ 3759964 w 5529264"/>
                <a:gd name="connsiteY43" fmla="*/ 1747855 h 1919287"/>
                <a:gd name="connsiteX44" fmla="*/ 4064765 w 5529264"/>
                <a:gd name="connsiteY44" fmla="*/ 1750236 h 1919287"/>
                <a:gd name="connsiteX45" fmla="*/ 4067146 w 5529264"/>
                <a:gd name="connsiteY45" fmla="*/ 1914541 h 1919287"/>
                <a:gd name="connsiteX46" fmla="*/ 5529264 w 5529264"/>
                <a:gd name="connsiteY46" fmla="*/ 1919287 h 1919287"/>
                <a:gd name="connsiteX0" fmla="*/ 0 w 5529264"/>
                <a:gd name="connsiteY0" fmla="*/ 2381 h 2085991"/>
                <a:gd name="connsiteX1" fmla="*/ 145257 w 5529264"/>
                <a:gd name="connsiteY1" fmla="*/ 0 h 2085991"/>
                <a:gd name="connsiteX2" fmla="*/ 152375 w 5529264"/>
                <a:gd name="connsiteY2" fmla="*/ 26210 h 2085991"/>
                <a:gd name="connsiteX3" fmla="*/ 531019 w 5529264"/>
                <a:gd name="connsiteY3" fmla="*/ 30956 h 2085991"/>
                <a:gd name="connsiteX4" fmla="*/ 528638 w 5529264"/>
                <a:gd name="connsiteY4" fmla="*/ 88107 h 2085991"/>
                <a:gd name="connsiteX5" fmla="*/ 592931 w 5529264"/>
                <a:gd name="connsiteY5" fmla="*/ 100011 h 2085991"/>
                <a:gd name="connsiteX6" fmla="*/ 607218 w 5529264"/>
                <a:gd name="connsiteY6" fmla="*/ 121444 h 2085991"/>
                <a:gd name="connsiteX7" fmla="*/ 695326 w 5529264"/>
                <a:gd name="connsiteY7" fmla="*/ 123825 h 2085991"/>
                <a:gd name="connsiteX8" fmla="*/ 762000 w 5529264"/>
                <a:gd name="connsiteY8" fmla="*/ 214313 h 2085991"/>
                <a:gd name="connsiteX9" fmla="*/ 797719 w 5529264"/>
                <a:gd name="connsiteY9" fmla="*/ 330994 h 2085991"/>
                <a:gd name="connsiteX10" fmla="*/ 804863 w 5529264"/>
                <a:gd name="connsiteY10" fmla="*/ 433389 h 2085991"/>
                <a:gd name="connsiteX11" fmla="*/ 883444 w 5529264"/>
                <a:gd name="connsiteY11" fmla="*/ 531019 h 2085991"/>
                <a:gd name="connsiteX12" fmla="*/ 1169194 w 5529264"/>
                <a:gd name="connsiteY12" fmla="*/ 545306 h 2085991"/>
                <a:gd name="connsiteX13" fmla="*/ 1171577 w 5529264"/>
                <a:gd name="connsiteY13" fmla="*/ 569119 h 2085991"/>
                <a:gd name="connsiteX14" fmla="*/ 1335882 w 5529264"/>
                <a:gd name="connsiteY14" fmla="*/ 578643 h 2085991"/>
                <a:gd name="connsiteX15" fmla="*/ 1338262 w 5529264"/>
                <a:gd name="connsiteY15" fmla="*/ 602455 h 2085991"/>
                <a:gd name="connsiteX16" fmla="*/ 1519238 w 5529264"/>
                <a:gd name="connsiteY16" fmla="*/ 614362 h 2085991"/>
                <a:gd name="connsiteX17" fmla="*/ 1545432 w 5529264"/>
                <a:gd name="connsiteY17" fmla="*/ 671513 h 2085991"/>
                <a:gd name="connsiteX18" fmla="*/ 1578769 w 5529264"/>
                <a:gd name="connsiteY18" fmla="*/ 704850 h 2085991"/>
                <a:gd name="connsiteX19" fmla="*/ 1585911 w 5529264"/>
                <a:gd name="connsiteY19" fmla="*/ 797718 h 2085991"/>
                <a:gd name="connsiteX20" fmla="*/ 1616869 w 5529264"/>
                <a:gd name="connsiteY20" fmla="*/ 802481 h 2085991"/>
                <a:gd name="connsiteX21" fmla="*/ 1614488 w 5529264"/>
                <a:gd name="connsiteY21" fmla="*/ 833438 h 2085991"/>
                <a:gd name="connsiteX22" fmla="*/ 1659732 w 5529264"/>
                <a:gd name="connsiteY22" fmla="*/ 838199 h 2085991"/>
                <a:gd name="connsiteX23" fmla="*/ 1693040 w 5529264"/>
                <a:gd name="connsiteY23" fmla="*/ 959661 h 2085991"/>
                <a:gd name="connsiteX24" fmla="*/ 1809720 w 5529264"/>
                <a:gd name="connsiteY24" fmla="*/ 969185 h 2085991"/>
                <a:gd name="connsiteX25" fmla="*/ 1809722 w 5529264"/>
                <a:gd name="connsiteY25" fmla="*/ 997760 h 2085991"/>
                <a:gd name="connsiteX26" fmla="*/ 2159765 w 5529264"/>
                <a:gd name="connsiteY26" fmla="*/ 1014429 h 2085991"/>
                <a:gd name="connsiteX27" fmla="*/ 2319310 w 5529264"/>
                <a:gd name="connsiteY27" fmla="*/ 1009667 h 2085991"/>
                <a:gd name="connsiteX28" fmla="*/ 2385984 w 5529264"/>
                <a:gd name="connsiteY28" fmla="*/ 1109679 h 2085991"/>
                <a:gd name="connsiteX29" fmla="*/ 2390746 w 5529264"/>
                <a:gd name="connsiteY29" fmla="*/ 1162066 h 2085991"/>
                <a:gd name="connsiteX30" fmla="*/ 2390746 w 5529264"/>
                <a:gd name="connsiteY30" fmla="*/ 1197786 h 2085991"/>
                <a:gd name="connsiteX31" fmla="*/ 2607440 w 5529264"/>
                <a:gd name="connsiteY31" fmla="*/ 1207310 h 2085991"/>
                <a:gd name="connsiteX32" fmla="*/ 2607440 w 5529264"/>
                <a:gd name="connsiteY32" fmla="*/ 1264461 h 2085991"/>
                <a:gd name="connsiteX33" fmla="*/ 2643159 w 5529264"/>
                <a:gd name="connsiteY33" fmla="*/ 1269222 h 2085991"/>
                <a:gd name="connsiteX34" fmla="*/ 2659826 w 5529264"/>
                <a:gd name="connsiteY34" fmla="*/ 1293035 h 2085991"/>
                <a:gd name="connsiteX35" fmla="*/ 2659828 w 5529264"/>
                <a:gd name="connsiteY35" fmla="*/ 1328754 h 2085991"/>
                <a:gd name="connsiteX36" fmla="*/ 3169415 w 5529264"/>
                <a:gd name="connsiteY36" fmla="*/ 1333517 h 2085991"/>
                <a:gd name="connsiteX37" fmla="*/ 3176559 w 5529264"/>
                <a:gd name="connsiteY37" fmla="*/ 1409716 h 2085991"/>
                <a:gd name="connsiteX38" fmla="*/ 3240853 w 5529264"/>
                <a:gd name="connsiteY38" fmla="*/ 1409717 h 2085991"/>
                <a:gd name="connsiteX39" fmla="*/ 3247996 w 5529264"/>
                <a:gd name="connsiteY39" fmla="*/ 1485917 h 2085991"/>
                <a:gd name="connsiteX40" fmla="*/ 3583752 w 5529264"/>
                <a:gd name="connsiteY40" fmla="*/ 1493060 h 2085991"/>
                <a:gd name="connsiteX41" fmla="*/ 3588515 w 5529264"/>
                <a:gd name="connsiteY41" fmla="*/ 1664510 h 2085991"/>
                <a:gd name="connsiteX42" fmla="*/ 3757584 w 5529264"/>
                <a:gd name="connsiteY42" fmla="*/ 1666892 h 2085991"/>
                <a:gd name="connsiteX43" fmla="*/ 3759964 w 5529264"/>
                <a:gd name="connsiteY43" fmla="*/ 1747855 h 2085991"/>
                <a:gd name="connsiteX44" fmla="*/ 4064765 w 5529264"/>
                <a:gd name="connsiteY44" fmla="*/ 1750236 h 2085991"/>
                <a:gd name="connsiteX45" fmla="*/ 5357783 w 5529264"/>
                <a:gd name="connsiteY45" fmla="*/ 2085991 h 2085991"/>
                <a:gd name="connsiteX46" fmla="*/ 5529264 w 5529264"/>
                <a:gd name="connsiteY46" fmla="*/ 1919287 h 2085991"/>
                <a:gd name="connsiteX0" fmla="*/ 0 w 5529264"/>
                <a:gd name="connsiteY0" fmla="*/ 2381 h 2436035"/>
                <a:gd name="connsiteX1" fmla="*/ 145257 w 5529264"/>
                <a:gd name="connsiteY1" fmla="*/ 0 h 2436035"/>
                <a:gd name="connsiteX2" fmla="*/ 152375 w 5529264"/>
                <a:gd name="connsiteY2" fmla="*/ 26210 h 2436035"/>
                <a:gd name="connsiteX3" fmla="*/ 531019 w 5529264"/>
                <a:gd name="connsiteY3" fmla="*/ 30956 h 2436035"/>
                <a:gd name="connsiteX4" fmla="*/ 528638 w 5529264"/>
                <a:gd name="connsiteY4" fmla="*/ 88107 h 2436035"/>
                <a:gd name="connsiteX5" fmla="*/ 592931 w 5529264"/>
                <a:gd name="connsiteY5" fmla="*/ 100011 h 2436035"/>
                <a:gd name="connsiteX6" fmla="*/ 607218 w 5529264"/>
                <a:gd name="connsiteY6" fmla="*/ 121444 h 2436035"/>
                <a:gd name="connsiteX7" fmla="*/ 695326 w 5529264"/>
                <a:gd name="connsiteY7" fmla="*/ 123825 h 2436035"/>
                <a:gd name="connsiteX8" fmla="*/ 762000 w 5529264"/>
                <a:gd name="connsiteY8" fmla="*/ 214313 h 2436035"/>
                <a:gd name="connsiteX9" fmla="*/ 797719 w 5529264"/>
                <a:gd name="connsiteY9" fmla="*/ 330994 h 2436035"/>
                <a:gd name="connsiteX10" fmla="*/ 804863 w 5529264"/>
                <a:gd name="connsiteY10" fmla="*/ 433389 h 2436035"/>
                <a:gd name="connsiteX11" fmla="*/ 883444 w 5529264"/>
                <a:gd name="connsiteY11" fmla="*/ 531019 h 2436035"/>
                <a:gd name="connsiteX12" fmla="*/ 1169194 w 5529264"/>
                <a:gd name="connsiteY12" fmla="*/ 545306 h 2436035"/>
                <a:gd name="connsiteX13" fmla="*/ 1171577 w 5529264"/>
                <a:gd name="connsiteY13" fmla="*/ 569119 h 2436035"/>
                <a:gd name="connsiteX14" fmla="*/ 1335882 w 5529264"/>
                <a:gd name="connsiteY14" fmla="*/ 578643 h 2436035"/>
                <a:gd name="connsiteX15" fmla="*/ 1338262 w 5529264"/>
                <a:gd name="connsiteY15" fmla="*/ 602455 h 2436035"/>
                <a:gd name="connsiteX16" fmla="*/ 1519238 w 5529264"/>
                <a:gd name="connsiteY16" fmla="*/ 614362 h 2436035"/>
                <a:gd name="connsiteX17" fmla="*/ 1545432 w 5529264"/>
                <a:gd name="connsiteY17" fmla="*/ 671513 h 2436035"/>
                <a:gd name="connsiteX18" fmla="*/ 1578769 w 5529264"/>
                <a:gd name="connsiteY18" fmla="*/ 704850 h 2436035"/>
                <a:gd name="connsiteX19" fmla="*/ 1585911 w 5529264"/>
                <a:gd name="connsiteY19" fmla="*/ 797718 h 2436035"/>
                <a:gd name="connsiteX20" fmla="*/ 1616869 w 5529264"/>
                <a:gd name="connsiteY20" fmla="*/ 802481 h 2436035"/>
                <a:gd name="connsiteX21" fmla="*/ 1614488 w 5529264"/>
                <a:gd name="connsiteY21" fmla="*/ 833438 h 2436035"/>
                <a:gd name="connsiteX22" fmla="*/ 1659732 w 5529264"/>
                <a:gd name="connsiteY22" fmla="*/ 838199 h 2436035"/>
                <a:gd name="connsiteX23" fmla="*/ 1693040 w 5529264"/>
                <a:gd name="connsiteY23" fmla="*/ 959661 h 2436035"/>
                <a:gd name="connsiteX24" fmla="*/ 1809720 w 5529264"/>
                <a:gd name="connsiteY24" fmla="*/ 969185 h 2436035"/>
                <a:gd name="connsiteX25" fmla="*/ 1809722 w 5529264"/>
                <a:gd name="connsiteY25" fmla="*/ 997760 h 2436035"/>
                <a:gd name="connsiteX26" fmla="*/ 2159765 w 5529264"/>
                <a:gd name="connsiteY26" fmla="*/ 1014429 h 2436035"/>
                <a:gd name="connsiteX27" fmla="*/ 2319310 w 5529264"/>
                <a:gd name="connsiteY27" fmla="*/ 1009667 h 2436035"/>
                <a:gd name="connsiteX28" fmla="*/ 2385984 w 5529264"/>
                <a:gd name="connsiteY28" fmla="*/ 1109679 h 2436035"/>
                <a:gd name="connsiteX29" fmla="*/ 2390746 w 5529264"/>
                <a:gd name="connsiteY29" fmla="*/ 1162066 h 2436035"/>
                <a:gd name="connsiteX30" fmla="*/ 2390746 w 5529264"/>
                <a:gd name="connsiteY30" fmla="*/ 1197786 h 2436035"/>
                <a:gd name="connsiteX31" fmla="*/ 2607440 w 5529264"/>
                <a:gd name="connsiteY31" fmla="*/ 1207310 h 2436035"/>
                <a:gd name="connsiteX32" fmla="*/ 2607440 w 5529264"/>
                <a:gd name="connsiteY32" fmla="*/ 1264461 h 2436035"/>
                <a:gd name="connsiteX33" fmla="*/ 2643159 w 5529264"/>
                <a:gd name="connsiteY33" fmla="*/ 1269222 h 2436035"/>
                <a:gd name="connsiteX34" fmla="*/ 2659826 w 5529264"/>
                <a:gd name="connsiteY34" fmla="*/ 1293035 h 2436035"/>
                <a:gd name="connsiteX35" fmla="*/ 2659828 w 5529264"/>
                <a:gd name="connsiteY35" fmla="*/ 1328754 h 2436035"/>
                <a:gd name="connsiteX36" fmla="*/ 3169415 w 5529264"/>
                <a:gd name="connsiteY36" fmla="*/ 1333517 h 2436035"/>
                <a:gd name="connsiteX37" fmla="*/ 3176559 w 5529264"/>
                <a:gd name="connsiteY37" fmla="*/ 1409716 h 2436035"/>
                <a:gd name="connsiteX38" fmla="*/ 3240853 w 5529264"/>
                <a:gd name="connsiteY38" fmla="*/ 1409717 h 2436035"/>
                <a:gd name="connsiteX39" fmla="*/ 3247996 w 5529264"/>
                <a:gd name="connsiteY39" fmla="*/ 1485917 h 2436035"/>
                <a:gd name="connsiteX40" fmla="*/ 3583752 w 5529264"/>
                <a:gd name="connsiteY40" fmla="*/ 1493060 h 2436035"/>
                <a:gd name="connsiteX41" fmla="*/ 3588515 w 5529264"/>
                <a:gd name="connsiteY41" fmla="*/ 1664510 h 2436035"/>
                <a:gd name="connsiteX42" fmla="*/ 3757584 w 5529264"/>
                <a:gd name="connsiteY42" fmla="*/ 1666892 h 2436035"/>
                <a:gd name="connsiteX43" fmla="*/ 3759964 w 5529264"/>
                <a:gd name="connsiteY43" fmla="*/ 1747855 h 2436035"/>
                <a:gd name="connsiteX44" fmla="*/ 4748184 w 5529264"/>
                <a:gd name="connsiteY44" fmla="*/ 2381267 h 2436035"/>
                <a:gd name="connsiteX45" fmla="*/ 5357783 w 5529264"/>
                <a:gd name="connsiteY45" fmla="*/ 2085991 h 2436035"/>
                <a:gd name="connsiteX46" fmla="*/ 5529264 w 5529264"/>
                <a:gd name="connsiteY46" fmla="*/ 1919287 h 2436035"/>
                <a:gd name="connsiteX0" fmla="*/ 0 w 5529264"/>
                <a:gd name="connsiteY0" fmla="*/ 2381 h 2538430"/>
                <a:gd name="connsiteX1" fmla="*/ 145257 w 5529264"/>
                <a:gd name="connsiteY1" fmla="*/ 0 h 2538430"/>
                <a:gd name="connsiteX2" fmla="*/ 152375 w 5529264"/>
                <a:gd name="connsiteY2" fmla="*/ 26210 h 2538430"/>
                <a:gd name="connsiteX3" fmla="*/ 531019 w 5529264"/>
                <a:gd name="connsiteY3" fmla="*/ 30956 h 2538430"/>
                <a:gd name="connsiteX4" fmla="*/ 528638 w 5529264"/>
                <a:gd name="connsiteY4" fmla="*/ 88107 h 2538430"/>
                <a:gd name="connsiteX5" fmla="*/ 592931 w 5529264"/>
                <a:gd name="connsiteY5" fmla="*/ 100011 h 2538430"/>
                <a:gd name="connsiteX6" fmla="*/ 607218 w 5529264"/>
                <a:gd name="connsiteY6" fmla="*/ 121444 h 2538430"/>
                <a:gd name="connsiteX7" fmla="*/ 695326 w 5529264"/>
                <a:gd name="connsiteY7" fmla="*/ 123825 h 2538430"/>
                <a:gd name="connsiteX8" fmla="*/ 762000 w 5529264"/>
                <a:gd name="connsiteY8" fmla="*/ 214313 h 2538430"/>
                <a:gd name="connsiteX9" fmla="*/ 797719 w 5529264"/>
                <a:gd name="connsiteY9" fmla="*/ 330994 h 2538430"/>
                <a:gd name="connsiteX10" fmla="*/ 804863 w 5529264"/>
                <a:gd name="connsiteY10" fmla="*/ 433389 h 2538430"/>
                <a:gd name="connsiteX11" fmla="*/ 883444 w 5529264"/>
                <a:gd name="connsiteY11" fmla="*/ 531019 h 2538430"/>
                <a:gd name="connsiteX12" fmla="*/ 1169194 w 5529264"/>
                <a:gd name="connsiteY12" fmla="*/ 545306 h 2538430"/>
                <a:gd name="connsiteX13" fmla="*/ 1171577 w 5529264"/>
                <a:gd name="connsiteY13" fmla="*/ 569119 h 2538430"/>
                <a:gd name="connsiteX14" fmla="*/ 1335882 w 5529264"/>
                <a:gd name="connsiteY14" fmla="*/ 578643 h 2538430"/>
                <a:gd name="connsiteX15" fmla="*/ 1338262 w 5529264"/>
                <a:gd name="connsiteY15" fmla="*/ 602455 h 2538430"/>
                <a:gd name="connsiteX16" fmla="*/ 1519238 w 5529264"/>
                <a:gd name="connsiteY16" fmla="*/ 614362 h 2538430"/>
                <a:gd name="connsiteX17" fmla="*/ 1545432 w 5529264"/>
                <a:gd name="connsiteY17" fmla="*/ 671513 h 2538430"/>
                <a:gd name="connsiteX18" fmla="*/ 1578769 w 5529264"/>
                <a:gd name="connsiteY18" fmla="*/ 704850 h 2538430"/>
                <a:gd name="connsiteX19" fmla="*/ 1585911 w 5529264"/>
                <a:gd name="connsiteY19" fmla="*/ 797718 h 2538430"/>
                <a:gd name="connsiteX20" fmla="*/ 1616869 w 5529264"/>
                <a:gd name="connsiteY20" fmla="*/ 802481 h 2538430"/>
                <a:gd name="connsiteX21" fmla="*/ 1614488 w 5529264"/>
                <a:gd name="connsiteY21" fmla="*/ 833438 h 2538430"/>
                <a:gd name="connsiteX22" fmla="*/ 1659732 w 5529264"/>
                <a:gd name="connsiteY22" fmla="*/ 838199 h 2538430"/>
                <a:gd name="connsiteX23" fmla="*/ 1693040 w 5529264"/>
                <a:gd name="connsiteY23" fmla="*/ 959661 h 2538430"/>
                <a:gd name="connsiteX24" fmla="*/ 1809720 w 5529264"/>
                <a:gd name="connsiteY24" fmla="*/ 969185 h 2538430"/>
                <a:gd name="connsiteX25" fmla="*/ 1809722 w 5529264"/>
                <a:gd name="connsiteY25" fmla="*/ 997760 h 2538430"/>
                <a:gd name="connsiteX26" fmla="*/ 2159765 w 5529264"/>
                <a:gd name="connsiteY26" fmla="*/ 1014429 h 2538430"/>
                <a:gd name="connsiteX27" fmla="*/ 2319310 w 5529264"/>
                <a:gd name="connsiteY27" fmla="*/ 1009667 h 2538430"/>
                <a:gd name="connsiteX28" fmla="*/ 2385984 w 5529264"/>
                <a:gd name="connsiteY28" fmla="*/ 1109679 h 2538430"/>
                <a:gd name="connsiteX29" fmla="*/ 2390746 w 5529264"/>
                <a:gd name="connsiteY29" fmla="*/ 1162066 h 2538430"/>
                <a:gd name="connsiteX30" fmla="*/ 2390746 w 5529264"/>
                <a:gd name="connsiteY30" fmla="*/ 1197786 h 2538430"/>
                <a:gd name="connsiteX31" fmla="*/ 2607440 w 5529264"/>
                <a:gd name="connsiteY31" fmla="*/ 1207310 h 2538430"/>
                <a:gd name="connsiteX32" fmla="*/ 2607440 w 5529264"/>
                <a:gd name="connsiteY32" fmla="*/ 1264461 h 2538430"/>
                <a:gd name="connsiteX33" fmla="*/ 2643159 w 5529264"/>
                <a:gd name="connsiteY33" fmla="*/ 1269222 h 2538430"/>
                <a:gd name="connsiteX34" fmla="*/ 2659826 w 5529264"/>
                <a:gd name="connsiteY34" fmla="*/ 1293035 h 2538430"/>
                <a:gd name="connsiteX35" fmla="*/ 2659828 w 5529264"/>
                <a:gd name="connsiteY35" fmla="*/ 1328754 h 2538430"/>
                <a:gd name="connsiteX36" fmla="*/ 3169415 w 5529264"/>
                <a:gd name="connsiteY36" fmla="*/ 1333517 h 2538430"/>
                <a:gd name="connsiteX37" fmla="*/ 3176559 w 5529264"/>
                <a:gd name="connsiteY37" fmla="*/ 1409716 h 2538430"/>
                <a:gd name="connsiteX38" fmla="*/ 3240853 w 5529264"/>
                <a:gd name="connsiteY38" fmla="*/ 1409717 h 2538430"/>
                <a:gd name="connsiteX39" fmla="*/ 3247996 w 5529264"/>
                <a:gd name="connsiteY39" fmla="*/ 1485917 h 2538430"/>
                <a:gd name="connsiteX40" fmla="*/ 3583752 w 5529264"/>
                <a:gd name="connsiteY40" fmla="*/ 1493060 h 2538430"/>
                <a:gd name="connsiteX41" fmla="*/ 3588515 w 5529264"/>
                <a:gd name="connsiteY41" fmla="*/ 1664510 h 2538430"/>
                <a:gd name="connsiteX42" fmla="*/ 3757584 w 5529264"/>
                <a:gd name="connsiteY42" fmla="*/ 1666892 h 2538430"/>
                <a:gd name="connsiteX43" fmla="*/ 4312414 w 5529264"/>
                <a:gd name="connsiteY43" fmla="*/ 2538430 h 2538430"/>
                <a:gd name="connsiteX44" fmla="*/ 4748184 w 5529264"/>
                <a:gd name="connsiteY44" fmla="*/ 2381267 h 2538430"/>
                <a:gd name="connsiteX45" fmla="*/ 5357783 w 5529264"/>
                <a:gd name="connsiteY45" fmla="*/ 2085991 h 2538430"/>
                <a:gd name="connsiteX46" fmla="*/ 5529264 w 5529264"/>
                <a:gd name="connsiteY46" fmla="*/ 1919287 h 2538430"/>
                <a:gd name="connsiteX0" fmla="*/ 0 w 5529264"/>
                <a:gd name="connsiteY0" fmla="*/ 2381 h 2789255"/>
                <a:gd name="connsiteX1" fmla="*/ 145257 w 5529264"/>
                <a:gd name="connsiteY1" fmla="*/ 0 h 2789255"/>
                <a:gd name="connsiteX2" fmla="*/ 152375 w 5529264"/>
                <a:gd name="connsiteY2" fmla="*/ 26210 h 2789255"/>
                <a:gd name="connsiteX3" fmla="*/ 531019 w 5529264"/>
                <a:gd name="connsiteY3" fmla="*/ 30956 h 2789255"/>
                <a:gd name="connsiteX4" fmla="*/ 528638 w 5529264"/>
                <a:gd name="connsiteY4" fmla="*/ 88107 h 2789255"/>
                <a:gd name="connsiteX5" fmla="*/ 592931 w 5529264"/>
                <a:gd name="connsiteY5" fmla="*/ 100011 h 2789255"/>
                <a:gd name="connsiteX6" fmla="*/ 607218 w 5529264"/>
                <a:gd name="connsiteY6" fmla="*/ 121444 h 2789255"/>
                <a:gd name="connsiteX7" fmla="*/ 695326 w 5529264"/>
                <a:gd name="connsiteY7" fmla="*/ 123825 h 2789255"/>
                <a:gd name="connsiteX8" fmla="*/ 762000 w 5529264"/>
                <a:gd name="connsiteY8" fmla="*/ 214313 h 2789255"/>
                <a:gd name="connsiteX9" fmla="*/ 797719 w 5529264"/>
                <a:gd name="connsiteY9" fmla="*/ 330994 h 2789255"/>
                <a:gd name="connsiteX10" fmla="*/ 804863 w 5529264"/>
                <a:gd name="connsiteY10" fmla="*/ 433389 h 2789255"/>
                <a:gd name="connsiteX11" fmla="*/ 883444 w 5529264"/>
                <a:gd name="connsiteY11" fmla="*/ 531019 h 2789255"/>
                <a:gd name="connsiteX12" fmla="*/ 1169194 w 5529264"/>
                <a:gd name="connsiteY12" fmla="*/ 545306 h 2789255"/>
                <a:gd name="connsiteX13" fmla="*/ 1171577 w 5529264"/>
                <a:gd name="connsiteY13" fmla="*/ 569119 h 2789255"/>
                <a:gd name="connsiteX14" fmla="*/ 1335882 w 5529264"/>
                <a:gd name="connsiteY14" fmla="*/ 578643 h 2789255"/>
                <a:gd name="connsiteX15" fmla="*/ 1338262 w 5529264"/>
                <a:gd name="connsiteY15" fmla="*/ 602455 h 2789255"/>
                <a:gd name="connsiteX16" fmla="*/ 1519238 w 5529264"/>
                <a:gd name="connsiteY16" fmla="*/ 614362 h 2789255"/>
                <a:gd name="connsiteX17" fmla="*/ 1545432 w 5529264"/>
                <a:gd name="connsiteY17" fmla="*/ 671513 h 2789255"/>
                <a:gd name="connsiteX18" fmla="*/ 1578769 w 5529264"/>
                <a:gd name="connsiteY18" fmla="*/ 704850 h 2789255"/>
                <a:gd name="connsiteX19" fmla="*/ 1585911 w 5529264"/>
                <a:gd name="connsiteY19" fmla="*/ 797718 h 2789255"/>
                <a:gd name="connsiteX20" fmla="*/ 1616869 w 5529264"/>
                <a:gd name="connsiteY20" fmla="*/ 802481 h 2789255"/>
                <a:gd name="connsiteX21" fmla="*/ 1614488 w 5529264"/>
                <a:gd name="connsiteY21" fmla="*/ 833438 h 2789255"/>
                <a:gd name="connsiteX22" fmla="*/ 1659732 w 5529264"/>
                <a:gd name="connsiteY22" fmla="*/ 838199 h 2789255"/>
                <a:gd name="connsiteX23" fmla="*/ 1693040 w 5529264"/>
                <a:gd name="connsiteY23" fmla="*/ 959661 h 2789255"/>
                <a:gd name="connsiteX24" fmla="*/ 1809720 w 5529264"/>
                <a:gd name="connsiteY24" fmla="*/ 969185 h 2789255"/>
                <a:gd name="connsiteX25" fmla="*/ 1809722 w 5529264"/>
                <a:gd name="connsiteY25" fmla="*/ 997760 h 2789255"/>
                <a:gd name="connsiteX26" fmla="*/ 2159765 w 5529264"/>
                <a:gd name="connsiteY26" fmla="*/ 1014429 h 2789255"/>
                <a:gd name="connsiteX27" fmla="*/ 2319310 w 5529264"/>
                <a:gd name="connsiteY27" fmla="*/ 1009667 h 2789255"/>
                <a:gd name="connsiteX28" fmla="*/ 2385984 w 5529264"/>
                <a:gd name="connsiteY28" fmla="*/ 1109679 h 2789255"/>
                <a:gd name="connsiteX29" fmla="*/ 2390746 w 5529264"/>
                <a:gd name="connsiteY29" fmla="*/ 1162066 h 2789255"/>
                <a:gd name="connsiteX30" fmla="*/ 2390746 w 5529264"/>
                <a:gd name="connsiteY30" fmla="*/ 1197786 h 2789255"/>
                <a:gd name="connsiteX31" fmla="*/ 2607440 w 5529264"/>
                <a:gd name="connsiteY31" fmla="*/ 1207310 h 2789255"/>
                <a:gd name="connsiteX32" fmla="*/ 2607440 w 5529264"/>
                <a:gd name="connsiteY32" fmla="*/ 1264461 h 2789255"/>
                <a:gd name="connsiteX33" fmla="*/ 2643159 w 5529264"/>
                <a:gd name="connsiteY33" fmla="*/ 1269222 h 2789255"/>
                <a:gd name="connsiteX34" fmla="*/ 2659826 w 5529264"/>
                <a:gd name="connsiteY34" fmla="*/ 1293035 h 2789255"/>
                <a:gd name="connsiteX35" fmla="*/ 2659828 w 5529264"/>
                <a:gd name="connsiteY35" fmla="*/ 1328754 h 2789255"/>
                <a:gd name="connsiteX36" fmla="*/ 3169415 w 5529264"/>
                <a:gd name="connsiteY36" fmla="*/ 1333517 h 2789255"/>
                <a:gd name="connsiteX37" fmla="*/ 3176559 w 5529264"/>
                <a:gd name="connsiteY37" fmla="*/ 1409716 h 2789255"/>
                <a:gd name="connsiteX38" fmla="*/ 3240853 w 5529264"/>
                <a:gd name="connsiteY38" fmla="*/ 1409717 h 2789255"/>
                <a:gd name="connsiteX39" fmla="*/ 3247996 w 5529264"/>
                <a:gd name="connsiteY39" fmla="*/ 1485917 h 2789255"/>
                <a:gd name="connsiteX40" fmla="*/ 3583752 w 5529264"/>
                <a:gd name="connsiteY40" fmla="*/ 1493060 h 2789255"/>
                <a:gd name="connsiteX41" fmla="*/ 3588515 w 5529264"/>
                <a:gd name="connsiteY41" fmla="*/ 1664510 h 2789255"/>
                <a:gd name="connsiteX42" fmla="*/ 3779015 w 5529264"/>
                <a:gd name="connsiteY42" fmla="*/ 2762267 h 2789255"/>
                <a:gd name="connsiteX43" fmla="*/ 4312414 w 5529264"/>
                <a:gd name="connsiteY43" fmla="*/ 2538430 h 2789255"/>
                <a:gd name="connsiteX44" fmla="*/ 4748184 w 5529264"/>
                <a:gd name="connsiteY44" fmla="*/ 2381267 h 2789255"/>
                <a:gd name="connsiteX45" fmla="*/ 5357783 w 5529264"/>
                <a:gd name="connsiteY45" fmla="*/ 2085991 h 2789255"/>
                <a:gd name="connsiteX46" fmla="*/ 5529264 w 5529264"/>
                <a:gd name="connsiteY46" fmla="*/ 1919287 h 2789255"/>
                <a:gd name="connsiteX0" fmla="*/ 0 w 5529264"/>
                <a:gd name="connsiteY0" fmla="*/ 2381 h 2797985"/>
                <a:gd name="connsiteX1" fmla="*/ 145257 w 5529264"/>
                <a:gd name="connsiteY1" fmla="*/ 0 h 2797985"/>
                <a:gd name="connsiteX2" fmla="*/ 152375 w 5529264"/>
                <a:gd name="connsiteY2" fmla="*/ 26210 h 2797985"/>
                <a:gd name="connsiteX3" fmla="*/ 531019 w 5529264"/>
                <a:gd name="connsiteY3" fmla="*/ 30956 h 2797985"/>
                <a:gd name="connsiteX4" fmla="*/ 528638 w 5529264"/>
                <a:gd name="connsiteY4" fmla="*/ 88107 h 2797985"/>
                <a:gd name="connsiteX5" fmla="*/ 592931 w 5529264"/>
                <a:gd name="connsiteY5" fmla="*/ 100011 h 2797985"/>
                <a:gd name="connsiteX6" fmla="*/ 607218 w 5529264"/>
                <a:gd name="connsiteY6" fmla="*/ 121444 h 2797985"/>
                <a:gd name="connsiteX7" fmla="*/ 695326 w 5529264"/>
                <a:gd name="connsiteY7" fmla="*/ 123825 h 2797985"/>
                <a:gd name="connsiteX8" fmla="*/ 762000 w 5529264"/>
                <a:gd name="connsiteY8" fmla="*/ 214313 h 2797985"/>
                <a:gd name="connsiteX9" fmla="*/ 797719 w 5529264"/>
                <a:gd name="connsiteY9" fmla="*/ 330994 h 2797985"/>
                <a:gd name="connsiteX10" fmla="*/ 804863 w 5529264"/>
                <a:gd name="connsiteY10" fmla="*/ 433389 h 2797985"/>
                <a:gd name="connsiteX11" fmla="*/ 883444 w 5529264"/>
                <a:gd name="connsiteY11" fmla="*/ 531019 h 2797985"/>
                <a:gd name="connsiteX12" fmla="*/ 1169194 w 5529264"/>
                <a:gd name="connsiteY12" fmla="*/ 545306 h 2797985"/>
                <a:gd name="connsiteX13" fmla="*/ 1171577 w 5529264"/>
                <a:gd name="connsiteY13" fmla="*/ 569119 h 2797985"/>
                <a:gd name="connsiteX14" fmla="*/ 1335882 w 5529264"/>
                <a:gd name="connsiteY14" fmla="*/ 578643 h 2797985"/>
                <a:gd name="connsiteX15" fmla="*/ 1338262 w 5529264"/>
                <a:gd name="connsiteY15" fmla="*/ 602455 h 2797985"/>
                <a:gd name="connsiteX16" fmla="*/ 1519238 w 5529264"/>
                <a:gd name="connsiteY16" fmla="*/ 614362 h 2797985"/>
                <a:gd name="connsiteX17" fmla="*/ 1545432 w 5529264"/>
                <a:gd name="connsiteY17" fmla="*/ 671513 h 2797985"/>
                <a:gd name="connsiteX18" fmla="*/ 1578769 w 5529264"/>
                <a:gd name="connsiteY18" fmla="*/ 704850 h 2797985"/>
                <a:gd name="connsiteX19" fmla="*/ 1585911 w 5529264"/>
                <a:gd name="connsiteY19" fmla="*/ 797718 h 2797985"/>
                <a:gd name="connsiteX20" fmla="*/ 1616869 w 5529264"/>
                <a:gd name="connsiteY20" fmla="*/ 802481 h 2797985"/>
                <a:gd name="connsiteX21" fmla="*/ 1614488 w 5529264"/>
                <a:gd name="connsiteY21" fmla="*/ 833438 h 2797985"/>
                <a:gd name="connsiteX22" fmla="*/ 1659732 w 5529264"/>
                <a:gd name="connsiteY22" fmla="*/ 838199 h 2797985"/>
                <a:gd name="connsiteX23" fmla="*/ 1693040 w 5529264"/>
                <a:gd name="connsiteY23" fmla="*/ 959661 h 2797985"/>
                <a:gd name="connsiteX24" fmla="*/ 1809720 w 5529264"/>
                <a:gd name="connsiteY24" fmla="*/ 969185 h 2797985"/>
                <a:gd name="connsiteX25" fmla="*/ 1809722 w 5529264"/>
                <a:gd name="connsiteY25" fmla="*/ 997760 h 2797985"/>
                <a:gd name="connsiteX26" fmla="*/ 2159765 w 5529264"/>
                <a:gd name="connsiteY26" fmla="*/ 1014429 h 2797985"/>
                <a:gd name="connsiteX27" fmla="*/ 2319310 w 5529264"/>
                <a:gd name="connsiteY27" fmla="*/ 1009667 h 2797985"/>
                <a:gd name="connsiteX28" fmla="*/ 2385984 w 5529264"/>
                <a:gd name="connsiteY28" fmla="*/ 1109679 h 2797985"/>
                <a:gd name="connsiteX29" fmla="*/ 2390746 w 5529264"/>
                <a:gd name="connsiteY29" fmla="*/ 1162066 h 2797985"/>
                <a:gd name="connsiteX30" fmla="*/ 2390746 w 5529264"/>
                <a:gd name="connsiteY30" fmla="*/ 1197786 h 2797985"/>
                <a:gd name="connsiteX31" fmla="*/ 2607440 w 5529264"/>
                <a:gd name="connsiteY31" fmla="*/ 1207310 h 2797985"/>
                <a:gd name="connsiteX32" fmla="*/ 2607440 w 5529264"/>
                <a:gd name="connsiteY32" fmla="*/ 1264461 h 2797985"/>
                <a:gd name="connsiteX33" fmla="*/ 2643159 w 5529264"/>
                <a:gd name="connsiteY33" fmla="*/ 1269222 h 2797985"/>
                <a:gd name="connsiteX34" fmla="*/ 2659826 w 5529264"/>
                <a:gd name="connsiteY34" fmla="*/ 1293035 h 2797985"/>
                <a:gd name="connsiteX35" fmla="*/ 2659828 w 5529264"/>
                <a:gd name="connsiteY35" fmla="*/ 1328754 h 2797985"/>
                <a:gd name="connsiteX36" fmla="*/ 3169415 w 5529264"/>
                <a:gd name="connsiteY36" fmla="*/ 1333517 h 2797985"/>
                <a:gd name="connsiteX37" fmla="*/ 3176559 w 5529264"/>
                <a:gd name="connsiteY37" fmla="*/ 1409716 h 2797985"/>
                <a:gd name="connsiteX38" fmla="*/ 3240853 w 5529264"/>
                <a:gd name="connsiteY38" fmla="*/ 1409717 h 2797985"/>
                <a:gd name="connsiteX39" fmla="*/ 3247996 w 5529264"/>
                <a:gd name="connsiteY39" fmla="*/ 1485917 h 2797985"/>
                <a:gd name="connsiteX40" fmla="*/ 3583752 w 5529264"/>
                <a:gd name="connsiteY40" fmla="*/ 1493060 h 2797985"/>
                <a:gd name="connsiteX41" fmla="*/ 3640902 w 5529264"/>
                <a:gd name="connsiteY41" fmla="*/ 2797985 h 2797985"/>
                <a:gd name="connsiteX42" fmla="*/ 3779015 w 5529264"/>
                <a:gd name="connsiteY42" fmla="*/ 2762267 h 2797985"/>
                <a:gd name="connsiteX43" fmla="*/ 4312414 w 5529264"/>
                <a:gd name="connsiteY43" fmla="*/ 2538430 h 2797985"/>
                <a:gd name="connsiteX44" fmla="*/ 4748184 w 5529264"/>
                <a:gd name="connsiteY44" fmla="*/ 2381267 h 2797985"/>
                <a:gd name="connsiteX45" fmla="*/ 5357783 w 5529264"/>
                <a:gd name="connsiteY45" fmla="*/ 2085991 h 2797985"/>
                <a:gd name="connsiteX46" fmla="*/ 5529264 w 5529264"/>
                <a:gd name="connsiteY46" fmla="*/ 1919287 h 2797985"/>
                <a:gd name="connsiteX0" fmla="*/ 0 w 5529264"/>
                <a:gd name="connsiteY0" fmla="*/ 2381 h 2797985"/>
                <a:gd name="connsiteX1" fmla="*/ 145257 w 5529264"/>
                <a:gd name="connsiteY1" fmla="*/ 0 h 2797985"/>
                <a:gd name="connsiteX2" fmla="*/ 152375 w 5529264"/>
                <a:gd name="connsiteY2" fmla="*/ 26210 h 2797985"/>
                <a:gd name="connsiteX3" fmla="*/ 531019 w 5529264"/>
                <a:gd name="connsiteY3" fmla="*/ 30956 h 2797985"/>
                <a:gd name="connsiteX4" fmla="*/ 528638 w 5529264"/>
                <a:gd name="connsiteY4" fmla="*/ 88107 h 2797985"/>
                <a:gd name="connsiteX5" fmla="*/ 592931 w 5529264"/>
                <a:gd name="connsiteY5" fmla="*/ 100011 h 2797985"/>
                <a:gd name="connsiteX6" fmla="*/ 607218 w 5529264"/>
                <a:gd name="connsiteY6" fmla="*/ 121444 h 2797985"/>
                <a:gd name="connsiteX7" fmla="*/ 695326 w 5529264"/>
                <a:gd name="connsiteY7" fmla="*/ 123825 h 2797985"/>
                <a:gd name="connsiteX8" fmla="*/ 762000 w 5529264"/>
                <a:gd name="connsiteY8" fmla="*/ 214313 h 2797985"/>
                <a:gd name="connsiteX9" fmla="*/ 797719 w 5529264"/>
                <a:gd name="connsiteY9" fmla="*/ 330994 h 2797985"/>
                <a:gd name="connsiteX10" fmla="*/ 804863 w 5529264"/>
                <a:gd name="connsiteY10" fmla="*/ 433389 h 2797985"/>
                <a:gd name="connsiteX11" fmla="*/ 883444 w 5529264"/>
                <a:gd name="connsiteY11" fmla="*/ 531019 h 2797985"/>
                <a:gd name="connsiteX12" fmla="*/ 1169194 w 5529264"/>
                <a:gd name="connsiteY12" fmla="*/ 545306 h 2797985"/>
                <a:gd name="connsiteX13" fmla="*/ 1171577 w 5529264"/>
                <a:gd name="connsiteY13" fmla="*/ 569119 h 2797985"/>
                <a:gd name="connsiteX14" fmla="*/ 1335882 w 5529264"/>
                <a:gd name="connsiteY14" fmla="*/ 578643 h 2797985"/>
                <a:gd name="connsiteX15" fmla="*/ 1338262 w 5529264"/>
                <a:gd name="connsiteY15" fmla="*/ 602455 h 2797985"/>
                <a:gd name="connsiteX16" fmla="*/ 1519238 w 5529264"/>
                <a:gd name="connsiteY16" fmla="*/ 614362 h 2797985"/>
                <a:gd name="connsiteX17" fmla="*/ 1545432 w 5529264"/>
                <a:gd name="connsiteY17" fmla="*/ 671513 h 2797985"/>
                <a:gd name="connsiteX18" fmla="*/ 1578769 w 5529264"/>
                <a:gd name="connsiteY18" fmla="*/ 704850 h 2797985"/>
                <a:gd name="connsiteX19" fmla="*/ 1585911 w 5529264"/>
                <a:gd name="connsiteY19" fmla="*/ 797718 h 2797985"/>
                <a:gd name="connsiteX20" fmla="*/ 1616869 w 5529264"/>
                <a:gd name="connsiteY20" fmla="*/ 802481 h 2797985"/>
                <a:gd name="connsiteX21" fmla="*/ 1614488 w 5529264"/>
                <a:gd name="connsiteY21" fmla="*/ 833438 h 2797985"/>
                <a:gd name="connsiteX22" fmla="*/ 1659732 w 5529264"/>
                <a:gd name="connsiteY22" fmla="*/ 838199 h 2797985"/>
                <a:gd name="connsiteX23" fmla="*/ 1693040 w 5529264"/>
                <a:gd name="connsiteY23" fmla="*/ 959661 h 2797985"/>
                <a:gd name="connsiteX24" fmla="*/ 1809720 w 5529264"/>
                <a:gd name="connsiteY24" fmla="*/ 969185 h 2797985"/>
                <a:gd name="connsiteX25" fmla="*/ 1809722 w 5529264"/>
                <a:gd name="connsiteY25" fmla="*/ 997760 h 2797985"/>
                <a:gd name="connsiteX26" fmla="*/ 2159765 w 5529264"/>
                <a:gd name="connsiteY26" fmla="*/ 1014429 h 2797985"/>
                <a:gd name="connsiteX27" fmla="*/ 2319310 w 5529264"/>
                <a:gd name="connsiteY27" fmla="*/ 1009667 h 2797985"/>
                <a:gd name="connsiteX28" fmla="*/ 2385984 w 5529264"/>
                <a:gd name="connsiteY28" fmla="*/ 1109679 h 2797985"/>
                <a:gd name="connsiteX29" fmla="*/ 2390746 w 5529264"/>
                <a:gd name="connsiteY29" fmla="*/ 1162066 h 2797985"/>
                <a:gd name="connsiteX30" fmla="*/ 2390746 w 5529264"/>
                <a:gd name="connsiteY30" fmla="*/ 1197786 h 2797985"/>
                <a:gd name="connsiteX31" fmla="*/ 2607440 w 5529264"/>
                <a:gd name="connsiteY31" fmla="*/ 1207310 h 2797985"/>
                <a:gd name="connsiteX32" fmla="*/ 2607440 w 5529264"/>
                <a:gd name="connsiteY32" fmla="*/ 1264461 h 2797985"/>
                <a:gd name="connsiteX33" fmla="*/ 2643159 w 5529264"/>
                <a:gd name="connsiteY33" fmla="*/ 1269222 h 2797985"/>
                <a:gd name="connsiteX34" fmla="*/ 2659826 w 5529264"/>
                <a:gd name="connsiteY34" fmla="*/ 1293035 h 2797985"/>
                <a:gd name="connsiteX35" fmla="*/ 2659828 w 5529264"/>
                <a:gd name="connsiteY35" fmla="*/ 1328754 h 2797985"/>
                <a:gd name="connsiteX36" fmla="*/ 3169415 w 5529264"/>
                <a:gd name="connsiteY36" fmla="*/ 1333517 h 2797985"/>
                <a:gd name="connsiteX37" fmla="*/ 3176559 w 5529264"/>
                <a:gd name="connsiteY37" fmla="*/ 1409716 h 2797985"/>
                <a:gd name="connsiteX38" fmla="*/ 3240853 w 5529264"/>
                <a:gd name="connsiteY38" fmla="*/ 1409717 h 2797985"/>
                <a:gd name="connsiteX39" fmla="*/ 3247996 w 5529264"/>
                <a:gd name="connsiteY39" fmla="*/ 1485917 h 2797985"/>
                <a:gd name="connsiteX40" fmla="*/ 3252758 w 5529264"/>
                <a:gd name="connsiteY40" fmla="*/ 2678922 h 2797985"/>
                <a:gd name="connsiteX41" fmla="*/ 3640902 w 5529264"/>
                <a:gd name="connsiteY41" fmla="*/ 2797985 h 2797985"/>
                <a:gd name="connsiteX42" fmla="*/ 3779015 w 5529264"/>
                <a:gd name="connsiteY42" fmla="*/ 2762267 h 2797985"/>
                <a:gd name="connsiteX43" fmla="*/ 4312414 w 5529264"/>
                <a:gd name="connsiteY43" fmla="*/ 2538430 h 2797985"/>
                <a:gd name="connsiteX44" fmla="*/ 4748184 w 5529264"/>
                <a:gd name="connsiteY44" fmla="*/ 2381267 h 2797985"/>
                <a:gd name="connsiteX45" fmla="*/ 5357783 w 5529264"/>
                <a:gd name="connsiteY45" fmla="*/ 2085991 h 2797985"/>
                <a:gd name="connsiteX46" fmla="*/ 5529264 w 5529264"/>
                <a:gd name="connsiteY46" fmla="*/ 1919287 h 2797985"/>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2607440 w 5529264"/>
                <a:gd name="connsiteY31" fmla="*/ 1207310 h 3043254"/>
                <a:gd name="connsiteX32" fmla="*/ 2607440 w 5529264"/>
                <a:gd name="connsiteY32" fmla="*/ 1264461 h 3043254"/>
                <a:gd name="connsiteX33" fmla="*/ 2643159 w 5529264"/>
                <a:gd name="connsiteY33" fmla="*/ 1269222 h 3043254"/>
                <a:gd name="connsiteX34" fmla="*/ 2659826 w 5529264"/>
                <a:gd name="connsiteY34" fmla="*/ 1293035 h 3043254"/>
                <a:gd name="connsiteX35" fmla="*/ 2659828 w 5529264"/>
                <a:gd name="connsiteY35" fmla="*/ 1328754 h 3043254"/>
                <a:gd name="connsiteX36" fmla="*/ 3169415 w 5529264"/>
                <a:gd name="connsiteY36" fmla="*/ 1333517 h 3043254"/>
                <a:gd name="connsiteX37" fmla="*/ 3176559 w 5529264"/>
                <a:gd name="connsiteY37" fmla="*/ 1409716 h 3043254"/>
                <a:gd name="connsiteX38" fmla="*/ 3240853 w 5529264"/>
                <a:gd name="connsiteY38" fmla="*/ 140971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2607440 w 5529264"/>
                <a:gd name="connsiteY31" fmla="*/ 1207310 h 3043254"/>
                <a:gd name="connsiteX32" fmla="*/ 2607440 w 5529264"/>
                <a:gd name="connsiteY32" fmla="*/ 1264461 h 3043254"/>
                <a:gd name="connsiteX33" fmla="*/ 2643159 w 5529264"/>
                <a:gd name="connsiteY33" fmla="*/ 1269222 h 3043254"/>
                <a:gd name="connsiteX34" fmla="*/ 2659826 w 5529264"/>
                <a:gd name="connsiteY34" fmla="*/ 1293035 h 3043254"/>
                <a:gd name="connsiteX35" fmla="*/ 2659828 w 5529264"/>
                <a:gd name="connsiteY35" fmla="*/ 1328754 h 3043254"/>
                <a:gd name="connsiteX36" fmla="*/ 3169415 w 5529264"/>
                <a:gd name="connsiteY36" fmla="*/ 1333517 h 3043254"/>
                <a:gd name="connsiteX37" fmla="*/ 3176559 w 5529264"/>
                <a:gd name="connsiteY37" fmla="*/ 1409716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2607440 w 5529264"/>
                <a:gd name="connsiteY31" fmla="*/ 1207310 h 3043254"/>
                <a:gd name="connsiteX32" fmla="*/ 2607440 w 5529264"/>
                <a:gd name="connsiteY32" fmla="*/ 1264461 h 3043254"/>
                <a:gd name="connsiteX33" fmla="*/ 2643159 w 5529264"/>
                <a:gd name="connsiteY33" fmla="*/ 1269222 h 3043254"/>
                <a:gd name="connsiteX34" fmla="*/ 2659826 w 5529264"/>
                <a:gd name="connsiteY34" fmla="*/ 1293035 h 3043254"/>
                <a:gd name="connsiteX35" fmla="*/ 2659828 w 5529264"/>
                <a:gd name="connsiteY35" fmla="*/ 1328754 h 3043254"/>
                <a:gd name="connsiteX36" fmla="*/ 3169415 w 5529264"/>
                <a:gd name="connsiteY36" fmla="*/ 1333517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2607440 w 5529264"/>
                <a:gd name="connsiteY31" fmla="*/ 1207310 h 3043254"/>
                <a:gd name="connsiteX32" fmla="*/ 2607440 w 5529264"/>
                <a:gd name="connsiteY32" fmla="*/ 1264461 h 3043254"/>
                <a:gd name="connsiteX33" fmla="*/ 2643159 w 5529264"/>
                <a:gd name="connsiteY33" fmla="*/ 1269222 h 3043254"/>
                <a:gd name="connsiteX34" fmla="*/ 2659826 w 5529264"/>
                <a:gd name="connsiteY34" fmla="*/ 1293035 h 3043254"/>
                <a:gd name="connsiteX35" fmla="*/ 2659828 w 5529264"/>
                <a:gd name="connsiteY35" fmla="*/ 1328754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2607440 w 5529264"/>
                <a:gd name="connsiteY31" fmla="*/ 1207310 h 3043254"/>
                <a:gd name="connsiteX32" fmla="*/ 2607440 w 5529264"/>
                <a:gd name="connsiteY32" fmla="*/ 1264461 h 3043254"/>
                <a:gd name="connsiteX33" fmla="*/ 2643159 w 5529264"/>
                <a:gd name="connsiteY33" fmla="*/ 1269222 h 3043254"/>
                <a:gd name="connsiteX34" fmla="*/ 2659826 w 5529264"/>
                <a:gd name="connsiteY34" fmla="*/ 1293035 h 3043254"/>
                <a:gd name="connsiteX35" fmla="*/ 2038322 w 5529264"/>
                <a:gd name="connsiteY35" fmla="*/ 2650348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2607440 w 5529264"/>
                <a:gd name="connsiteY31" fmla="*/ 1207310 h 3043254"/>
                <a:gd name="connsiteX32" fmla="*/ 2607440 w 5529264"/>
                <a:gd name="connsiteY32" fmla="*/ 1264461 h 3043254"/>
                <a:gd name="connsiteX33" fmla="*/ 2643159 w 5529264"/>
                <a:gd name="connsiteY33" fmla="*/ 1269222 h 3043254"/>
                <a:gd name="connsiteX34" fmla="*/ 1881158 w 5529264"/>
                <a:gd name="connsiteY34" fmla="*/ 2664635 h 3043254"/>
                <a:gd name="connsiteX35" fmla="*/ 2038322 w 5529264"/>
                <a:gd name="connsiteY35" fmla="*/ 2650348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2607440 w 5529264"/>
                <a:gd name="connsiteY31" fmla="*/ 1207310 h 3043254"/>
                <a:gd name="connsiteX32" fmla="*/ 2607440 w 5529264"/>
                <a:gd name="connsiteY32" fmla="*/ 1264461 h 3043254"/>
                <a:gd name="connsiteX33" fmla="*/ 1702565 w 5529264"/>
                <a:gd name="connsiteY33" fmla="*/ 2688447 h 3043254"/>
                <a:gd name="connsiteX34" fmla="*/ 1881158 w 5529264"/>
                <a:gd name="connsiteY34" fmla="*/ 2664635 h 3043254"/>
                <a:gd name="connsiteX35" fmla="*/ 2038322 w 5529264"/>
                <a:gd name="connsiteY35" fmla="*/ 2650348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2607440 w 5529264"/>
                <a:gd name="connsiteY31" fmla="*/ 1207310 h 3043254"/>
                <a:gd name="connsiteX32" fmla="*/ 1583502 w 5529264"/>
                <a:gd name="connsiteY32" fmla="*/ 2693211 h 3043254"/>
                <a:gd name="connsiteX33" fmla="*/ 1702565 w 5529264"/>
                <a:gd name="connsiteY33" fmla="*/ 2688447 h 3043254"/>
                <a:gd name="connsiteX34" fmla="*/ 1881158 w 5529264"/>
                <a:gd name="connsiteY34" fmla="*/ 2664635 h 3043254"/>
                <a:gd name="connsiteX35" fmla="*/ 2038322 w 5529264"/>
                <a:gd name="connsiteY35" fmla="*/ 2650348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1476346 w 5529264"/>
                <a:gd name="connsiteY31" fmla="*/ 2757504 h 3043254"/>
                <a:gd name="connsiteX32" fmla="*/ 1583502 w 5529264"/>
                <a:gd name="connsiteY32" fmla="*/ 2693211 h 3043254"/>
                <a:gd name="connsiteX33" fmla="*/ 1702565 w 5529264"/>
                <a:gd name="connsiteY33" fmla="*/ 2688447 h 3043254"/>
                <a:gd name="connsiteX34" fmla="*/ 1881158 w 5529264"/>
                <a:gd name="connsiteY34" fmla="*/ 2664635 h 3043254"/>
                <a:gd name="connsiteX35" fmla="*/ 2038322 w 5529264"/>
                <a:gd name="connsiteY35" fmla="*/ 2650348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1397765 w 5529264"/>
                <a:gd name="connsiteY30" fmla="*/ 2474136 h 3043254"/>
                <a:gd name="connsiteX31" fmla="*/ 1476346 w 5529264"/>
                <a:gd name="connsiteY31" fmla="*/ 2757504 h 3043254"/>
                <a:gd name="connsiteX32" fmla="*/ 1583502 w 5529264"/>
                <a:gd name="connsiteY32" fmla="*/ 2693211 h 3043254"/>
                <a:gd name="connsiteX33" fmla="*/ 1702565 w 5529264"/>
                <a:gd name="connsiteY33" fmla="*/ 2688447 h 3043254"/>
                <a:gd name="connsiteX34" fmla="*/ 1881158 w 5529264"/>
                <a:gd name="connsiteY34" fmla="*/ 2664635 h 3043254"/>
                <a:gd name="connsiteX35" fmla="*/ 2038322 w 5529264"/>
                <a:gd name="connsiteY35" fmla="*/ 2650348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1202502 w 5529264"/>
                <a:gd name="connsiteY29" fmla="*/ 2466991 h 3043254"/>
                <a:gd name="connsiteX30" fmla="*/ 1397765 w 5529264"/>
                <a:gd name="connsiteY30" fmla="*/ 2474136 h 3043254"/>
                <a:gd name="connsiteX31" fmla="*/ 1476346 w 5529264"/>
                <a:gd name="connsiteY31" fmla="*/ 2757504 h 3043254"/>
                <a:gd name="connsiteX32" fmla="*/ 1583502 w 5529264"/>
                <a:gd name="connsiteY32" fmla="*/ 2693211 h 3043254"/>
                <a:gd name="connsiteX33" fmla="*/ 1702565 w 5529264"/>
                <a:gd name="connsiteY33" fmla="*/ 2688447 h 3043254"/>
                <a:gd name="connsiteX34" fmla="*/ 1881158 w 5529264"/>
                <a:gd name="connsiteY34" fmla="*/ 2664635 h 3043254"/>
                <a:gd name="connsiteX35" fmla="*/ 2038322 w 5529264"/>
                <a:gd name="connsiteY35" fmla="*/ 2650348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1142972 w 5529264"/>
                <a:gd name="connsiteY28" fmla="*/ 2112185 h 3043254"/>
                <a:gd name="connsiteX29" fmla="*/ 1202502 w 5529264"/>
                <a:gd name="connsiteY29" fmla="*/ 2466991 h 3043254"/>
                <a:gd name="connsiteX30" fmla="*/ 1397765 w 5529264"/>
                <a:gd name="connsiteY30" fmla="*/ 2474136 h 3043254"/>
                <a:gd name="connsiteX31" fmla="*/ 1476346 w 5529264"/>
                <a:gd name="connsiteY31" fmla="*/ 2757504 h 3043254"/>
                <a:gd name="connsiteX32" fmla="*/ 1583502 w 5529264"/>
                <a:gd name="connsiteY32" fmla="*/ 2693211 h 3043254"/>
                <a:gd name="connsiteX33" fmla="*/ 1702565 w 5529264"/>
                <a:gd name="connsiteY33" fmla="*/ 2688447 h 3043254"/>
                <a:gd name="connsiteX34" fmla="*/ 1881158 w 5529264"/>
                <a:gd name="connsiteY34" fmla="*/ 2664635 h 3043254"/>
                <a:gd name="connsiteX35" fmla="*/ 2038322 w 5529264"/>
                <a:gd name="connsiteY35" fmla="*/ 2650348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2800367"/>
                <a:gd name="connsiteX1" fmla="*/ 145257 w 5529264"/>
                <a:gd name="connsiteY1" fmla="*/ 0 h 2800367"/>
                <a:gd name="connsiteX2" fmla="*/ 152375 w 5529264"/>
                <a:gd name="connsiteY2" fmla="*/ 26210 h 2800367"/>
                <a:gd name="connsiteX3" fmla="*/ 531019 w 5529264"/>
                <a:gd name="connsiteY3" fmla="*/ 30956 h 2800367"/>
                <a:gd name="connsiteX4" fmla="*/ 528638 w 5529264"/>
                <a:gd name="connsiteY4" fmla="*/ 88107 h 2800367"/>
                <a:gd name="connsiteX5" fmla="*/ 592931 w 5529264"/>
                <a:gd name="connsiteY5" fmla="*/ 100011 h 2800367"/>
                <a:gd name="connsiteX6" fmla="*/ 607218 w 5529264"/>
                <a:gd name="connsiteY6" fmla="*/ 121444 h 2800367"/>
                <a:gd name="connsiteX7" fmla="*/ 695326 w 5529264"/>
                <a:gd name="connsiteY7" fmla="*/ 123825 h 2800367"/>
                <a:gd name="connsiteX8" fmla="*/ 762000 w 5529264"/>
                <a:gd name="connsiteY8" fmla="*/ 214313 h 2800367"/>
                <a:gd name="connsiteX9" fmla="*/ 797719 w 5529264"/>
                <a:gd name="connsiteY9" fmla="*/ 330994 h 2800367"/>
                <a:gd name="connsiteX10" fmla="*/ 804863 w 5529264"/>
                <a:gd name="connsiteY10" fmla="*/ 433389 h 2800367"/>
                <a:gd name="connsiteX11" fmla="*/ 883444 w 5529264"/>
                <a:gd name="connsiteY11" fmla="*/ 531019 h 2800367"/>
                <a:gd name="connsiteX12" fmla="*/ 1169194 w 5529264"/>
                <a:gd name="connsiteY12" fmla="*/ 545306 h 2800367"/>
                <a:gd name="connsiteX13" fmla="*/ 1171577 w 5529264"/>
                <a:gd name="connsiteY13" fmla="*/ 569119 h 2800367"/>
                <a:gd name="connsiteX14" fmla="*/ 1335882 w 5529264"/>
                <a:gd name="connsiteY14" fmla="*/ 578643 h 2800367"/>
                <a:gd name="connsiteX15" fmla="*/ 1338262 w 5529264"/>
                <a:gd name="connsiteY15" fmla="*/ 602455 h 2800367"/>
                <a:gd name="connsiteX16" fmla="*/ 1519238 w 5529264"/>
                <a:gd name="connsiteY16" fmla="*/ 614362 h 2800367"/>
                <a:gd name="connsiteX17" fmla="*/ 1545432 w 5529264"/>
                <a:gd name="connsiteY17" fmla="*/ 671513 h 2800367"/>
                <a:gd name="connsiteX18" fmla="*/ 1578769 w 5529264"/>
                <a:gd name="connsiteY18" fmla="*/ 704850 h 2800367"/>
                <a:gd name="connsiteX19" fmla="*/ 1585911 w 5529264"/>
                <a:gd name="connsiteY19" fmla="*/ 797718 h 2800367"/>
                <a:gd name="connsiteX20" fmla="*/ 1616869 w 5529264"/>
                <a:gd name="connsiteY20" fmla="*/ 802481 h 2800367"/>
                <a:gd name="connsiteX21" fmla="*/ 1614488 w 5529264"/>
                <a:gd name="connsiteY21" fmla="*/ 833438 h 2800367"/>
                <a:gd name="connsiteX22" fmla="*/ 1659732 w 5529264"/>
                <a:gd name="connsiteY22" fmla="*/ 838199 h 2800367"/>
                <a:gd name="connsiteX23" fmla="*/ 1693040 w 5529264"/>
                <a:gd name="connsiteY23" fmla="*/ 959661 h 2800367"/>
                <a:gd name="connsiteX24" fmla="*/ 1809720 w 5529264"/>
                <a:gd name="connsiteY24" fmla="*/ 969185 h 2800367"/>
                <a:gd name="connsiteX25" fmla="*/ 1809722 w 5529264"/>
                <a:gd name="connsiteY25" fmla="*/ 997760 h 2800367"/>
                <a:gd name="connsiteX26" fmla="*/ 2159765 w 5529264"/>
                <a:gd name="connsiteY26" fmla="*/ 1014429 h 2800367"/>
                <a:gd name="connsiteX27" fmla="*/ 2319310 w 5529264"/>
                <a:gd name="connsiteY27" fmla="*/ 1009667 h 2800367"/>
                <a:gd name="connsiteX28" fmla="*/ 1142972 w 5529264"/>
                <a:gd name="connsiteY28" fmla="*/ 2112185 h 2800367"/>
                <a:gd name="connsiteX29" fmla="*/ 1202502 w 5529264"/>
                <a:gd name="connsiteY29" fmla="*/ 2466991 h 2800367"/>
                <a:gd name="connsiteX30" fmla="*/ 1397765 w 5529264"/>
                <a:gd name="connsiteY30" fmla="*/ 2474136 h 2800367"/>
                <a:gd name="connsiteX31" fmla="*/ 1476346 w 5529264"/>
                <a:gd name="connsiteY31" fmla="*/ 2757504 h 2800367"/>
                <a:gd name="connsiteX32" fmla="*/ 1583502 w 5529264"/>
                <a:gd name="connsiteY32" fmla="*/ 2693211 h 2800367"/>
                <a:gd name="connsiteX33" fmla="*/ 1702565 w 5529264"/>
                <a:gd name="connsiteY33" fmla="*/ 2688447 h 2800367"/>
                <a:gd name="connsiteX34" fmla="*/ 1881158 w 5529264"/>
                <a:gd name="connsiteY34" fmla="*/ 2664635 h 2800367"/>
                <a:gd name="connsiteX35" fmla="*/ 2038322 w 5529264"/>
                <a:gd name="connsiteY35" fmla="*/ 2650348 h 2800367"/>
                <a:gd name="connsiteX36" fmla="*/ 2221678 w 5529264"/>
                <a:gd name="connsiteY36" fmla="*/ 2567004 h 2800367"/>
                <a:gd name="connsiteX37" fmla="*/ 2555052 w 5529264"/>
                <a:gd name="connsiteY37" fmla="*/ 2543191 h 2800367"/>
                <a:gd name="connsiteX38" fmla="*/ 2926528 w 5529264"/>
                <a:gd name="connsiteY38" fmla="*/ 2800367 h 2800367"/>
                <a:gd name="connsiteX39" fmla="*/ 3112265 w 5529264"/>
                <a:gd name="connsiteY39" fmla="*/ 2645586 h 2800367"/>
                <a:gd name="connsiteX40" fmla="*/ 3640902 w 5529264"/>
                <a:gd name="connsiteY40" fmla="*/ 2797985 h 2800367"/>
                <a:gd name="connsiteX41" fmla="*/ 3779015 w 5529264"/>
                <a:gd name="connsiteY41" fmla="*/ 2762267 h 2800367"/>
                <a:gd name="connsiteX42" fmla="*/ 4312414 w 5529264"/>
                <a:gd name="connsiteY42" fmla="*/ 2538430 h 2800367"/>
                <a:gd name="connsiteX43" fmla="*/ 4748184 w 5529264"/>
                <a:gd name="connsiteY43" fmla="*/ 2381267 h 2800367"/>
                <a:gd name="connsiteX44" fmla="*/ 5357783 w 5529264"/>
                <a:gd name="connsiteY44" fmla="*/ 2085991 h 2800367"/>
                <a:gd name="connsiteX45" fmla="*/ 5529264 w 5529264"/>
                <a:gd name="connsiteY45" fmla="*/ 1919287 h 2800367"/>
                <a:gd name="connsiteX0" fmla="*/ 0 w 5529264"/>
                <a:gd name="connsiteY0" fmla="*/ 2381 h 2800367"/>
                <a:gd name="connsiteX1" fmla="*/ 145257 w 5529264"/>
                <a:gd name="connsiteY1" fmla="*/ 0 h 2800367"/>
                <a:gd name="connsiteX2" fmla="*/ 152375 w 5529264"/>
                <a:gd name="connsiteY2" fmla="*/ 26210 h 2800367"/>
                <a:gd name="connsiteX3" fmla="*/ 531019 w 5529264"/>
                <a:gd name="connsiteY3" fmla="*/ 30956 h 2800367"/>
                <a:gd name="connsiteX4" fmla="*/ 528638 w 5529264"/>
                <a:gd name="connsiteY4" fmla="*/ 88107 h 2800367"/>
                <a:gd name="connsiteX5" fmla="*/ 592931 w 5529264"/>
                <a:gd name="connsiteY5" fmla="*/ 100011 h 2800367"/>
                <a:gd name="connsiteX6" fmla="*/ 607218 w 5529264"/>
                <a:gd name="connsiteY6" fmla="*/ 121444 h 2800367"/>
                <a:gd name="connsiteX7" fmla="*/ 695326 w 5529264"/>
                <a:gd name="connsiteY7" fmla="*/ 123825 h 2800367"/>
                <a:gd name="connsiteX8" fmla="*/ 762000 w 5529264"/>
                <a:gd name="connsiteY8" fmla="*/ 214313 h 2800367"/>
                <a:gd name="connsiteX9" fmla="*/ 797719 w 5529264"/>
                <a:gd name="connsiteY9" fmla="*/ 330994 h 2800367"/>
                <a:gd name="connsiteX10" fmla="*/ 804863 w 5529264"/>
                <a:gd name="connsiteY10" fmla="*/ 433389 h 2800367"/>
                <a:gd name="connsiteX11" fmla="*/ 883444 w 5529264"/>
                <a:gd name="connsiteY11" fmla="*/ 531019 h 2800367"/>
                <a:gd name="connsiteX12" fmla="*/ 1169194 w 5529264"/>
                <a:gd name="connsiteY12" fmla="*/ 545306 h 2800367"/>
                <a:gd name="connsiteX13" fmla="*/ 1171577 w 5529264"/>
                <a:gd name="connsiteY13" fmla="*/ 569119 h 2800367"/>
                <a:gd name="connsiteX14" fmla="*/ 1335882 w 5529264"/>
                <a:gd name="connsiteY14" fmla="*/ 578643 h 2800367"/>
                <a:gd name="connsiteX15" fmla="*/ 1338262 w 5529264"/>
                <a:gd name="connsiteY15" fmla="*/ 602455 h 2800367"/>
                <a:gd name="connsiteX16" fmla="*/ 1519238 w 5529264"/>
                <a:gd name="connsiteY16" fmla="*/ 614362 h 2800367"/>
                <a:gd name="connsiteX17" fmla="*/ 1545432 w 5529264"/>
                <a:gd name="connsiteY17" fmla="*/ 671513 h 2800367"/>
                <a:gd name="connsiteX18" fmla="*/ 1578769 w 5529264"/>
                <a:gd name="connsiteY18" fmla="*/ 704850 h 2800367"/>
                <a:gd name="connsiteX19" fmla="*/ 1585911 w 5529264"/>
                <a:gd name="connsiteY19" fmla="*/ 797718 h 2800367"/>
                <a:gd name="connsiteX20" fmla="*/ 1616869 w 5529264"/>
                <a:gd name="connsiteY20" fmla="*/ 802481 h 2800367"/>
                <a:gd name="connsiteX21" fmla="*/ 1614488 w 5529264"/>
                <a:gd name="connsiteY21" fmla="*/ 833438 h 2800367"/>
                <a:gd name="connsiteX22" fmla="*/ 1659732 w 5529264"/>
                <a:gd name="connsiteY22" fmla="*/ 838199 h 2800367"/>
                <a:gd name="connsiteX23" fmla="*/ 1693040 w 5529264"/>
                <a:gd name="connsiteY23" fmla="*/ 959661 h 2800367"/>
                <a:gd name="connsiteX24" fmla="*/ 1809720 w 5529264"/>
                <a:gd name="connsiteY24" fmla="*/ 969185 h 2800367"/>
                <a:gd name="connsiteX25" fmla="*/ 1809722 w 5529264"/>
                <a:gd name="connsiteY25" fmla="*/ 997760 h 2800367"/>
                <a:gd name="connsiteX26" fmla="*/ 2159765 w 5529264"/>
                <a:gd name="connsiteY26" fmla="*/ 1014429 h 2800367"/>
                <a:gd name="connsiteX27" fmla="*/ 2319310 w 5529264"/>
                <a:gd name="connsiteY27" fmla="*/ 1009667 h 2800367"/>
                <a:gd name="connsiteX28" fmla="*/ 1142972 w 5529264"/>
                <a:gd name="connsiteY28" fmla="*/ 2112185 h 2800367"/>
                <a:gd name="connsiteX29" fmla="*/ 1202502 w 5529264"/>
                <a:gd name="connsiteY29" fmla="*/ 2466991 h 2800367"/>
                <a:gd name="connsiteX30" fmla="*/ 1397765 w 5529264"/>
                <a:gd name="connsiteY30" fmla="*/ 2474136 h 2800367"/>
                <a:gd name="connsiteX31" fmla="*/ 1476346 w 5529264"/>
                <a:gd name="connsiteY31" fmla="*/ 2757504 h 2800367"/>
                <a:gd name="connsiteX32" fmla="*/ 1583502 w 5529264"/>
                <a:gd name="connsiteY32" fmla="*/ 2693211 h 2800367"/>
                <a:gd name="connsiteX33" fmla="*/ 1702565 w 5529264"/>
                <a:gd name="connsiteY33" fmla="*/ 2688447 h 2800367"/>
                <a:gd name="connsiteX34" fmla="*/ 1881158 w 5529264"/>
                <a:gd name="connsiteY34" fmla="*/ 2664635 h 2800367"/>
                <a:gd name="connsiteX35" fmla="*/ 2038322 w 5529264"/>
                <a:gd name="connsiteY35" fmla="*/ 2650348 h 2800367"/>
                <a:gd name="connsiteX36" fmla="*/ 2221678 w 5529264"/>
                <a:gd name="connsiteY36" fmla="*/ 2567004 h 2800367"/>
                <a:gd name="connsiteX37" fmla="*/ 2555052 w 5529264"/>
                <a:gd name="connsiteY37" fmla="*/ 2543191 h 2800367"/>
                <a:gd name="connsiteX38" fmla="*/ 2926528 w 5529264"/>
                <a:gd name="connsiteY38" fmla="*/ 2800367 h 2800367"/>
                <a:gd name="connsiteX39" fmla="*/ 3640902 w 5529264"/>
                <a:gd name="connsiteY39" fmla="*/ 2797985 h 2800367"/>
                <a:gd name="connsiteX40" fmla="*/ 3779015 w 5529264"/>
                <a:gd name="connsiteY40" fmla="*/ 2762267 h 2800367"/>
                <a:gd name="connsiteX41" fmla="*/ 4312414 w 5529264"/>
                <a:gd name="connsiteY41" fmla="*/ 2538430 h 2800367"/>
                <a:gd name="connsiteX42" fmla="*/ 4748184 w 5529264"/>
                <a:gd name="connsiteY42" fmla="*/ 2381267 h 2800367"/>
                <a:gd name="connsiteX43" fmla="*/ 5357783 w 5529264"/>
                <a:gd name="connsiteY43" fmla="*/ 2085991 h 2800367"/>
                <a:gd name="connsiteX44" fmla="*/ 5529264 w 5529264"/>
                <a:gd name="connsiteY44" fmla="*/ 1919287 h 2800367"/>
                <a:gd name="connsiteX0" fmla="*/ 0 w 5529264"/>
                <a:gd name="connsiteY0" fmla="*/ 2381 h 2988485"/>
                <a:gd name="connsiteX1" fmla="*/ 145257 w 5529264"/>
                <a:gd name="connsiteY1" fmla="*/ 0 h 2988485"/>
                <a:gd name="connsiteX2" fmla="*/ 152375 w 5529264"/>
                <a:gd name="connsiteY2" fmla="*/ 26210 h 2988485"/>
                <a:gd name="connsiteX3" fmla="*/ 531019 w 5529264"/>
                <a:gd name="connsiteY3" fmla="*/ 30956 h 2988485"/>
                <a:gd name="connsiteX4" fmla="*/ 528638 w 5529264"/>
                <a:gd name="connsiteY4" fmla="*/ 88107 h 2988485"/>
                <a:gd name="connsiteX5" fmla="*/ 592931 w 5529264"/>
                <a:gd name="connsiteY5" fmla="*/ 100011 h 2988485"/>
                <a:gd name="connsiteX6" fmla="*/ 607218 w 5529264"/>
                <a:gd name="connsiteY6" fmla="*/ 121444 h 2988485"/>
                <a:gd name="connsiteX7" fmla="*/ 695326 w 5529264"/>
                <a:gd name="connsiteY7" fmla="*/ 123825 h 2988485"/>
                <a:gd name="connsiteX8" fmla="*/ 762000 w 5529264"/>
                <a:gd name="connsiteY8" fmla="*/ 214313 h 2988485"/>
                <a:gd name="connsiteX9" fmla="*/ 797719 w 5529264"/>
                <a:gd name="connsiteY9" fmla="*/ 330994 h 2988485"/>
                <a:gd name="connsiteX10" fmla="*/ 804863 w 5529264"/>
                <a:gd name="connsiteY10" fmla="*/ 433389 h 2988485"/>
                <a:gd name="connsiteX11" fmla="*/ 883444 w 5529264"/>
                <a:gd name="connsiteY11" fmla="*/ 531019 h 2988485"/>
                <a:gd name="connsiteX12" fmla="*/ 1169194 w 5529264"/>
                <a:gd name="connsiteY12" fmla="*/ 545306 h 2988485"/>
                <a:gd name="connsiteX13" fmla="*/ 1171577 w 5529264"/>
                <a:gd name="connsiteY13" fmla="*/ 569119 h 2988485"/>
                <a:gd name="connsiteX14" fmla="*/ 1335882 w 5529264"/>
                <a:gd name="connsiteY14" fmla="*/ 578643 h 2988485"/>
                <a:gd name="connsiteX15" fmla="*/ 1338262 w 5529264"/>
                <a:gd name="connsiteY15" fmla="*/ 602455 h 2988485"/>
                <a:gd name="connsiteX16" fmla="*/ 1519238 w 5529264"/>
                <a:gd name="connsiteY16" fmla="*/ 614362 h 2988485"/>
                <a:gd name="connsiteX17" fmla="*/ 1545432 w 5529264"/>
                <a:gd name="connsiteY17" fmla="*/ 671513 h 2988485"/>
                <a:gd name="connsiteX18" fmla="*/ 1578769 w 5529264"/>
                <a:gd name="connsiteY18" fmla="*/ 704850 h 2988485"/>
                <a:gd name="connsiteX19" fmla="*/ 1585911 w 5529264"/>
                <a:gd name="connsiteY19" fmla="*/ 797718 h 2988485"/>
                <a:gd name="connsiteX20" fmla="*/ 1616869 w 5529264"/>
                <a:gd name="connsiteY20" fmla="*/ 802481 h 2988485"/>
                <a:gd name="connsiteX21" fmla="*/ 1614488 w 5529264"/>
                <a:gd name="connsiteY21" fmla="*/ 833438 h 2988485"/>
                <a:gd name="connsiteX22" fmla="*/ 1659732 w 5529264"/>
                <a:gd name="connsiteY22" fmla="*/ 838199 h 2988485"/>
                <a:gd name="connsiteX23" fmla="*/ 1693040 w 5529264"/>
                <a:gd name="connsiteY23" fmla="*/ 959661 h 2988485"/>
                <a:gd name="connsiteX24" fmla="*/ 1809720 w 5529264"/>
                <a:gd name="connsiteY24" fmla="*/ 969185 h 2988485"/>
                <a:gd name="connsiteX25" fmla="*/ 1809722 w 5529264"/>
                <a:gd name="connsiteY25" fmla="*/ 997760 h 2988485"/>
                <a:gd name="connsiteX26" fmla="*/ 2159765 w 5529264"/>
                <a:gd name="connsiteY26" fmla="*/ 1014429 h 2988485"/>
                <a:gd name="connsiteX27" fmla="*/ 2319310 w 5529264"/>
                <a:gd name="connsiteY27" fmla="*/ 1009667 h 2988485"/>
                <a:gd name="connsiteX28" fmla="*/ 1142972 w 5529264"/>
                <a:gd name="connsiteY28" fmla="*/ 2112185 h 2988485"/>
                <a:gd name="connsiteX29" fmla="*/ 1202502 w 5529264"/>
                <a:gd name="connsiteY29" fmla="*/ 2466991 h 2988485"/>
                <a:gd name="connsiteX30" fmla="*/ 1397765 w 5529264"/>
                <a:gd name="connsiteY30" fmla="*/ 2474136 h 2988485"/>
                <a:gd name="connsiteX31" fmla="*/ 1476346 w 5529264"/>
                <a:gd name="connsiteY31" fmla="*/ 2757504 h 2988485"/>
                <a:gd name="connsiteX32" fmla="*/ 1583502 w 5529264"/>
                <a:gd name="connsiteY32" fmla="*/ 2693211 h 2988485"/>
                <a:gd name="connsiteX33" fmla="*/ 1702565 w 5529264"/>
                <a:gd name="connsiteY33" fmla="*/ 2688447 h 2988485"/>
                <a:gd name="connsiteX34" fmla="*/ 1881158 w 5529264"/>
                <a:gd name="connsiteY34" fmla="*/ 2664635 h 2988485"/>
                <a:gd name="connsiteX35" fmla="*/ 2038322 w 5529264"/>
                <a:gd name="connsiteY35" fmla="*/ 2650348 h 2988485"/>
                <a:gd name="connsiteX36" fmla="*/ 2221678 w 5529264"/>
                <a:gd name="connsiteY36" fmla="*/ 2567004 h 2988485"/>
                <a:gd name="connsiteX37" fmla="*/ 2555052 w 5529264"/>
                <a:gd name="connsiteY37" fmla="*/ 2543191 h 2988485"/>
                <a:gd name="connsiteX38" fmla="*/ 3317053 w 5529264"/>
                <a:gd name="connsiteY38" fmla="*/ 2988485 h 2988485"/>
                <a:gd name="connsiteX39" fmla="*/ 3640902 w 5529264"/>
                <a:gd name="connsiteY39" fmla="*/ 2797985 h 2988485"/>
                <a:gd name="connsiteX40" fmla="*/ 3779015 w 5529264"/>
                <a:gd name="connsiteY40" fmla="*/ 2762267 h 2988485"/>
                <a:gd name="connsiteX41" fmla="*/ 4312414 w 5529264"/>
                <a:gd name="connsiteY41" fmla="*/ 2538430 h 2988485"/>
                <a:gd name="connsiteX42" fmla="*/ 4748184 w 5529264"/>
                <a:gd name="connsiteY42" fmla="*/ 2381267 h 2988485"/>
                <a:gd name="connsiteX43" fmla="*/ 5357783 w 5529264"/>
                <a:gd name="connsiteY43" fmla="*/ 2085991 h 2988485"/>
                <a:gd name="connsiteX44" fmla="*/ 5529264 w 5529264"/>
                <a:gd name="connsiteY44" fmla="*/ 1919287 h 2988485"/>
                <a:gd name="connsiteX0" fmla="*/ 0 w 5529264"/>
                <a:gd name="connsiteY0" fmla="*/ 2381 h 3209941"/>
                <a:gd name="connsiteX1" fmla="*/ 145257 w 5529264"/>
                <a:gd name="connsiteY1" fmla="*/ 0 h 3209941"/>
                <a:gd name="connsiteX2" fmla="*/ 152375 w 5529264"/>
                <a:gd name="connsiteY2" fmla="*/ 26210 h 3209941"/>
                <a:gd name="connsiteX3" fmla="*/ 531019 w 5529264"/>
                <a:gd name="connsiteY3" fmla="*/ 30956 h 3209941"/>
                <a:gd name="connsiteX4" fmla="*/ 528638 w 5529264"/>
                <a:gd name="connsiteY4" fmla="*/ 88107 h 3209941"/>
                <a:gd name="connsiteX5" fmla="*/ 592931 w 5529264"/>
                <a:gd name="connsiteY5" fmla="*/ 100011 h 3209941"/>
                <a:gd name="connsiteX6" fmla="*/ 607218 w 5529264"/>
                <a:gd name="connsiteY6" fmla="*/ 121444 h 3209941"/>
                <a:gd name="connsiteX7" fmla="*/ 695326 w 5529264"/>
                <a:gd name="connsiteY7" fmla="*/ 123825 h 3209941"/>
                <a:gd name="connsiteX8" fmla="*/ 762000 w 5529264"/>
                <a:gd name="connsiteY8" fmla="*/ 214313 h 3209941"/>
                <a:gd name="connsiteX9" fmla="*/ 797719 w 5529264"/>
                <a:gd name="connsiteY9" fmla="*/ 330994 h 3209941"/>
                <a:gd name="connsiteX10" fmla="*/ 804863 w 5529264"/>
                <a:gd name="connsiteY10" fmla="*/ 433389 h 3209941"/>
                <a:gd name="connsiteX11" fmla="*/ 883444 w 5529264"/>
                <a:gd name="connsiteY11" fmla="*/ 531019 h 3209941"/>
                <a:gd name="connsiteX12" fmla="*/ 1169194 w 5529264"/>
                <a:gd name="connsiteY12" fmla="*/ 545306 h 3209941"/>
                <a:gd name="connsiteX13" fmla="*/ 1171577 w 5529264"/>
                <a:gd name="connsiteY13" fmla="*/ 569119 h 3209941"/>
                <a:gd name="connsiteX14" fmla="*/ 1335882 w 5529264"/>
                <a:gd name="connsiteY14" fmla="*/ 578643 h 3209941"/>
                <a:gd name="connsiteX15" fmla="*/ 1338262 w 5529264"/>
                <a:gd name="connsiteY15" fmla="*/ 602455 h 3209941"/>
                <a:gd name="connsiteX16" fmla="*/ 1519238 w 5529264"/>
                <a:gd name="connsiteY16" fmla="*/ 614362 h 3209941"/>
                <a:gd name="connsiteX17" fmla="*/ 1545432 w 5529264"/>
                <a:gd name="connsiteY17" fmla="*/ 671513 h 3209941"/>
                <a:gd name="connsiteX18" fmla="*/ 1578769 w 5529264"/>
                <a:gd name="connsiteY18" fmla="*/ 704850 h 3209941"/>
                <a:gd name="connsiteX19" fmla="*/ 1585911 w 5529264"/>
                <a:gd name="connsiteY19" fmla="*/ 797718 h 3209941"/>
                <a:gd name="connsiteX20" fmla="*/ 1616869 w 5529264"/>
                <a:gd name="connsiteY20" fmla="*/ 802481 h 3209941"/>
                <a:gd name="connsiteX21" fmla="*/ 1614488 w 5529264"/>
                <a:gd name="connsiteY21" fmla="*/ 833438 h 3209941"/>
                <a:gd name="connsiteX22" fmla="*/ 1659732 w 5529264"/>
                <a:gd name="connsiteY22" fmla="*/ 838199 h 3209941"/>
                <a:gd name="connsiteX23" fmla="*/ 1693040 w 5529264"/>
                <a:gd name="connsiteY23" fmla="*/ 959661 h 3209941"/>
                <a:gd name="connsiteX24" fmla="*/ 1809720 w 5529264"/>
                <a:gd name="connsiteY24" fmla="*/ 969185 h 3209941"/>
                <a:gd name="connsiteX25" fmla="*/ 1809722 w 5529264"/>
                <a:gd name="connsiteY25" fmla="*/ 997760 h 3209941"/>
                <a:gd name="connsiteX26" fmla="*/ 2159765 w 5529264"/>
                <a:gd name="connsiteY26" fmla="*/ 1014429 h 3209941"/>
                <a:gd name="connsiteX27" fmla="*/ 2319310 w 5529264"/>
                <a:gd name="connsiteY27" fmla="*/ 1009667 h 3209941"/>
                <a:gd name="connsiteX28" fmla="*/ 1142972 w 5529264"/>
                <a:gd name="connsiteY28" fmla="*/ 2112185 h 3209941"/>
                <a:gd name="connsiteX29" fmla="*/ 1202502 w 5529264"/>
                <a:gd name="connsiteY29" fmla="*/ 2466991 h 3209941"/>
                <a:gd name="connsiteX30" fmla="*/ 1397765 w 5529264"/>
                <a:gd name="connsiteY30" fmla="*/ 2474136 h 3209941"/>
                <a:gd name="connsiteX31" fmla="*/ 1476346 w 5529264"/>
                <a:gd name="connsiteY31" fmla="*/ 2757504 h 3209941"/>
                <a:gd name="connsiteX32" fmla="*/ 1583502 w 5529264"/>
                <a:gd name="connsiteY32" fmla="*/ 2693211 h 3209941"/>
                <a:gd name="connsiteX33" fmla="*/ 1702565 w 5529264"/>
                <a:gd name="connsiteY33" fmla="*/ 2688447 h 3209941"/>
                <a:gd name="connsiteX34" fmla="*/ 1881158 w 5529264"/>
                <a:gd name="connsiteY34" fmla="*/ 2664635 h 3209941"/>
                <a:gd name="connsiteX35" fmla="*/ 2038322 w 5529264"/>
                <a:gd name="connsiteY35" fmla="*/ 2650348 h 3209941"/>
                <a:gd name="connsiteX36" fmla="*/ 2221678 w 5529264"/>
                <a:gd name="connsiteY36" fmla="*/ 2567004 h 3209941"/>
                <a:gd name="connsiteX37" fmla="*/ 2783652 w 5529264"/>
                <a:gd name="connsiteY37" fmla="*/ 3209941 h 3209941"/>
                <a:gd name="connsiteX38" fmla="*/ 3317053 w 5529264"/>
                <a:gd name="connsiteY38" fmla="*/ 2988485 h 3209941"/>
                <a:gd name="connsiteX39" fmla="*/ 3640902 w 5529264"/>
                <a:gd name="connsiteY39" fmla="*/ 2797985 h 3209941"/>
                <a:gd name="connsiteX40" fmla="*/ 3779015 w 5529264"/>
                <a:gd name="connsiteY40" fmla="*/ 2762267 h 3209941"/>
                <a:gd name="connsiteX41" fmla="*/ 4312414 w 5529264"/>
                <a:gd name="connsiteY41" fmla="*/ 2538430 h 3209941"/>
                <a:gd name="connsiteX42" fmla="*/ 4748184 w 5529264"/>
                <a:gd name="connsiteY42" fmla="*/ 2381267 h 3209941"/>
                <a:gd name="connsiteX43" fmla="*/ 5357783 w 5529264"/>
                <a:gd name="connsiteY43" fmla="*/ 2085991 h 3209941"/>
                <a:gd name="connsiteX44" fmla="*/ 5529264 w 5529264"/>
                <a:gd name="connsiteY44" fmla="*/ 1919287 h 3209941"/>
                <a:gd name="connsiteX0" fmla="*/ 0 w 5529264"/>
                <a:gd name="connsiteY0" fmla="*/ 2381 h 3362341"/>
                <a:gd name="connsiteX1" fmla="*/ 145257 w 5529264"/>
                <a:gd name="connsiteY1" fmla="*/ 0 h 3362341"/>
                <a:gd name="connsiteX2" fmla="*/ 152375 w 5529264"/>
                <a:gd name="connsiteY2" fmla="*/ 26210 h 3362341"/>
                <a:gd name="connsiteX3" fmla="*/ 531019 w 5529264"/>
                <a:gd name="connsiteY3" fmla="*/ 30956 h 3362341"/>
                <a:gd name="connsiteX4" fmla="*/ 528638 w 5529264"/>
                <a:gd name="connsiteY4" fmla="*/ 88107 h 3362341"/>
                <a:gd name="connsiteX5" fmla="*/ 592931 w 5529264"/>
                <a:gd name="connsiteY5" fmla="*/ 100011 h 3362341"/>
                <a:gd name="connsiteX6" fmla="*/ 607218 w 5529264"/>
                <a:gd name="connsiteY6" fmla="*/ 121444 h 3362341"/>
                <a:gd name="connsiteX7" fmla="*/ 695326 w 5529264"/>
                <a:gd name="connsiteY7" fmla="*/ 123825 h 3362341"/>
                <a:gd name="connsiteX8" fmla="*/ 762000 w 5529264"/>
                <a:gd name="connsiteY8" fmla="*/ 214313 h 3362341"/>
                <a:gd name="connsiteX9" fmla="*/ 797719 w 5529264"/>
                <a:gd name="connsiteY9" fmla="*/ 330994 h 3362341"/>
                <a:gd name="connsiteX10" fmla="*/ 804863 w 5529264"/>
                <a:gd name="connsiteY10" fmla="*/ 433389 h 3362341"/>
                <a:gd name="connsiteX11" fmla="*/ 883444 w 5529264"/>
                <a:gd name="connsiteY11" fmla="*/ 531019 h 3362341"/>
                <a:gd name="connsiteX12" fmla="*/ 1169194 w 5529264"/>
                <a:gd name="connsiteY12" fmla="*/ 545306 h 3362341"/>
                <a:gd name="connsiteX13" fmla="*/ 1171577 w 5529264"/>
                <a:gd name="connsiteY13" fmla="*/ 569119 h 3362341"/>
                <a:gd name="connsiteX14" fmla="*/ 1335882 w 5529264"/>
                <a:gd name="connsiteY14" fmla="*/ 578643 h 3362341"/>
                <a:gd name="connsiteX15" fmla="*/ 1338262 w 5529264"/>
                <a:gd name="connsiteY15" fmla="*/ 602455 h 3362341"/>
                <a:gd name="connsiteX16" fmla="*/ 1519238 w 5529264"/>
                <a:gd name="connsiteY16" fmla="*/ 614362 h 3362341"/>
                <a:gd name="connsiteX17" fmla="*/ 1545432 w 5529264"/>
                <a:gd name="connsiteY17" fmla="*/ 671513 h 3362341"/>
                <a:gd name="connsiteX18" fmla="*/ 1578769 w 5529264"/>
                <a:gd name="connsiteY18" fmla="*/ 704850 h 3362341"/>
                <a:gd name="connsiteX19" fmla="*/ 1585911 w 5529264"/>
                <a:gd name="connsiteY19" fmla="*/ 797718 h 3362341"/>
                <a:gd name="connsiteX20" fmla="*/ 1616869 w 5529264"/>
                <a:gd name="connsiteY20" fmla="*/ 802481 h 3362341"/>
                <a:gd name="connsiteX21" fmla="*/ 1614488 w 5529264"/>
                <a:gd name="connsiteY21" fmla="*/ 833438 h 3362341"/>
                <a:gd name="connsiteX22" fmla="*/ 1659732 w 5529264"/>
                <a:gd name="connsiteY22" fmla="*/ 838199 h 3362341"/>
                <a:gd name="connsiteX23" fmla="*/ 1693040 w 5529264"/>
                <a:gd name="connsiteY23" fmla="*/ 959661 h 3362341"/>
                <a:gd name="connsiteX24" fmla="*/ 1809720 w 5529264"/>
                <a:gd name="connsiteY24" fmla="*/ 969185 h 3362341"/>
                <a:gd name="connsiteX25" fmla="*/ 1809722 w 5529264"/>
                <a:gd name="connsiteY25" fmla="*/ 997760 h 3362341"/>
                <a:gd name="connsiteX26" fmla="*/ 2159765 w 5529264"/>
                <a:gd name="connsiteY26" fmla="*/ 1014429 h 3362341"/>
                <a:gd name="connsiteX27" fmla="*/ 2319310 w 5529264"/>
                <a:gd name="connsiteY27" fmla="*/ 1009667 h 3362341"/>
                <a:gd name="connsiteX28" fmla="*/ 1142972 w 5529264"/>
                <a:gd name="connsiteY28" fmla="*/ 2112185 h 3362341"/>
                <a:gd name="connsiteX29" fmla="*/ 1202502 w 5529264"/>
                <a:gd name="connsiteY29" fmla="*/ 2466991 h 3362341"/>
                <a:gd name="connsiteX30" fmla="*/ 1397765 w 5529264"/>
                <a:gd name="connsiteY30" fmla="*/ 2474136 h 3362341"/>
                <a:gd name="connsiteX31" fmla="*/ 1476346 w 5529264"/>
                <a:gd name="connsiteY31" fmla="*/ 2757504 h 3362341"/>
                <a:gd name="connsiteX32" fmla="*/ 1583502 w 5529264"/>
                <a:gd name="connsiteY32" fmla="*/ 2693211 h 3362341"/>
                <a:gd name="connsiteX33" fmla="*/ 1702565 w 5529264"/>
                <a:gd name="connsiteY33" fmla="*/ 2688447 h 3362341"/>
                <a:gd name="connsiteX34" fmla="*/ 1881158 w 5529264"/>
                <a:gd name="connsiteY34" fmla="*/ 2664635 h 3362341"/>
                <a:gd name="connsiteX35" fmla="*/ 2038322 w 5529264"/>
                <a:gd name="connsiteY35" fmla="*/ 2650348 h 3362341"/>
                <a:gd name="connsiteX36" fmla="*/ 2466947 w 5529264"/>
                <a:gd name="connsiteY36" fmla="*/ 3362341 h 3362341"/>
                <a:gd name="connsiteX37" fmla="*/ 2783652 w 5529264"/>
                <a:gd name="connsiteY37" fmla="*/ 3209941 h 3362341"/>
                <a:gd name="connsiteX38" fmla="*/ 3317053 w 5529264"/>
                <a:gd name="connsiteY38" fmla="*/ 2988485 h 3362341"/>
                <a:gd name="connsiteX39" fmla="*/ 3640902 w 5529264"/>
                <a:gd name="connsiteY39" fmla="*/ 2797985 h 3362341"/>
                <a:gd name="connsiteX40" fmla="*/ 3779015 w 5529264"/>
                <a:gd name="connsiteY40" fmla="*/ 2762267 h 3362341"/>
                <a:gd name="connsiteX41" fmla="*/ 4312414 w 5529264"/>
                <a:gd name="connsiteY41" fmla="*/ 2538430 h 3362341"/>
                <a:gd name="connsiteX42" fmla="*/ 4748184 w 5529264"/>
                <a:gd name="connsiteY42" fmla="*/ 2381267 h 3362341"/>
                <a:gd name="connsiteX43" fmla="*/ 5357783 w 5529264"/>
                <a:gd name="connsiteY43" fmla="*/ 2085991 h 3362341"/>
                <a:gd name="connsiteX44" fmla="*/ 5529264 w 5529264"/>
                <a:gd name="connsiteY44" fmla="*/ 1919287 h 3362341"/>
                <a:gd name="connsiteX0" fmla="*/ 0 w 5529264"/>
                <a:gd name="connsiteY0" fmla="*/ 2381 h 3490929"/>
                <a:gd name="connsiteX1" fmla="*/ 145257 w 5529264"/>
                <a:gd name="connsiteY1" fmla="*/ 0 h 3490929"/>
                <a:gd name="connsiteX2" fmla="*/ 152375 w 5529264"/>
                <a:gd name="connsiteY2" fmla="*/ 26210 h 3490929"/>
                <a:gd name="connsiteX3" fmla="*/ 531019 w 5529264"/>
                <a:gd name="connsiteY3" fmla="*/ 30956 h 3490929"/>
                <a:gd name="connsiteX4" fmla="*/ 528638 w 5529264"/>
                <a:gd name="connsiteY4" fmla="*/ 88107 h 3490929"/>
                <a:gd name="connsiteX5" fmla="*/ 592931 w 5529264"/>
                <a:gd name="connsiteY5" fmla="*/ 100011 h 3490929"/>
                <a:gd name="connsiteX6" fmla="*/ 607218 w 5529264"/>
                <a:gd name="connsiteY6" fmla="*/ 121444 h 3490929"/>
                <a:gd name="connsiteX7" fmla="*/ 695326 w 5529264"/>
                <a:gd name="connsiteY7" fmla="*/ 123825 h 3490929"/>
                <a:gd name="connsiteX8" fmla="*/ 762000 w 5529264"/>
                <a:gd name="connsiteY8" fmla="*/ 214313 h 3490929"/>
                <a:gd name="connsiteX9" fmla="*/ 797719 w 5529264"/>
                <a:gd name="connsiteY9" fmla="*/ 330994 h 3490929"/>
                <a:gd name="connsiteX10" fmla="*/ 804863 w 5529264"/>
                <a:gd name="connsiteY10" fmla="*/ 433389 h 3490929"/>
                <a:gd name="connsiteX11" fmla="*/ 883444 w 5529264"/>
                <a:gd name="connsiteY11" fmla="*/ 531019 h 3490929"/>
                <a:gd name="connsiteX12" fmla="*/ 1169194 w 5529264"/>
                <a:gd name="connsiteY12" fmla="*/ 545306 h 3490929"/>
                <a:gd name="connsiteX13" fmla="*/ 1171577 w 5529264"/>
                <a:gd name="connsiteY13" fmla="*/ 569119 h 3490929"/>
                <a:gd name="connsiteX14" fmla="*/ 1335882 w 5529264"/>
                <a:gd name="connsiteY14" fmla="*/ 578643 h 3490929"/>
                <a:gd name="connsiteX15" fmla="*/ 1338262 w 5529264"/>
                <a:gd name="connsiteY15" fmla="*/ 602455 h 3490929"/>
                <a:gd name="connsiteX16" fmla="*/ 1519238 w 5529264"/>
                <a:gd name="connsiteY16" fmla="*/ 614362 h 3490929"/>
                <a:gd name="connsiteX17" fmla="*/ 1545432 w 5529264"/>
                <a:gd name="connsiteY17" fmla="*/ 671513 h 3490929"/>
                <a:gd name="connsiteX18" fmla="*/ 1578769 w 5529264"/>
                <a:gd name="connsiteY18" fmla="*/ 704850 h 3490929"/>
                <a:gd name="connsiteX19" fmla="*/ 1585911 w 5529264"/>
                <a:gd name="connsiteY19" fmla="*/ 797718 h 3490929"/>
                <a:gd name="connsiteX20" fmla="*/ 1616869 w 5529264"/>
                <a:gd name="connsiteY20" fmla="*/ 802481 h 3490929"/>
                <a:gd name="connsiteX21" fmla="*/ 1614488 w 5529264"/>
                <a:gd name="connsiteY21" fmla="*/ 833438 h 3490929"/>
                <a:gd name="connsiteX22" fmla="*/ 1659732 w 5529264"/>
                <a:gd name="connsiteY22" fmla="*/ 838199 h 3490929"/>
                <a:gd name="connsiteX23" fmla="*/ 1693040 w 5529264"/>
                <a:gd name="connsiteY23" fmla="*/ 959661 h 3490929"/>
                <a:gd name="connsiteX24" fmla="*/ 1809720 w 5529264"/>
                <a:gd name="connsiteY24" fmla="*/ 969185 h 3490929"/>
                <a:gd name="connsiteX25" fmla="*/ 1809722 w 5529264"/>
                <a:gd name="connsiteY25" fmla="*/ 997760 h 3490929"/>
                <a:gd name="connsiteX26" fmla="*/ 2159765 w 5529264"/>
                <a:gd name="connsiteY26" fmla="*/ 1014429 h 3490929"/>
                <a:gd name="connsiteX27" fmla="*/ 2319310 w 5529264"/>
                <a:gd name="connsiteY27" fmla="*/ 1009667 h 3490929"/>
                <a:gd name="connsiteX28" fmla="*/ 1142972 w 5529264"/>
                <a:gd name="connsiteY28" fmla="*/ 2112185 h 3490929"/>
                <a:gd name="connsiteX29" fmla="*/ 1202502 w 5529264"/>
                <a:gd name="connsiteY29" fmla="*/ 2466991 h 3490929"/>
                <a:gd name="connsiteX30" fmla="*/ 1397765 w 5529264"/>
                <a:gd name="connsiteY30" fmla="*/ 2474136 h 3490929"/>
                <a:gd name="connsiteX31" fmla="*/ 1476346 w 5529264"/>
                <a:gd name="connsiteY31" fmla="*/ 2757504 h 3490929"/>
                <a:gd name="connsiteX32" fmla="*/ 1583502 w 5529264"/>
                <a:gd name="connsiteY32" fmla="*/ 2693211 h 3490929"/>
                <a:gd name="connsiteX33" fmla="*/ 1702565 w 5529264"/>
                <a:gd name="connsiteY33" fmla="*/ 2688447 h 3490929"/>
                <a:gd name="connsiteX34" fmla="*/ 1881158 w 5529264"/>
                <a:gd name="connsiteY34" fmla="*/ 2664635 h 3490929"/>
                <a:gd name="connsiteX35" fmla="*/ 2162147 w 5529264"/>
                <a:gd name="connsiteY35" fmla="*/ 3490929 h 3490929"/>
                <a:gd name="connsiteX36" fmla="*/ 2466947 w 5529264"/>
                <a:gd name="connsiteY36" fmla="*/ 3362341 h 3490929"/>
                <a:gd name="connsiteX37" fmla="*/ 2783652 w 5529264"/>
                <a:gd name="connsiteY37" fmla="*/ 3209941 h 3490929"/>
                <a:gd name="connsiteX38" fmla="*/ 3317053 w 5529264"/>
                <a:gd name="connsiteY38" fmla="*/ 2988485 h 3490929"/>
                <a:gd name="connsiteX39" fmla="*/ 3640902 w 5529264"/>
                <a:gd name="connsiteY39" fmla="*/ 2797985 h 3490929"/>
                <a:gd name="connsiteX40" fmla="*/ 3779015 w 5529264"/>
                <a:gd name="connsiteY40" fmla="*/ 2762267 h 3490929"/>
                <a:gd name="connsiteX41" fmla="*/ 4312414 w 5529264"/>
                <a:gd name="connsiteY41" fmla="*/ 2538430 h 3490929"/>
                <a:gd name="connsiteX42" fmla="*/ 4748184 w 5529264"/>
                <a:gd name="connsiteY42" fmla="*/ 2381267 h 3490929"/>
                <a:gd name="connsiteX43" fmla="*/ 5357783 w 5529264"/>
                <a:gd name="connsiteY43" fmla="*/ 2085991 h 3490929"/>
                <a:gd name="connsiteX44" fmla="*/ 5529264 w 5529264"/>
                <a:gd name="connsiteY44" fmla="*/ 1919287 h 3490929"/>
                <a:gd name="connsiteX0" fmla="*/ 0 w 5529264"/>
                <a:gd name="connsiteY0" fmla="*/ 2381 h 3550460"/>
                <a:gd name="connsiteX1" fmla="*/ 145257 w 5529264"/>
                <a:gd name="connsiteY1" fmla="*/ 0 h 3550460"/>
                <a:gd name="connsiteX2" fmla="*/ 152375 w 5529264"/>
                <a:gd name="connsiteY2" fmla="*/ 26210 h 3550460"/>
                <a:gd name="connsiteX3" fmla="*/ 531019 w 5529264"/>
                <a:gd name="connsiteY3" fmla="*/ 30956 h 3550460"/>
                <a:gd name="connsiteX4" fmla="*/ 528638 w 5529264"/>
                <a:gd name="connsiteY4" fmla="*/ 88107 h 3550460"/>
                <a:gd name="connsiteX5" fmla="*/ 592931 w 5529264"/>
                <a:gd name="connsiteY5" fmla="*/ 100011 h 3550460"/>
                <a:gd name="connsiteX6" fmla="*/ 607218 w 5529264"/>
                <a:gd name="connsiteY6" fmla="*/ 121444 h 3550460"/>
                <a:gd name="connsiteX7" fmla="*/ 695326 w 5529264"/>
                <a:gd name="connsiteY7" fmla="*/ 123825 h 3550460"/>
                <a:gd name="connsiteX8" fmla="*/ 762000 w 5529264"/>
                <a:gd name="connsiteY8" fmla="*/ 214313 h 3550460"/>
                <a:gd name="connsiteX9" fmla="*/ 797719 w 5529264"/>
                <a:gd name="connsiteY9" fmla="*/ 330994 h 3550460"/>
                <a:gd name="connsiteX10" fmla="*/ 804863 w 5529264"/>
                <a:gd name="connsiteY10" fmla="*/ 433389 h 3550460"/>
                <a:gd name="connsiteX11" fmla="*/ 883444 w 5529264"/>
                <a:gd name="connsiteY11" fmla="*/ 531019 h 3550460"/>
                <a:gd name="connsiteX12" fmla="*/ 1169194 w 5529264"/>
                <a:gd name="connsiteY12" fmla="*/ 545306 h 3550460"/>
                <a:gd name="connsiteX13" fmla="*/ 1171577 w 5529264"/>
                <a:gd name="connsiteY13" fmla="*/ 569119 h 3550460"/>
                <a:gd name="connsiteX14" fmla="*/ 1335882 w 5529264"/>
                <a:gd name="connsiteY14" fmla="*/ 578643 h 3550460"/>
                <a:gd name="connsiteX15" fmla="*/ 1338262 w 5529264"/>
                <a:gd name="connsiteY15" fmla="*/ 602455 h 3550460"/>
                <a:gd name="connsiteX16" fmla="*/ 1519238 w 5529264"/>
                <a:gd name="connsiteY16" fmla="*/ 614362 h 3550460"/>
                <a:gd name="connsiteX17" fmla="*/ 1545432 w 5529264"/>
                <a:gd name="connsiteY17" fmla="*/ 671513 h 3550460"/>
                <a:gd name="connsiteX18" fmla="*/ 1578769 w 5529264"/>
                <a:gd name="connsiteY18" fmla="*/ 704850 h 3550460"/>
                <a:gd name="connsiteX19" fmla="*/ 1585911 w 5529264"/>
                <a:gd name="connsiteY19" fmla="*/ 797718 h 3550460"/>
                <a:gd name="connsiteX20" fmla="*/ 1616869 w 5529264"/>
                <a:gd name="connsiteY20" fmla="*/ 802481 h 3550460"/>
                <a:gd name="connsiteX21" fmla="*/ 1614488 w 5529264"/>
                <a:gd name="connsiteY21" fmla="*/ 833438 h 3550460"/>
                <a:gd name="connsiteX22" fmla="*/ 1659732 w 5529264"/>
                <a:gd name="connsiteY22" fmla="*/ 838199 h 3550460"/>
                <a:gd name="connsiteX23" fmla="*/ 1693040 w 5529264"/>
                <a:gd name="connsiteY23" fmla="*/ 959661 h 3550460"/>
                <a:gd name="connsiteX24" fmla="*/ 1809720 w 5529264"/>
                <a:gd name="connsiteY24" fmla="*/ 969185 h 3550460"/>
                <a:gd name="connsiteX25" fmla="*/ 1809722 w 5529264"/>
                <a:gd name="connsiteY25" fmla="*/ 997760 h 3550460"/>
                <a:gd name="connsiteX26" fmla="*/ 2159765 w 5529264"/>
                <a:gd name="connsiteY26" fmla="*/ 1014429 h 3550460"/>
                <a:gd name="connsiteX27" fmla="*/ 2319310 w 5529264"/>
                <a:gd name="connsiteY27" fmla="*/ 1009667 h 3550460"/>
                <a:gd name="connsiteX28" fmla="*/ 1142972 w 5529264"/>
                <a:gd name="connsiteY28" fmla="*/ 2112185 h 3550460"/>
                <a:gd name="connsiteX29" fmla="*/ 1202502 w 5529264"/>
                <a:gd name="connsiteY29" fmla="*/ 2466991 h 3550460"/>
                <a:gd name="connsiteX30" fmla="*/ 1397765 w 5529264"/>
                <a:gd name="connsiteY30" fmla="*/ 2474136 h 3550460"/>
                <a:gd name="connsiteX31" fmla="*/ 1476346 w 5529264"/>
                <a:gd name="connsiteY31" fmla="*/ 2757504 h 3550460"/>
                <a:gd name="connsiteX32" fmla="*/ 1583502 w 5529264"/>
                <a:gd name="connsiteY32" fmla="*/ 2693211 h 3550460"/>
                <a:gd name="connsiteX33" fmla="*/ 1702565 w 5529264"/>
                <a:gd name="connsiteY33" fmla="*/ 2688447 h 3550460"/>
                <a:gd name="connsiteX34" fmla="*/ 2035939 w 5529264"/>
                <a:gd name="connsiteY34" fmla="*/ 3538554 h 3550460"/>
                <a:gd name="connsiteX35" fmla="*/ 2162147 w 5529264"/>
                <a:gd name="connsiteY35" fmla="*/ 3490929 h 3550460"/>
                <a:gd name="connsiteX36" fmla="*/ 2466947 w 5529264"/>
                <a:gd name="connsiteY36" fmla="*/ 3362341 h 3550460"/>
                <a:gd name="connsiteX37" fmla="*/ 2783652 w 5529264"/>
                <a:gd name="connsiteY37" fmla="*/ 3209941 h 3550460"/>
                <a:gd name="connsiteX38" fmla="*/ 3317053 w 5529264"/>
                <a:gd name="connsiteY38" fmla="*/ 2988485 h 3550460"/>
                <a:gd name="connsiteX39" fmla="*/ 3640902 w 5529264"/>
                <a:gd name="connsiteY39" fmla="*/ 2797985 h 3550460"/>
                <a:gd name="connsiteX40" fmla="*/ 3779015 w 5529264"/>
                <a:gd name="connsiteY40" fmla="*/ 2762267 h 3550460"/>
                <a:gd name="connsiteX41" fmla="*/ 4312414 w 5529264"/>
                <a:gd name="connsiteY41" fmla="*/ 2538430 h 3550460"/>
                <a:gd name="connsiteX42" fmla="*/ 4748184 w 5529264"/>
                <a:gd name="connsiteY42" fmla="*/ 2381267 h 3550460"/>
                <a:gd name="connsiteX43" fmla="*/ 5357783 w 5529264"/>
                <a:gd name="connsiteY43" fmla="*/ 2085991 h 3550460"/>
                <a:gd name="connsiteX44" fmla="*/ 5529264 w 5529264"/>
                <a:gd name="connsiteY44" fmla="*/ 1919287 h 3550460"/>
                <a:gd name="connsiteX0" fmla="*/ 0 w 5529264"/>
                <a:gd name="connsiteY0" fmla="*/ 2381 h 3657616"/>
                <a:gd name="connsiteX1" fmla="*/ 145257 w 5529264"/>
                <a:gd name="connsiteY1" fmla="*/ 0 h 3657616"/>
                <a:gd name="connsiteX2" fmla="*/ 152375 w 5529264"/>
                <a:gd name="connsiteY2" fmla="*/ 26210 h 3657616"/>
                <a:gd name="connsiteX3" fmla="*/ 531019 w 5529264"/>
                <a:gd name="connsiteY3" fmla="*/ 30956 h 3657616"/>
                <a:gd name="connsiteX4" fmla="*/ 528638 w 5529264"/>
                <a:gd name="connsiteY4" fmla="*/ 88107 h 3657616"/>
                <a:gd name="connsiteX5" fmla="*/ 592931 w 5529264"/>
                <a:gd name="connsiteY5" fmla="*/ 100011 h 3657616"/>
                <a:gd name="connsiteX6" fmla="*/ 607218 w 5529264"/>
                <a:gd name="connsiteY6" fmla="*/ 121444 h 3657616"/>
                <a:gd name="connsiteX7" fmla="*/ 695326 w 5529264"/>
                <a:gd name="connsiteY7" fmla="*/ 123825 h 3657616"/>
                <a:gd name="connsiteX8" fmla="*/ 762000 w 5529264"/>
                <a:gd name="connsiteY8" fmla="*/ 214313 h 3657616"/>
                <a:gd name="connsiteX9" fmla="*/ 797719 w 5529264"/>
                <a:gd name="connsiteY9" fmla="*/ 330994 h 3657616"/>
                <a:gd name="connsiteX10" fmla="*/ 804863 w 5529264"/>
                <a:gd name="connsiteY10" fmla="*/ 433389 h 3657616"/>
                <a:gd name="connsiteX11" fmla="*/ 883444 w 5529264"/>
                <a:gd name="connsiteY11" fmla="*/ 531019 h 3657616"/>
                <a:gd name="connsiteX12" fmla="*/ 1169194 w 5529264"/>
                <a:gd name="connsiteY12" fmla="*/ 545306 h 3657616"/>
                <a:gd name="connsiteX13" fmla="*/ 1171577 w 5529264"/>
                <a:gd name="connsiteY13" fmla="*/ 569119 h 3657616"/>
                <a:gd name="connsiteX14" fmla="*/ 1335882 w 5529264"/>
                <a:gd name="connsiteY14" fmla="*/ 578643 h 3657616"/>
                <a:gd name="connsiteX15" fmla="*/ 1338262 w 5529264"/>
                <a:gd name="connsiteY15" fmla="*/ 602455 h 3657616"/>
                <a:gd name="connsiteX16" fmla="*/ 1519238 w 5529264"/>
                <a:gd name="connsiteY16" fmla="*/ 614362 h 3657616"/>
                <a:gd name="connsiteX17" fmla="*/ 1545432 w 5529264"/>
                <a:gd name="connsiteY17" fmla="*/ 671513 h 3657616"/>
                <a:gd name="connsiteX18" fmla="*/ 1578769 w 5529264"/>
                <a:gd name="connsiteY18" fmla="*/ 704850 h 3657616"/>
                <a:gd name="connsiteX19" fmla="*/ 1585911 w 5529264"/>
                <a:gd name="connsiteY19" fmla="*/ 797718 h 3657616"/>
                <a:gd name="connsiteX20" fmla="*/ 1616869 w 5529264"/>
                <a:gd name="connsiteY20" fmla="*/ 802481 h 3657616"/>
                <a:gd name="connsiteX21" fmla="*/ 1614488 w 5529264"/>
                <a:gd name="connsiteY21" fmla="*/ 833438 h 3657616"/>
                <a:gd name="connsiteX22" fmla="*/ 1659732 w 5529264"/>
                <a:gd name="connsiteY22" fmla="*/ 838199 h 3657616"/>
                <a:gd name="connsiteX23" fmla="*/ 1693040 w 5529264"/>
                <a:gd name="connsiteY23" fmla="*/ 959661 h 3657616"/>
                <a:gd name="connsiteX24" fmla="*/ 1809720 w 5529264"/>
                <a:gd name="connsiteY24" fmla="*/ 969185 h 3657616"/>
                <a:gd name="connsiteX25" fmla="*/ 1809722 w 5529264"/>
                <a:gd name="connsiteY25" fmla="*/ 997760 h 3657616"/>
                <a:gd name="connsiteX26" fmla="*/ 2159765 w 5529264"/>
                <a:gd name="connsiteY26" fmla="*/ 1014429 h 3657616"/>
                <a:gd name="connsiteX27" fmla="*/ 2319310 w 5529264"/>
                <a:gd name="connsiteY27" fmla="*/ 1009667 h 3657616"/>
                <a:gd name="connsiteX28" fmla="*/ 1142972 w 5529264"/>
                <a:gd name="connsiteY28" fmla="*/ 2112185 h 3657616"/>
                <a:gd name="connsiteX29" fmla="*/ 1202502 w 5529264"/>
                <a:gd name="connsiteY29" fmla="*/ 2466991 h 3657616"/>
                <a:gd name="connsiteX30" fmla="*/ 1397765 w 5529264"/>
                <a:gd name="connsiteY30" fmla="*/ 2474136 h 3657616"/>
                <a:gd name="connsiteX31" fmla="*/ 1476346 w 5529264"/>
                <a:gd name="connsiteY31" fmla="*/ 2757504 h 3657616"/>
                <a:gd name="connsiteX32" fmla="*/ 1583502 w 5529264"/>
                <a:gd name="connsiteY32" fmla="*/ 2693211 h 3657616"/>
                <a:gd name="connsiteX33" fmla="*/ 1731140 w 5529264"/>
                <a:gd name="connsiteY33" fmla="*/ 3657616 h 3657616"/>
                <a:gd name="connsiteX34" fmla="*/ 2035939 w 5529264"/>
                <a:gd name="connsiteY34" fmla="*/ 3538554 h 3657616"/>
                <a:gd name="connsiteX35" fmla="*/ 2162147 w 5529264"/>
                <a:gd name="connsiteY35" fmla="*/ 3490929 h 3657616"/>
                <a:gd name="connsiteX36" fmla="*/ 2466947 w 5529264"/>
                <a:gd name="connsiteY36" fmla="*/ 3362341 h 3657616"/>
                <a:gd name="connsiteX37" fmla="*/ 2783652 w 5529264"/>
                <a:gd name="connsiteY37" fmla="*/ 3209941 h 3657616"/>
                <a:gd name="connsiteX38" fmla="*/ 3317053 w 5529264"/>
                <a:gd name="connsiteY38" fmla="*/ 2988485 h 3657616"/>
                <a:gd name="connsiteX39" fmla="*/ 3640902 w 5529264"/>
                <a:gd name="connsiteY39" fmla="*/ 2797985 h 3657616"/>
                <a:gd name="connsiteX40" fmla="*/ 3779015 w 5529264"/>
                <a:gd name="connsiteY40" fmla="*/ 2762267 h 3657616"/>
                <a:gd name="connsiteX41" fmla="*/ 4312414 w 5529264"/>
                <a:gd name="connsiteY41" fmla="*/ 2538430 h 3657616"/>
                <a:gd name="connsiteX42" fmla="*/ 4748184 w 5529264"/>
                <a:gd name="connsiteY42" fmla="*/ 2381267 h 3657616"/>
                <a:gd name="connsiteX43" fmla="*/ 5357783 w 5529264"/>
                <a:gd name="connsiteY43" fmla="*/ 2085991 h 3657616"/>
                <a:gd name="connsiteX44" fmla="*/ 5529264 w 5529264"/>
                <a:gd name="connsiteY44" fmla="*/ 1919287 h 3657616"/>
                <a:gd name="connsiteX0" fmla="*/ 0 w 5529264"/>
                <a:gd name="connsiteY0" fmla="*/ 2381 h 3769536"/>
                <a:gd name="connsiteX1" fmla="*/ 145257 w 5529264"/>
                <a:gd name="connsiteY1" fmla="*/ 0 h 3769536"/>
                <a:gd name="connsiteX2" fmla="*/ 152375 w 5529264"/>
                <a:gd name="connsiteY2" fmla="*/ 26210 h 3769536"/>
                <a:gd name="connsiteX3" fmla="*/ 531019 w 5529264"/>
                <a:gd name="connsiteY3" fmla="*/ 30956 h 3769536"/>
                <a:gd name="connsiteX4" fmla="*/ 528638 w 5529264"/>
                <a:gd name="connsiteY4" fmla="*/ 88107 h 3769536"/>
                <a:gd name="connsiteX5" fmla="*/ 592931 w 5529264"/>
                <a:gd name="connsiteY5" fmla="*/ 100011 h 3769536"/>
                <a:gd name="connsiteX6" fmla="*/ 607218 w 5529264"/>
                <a:gd name="connsiteY6" fmla="*/ 121444 h 3769536"/>
                <a:gd name="connsiteX7" fmla="*/ 695326 w 5529264"/>
                <a:gd name="connsiteY7" fmla="*/ 123825 h 3769536"/>
                <a:gd name="connsiteX8" fmla="*/ 762000 w 5529264"/>
                <a:gd name="connsiteY8" fmla="*/ 214313 h 3769536"/>
                <a:gd name="connsiteX9" fmla="*/ 797719 w 5529264"/>
                <a:gd name="connsiteY9" fmla="*/ 330994 h 3769536"/>
                <a:gd name="connsiteX10" fmla="*/ 804863 w 5529264"/>
                <a:gd name="connsiteY10" fmla="*/ 433389 h 3769536"/>
                <a:gd name="connsiteX11" fmla="*/ 883444 w 5529264"/>
                <a:gd name="connsiteY11" fmla="*/ 531019 h 3769536"/>
                <a:gd name="connsiteX12" fmla="*/ 1169194 w 5529264"/>
                <a:gd name="connsiteY12" fmla="*/ 545306 h 3769536"/>
                <a:gd name="connsiteX13" fmla="*/ 1171577 w 5529264"/>
                <a:gd name="connsiteY13" fmla="*/ 569119 h 3769536"/>
                <a:gd name="connsiteX14" fmla="*/ 1335882 w 5529264"/>
                <a:gd name="connsiteY14" fmla="*/ 578643 h 3769536"/>
                <a:gd name="connsiteX15" fmla="*/ 1338262 w 5529264"/>
                <a:gd name="connsiteY15" fmla="*/ 602455 h 3769536"/>
                <a:gd name="connsiteX16" fmla="*/ 1519238 w 5529264"/>
                <a:gd name="connsiteY16" fmla="*/ 614362 h 3769536"/>
                <a:gd name="connsiteX17" fmla="*/ 1545432 w 5529264"/>
                <a:gd name="connsiteY17" fmla="*/ 671513 h 3769536"/>
                <a:gd name="connsiteX18" fmla="*/ 1578769 w 5529264"/>
                <a:gd name="connsiteY18" fmla="*/ 704850 h 3769536"/>
                <a:gd name="connsiteX19" fmla="*/ 1585911 w 5529264"/>
                <a:gd name="connsiteY19" fmla="*/ 797718 h 3769536"/>
                <a:gd name="connsiteX20" fmla="*/ 1616869 w 5529264"/>
                <a:gd name="connsiteY20" fmla="*/ 802481 h 3769536"/>
                <a:gd name="connsiteX21" fmla="*/ 1614488 w 5529264"/>
                <a:gd name="connsiteY21" fmla="*/ 833438 h 3769536"/>
                <a:gd name="connsiteX22" fmla="*/ 1659732 w 5529264"/>
                <a:gd name="connsiteY22" fmla="*/ 838199 h 3769536"/>
                <a:gd name="connsiteX23" fmla="*/ 1693040 w 5529264"/>
                <a:gd name="connsiteY23" fmla="*/ 959661 h 3769536"/>
                <a:gd name="connsiteX24" fmla="*/ 1809720 w 5529264"/>
                <a:gd name="connsiteY24" fmla="*/ 969185 h 3769536"/>
                <a:gd name="connsiteX25" fmla="*/ 1809722 w 5529264"/>
                <a:gd name="connsiteY25" fmla="*/ 997760 h 3769536"/>
                <a:gd name="connsiteX26" fmla="*/ 2159765 w 5529264"/>
                <a:gd name="connsiteY26" fmla="*/ 1014429 h 3769536"/>
                <a:gd name="connsiteX27" fmla="*/ 2319310 w 5529264"/>
                <a:gd name="connsiteY27" fmla="*/ 1009667 h 3769536"/>
                <a:gd name="connsiteX28" fmla="*/ 1142972 w 5529264"/>
                <a:gd name="connsiteY28" fmla="*/ 2112185 h 3769536"/>
                <a:gd name="connsiteX29" fmla="*/ 1202502 w 5529264"/>
                <a:gd name="connsiteY29" fmla="*/ 2466991 h 3769536"/>
                <a:gd name="connsiteX30" fmla="*/ 1397765 w 5529264"/>
                <a:gd name="connsiteY30" fmla="*/ 2474136 h 3769536"/>
                <a:gd name="connsiteX31" fmla="*/ 1476346 w 5529264"/>
                <a:gd name="connsiteY31" fmla="*/ 2757504 h 3769536"/>
                <a:gd name="connsiteX32" fmla="*/ 1452534 w 5529264"/>
                <a:gd name="connsiteY32" fmla="*/ 3769536 h 3769536"/>
                <a:gd name="connsiteX33" fmla="*/ 1731140 w 5529264"/>
                <a:gd name="connsiteY33" fmla="*/ 3657616 h 3769536"/>
                <a:gd name="connsiteX34" fmla="*/ 2035939 w 5529264"/>
                <a:gd name="connsiteY34" fmla="*/ 3538554 h 3769536"/>
                <a:gd name="connsiteX35" fmla="*/ 2162147 w 5529264"/>
                <a:gd name="connsiteY35" fmla="*/ 3490929 h 3769536"/>
                <a:gd name="connsiteX36" fmla="*/ 2466947 w 5529264"/>
                <a:gd name="connsiteY36" fmla="*/ 3362341 h 3769536"/>
                <a:gd name="connsiteX37" fmla="*/ 2783652 w 5529264"/>
                <a:gd name="connsiteY37" fmla="*/ 3209941 h 3769536"/>
                <a:gd name="connsiteX38" fmla="*/ 3317053 w 5529264"/>
                <a:gd name="connsiteY38" fmla="*/ 2988485 h 3769536"/>
                <a:gd name="connsiteX39" fmla="*/ 3640902 w 5529264"/>
                <a:gd name="connsiteY39" fmla="*/ 2797985 h 3769536"/>
                <a:gd name="connsiteX40" fmla="*/ 3779015 w 5529264"/>
                <a:gd name="connsiteY40" fmla="*/ 2762267 h 3769536"/>
                <a:gd name="connsiteX41" fmla="*/ 4312414 w 5529264"/>
                <a:gd name="connsiteY41" fmla="*/ 2538430 h 3769536"/>
                <a:gd name="connsiteX42" fmla="*/ 4748184 w 5529264"/>
                <a:gd name="connsiteY42" fmla="*/ 2381267 h 3769536"/>
                <a:gd name="connsiteX43" fmla="*/ 5357783 w 5529264"/>
                <a:gd name="connsiteY43" fmla="*/ 2085991 h 3769536"/>
                <a:gd name="connsiteX44" fmla="*/ 5529264 w 5529264"/>
                <a:gd name="connsiteY44" fmla="*/ 1919287 h 3769536"/>
                <a:gd name="connsiteX0" fmla="*/ 0 w 5529264"/>
                <a:gd name="connsiteY0" fmla="*/ 2381 h 3862404"/>
                <a:gd name="connsiteX1" fmla="*/ 145257 w 5529264"/>
                <a:gd name="connsiteY1" fmla="*/ 0 h 3862404"/>
                <a:gd name="connsiteX2" fmla="*/ 152375 w 5529264"/>
                <a:gd name="connsiteY2" fmla="*/ 26210 h 3862404"/>
                <a:gd name="connsiteX3" fmla="*/ 531019 w 5529264"/>
                <a:gd name="connsiteY3" fmla="*/ 30956 h 3862404"/>
                <a:gd name="connsiteX4" fmla="*/ 528638 w 5529264"/>
                <a:gd name="connsiteY4" fmla="*/ 88107 h 3862404"/>
                <a:gd name="connsiteX5" fmla="*/ 592931 w 5529264"/>
                <a:gd name="connsiteY5" fmla="*/ 100011 h 3862404"/>
                <a:gd name="connsiteX6" fmla="*/ 607218 w 5529264"/>
                <a:gd name="connsiteY6" fmla="*/ 121444 h 3862404"/>
                <a:gd name="connsiteX7" fmla="*/ 695326 w 5529264"/>
                <a:gd name="connsiteY7" fmla="*/ 123825 h 3862404"/>
                <a:gd name="connsiteX8" fmla="*/ 762000 w 5529264"/>
                <a:gd name="connsiteY8" fmla="*/ 214313 h 3862404"/>
                <a:gd name="connsiteX9" fmla="*/ 797719 w 5529264"/>
                <a:gd name="connsiteY9" fmla="*/ 330994 h 3862404"/>
                <a:gd name="connsiteX10" fmla="*/ 804863 w 5529264"/>
                <a:gd name="connsiteY10" fmla="*/ 433389 h 3862404"/>
                <a:gd name="connsiteX11" fmla="*/ 883444 w 5529264"/>
                <a:gd name="connsiteY11" fmla="*/ 531019 h 3862404"/>
                <a:gd name="connsiteX12" fmla="*/ 1169194 w 5529264"/>
                <a:gd name="connsiteY12" fmla="*/ 545306 h 3862404"/>
                <a:gd name="connsiteX13" fmla="*/ 1171577 w 5529264"/>
                <a:gd name="connsiteY13" fmla="*/ 569119 h 3862404"/>
                <a:gd name="connsiteX14" fmla="*/ 1335882 w 5529264"/>
                <a:gd name="connsiteY14" fmla="*/ 578643 h 3862404"/>
                <a:gd name="connsiteX15" fmla="*/ 1338262 w 5529264"/>
                <a:gd name="connsiteY15" fmla="*/ 602455 h 3862404"/>
                <a:gd name="connsiteX16" fmla="*/ 1519238 w 5529264"/>
                <a:gd name="connsiteY16" fmla="*/ 614362 h 3862404"/>
                <a:gd name="connsiteX17" fmla="*/ 1545432 w 5529264"/>
                <a:gd name="connsiteY17" fmla="*/ 671513 h 3862404"/>
                <a:gd name="connsiteX18" fmla="*/ 1578769 w 5529264"/>
                <a:gd name="connsiteY18" fmla="*/ 704850 h 3862404"/>
                <a:gd name="connsiteX19" fmla="*/ 1585911 w 5529264"/>
                <a:gd name="connsiteY19" fmla="*/ 797718 h 3862404"/>
                <a:gd name="connsiteX20" fmla="*/ 1616869 w 5529264"/>
                <a:gd name="connsiteY20" fmla="*/ 802481 h 3862404"/>
                <a:gd name="connsiteX21" fmla="*/ 1614488 w 5529264"/>
                <a:gd name="connsiteY21" fmla="*/ 833438 h 3862404"/>
                <a:gd name="connsiteX22" fmla="*/ 1659732 w 5529264"/>
                <a:gd name="connsiteY22" fmla="*/ 838199 h 3862404"/>
                <a:gd name="connsiteX23" fmla="*/ 1693040 w 5529264"/>
                <a:gd name="connsiteY23" fmla="*/ 959661 h 3862404"/>
                <a:gd name="connsiteX24" fmla="*/ 1809720 w 5529264"/>
                <a:gd name="connsiteY24" fmla="*/ 969185 h 3862404"/>
                <a:gd name="connsiteX25" fmla="*/ 1809722 w 5529264"/>
                <a:gd name="connsiteY25" fmla="*/ 997760 h 3862404"/>
                <a:gd name="connsiteX26" fmla="*/ 2159765 w 5529264"/>
                <a:gd name="connsiteY26" fmla="*/ 1014429 h 3862404"/>
                <a:gd name="connsiteX27" fmla="*/ 2319310 w 5529264"/>
                <a:gd name="connsiteY27" fmla="*/ 1009667 h 3862404"/>
                <a:gd name="connsiteX28" fmla="*/ 1142972 w 5529264"/>
                <a:gd name="connsiteY28" fmla="*/ 2112185 h 3862404"/>
                <a:gd name="connsiteX29" fmla="*/ 1202502 w 5529264"/>
                <a:gd name="connsiteY29" fmla="*/ 2466991 h 3862404"/>
                <a:gd name="connsiteX30" fmla="*/ 1397765 w 5529264"/>
                <a:gd name="connsiteY30" fmla="*/ 2474136 h 3862404"/>
                <a:gd name="connsiteX31" fmla="*/ 1200121 w 5529264"/>
                <a:gd name="connsiteY31" fmla="*/ 3862404 h 3862404"/>
                <a:gd name="connsiteX32" fmla="*/ 1452534 w 5529264"/>
                <a:gd name="connsiteY32" fmla="*/ 3769536 h 3862404"/>
                <a:gd name="connsiteX33" fmla="*/ 1731140 w 5529264"/>
                <a:gd name="connsiteY33" fmla="*/ 3657616 h 3862404"/>
                <a:gd name="connsiteX34" fmla="*/ 2035939 w 5529264"/>
                <a:gd name="connsiteY34" fmla="*/ 3538554 h 3862404"/>
                <a:gd name="connsiteX35" fmla="*/ 2162147 w 5529264"/>
                <a:gd name="connsiteY35" fmla="*/ 3490929 h 3862404"/>
                <a:gd name="connsiteX36" fmla="*/ 2466947 w 5529264"/>
                <a:gd name="connsiteY36" fmla="*/ 3362341 h 3862404"/>
                <a:gd name="connsiteX37" fmla="*/ 2783652 w 5529264"/>
                <a:gd name="connsiteY37" fmla="*/ 3209941 h 3862404"/>
                <a:gd name="connsiteX38" fmla="*/ 3317053 w 5529264"/>
                <a:gd name="connsiteY38" fmla="*/ 2988485 h 3862404"/>
                <a:gd name="connsiteX39" fmla="*/ 3640902 w 5529264"/>
                <a:gd name="connsiteY39" fmla="*/ 2797985 h 3862404"/>
                <a:gd name="connsiteX40" fmla="*/ 3779015 w 5529264"/>
                <a:gd name="connsiteY40" fmla="*/ 2762267 h 3862404"/>
                <a:gd name="connsiteX41" fmla="*/ 4312414 w 5529264"/>
                <a:gd name="connsiteY41" fmla="*/ 2538430 h 3862404"/>
                <a:gd name="connsiteX42" fmla="*/ 4748184 w 5529264"/>
                <a:gd name="connsiteY42" fmla="*/ 2381267 h 3862404"/>
                <a:gd name="connsiteX43" fmla="*/ 5357783 w 5529264"/>
                <a:gd name="connsiteY43" fmla="*/ 2085991 h 3862404"/>
                <a:gd name="connsiteX44" fmla="*/ 5529264 w 5529264"/>
                <a:gd name="connsiteY44" fmla="*/ 1919287 h 3862404"/>
                <a:gd name="connsiteX0" fmla="*/ 0 w 5529264"/>
                <a:gd name="connsiteY0" fmla="*/ 2381 h 3862404"/>
                <a:gd name="connsiteX1" fmla="*/ 145257 w 5529264"/>
                <a:gd name="connsiteY1" fmla="*/ 0 h 3862404"/>
                <a:gd name="connsiteX2" fmla="*/ 152375 w 5529264"/>
                <a:gd name="connsiteY2" fmla="*/ 26210 h 3862404"/>
                <a:gd name="connsiteX3" fmla="*/ 531019 w 5529264"/>
                <a:gd name="connsiteY3" fmla="*/ 30956 h 3862404"/>
                <a:gd name="connsiteX4" fmla="*/ 528638 w 5529264"/>
                <a:gd name="connsiteY4" fmla="*/ 88107 h 3862404"/>
                <a:gd name="connsiteX5" fmla="*/ 592931 w 5529264"/>
                <a:gd name="connsiteY5" fmla="*/ 100011 h 3862404"/>
                <a:gd name="connsiteX6" fmla="*/ 607218 w 5529264"/>
                <a:gd name="connsiteY6" fmla="*/ 121444 h 3862404"/>
                <a:gd name="connsiteX7" fmla="*/ 695326 w 5529264"/>
                <a:gd name="connsiteY7" fmla="*/ 123825 h 3862404"/>
                <a:gd name="connsiteX8" fmla="*/ 762000 w 5529264"/>
                <a:gd name="connsiteY8" fmla="*/ 214313 h 3862404"/>
                <a:gd name="connsiteX9" fmla="*/ 797719 w 5529264"/>
                <a:gd name="connsiteY9" fmla="*/ 330994 h 3862404"/>
                <a:gd name="connsiteX10" fmla="*/ 804863 w 5529264"/>
                <a:gd name="connsiteY10" fmla="*/ 433389 h 3862404"/>
                <a:gd name="connsiteX11" fmla="*/ 883444 w 5529264"/>
                <a:gd name="connsiteY11" fmla="*/ 531019 h 3862404"/>
                <a:gd name="connsiteX12" fmla="*/ 1169194 w 5529264"/>
                <a:gd name="connsiteY12" fmla="*/ 545306 h 3862404"/>
                <a:gd name="connsiteX13" fmla="*/ 1171577 w 5529264"/>
                <a:gd name="connsiteY13" fmla="*/ 569119 h 3862404"/>
                <a:gd name="connsiteX14" fmla="*/ 1335882 w 5529264"/>
                <a:gd name="connsiteY14" fmla="*/ 578643 h 3862404"/>
                <a:gd name="connsiteX15" fmla="*/ 1338262 w 5529264"/>
                <a:gd name="connsiteY15" fmla="*/ 602455 h 3862404"/>
                <a:gd name="connsiteX16" fmla="*/ 1519238 w 5529264"/>
                <a:gd name="connsiteY16" fmla="*/ 614362 h 3862404"/>
                <a:gd name="connsiteX17" fmla="*/ 1545432 w 5529264"/>
                <a:gd name="connsiteY17" fmla="*/ 671513 h 3862404"/>
                <a:gd name="connsiteX18" fmla="*/ 1578769 w 5529264"/>
                <a:gd name="connsiteY18" fmla="*/ 704850 h 3862404"/>
                <a:gd name="connsiteX19" fmla="*/ 1585911 w 5529264"/>
                <a:gd name="connsiteY19" fmla="*/ 797718 h 3862404"/>
                <a:gd name="connsiteX20" fmla="*/ 1616869 w 5529264"/>
                <a:gd name="connsiteY20" fmla="*/ 802481 h 3862404"/>
                <a:gd name="connsiteX21" fmla="*/ 1614488 w 5529264"/>
                <a:gd name="connsiteY21" fmla="*/ 833438 h 3862404"/>
                <a:gd name="connsiteX22" fmla="*/ 1659732 w 5529264"/>
                <a:gd name="connsiteY22" fmla="*/ 838199 h 3862404"/>
                <a:gd name="connsiteX23" fmla="*/ 1693040 w 5529264"/>
                <a:gd name="connsiteY23" fmla="*/ 959661 h 3862404"/>
                <a:gd name="connsiteX24" fmla="*/ 1809720 w 5529264"/>
                <a:gd name="connsiteY24" fmla="*/ 969185 h 3862404"/>
                <a:gd name="connsiteX25" fmla="*/ 1809722 w 5529264"/>
                <a:gd name="connsiteY25" fmla="*/ 997760 h 3862404"/>
                <a:gd name="connsiteX26" fmla="*/ 2159765 w 5529264"/>
                <a:gd name="connsiteY26" fmla="*/ 1014429 h 3862404"/>
                <a:gd name="connsiteX27" fmla="*/ 2319310 w 5529264"/>
                <a:gd name="connsiteY27" fmla="*/ 1009667 h 3862404"/>
                <a:gd name="connsiteX28" fmla="*/ 1142972 w 5529264"/>
                <a:gd name="connsiteY28" fmla="*/ 2112185 h 3862404"/>
                <a:gd name="connsiteX29" fmla="*/ 1202502 w 5529264"/>
                <a:gd name="connsiteY29" fmla="*/ 2466991 h 3862404"/>
                <a:gd name="connsiteX30" fmla="*/ 866746 w 5529264"/>
                <a:gd name="connsiteY30" fmla="*/ 3655236 h 3862404"/>
                <a:gd name="connsiteX31" fmla="*/ 1200121 w 5529264"/>
                <a:gd name="connsiteY31" fmla="*/ 3862404 h 3862404"/>
                <a:gd name="connsiteX32" fmla="*/ 1452534 w 5529264"/>
                <a:gd name="connsiteY32" fmla="*/ 3769536 h 3862404"/>
                <a:gd name="connsiteX33" fmla="*/ 1731140 w 5529264"/>
                <a:gd name="connsiteY33" fmla="*/ 3657616 h 3862404"/>
                <a:gd name="connsiteX34" fmla="*/ 2035939 w 5529264"/>
                <a:gd name="connsiteY34" fmla="*/ 3538554 h 3862404"/>
                <a:gd name="connsiteX35" fmla="*/ 2162147 w 5529264"/>
                <a:gd name="connsiteY35" fmla="*/ 3490929 h 3862404"/>
                <a:gd name="connsiteX36" fmla="*/ 2466947 w 5529264"/>
                <a:gd name="connsiteY36" fmla="*/ 3362341 h 3862404"/>
                <a:gd name="connsiteX37" fmla="*/ 2783652 w 5529264"/>
                <a:gd name="connsiteY37" fmla="*/ 3209941 h 3862404"/>
                <a:gd name="connsiteX38" fmla="*/ 3317053 w 5529264"/>
                <a:gd name="connsiteY38" fmla="*/ 2988485 h 3862404"/>
                <a:gd name="connsiteX39" fmla="*/ 3640902 w 5529264"/>
                <a:gd name="connsiteY39" fmla="*/ 2797985 h 3862404"/>
                <a:gd name="connsiteX40" fmla="*/ 3779015 w 5529264"/>
                <a:gd name="connsiteY40" fmla="*/ 2762267 h 3862404"/>
                <a:gd name="connsiteX41" fmla="*/ 4312414 w 5529264"/>
                <a:gd name="connsiteY41" fmla="*/ 2538430 h 3862404"/>
                <a:gd name="connsiteX42" fmla="*/ 4748184 w 5529264"/>
                <a:gd name="connsiteY42" fmla="*/ 2381267 h 3862404"/>
                <a:gd name="connsiteX43" fmla="*/ 5357783 w 5529264"/>
                <a:gd name="connsiteY43" fmla="*/ 2085991 h 3862404"/>
                <a:gd name="connsiteX44" fmla="*/ 5529264 w 5529264"/>
                <a:gd name="connsiteY44" fmla="*/ 1919287 h 3862404"/>
                <a:gd name="connsiteX0" fmla="*/ 0 w 5529264"/>
                <a:gd name="connsiteY0" fmla="*/ 2381 h 3990992"/>
                <a:gd name="connsiteX1" fmla="*/ 145257 w 5529264"/>
                <a:gd name="connsiteY1" fmla="*/ 0 h 3990992"/>
                <a:gd name="connsiteX2" fmla="*/ 152375 w 5529264"/>
                <a:gd name="connsiteY2" fmla="*/ 26210 h 3990992"/>
                <a:gd name="connsiteX3" fmla="*/ 531019 w 5529264"/>
                <a:gd name="connsiteY3" fmla="*/ 30956 h 3990992"/>
                <a:gd name="connsiteX4" fmla="*/ 528638 w 5529264"/>
                <a:gd name="connsiteY4" fmla="*/ 88107 h 3990992"/>
                <a:gd name="connsiteX5" fmla="*/ 592931 w 5529264"/>
                <a:gd name="connsiteY5" fmla="*/ 100011 h 3990992"/>
                <a:gd name="connsiteX6" fmla="*/ 607218 w 5529264"/>
                <a:gd name="connsiteY6" fmla="*/ 121444 h 3990992"/>
                <a:gd name="connsiteX7" fmla="*/ 695326 w 5529264"/>
                <a:gd name="connsiteY7" fmla="*/ 123825 h 3990992"/>
                <a:gd name="connsiteX8" fmla="*/ 762000 w 5529264"/>
                <a:gd name="connsiteY8" fmla="*/ 214313 h 3990992"/>
                <a:gd name="connsiteX9" fmla="*/ 797719 w 5529264"/>
                <a:gd name="connsiteY9" fmla="*/ 330994 h 3990992"/>
                <a:gd name="connsiteX10" fmla="*/ 804863 w 5529264"/>
                <a:gd name="connsiteY10" fmla="*/ 433389 h 3990992"/>
                <a:gd name="connsiteX11" fmla="*/ 883444 w 5529264"/>
                <a:gd name="connsiteY11" fmla="*/ 531019 h 3990992"/>
                <a:gd name="connsiteX12" fmla="*/ 1169194 w 5529264"/>
                <a:gd name="connsiteY12" fmla="*/ 545306 h 3990992"/>
                <a:gd name="connsiteX13" fmla="*/ 1171577 w 5529264"/>
                <a:gd name="connsiteY13" fmla="*/ 569119 h 3990992"/>
                <a:gd name="connsiteX14" fmla="*/ 1335882 w 5529264"/>
                <a:gd name="connsiteY14" fmla="*/ 578643 h 3990992"/>
                <a:gd name="connsiteX15" fmla="*/ 1338262 w 5529264"/>
                <a:gd name="connsiteY15" fmla="*/ 602455 h 3990992"/>
                <a:gd name="connsiteX16" fmla="*/ 1519238 w 5529264"/>
                <a:gd name="connsiteY16" fmla="*/ 614362 h 3990992"/>
                <a:gd name="connsiteX17" fmla="*/ 1545432 w 5529264"/>
                <a:gd name="connsiteY17" fmla="*/ 671513 h 3990992"/>
                <a:gd name="connsiteX18" fmla="*/ 1578769 w 5529264"/>
                <a:gd name="connsiteY18" fmla="*/ 704850 h 3990992"/>
                <a:gd name="connsiteX19" fmla="*/ 1585911 w 5529264"/>
                <a:gd name="connsiteY19" fmla="*/ 797718 h 3990992"/>
                <a:gd name="connsiteX20" fmla="*/ 1616869 w 5529264"/>
                <a:gd name="connsiteY20" fmla="*/ 802481 h 3990992"/>
                <a:gd name="connsiteX21" fmla="*/ 1614488 w 5529264"/>
                <a:gd name="connsiteY21" fmla="*/ 833438 h 3990992"/>
                <a:gd name="connsiteX22" fmla="*/ 1659732 w 5529264"/>
                <a:gd name="connsiteY22" fmla="*/ 838199 h 3990992"/>
                <a:gd name="connsiteX23" fmla="*/ 1693040 w 5529264"/>
                <a:gd name="connsiteY23" fmla="*/ 959661 h 3990992"/>
                <a:gd name="connsiteX24" fmla="*/ 1809720 w 5529264"/>
                <a:gd name="connsiteY24" fmla="*/ 969185 h 3990992"/>
                <a:gd name="connsiteX25" fmla="*/ 1809722 w 5529264"/>
                <a:gd name="connsiteY25" fmla="*/ 997760 h 3990992"/>
                <a:gd name="connsiteX26" fmla="*/ 2159765 w 5529264"/>
                <a:gd name="connsiteY26" fmla="*/ 1014429 h 3990992"/>
                <a:gd name="connsiteX27" fmla="*/ 2319310 w 5529264"/>
                <a:gd name="connsiteY27" fmla="*/ 1009667 h 3990992"/>
                <a:gd name="connsiteX28" fmla="*/ 1142972 w 5529264"/>
                <a:gd name="connsiteY28" fmla="*/ 2112185 h 3990992"/>
                <a:gd name="connsiteX29" fmla="*/ 1202502 w 5529264"/>
                <a:gd name="connsiteY29" fmla="*/ 2466991 h 3990992"/>
                <a:gd name="connsiteX30" fmla="*/ 790546 w 5529264"/>
                <a:gd name="connsiteY30" fmla="*/ 3990992 h 3990992"/>
                <a:gd name="connsiteX31" fmla="*/ 1200121 w 5529264"/>
                <a:gd name="connsiteY31" fmla="*/ 3862404 h 3990992"/>
                <a:gd name="connsiteX32" fmla="*/ 1452534 w 5529264"/>
                <a:gd name="connsiteY32" fmla="*/ 3769536 h 3990992"/>
                <a:gd name="connsiteX33" fmla="*/ 1731140 w 5529264"/>
                <a:gd name="connsiteY33" fmla="*/ 3657616 h 3990992"/>
                <a:gd name="connsiteX34" fmla="*/ 2035939 w 5529264"/>
                <a:gd name="connsiteY34" fmla="*/ 3538554 h 3990992"/>
                <a:gd name="connsiteX35" fmla="*/ 2162147 w 5529264"/>
                <a:gd name="connsiteY35" fmla="*/ 3490929 h 3990992"/>
                <a:gd name="connsiteX36" fmla="*/ 2466947 w 5529264"/>
                <a:gd name="connsiteY36" fmla="*/ 3362341 h 3990992"/>
                <a:gd name="connsiteX37" fmla="*/ 2783652 w 5529264"/>
                <a:gd name="connsiteY37" fmla="*/ 3209941 h 3990992"/>
                <a:gd name="connsiteX38" fmla="*/ 3317053 w 5529264"/>
                <a:gd name="connsiteY38" fmla="*/ 2988485 h 3990992"/>
                <a:gd name="connsiteX39" fmla="*/ 3640902 w 5529264"/>
                <a:gd name="connsiteY39" fmla="*/ 2797985 h 3990992"/>
                <a:gd name="connsiteX40" fmla="*/ 3779015 w 5529264"/>
                <a:gd name="connsiteY40" fmla="*/ 2762267 h 3990992"/>
                <a:gd name="connsiteX41" fmla="*/ 4312414 w 5529264"/>
                <a:gd name="connsiteY41" fmla="*/ 2538430 h 3990992"/>
                <a:gd name="connsiteX42" fmla="*/ 4748184 w 5529264"/>
                <a:gd name="connsiteY42" fmla="*/ 2381267 h 3990992"/>
                <a:gd name="connsiteX43" fmla="*/ 5357783 w 5529264"/>
                <a:gd name="connsiteY43" fmla="*/ 2085991 h 3990992"/>
                <a:gd name="connsiteX44" fmla="*/ 5529264 w 5529264"/>
                <a:gd name="connsiteY44" fmla="*/ 1919287 h 3990992"/>
                <a:gd name="connsiteX0" fmla="*/ 0 w 5529264"/>
                <a:gd name="connsiteY0" fmla="*/ 2381 h 3990992"/>
                <a:gd name="connsiteX1" fmla="*/ 145257 w 5529264"/>
                <a:gd name="connsiteY1" fmla="*/ 0 h 3990992"/>
                <a:gd name="connsiteX2" fmla="*/ 152375 w 5529264"/>
                <a:gd name="connsiteY2" fmla="*/ 26210 h 3990992"/>
                <a:gd name="connsiteX3" fmla="*/ 531019 w 5529264"/>
                <a:gd name="connsiteY3" fmla="*/ 30956 h 3990992"/>
                <a:gd name="connsiteX4" fmla="*/ 528638 w 5529264"/>
                <a:gd name="connsiteY4" fmla="*/ 88107 h 3990992"/>
                <a:gd name="connsiteX5" fmla="*/ 592931 w 5529264"/>
                <a:gd name="connsiteY5" fmla="*/ 100011 h 3990992"/>
                <a:gd name="connsiteX6" fmla="*/ 607218 w 5529264"/>
                <a:gd name="connsiteY6" fmla="*/ 121444 h 3990992"/>
                <a:gd name="connsiteX7" fmla="*/ 695326 w 5529264"/>
                <a:gd name="connsiteY7" fmla="*/ 123825 h 3990992"/>
                <a:gd name="connsiteX8" fmla="*/ 762000 w 5529264"/>
                <a:gd name="connsiteY8" fmla="*/ 214313 h 3990992"/>
                <a:gd name="connsiteX9" fmla="*/ 797719 w 5529264"/>
                <a:gd name="connsiteY9" fmla="*/ 330994 h 3990992"/>
                <a:gd name="connsiteX10" fmla="*/ 804863 w 5529264"/>
                <a:gd name="connsiteY10" fmla="*/ 433389 h 3990992"/>
                <a:gd name="connsiteX11" fmla="*/ 883444 w 5529264"/>
                <a:gd name="connsiteY11" fmla="*/ 531019 h 3990992"/>
                <a:gd name="connsiteX12" fmla="*/ 1169194 w 5529264"/>
                <a:gd name="connsiteY12" fmla="*/ 545306 h 3990992"/>
                <a:gd name="connsiteX13" fmla="*/ 1171577 w 5529264"/>
                <a:gd name="connsiteY13" fmla="*/ 569119 h 3990992"/>
                <a:gd name="connsiteX14" fmla="*/ 1335882 w 5529264"/>
                <a:gd name="connsiteY14" fmla="*/ 578643 h 3990992"/>
                <a:gd name="connsiteX15" fmla="*/ 1338262 w 5529264"/>
                <a:gd name="connsiteY15" fmla="*/ 602455 h 3990992"/>
                <a:gd name="connsiteX16" fmla="*/ 1519238 w 5529264"/>
                <a:gd name="connsiteY16" fmla="*/ 614362 h 3990992"/>
                <a:gd name="connsiteX17" fmla="*/ 1545432 w 5529264"/>
                <a:gd name="connsiteY17" fmla="*/ 671513 h 3990992"/>
                <a:gd name="connsiteX18" fmla="*/ 1578769 w 5529264"/>
                <a:gd name="connsiteY18" fmla="*/ 704850 h 3990992"/>
                <a:gd name="connsiteX19" fmla="*/ 1585911 w 5529264"/>
                <a:gd name="connsiteY19" fmla="*/ 797718 h 3990992"/>
                <a:gd name="connsiteX20" fmla="*/ 1616869 w 5529264"/>
                <a:gd name="connsiteY20" fmla="*/ 802481 h 3990992"/>
                <a:gd name="connsiteX21" fmla="*/ 1614488 w 5529264"/>
                <a:gd name="connsiteY21" fmla="*/ 833438 h 3990992"/>
                <a:gd name="connsiteX22" fmla="*/ 1659732 w 5529264"/>
                <a:gd name="connsiteY22" fmla="*/ 838199 h 3990992"/>
                <a:gd name="connsiteX23" fmla="*/ 1693040 w 5529264"/>
                <a:gd name="connsiteY23" fmla="*/ 959661 h 3990992"/>
                <a:gd name="connsiteX24" fmla="*/ 1809720 w 5529264"/>
                <a:gd name="connsiteY24" fmla="*/ 969185 h 3990992"/>
                <a:gd name="connsiteX25" fmla="*/ 1809722 w 5529264"/>
                <a:gd name="connsiteY25" fmla="*/ 997760 h 3990992"/>
                <a:gd name="connsiteX26" fmla="*/ 2159765 w 5529264"/>
                <a:gd name="connsiteY26" fmla="*/ 1014429 h 3990992"/>
                <a:gd name="connsiteX27" fmla="*/ 2319310 w 5529264"/>
                <a:gd name="connsiteY27" fmla="*/ 1009667 h 3990992"/>
                <a:gd name="connsiteX28" fmla="*/ 1142972 w 5529264"/>
                <a:gd name="connsiteY28" fmla="*/ 2112185 h 3990992"/>
                <a:gd name="connsiteX29" fmla="*/ 790546 w 5529264"/>
                <a:gd name="connsiteY29" fmla="*/ 3990992 h 3990992"/>
                <a:gd name="connsiteX30" fmla="*/ 1200121 w 5529264"/>
                <a:gd name="connsiteY30" fmla="*/ 3862404 h 3990992"/>
                <a:gd name="connsiteX31" fmla="*/ 1452534 w 5529264"/>
                <a:gd name="connsiteY31" fmla="*/ 3769536 h 3990992"/>
                <a:gd name="connsiteX32" fmla="*/ 1731140 w 5529264"/>
                <a:gd name="connsiteY32" fmla="*/ 3657616 h 3990992"/>
                <a:gd name="connsiteX33" fmla="*/ 2035939 w 5529264"/>
                <a:gd name="connsiteY33" fmla="*/ 3538554 h 3990992"/>
                <a:gd name="connsiteX34" fmla="*/ 2162147 w 5529264"/>
                <a:gd name="connsiteY34" fmla="*/ 3490929 h 3990992"/>
                <a:gd name="connsiteX35" fmla="*/ 2466947 w 5529264"/>
                <a:gd name="connsiteY35" fmla="*/ 3362341 h 3990992"/>
                <a:gd name="connsiteX36" fmla="*/ 2783652 w 5529264"/>
                <a:gd name="connsiteY36" fmla="*/ 3209941 h 3990992"/>
                <a:gd name="connsiteX37" fmla="*/ 3317053 w 5529264"/>
                <a:gd name="connsiteY37" fmla="*/ 2988485 h 3990992"/>
                <a:gd name="connsiteX38" fmla="*/ 3640902 w 5529264"/>
                <a:gd name="connsiteY38" fmla="*/ 2797985 h 3990992"/>
                <a:gd name="connsiteX39" fmla="*/ 3779015 w 5529264"/>
                <a:gd name="connsiteY39" fmla="*/ 2762267 h 3990992"/>
                <a:gd name="connsiteX40" fmla="*/ 4312414 w 5529264"/>
                <a:gd name="connsiteY40" fmla="*/ 2538430 h 3990992"/>
                <a:gd name="connsiteX41" fmla="*/ 4748184 w 5529264"/>
                <a:gd name="connsiteY41" fmla="*/ 2381267 h 3990992"/>
                <a:gd name="connsiteX42" fmla="*/ 5357783 w 5529264"/>
                <a:gd name="connsiteY42" fmla="*/ 2085991 h 3990992"/>
                <a:gd name="connsiteX43" fmla="*/ 5529264 w 5529264"/>
                <a:gd name="connsiteY43" fmla="*/ 1919287 h 3990992"/>
                <a:gd name="connsiteX0" fmla="*/ 0 w 5529264"/>
                <a:gd name="connsiteY0" fmla="*/ 2381 h 3990992"/>
                <a:gd name="connsiteX1" fmla="*/ 145257 w 5529264"/>
                <a:gd name="connsiteY1" fmla="*/ 0 h 3990992"/>
                <a:gd name="connsiteX2" fmla="*/ 152375 w 5529264"/>
                <a:gd name="connsiteY2" fmla="*/ 26210 h 3990992"/>
                <a:gd name="connsiteX3" fmla="*/ 531019 w 5529264"/>
                <a:gd name="connsiteY3" fmla="*/ 30956 h 3990992"/>
                <a:gd name="connsiteX4" fmla="*/ 528638 w 5529264"/>
                <a:gd name="connsiteY4" fmla="*/ 88107 h 3990992"/>
                <a:gd name="connsiteX5" fmla="*/ 592931 w 5529264"/>
                <a:gd name="connsiteY5" fmla="*/ 100011 h 3990992"/>
                <a:gd name="connsiteX6" fmla="*/ 607218 w 5529264"/>
                <a:gd name="connsiteY6" fmla="*/ 121444 h 3990992"/>
                <a:gd name="connsiteX7" fmla="*/ 695326 w 5529264"/>
                <a:gd name="connsiteY7" fmla="*/ 123825 h 3990992"/>
                <a:gd name="connsiteX8" fmla="*/ 762000 w 5529264"/>
                <a:gd name="connsiteY8" fmla="*/ 214313 h 3990992"/>
                <a:gd name="connsiteX9" fmla="*/ 797719 w 5529264"/>
                <a:gd name="connsiteY9" fmla="*/ 330994 h 3990992"/>
                <a:gd name="connsiteX10" fmla="*/ 804863 w 5529264"/>
                <a:gd name="connsiteY10" fmla="*/ 433389 h 3990992"/>
                <a:gd name="connsiteX11" fmla="*/ 883444 w 5529264"/>
                <a:gd name="connsiteY11" fmla="*/ 531019 h 3990992"/>
                <a:gd name="connsiteX12" fmla="*/ 1169194 w 5529264"/>
                <a:gd name="connsiteY12" fmla="*/ 545306 h 3990992"/>
                <a:gd name="connsiteX13" fmla="*/ 1171577 w 5529264"/>
                <a:gd name="connsiteY13" fmla="*/ 569119 h 3990992"/>
                <a:gd name="connsiteX14" fmla="*/ 1335882 w 5529264"/>
                <a:gd name="connsiteY14" fmla="*/ 578643 h 3990992"/>
                <a:gd name="connsiteX15" fmla="*/ 1338262 w 5529264"/>
                <a:gd name="connsiteY15" fmla="*/ 602455 h 3990992"/>
                <a:gd name="connsiteX16" fmla="*/ 1519238 w 5529264"/>
                <a:gd name="connsiteY16" fmla="*/ 614362 h 3990992"/>
                <a:gd name="connsiteX17" fmla="*/ 1545432 w 5529264"/>
                <a:gd name="connsiteY17" fmla="*/ 671513 h 3990992"/>
                <a:gd name="connsiteX18" fmla="*/ 1578769 w 5529264"/>
                <a:gd name="connsiteY18" fmla="*/ 704850 h 3990992"/>
                <a:gd name="connsiteX19" fmla="*/ 1585911 w 5529264"/>
                <a:gd name="connsiteY19" fmla="*/ 797718 h 3990992"/>
                <a:gd name="connsiteX20" fmla="*/ 1616869 w 5529264"/>
                <a:gd name="connsiteY20" fmla="*/ 802481 h 3990992"/>
                <a:gd name="connsiteX21" fmla="*/ 1614488 w 5529264"/>
                <a:gd name="connsiteY21" fmla="*/ 833438 h 3990992"/>
                <a:gd name="connsiteX22" fmla="*/ 1659732 w 5529264"/>
                <a:gd name="connsiteY22" fmla="*/ 838199 h 3990992"/>
                <a:gd name="connsiteX23" fmla="*/ 1693040 w 5529264"/>
                <a:gd name="connsiteY23" fmla="*/ 959661 h 3990992"/>
                <a:gd name="connsiteX24" fmla="*/ 1809720 w 5529264"/>
                <a:gd name="connsiteY24" fmla="*/ 969185 h 3990992"/>
                <a:gd name="connsiteX25" fmla="*/ 1809722 w 5529264"/>
                <a:gd name="connsiteY25" fmla="*/ 997760 h 3990992"/>
                <a:gd name="connsiteX26" fmla="*/ 2159765 w 5529264"/>
                <a:gd name="connsiteY26" fmla="*/ 1014429 h 3990992"/>
                <a:gd name="connsiteX27" fmla="*/ 2319310 w 5529264"/>
                <a:gd name="connsiteY27" fmla="*/ 1009667 h 3990992"/>
                <a:gd name="connsiteX28" fmla="*/ 790546 w 5529264"/>
                <a:gd name="connsiteY28" fmla="*/ 3990992 h 3990992"/>
                <a:gd name="connsiteX29" fmla="*/ 1200121 w 5529264"/>
                <a:gd name="connsiteY29" fmla="*/ 3862404 h 3990992"/>
                <a:gd name="connsiteX30" fmla="*/ 1452534 w 5529264"/>
                <a:gd name="connsiteY30" fmla="*/ 3769536 h 3990992"/>
                <a:gd name="connsiteX31" fmla="*/ 1731140 w 5529264"/>
                <a:gd name="connsiteY31" fmla="*/ 3657616 h 3990992"/>
                <a:gd name="connsiteX32" fmla="*/ 2035939 w 5529264"/>
                <a:gd name="connsiteY32" fmla="*/ 3538554 h 3990992"/>
                <a:gd name="connsiteX33" fmla="*/ 2162147 w 5529264"/>
                <a:gd name="connsiteY33" fmla="*/ 3490929 h 3990992"/>
                <a:gd name="connsiteX34" fmla="*/ 2466947 w 5529264"/>
                <a:gd name="connsiteY34" fmla="*/ 3362341 h 3990992"/>
                <a:gd name="connsiteX35" fmla="*/ 2783652 w 5529264"/>
                <a:gd name="connsiteY35" fmla="*/ 3209941 h 3990992"/>
                <a:gd name="connsiteX36" fmla="*/ 3317053 w 5529264"/>
                <a:gd name="connsiteY36" fmla="*/ 2988485 h 3990992"/>
                <a:gd name="connsiteX37" fmla="*/ 3640902 w 5529264"/>
                <a:gd name="connsiteY37" fmla="*/ 2797985 h 3990992"/>
                <a:gd name="connsiteX38" fmla="*/ 3779015 w 5529264"/>
                <a:gd name="connsiteY38" fmla="*/ 2762267 h 3990992"/>
                <a:gd name="connsiteX39" fmla="*/ 4312414 w 5529264"/>
                <a:gd name="connsiteY39" fmla="*/ 2538430 h 3990992"/>
                <a:gd name="connsiteX40" fmla="*/ 4748184 w 5529264"/>
                <a:gd name="connsiteY40" fmla="*/ 2381267 h 3990992"/>
                <a:gd name="connsiteX41" fmla="*/ 5357783 w 5529264"/>
                <a:gd name="connsiteY41" fmla="*/ 2085991 h 3990992"/>
                <a:gd name="connsiteX42" fmla="*/ 5529264 w 5529264"/>
                <a:gd name="connsiteY42" fmla="*/ 1919287 h 3990992"/>
                <a:gd name="connsiteX0" fmla="*/ 0 w 5384007"/>
                <a:gd name="connsiteY0" fmla="*/ 0 h 3990992"/>
                <a:gd name="connsiteX1" fmla="*/ 7118 w 5384007"/>
                <a:gd name="connsiteY1" fmla="*/ 26210 h 3990992"/>
                <a:gd name="connsiteX2" fmla="*/ 385762 w 5384007"/>
                <a:gd name="connsiteY2" fmla="*/ 30956 h 3990992"/>
                <a:gd name="connsiteX3" fmla="*/ 383381 w 5384007"/>
                <a:gd name="connsiteY3" fmla="*/ 88107 h 3990992"/>
                <a:gd name="connsiteX4" fmla="*/ 447674 w 5384007"/>
                <a:gd name="connsiteY4" fmla="*/ 100011 h 3990992"/>
                <a:gd name="connsiteX5" fmla="*/ 461961 w 5384007"/>
                <a:gd name="connsiteY5" fmla="*/ 121444 h 3990992"/>
                <a:gd name="connsiteX6" fmla="*/ 550069 w 5384007"/>
                <a:gd name="connsiteY6" fmla="*/ 123825 h 3990992"/>
                <a:gd name="connsiteX7" fmla="*/ 616743 w 5384007"/>
                <a:gd name="connsiteY7" fmla="*/ 214313 h 3990992"/>
                <a:gd name="connsiteX8" fmla="*/ 652462 w 5384007"/>
                <a:gd name="connsiteY8" fmla="*/ 330994 h 3990992"/>
                <a:gd name="connsiteX9" fmla="*/ 659606 w 5384007"/>
                <a:gd name="connsiteY9" fmla="*/ 433389 h 3990992"/>
                <a:gd name="connsiteX10" fmla="*/ 738187 w 5384007"/>
                <a:gd name="connsiteY10" fmla="*/ 531019 h 3990992"/>
                <a:gd name="connsiteX11" fmla="*/ 1023937 w 5384007"/>
                <a:gd name="connsiteY11" fmla="*/ 545306 h 3990992"/>
                <a:gd name="connsiteX12" fmla="*/ 1026320 w 5384007"/>
                <a:gd name="connsiteY12" fmla="*/ 569119 h 3990992"/>
                <a:gd name="connsiteX13" fmla="*/ 1190625 w 5384007"/>
                <a:gd name="connsiteY13" fmla="*/ 578643 h 3990992"/>
                <a:gd name="connsiteX14" fmla="*/ 1193005 w 5384007"/>
                <a:gd name="connsiteY14" fmla="*/ 602455 h 3990992"/>
                <a:gd name="connsiteX15" fmla="*/ 1373981 w 5384007"/>
                <a:gd name="connsiteY15" fmla="*/ 614362 h 3990992"/>
                <a:gd name="connsiteX16" fmla="*/ 1400175 w 5384007"/>
                <a:gd name="connsiteY16" fmla="*/ 671513 h 3990992"/>
                <a:gd name="connsiteX17" fmla="*/ 1433512 w 5384007"/>
                <a:gd name="connsiteY17" fmla="*/ 704850 h 3990992"/>
                <a:gd name="connsiteX18" fmla="*/ 1440654 w 5384007"/>
                <a:gd name="connsiteY18" fmla="*/ 797718 h 3990992"/>
                <a:gd name="connsiteX19" fmla="*/ 1471612 w 5384007"/>
                <a:gd name="connsiteY19" fmla="*/ 802481 h 3990992"/>
                <a:gd name="connsiteX20" fmla="*/ 1469231 w 5384007"/>
                <a:gd name="connsiteY20" fmla="*/ 833438 h 3990992"/>
                <a:gd name="connsiteX21" fmla="*/ 1514475 w 5384007"/>
                <a:gd name="connsiteY21" fmla="*/ 838199 h 3990992"/>
                <a:gd name="connsiteX22" fmla="*/ 1547783 w 5384007"/>
                <a:gd name="connsiteY22" fmla="*/ 959661 h 3990992"/>
                <a:gd name="connsiteX23" fmla="*/ 1664463 w 5384007"/>
                <a:gd name="connsiteY23" fmla="*/ 969185 h 3990992"/>
                <a:gd name="connsiteX24" fmla="*/ 1664465 w 5384007"/>
                <a:gd name="connsiteY24" fmla="*/ 997760 h 3990992"/>
                <a:gd name="connsiteX25" fmla="*/ 2014508 w 5384007"/>
                <a:gd name="connsiteY25" fmla="*/ 1014429 h 3990992"/>
                <a:gd name="connsiteX26" fmla="*/ 2174053 w 5384007"/>
                <a:gd name="connsiteY26" fmla="*/ 1009667 h 3990992"/>
                <a:gd name="connsiteX27" fmla="*/ 645289 w 5384007"/>
                <a:gd name="connsiteY27" fmla="*/ 3990992 h 3990992"/>
                <a:gd name="connsiteX28" fmla="*/ 1054864 w 5384007"/>
                <a:gd name="connsiteY28" fmla="*/ 3862404 h 3990992"/>
                <a:gd name="connsiteX29" fmla="*/ 1307277 w 5384007"/>
                <a:gd name="connsiteY29" fmla="*/ 3769536 h 3990992"/>
                <a:gd name="connsiteX30" fmla="*/ 1585883 w 5384007"/>
                <a:gd name="connsiteY30" fmla="*/ 3657616 h 3990992"/>
                <a:gd name="connsiteX31" fmla="*/ 1890682 w 5384007"/>
                <a:gd name="connsiteY31" fmla="*/ 3538554 h 3990992"/>
                <a:gd name="connsiteX32" fmla="*/ 2016890 w 5384007"/>
                <a:gd name="connsiteY32" fmla="*/ 3490929 h 3990992"/>
                <a:gd name="connsiteX33" fmla="*/ 2321690 w 5384007"/>
                <a:gd name="connsiteY33" fmla="*/ 3362341 h 3990992"/>
                <a:gd name="connsiteX34" fmla="*/ 2638395 w 5384007"/>
                <a:gd name="connsiteY34" fmla="*/ 3209941 h 3990992"/>
                <a:gd name="connsiteX35" fmla="*/ 3171796 w 5384007"/>
                <a:gd name="connsiteY35" fmla="*/ 2988485 h 3990992"/>
                <a:gd name="connsiteX36" fmla="*/ 3495645 w 5384007"/>
                <a:gd name="connsiteY36" fmla="*/ 2797985 h 3990992"/>
                <a:gd name="connsiteX37" fmla="*/ 3633758 w 5384007"/>
                <a:gd name="connsiteY37" fmla="*/ 2762267 h 3990992"/>
                <a:gd name="connsiteX38" fmla="*/ 4167157 w 5384007"/>
                <a:gd name="connsiteY38" fmla="*/ 2538430 h 3990992"/>
                <a:gd name="connsiteX39" fmla="*/ 4602927 w 5384007"/>
                <a:gd name="connsiteY39" fmla="*/ 2381267 h 3990992"/>
                <a:gd name="connsiteX40" fmla="*/ 5212526 w 5384007"/>
                <a:gd name="connsiteY40" fmla="*/ 2085991 h 3990992"/>
                <a:gd name="connsiteX41" fmla="*/ 5384007 w 5384007"/>
                <a:gd name="connsiteY41" fmla="*/ 1919287 h 3990992"/>
                <a:gd name="connsiteX0" fmla="*/ 0 w 5376889"/>
                <a:gd name="connsiteY0" fmla="*/ 0 h 3964782"/>
                <a:gd name="connsiteX1" fmla="*/ 378644 w 5376889"/>
                <a:gd name="connsiteY1" fmla="*/ 4746 h 3964782"/>
                <a:gd name="connsiteX2" fmla="*/ 376263 w 5376889"/>
                <a:gd name="connsiteY2" fmla="*/ 61897 h 3964782"/>
                <a:gd name="connsiteX3" fmla="*/ 440556 w 5376889"/>
                <a:gd name="connsiteY3" fmla="*/ 73801 h 3964782"/>
                <a:gd name="connsiteX4" fmla="*/ 454843 w 5376889"/>
                <a:gd name="connsiteY4" fmla="*/ 95234 h 3964782"/>
                <a:gd name="connsiteX5" fmla="*/ 542951 w 5376889"/>
                <a:gd name="connsiteY5" fmla="*/ 97615 h 3964782"/>
                <a:gd name="connsiteX6" fmla="*/ 609625 w 5376889"/>
                <a:gd name="connsiteY6" fmla="*/ 188103 h 3964782"/>
                <a:gd name="connsiteX7" fmla="*/ 645344 w 5376889"/>
                <a:gd name="connsiteY7" fmla="*/ 304784 h 3964782"/>
                <a:gd name="connsiteX8" fmla="*/ 652488 w 5376889"/>
                <a:gd name="connsiteY8" fmla="*/ 407179 h 3964782"/>
                <a:gd name="connsiteX9" fmla="*/ 731069 w 5376889"/>
                <a:gd name="connsiteY9" fmla="*/ 504809 h 3964782"/>
                <a:gd name="connsiteX10" fmla="*/ 1016819 w 5376889"/>
                <a:gd name="connsiteY10" fmla="*/ 519096 h 3964782"/>
                <a:gd name="connsiteX11" fmla="*/ 1019202 w 5376889"/>
                <a:gd name="connsiteY11" fmla="*/ 542909 h 3964782"/>
                <a:gd name="connsiteX12" fmla="*/ 1183507 w 5376889"/>
                <a:gd name="connsiteY12" fmla="*/ 552433 h 3964782"/>
                <a:gd name="connsiteX13" fmla="*/ 1185887 w 5376889"/>
                <a:gd name="connsiteY13" fmla="*/ 576245 h 3964782"/>
                <a:gd name="connsiteX14" fmla="*/ 1366863 w 5376889"/>
                <a:gd name="connsiteY14" fmla="*/ 588152 h 3964782"/>
                <a:gd name="connsiteX15" fmla="*/ 1393057 w 5376889"/>
                <a:gd name="connsiteY15" fmla="*/ 645303 h 3964782"/>
                <a:gd name="connsiteX16" fmla="*/ 1426394 w 5376889"/>
                <a:gd name="connsiteY16" fmla="*/ 678640 h 3964782"/>
                <a:gd name="connsiteX17" fmla="*/ 1433536 w 5376889"/>
                <a:gd name="connsiteY17" fmla="*/ 771508 h 3964782"/>
                <a:gd name="connsiteX18" fmla="*/ 1464494 w 5376889"/>
                <a:gd name="connsiteY18" fmla="*/ 776271 h 3964782"/>
                <a:gd name="connsiteX19" fmla="*/ 1462113 w 5376889"/>
                <a:gd name="connsiteY19" fmla="*/ 807228 h 3964782"/>
                <a:gd name="connsiteX20" fmla="*/ 1507357 w 5376889"/>
                <a:gd name="connsiteY20" fmla="*/ 811989 h 3964782"/>
                <a:gd name="connsiteX21" fmla="*/ 1540665 w 5376889"/>
                <a:gd name="connsiteY21" fmla="*/ 933451 h 3964782"/>
                <a:gd name="connsiteX22" fmla="*/ 1657345 w 5376889"/>
                <a:gd name="connsiteY22" fmla="*/ 942975 h 3964782"/>
                <a:gd name="connsiteX23" fmla="*/ 1657347 w 5376889"/>
                <a:gd name="connsiteY23" fmla="*/ 971550 h 3964782"/>
                <a:gd name="connsiteX24" fmla="*/ 2007390 w 5376889"/>
                <a:gd name="connsiteY24" fmla="*/ 988219 h 3964782"/>
                <a:gd name="connsiteX25" fmla="*/ 2166935 w 5376889"/>
                <a:gd name="connsiteY25" fmla="*/ 983457 h 3964782"/>
                <a:gd name="connsiteX26" fmla="*/ 638171 w 5376889"/>
                <a:gd name="connsiteY26" fmla="*/ 3964782 h 3964782"/>
                <a:gd name="connsiteX27" fmla="*/ 1047746 w 5376889"/>
                <a:gd name="connsiteY27" fmla="*/ 3836194 h 3964782"/>
                <a:gd name="connsiteX28" fmla="*/ 1300159 w 5376889"/>
                <a:gd name="connsiteY28" fmla="*/ 3743326 h 3964782"/>
                <a:gd name="connsiteX29" fmla="*/ 1578765 w 5376889"/>
                <a:gd name="connsiteY29" fmla="*/ 3631406 h 3964782"/>
                <a:gd name="connsiteX30" fmla="*/ 1883564 w 5376889"/>
                <a:gd name="connsiteY30" fmla="*/ 3512344 h 3964782"/>
                <a:gd name="connsiteX31" fmla="*/ 2009772 w 5376889"/>
                <a:gd name="connsiteY31" fmla="*/ 3464719 h 3964782"/>
                <a:gd name="connsiteX32" fmla="*/ 2314572 w 5376889"/>
                <a:gd name="connsiteY32" fmla="*/ 3336131 h 3964782"/>
                <a:gd name="connsiteX33" fmla="*/ 2631277 w 5376889"/>
                <a:gd name="connsiteY33" fmla="*/ 3183731 h 3964782"/>
                <a:gd name="connsiteX34" fmla="*/ 3164678 w 5376889"/>
                <a:gd name="connsiteY34" fmla="*/ 2962275 h 3964782"/>
                <a:gd name="connsiteX35" fmla="*/ 3488527 w 5376889"/>
                <a:gd name="connsiteY35" fmla="*/ 2771775 h 3964782"/>
                <a:gd name="connsiteX36" fmla="*/ 3626640 w 5376889"/>
                <a:gd name="connsiteY36" fmla="*/ 2736057 h 3964782"/>
                <a:gd name="connsiteX37" fmla="*/ 4160039 w 5376889"/>
                <a:gd name="connsiteY37" fmla="*/ 2512220 h 3964782"/>
                <a:gd name="connsiteX38" fmla="*/ 4595809 w 5376889"/>
                <a:gd name="connsiteY38" fmla="*/ 2355057 h 3964782"/>
                <a:gd name="connsiteX39" fmla="*/ 5205408 w 5376889"/>
                <a:gd name="connsiteY39" fmla="*/ 2059781 h 3964782"/>
                <a:gd name="connsiteX40" fmla="*/ 5376889 w 5376889"/>
                <a:gd name="connsiteY40" fmla="*/ 1893077 h 3964782"/>
                <a:gd name="connsiteX0" fmla="*/ 3175 w 5001420"/>
                <a:gd name="connsiteY0" fmla="*/ 0 h 3960036"/>
                <a:gd name="connsiteX1" fmla="*/ 794 w 5001420"/>
                <a:gd name="connsiteY1" fmla="*/ 57151 h 3960036"/>
                <a:gd name="connsiteX2" fmla="*/ 65087 w 5001420"/>
                <a:gd name="connsiteY2" fmla="*/ 69055 h 3960036"/>
                <a:gd name="connsiteX3" fmla="*/ 79374 w 5001420"/>
                <a:gd name="connsiteY3" fmla="*/ 90488 h 3960036"/>
                <a:gd name="connsiteX4" fmla="*/ 167482 w 5001420"/>
                <a:gd name="connsiteY4" fmla="*/ 92869 h 3960036"/>
                <a:gd name="connsiteX5" fmla="*/ 234156 w 5001420"/>
                <a:gd name="connsiteY5" fmla="*/ 183357 h 3960036"/>
                <a:gd name="connsiteX6" fmla="*/ 269875 w 5001420"/>
                <a:gd name="connsiteY6" fmla="*/ 300038 h 3960036"/>
                <a:gd name="connsiteX7" fmla="*/ 277019 w 5001420"/>
                <a:gd name="connsiteY7" fmla="*/ 402433 h 3960036"/>
                <a:gd name="connsiteX8" fmla="*/ 355600 w 5001420"/>
                <a:gd name="connsiteY8" fmla="*/ 500063 h 3960036"/>
                <a:gd name="connsiteX9" fmla="*/ 641350 w 5001420"/>
                <a:gd name="connsiteY9" fmla="*/ 514350 h 3960036"/>
                <a:gd name="connsiteX10" fmla="*/ 643733 w 5001420"/>
                <a:gd name="connsiteY10" fmla="*/ 538163 h 3960036"/>
                <a:gd name="connsiteX11" fmla="*/ 808038 w 5001420"/>
                <a:gd name="connsiteY11" fmla="*/ 547687 h 3960036"/>
                <a:gd name="connsiteX12" fmla="*/ 810418 w 5001420"/>
                <a:gd name="connsiteY12" fmla="*/ 571499 h 3960036"/>
                <a:gd name="connsiteX13" fmla="*/ 991394 w 5001420"/>
                <a:gd name="connsiteY13" fmla="*/ 583406 h 3960036"/>
                <a:gd name="connsiteX14" fmla="*/ 1017588 w 5001420"/>
                <a:gd name="connsiteY14" fmla="*/ 640557 h 3960036"/>
                <a:gd name="connsiteX15" fmla="*/ 1050925 w 5001420"/>
                <a:gd name="connsiteY15" fmla="*/ 673894 h 3960036"/>
                <a:gd name="connsiteX16" fmla="*/ 1058067 w 5001420"/>
                <a:gd name="connsiteY16" fmla="*/ 766762 h 3960036"/>
                <a:gd name="connsiteX17" fmla="*/ 1089025 w 5001420"/>
                <a:gd name="connsiteY17" fmla="*/ 771525 h 3960036"/>
                <a:gd name="connsiteX18" fmla="*/ 1086644 w 5001420"/>
                <a:gd name="connsiteY18" fmla="*/ 802482 h 3960036"/>
                <a:gd name="connsiteX19" fmla="*/ 1131888 w 5001420"/>
                <a:gd name="connsiteY19" fmla="*/ 807243 h 3960036"/>
                <a:gd name="connsiteX20" fmla="*/ 1165196 w 5001420"/>
                <a:gd name="connsiteY20" fmla="*/ 928705 h 3960036"/>
                <a:gd name="connsiteX21" fmla="*/ 1281876 w 5001420"/>
                <a:gd name="connsiteY21" fmla="*/ 938229 h 3960036"/>
                <a:gd name="connsiteX22" fmla="*/ 1281878 w 5001420"/>
                <a:gd name="connsiteY22" fmla="*/ 966804 h 3960036"/>
                <a:gd name="connsiteX23" fmla="*/ 1631921 w 5001420"/>
                <a:gd name="connsiteY23" fmla="*/ 983473 h 3960036"/>
                <a:gd name="connsiteX24" fmla="*/ 1791466 w 5001420"/>
                <a:gd name="connsiteY24" fmla="*/ 978711 h 3960036"/>
                <a:gd name="connsiteX25" fmla="*/ 262702 w 5001420"/>
                <a:gd name="connsiteY25" fmla="*/ 3960036 h 3960036"/>
                <a:gd name="connsiteX26" fmla="*/ 672277 w 5001420"/>
                <a:gd name="connsiteY26" fmla="*/ 3831448 h 3960036"/>
                <a:gd name="connsiteX27" fmla="*/ 924690 w 5001420"/>
                <a:gd name="connsiteY27" fmla="*/ 3738580 h 3960036"/>
                <a:gd name="connsiteX28" fmla="*/ 1203296 w 5001420"/>
                <a:gd name="connsiteY28" fmla="*/ 3626660 h 3960036"/>
                <a:gd name="connsiteX29" fmla="*/ 1508095 w 5001420"/>
                <a:gd name="connsiteY29" fmla="*/ 3507598 h 3960036"/>
                <a:gd name="connsiteX30" fmla="*/ 1634303 w 5001420"/>
                <a:gd name="connsiteY30" fmla="*/ 3459973 h 3960036"/>
                <a:gd name="connsiteX31" fmla="*/ 1939103 w 5001420"/>
                <a:gd name="connsiteY31" fmla="*/ 3331385 h 3960036"/>
                <a:gd name="connsiteX32" fmla="*/ 2255808 w 5001420"/>
                <a:gd name="connsiteY32" fmla="*/ 3178985 h 3960036"/>
                <a:gd name="connsiteX33" fmla="*/ 2789209 w 5001420"/>
                <a:gd name="connsiteY33" fmla="*/ 2957529 h 3960036"/>
                <a:gd name="connsiteX34" fmla="*/ 3113058 w 5001420"/>
                <a:gd name="connsiteY34" fmla="*/ 2767029 h 3960036"/>
                <a:gd name="connsiteX35" fmla="*/ 3251171 w 5001420"/>
                <a:gd name="connsiteY35" fmla="*/ 2731311 h 3960036"/>
                <a:gd name="connsiteX36" fmla="*/ 3784570 w 5001420"/>
                <a:gd name="connsiteY36" fmla="*/ 2507474 h 3960036"/>
                <a:gd name="connsiteX37" fmla="*/ 4220340 w 5001420"/>
                <a:gd name="connsiteY37" fmla="*/ 2350311 h 3960036"/>
                <a:gd name="connsiteX38" fmla="*/ 4829939 w 5001420"/>
                <a:gd name="connsiteY38" fmla="*/ 2055035 h 3960036"/>
                <a:gd name="connsiteX39" fmla="*/ 5001420 w 5001420"/>
                <a:gd name="connsiteY39" fmla="*/ 1888331 h 3960036"/>
                <a:gd name="connsiteX0" fmla="*/ 0 w 5000626"/>
                <a:gd name="connsiteY0" fmla="*/ 0 h 3902885"/>
                <a:gd name="connsiteX1" fmla="*/ 64293 w 5000626"/>
                <a:gd name="connsiteY1" fmla="*/ 11904 h 3902885"/>
                <a:gd name="connsiteX2" fmla="*/ 78580 w 5000626"/>
                <a:gd name="connsiteY2" fmla="*/ 33337 h 3902885"/>
                <a:gd name="connsiteX3" fmla="*/ 166688 w 5000626"/>
                <a:gd name="connsiteY3" fmla="*/ 35718 h 3902885"/>
                <a:gd name="connsiteX4" fmla="*/ 233362 w 5000626"/>
                <a:gd name="connsiteY4" fmla="*/ 126206 h 3902885"/>
                <a:gd name="connsiteX5" fmla="*/ 269081 w 5000626"/>
                <a:gd name="connsiteY5" fmla="*/ 242887 h 3902885"/>
                <a:gd name="connsiteX6" fmla="*/ 276225 w 5000626"/>
                <a:gd name="connsiteY6" fmla="*/ 345282 h 3902885"/>
                <a:gd name="connsiteX7" fmla="*/ 354806 w 5000626"/>
                <a:gd name="connsiteY7" fmla="*/ 442912 h 3902885"/>
                <a:gd name="connsiteX8" fmla="*/ 640556 w 5000626"/>
                <a:gd name="connsiteY8" fmla="*/ 457199 h 3902885"/>
                <a:gd name="connsiteX9" fmla="*/ 642939 w 5000626"/>
                <a:gd name="connsiteY9" fmla="*/ 481012 h 3902885"/>
                <a:gd name="connsiteX10" fmla="*/ 807244 w 5000626"/>
                <a:gd name="connsiteY10" fmla="*/ 490536 h 3902885"/>
                <a:gd name="connsiteX11" fmla="*/ 809624 w 5000626"/>
                <a:gd name="connsiteY11" fmla="*/ 514348 h 3902885"/>
                <a:gd name="connsiteX12" fmla="*/ 990600 w 5000626"/>
                <a:gd name="connsiteY12" fmla="*/ 526255 h 3902885"/>
                <a:gd name="connsiteX13" fmla="*/ 1016794 w 5000626"/>
                <a:gd name="connsiteY13" fmla="*/ 583406 h 3902885"/>
                <a:gd name="connsiteX14" fmla="*/ 1050131 w 5000626"/>
                <a:gd name="connsiteY14" fmla="*/ 616743 h 3902885"/>
                <a:gd name="connsiteX15" fmla="*/ 1057273 w 5000626"/>
                <a:gd name="connsiteY15" fmla="*/ 709611 h 3902885"/>
                <a:gd name="connsiteX16" fmla="*/ 1088231 w 5000626"/>
                <a:gd name="connsiteY16" fmla="*/ 714374 h 3902885"/>
                <a:gd name="connsiteX17" fmla="*/ 1085850 w 5000626"/>
                <a:gd name="connsiteY17" fmla="*/ 745331 h 3902885"/>
                <a:gd name="connsiteX18" fmla="*/ 1131094 w 5000626"/>
                <a:gd name="connsiteY18" fmla="*/ 750092 h 3902885"/>
                <a:gd name="connsiteX19" fmla="*/ 1164402 w 5000626"/>
                <a:gd name="connsiteY19" fmla="*/ 871554 h 3902885"/>
                <a:gd name="connsiteX20" fmla="*/ 1281082 w 5000626"/>
                <a:gd name="connsiteY20" fmla="*/ 881078 h 3902885"/>
                <a:gd name="connsiteX21" fmla="*/ 1281084 w 5000626"/>
                <a:gd name="connsiteY21" fmla="*/ 909653 h 3902885"/>
                <a:gd name="connsiteX22" fmla="*/ 1631127 w 5000626"/>
                <a:gd name="connsiteY22" fmla="*/ 926322 h 3902885"/>
                <a:gd name="connsiteX23" fmla="*/ 1790672 w 5000626"/>
                <a:gd name="connsiteY23" fmla="*/ 921560 h 3902885"/>
                <a:gd name="connsiteX24" fmla="*/ 261908 w 5000626"/>
                <a:gd name="connsiteY24" fmla="*/ 3902885 h 3902885"/>
                <a:gd name="connsiteX25" fmla="*/ 671483 w 5000626"/>
                <a:gd name="connsiteY25" fmla="*/ 3774297 h 3902885"/>
                <a:gd name="connsiteX26" fmla="*/ 923896 w 5000626"/>
                <a:gd name="connsiteY26" fmla="*/ 3681429 h 3902885"/>
                <a:gd name="connsiteX27" fmla="*/ 1202502 w 5000626"/>
                <a:gd name="connsiteY27" fmla="*/ 3569509 h 3902885"/>
                <a:gd name="connsiteX28" fmla="*/ 1507301 w 5000626"/>
                <a:gd name="connsiteY28" fmla="*/ 3450447 h 3902885"/>
                <a:gd name="connsiteX29" fmla="*/ 1633509 w 5000626"/>
                <a:gd name="connsiteY29" fmla="*/ 3402822 h 3902885"/>
                <a:gd name="connsiteX30" fmla="*/ 1938309 w 5000626"/>
                <a:gd name="connsiteY30" fmla="*/ 3274234 h 3902885"/>
                <a:gd name="connsiteX31" fmla="*/ 2255014 w 5000626"/>
                <a:gd name="connsiteY31" fmla="*/ 3121834 h 3902885"/>
                <a:gd name="connsiteX32" fmla="*/ 2788415 w 5000626"/>
                <a:gd name="connsiteY32" fmla="*/ 2900378 h 3902885"/>
                <a:gd name="connsiteX33" fmla="*/ 3112264 w 5000626"/>
                <a:gd name="connsiteY33" fmla="*/ 2709878 h 3902885"/>
                <a:gd name="connsiteX34" fmla="*/ 3250377 w 5000626"/>
                <a:gd name="connsiteY34" fmla="*/ 2674160 h 3902885"/>
                <a:gd name="connsiteX35" fmla="*/ 3783776 w 5000626"/>
                <a:gd name="connsiteY35" fmla="*/ 2450323 h 3902885"/>
                <a:gd name="connsiteX36" fmla="*/ 4219546 w 5000626"/>
                <a:gd name="connsiteY36" fmla="*/ 2293160 h 3902885"/>
                <a:gd name="connsiteX37" fmla="*/ 4829145 w 5000626"/>
                <a:gd name="connsiteY37" fmla="*/ 1997884 h 3902885"/>
                <a:gd name="connsiteX38" fmla="*/ 5000626 w 5000626"/>
                <a:gd name="connsiteY38" fmla="*/ 1831180 h 3902885"/>
                <a:gd name="connsiteX0" fmla="*/ 0 w 4936333"/>
                <a:gd name="connsiteY0" fmla="*/ 0 h 3890981"/>
                <a:gd name="connsiteX1" fmla="*/ 14287 w 4936333"/>
                <a:gd name="connsiteY1" fmla="*/ 21433 h 3890981"/>
                <a:gd name="connsiteX2" fmla="*/ 102395 w 4936333"/>
                <a:gd name="connsiteY2" fmla="*/ 23814 h 3890981"/>
                <a:gd name="connsiteX3" fmla="*/ 169069 w 4936333"/>
                <a:gd name="connsiteY3" fmla="*/ 114302 h 3890981"/>
                <a:gd name="connsiteX4" fmla="*/ 204788 w 4936333"/>
                <a:gd name="connsiteY4" fmla="*/ 230983 h 3890981"/>
                <a:gd name="connsiteX5" fmla="*/ 211932 w 4936333"/>
                <a:gd name="connsiteY5" fmla="*/ 333378 h 3890981"/>
                <a:gd name="connsiteX6" fmla="*/ 290513 w 4936333"/>
                <a:gd name="connsiteY6" fmla="*/ 431008 h 3890981"/>
                <a:gd name="connsiteX7" fmla="*/ 576263 w 4936333"/>
                <a:gd name="connsiteY7" fmla="*/ 445295 h 3890981"/>
                <a:gd name="connsiteX8" fmla="*/ 578646 w 4936333"/>
                <a:gd name="connsiteY8" fmla="*/ 469108 h 3890981"/>
                <a:gd name="connsiteX9" fmla="*/ 742951 w 4936333"/>
                <a:gd name="connsiteY9" fmla="*/ 478632 h 3890981"/>
                <a:gd name="connsiteX10" fmla="*/ 745331 w 4936333"/>
                <a:gd name="connsiteY10" fmla="*/ 502444 h 3890981"/>
                <a:gd name="connsiteX11" fmla="*/ 926307 w 4936333"/>
                <a:gd name="connsiteY11" fmla="*/ 514351 h 3890981"/>
                <a:gd name="connsiteX12" fmla="*/ 952501 w 4936333"/>
                <a:gd name="connsiteY12" fmla="*/ 571502 h 3890981"/>
                <a:gd name="connsiteX13" fmla="*/ 985838 w 4936333"/>
                <a:gd name="connsiteY13" fmla="*/ 604839 h 3890981"/>
                <a:gd name="connsiteX14" fmla="*/ 992980 w 4936333"/>
                <a:gd name="connsiteY14" fmla="*/ 697707 h 3890981"/>
                <a:gd name="connsiteX15" fmla="*/ 1023938 w 4936333"/>
                <a:gd name="connsiteY15" fmla="*/ 702470 h 3890981"/>
                <a:gd name="connsiteX16" fmla="*/ 1021557 w 4936333"/>
                <a:gd name="connsiteY16" fmla="*/ 733427 h 3890981"/>
                <a:gd name="connsiteX17" fmla="*/ 1066801 w 4936333"/>
                <a:gd name="connsiteY17" fmla="*/ 738188 h 3890981"/>
                <a:gd name="connsiteX18" fmla="*/ 1100109 w 4936333"/>
                <a:gd name="connsiteY18" fmla="*/ 859650 h 3890981"/>
                <a:gd name="connsiteX19" fmla="*/ 1216789 w 4936333"/>
                <a:gd name="connsiteY19" fmla="*/ 869174 h 3890981"/>
                <a:gd name="connsiteX20" fmla="*/ 1216791 w 4936333"/>
                <a:gd name="connsiteY20" fmla="*/ 897749 h 3890981"/>
                <a:gd name="connsiteX21" fmla="*/ 1566834 w 4936333"/>
                <a:gd name="connsiteY21" fmla="*/ 914418 h 3890981"/>
                <a:gd name="connsiteX22" fmla="*/ 1726379 w 4936333"/>
                <a:gd name="connsiteY22" fmla="*/ 909656 h 3890981"/>
                <a:gd name="connsiteX23" fmla="*/ 197615 w 4936333"/>
                <a:gd name="connsiteY23" fmla="*/ 3890981 h 3890981"/>
                <a:gd name="connsiteX24" fmla="*/ 607190 w 4936333"/>
                <a:gd name="connsiteY24" fmla="*/ 3762393 h 3890981"/>
                <a:gd name="connsiteX25" fmla="*/ 859603 w 4936333"/>
                <a:gd name="connsiteY25" fmla="*/ 3669525 h 3890981"/>
                <a:gd name="connsiteX26" fmla="*/ 1138209 w 4936333"/>
                <a:gd name="connsiteY26" fmla="*/ 3557605 h 3890981"/>
                <a:gd name="connsiteX27" fmla="*/ 1443008 w 4936333"/>
                <a:gd name="connsiteY27" fmla="*/ 3438543 h 3890981"/>
                <a:gd name="connsiteX28" fmla="*/ 1569216 w 4936333"/>
                <a:gd name="connsiteY28" fmla="*/ 3390918 h 3890981"/>
                <a:gd name="connsiteX29" fmla="*/ 1874016 w 4936333"/>
                <a:gd name="connsiteY29" fmla="*/ 3262330 h 3890981"/>
                <a:gd name="connsiteX30" fmla="*/ 2190721 w 4936333"/>
                <a:gd name="connsiteY30" fmla="*/ 3109930 h 3890981"/>
                <a:gd name="connsiteX31" fmla="*/ 2724122 w 4936333"/>
                <a:gd name="connsiteY31" fmla="*/ 2888474 h 3890981"/>
                <a:gd name="connsiteX32" fmla="*/ 3047971 w 4936333"/>
                <a:gd name="connsiteY32" fmla="*/ 2697974 h 3890981"/>
                <a:gd name="connsiteX33" fmla="*/ 3186084 w 4936333"/>
                <a:gd name="connsiteY33" fmla="*/ 2662256 h 3890981"/>
                <a:gd name="connsiteX34" fmla="*/ 3719483 w 4936333"/>
                <a:gd name="connsiteY34" fmla="*/ 2438419 h 3890981"/>
                <a:gd name="connsiteX35" fmla="*/ 4155253 w 4936333"/>
                <a:gd name="connsiteY35" fmla="*/ 2281256 h 3890981"/>
                <a:gd name="connsiteX36" fmla="*/ 4764852 w 4936333"/>
                <a:gd name="connsiteY36" fmla="*/ 1985980 h 3890981"/>
                <a:gd name="connsiteX37" fmla="*/ 4936333 w 4936333"/>
                <a:gd name="connsiteY37" fmla="*/ 1819276 h 3890981"/>
                <a:gd name="connsiteX0" fmla="*/ 0 w 4936333"/>
                <a:gd name="connsiteY0" fmla="*/ 0 h 3890981"/>
                <a:gd name="connsiteX1" fmla="*/ 102395 w 4936333"/>
                <a:gd name="connsiteY1" fmla="*/ 23814 h 3890981"/>
                <a:gd name="connsiteX2" fmla="*/ 169069 w 4936333"/>
                <a:gd name="connsiteY2" fmla="*/ 114302 h 3890981"/>
                <a:gd name="connsiteX3" fmla="*/ 204788 w 4936333"/>
                <a:gd name="connsiteY3" fmla="*/ 230983 h 3890981"/>
                <a:gd name="connsiteX4" fmla="*/ 211932 w 4936333"/>
                <a:gd name="connsiteY4" fmla="*/ 333378 h 3890981"/>
                <a:gd name="connsiteX5" fmla="*/ 290513 w 4936333"/>
                <a:gd name="connsiteY5" fmla="*/ 431008 h 3890981"/>
                <a:gd name="connsiteX6" fmla="*/ 576263 w 4936333"/>
                <a:gd name="connsiteY6" fmla="*/ 445295 h 3890981"/>
                <a:gd name="connsiteX7" fmla="*/ 578646 w 4936333"/>
                <a:gd name="connsiteY7" fmla="*/ 469108 h 3890981"/>
                <a:gd name="connsiteX8" fmla="*/ 742951 w 4936333"/>
                <a:gd name="connsiteY8" fmla="*/ 478632 h 3890981"/>
                <a:gd name="connsiteX9" fmla="*/ 745331 w 4936333"/>
                <a:gd name="connsiteY9" fmla="*/ 502444 h 3890981"/>
                <a:gd name="connsiteX10" fmla="*/ 926307 w 4936333"/>
                <a:gd name="connsiteY10" fmla="*/ 514351 h 3890981"/>
                <a:gd name="connsiteX11" fmla="*/ 952501 w 4936333"/>
                <a:gd name="connsiteY11" fmla="*/ 571502 h 3890981"/>
                <a:gd name="connsiteX12" fmla="*/ 985838 w 4936333"/>
                <a:gd name="connsiteY12" fmla="*/ 604839 h 3890981"/>
                <a:gd name="connsiteX13" fmla="*/ 992980 w 4936333"/>
                <a:gd name="connsiteY13" fmla="*/ 697707 h 3890981"/>
                <a:gd name="connsiteX14" fmla="*/ 1023938 w 4936333"/>
                <a:gd name="connsiteY14" fmla="*/ 702470 h 3890981"/>
                <a:gd name="connsiteX15" fmla="*/ 1021557 w 4936333"/>
                <a:gd name="connsiteY15" fmla="*/ 733427 h 3890981"/>
                <a:gd name="connsiteX16" fmla="*/ 1066801 w 4936333"/>
                <a:gd name="connsiteY16" fmla="*/ 738188 h 3890981"/>
                <a:gd name="connsiteX17" fmla="*/ 1100109 w 4936333"/>
                <a:gd name="connsiteY17" fmla="*/ 859650 h 3890981"/>
                <a:gd name="connsiteX18" fmla="*/ 1216789 w 4936333"/>
                <a:gd name="connsiteY18" fmla="*/ 869174 h 3890981"/>
                <a:gd name="connsiteX19" fmla="*/ 1216791 w 4936333"/>
                <a:gd name="connsiteY19" fmla="*/ 897749 h 3890981"/>
                <a:gd name="connsiteX20" fmla="*/ 1566834 w 4936333"/>
                <a:gd name="connsiteY20" fmla="*/ 914418 h 3890981"/>
                <a:gd name="connsiteX21" fmla="*/ 1726379 w 4936333"/>
                <a:gd name="connsiteY21" fmla="*/ 909656 h 3890981"/>
                <a:gd name="connsiteX22" fmla="*/ 197615 w 4936333"/>
                <a:gd name="connsiteY22" fmla="*/ 3890981 h 3890981"/>
                <a:gd name="connsiteX23" fmla="*/ 607190 w 4936333"/>
                <a:gd name="connsiteY23" fmla="*/ 3762393 h 3890981"/>
                <a:gd name="connsiteX24" fmla="*/ 859603 w 4936333"/>
                <a:gd name="connsiteY24" fmla="*/ 3669525 h 3890981"/>
                <a:gd name="connsiteX25" fmla="*/ 1138209 w 4936333"/>
                <a:gd name="connsiteY25" fmla="*/ 3557605 h 3890981"/>
                <a:gd name="connsiteX26" fmla="*/ 1443008 w 4936333"/>
                <a:gd name="connsiteY26" fmla="*/ 3438543 h 3890981"/>
                <a:gd name="connsiteX27" fmla="*/ 1569216 w 4936333"/>
                <a:gd name="connsiteY27" fmla="*/ 3390918 h 3890981"/>
                <a:gd name="connsiteX28" fmla="*/ 1874016 w 4936333"/>
                <a:gd name="connsiteY28" fmla="*/ 3262330 h 3890981"/>
                <a:gd name="connsiteX29" fmla="*/ 2190721 w 4936333"/>
                <a:gd name="connsiteY29" fmla="*/ 3109930 h 3890981"/>
                <a:gd name="connsiteX30" fmla="*/ 2724122 w 4936333"/>
                <a:gd name="connsiteY30" fmla="*/ 2888474 h 3890981"/>
                <a:gd name="connsiteX31" fmla="*/ 3047971 w 4936333"/>
                <a:gd name="connsiteY31" fmla="*/ 2697974 h 3890981"/>
                <a:gd name="connsiteX32" fmla="*/ 3186084 w 4936333"/>
                <a:gd name="connsiteY32" fmla="*/ 2662256 h 3890981"/>
                <a:gd name="connsiteX33" fmla="*/ 3719483 w 4936333"/>
                <a:gd name="connsiteY33" fmla="*/ 2438419 h 3890981"/>
                <a:gd name="connsiteX34" fmla="*/ 4155253 w 4936333"/>
                <a:gd name="connsiteY34" fmla="*/ 2281256 h 3890981"/>
                <a:gd name="connsiteX35" fmla="*/ 4764852 w 4936333"/>
                <a:gd name="connsiteY35" fmla="*/ 1985980 h 3890981"/>
                <a:gd name="connsiteX36" fmla="*/ 4936333 w 4936333"/>
                <a:gd name="connsiteY36" fmla="*/ 1819276 h 3890981"/>
                <a:gd name="connsiteX0" fmla="*/ 0 w 4833938"/>
                <a:gd name="connsiteY0" fmla="*/ 0 h 3867167"/>
                <a:gd name="connsiteX1" fmla="*/ 66674 w 4833938"/>
                <a:gd name="connsiteY1" fmla="*/ 90488 h 3867167"/>
                <a:gd name="connsiteX2" fmla="*/ 102393 w 4833938"/>
                <a:gd name="connsiteY2" fmla="*/ 207169 h 3867167"/>
                <a:gd name="connsiteX3" fmla="*/ 109537 w 4833938"/>
                <a:gd name="connsiteY3" fmla="*/ 309564 h 3867167"/>
                <a:gd name="connsiteX4" fmla="*/ 188118 w 4833938"/>
                <a:gd name="connsiteY4" fmla="*/ 407194 h 3867167"/>
                <a:gd name="connsiteX5" fmla="*/ 473868 w 4833938"/>
                <a:gd name="connsiteY5" fmla="*/ 421481 h 3867167"/>
                <a:gd name="connsiteX6" fmla="*/ 476251 w 4833938"/>
                <a:gd name="connsiteY6" fmla="*/ 445294 h 3867167"/>
                <a:gd name="connsiteX7" fmla="*/ 640556 w 4833938"/>
                <a:gd name="connsiteY7" fmla="*/ 454818 h 3867167"/>
                <a:gd name="connsiteX8" fmla="*/ 642936 w 4833938"/>
                <a:gd name="connsiteY8" fmla="*/ 478630 h 3867167"/>
                <a:gd name="connsiteX9" fmla="*/ 823912 w 4833938"/>
                <a:gd name="connsiteY9" fmla="*/ 490537 h 3867167"/>
                <a:gd name="connsiteX10" fmla="*/ 850106 w 4833938"/>
                <a:gd name="connsiteY10" fmla="*/ 547688 h 3867167"/>
                <a:gd name="connsiteX11" fmla="*/ 883443 w 4833938"/>
                <a:gd name="connsiteY11" fmla="*/ 581025 h 3867167"/>
                <a:gd name="connsiteX12" fmla="*/ 890585 w 4833938"/>
                <a:gd name="connsiteY12" fmla="*/ 673893 h 3867167"/>
                <a:gd name="connsiteX13" fmla="*/ 921543 w 4833938"/>
                <a:gd name="connsiteY13" fmla="*/ 678656 h 3867167"/>
                <a:gd name="connsiteX14" fmla="*/ 919162 w 4833938"/>
                <a:gd name="connsiteY14" fmla="*/ 709613 h 3867167"/>
                <a:gd name="connsiteX15" fmla="*/ 964406 w 4833938"/>
                <a:gd name="connsiteY15" fmla="*/ 714374 h 3867167"/>
                <a:gd name="connsiteX16" fmla="*/ 997714 w 4833938"/>
                <a:gd name="connsiteY16" fmla="*/ 835836 h 3867167"/>
                <a:gd name="connsiteX17" fmla="*/ 1114394 w 4833938"/>
                <a:gd name="connsiteY17" fmla="*/ 845360 h 3867167"/>
                <a:gd name="connsiteX18" fmla="*/ 1114396 w 4833938"/>
                <a:gd name="connsiteY18" fmla="*/ 873935 h 3867167"/>
                <a:gd name="connsiteX19" fmla="*/ 1464439 w 4833938"/>
                <a:gd name="connsiteY19" fmla="*/ 890604 h 3867167"/>
                <a:gd name="connsiteX20" fmla="*/ 1623984 w 4833938"/>
                <a:gd name="connsiteY20" fmla="*/ 885842 h 3867167"/>
                <a:gd name="connsiteX21" fmla="*/ 95220 w 4833938"/>
                <a:gd name="connsiteY21" fmla="*/ 3867167 h 3867167"/>
                <a:gd name="connsiteX22" fmla="*/ 504795 w 4833938"/>
                <a:gd name="connsiteY22" fmla="*/ 3738579 h 3867167"/>
                <a:gd name="connsiteX23" fmla="*/ 757208 w 4833938"/>
                <a:gd name="connsiteY23" fmla="*/ 3645711 h 3867167"/>
                <a:gd name="connsiteX24" fmla="*/ 1035814 w 4833938"/>
                <a:gd name="connsiteY24" fmla="*/ 3533791 h 3867167"/>
                <a:gd name="connsiteX25" fmla="*/ 1340613 w 4833938"/>
                <a:gd name="connsiteY25" fmla="*/ 3414729 h 3867167"/>
                <a:gd name="connsiteX26" fmla="*/ 1466821 w 4833938"/>
                <a:gd name="connsiteY26" fmla="*/ 3367104 h 3867167"/>
                <a:gd name="connsiteX27" fmla="*/ 1771621 w 4833938"/>
                <a:gd name="connsiteY27" fmla="*/ 3238516 h 3867167"/>
                <a:gd name="connsiteX28" fmla="*/ 2088326 w 4833938"/>
                <a:gd name="connsiteY28" fmla="*/ 3086116 h 3867167"/>
                <a:gd name="connsiteX29" fmla="*/ 2621727 w 4833938"/>
                <a:gd name="connsiteY29" fmla="*/ 2864660 h 3867167"/>
                <a:gd name="connsiteX30" fmla="*/ 2945576 w 4833938"/>
                <a:gd name="connsiteY30" fmla="*/ 2674160 h 3867167"/>
                <a:gd name="connsiteX31" fmla="*/ 3083689 w 4833938"/>
                <a:gd name="connsiteY31" fmla="*/ 2638442 h 3867167"/>
                <a:gd name="connsiteX32" fmla="*/ 3617088 w 4833938"/>
                <a:gd name="connsiteY32" fmla="*/ 2414605 h 3867167"/>
                <a:gd name="connsiteX33" fmla="*/ 4052858 w 4833938"/>
                <a:gd name="connsiteY33" fmla="*/ 2257442 h 3867167"/>
                <a:gd name="connsiteX34" fmla="*/ 4662457 w 4833938"/>
                <a:gd name="connsiteY34" fmla="*/ 1962166 h 3867167"/>
                <a:gd name="connsiteX35" fmla="*/ 4833938 w 4833938"/>
                <a:gd name="connsiteY35" fmla="*/ 1795462 h 3867167"/>
                <a:gd name="connsiteX0" fmla="*/ 0 w 4833938"/>
                <a:gd name="connsiteY0" fmla="*/ 0 h 3867167"/>
                <a:gd name="connsiteX1" fmla="*/ 66674 w 4833938"/>
                <a:gd name="connsiteY1" fmla="*/ 90488 h 3867167"/>
                <a:gd name="connsiteX2" fmla="*/ 102393 w 4833938"/>
                <a:gd name="connsiteY2" fmla="*/ 207169 h 3867167"/>
                <a:gd name="connsiteX3" fmla="*/ 109537 w 4833938"/>
                <a:gd name="connsiteY3" fmla="*/ 309564 h 3867167"/>
                <a:gd name="connsiteX4" fmla="*/ 188118 w 4833938"/>
                <a:gd name="connsiteY4" fmla="*/ 407194 h 3867167"/>
                <a:gd name="connsiteX5" fmla="*/ 473868 w 4833938"/>
                <a:gd name="connsiteY5" fmla="*/ 421481 h 3867167"/>
                <a:gd name="connsiteX6" fmla="*/ 466693 w 4833938"/>
                <a:gd name="connsiteY6" fmla="*/ 409590 h 3867167"/>
                <a:gd name="connsiteX7" fmla="*/ 476251 w 4833938"/>
                <a:gd name="connsiteY7" fmla="*/ 445294 h 3867167"/>
                <a:gd name="connsiteX8" fmla="*/ 640556 w 4833938"/>
                <a:gd name="connsiteY8" fmla="*/ 454818 h 3867167"/>
                <a:gd name="connsiteX9" fmla="*/ 642936 w 4833938"/>
                <a:gd name="connsiteY9" fmla="*/ 478630 h 3867167"/>
                <a:gd name="connsiteX10" fmla="*/ 823912 w 4833938"/>
                <a:gd name="connsiteY10" fmla="*/ 490537 h 3867167"/>
                <a:gd name="connsiteX11" fmla="*/ 850106 w 4833938"/>
                <a:gd name="connsiteY11" fmla="*/ 547688 h 3867167"/>
                <a:gd name="connsiteX12" fmla="*/ 883443 w 4833938"/>
                <a:gd name="connsiteY12" fmla="*/ 581025 h 3867167"/>
                <a:gd name="connsiteX13" fmla="*/ 890585 w 4833938"/>
                <a:gd name="connsiteY13" fmla="*/ 673893 h 3867167"/>
                <a:gd name="connsiteX14" fmla="*/ 921543 w 4833938"/>
                <a:gd name="connsiteY14" fmla="*/ 678656 h 3867167"/>
                <a:gd name="connsiteX15" fmla="*/ 919162 w 4833938"/>
                <a:gd name="connsiteY15" fmla="*/ 709613 h 3867167"/>
                <a:gd name="connsiteX16" fmla="*/ 964406 w 4833938"/>
                <a:gd name="connsiteY16" fmla="*/ 714374 h 3867167"/>
                <a:gd name="connsiteX17" fmla="*/ 997714 w 4833938"/>
                <a:gd name="connsiteY17" fmla="*/ 835836 h 3867167"/>
                <a:gd name="connsiteX18" fmla="*/ 1114394 w 4833938"/>
                <a:gd name="connsiteY18" fmla="*/ 845360 h 3867167"/>
                <a:gd name="connsiteX19" fmla="*/ 1114396 w 4833938"/>
                <a:gd name="connsiteY19" fmla="*/ 873935 h 3867167"/>
                <a:gd name="connsiteX20" fmla="*/ 1464439 w 4833938"/>
                <a:gd name="connsiteY20" fmla="*/ 890604 h 3867167"/>
                <a:gd name="connsiteX21" fmla="*/ 1623984 w 4833938"/>
                <a:gd name="connsiteY21" fmla="*/ 885842 h 3867167"/>
                <a:gd name="connsiteX22" fmla="*/ 95220 w 4833938"/>
                <a:gd name="connsiteY22" fmla="*/ 3867167 h 3867167"/>
                <a:gd name="connsiteX23" fmla="*/ 504795 w 4833938"/>
                <a:gd name="connsiteY23" fmla="*/ 3738579 h 3867167"/>
                <a:gd name="connsiteX24" fmla="*/ 757208 w 4833938"/>
                <a:gd name="connsiteY24" fmla="*/ 3645711 h 3867167"/>
                <a:gd name="connsiteX25" fmla="*/ 1035814 w 4833938"/>
                <a:gd name="connsiteY25" fmla="*/ 3533791 h 3867167"/>
                <a:gd name="connsiteX26" fmla="*/ 1340613 w 4833938"/>
                <a:gd name="connsiteY26" fmla="*/ 3414729 h 3867167"/>
                <a:gd name="connsiteX27" fmla="*/ 1466821 w 4833938"/>
                <a:gd name="connsiteY27" fmla="*/ 3367104 h 3867167"/>
                <a:gd name="connsiteX28" fmla="*/ 1771621 w 4833938"/>
                <a:gd name="connsiteY28" fmla="*/ 3238516 h 3867167"/>
                <a:gd name="connsiteX29" fmla="*/ 2088326 w 4833938"/>
                <a:gd name="connsiteY29" fmla="*/ 3086116 h 3867167"/>
                <a:gd name="connsiteX30" fmla="*/ 2621727 w 4833938"/>
                <a:gd name="connsiteY30" fmla="*/ 2864660 h 3867167"/>
                <a:gd name="connsiteX31" fmla="*/ 2945576 w 4833938"/>
                <a:gd name="connsiteY31" fmla="*/ 2674160 h 3867167"/>
                <a:gd name="connsiteX32" fmla="*/ 3083689 w 4833938"/>
                <a:gd name="connsiteY32" fmla="*/ 2638442 h 3867167"/>
                <a:gd name="connsiteX33" fmla="*/ 3617088 w 4833938"/>
                <a:gd name="connsiteY33" fmla="*/ 2414605 h 3867167"/>
                <a:gd name="connsiteX34" fmla="*/ 4052858 w 4833938"/>
                <a:gd name="connsiteY34" fmla="*/ 2257442 h 3867167"/>
                <a:gd name="connsiteX35" fmla="*/ 4662457 w 4833938"/>
                <a:gd name="connsiteY35" fmla="*/ 1962166 h 3867167"/>
                <a:gd name="connsiteX36" fmla="*/ 4833938 w 4833938"/>
                <a:gd name="connsiteY36" fmla="*/ 1795462 h 3867167"/>
                <a:gd name="connsiteX0" fmla="*/ 0 w 4833938"/>
                <a:gd name="connsiteY0" fmla="*/ 0 h 3867167"/>
                <a:gd name="connsiteX1" fmla="*/ 66674 w 4833938"/>
                <a:gd name="connsiteY1" fmla="*/ 90488 h 3867167"/>
                <a:gd name="connsiteX2" fmla="*/ 102393 w 4833938"/>
                <a:gd name="connsiteY2" fmla="*/ 207169 h 3867167"/>
                <a:gd name="connsiteX3" fmla="*/ 109537 w 4833938"/>
                <a:gd name="connsiteY3" fmla="*/ 309564 h 3867167"/>
                <a:gd name="connsiteX4" fmla="*/ 188118 w 4833938"/>
                <a:gd name="connsiteY4" fmla="*/ 407194 h 3867167"/>
                <a:gd name="connsiteX5" fmla="*/ 473868 w 4833938"/>
                <a:gd name="connsiteY5" fmla="*/ 421481 h 3867167"/>
                <a:gd name="connsiteX6" fmla="*/ 466693 w 4833938"/>
                <a:gd name="connsiteY6" fmla="*/ 409590 h 3867167"/>
                <a:gd name="connsiteX7" fmla="*/ 640556 w 4833938"/>
                <a:gd name="connsiteY7" fmla="*/ 454818 h 3867167"/>
                <a:gd name="connsiteX8" fmla="*/ 642936 w 4833938"/>
                <a:gd name="connsiteY8" fmla="*/ 478630 h 3867167"/>
                <a:gd name="connsiteX9" fmla="*/ 823912 w 4833938"/>
                <a:gd name="connsiteY9" fmla="*/ 490537 h 3867167"/>
                <a:gd name="connsiteX10" fmla="*/ 850106 w 4833938"/>
                <a:gd name="connsiteY10" fmla="*/ 547688 h 3867167"/>
                <a:gd name="connsiteX11" fmla="*/ 883443 w 4833938"/>
                <a:gd name="connsiteY11" fmla="*/ 581025 h 3867167"/>
                <a:gd name="connsiteX12" fmla="*/ 890585 w 4833938"/>
                <a:gd name="connsiteY12" fmla="*/ 673893 h 3867167"/>
                <a:gd name="connsiteX13" fmla="*/ 921543 w 4833938"/>
                <a:gd name="connsiteY13" fmla="*/ 678656 h 3867167"/>
                <a:gd name="connsiteX14" fmla="*/ 919162 w 4833938"/>
                <a:gd name="connsiteY14" fmla="*/ 709613 h 3867167"/>
                <a:gd name="connsiteX15" fmla="*/ 964406 w 4833938"/>
                <a:gd name="connsiteY15" fmla="*/ 714374 h 3867167"/>
                <a:gd name="connsiteX16" fmla="*/ 997714 w 4833938"/>
                <a:gd name="connsiteY16" fmla="*/ 835836 h 3867167"/>
                <a:gd name="connsiteX17" fmla="*/ 1114394 w 4833938"/>
                <a:gd name="connsiteY17" fmla="*/ 845360 h 3867167"/>
                <a:gd name="connsiteX18" fmla="*/ 1114396 w 4833938"/>
                <a:gd name="connsiteY18" fmla="*/ 873935 h 3867167"/>
                <a:gd name="connsiteX19" fmla="*/ 1464439 w 4833938"/>
                <a:gd name="connsiteY19" fmla="*/ 890604 h 3867167"/>
                <a:gd name="connsiteX20" fmla="*/ 1623984 w 4833938"/>
                <a:gd name="connsiteY20" fmla="*/ 885842 h 3867167"/>
                <a:gd name="connsiteX21" fmla="*/ 95220 w 4833938"/>
                <a:gd name="connsiteY21" fmla="*/ 3867167 h 3867167"/>
                <a:gd name="connsiteX22" fmla="*/ 504795 w 4833938"/>
                <a:gd name="connsiteY22" fmla="*/ 3738579 h 3867167"/>
                <a:gd name="connsiteX23" fmla="*/ 757208 w 4833938"/>
                <a:gd name="connsiteY23" fmla="*/ 3645711 h 3867167"/>
                <a:gd name="connsiteX24" fmla="*/ 1035814 w 4833938"/>
                <a:gd name="connsiteY24" fmla="*/ 3533791 h 3867167"/>
                <a:gd name="connsiteX25" fmla="*/ 1340613 w 4833938"/>
                <a:gd name="connsiteY25" fmla="*/ 3414729 h 3867167"/>
                <a:gd name="connsiteX26" fmla="*/ 1466821 w 4833938"/>
                <a:gd name="connsiteY26" fmla="*/ 3367104 h 3867167"/>
                <a:gd name="connsiteX27" fmla="*/ 1771621 w 4833938"/>
                <a:gd name="connsiteY27" fmla="*/ 3238516 h 3867167"/>
                <a:gd name="connsiteX28" fmla="*/ 2088326 w 4833938"/>
                <a:gd name="connsiteY28" fmla="*/ 3086116 h 3867167"/>
                <a:gd name="connsiteX29" fmla="*/ 2621727 w 4833938"/>
                <a:gd name="connsiteY29" fmla="*/ 2864660 h 3867167"/>
                <a:gd name="connsiteX30" fmla="*/ 2945576 w 4833938"/>
                <a:gd name="connsiteY30" fmla="*/ 2674160 h 3867167"/>
                <a:gd name="connsiteX31" fmla="*/ 3083689 w 4833938"/>
                <a:gd name="connsiteY31" fmla="*/ 2638442 h 3867167"/>
                <a:gd name="connsiteX32" fmla="*/ 3617088 w 4833938"/>
                <a:gd name="connsiteY32" fmla="*/ 2414605 h 3867167"/>
                <a:gd name="connsiteX33" fmla="*/ 4052858 w 4833938"/>
                <a:gd name="connsiteY33" fmla="*/ 2257442 h 3867167"/>
                <a:gd name="connsiteX34" fmla="*/ 4662457 w 4833938"/>
                <a:gd name="connsiteY34" fmla="*/ 1962166 h 3867167"/>
                <a:gd name="connsiteX35" fmla="*/ 4833938 w 4833938"/>
                <a:gd name="connsiteY35" fmla="*/ 1795462 h 3867167"/>
                <a:gd name="connsiteX0" fmla="*/ 0 w 4833938"/>
                <a:gd name="connsiteY0" fmla="*/ 0 h 3867167"/>
                <a:gd name="connsiteX1" fmla="*/ 66674 w 4833938"/>
                <a:gd name="connsiteY1" fmla="*/ 90488 h 3867167"/>
                <a:gd name="connsiteX2" fmla="*/ 102393 w 4833938"/>
                <a:gd name="connsiteY2" fmla="*/ 207169 h 3867167"/>
                <a:gd name="connsiteX3" fmla="*/ 109537 w 4833938"/>
                <a:gd name="connsiteY3" fmla="*/ 309564 h 3867167"/>
                <a:gd name="connsiteX4" fmla="*/ 188118 w 4833938"/>
                <a:gd name="connsiteY4" fmla="*/ 407194 h 3867167"/>
                <a:gd name="connsiteX5" fmla="*/ 466693 w 4833938"/>
                <a:gd name="connsiteY5" fmla="*/ 409590 h 3867167"/>
                <a:gd name="connsiteX6" fmla="*/ 640556 w 4833938"/>
                <a:gd name="connsiteY6" fmla="*/ 454818 h 3867167"/>
                <a:gd name="connsiteX7" fmla="*/ 642936 w 4833938"/>
                <a:gd name="connsiteY7" fmla="*/ 478630 h 3867167"/>
                <a:gd name="connsiteX8" fmla="*/ 823912 w 4833938"/>
                <a:gd name="connsiteY8" fmla="*/ 490537 h 3867167"/>
                <a:gd name="connsiteX9" fmla="*/ 850106 w 4833938"/>
                <a:gd name="connsiteY9" fmla="*/ 547688 h 3867167"/>
                <a:gd name="connsiteX10" fmla="*/ 883443 w 4833938"/>
                <a:gd name="connsiteY10" fmla="*/ 581025 h 3867167"/>
                <a:gd name="connsiteX11" fmla="*/ 890585 w 4833938"/>
                <a:gd name="connsiteY11" fmla="*/ 673893 h 3867167"/>
                <a:gd name="connsiteX12" fmla="*/ 921543 w 4833938"/>
                <a:gd name="connsiteY12" fmla="*/ 678656 h 3867167"/>
                <a:gd name="connsiteX13" fmla="*/ 919162 w 4833938"/>
                <a:gd name="connsiteY13" fmla="*/ 709613 h 3867167"/>
                <a:gd name="connsiteX14" fmla="*/ 964406 w 4833938"/>
                <a:gd name="connsiteY14" fmla="*/ 714374 h 3867167"/>
                <a:gd name="connsiteX15" fmla="*/ 997714 w 4833938"/>
                <a:gd name="connsiteY15" fmla="*/ 835836 h 3867167"/>
                <a:gd name="connsiteX16" fmla="*/ 1114394 w 4833938"/>
                <a:gd name="connsiteY16" fmla="*/ 845360 h 3867167"/>
                <a:gd name="connsiteX17" fmla="*/ 1114396 w 4833938"/>
                <a:gd name="connsiteY17" fmla="*/ 873935 h 3867167"/>
                <a:gd name="connsiteX18" fmla="*/ 1464439 w 4833938"/>
                <a:gd name="connsiteY18" fmla="*/ 890604 h 3867167"/>
                <a:gd name="connsiteX19" fmla="*/ 1623984 w 4833938"/>
                <a:gd name="connsiteY19" fmla="*/ 885842 h 3867167"/>
                <a:gd name="connsiteX20" fmla="*/ 95220 w 4833938"/>
                <a:gd name="connsiteY20" fmla="*/ 3867167 h 3867167"/>
                <a:gd name="connsiteX21" fmla="*/ 504795 w 4833938"/>
                <a:gd name="connsiteY21" fmla="*/ 3738579 h 3867167"/>
                <a:gd name="connsiteX22" fmla="*/ 757208 w 4833938"/>
                <a:gd name="connsiteY22" fmla="*/ 3645711 h 3867167"/>
                <a:gd name="connsiteX23" fmla="*/ 1035814 w 4833938"/>
                <a:gd name="connsiteY23" fmla="*/ 3533791 h 3867167"/>
                <a:gd name="connsiteX24" fmla="*/ 1340613 w 4833938"/>
                <a:gd name="connsiteY24" fmla="*/ 3414729 h 3867167"/>
                <a:gd name="connsiteX25" fmla="*/ 1466821 w 4833938"/>
                <a:gd name="connsiteY25" fmla="*/ 3367104 h 3867167"/>
                <a:gd name="connsiteX26" fmla="*/ 1771621 w 4833938"/>
                <a:gd name="connsiteY26" fmla="*/ 3238516 h 3867167"/>
                <a:gd name="connsiteX27" fmla="*/ 2088326 w 4833938"/>
                <a:gd name="connsiteY27" fmla="*/ 3086116 h 3867167"/>
                <a:gd name="connsiteX28" fmla="*/ 2621727 w 4833938"/>
                <a:gd name="connsiteY28" fmla="*/ 2864660 h 3867167"/>
                <a:gd name="connsiteX29" fmla="*/ 2945576 w 4833938"/>
                <a:gd name="connsiteY29" fmla="*/ 2674160 h 3867167"/>
                <a:gd name="connsiteX30" fmla="*/ 3083689 w 4833938"/>
                <a:gd name="connsiteY30" fmla="*/ 2638442 h 3867167"/>
                <a:gd name="connsiteX31" fmla="*/ 3617088 w 4833938"/>
                <a:gd name="connsiteY31" fmla="*/ 2414605 h 3867167"/>
                <a:gd name="connsiteX32" fmla="*/ 4052858 w 4833938"/>
                <a:gd name="connsiteY32" fmla="*/ 2257442 h 3867167"/>
                <a:gd name="connsiteX33" fmla="*/ 4662457 w 4833938"/>
                <a:gd name="connsiteY33" fmla="*/ 1962166 h 3867167"/>
                <a:gd name="connsiteX34" fmla="*/ 4833938 w 4833938"/>
                <a:gd name="connsiteY34" fmla="*/ 1795462 h 3867167"/>
                <a:gd name="connsiteX0" fmla="*/ 0 w 4833938"/>
                <a:gd name="connsiteY0" fmla="*/ 0 h 3867167"/>
                <a:gd name="connsiteX1" fmla="*/ 66674 w 4833938"/>
                <a:gd name="connsiteY1" fmla="*/ 90488 h 3867167"/>
                <a:gd name="connsiteX2" fmla="*/ 102393 w 4833938"/>
                <a:gd name="connsiteY2" fmla="*/ 207169 h 3867167"/>
                <a:gd name="connsiteX3" fmla="*/ 109537 w 4833938"/>
                <a:gd name="connsiteY3" fmla="*/ 309564 h 3867167"/>
                <a:gd name="connsiteX4" fmla="*/ 188118 w 4833938"/>
                <a:gd name="connsiteY4" fmla="*/ 407194 h 3867167"/>
                <a:gd name="connsiteX5" fmla="*/ 640556 w 4833938"/>
                <a:gd name="connsiteY5" fmla="*/ 454818 h 3867167"/>
                <a:gd name="connsiteX6" fmla="*/ 642936 w 4833938"/>
                <a:gd name="connsiteY6" fmla="*/ 478630 h 3867167"/>
                <a:gd name="connsiteX7" fmla="*/ 823912 w 4833938"/>
                <a:gd name="connsiteY7" fmla="*/ 490537 h 3867167"/>
                <a:gd name="connsiteX8" fmla="*/ 850106 w 4833938"/>
                <a:gd name="connsiteY8" fmla="*/ 547688 h 3867167"/>
                <a:gd name="connsiteX9" fmla="*/ 883443 w 4833938"/>
                <a:gd name="connsiteY9" fmla="*/ 581025 h 3867167"/>
                <a:gd name="connsiteX10" fmla="*/ 890585 w 4833938"/>
                <a:gd name="connsiteY10" fmla="*/ 673893 h 3867167"/>
                <a:gd name="connsiteX11" fmla="*/ 921543 w 4833938"/>
                <a:gd name="connsiteY11" fmla="*/ 678656 h 3867167"/>
                <a:gd name="connsiteX12" fmla="*/ 919162 w 4833938"/>
                <a:gd name="connsiteY12" fmla="*/ 709613 h 3867167"/>
                <a:gd name="connsiteX13" fmla="*/ 964406 w 4833938"/>
                <a:gd name="connsiteY13" fmla="*/ 714374 h 3867167"/>
                <a:gd name="connsiteX14" fmla="*/ 997714 w 4833938"/>
                <a:gd name="connsiteY14" fmla="*/ 835836 h 3867167"/>
                <a:gd name="connsiteX15" fmla="*/ 1114394 w 4833938"/>
                <a:gd name="connsiteY15" fmla="*/ 845360 h 3867167"/>
                <a:gd name="connsiteX16" fmla="*/ 1114396 w 4833938"/>
                <a:gd name="connsiteY16" fmla="*/ 873935 h 3867167"/>
                <a:gd name="connsiteX17" fmla="*/ 1464439 w 4833938"/>
                <a:gd name="connsiteY17" fmla="*/ 890604 h 3867167"/>
                <a:gd name="connsiteX18" fmla="*/ 1623984 w 4833938"/>
                <a:gd name="connsiteY18" fmla="*/ 885842 h 3867167"/>
                <a:gd name="connsiteX19" fmla="*/ 95220 w 4833938"/>
                <a:gd name="connsiteY19" fmla="*/ 3867167 h 3867167"/>
                <a:gd name="connsiteX20" fmla="*/ 504795 w 4833938"/>
                <a:gd name="connsiteY20" fmla="*/ 3738579 h 3867167"/>
                <a:gd name="connsiteX21" fmla="*/ 757208 w 4833938"/>
                <a:gd name="connsiteY21" fmla="*/ 3645711 h 3867167"/>
                <a:gd name="connsiteX22" fmla="*/ 1035814 w 4833938"/>
                <a:gd name="connsiteY22" fmla="*/ 3533791 h 3867167"/>
                <a:gd name="connsiteX23" fmla="*/ 1340613 w 4833938"/>
                <a:gd name="connsiteY23" fmla="*/ 3414729 h 3867167"/>
                <a:gd name="connsiteX24" fmla="*/ 1466821 w 4833938"/>
                <a:gd name="connsiteY24" fmla="*/ 3367104 h 3867167"/>
                <a:gd name="connsiteX25" fmla="*/ 1771621 w 4833938"/>
                <a:gd name="connsiteY25" fmla="*/ 3238516 h 3867167"/>
                <a:gd name="connsiteX26" fmla="*/ 2088326 w 4833938"/>
                <a:gd name="connsiteY26" fmla="*/ 3086116 h 3867167"/>
                <a:gd name="connsiteX27" fmla="*/ 2621727 w 4833938"/>
                <a:gd name="connsiteY27" fmla="*/ 2864660 h 3867167"/>
                <a:gd name="connsiteX28" fmla="*/ 2945576 w 4833938"/>
                <a:gd name="connsiteY28" fmla="*/ 2674160 h 3867167"/>
                <a:gd name="connsiteX29" fmla="*/ 3083689 w 4833938"/>
                <a:gd name="connsiteY29" fmla="*/ 2638442 h 3867167"/>
                <a:gd name="connsiteX30" fmla="*/ 3617088 w 4833938"/>
                <a:gd name="connsiteY30" fmla="*/ 2414605 h 3867167"/>
                <a:gd name="connsiteX31" fmla="*/ 4052858 w 4833938"/>
                <a:gd name="connsiteY31" fmla="*/ 2257442 h 3867167"/>
                <a:gd name="connsiteX32" fmla="*/ 4662457 w 4833938"/>
                <a:gd name="connsiteY32" fmla="*/ 1962166 h 3867167"/>
                <a:gd name="connsiteX33" fmla="*/ 4833938 w 4833938"/>
                <a:gd name="connsiteY33" fmla="*/ 1795462 h 3867167"/>
                <a:gd name="connsiteX0" fmla="*/ 0 w 4833938"/>
                <a:gd name="connsiteY0" fmla="*/ 0 h 3867167"/>
                <a:gd name="connsiteX1" fmla="*/ 66674 w 4833938"/>
                <a:gd name="connsiteY1" fmla="*/ 90488 h 3867167"/>
                <a:gd name="connsiteX2" fmla="*/ 102393 w 4833938"/>
                <a:gd name="connsiteY2" fmla="*/ 207169 h 3867167"/>
                <a:gd name="connsiteX3" fmla="*/ 109537 w 4833938"/>
                <a:gd name="connsiteY3" fmla="*/ 309564 h 3867167"/>
                <a:gd name="connsiteX4" fmla="*/ 188118 w 4833938"/>
                <a:gd name="connsiteY4" fmla="*/ 407194 h 3867167"/>
                <a:gd name="connsiteX5" fmla="*/ 640556 w 4833938"/>
                <a:gd name="connsiteY5" fmla="*/ 454818 h 3867167"/>
                <a:gd name="connsiteX6" fmla="*/ 642936 w 4833938"/>
                <a:gd name="connsiteY6" fmla="*/ 478630 h 3867167"/>
                <a:gd name="connsiteX7" fmla="*/ 850106 w 4833938"/>
                <a:gd name="connsiteY7" fmla="*/ 547688 h 3867167"/>
                <a:gd name="connsiteX8" fmla="*/ 883443 w 4833938"/>
                <a:gd name="connsiteY8" fmla="*/ 581025 h 3867167"/>
                <a:gd name="connsiteX9" fmla="*/ 890585 w 4833938"/>
                <a:gd name="connsiteY9" fmla="*/ 673893 h 3867167"/>
                <a:gd name="connsiteX10" fmla="*/ 921543 w 4833938"/>
                <a:gd name="connsiteY10" fmla="*/ 678656 h 3867167"/>
                <a:gd name="connsiteX11" fmla="*/ 919162 w 4833938"/>
                <a:gd name="connsiteY11" fmla="*/ 709613 h 3867167"/>
                <a:gd name="connsiteX12" fmla="*/ 964406 w 4833938"/>
                <a:gd name="connsiteY12" fmla="*/ 714374 h 3867167"/>
                <a:gd name="connsiteX13" fmla="*/ 997714 w 4833938"/>
                <a:gd name="connsiteY13" fmla="*/ 835836 h 3867167"/>
                <a:gd name="connsiteX14" fmla="*/ 1114394 w 4833938"/>
                <a:gd name="connsiteY14" fmla="*/ 845360 h 3867167"/>
                <a:gd name="connsiteX15" fmla="*/ 1114396 w 4833938"/>
                <a:gd name="connsiteY15" fmla="*/ 873935 h 3867167"/>
                <a:gd name="connsiteX16" fmla="*/ 1464439 w 4833938"/>
                <a:gd name="connsiteY16" fmla="*/ 890604 h 3867167"/>
                <a:gd name="connsiteX17" fmla="*/ 1623984 w 4833938"/>
                <a:gd name="connsiteY17" fmla="*/ 885842 h 3867167"/>
                <a:gd name="connsiteX18" fmla="*/ 95220 w 4833938"/>
                <a:gd name="connsiteY18" fmla="*/ 3867167 h 3867167"/>
                <a:gd name="connsiteX19" fmla="*/ 504795 w 4833938"/>
                <a:gd name="connsiteY19" fmla="*/ 3738579 h 3867167"/>
                <a:gd name="connsiteX20" fmla="*/ 757208 w 4833938"/>
                <a:gd name="connsiteY20" fmla="*/ 3645711 h 3867167"/>
                <a:gd name="connsiteX21" fmla="*/ 1035814 w 4833938"/>
                <a:gd name="connsiteY21" fmla="*/ 3533791 h 3867167"/>
                <a:gd name="connsiteX22" fmla="*/ 1340613 w 4833938"/>
                <a:gd name="connsiteY22" fmla="*/ 3414729 h 3867167"/>
                <a:gd name="connsiteX23" fmla="*/ 1466821 w 4833938"/>
                <a:gd name="connsiteY23" fmla="*/ 3367104 h 3867167"/>
                <a:gd name="connsiteX24" fmla="*/ 1771621 w 4833938"/>
                <a:gd name="connsiteY24" fmla="*/ 3238516 h 3867167"/>
                <a:gd name="connsiteX25" fmla="*/ 2088326 w 4833938"/>
                <a:gd name="connsiteY25" fmla="*/ 3086116 h 3867167"/>
                <a:gd name="connsiteX26" fmla="*/ 2621727 w 4833938"/>
                <a:gd name="connsiteY26" fmla="*/ 2864660 h 3867167"/>
                <a:gd name="connsiteX27" fmla="*/ 2945576 w 4833938"/>
                <a:gd name="connsiteY27" fmla="*/ 2674160 h 3867167"/>
                <a:gd name="connsiteX28" fmla="*/ 3083689 w 4833938"/>
                <a:gd name="connsiteY28" fmla="*/ 2638442 h 3867167"/>
                <a:gd name="connsiteX29" fmla="*/ 3617088 w 4833938"/>
                <a:gd name="connsiteY29" fmla="*/ 2414605 h 3867167"/>
                <a:gd name="connsiteX30" fmla="*/ 4052858 w 4833938"/>
                <a:gd name="connsiteY30" fmla="*/ 2257442 h 3867167"/>
                <a:gd name="connsiteX31" fmla="*/ 4662457 w 4833938"/>
                <a:gd name="connsiteY31" fmla="*/ 1962166 h 3867167"/>
                <a:gd name="connsiteX32" fmla="*/ 4833938 w 4833938"/>
                <a:gd name="connsiteY32" fmla="*/ 1795462 h 3867167"/>
                <a:gd name="connsiteX0" fmla="*/ 0 w 4833938"/>
                <a:gd name="connsiteY0" fmla="*/ 0 h 3867167"/>
                <a:gd name="connsiteX1" fmla="*/ 66674 w 4833938"/>
                <a:gd name="connsiteY1" fmla="*/ 90488 h 3867167"/>
                <a:gd name="connsiteX2" fmla="*/ 102393 w 4833938"/>
                <a:gd name="connsiteY2" fmla="*/ 207169 h 3867167"/>
                <a:gd name="connsiteX3" fmla="*/ 109537 w 4833938"/>
                <a:gd name="connsiteY3" fmla="*/ 309564 h 3867167"/>
                <a:gd name="connsiteX4" fmla="*/ 188118 w 4833938"/>
                <a:gd name="connsiteY4" fmla="*/ 407194 h 3867167"/>
                <a:gd name="connsiteX5" fmla="*/ 640556 w 4833938"/>
                <a:gd name="connsiteY5" fmla="*/ 454818 h 3867167"/>
                <a:gd name="connsiteX6" fmla="*/ 642936 w 4833938"/>
                <a:gd name="connsiteY6" fmla="*/ 478630 h 3867167"/>
                <a:gd name="connsiteX7" fmla="*/ 850106 w 4833938"/>
                <a:gd name="connsiteY7" fmla="*/ 547688 h 3867167"/>
                <a:gd name="connsiteX8" fmla="*/ 890585 w 4833938"/>
                <a:gd name="connsiteY8" fmla="*/ 673893 h 3867167"/>
                <a:gd name="connsiteX9" fmla="*/ 921543 w 4833938"/>
                <a:gd name="connsiteY9" fmla="*/ 678656 h 3867167"/>
                <a:gd name="connsiteX10" fmla="*/ 919162 w 4833938"/>
                <a:gd name="connsiteY10" fmla="*/ 709613 h 3867167"/>
                <a:gd name="connsiteX11" fmla="*/ 964406 w 4833938"/>
                <a:gd name="connsiteY11" fmla="*/ 714374 h 3867167"/>
                <a:gd name="connsiteX12" fmla="*/ 997714 w 4833938"/>
                <a:gd name="connsiteY12" fmla="*/ 835836 h 3867167"/>
                <a:gd name="connsiteX13" fmla="*/ 1114394 w 4833938"/>
                <a:gd name="connsiteY13" fmla="*/ 845360 h 3867167"/>
                <a:gd name="connsiteX14" fmla="*/ 1114396 w 4833938"/>
                <a:gd name="connsiteY14" fmla="*/ 873935 h 3867167"/>
                <a:gd name="connsiteX15" fmla="*/ 1464439 w 4833938"/>
                <a:gd name="connsiteY15" fmla="*/ 890604 h 3867167"/>
                <a:gd name="connsiteX16" fmla="*/ 1623984 w 4833938"/>
                <a:gd name="connsiteY16" fmla="*/ 885842 h 3867167"/>
                <a:gd name="connsiteX17" fmla="*/ 95220 w 4833938"/>
                <a:gd name="connsiteY17" fmla="*/ 3867167 h 3867167"/>
                <a:gd name="connsiteX18" fmla="*/ 504795 w 4833938"/>
                <a:gd name="connsiteY18" fmla="*/ 3738579 h 3867167"/>
                <a:gd name="connsiteX19" fmla="*/ 757208 w 4833938"/>
                <a:gd name="connsiteY19" fmla="*/ 3645711 h 3867167"/>
                <a:gd name="connsiteX20" fmla="*/ 1035814 w 4833938"/>
                <a:gd name="connsiteY20" fmla="*/ 3533791 h 3867167"/>
                <a:gd name="connsiteX21" fmla="*/ 1340613 w 4833938"/>
                <a:gd name="connsiteY21" fmla="*/ 3414729 h 3867167"/>
                <a:gd name="connsiteX22" fmla="*/ 1466821 w 4833938"/>
                <a:gd name="connsiteY22" fmla="*/ 3367104 h 3867167"/>
                <a:gd name="connsiteX23" fmla="*/ 1771621 w 4833938"/>
                <a:gd name="connsiteY23" fmla="*/ 3238516 h 3867167"/>
                <a:gd name="connsiteX24" fmla="*/ 2088326 w 4833938"/>
                <a:gd name="connsiteY24" fmla="*/ 3086116 h 3867167"/>
                <a:gd name="connsiteX25" fmla="*/ 2621727 w 4833938"/>
                <a:gd name="connsiteY25" fmla="*/ 2864660 h 3867167"/>
                <a:gd name="connsiteX26" fmla="*/ 2945576 w 4833938"/>
                <a:gd name="connsiteY26" fmla="*/ 2674160 h 3867167"/>
                <a:gd name="connsiteX27" fmla="*/ 3083689 w 4833938"/>
                <a:gd name="connsiteY27" fmla="*/ 2638442 h 3867167"/>
                <a:gd name="connsiteX28" fmla="*/ 3617088 w 4833938"/>
                <a:gd name="connsiteY28" fmla="*/ 2414605 h 3867167"/>
                <a:gd name="connsiteX29" fmla="*/ 4052858 w 4833938"/>
                <a:gd name="connsiteY29" fmla="*/ 2257442 h 3867167"/>
                <a:gd name="connsiteX30" fmla="*/ 4662457 w 4833938"/>
                <a:gd name="connsiteY30" fmla="*/ 1962166 h 3867167"/>
                <a:gd name="connsiteX31" fmla="*/ 4833938 w 4833938"/>
                <a:gd name="connsiteY31" fmla="*/ 1795462 h 3867167"/>
                <a:gd name="connsiteX0" fmla="*/ 0 w 4833938"/>
                <a:gd name="connsiteY0" fmla="*/ 0 h 3867167"/>
                <a:gd name="connsiteX1" fmla="*/ 66674 w 4833938"/>
                <a:gd name="connsiteY1" fmla="*/ 90488 h 3867167"/>
                <a:gd name="connsiteX2" fmla="*/ 102393 w 4833938"/>
                <a:gd name="connsiteY2" fmla="*/ 207169 h 3867167"/>
                <a:gd name="connsiteX3" fmla="*/ 109537 w 4833938"/>
                <a:gd name="connsiteY3" fmla="*/ 309564 h 3867167"/>
                <a:gd name="connsiteX4" fmla="*/ 640556 w 4833938"/>
                <a:gd name="connsiteY4" fmla="*/ 454818 h 3867167"/>
                <a:gd name="connsiteX5" fmla="*/ 642936 w 4833938"/>
                <a:gd name="connsiteY5" fmla="*/ 478630 h 3867167"/>
                <a:gd name="connsiteX6" fmla="*/ 850106 w 4833938"/>
                <a:gd name="connsiteY6" fmla="*/ 547688 h 3867167"/>
                <a:gd name="connsiteX7" fmla="*/ 890585 w 4833938"/>
                <a:gd name="connsiteY7" fmla="*/ 673893 h 3867167"/>
                <a:gd name="connsiteX8" fmla="*/ 921543 w 4833938"/>
                <a:gd name="connsiteY8" fmla="*/ 678656 h 3867167"/>
                <a:gd name="connsiteX9" fmla="*/ 919162 w 4833938"/>
                <a:gd name="connsiteY9" fmla="*/ 709613 h 3867167"/>
                <a:gd name="connsiteX10" fmla="*/ 964406 w 4833938"/>
                <a:gd name="connsiteY10" fmla="*/ 714374 h 3867167"/>
                <a:gd name="connsiteX11" fmla="*/ 997714 w 4833938"/>
                <a:gd name="connsiteY11" fmla="*/ 835836 h 3867167"/>
                <a:gd name="connsiteX12" fmla="*/ 1114394 w 4833938"/>
                <a:gd name="connsiteY12" fmla="*/ 845360 h 3867167"/>
                <a:gd name="connsiteX13" fmla="*/ 1114396 w 4833938"/>
                <a:gd name="connsiteY13" fmla="*/ 873935 h 3867167"/>
                <a:gd name="connsiteX14" fmla="*/ 1464439 w 4833938"/>
                <a:gd name="connsiteY14" fmla="*/ 890604 h 3867167"/>
                <a:gd name="connsiteX15" fmla="*/ 1623984 w 4833938"/>
                <a:gd name="connsiteY15" fmla="*/ 885842 h 3867167"/>
                <a:gd name="connsiteX16" fmla="*/ 95220 w 4833938"/>
                <a:gd name="connsiteY16" fmla="*/ 3867167 h 3867167"/>
                <a:gd name="connsiteX17" fmla="*/ 504795 w 4833938"/>
                <a:gd name="connsiteY17" fmla="*/ 3738579 h 3867167"/>
                <a:gd name="connsiteX18" fmla="*/ 757208 w 4833938"/>
                <a:gd name="connsiteY18" fmla="*/ 3645711 h 3867167"/>
                <a:gd name="connsiteX19" fmla="*/ 1035814 w 4833938"/>
                <a:gd name="connsiteY19" fmla="*/ 3533791 h 3867167"/>
                <a:gd name="connsiteX20" fmla="*/ 1340613 w 4833938"/>
                <a:gd name="connsiteY20" fmla="*/ 3414729 h 3867167"/>
                <a:gd name="connsiteX21" fmla="*/ 1466821 w 4833938"/>
                <a:gd name="connsiteY21" fmla="*/ 3367104 h 3867167"/>
                <a:gd name="connsiteX22" fmla="*/ 1771621 w 4833938"/>
                <a:gd name="connsiteY22" fmla="*/ 3238516 h 3867167"/>
                <a:gd name="connsiteX23" fmla="*/ 2088326 w 4833938"/>
                <a:gd name="connsiteY23" fmla="*/ 3086116 h 3867167"/>
                <a:gd name="connsiteX24" fmla="*/ 2621727 w 4833938"/>
                <a:gd name="connsiteY24" fmla="*/ 2864660 h 3867167"/>
                <a:gd name="connsiteX25" fmla="*/ 2945576 w 4833938"/>
                <a:gd name="connsiteY25" fmla="*/ 2674160 h 3867167"/>
                <a:gd name="connsiteX26" fmla="*/ 3083689 w 4833938"/>
                <a:gd name="connsiteY26" fmla="*/ 2638442 h 3867167"/>
                <a:gd name="connsiteX27" fmla="*/ 3617088 w 4833938"/>
                <a:gd name="connsiteY27" fmla="*/ 2414605 h 3867167"/>
                <a:gd name="connsiteX28" fmla="*/ 4052858 w 4833938"/>
                <a:gd name="connsiteY28" fmla="*/ 2257442 h 3867167"/>
                <a:gd name="connsiteX29" fmla="*/ 4662457 w 4833938"/>
                <a:gd name="connsiteY29" fmla="*/ 1962166 h 3867167"/>
                <a:gd name="connsiteX30" fmla="*/ 4833938 w 4833938"/>
                <a:gd name="connsiteY30" fmla="*/ 1795462 h 3867167"/>
                <a:gd name="connsiteX0" fmla="*/ 0 w 4833938"/>
                <a:gd name="connsiteY0" fmla="*/ 0 h 3867167"/>
                <a:gd name="connsiteX1" fmla="*/ 66674 w 4833938"/>
                <a:gd name="connsiteY1" fmla="*/ 90488 h 3867167"/>
                <a:gd name="connsiteX2" fmla="*/ 102393 w 4833938"/>
                <a:gd name="connsiteY2" fmla="*/ 207169 h 3867167"/>
                <a:gd name="connsiteX3" fmla="*/ 640556 w 4833938"/>
                <a:gd name="connsiteY3" fmla="*/ 454818 h 3867167"/>
                <a:gd name="connsiteX4" fmla="*/ 642936 w 4833938"/>
                <a:gd name="connsiteY4" fmla="*/ 478630 h 3867167"/>
                <a:gd name="connsiteX5" fmla="*/ 850106 w 4833938"/>
                <a:gd name="connsiteY5" fmla="*/ 547688 h 3867167"/>
                <a:gd name="connsiteX6" fmla="*/ 890585 w 4833938"/>
                <a:gd name="connsiteY6" fmla="*/ 673893 h 3867167"/>
                <a:gd name="connsiteX7" fmla="*/ 921543 w 4833938"/>
                <a:gd name="connsiteY7" fmla="*/ 678656 h 3867167"/>
                <a:gd name="connsiteX8" fmla="*/ 919162 w 4833938"/>
                <a:gd name="connsiteY8" fmla="*/ 709613 h 3867167"/>
                <a:gd name="connsiteX9" fmla="*/ 964406 w 4833938"/>
                <a:gd name="connsiteY9" fmla="*/ 714374 h 3867167"/>
                <a:gd name="connsiteX10" fmla="*/ 997714 w 4833938"/>
                <a:gd name="connsiteY10" fmla="*/ 835836 h 3867167"/>
                <a:gd name="connsiteX11" fmla="*/ 1114394 w 4833938"/>
                <a:gd name="connsiteY11" fmla="*/ 845360 h 3867167"/>
                <a:gd name="connsiteX12" fmla="*/ 1114396 w 4833938"/>
                <a:gd name="connsiteY12" fmla="*/ 873935 h 3867167"/>
                <a:gd name="connsiteX13" fmla="*/ 1464439 w 4833938"/>
                <a:gd name="connsiteY13" fmla="*/ 890604 h 3867167"/>
                <a:gd name="connsiteX14" fmla="*/ 1623984 w 4833938"/>
                <a:gd name="connsiteY14" fmla="*/ 885842 h 3867167"/>
                <a:gd name="connsiteX15" fmla="*/ 95220 w 4833938"/>
                <a:gd name="connsiteY15" fmla="*/ 3867167 h 3867167"/>
                <a:gd name="connsiteX16" fmla="*/ 504795 w 4833938"/>
                <a:gd name="connsiteY16" fmla="*/ 3738579 h 3867167"/>
                <a:gd name="connsiteX17" fmla="*/ 757208 w 4833938"/>
                <a:gd name="connsiteY17" fmla="*/ 3645711 h 3867167"/>
                <a:gd name="connsiteX18" fmla="*/ 1035814 w 4833938"/>
                <a:gd name="connsiteY18" fmla="*/ 3533791 h 3867167"/>
                <a:gd name="connsiteX19" fmla="*/ 1340613 w 4833938"/>
                <a:gd name="connsiteY19" fmla="*/ 3414729 h 3867167"/>
                <a:gd name="connsiteX20" fmla="*/ 1466821 w 4833938"/>
                <a:gd name="connsiteY20" fmla="*/ 3367104 h 3867167"/>
                <a:gd name="connsiteX21" fmla="*/ 1771621 w 4833938"/>
                <a:gd name="connsiteY21" fmla="*/ 3238516 h 3867167"/>
                <a:gd name="connsiteX22" fmla="*/ 2088326 w 4833938"/>
                <a:gd name="connsiteY22" fmla="*/ 3086116 h 3867167"/>
                <a:gd name="connsiteX23" fmla="*/ 2621727 w 4833938"/>
                <a:gd name="connsiteY23" fmla="*/ 2864660 h 3867167"/>
                <a:gd name="connsiteX24" fmla="*/ 2945576 w 4833938"/>
                <a:gd name="connsiteY24" fmla="*/ 2674160 h 3867167"/>
                <a:gd name="connsiteX25" fmla="*/ 3083689 w 4833938"/>
                <a:gd name="connsiteY25" fmla="*/ 2638442 h 3867167"/>
                <a:gd name="connsiteX26" fmla="*/ 3617088 w 4833938"/>
                <a:gd name="connsiteY26" fmla="*/ 2414605 h 3867167"/>
                <a:gd name="connsiteX27" fmla="*/ 4052858 w 4833938"/>
                <a:gd name="connsiteY27" fmla="*/ 2257442 h 3867167"/>
                <a:gd name="connsiteX28" fmla="*/ 4662457 w 4833938"/>
                <a:gd name="connsiteY28" fmla="*/ 1962166 h 3867167"/>
                <a:gd name="connsiteX29" fmla="*/ 4833938 w 4833938"/>
                <a:gd name="connsiteY29" fmla="*/ 1795462 h 3867167"/>
                <a:gd name="connsiteX0" fmla="*/ 0 w 4833938"/>
                <a:gd name="connsiteY0" fmla="*/ 0 h 3867167"/>
                <a:gd name="connsiteX1" fmla="*/ 66674 w 4833938"/>
                <a:gd name="connsiteY1" fmla="*/ 90488 h 3867167"/>
                <a:gd name="connsiteX2" fmla="*/ 640556 w 4833938"/>
                <a:gd name="connsiteY2" fmla="*/ 454818 h 3867167"/>
                <a:gd name="connsiteX3" fmla="*/ 642936 w 4833938"/>
                <a:gd name="connsiteY3" fmla="*/ 478630 h 3867167"/>
                <a:gd name="connsiteX4" fmla="*/ 850106 w 4833938"/>
                <a:gd name="connsiteY4" fmla="*/ 547688 h 3867167"/>
                <a:gd name="connsiteX5" fmla="*/ 890585 w 4833938"/>
                <a:gd name="connsiteY5" fmla="*/ 673893 h 3867167"/>
                <a:gd name="connsiteX6" fmla="*/ 921543 w 4833938"/>
                <a:gd name="connsiteY6" fmla="*/ 678656 h 3867167"/>
                <a:gd name="connsiteX7" fmla="*/ 919162 w 4833938"/>
                <a:gd name="connsiteY7" fmla="*/ 709613 h 3867167"/>
                <a:gd name="connsiteX8" fmla="*/ 964406 w 4833938"/>
                <a:gd name="connsiteY8" fmla="*/ 714374 h 3867167"/>
                <a:gd name="connsiteX9" fmla="*/ 997714 w 4833938"/>
                <a:gd name="connsiteY9" fmla="*/ 835836 h 3867167"/>
                <a:gd name="connsiteX10" fmla="*/ 1114394 w 4833938"/>
                <a:gd name="connsiteY10" fmla="*/ 845360 h 3867167"/>
                <a:gd name="connsiteX11" fmla="*/ 1114396 w 4833938"/>
                <a:gd name="connsiteY11" fmla="*/ 873935 h 3867167"/>
                <a:gd name="connsiteX12" fmla="*/ 1464439 w 4833938"/>
                <a:gd name="connsiteY12" fmla="*/ 890604 h 3867167"/>
                <a:gd name="connsiteX13" fmla="*/ 1623984 w 4833938"/>
                <a:gd name="connsiteY13" fmla="*/ 885842 h 3867167"/>
                <a:gd name="connsiteX14" fmla="*/ 95220 w 4833938"/>
                <a:gd name="connsiteY14" fmla="*/ 3867167 h 3867167"/>
                <a:gd name="connsiteX15" fmla="*/ 504795 w 4833938"/>
                <a:gd name="connsiteY15" fmla="*/ 3738579 h 3867167"/>
                <a:gd name="connsiteX16" fmla="*/ 757208 w 4833938"/>
                <a:gd name="connsiteY16" fmla="*/ 3645711 h 3867167"/>
                <a:gd name="connsiteX17" fmla="*/ 1035814 w 4833938"/>
                <a:gd name="connsiteY17" fmla="*/ 3533791 h 3867167"/>
                <a:gd name="connsiteX18" fmla="*/ 1340613 w 4833938"/>
                <a:gd name="connsiteY18" fmla="*/ 3414729 h 3867167"/>
                <a:gd name="connsiteX19" fmla="*/ 1466821 w 4833938"/>
                <a:gd name="connsiteY19" fmla="*/ 3367104 h 3867167"/>
                <a:gd name="connsiteX20" fmla="*/ 1771621 w 4833938"/>
                <a:gd name="connsiteY20" fmla="*/ 3238516 h 3867167"/>
                <a:gd name="connsiteX21" fmla="*/ 2088326 w 4833938"/>
                <a:gd name="connsiteY21" fmla="*/ 3086116 h 3867167"/>
                <a:gd name="connsiteX22" fmla="*/ 2621727 w 4833938"/>
                <a:gd name="connsiteY22" fmla="*/ 2864660 h 3867167"/>
                <a:gd name="connsiteX23" fmla="*/ 2945576 w 4833938"/>
                <a:gd name="connsiteY23" fmla="*/ 2674160 h 3867167"/>
                <a:gd name="connsiteX24" fmla="*/ 3083689 w 4833938"/>
                <a:gd name="connsiteY24" fmla="*/ 2638442 h 3867167"/>
                <a:gd name="connsiteX25" fmla="*/ 3617088 w 4833938"/>
                <a:gd name="connsiteY25" fmla="*/ 2414605 h 3867167"/>
                <a:gd name="connsiteX26" fmla="*/ 4052858 w 4833938"/>
                <a:gd name="connsiteY26" fmla="*/ 2257442 h 3867167"/>
                <a:gd name="connsiteX27" fmla="*/ 4662457 w 4833938"/>
                <a:gd name="connsiteY27" fmla="*/ 1962166 h 3867167"/>
                <a:gd name="connsiteX28" fmla="*/ 4833938 w 4833938"/>
                <a:gd name="connsiteY28" fmla="*/ 1795462 h 3867167"/>
                <a:gd name="connsiteX0" fmla="*/ 0 w 4833938"/>
                <a:gd name="connsiteY0" fmla="*/ 0 h 3867167"/>
                <a:gd name="connsiteX1" fmla="*/ 640556 w 4833938"/>
                <a:gd name="connsiteY1" fmla="*/ 454818 h 3867167"/>
                <a:gd name="connsiteX2" fmla="*/ 642936 w 4833938"/>
                <a:gd name="connsiteY2" fmla="*/ 478630 h 3867167"/>
                <a:gd name="connsiteX3" fmla="*/ 850106 w 4833938"/>
                <a:gd name="connsiteY3" fmla="*/ 547688 h 3867167"/>
                <a:gd name="connsiteX4" fmla="*/ 890585 w 4833938"/>
                <a:gd name="connsiteY4" fmla="*/ 673893 h 3867167"/>
                <a:gd name="connsiteX5" fmla="*/ 921543 w 4833938"/>
                <a:gd name="connsiteY5" fmla="*/ 678656 h 3867167"/>
                <a:gd name="connsiteX6" fmla="*/ 919162 w 4833938"/>
                <a:gd name="connsiteY6" fmla="*/ 709613 h 3867167"/>
                <a:gd name="connsiteX7" fmla="*/ 964406 w 4833938"/>
                <a:gd name="connsiteY7" fmla="*/ 714374 h 3867167"/>
                <a:gd name="connsiteX8" fmla="*/ 997714 w 4833938"/>
                <a:gd name="connsiteY8" fmla="*/ 835836 h 3867167"/>
                <a:gd name="connsiteX9" fmla="*/ 1114394 w 4833938"/>
                <a:gd name="connsiteY9" fmla="*/ 845360 h 3867167"/>
                <a:gd name="connsiteX10" fmla="*/ 1114396 w 4833938"/>
                <a:gd name="connsiteY10" fmla="*/ 873935 h 3867167"/>
                <a:gd name="connsiteX11" fmla="*/ 1464439 w 4833938"/>
                <a:gd name="connsiteY11" fmla="*/ 890604 h 3867167"/>
                <a:gd name="connsiteX12" fmla="*/ 1623984 w 4833938"/>
                <a:gd name="connsiteY12" fmla="*/ 885842 h 3867167"/>
                <a:gd name="connsiteX13" fmla="*/ 95220 w 4833938"/>
                <a:gd name="connsiteY13" fmla="*/ 3867167 h 3867167"/>
                <a:gd name="connsiteX14" fmla="*/ 504795 w 4833938"/>
                <a:gd name="connsiteY14" fmla="*/ 3738579 h 3867167"/>
                <a:gd name="connsiteX15" fmla="*/ 757208 w 4833938"/>
                <a:gd name="connsiteY15" fmla="*/ 3645711 h 3867167"/>
                <a:gd name="connsiteX16" fmla="*/ 1035814 w 4833938"/>
                <a:gd name="connsiteY16" fmla="*/ 3533791 h 3867167"/>
                <a:gd name="connsiteX17" fmla="*/ 1340613 w 4833938"/>
                <a:gd name="connsiteY17" fmla="*/ 3414729 h 3867167"/>
                <a:gd name="connsiteX18" fmla="*/ 1466821 w 4833938"/>
                <a:gd name="connsiteY18" fmla="*/ 3367104 h 3867167"/>
                <a:gd name="connsiteX19" fmla="*/ 1771621 w 4833938"/>
                <a:gd name="connsiteY19" fmla="*/ 3238516 h 3867167"/>
                <a:gd name="connsiteX20" fmla="*/ 2088326 w 4833938"/>
                <a:gd name="connsiteY20" fmla="*/ 3086116 h 3867167"/>
                <a:gd name="connsiteX21" fmla="*/ 2621727 w 4833938"/>
                <a:gd name="connsiteY21" fmla="*/ 2864660 h 3867167"/>
                <a:gd name="connsiteX22" fmla="*/ 2945576 w 4833938"/>
                <a:gd name="connsiteY22" fmla="*/ 2674160 h 3867167"/>
                <a:gd name="connsiteX23" fmla="*/ 3083689 w 4833938"/>
                <a:gd name="connsiteY23" fmla="*/ 2638442 h 3867167"/>
                <a:gd name="connsiteX24" fmla="*/ 3617088 w 4833938"/>
                <a:gd name="connsiteY24" fmla="*/ 2414605 h 3867167"/>
                <a:gd name="connsiteX25" fmla="*/ 4052858 w 4833938"/>
                <a:gd name="connsiteY25" fmla="*/ 2257442 h 3867167"/>
                <a:gd name="connsiteX26" fmla="*/ 4662457 w 4833938"/>
                <a:gd name="connsiteY26" fmla="*/ 1962166 h 3867167"/>
                <a:gd name="connsiteX27" fmla="*/ 4833938 w 4833938"/>
                <a:gd name="connsiteY27" fmla="*/ 1795462 h 3867167"/>
                <a:gd name="connsiteX0" fmla="*/ 0 w 4833938"/>
                <a:gd name="connsiteY0" fmla="*/ 0 h 3867167"/>
                <a:gd name="connsiteX1" fmla="*/ 642936 w 4833938"/>
                <a:gd name="connsiteY1" fmla="*/ 478630 h 3867167"/>
                <a:gd name="connsiteX2" fmla="*/ 850106 w 4833938"/>
                <a:gd name="connsiteY2" fmla="*/ 547688 h 3867167"/>
                <a:gd name="connsiteX3" fmla="*/ 890585 w 4833938"/>
                <a:gd name="connsiteY3" fmla="*/ 673893 h 3867167"/>
                <a:gd name="connsiteX4" fmla="*/ 921543 w 4833938"/>
                <a:gd name="connsiteY4" fmla="*/ 678656 h 3867167"/>
                <a:gd name="connsiteX5" fmla="*/ 919162 w 4833938"/>
                <a:gd name="connsiteY5" fmla="*/ 709613 h 3867167"/>
                <a:gd name="connsiteX6" fmla="*/ 964406 w 4833938"/>
                <a:gd name="connsiteY6" fmla="*/ 714374 h 3867167"/>
                <a:gd name="connsiteX7" fmla="*/ 997714 w 4833938"/>
                <a:gd name="connsiteY7" fmla="*/ 835836 h 3867167"/>
                <a:gd name="connsiteX8" fmla="*/ 1114394 w 4833938"/>
                <a:gd name="connsiteY8" fmla="*/ 845360 h 3867167"/>
                <a:gd name="connsiteX9" fmla="*/ 1114396 w 4833938"/>
                <a:gd name="connsiteY9" fmla="*/ 873935 h 3867167"/>
                <a:gd name="connsiteX10" fmla="*/ 1464439 w 4833938"/>
                <a:gd name="connsiteY10" fmla="*/ 890604 h 3867167"/>
                <a:gd name="connsiteX11" fmla="*/ 1623984 w 4833938"/>
                <a:gd name="connsiteY11" fmla="*/ 885842 h 3867167"/>
                <a:gd name="connsiteX12" fmla="*/ 95220 w 4833938"/>
                <a:gd name="connsiteY12" fmla="*/ 3867167 h 3867167"/>
                <a:gd name="connsiteX13" fmla="*/ 504795 w 4833938"/>
                <a:gd name="connsiteY13" fmla="*/ 3738579 h 3867167"/>
                <a:gd name="connsiteX14" fmla="*/ 757208 w 4833938"/>
                <a:gd name="connsiteY14" fmla="*/ 3645711 h 3867167"/>
                <a:gd name="connsiteX15" fmla="*/ 1035814 w 4833938"/>
                <a:gd name="connsiteY15" fmla="*/ 3533791 h 3867167"/>
                <a:gd name="connsiteX16" fmla="*/ 1340613 w 4833938"/>
                <a:gd name="connsiteY16" fmla="*/ 3414729 h 3867167"/>
                <a:gd name="connsiteX17" fmla="*/ 1466821 w 4833938"/>
                <a:gd name="connsiteY17" fmla="*/ 3367104 h 3867167"/>
                <a:gd name="connsiteX18" fmla="*/ 1771621 w 4833938"/>
                <a:gd name="connsiteY18" fmla="*/ 3238516 h 3867167"/>
                <a:gd name="connsiteX19" fmla="*/ 2088326 w 4833938"/>
                <a:gd name="connsiteY19" fmla="*/ 3086116 h 3867167"/>
                <a:gd name="connsiteX20" fmla="*/ 2621727 w 4833938"/>
                <a:gd name="connsiteY20" fmla="*/ 2864660 h 3867167"/>
                <a:gd name="connsiteX21" fmla="*/ 2945576 w 4833938"/>
                <a:gd name="connsiteY21" fmla="*/ 2674160 h 3867167"/>
                <a:gd name="connsiteX22" fmla="*/ 3083689 w 4833938"/>
                <a:gd name="connsiteY22" fmla="*/ 2638442 h 3867167"/>
                <a:gd name="connsiteX23" fmla="*/ 3617088 w 4833938"/>
                <a:gd name="connsiteY23" fmla="*/ 2414605 h 3867167"/>
                <a:gd name="connsiteX24" fmla="*/ 4052858 w 4833938"/>
                <a:gd name="connsiteY24" fmla="*/ 2257442 h 3867167"/>
                <a:gd name="connsiteX25" fmla="*/ 4662457 w 4833938"/>
                <a:gd name="connsiteY25" fmla="*/ 1962166 h 3867167"/>
                <a:gd name="connsiteX26" fmla="*/ 4833938 w 4833938"/>
                <a:gd name="connsiteY26" fmla="*/ 1795462 h 3867167"/>
                <a:gd name="connsiteX0" fmla="*/ 0 w 4833938"/>
                <a:gd name="connsiteY0" fmla="*/ 0 h 3867167"/>
                <a:gd name="connsiteX1" fmla="*/ 850106 w 4833938"/>
                <a:gd name="connsiteY1" fmla="*/ 547688 h 3867167"/>
                <a:gd name="connsiteX2" fmla="*/ 890585 w 4833938"/>
                <a:gd name="connsiteY2" fmla="*/ 673893 h 3867167"/>
                <a:gd name="connsiteX3" fmla="*/ 921543 w 4833938"/>
                <a:gd name="connsiteY3" fmla="*/ 678656 h 3867167"/>
                <a:gd name="connsiteX4" fmla="*/ 919162 w 4833938"/>
                <a:gd name="connsiteY4" fmla="*/ 709613 h 3867167"/>
                <a:gd name="connsiteX5" fmla="*/ 964406 w 4833938"/>
                <a:gd name="connsiteY5" fmla="*/ 714374 h 3867167"/>
                <a:gd name="connsiteX6" fmla="*/ 997714 w 4833938"/>
                <a:gd name="connsiteY6" fmla="*/ 835836 h 3867167"/>
                <a:gd name="connsiteX7" fmla="*/ 1114394 w 4833938"/>
                <a:gd name="connsiteY7" fmla="*/ 845360 h 3867167"/>
                <a:gd name="connsiteX8" fmla="*/ 1114396 w 4833938"/>
                <a:gd name="connsiteY8" fmla="*/ 873935 h 3867167"/>
                <a:gd name="connsiteX9" fmla="*/ 1464439 w 4833938"/>
                <a:gd name="connsiteY9" fmla="*/ 890604 h 3867167"/>
                <a:gd name="connsiteX10" fmla="*/ 1623984 w 4833938"/>
                <a:gd name="connsiteY10" fmla="*/ 885842 h 3867167"/>
                <a:gd name="connsiteX11" fmla="*/ 95220 w 4833938"/>
                <a:gd name="connsiteY11" fmla="*/ 3867167 h 3867167"/>
                <a:gd name="connsiteX12" fmla="*/ 504795 w 4833938"/>
                <a:gd name="connsiteY12" fmla="*/ 3738579 h 3867167"/>
                <a:gd name="connsiteX13" fmla="*/ 757208 w 4833938"/>
                <a:gd name="connsiteY13" fmla="*/ 3645711 h 3867167"/>
                <a:gd name="connsiteX14" fmla="*/ 1035814 w 4833938"/>
                <a:gd name="connsiteY14" fmla="*/ 3533791 h 3867167"/>
                <a:gd name="connsiteX15" fmla="*/ 1340613 w 4833938"/>
                <a:gd name="connsiteY15" fmla="*/ 3414729 h 3867167"/>
                <a:gd name="connsiteX16" fmla="*/ 1466821 w 4833938"/>
                <a:gd name="connsiteY16" fmla="*/ 3367104 h 3867167"/>
                <a:gd name="connsiteX17" fmla="*/ 1771621 w 4833938"/>
                <a:gd name="connsiteY17" fmla="*/ 3238516 h 3867167"/>
                <a:gd name="connsiteX18" fmla="*/ 2088326 w 4833938"/>
                <a:gd name="connsiteY18" fmla="*/ 3086116 h 3867167"/>
                <a:gd name="connsiteX19" fmla="*/ 2621727 w 4833938"/>
                <a:gd name="connsiteY19" fmla="*/ 2864660 h 3867167"/>
                <a:gd name="connsiteX20" fmla="*/ 2945576 w 4833938"/>
                <a:gd name="connsiteY20" fmla="*/ 2674160 h 3867167"/>
                <a:gd name="connsiteX21" fmla="*/ 3083689 w 4833938"/>
                <a:gd name="connsiteY21" fmla="*/ 2638442 h 3867167"/>
                <a:gd name="connsiteX22" fmla="*/ 3617088 w 4833938"/>
                <a:gd name="connsiteY22" fmla="*/ 2414605 h 3867167"/>
                <a:gd name="connsiteX23" fmla="*/ 4052858 w 4833938"/>
                <a:gd name="connsiteY23" fmla="*/ 2257442 h 3867167"/>
                <a:gd name="connsiteX24" fmla="*/ 4662457 w 4833938"/>
                <a:gd name="connsiteY24" fmla="*/ 1962166 h 3867167"/>
                <a:gd name="connsiteX25" fmla="*/ 4833938 w 4833938"/>
                <a:gd name="connsiteY25" fmla="*/ 1795462 h 3867167"/>
                <a:gd name="connsiteX0" fmla="*/ 0 w 4833938"/>
                <a:gd name="connsiteY0" fmla="*/ 0 h 3867167"/>
                <a:gd name="connsiteX1" fmla="*/ 890585 w 4833938"/>
                <a:gd name="connsiteY1" fmla="*/ 673893 h 3867167"/>
                <a:gd name="connsiteX2" fmla="*/ 921543 w 4833938"/>
                <a:gd name="connsiteY2" fmla="*/ 678656 h 3867167"/>
                <a:gd name="connsiteX3" fmla="*/ 919162 w 4833938"/>
                <a:gd name="connsiteY3" fmla="*/ 709613 h 3867167"/>
                <a:gd name="connsiteX4" fmla="*/ 964406 w 4833938"/>
                <a:gd name="connsiteY4" fmla="*/ 714374 h 3867167"/>
                <a:gd name="connsiteX5" fmla="*/ 997714 w 4833938"/>
                <a:gd name="connsiteY5" fmla="*/ 835836 h 3867167"/>
                <a:gd name="connsiteX6" fmla="*/ 1114394 w 4833938"/>
                <a:gd name="connsiteY6" fmla="*/ 845360 h 3867167"/>
                <a:gd name="connsiteX7" fmla="*/ 1114396 w 4833938"/>
                <a:gd name="connsiteY7" fmla="*/ 873935 h 3867167"/>
                <a:gd name="connsiteX8" fmla="*/ 1464439 w 4833938"/>
                <a:gd name="connsiteY8" fmla="*/ 890604 h 3867167"/>
                <a:gd name="connsiteX9" fmla="*/ 1623984 w 4833938"/>
                <a:gd name="connsiteY9" fmla="*/ 885842 h 3867167"/>
                <a:gd name="connsiteX10" fmla="*/ 95220 w 4833938"/>
                <a:gd name="connsiteY10" fmla="*/ 3867167 h 3867167"/>
                <a:gd name="connsiteX11" fmla="*/ 504795 w 4833938"/>
                <a:gd name="connsiteY11" fmla="*/ 3738579 h 3867167"/>
                <a:gd name="connsiteX12" fmla="*/ 757208 w 4833938"/>
                <a:gd name="connsiteY12" fmla="*/ 3645711 h 3867167"/>
                <a:gd name="connsiteX13" fmla="*/ 1035814 w 4833938"/>
                <a:gd name="connsiteY13" fmla="*/ 3533791 h 3867167"/>
                <a:gd name="connsiteX14" fmla="*/ 1340613 w 4833938"/>
                <a:gd name="connsiteY14" fmla="*/ 3414729 h 3867167"/>
                <a:gd name="connsiteX15" fmla="*/ 1466821 w 4833938"/>
                <a:gd name="connsiteY15" fmla="*/ 3367104 h 3867167"/>
                <a:gd name="connsiteX16" fmla="*/ 1771621 w 4833938"/>
                <a:gd name="connsiteY16" fmla="*/ 3238516 h 3867167"/>
                <a:gd name="connsiteX17" fmla="*/ 2088326 w 4833938"/>
                <a:gd name="connsiteY17" fmla="*/ 3086116 h 3867167"/>
                <a:gd name="connsiteX18" fmla="*/ 2621727 w 4833938"/>
                <a:gd name="connsiteY18" fmla="*/ 2864660 h 3867167"/>
                <a:gd name="connsiteX19" fmla="*/ 2945576 w 4833938"/>
                <a:gd name="connsiteY19" fmla="*/ 2674160 h 3867167"/>
                <a:gd name="connsiteX20" fmla="*/ 3083689 w 4833938"/>
                <a:gd name="connsiteY20" fmla="*/ 2638442 h 3867167"/>
                <a:gd name="connsiteX21" fmla="*/ 3617088 w 4833938"/>
                <a:gd name="connsiteY21" fmla="*/ 2414605 h 3867167"/>
                <a:gd name="connsiteX22" fmla="*/ 4052858 w 4833938"/>
                <a:gd name="connsiteY22" fmla="*/ 2257442 h 3867167"/>
                <a:gd name="connsiteX23" fmla="*/ 4662457 w 4833938"/>
                <a:gd name="connsiteY23" fmla="*/ 1962166 h 3867167"/>
                <a:gd name="connsiteX24" fmla="*/ 4833938 w 4833938"/>
                <a:gd name="connsiteY24" fmla="*/ 1795462 h 3867167"/>
                <a:gd name="connsiteX0" fmla="*/ 795365 w 4738718"/>
                <a:gd name="connsiteY0" fmla="*/ 0 h 3193274"/>
                <a:gd name="connsiteX1" fmla="*/ 826323 w 4738718"/>
                <a:gd name="connsiteY1" fmla="*/ 4763 h 3193274"/>
                <a:gd name="connsiteX2" fmla="*/ 823942 w 4738718"/>
                <a:gd name="connsiteY2" fmla="*/ 35720 h 3193274"/>
                <a:gd name="connsiteX3" fmla="*/ 869186 w 4738718"/>
                <a:gd name="connsiteY3" fmla="*/ 40481 h 3193274"/>
                <a:gd name="connsiteX4" fmla="*/ 902494 w 4738718"/>
                <a:gd name="connsiteY4" fmla="*/ 161943 h 3193274"/>
                <a:gd name="connsiteX5" fmla="*/ 1019174 w 4738718"/>
                <a:gd name="connsiteY5" fmla="*/ 171467 h 3193274"/>
                <a:gd name="connsiteX6" fmla="*/ 1019176 w 4738718"/>
                <a:gd name="connsiteY6" fmla="*/ 200042 h 3193274"/>
                <a:gd name="connsiteX7" fmla="*/ 1369219 w 4738718"/>
                <a:gd name="connsiteY7" fmla="*/ 216711 h 3193274"/>
                <a:gd name="connsiteX8" fmla="*/ 1528764 w 4738718"/>
                <a:gd name="connsiteY8" fmla="*/ 211949 h 3193274"/>
                <a:gd name="connsiteX9" fmla="*/ 0 w 4738718"/>
                <a:gd name="connsiteY9" fmla="*/ 3193274 h 3193274"/>
                <a:gd name="connsiteX10" fmla="*/ 409575 w 4738718"/>
                <a:gd name="connsiteY10" fmla="*/ 3064686 h 3193274"/>
                <a:gd name="connsiteX11" fmla="*/ 661988 w 4738718"/>
                <a:gd name="connsiteY11" fmla="*/ 2971818 h 3193274"/>
                <a:gd name="connsiteX12" fmla="*/ 940594 w 4738718"/>
                <a:gd name="connsiteY12" fmla="*/ 2859898 h 3193274"/>
                <a:gd name="connsiteX13" fmla="*/ 1245393 w 4738718"/>
                <a:gd name="connsiteY13" fmla="*/ 2740836 h 3193274"/>
                <a:gd name="connsiteX14" fmla="*/ 1371601 w 4738718"/>
                <a:gd name="connsiteY14" fmla="*/ 2693211 h 3193274"/>
                <a:gd name="connsiteX15" fmla="*/ 1676401 w 4738718"/>
                <a:gd name="connsiteY15" fmla="*/ 2564623 h 3193274"/>
                <a:gd name="connsiteX16" fmla="*/ 1993106 w 4738718"/>
                <a:gd name="connsiteY16" fmla="*/ 2412223 h 3193274"/>
                <a:gd name="connsiteX17" fmla="*/ 2526507 w 4738718"/>
                <a:gd name="connsiteY17" fmla="*/ 2190767 h 3193274"/>
                <a:gd name="connsiteX18" fmla="*/ 2850356 w 4738718"/>
                <a:gd name="connsiteY18" fmla="*/ 2000267 h 3193274"/>
                <a:gd name="connsiteX19" fmla="*/ 2988469 w 4738718"/>
                <a:gd name="connsiteY19" fmla="*/ 1964549 h 3193274"/>
                <a:gd name="connsiteX20" fmla="*/ 3521868 w 4738718"/>
                <a:gd name="connsiteY20" fmla="*/ 1740712 h 3193274"/>
                <a:gd name="connsiteX21" fmla="*/ 3957638 w 4738718"/>
                <a:gd name="connsiteY21" fmla="*/ 1583549 h 3193274"/>
                <a:gd name="connsiteX22" fmla="*/ 4567237 w 4738718"/>
                <a:gd name="connsiteY22" fmla="*/ 1288273 h 3193274"/>
                <a:gd name="connsiteX23" fmla="*/ 4738718 w 4738718"/>
                <a:gd name="connsiteY23" fmla="*/ 1121569 h 3193274"/>
                <a:gd name="connsiteX0" fmla="*/ 795365 w 4738718"/>
                <a:gd name="connsiteY0" fmla="*/ 0 h 3193274"/>
                <a:gd name="connsiteX1" fmla="*/ 826323 w 4738718"/>
                <a:gd name="connsiteY1" fmla="*/ 4763 h 3193274"/>
                <a:gd name="connsiteX2" fmla="*/ 823942 w 4738718"/>
                <a:gd name="connsiteY2" fmla="*/ 35720 h 3193274"/>
                <a:gd name="connsiteX3" fmla="*/ 869186 w 4738718"/>
                <a:gd name="connsiteY3" fmla="*/ 40481 h 3193274"/>
                <a:gd name="connsiteX4" fmla="*/ 902494 w 4738718"/>
                <a:gd name="connsiteY4" fmla="*/ 161943 h 3193274"/>
                <a:gd name="connsiteX5" fmla="*/ 1019174 w 4738718"/>
                <a:gd name="connsiteY5" fmla="*/ 171467 h 3193274"/>
                <a:gd name="connsiteX6" fmla="*/ 1019176 w 4738718"/>
                <a:gd name="connsiteY6" fmla="*/ 200042 h 3193274"/>
                <a:gd name="connsiteX7" fmla="*/ 1369219 w 4738718"/>
                <a:gd name="connsiteY7" fmla="*/ 216711 h 3193274"/>
                <a:gd name="connsiteX8" fmla="*/ 0 w 4738718"/>
                <a:gd name="connsiteY8" fmla="*/ 3193274 h 3193274"/>
                <a:gd name="connsiteX9" fmla="*/ 409575 w 4738718"/>
                <a:gd name="connsiteY9" fmla="*/ 3064686 h 3193274"/>
                <a:gd name="connsiteX10" fmla="*/ 661988 w 4738718"/>
                <a:gd name="connsiteY10" fmla="*/ 2971818 h 3193274"/>
                <a:gd name="connsiteX11" fmla="*/ 940594 w 4738718"/>
                <a:gd name="connsiteY11" fmla="*/ 2859898 h 3193274"/>
                <a:gd name="connsiteX12" fmla="*/ 1245393 w 4738718"/>
                <a:gd name="connsiteY12" fmla="*/ 2740836 h 3193274"/>
                <a:gd name="connsiteX13" fmla="*/ 1371601 w 4738718"/>
                <a:gd name="connsiteY13" fmla="*/ 2693211 h 3193274"/>
                <a:gd name="connsiteX14" fmla="*/ 1676401 w 4738718"/>
                <a:gd name="connsiteY14" fmla="*/ 2564623 h 3193274"/>
                <a:gd name="connsiteX15" fmla="*/ 1993106 w 4738718"/>
                <a:gd name="connsiteY15" fmla="*/ 2412223 h 3193274"/>
                <a:gd name="connsiteX16" fmla="*/ 2526507 w 4738718"/>
                <a:gd name="connsiteY16" fmla="*/ 2190767 h 3193274"/>
                <a:gd name="connsiteX17" fmla="*/ 2850356 w 4738718"/>
                <a:gd name="connsiteY17" fmla="*/ 2000267 h 3193274"/>
                <a:gd name="connsiteX18" fmla="*/ 2988469 w 4738718"/>
                <a:gd name="connsiteY18" fmla="*/ 1964549 h 3193274"/>
                <a:gd name="connsiteX19" fmla="*/ 3521868 w 4738718"/>
                <a:gd name="connsiteY19" fmla="*/ 1740712 h 3193274"/>
                <a:gd name="connsiteX20" fmla="*/ 3957638 w 4738718"/>
                <a:gd name="connsiteY20" fmla="*/ 1583549 h 3193274"/>
                <a:gd name="connsiteX21" fmla="*/ 4567237 w 4738718"/>
                <a:gd name="connsiteY21" fmla="*/ 1288273 h 3193274"/>
                <a:gd name="connsiteX22" fmla="*/ 4738718 w 4738718"/>
                <a:gd name="connsiteY22" fmla="*/ 1121569 h 3193274"/>
                <a:gd name="connsiteX0" fmla="*/ 795365 w 4738718"/>
                <a:gd name="connsiteY0" fmla="*/ 0 h 3193274"/>
                <a:gd name="connsiteX1" fmla="*/ 826323 w 4738718"/>
                <a:gd name="connsiteY1" fmla="*/ 4763 h 3193274"/>
                <a:gd name="connsiteX2" fmla="*/ 823942 w 4738718"/>
                <a:gd name="connsiteY2" fmla="*/ 35720 h 3193274"/>
                <a:gd name="connsiteX3" fmla="*/ 869186 w 4738718"/>
                <a:gd name="connsiteY3" fmla="*/ 40481 h 3193274"/>
                <a:gd name="connsiteX4" fmla="*/ 902494 w 4738718"/>
                <a:gd name="connsiteY4" fmla="*/ 161943 h 3193274"/>
                <a:gd name="connsiteX5" fmla="*/ 1019174 w 4738718"/>
                <a:gd name="connsiteY5" fmla="*/ 171467 h 3193274"/>
                <a:gd name="connsiteX6" fmla="*/ 1019176 w 4738718"/>
                <a:gd name="connsiteY6" fmla="*/ 200042 h 3193274"/>
                <a:gd name="connsiteX7" fmla="*/ 0 w 4738718"/>
                <a:gd name="connsiteY7" fmla="*/ 3193274 h 3193274"/>
                <a:gd name="connsiteX8" fmla="*/ 409575 w 4738718"/>
                <a:gd name="connsiteY8" fmla="*/ 3064686 h 3193274"/>
                <a:gd name="connsiteX9" fmla="*/ 661988 w 4738718"/>
                <a:gd name="connsiteY9" fmla="*/ 2971818 h 3193274"/>
                <a:gd name="connsiteX10" fmla="*/ 940594 w 4738718"/>
                <a:gd name="connsiteY10" fmla="*/ 2859898 h 3193274"/>
                <a:gd name="connsiteX11" fmla="*/ 1245393 w 4738718"/>
                <a:gd name="connsiteY11" fmla="*/ 2740836 h 3193274"/>
                <a:gd name="connsiteX12" fmla="*/ 1371601 w 4738718"/>
                <a:gd name="connsiteY12" fmla="*/ 2693211 h 3193274"/>
                <a:gd name="connsiteX13" fmla="*/ 1676401 w 4738718"/>
                <a:gd name="connsiteY13" fmla="*/ 2564623 h 3193274"/>
                <a:gd name="connsiteX14" fmla="*/ 1993106 w 4738718"/>
                <a:gd name="connsiteY14" fmla="*/ 2412223 h 3193274"/>
                <a:gd name="connsiteX15" fmla="*/ 2526507 w 4738718"/>
                <a:gd name="connsiteY15" fmla="*/ 2190767 h 3193274"/>
                <a:gd name="connsiteX16" fmla="*/ 2850356 w 4738718"/>
                <a:gd name="connsiteY16" fmla="*/ 2000267 h 3193274"/>
                <a:gd name="connsiteX17" fmla="*/ 2988469 w 4738718"/>
                <a:gd name="connsiteY17" fmla="*/ 1964549 h 3193274"/>
                <a:gd name="connsiteX18" fmla="*/ 3521868 w 4738718"/>
                <a:gd name="connsiteY18" fmla="*/ 1740712 h 3193274"/>
                <a:gd name="connsiteX19" fmla="*/ 3957638 w 4738718"/>
                <a:gd name="connsiteY19" fmla="*/ 1583549 h 3193274"/>
                <a:gd name="connsiteX20" fmla="*/ 4567237 w 4738718"/>
                <a:gd name="connsiteY20" fmla="*/ 1288273 h 3193274"/>
                <a:gd name="connsiteX21" fmla="*/ 4738718 w 4738718"/>
                <a:gd name="connsiteY21" fmla="*/ 1121569 h 3193274"/>
                <a:gd name="connsiteX0" fmla="*/ 795365 w 4738718"/>
                <a:gd name="connsiteY0" fmla="*/ 0 h 3193274"/>
                <a:gd name="connsiteX1" fmla="*/ 826323 w 4738718"/>
                <a:gd name="connsiteY1" fmla="*/ 4763 h 3193274"/>
                <a:gd name="connsiteX2" fmla="*/ 823942 w 4738718"/>
                <a:gd name="connsiteY2" fmla="*/ 35720 h 3193274"/>
                <a:gd name="connsiteX3" fmla="*/ 869186 w 4738718"/>
                <a:gd name="connsiteY3" fmla="*/ 40481 h 3193274"/>
                <a:gd name="connsiteX4" fmla="*/ 902494 w 4738718"/>
                <a:gd name="connsiteY4" fmla="*/ 161943 h 3193274"/>
                <a:gd name="connsiteX5" fmla="*/ 1019174 w 4738718"/>
                <a:gd name="connsiteY5" fmla="*/ 171467 h 3193274"/>
                <a:gd name="connsiteX6" fmla="*/ 0 w 4738718"/>
                <a:gd name="connsiteY6" fmla="*/ 3193274 h 3193274"/>
                <a:gd name="connsiteX7" fmla="*/ 409575 w 4738718"/>
                <a:gd name="connsiteY7" fmla="*/ 3064686 h 3193274"/>
                <a:gd name="connsiteX8" fmla="*/ 661988 w 4738718"/>
                <a:gd name="connsiteY8" fmla="*/ 2971818 h 3193274"/>
                <a:gd name="connsiteX9" fmla="*/ 940594 w 4738718"/>
                <a:gd name="connsiteY9" fmla="*/ 2859898 h 3193274"/>
                <a:gd name="connsiteX10" fmla="*/ 1245393 w 4738718"/>
                <a:gd name="connsiteY10" fmla="*/ 2740836 h 3193274"/>
                <a:gd name="connsiteX11" fmla="*/ 1371601 w 4738718"/>
                <a:gd name="connsiteY11" fmla="*/ 2693211 h 3193274"/>
                <a:gd name="connsiteX12" fmla="*/ 1676401 w 4738718"/>
                <a:gd name="connsiteY12" fmla="*/ 2564623 h 3193274"/>
                <a:gd name="connsiteX13" fmla="*/ 1993106 w 4738718"/>
                <a:gd name="connsiteY13" fmla="*/ 2412223 h 3193274"/>
                <a:gd name="connsiteX14" fmla="*/ 2526507 w 4738718"/>
                <a:gd name="connsiteY14" fmla="*/ 2190767 h 3193274"/>
                <a:gd name="connsiteX15" fmla="*/ 2850356 w 4738718"/>
                <a:gd name="connsiteY15" fmla="*/ 2000267 h 3193274"/>
                <a:gd name="connsiteX16" fmla="*/ 2988469 w 4738718"/>
                <a:gd name="connsiteY16" fmla="*/ 1964549 h 3193274"/>
                <a:gd name="connsiteX17" fmla="*/ 3521868 w 4738718"/>
                <a:gd name="connsiteY17" fmla="*/ 1740712 h 3193274"/>
                <a:gd name="connsiteX18" fmla="*/ 3957638 w 4738718"/>
                <a:gd name="connsiteY18" fmla="*/ 1583549 h 3193274"/>
                <a:gd name="connsiteX19" fmla="*/ 4567237 w 4738718"/>
                <a:gd name="connsiteY19" fmla="*/ 1288273 h 3193274"/>
                <a:gd name="connsiteX20" fmla="*/ 4738718 w 4738718"/>
                <a:gd name="connsiteY20" fmla="*/ 1121569 h 3193274"/>
                <a:gd name="connsiteX0" fmla="*/ 795365 w 4738718"/>
                <a:gd name="connsiteY0" fmla="*/ 0 h 3193274"/>
                <a:gd name="connsiteX1" fmla="*/ 826323 w 4738718"/>
                <a:gd name="connsiteY1" fmla="*/ 4763 h 3193274"/>
                <a:gd name="connsiteX2" fmla="*/ 823942 w 4738718"/>
                <a:gd name="connsiteY2" fmla="*/ 35720 h 3193274"/>
                <a:gd name="connsiteX3" fmla="*/ 869186 w 4738718"/>
                <a:gd name="connsiteY3" fmla="*/ 40481 h 3193274"/>
                <a:gd name="connsiteX4" fmla="*/ 902494 w 4738718"/>
                <a:gd name="connsiteY4" fmla="*/ 161943 h 3193274"/>
                <a:gd name="connsiteX5" fmla="*/ 0 w 4738718"/>
                <a:gd name="connsiteY5" fmla="*/ 3193274 h 3193274"/>
                <a:gd name="connsiteX6" fmla="*/ 409575 w 4738718"/>
                <a:gd name="connsiteY6" fmla="*/ 3064686 h 3193274"/>
                <a:gd name="connsiteX7" fmla="*/ 661988 w 4738718"/>
                <a:gd name="connsiteY7" fmla="*/ 2971818 h 3193274"/>
                <a:gd name="connsiteX8" fmla="*/ 940594 w 4738718"/>
                <a:gd name="connsiteY8" fmla="*/ 2859898 h 3193274"/>
                <a:gd name="connsiteX9" fmla="*/ 1245393 w 4738718"/>
                <a:gd name="connsiteY9" fmla="*/ 2740836 h 3193274"/>
                <a:gd name="connsiteX10" fmla="*/ 1371601 w 4738718"/>
                <a:gd name="connsiteY10" fmla="*/ 2693211 h 3193274"/>
                <a:gd name="connsiteX11" fmla="*/ 1676401 w 4738718"/>
                <a:gd name="connsiteY11" fmla="*/ 2564623 h 3193274"/>
                <a:gd name="connsiteX12" fmla="*/ 1993106 w 4738718"/>
                <a:gd name="connsiteY12" fmla="*/ 2412223 h 3193274"/>
                <a:gd name="connsiteX13" fmla="*/ 2526507 w 4738718"/>
                <a:gd name="connsiteY13" fmla="*/ 2190767 h 3193274"/>
                <a:gd name="connsiteX14" fmla="*/ 2850356 w 4738718"/>
                <a:gd name="connsiteY14" fmla="*/ 2000267 h 3193274"/>
                <a:gd name="connsiteX15" fmla="*/ 2988469 w 4738718"/>
                <a:gd name="connsiteY15" fmla="*/ 1964549 h 3193274"/>
                <a:gd name="connsiteX16" fmla="*/ 3521868 w 4738718"/>
                <a:gd name="connsiteY16" fmla="*/ 1740712 h 3193274"/>
                <a:gd name="connsiteX17" fmla="*/ 3957638 w 4738718"/>
                <a:gd name="connsiteY17" fmla="*/ 1583549 h 3193274"/>
                <a:gd name="connsiteX18" fmla="*/ 4567237 w 4738718"/>
                <a:gd name="connsiteY18" fmla="*/ 1288273 h 3193274"/>
                <a:gd name="connsiteX19" fmla="*/ 4738718 w 4738718"/>
                <a:gd name="connsiteY19" fmla="*/ 1121569 h 3193274"/>
                <a:gd name="connsiteX0" fmla="*/ 795365 w 4738718"/>
                <a:gd name="connsiteY0" fmla="*/ 0 h 3193274"/>
                <a:gd name="connsiteX1" fmla="*/ 826323 w 4738718"/>
                <a:gd name="connsiteY1" fmla="*/ 4763 h 3193274"/>
                <a:gd name="connsiteX2" fmla="*/ 823942 w 4738718"/>
                <a:gd name="connsiteY2" fmla="*/ 35720 h 3193274"/>
                <a:gd name="connsiteX3" fmla="*/ 869186 w 4738718"/>
                <a:gd name="connsiteY3" fmla="*/ 40481 h 3193274"/>
                <a:gd name="connsiteX4" fmla="*/ 0 w 4738718"/>
                <a:gd name="connsiteY4" fmla="*/ 3193274 h 3193274"/>
                <a:gd name="connsiteX5" fmla="*/ 409575 w 4738718"/>
                <a:gd name="connsiteY5" fmla="*/ 3064686 h 3193274"/>
                <a:gd name="connsiteX6" fmla="*/ 661988 w 4738718"/>
                <a:gd name="connsiteY6" fmla="*/ 2971818 h 3193274"/>
                <a:gd name="connsiteX7" fmla="*/ 940594 w 4738718"/>
                <a:gd name="connsiteY7" fmla="*/ 2859898 h 3193274"/>
                <a:gd name="connsiteX8" fmla="*/ 1245393 w 4738718"/>
                <a:gd name="connsiteY8" fmla="*/ 2740836 h 3193274"/>
                <a:gd name="connsiteX9" fmla="*/ 1371601 w 4738718"/>
                <a:gd name="connsiteY9" fmla="*/ 2693211 h 3193274"/>
                <a:gd name="connsiteX10" fmla="*/ 1676401 w 4738718"/>
                <a:gd name="connsiteY10" fmla="*/ 2564623 h 3193274"/>
                <a:gd name="connsiteX11" fmla="*/ 1993106 w 4738718"/>
                <a:gd name="connsiteY11" fmla="*/ 2412223 h 3193274"/>
                <a:gd name="connsiteX12" fmla="*/ 2526507 w 4738718"/>
                <a:gd name="connsiteY12" fmla="*/ 2190767 h 3193274"/>
                <a:gd name="connsiteX13" fmla="*/ 2850356 w 4738718"/>
                <a:gd name="connsiteY13" fmla="*/ 2000267 h 3193274"/>
                <a:gd name="connsiteX14" fmla="*/ 2988469 w 4738718"/>
                <a:gd name="connsiteY14" fmla="*/ 1964549 h 3193274"/>
                <a:gd name="connsiteX15" fmla="*/ 3521868 w 4738718"/>
                <a:gd name="connsiteY15" fmla="*/ 1740712 h 3193274"/>
                <a:gd name="connsiteX16" fmla="*/ 3957638 w 4738718"/>
                <a:gd name="connsiteY16" fmla="*/ 1583549 h 3193274"/>
                <a:gd name="connsiteX17" fmla="*/ 4567237 w 4738718"/>
                <a:gd name="connsiteY17" fmla="*/ 1288273 h 3193274"/>
                <a:gd name="connsiteX18" fmla="*/ 4738718 w 4738718"/>
                <a:gd name="connsiteY18" fmla="*/ 1121569 h 3193274"/>
                <a:gd name="connsiteX0" fmla="*/ 795365 w 4738718"/>
                <a:gd name="connsiteY0" fmla="*/ 0 h 3193274"/>
                <a:gd name="connsiteX1" fmla="*/ 826323 w 4738718"/>
                <a:gd name="connsiteY1" fmla="*/ 4763 h 3193274"/>
                <a:gd name="connsiteX2" fmla="*/ 823942 w 4738718"/>
                <a:gd name="connsiteY2" fmla="*/ 35720 h 3193274"/>
                <a:gd name="connsiteX3" fmla="*/ 0 w 4738718"/>
                <a:gd name="connsiteY3" fmla="*/ 3193274 h 3193274"/>
                <a:gd name="connsiteX4" fmla="*/ 409575 w 4738718"/>
                <a:gd name="connsiteY4" fmla="*/ 3064686 h 3193274"/>
                <a:gd name="connsiteX5" fmla="*/ 661988 w 4738718"/>
                <a:gd name="connsiteY5" fmla="*/ 2971818 h 3193274"/>
                <a:gd name="connsiteX6" fmla="*/ 940594 w 4738718"/>
                <a:gd name="connsiteY6" fmla="*/ 2859898 h 3193274"/>
                <a:gd name="connsiteX7" fmla="*/ 1245393 w 4738718"/>
                <a:gd name="connsiteY7" fmla="*/ 2740836 h 3193274"/>
                <a:gd name="connsiteX8" fmla="*/ 1371601 w 4738718"/>
                <a:gd name="connsiteY8" fmla="*/ 2693211 h 3193274"/>
                <a:gd name="connsiteX9" fmla="*/ 1676401 w 4738718"/>
                <a:gd name="connsiteY9" fmla="*/ 2564623 h 3193274"/>
                <a:gd name="connsiteX10" fmla="*/ 1993106 w 4738718"/>
                <a:gd name="connsiteY10" fmla="*/ 2412223 h 3193274"/>
                <a:gd name="connsiteX11" fmla="*/ 2526507 w 4738718"/>
                <a:gd name="connsiteY11" fmla="*/ 2190767 h 3193274"/>
                <a:gd name="connsiteX12" fmla="*/ 2850356 w 4738718"/>
                <a:gd name="connsiteY12" fmla="*/ 2000267 h 3193274"/>
                <a:gd name="connsiteX13" fmla="*/ 2988469 w 4738718"/>
                <a:gd name="connsiteY13" fmla="*/ 1964549 h 3193274"/>
                <a:gd name="connsiteX14" fmla="*/ 3521868 w 4738718"/>
                <a:gd name="connsiteY14" fmla="*/ 1740712 h 3193274"/>
                <a:gd name="connsiteX15" fmla="*/ 3957638 w 4738718"/>
                <a:gd name="connsiteY15" fmla="*/ 1583549 h 3193274"/>
                <a:gd name="connsiteX16" fmla="*/ 4567237 w 4738718"/>
                <a:gd name="connsiteY16" fmla="*/ 1288273 h 3193274"/>
                <a:gd name="connsiteX17" fmla="*/ 4738718 w 4738718"/>
                <a:gd name="connsiteY17" fmla="*/ 1121569 h 3193274"/>
                <a:gd name="connsiteX0" fmla="*/ 795365 w 4738718"/>
                <a:gd name="connsiteY0" fmla="*/ 0 h 3193274"/>
                <a:gd name="connsiteX1" fmla="*/ 826323 w 4738718"/>
                <a:gd name="connsiteY1" fmla="*/ 4763 h 3193274"/>
                <a:gd name="connsiteX2" fmla="*/ 0 w 4738718"/>
                <a:gd name="connsiteY2" fmla="*/ 3193274 h 3193274"/>
                <a:gd name="connsiteX3" fmla="*/ 409575 w 4738718"/>
                <a:gd name="connsiteY3" fmla="*/ 3064686 h 3193274"/>
                <a:gd name="connsiteX4" fmla="*/ 661988 w 4738718"/>
                <a:gd name="connsiteY4" fmla="*/ 2971818 h 3193274"/>
                <a:gd name="connsiteX5" fmla="*/ 940594 w 4738718"/>
                <a:gd name="connsiteY5" fmla="*/ 2859898 h 3193274"/>
                <a:gd name="connsiteX6" fmla="*/ 1245393 w 4738718"/>
                <a:gd name="connsiteY6" fmla="*/ 2740836 h 3193274"/>
                <a:gd name="connsiteX7" fmla="*/ 1371601 w 4738718"/>
                <a:gd name="connsiteY7" fmla="*/ 2693211 h 3193274"/>
                <a:gd name="connsiteX8" fmla="*/ 1676401 w 4738718"/>
                <a:gd name="connsiteY8" fmla="*/ 2564623 h 3193274"/>
                <a:gd name="connsiteX9" fmla="*/ 1993106 w 4738718"/>
                <a:gd name="connsiteY9" fmla="*/ 2412223 h 3193274"/>
                <a:gd name="connsiteX10" fmla="*/ 2526507 w 4738718"/>
                <a:gd name="connsiteY10" fmla="*/ 2190767 h 3193274"/>
                <a:gd name="connsiteX11" fmla="*/ 2850356 w 4738718"/>
                <a:gd name="connsiteY11" fmla="*/ 2000267 h 3193274"/>
                <a:gd name="connsiteX12" fmla="*/ 2988469 w 4738718"/>
                <a:gd name="connsiteY12" fmla="*/ 1964549 h 3193274"/>
                <a:gd name="connsiteX13" fmla="*/ 3521868 w 4738718"/>
                <a:gd name="connsiteY13" fmla="*/ 1740712 h 3193274"/>
                <a:gd name="connsiteX14" fmla="*/ 3957638 w 4738718"/>
                <a:gd name="connsiteY14" fmla="*/ 1583549 h 3193274"/>
                <a:gd name="connsiteX15" fmla="*/ 4567237 w 4738718"/>
                <a:gd name="connsiteY15" fmla="*/ 1288273 h 3193274"/>
                <a:gd name="connsiteX16" fmla="*/ 4738718 w 4738718"/>
                <a:gd name="connsiteY16" fmla="*/ 1121569 h 3193274"/>
                <a:gd name="connsiteX0" fmla="*/ 795365 w 4738718"/>
                <a:gd name="connsiteY0" fmla="*/ 0 h 3193274"/>
                <a:gd name="connsiteX1" fmla="*/ 0 w 4738718"/>
                <a:gd name="connsiteY1" fmla="*/ 3193274 h 3193274"/>
                <a:gd name="connsiteX2" fmla="*/ 409575 w 4738718"/>
                <a:gd name="connsiteY2" fmla="*/ 3064686 h 3193274"/>
                <a:gd name="connsiteX3" fmla="*/ 661988 w 4738718"/>
                <a:gd name="connsiteY3" fmla="*/ 2971818 h 3193274"/>
                <a:gd name="connsiteX4" fmla="*/ 940594 w 4738718"/>
                <a:gd name="connsiteY4" fmla="*/ 2859898 h 3193274"/>
                <a:gd name="connsiteX5" fmla="*/ 1245393 w 4738718"/>
                <a:gd name="connsiteY5" fmla="*/ 2740836 h 3193274"/>
                <a:gd name="connsiteX6" fmla="*/ 1371601 w 4738718"/>
                <a:gd name="connsiteY6" fmla="*/ 2693211 h 3193274"/>
                <a:gd name="connsiteX7" fmla="*/ 1676401 w 4738718"/>
                <a:gd name="connsiteY7" fmla="*/ 2564623 h 3193274"/>
                <a:gd name="connsiteX8" fmla="*/ 1993106 w 4738718"/>
                <a:gd name="connsiteY8" fmla="*/ 2412223 h 3193274"/>
                <a:gd name="connsiteX9" fmla="*/ 2526507 w 4738718"/>
                <a:gd name="connsiteY9" fmla="*/ 2190767 h 3193274"/>
                <a:gd name="connsiteX10" fmla="*/ 2850356 w 4738718"/>
                <a:gd name="connsiteY10" fmla="*/ 2000267 h 3193274"/>
                <a:gd name="connsiteX11" fmla="*/ 2988469 w 4738718"/>
                <a:gd name="connsiteY11" fmla="*/ 1964549 h 3193274"/>
                <a:gd name="connsiteX12" fmla="*/ 3521868 w 4738718"/>
                <a:gd name="connsiteY12" fmla="*/ 1740712 h 3193274"/>
                <a:gd name="connsiteX13" fmla="*/ 3957638 w 4738718"/>
                <a:gd name="connsiteY13" fmla="*/ 1583549 h 3193274"/>
                <a:gd name="connsiteX14" fmla="*/ 4567237 w 4738718"/>
                <a:gd name="connsiteY14" fmla="*/ 1288273 h 3193274"/>
                <a:gd name="connsiteX15" fmla="*/ 4738718 w 4738718"/>
                <a:gd name="connsiteY15" fmla="*/ 1121569 h 3193274"/>
                <a:gd name="connsiteX0" fmla="*/ 0 w 4738718"/>
                <a:gd name="connsiteY0" fmla="*/ 2071705 h 2071705"/>
                <a:gd name="connsiteX1" fmla="*/ 409575 w 4738718"/>
                <a:gd name="connsiteY1" fmla="*/ 1943117 h 2071705"/>
                <a:gd name="connsiteX2" fmla="*/ 661988 w 4738718"/>
                <a:gd name="connsiteY2" fmla="*/ 1850249 h 2071705"/>
                <a:gd name="connsiteX3" fmla="*/ 940594 w 4738718"/>
                <a:gd name="connsiteY3" fmla="*/ 1738329 h 2071705"/>
                <a:gd name="connsiteX4" fmla="*/ 1245393 w 4738718"/>
                <a:gd name="connsiteY4" fmla="*/ 1619267 h 2071705"/>
                <a:gd name="connsiteX5" fmla="*/ 1371601 w 4738718"/>
                <a:gd name="connsiteY5" fmla="*/ 1571642 h 2071705"/>
                <a:gd name="connsiteX6" fmla="*/ 1676401 w 4738718"/>
                <a:gd name="connsiteY6" fmla="*/ 1443054 h 2071705"/>
                <a:gd name="connsiteX7" fmla="*/ 1993106 w 4738718"/>
                <a:gd name="connsiteY7" fmla="*/ 1290654 h 2071705"/>
                <a:gd name="connsiteX8" fmla="*/ 2526507 w 4738718"/>
                <a:gd name="connsiteY8" fmla="*/ 1069198 h 2071705"/>
                <a:gd name="connsiteX9" fmla="*/ 2850356 w 4738718"/>
                <a:gd name="connsiteY9" fmla="*/ 878698 h 2071705"/>
                <a:gd name="connsiteX10" fmla="*/ 2988469 w 4738718"/>
                <a:gd name="connsiteY10" fmla="*/ 842980 h 2071705"/>
                <a:gd name="connsiteX11" fmla="*/ 3521868 w 4738718"/>
                <a:gd name="connsiteY11" fmla="*/ 619143 h 2071705"/>
                <a:gd name="connsiteX12" fmla="*/ 3957638 w 4738718"/>
                <a:gd name="connsiteY12" fmla="*/ 461980 h 2071705"/>
                <a:gd name="connsiteX13" fmla="*/ 4567237 w 4738718"/>
                <a:gd name="connsiteY13" fmla="*/ 166704 h 2071705"/>
                <a:gd name="connsiteX14" fmla="*/ 4738718 w 4738718"/>
                <a:gd name="connsiteY14" fmla="*/ 0 h 2071705"/>
                <a:gd name="connsiteX0" fmla="*/ 0 w 4738718"/>
                <a:gd name="connsiteY0" fmla="*/ 2071705 h 2071705"/>
                <a:gd name="connsiteX1" fmla="*/ 121442 w 4738718"/>
                <a:gd name="connsiteY1" fmla="*/ 2035983 h 2071705"/>
                <a:gd name="connsiteX2" fmla="*/ 409575 w 4738718"/>
                <a:gd name="connsiteY2" fmla="*/ 1943117 h 2071705"/>
                <a:gd name="connsiteX3" fmla="*/ 661988 w 4738718"/>
                <a:gd name="connsiteY3" fmla="*/ 1850249 h 2071705"/>
                <a:gd name="connsiteX4" fmla="*/ 940594 w 4738718"/>
                <a:gd name="connsiteY4" fmla="*/ 1738329 h 2071705"/>
                <a:gd name="connsiteX5" fmla="*/ 1245393 w 4738718"/>
                <a:gd name="connsiteY5" fmla="*/ 1619267 h 2071705"/>
                <a:gd name="connsiteX6" fmla="*/ 1371601 w 4738718"/>
                <a:gd name="connsiteY6" fmla="*/ 1571642 h 2071705"/>
                <a:gd name="connsiteX7" fmla="*/ 1676401 w 4738718"/>
                <a:gd name="connsiteY7" fmla="*/ 1443054 h 2071705"/>
                <a:gd name="connsiteX8" fmla="*/ 1993106 w 4738718"/>
                <a:gd name="connsiteY8" fmla="*/ 1290654 h 2071705"/>
                <a:gd name="connsiteX9" fmla="*/ 2526507 w 4738718"/>
                <a:gd name="connsiteY9" fmla="*/ 1069198 h 2071705"/>
                <a:gd name="connsiteX10" fmla="*/ 2850356 w 4738718"/>
                <a:gd name="connsiteY10" fmla="*/ 878698 h 2071705"/>
                <a:gd name="connsiteX11" fmla="*/ 2988469 w 4738718"/>
                <a:gd name="connsiteY11" fmla="*/ 842980 h 2071705"/>
                <a:gd name="connsiteX12" fmla="*/ 3521868 w 4738718"/>
                <a:gd name="connsiteY12" fmla="*/ 619143 h 2071705"/>
                <a:gd name="connsiteX13" fmla="*/ 3957638 w 4738718"/>
                <a:gd name="connsiteY13" fmla="*/ 461980 h 2071705"/>
                <a:gd name="connsiteX14" fmla="*/ 4567237 w 4738718"/>
                <a:gd name="connsiteY14" fmla="*/ 166704 h 2071705"/>
                <a:gd name="connsiteX15" fmla="*/ 4738718 w 4738718"/>
                <a:gd name="connsiteY15" fmla="*/ 0 h 2071705"/>
                <a:gd name="connsiteX0" fmla="*/ 0 w 4738718"/>
                <a:gd name="connsiteY0" fmla="*/ 2071705 h 2071705"/>
                <a:gd name="connsiteX1" fmla="*/ 85723 w 4738718"/>
                <a:gd name="connsiteY1" fmla="*/ 2014551 h 2071705"/>
                <a:gd name="connsiteX2" fmla="*/ 409575 w 4738718"/>
                <a:gd name="connsiteY2" fmla="*/ 1943117 h 2071705"/>
                <a:gd name="connsiteX3" fmla="*/ 661988 w 4738718"/>
                <a:gd name="connsiteY3" fmla="*/ 1850249 h 2071705"/>
                <a:gd name="connsiteX4" fmla="*/ 940594 w 4738718"/>
                <a:gd name="connsiteY4" fmla="*/ 1738329 h 2071705"/>
                <a:gd name="connsiteX5" fmla="*/ 1245393 w 4738718"/>
                <a:gd name="connsiteY5" fmla="*/ 1619267 h 2071705"/>
                <a:gd name="connsiteX6" fmla="*/ 1371601 w 4738718"/>
                <a:gd name="connsiteY6" fmla="*/ 1571642 h 2071705"/>
                <a:gd name="connsiteX7" fmla="*/ 1676401 w 4738718"/>
                <a:gd name="connsiteY7" fmla="*/ 1443054 h 2071705"/>
                <a:gd name="connsiteX8" fmla="*/ 1993106 w 4738718"/>
                <a:gd name="connsiteY8" fmla="*/ 1290654 h 2071705"/>
                <a:gd name="connsiteX9" fmla="*/ 2526507 w 4738718"/>
                <a:gd name="connsiteY9" fmla="*/ 1069198 h 2071705"/>
                <a:gd name="connsiteX10" fmla="*/ 2850356 w 4738718"/>
                <a:gd name="connsiteY10" fmla="*/ 878698 h 2071705"/>
                <a:gd name="connsiteX11" fmla="*/ 2988469 w 4738718"/>
                <a:gd name="connsiteY11" fmla="*/ 842980 h 2071705"/>
                <a:gd name="connsiteX12" fmla="*/ 3521868 w 4738718"/>
                <a:gd name="connsiteY12" fmla="*/ 619143 h 2071705"/>
                <a:gd name="connsiteX13" fmla="*/ 3957638 w 4738718"/>
                <a:gd name="connsiteY13" fmla="*/ 461980 h 2071705"/>
                <a:gd name="connsiteX14" fmla="*/ 4567237 w 4738718"/>
                <a:gd name="connsiteY14" fmla="*/ 166704 h 2071705"/>
                <a:gd name="connsiteX15" fmla="*/ 4738718 w 4738718"/>
                <a:gd name="connsiteY15" fmla="*/ 0 h 2071705"/>
                <a:gd name="connsiteX0" fmla="*/ 0 w 4738718"/>
                <a:gd name="connsiteY0" fmla="*/ 2071705 h 2071705"/>
                <a:gd name="connsiteX1" fmla="*/ 85723 w 4738718"/>
                <a:gd name="connsiteY1" fmla="*/ 2057413 h 2071705"/>
                <a:gd name="connsiteX2" fmla="*/ 409575 w 4738718"/>
                <a:gd name="connsiteY2" fmla="*/ 1943117 h 2071705"/>
                <a:gd name="connsiteX3" fmla="*/ 661988 w 4738718"/>
                <a:gd name="connsiteY3" fmla="*/ 1850249 h 2071705"/>
                <a:gd name="connsiteX4" fmla="*/ 940594 w 4738718"/>
                <a:gd name="connsiteY4" fmla="*/ 1738329 h 2071705"/>
                <a:gd name="connsiteX5" fmla="*/ 1245393 w 4738718"/>
                <a:gd name="connsiteY5" fmla="*/ 1619267 h 2071705"/>
                <a:gd name="connsiteX6" fmla="*/ 1371601 w 4738718"/>
                <a:gd name="connsiteY6" fmla="*/ 1571642 h 2071705"/>
                <a:gd name="connsiteX7" fmla="*/ 1676401 w 4738718"/>
                <a:gd name="connsiteY7" fmla="*/ 1443054 h 2071705"/>
                <a:gd name="connsiteX8" fmla="*/ 1993106 w 4738718"/>
                <a:gd name="connsiteY8" fmla="*/ 1290654 h 2071705"/>
                <a:gd name="connsiteX9" fmla="*/ 2526507 w 4738718"/>
                <a:gd name="connsiteY9" fmla="*/ 1069198 h 2071705"/>
                <a:gd name="connsiteX10" fmla="*/ 2850356 w 4738718"/>
                <a:gd name="connsiteY10" fmla="*/ 878698 h 2071705"/>
                <a:gd name="connsiteX11" fmla="*/ 2988469 w 4738718"/>
                <a:gd name="connsiteY11" fmla="*/ 842980 h 2071705"/>
                <a:gd name="connsiteX12" fmla="*/ 3521868 w 4738718"/>
                <a:gd name="connsiteY12" fmla="*/ 619143 h 2071705"/>
                <a:gd name="connsiteX13" fmla="*/ 3957638 w 4738718"/>
                <a:gd name="connsiteY13" fmla="*/ 461980 h 2071705"/>
                <a:gd name="connsiteX14" fmla="*/ 4567237 w 4738718"/>
                <a:gd name="connsiteY14" fmla="*/ 166704 h 2071705"/>
                <a:gd name="connsiteX15" fmla="*/ 4738718 w 4738718"/>
                <a:gd name="connsiteY15" fmla="*/ 0 h 2071705"/>
                <a:gd name="connsiteX0" fmla="*/ 0 w 4738718"/>
                <a:gd name="connsiteY0" fmla="*/ 2071705 h 2071705"/>
                <a:gd name="connsiteX1" fmla="*/ 85723 w 4738718"/>
                <a:gd name="connsiteY1" fmla="*/ 2057413 h 2071705"/>
                <a:gd name="connsiteX2" fmla="*/ 138111 w 4738718"/>
                <a:gd name="connsiteY2" fmla="*/ 2038364 h 2071705"/>
                <a:gd name="connsiteX3" fmla="*/ 409575 w 4738718"/>
                <a:gd name="connsiteY3" fmla="*/ 1943117 h 2071705"/>
                <a:gd name="connsiteX4" fmla="*/ 661988 w 4738718"/>
                <a:gd name="connsiteY4" fmla="*/ 1850249 h 2071705"/>
                <a:gd name="connsiteX5" fmla="*/ 940594 w 4738718"/>
                <a:gd name="connsiteY5" fmla="*/ 1738329 h 2071705"/>
                <a:gd name="connsiteX6" fmla="*/ 1245393 w 4738718"/>
                <a:gd name="connsiteY6" fmla="*/ 1619267 h 2071705"/>
                <a:gd name="connsiteX7" fmla="*/ 1371601 w 4738718"/>
                <a:gd name="connsiteY7" fmla="*/ 1571642 h 2071705"/>
                <a:gd name="connsiteX8" fmla="*/ 1676401 w 4738718"/>
                <a:gd name="connsiteY8" fmla="*/ 1443054 h 2071705"/>
                <a:gd name="connsiteX9" fmla="*/ 1993106 w 4738718"/>
                <a:gd name="connsiteY9" fmla="*/ 1290654 h 2071705"/>
                <a:gd name="connsiteX10" fmla="*/ 2526507 w 4738718"/>
                <a:gd name="connsiteY10" fmla="*/ 1069198 h 2071705"/>
                <a:gd name="connsiteX11" fmla="*/ 2850356 w 4738718"/>
                <a:gd name="connsiteY11" fmla="*/ 878698 h 2071705"/>
                <a:gd name="connsiteX12" fmla="*/ 2988469 w 4738718"/>
                <a:gd name="connsiteY12" fmla="*/ 842980 h 2071705"/>
                <a:gd name="connsiteX13" fmla="*/ 3521868 w 4738718"/>
                <a:gd name="connsiteY13" fmla="*/ 619143 h 2071705"/>
                <a:gd name="connsiteX14" fmla="*/ 3957638 w 4738718"/>
                <a:gd name="connsiteY14" fmla="*/ 461980 h 2071705"/>
                <a:gd name="connsiteX15" fmla="*/ 4567237 w 4738718"/>
                <a:gd name="connsiteY15" fmla="*/ 166704 h 2071705"/>
                <a:gd name="connsiteX16" fmla="*/ 4738718 w 4738718"/>
                <a:gd name="connsiteY1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409575 w 4738718"/>
                <a:gd name="connsiteY3" fmla="*/ 1943117 h 2071705"/>
                <a:gd name="connsiteX4" fmla="*/ 661988 w 4738718"/>
                <a:gd name="connsiteY4" fmla="*/ 1850249 h 2071705"/>
                <a:gd name="connsiteX5" fmla="*/ 940594 w 4738718"/>
                <a:gd name="connsiteY5" fmla="*/ 1738329 h 2071705"/>
                <a:gd name="connsiteX6" fmla="*/ 1245393 w 4738718"/>
                <a:gd name="connsiteY6" fmla="*/ 1619267 h 2071705"/>
                <a:gd name="connsiteX7" fmla="*/ 1371601 w 4738718"/>
                <a:gd name="connsiteY7" fmla="*/ 1571642 h 2071705"/>
                <a:gd name="connsiteX8" fmla="*/ 1676401 w 4738718"/>
                <a:gd name="connsiteY8" fmla="*/ 1443054 h 2071705"/>
                <a:gd name="connsiteX9" fmla="*/ 1993106 w 4738718"/>
                <a:gd name="connsiteY9" fmla="*/ 1290654 h 2071705"/>
                <a:gd name="connsiteX10" fmla="*/ 2526507 w 4738718"/>
                <a:gd name="connsiteY10" fmla="*/ 1069198 h 2071705"/>
                <a:gd name="connsiteX11" fmla="*/ 2850356 w 4738718"/>
                <a:gd name="connsiteY11" fmla="*/ 878698 h 2071705"/>
                <a:gd name="connsiteX12" fmla="*/ 2988469 w 4738718"/>
                <a:gd name="connsiteY12" fmla="*/ 842980 h 2071705"/>
                <a:gd name="connsiteX13" fmla="*/ 3521868 w 4738718"/>
                <a:gd name="connsiteY13" fmla="*/ 619143 h 2071705"/>
                <a:gd name="connsiteX14" fmla="*/ 3957638 w 4738718"/>
                <a:gd name="connsiteY14" fmla="*/ 461980 h 2071705"/>
                <a:gd name="connsiteX15" fmla="*/ 4567237 w 4738718"/>
                <a:gd name="connsiteY15" fmla="*/ 166704 h 2071705"/>
                <a:gd name="connsiteX16" fmla="*/ 4738718 w 4738718"/>
                <a:gd name="connsiteY1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661988 w 4738718"/>
                <a:gd name="connsiteY4" fmla="*/ 1850249 h 2071705"/>
                <a:gd name="connsiteX5" fmla="*/ 940594 w 4738718"/>
                <a:gd name="connsiteY5" fmla="*/ 1738329 h 2071705"/>
                <a:gd name="connsiteX6" fmla="*/ 1245393 w 4738718"/>
                <a:gd name="connsiteY6" fmla="*/ 1619267 h 2071705"/>
                <a:gd name="connsiteX7" fmla="*/ 1371601 w 4738718"/>
                <a:gd name="connsiteY7" fmla="*/ 1571642 h 2071705"/>
                <a:gd name="connsiteX8" fmla="*/ 1676401 w 4738718"/>
                <a:gd name="connsiteY8" fmla="*/ 1443054 h 2071705"/>
                <a:gd name="connsiteX9" fmla="*/ 1993106 w 4738718"/>
                <a:gd name="connsiteY9" fmla="*/ 1290654 h 2071705"/>
                <a:gd name="connsiteX10" fmla="*/ 2526507 w 4738718"/>
                <a:gd name="connsiteY10" fmla="*/ 1069198 h 2071705"/>
                <a:gd name="connsiteX11" fmla="*/ 2850356 w 4738718"/>
                <a:gd name="connsiteY11" fmla="*/ 878698 h 2071705"/>
                <a:gd name="connsiteX12" fmla="*/ 2988469 w 4738718"/>
                <a:gd name="connsiteY12" fmla="*/ 842980 h 2071705"/>
                <a:gd name="connsiteX13" fmla="*/ 3521868 w 4738718"/>
                <a:gd name="connsiteY13" fmla="*/ 619143 h 2071705"/>
                <a:gd name="connsiteX14" fmla="*/ 3957638 w 4738718"/>
                <a:gd name="connsiteY14" fmla="*/ 461980 h 2071705"/>
                <a:gd name="connsiteX15" fmla="*/ 4567237 w 4738718"/>
                <a:gd name="connsiteY15" fmla="*/ 166704 h 2071705"/>
                <a:gd name="connsiteX16" fmla="*/ 4738718 w 4738718"/>
                <a:gd name="connsiteY1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50029 w 4738718"/>
                <a:gd name="connsiteY4" fmla="*/ 2000264 h 2071705"/>
                <a:gd name="connsiteX5" fmla="*/ 661988 w 4738718"/>
                <a:gd name="connsiteY5" fmla="*/ 1850249 h 2071705"/>
                <a:gd name="connsiteX6" fmla="*/ 940594 w 4738718"/>
                <a:gd name="connsiteY6" fmla="*/ 1738329 h 2071705"/>
                <a:gd name="connsiteX7" fmla="*/ 1245393 w 4738718"/>
                <a:gd name="connsiteY7" fmla="*/ 1619267 h 2071705"/>
                <a:gd name="connsiteX8" fmla="*/ 1371601 w 4738718"/>
                <a:gd name="connsiteY8" fmla="*/ 1571642 h 2071705"/>
                <a:gd name="connsiteX9" fmla="*/ 1676401 w 4738718"/>
                <a:gd name="connsiteY9" fmla="*/ 1443054 h 2071705"/>
                <a:gd name="connsiteX10" fmla="*/ 1993106 w 4738718"/>
                <a:gd name="connsiteY10" fmla="*/ 1290654 h 2071705"/>
                <a:gd name="connsiteX11" fmla="*/ 2526507 w 4738718"/>
                <a:gd name="connsiteY11" fmla="*/ 1069198 h 2071705"/>
                <a:gd name="connsiteX12" fmla="*/ 2850356 w 4738718"/>
                <a:gd name="connsiteY12" fmla="*/ 878698 h 2071705"/>
                <a:gd name="connsiteX13" fmla="*/ 2988469 w 4738718"/>
                <a:gd name="connsiteY13" fmla="*/ 842980 h 2071705"/>
                <a:gd name="connsiteX14" fmla="*/ 3521868 w 4738718"/>
                <a:gd name="connsiteY14" fmla="*/ 619143 h 2071705"/>
                <a:gd name="connsiteX15" fmla="*/ 3957638 w 4738718"/>
                <a:gd name="connsiteY15" fmla="*/ 461980 h 2071705"/>
                <a:gd name="connsiteX16" fmla="*/ 4567237 w 4738718"/>
                <a:gd name="connsiteY16" fmla="*/ 166704 h 2071705"/>
                <a:gd name="connsiteX17" fmla="*/ 4738718 w 4738718"/>
                <a:gd name="connsiteY1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661988 w 4738718"/>
                <a:gd name="connsiteY5" fmla="*/ 1850249 h 2071705"/>
                <a:gd name="connsiteX6" fmla="*/ 940594 w 4738718"/>
                <a:gd name="connsiteY6" fmla="*/ 1738329 h 2071705"/>
                <a:gd name="connsiteX7" fmla="*/ 1245393 w 4738718"/>
                <a:gd name="connsiteY7" fmla="*/ 1619267 h 2071705"/>
                <a:gd name="connsiteX8" fmla="*/ 1371601 w 4738718"/>
                <a:gd name="connsiteY8" fmla="*/ 1571642 h 2071705"/>
                <a:gd name="connsiteX9" fmla="*/ 1676401 w 4738718"/>
                <a:gd name="connsiteY9" fmla="*/ 1443054 h 2071705"/>
                <a:gd name="connsiteX10" fmla="*/ 1993106 w 4738718"/>
                <a:gd name="connsiteY10" fmla="*/ 1290654 h 2071705"/>
                <a:gd name="connsiteX11" fmla="*/ 2526507 w 4738718"/>
                <a:gd name="connsiteY11" fmla="*/ 1069198 h 2071705"/>
                <a:gd name="connsiteX12" fmla="*/ 2850356 w 4738718"/>
                <a:gd name="connsiteY12" fmla="*/ 878698 h 2071705"/>
                <a:gd name="connsiteX13" fmla="*/ 2988469 w 4738718"/>
                <a:gd name="connsiteY13" fmla="*/ 842980 h 2071705"/>
                <a:gd name="connsiteX14" fmla="*/ 3521868 w 4738718"/>
                <a:gd name="connsiteY14" fmla="*/ 619143 h 2071705"/>
                <a:gd name="connsiteX15" fmla="*/ 3957638 w 4738718"/>
                <a:gd name="connsiteY15" fmla="*/ 461980 h 2071705"/>
                <a:gd name="connsiteX16" fmla="*/ 4567237 w 4738718"/>
                <a:gd name="connsiteY16" fmla="*/ 166704 h 2071705"/>
                <a:gd name="connsiteX17" fmla="*/ 4738718 w 4738718"/>
                <a:gd name="connsiteY1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350044 w 4738718"/>
                <a:gd name="connsiteY5" fmla="*/ 1978837 h 2071705"/>
                <a:gd name="connsiteX6" fmla="*/ 940594 w 4738718"/>
                <a:gd name="connsiteY6" fmla="*/ 1738329 h 2071705"/>
                <a:gd name="connsiteX7" fmla="*/ 1245393 w 4738718"/>
                <a:gd name="connsiteY7" fmla="*/ 1619267 h 2071705"/>
                <a:gd name="connsiteX8" fmla="*/ 1371601 w 4738718"/>
                <a:gd name="connsiteY8" fmla="*/ 1571642 h 2071705"/>
                <a:gd name="connsiteX9" fmla="*/ 1676401 w 4738718"/>
                <a:gd name="connsiteY9" fmla="*/ 1443054 h 2071705"/>
                <a:gd name="connsiteX10" fmla="*/ 1993106 w 4738718"/>
                <a:gd name="connsiteY10" fmla="*/ 1290654 h 2071705"/>
                <a:gd name="connsiteX11" fmla="*/ 2526507 w 4738718"/>
                <a:gd name="connsiteY11" fmla="*/ 1069198 h 2071705"/>
                <a:gd name="connsiteX12" fmla="*/ 2850356 w 4738718"/>
                <a:gd name="connsiteY12" fmla="*/ 878698 h 2071705"/>
                <a:gd name="connsiteX13" fmla="*/ 2988469 w 4738718"/>
                <a:gd name="connsiteY13" fmla="*/ 842980 h 2071705"/>
                <a:gd name="connsiteX14" fmla="*/ 3521868 w 4738718"/>
                <a:gd name="connsiteY14" fmla="*/ 619143 h 2071705"/>
                <a:gd name="connsiteX15" fmla="*/ 3957638 w 4738718"/>
                <a:gd name="connsiteY15" fmla="*/ 461980 h 2071705"/>
                <a:gd name="connsiteX16" fmla="*/ 4567237 w 4738718"/>
                <a:gd name="connsiteY16" fmla="*/ 166704 h 2071705"/>
                <a:gd name="connsiteX17" fmla="*/ 4738718 w 4738718"/>
                <a:gd name="connsiteY1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940594 w 4738718"/>
                <a:gd name="connsiteY6" fmla="*/ 1738329 h 2071705"/>
                <a:gd name="connsiteX7" fmla="*/ 1245393 w 4738718"/>
                <a:gd name="connsiteY7" fmla="*/ 1619267 h 2071705"/>
                <a:gd name="connsiteX8" fmla="*/ 1371601 w 4738718"/>
                <a:gd name="connsiteY8" fmla="*/ 1571642 h 2071705"/>
                <a:gd name="connsiteX9" fmla="*/ 1676401 w 4738718"/>
                <a:gd name="connsiteY9" fmla="*/ 1443054 h 2071705"/>
                <a:gd name="connsiteX10" fmla="*/ 1993106 w 4738718"/>
                <a:gd name="connsiteY10" fmla="*/ 1290654 h 2071705"/>
                <a:gd name="connsiteX11" fmla="*/ 2526507 w 4738718"/>
                <a:gd name="connsiteY11" fmla="*/ 1069198 h 2071705"/>
                <a:gd name="connsiteX12" fmla="*/ 2850356 w 4738718"/>
                <a:gd name="connsiteY12" fmla="*/ 878698 h 2071705"/>
                <a:gd name="connsiteX13" fmla="*/ 2988469 w 4738718"/>
                <a:gd name="connsiteY13" fmla="*/ 842980 h 2071705"/>
                <a:gd name="connsiteX14" fmla="*/ 3521868 w 4738718"/>
                <a:gd name="connsiteY14" fmla="*/ 619143 h 2071705"/>
                <a:gd name="connsiteX15" fmla="*/ 3957638 w 4738718"/>
                <a:gd name="connsiteY15" fmla="*/ 461980 h 2071705"/>
                <a:gd name="connsiteX16" fmla="*/ 4567237 w 4738718"/>
                <a:gd name="connsiteY16" fmla="*/ 166704 h 2071705"/>
                <a:gd name="connsiteX17" fmla="*/ 4738718 w 4738718"/>
                <a:gd name="connsiteY1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547686 w 4738718"/>
                <a:gd name="connsiteY6" fmla="*/ 1878820 h 2071705"/>
                <a:gd name="connsiteX7" fmla="*/ 940594 w 4738718"/>
                <a:gd name="connsiteY7" fmla="*/ 1738329 h 2071705"/>
                <a:gd name="connsiteX8" fmla="*/ 1245393 w 4738718"/>
                <a:gd name="connsiteY8" fmla="*/ 1619267 h 2071705"/>
                <a:gd name="connsiteX9" fmla="*/ 1371601 w 4738718"/>
                <a:gd name="connsiteY9" fmla="*/ 1571642 h 2071705"/>
                <a:gd name="connsiteX10" fmla="*/ 1676401 w 4738718"/>
                <a:gd name="connsiteY10" fmla="*/ 1443054 h 2071705"/>
                <a:gd name="connsiteX11" fmla="*/ 1993106 w 4738718"/>
                <a:gd name="connsiteY11" fmla="*/ 1290654 h 2071705"/>
                <a:gd name="connsiteX12" fmla="*/ 2526507 w 4738718"/>
                <a:gd name="connsiteY12" fmla="*/ 1069198 h 2071705"/>
                <a:gd name="connsiteX13" fmla="*/ 2850356 w 4738718"/>
                <a:gd name="connsiteY13" fmla="*/ 878698 h 2071705"/>
                <a:gd name="connsiteX14" fmla="*/ 2988469 w 4738718"/>
                <a:gd name="connsiteY14" fmla="*/ 842980 h 2071705"/>
                <a:gd name="connsiteX15" fmla="*/ 3521868 w 4738718"/>
                <a:gd name="connsiteY15" fmla="*/ 619143 h 2071705"/>
                <a:gd name="connsiteX16" fmla="*/ 3957638 w 4738718"/>
                <a:gd name="connsiteY16" fmla="*/ 461980 h 2071705"/>
                <a:gd name="connsiteX17" fmla="*/ 4567237 w 4738718"/>
                <a:gd name="connsiteY17" fmla="*/ 166704 h 2071705"/>
                <a:gd name="connsiteX18" fmla="*/ 4738718 w 4738718"/>
                <a:gd name="connsiteY1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416717 w 4738718"/>
                <a:gd name="connsiteY6" fmla="*/ 1919302 h 2071705"/>
                <a:gd name="connsiteX7" fmla="*/ 547686 w 4738718"/>
                <a:gd name="connsiteY7" fmla="*/ 1878820 h 2071705"/>
                <a:gd name="connsiteX8" fmla="*/ 940594 w 4738718"/>
                <a:gd name="connsiteY8" fmla="*/ 1738329 h 2071705"/>
                <a:gd name="connsiteX9" fmla="*/ 1245393 w 4738718"/>
                <a:gd name="connsiteY9" fmla="*/ 1619267 h 2071705"/>
                <a:gd name="connsiteX10" fmla="*/ 1371601 w 4738718"/>
                <a:gd name="connsiteY10" fmla="*/ 1571642 h 2071705"/>
                <a:gd name="connsiteX11" fmla="*/ 1676401 w 4738718"/>
                <a:gd name="connsiteY11" fmla="*/ 1443054 h 2071705"/>
                <a:gd name="connsiteX12" fmla="*/ 1993106 w 4738718"/>
                <a:gd name="connsiteY12" fmla="*/ 1290654 h 2071705"/>
                <a:gd name="connsiteX13" fmla="*/ 2526507 w 4738718"/>
                <a:gd name="connsiteY13" fmla="*/ 1069198 h 2071705"/>
                <a:gd name="connsiteX14" fmla="*/ 2850356 w 4738718"/>
                <a:gd name="connsiteY14" fmla="*/ 878698 h 2071705"/>
                <a:gd name="connsiteX15" fmla="*/ 2988469 w 4738718"/>
                <a:gd name="connsiteY15" fmla="*/ 842980 h 2071705"/>
                <a:gd name="connsiteX16" fmla="*/ 3521868 w 4738718"/>
                <a:gd name="connsiteY16" fmla="*/ 619143 h 2071705"/>
                <a:gd name="connsiteX17" fmla="*/ 3957638 w 4738718"/>
                <a:gd name="connsiteY17" fmla="*/ 461980 h 2071705"/>
                <a:gd name="connsiteX18" fmla="*/ 4567237 w 4738718"/>
                <a:gd name="connsiteY18" fmla="*/ 166704 h 2071705"/>
                <a:gd name="connsiteX19" fmla="*/ 4738718 w 4738718"/>
                <a:gd name="connsiteY1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547686 w 4738718"/>
                <a:gd name="connsiteY7" fmla="*/ 1878820 h 2071705"/>
                <a:gd name="connsiteX8" fmla="*/ 940594 w 4738718"/>
                <a:gd name="connsiteY8" fmla="*/ 1738329 h 2071705"/>
                <a:gd name="connsiteX9" fmla="*/ 1245393 w 4738718"/>
                <a:gd name="connsiteY9" fmla="*/ 1619267 h 2071705"/>
                <a:gd name="connsiteX10" fmla="*/ 1371601 w 4738718"/>
                <a:gd name="connsiteY10" fmla="*/ 1571642 h 2071705"/>
                <a:gd name="connsiteX11" fmla="*/ 1676401 w 4738718"/>
                <a:gd name="connsiteY11" fmla="*/ 1443054 h 2071705"/>
                <a:gd name="connsiteX12" fmla="*/ 1993106 w 4738718"/>
                <a:gd name="connsiteY12" fmla="*/ 1290654 h 2071705"/>
                <a:gd name="connsiteX13" fmla="*/ 2526507 w 4738718"/>
                <a:gd name="connsiteY13" fmla="*/ 1069198 h 2071705"/>
                <a:gd name="connsiteX14" fmla="*/ 2850356 w 4738718"/>
                <a:gd name="connsiteY14" fmla="*/ 878698 h 2071705"/>
                <a:gd name="connsiteX15" fmla="*/ 2988469 w 4738718"/>
                <a:gd name="connsiteY15" fmla="*/ 842980 h 2071705"/>
                <a:gd name="connsiteX16" fmla="*/ 3521868 w 4738718"/>
                <a:gd name="connsiteY16" fmla="*/ 619143 h 2071705"/>
                <a:gd name="connsiteX17" fmla="*/ 3957638 w 4738718"/>
                <a:gd name="connsiteY17" fmla="*/ 461980 h 2071705"/>
                <a:gd name="connsiteX18" fmla="*/ 4567237 w 4738718"/>
                <a:gd name="connsiteY18" fmla="*/ 166704 h 2071705"/>
                <a:gd name="connsiteX19" fmla="*/ 4738718 w 4738718"/>
                <a:gd name="connsiteY1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940594 w 4738718"/>
                <a:gd name="connsiteY8" fmla="*/ 1738329 h 2071705"/>
                <a:gd name="connsiteX9" fmla="*/ 1245393 w 4738718"/>
                <a:gd name="connsiteY9" fmla="*/ 1619267 h 2071705"/>
                <a:gd name="connsiteX10" fmla="*/ 1371601 w 4738718"/>
                <a:gd name="connsiteY10" fmla="*/ 1571642 h 2071705"/>
                <a:gd name="connsiteX11" fmla="*/ 1676401 w 4738718"/>
                <a:gd name="connsiteY11" fmla="*/ 1443054 h 2071705"/>
                <a:gd name="connsiteX12" fmla="*/ 1993106 w 4738718"/>
                <a:gd name="connsiteY12" fmla="*/ 1290654 h 2071705"/>
                <a:gd name="connsiteX13" fmla="*/ 2526507 w 4738718"/>
                <a:gd name="connsiteY13" fmla="*/ 1069198 h 2071705"/>
                <a:gd name="connsiteX14" fmla="*/ 2850356 w 4738718"/>
                <a:gd name="connsiteY14" fmla="*/ 878698 h 2071705"/>
                <a:gd name="connsiteX15" fmla="*/ 2988469 w 4738718"/>
                <a:gd name="connsiteY15" fmla="*/ 842980 h 2071705"/>
                <a:gd name="connsiteX16" fmla="*/ 3521868 w 4738718"/>
                <a:gd name="connsiteY16" fmla="*/ 619143 h 2071705"/>
                <a:gd name="connsiteX17" fmla="*/ 3957638 w 4738718"/>
                <a:gd name="connsiteY17" fmla="*/ 461980 h 2071705"/>
                <a:gd name="connsiteX18" fmla="*/ 4567237 w 4738718"/>
                <a:gd name="connsiteY18" fmla="*/ 166704 h 2071705"/>
                <a:gd name="connsiteX19" fmla="*/ 4738718 w 4738718"/>
                <a:gd name="connsiteY1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90536 w 4738718"/>
                <a:gd name="connsiteY8" fmla="*/ 1897870 h 2071705"/>
                <a:gd name="connsiteX9" fmla="*/ 940594 w 4738718"/>
                <a:gd name="connsiteY9" fmla="*/ 1738329 h 2071705"/>
                <a:gd name="connsiteX10" fmla="*/ 1245393 w 4738718"/>
                <a:gd name="connsiteY10" fmla="*/ 1619267 h 2071705"/>
                <a:gd name="connsiteX11" fmla="*/ 1371601 w 4738718"/>
                <a:gd name="connsiteY11" fmla="*/ 1571642 h 2071705"/>
                <a:gd name="connsiteX12" fmla="*/ 1676401 w 4738718"/>
                <a:gd name="connsiteY12" fmla="*/ 1443054 h 2071705"/>
                <a:gd name="connsiteX13" fmla="*/ 1993106 w 4738718"/>
                <a:gd name="connsiteY13" fmla="*/ 1290654 h 2071705"/>
                <a:gd name="connsiteX14" fmla="*/ 2526507 w 4738718"/>
                <a:gd name="connsiteY14" fmla="*/ 1069198 h 2071705"/>
                <a:gd name="connsiteX15" fmla="*/ 2850356 w 4738718"/>
                <a:gd name="connsiteY15" fmla="*/ 878698 h 2071705"/>
                <a:gd name="connsiteX16" fmla="*/ 2988469 w 4738718"/>
                <a:gd name="connsiteY16" fmla="*/ 842980 h 2071705"/>
                <a:gd name="connsiteX17" fmla="*/ 3521868 w 4738718"/>
                <a:gd name="connsiteY17" fmla="*/ 619143 h 2071705"/>
                <a:gd name="connsiteX18" fmla="*/ 3957638 w 4738718"/>
                <a:gd name="connsiteY18" fmla="*/ 461980 h 2071705"/>
                <a:gd name="connsiteX19" fmla="*/ 4567237 w 4738718"/>
                <a:gd name="connsiteY19" fmla="*/ 166704 h 2071705"/>
                <a:gd name="connsiteX20" fmla="*/ 4738718 w 4738718"/>
                <a:gd name="connsiteY2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940594 w 4738718"/>
                <a:gd name="connsiteY9" fmla="*/ 1738329 h 2071705"/>
                <a:gd name="connsiteX10" fmla="*/ 1245393 w 4738718"/>
                <a:gd name="connsiteY10" fmla="*/ 1619267 h 2071705"/>
                <a:gd name="connsiteX11" fmla="*/ 1371601 w 4738718"/>
                <a:gd name="connsiteY11" fmla="*/ 1571642 h 2071705"/>
                <a:gd name="connsiteX12" fmla="*/ 1676401 w 4738718"/>
                <a:gd name="connsiteY12" fmla="*/ 1443054 h 2071705"/>
                <a:gd name="connsiteX13" fmla="*/ 1993106 w 4738718"/>
                <a:gd name="connsiteY13" fmla="*/ 1290654 h 2071705"/>
                <a:gd name="connsiteX14" fmla="*/ 2526507 w 4738718"/>
                <a:gd name="connsiteY14" fmla="*/ 1069198 h 2071705"/>
                <a:gd name="connsiteX15" fmla="*/ 2850356 w 4738718"/>
                <a:gd name="connsiteY15" fmla="*/ 878698 h 2071705"/>
                <a:gd name="connsiteX16" fmla="*/ 2988469 w 4738718"/>
                <a:gd name="connsiteY16" fmla="*/ 842980 h 2071705"/>
                <a:gd name="connsiteX17" fmla="*/ 3521868 w 4738718"/>
                <a:gd name="connsiteY17" fmla="*/ 619143 h 2071705"/>
                <a:gd name="connsiteX18" fmla="*/ 3957638 w 4738718"/>
                <a:gd name="connsiteY18" fmla="*/ 461980 h 2071705"/>
                <a:gd name="connsiteX19" fmla="*/ 4567237 w 4738718"/>
                <a:gd name="connsiteY19" fmla="*/ 166704 h 2071705"/>
                <a:gd name="connsiteX20" fmla="*/ 4738718 w 4738718"/>
                <a:gd name="connsiteY2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57211 w 4738718"/>
                <a:gd name="connsiteY9" fmla="*/ 1895489 h 2071705"/>
                <a:gd name="connsiteX10" fmla="*/ 940594 w 4738718"/>
                <a:gd name="connsiteY10" fmla="*/ 1738329 h 2071705"/>
                <a:gd name="connsiteX11" fmla="*/ 1245393 w 4738718"/>
                <a:gd name="connsiteY11" fmla="*/ 1619267 h 2071705"/>
                <a:gd name="connsiteX12" fmla="*/ 1371601 w 4738718"/>
                <a:gd name="connsiteY12" fmla="*/ 1571642 h 2071705"/>
                <a:gd name="connsiteX13" fmla="*/ 1676401 w 4738718"/>
                <a:gd name="connsiteY13" fmla="*/ 1443054 h 2071705"/>
                <a:gd name="connsiteX14" fmla="*/ 1993106 w 4738718"/>
                <a:gd name="connsiteY14" fmla="*/ 1290654 h 2071705"/>
                <a:gd name="connsiteX15" fmla="*/ 2526507 w 4738718"/>
                <a:gd name="connsiteY15" fmla="*/ 1069198 h 2071705"/>
                <a:gd name="connsiteX16" fmla="*/ 2850356 w 4738718"/>
                <a:gd name="connsiteY16" fmla="*/ 878698 h 2071705"/>
                <a:gd name="connsiteX17" fmla="*/ 2988469 w 4738718"/>
                <a:gd name="connsiteY17" fmla="*/ 842980 h 2071705"/>
                <a:gd name="connsiteX18" fmla="*/ 3521868 w 4738718"/>
                <a:gd name="connsiteY18" fmla="*/ 619143 h 2071705"/>
                <a:gd name="connsiteX19" fmla="*/ 3957638 w 4738718"/>
                <a:gd name="connsiteY19" fmla="*/ 461980 h 2071705"/>
                <a:gd name="connsiteX20" fmla="*/ 4567237 w 4738718"/>
                <a:gd name="connsiteY20" fmla="*/ 166704 h 2071705"/>
                <a:gd name="connsiteX21" fmla="*/ 4738718 w 4738718"/>
                <a:gd name="connsiteY2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940594 w 4738718"/>
                <a:gd name="connsiteY10" fmla="*/ 1738329 h 2071705"/>
                <a:gd name="connsiteX11" fmla="*/ 1245393 w 4738718"/>
                <a:gd name="connsiteY11" fmla="*/ 1619267 h 2071705"/>
                <a:gd name="connsiteX12" fmla="*/ 1371601 w 4738718"/>
                <a:gd name="connsiteY12" fmla="*/ 1571642 h 2071705"/>
                <a:gd name="connsiteX13" fmla="*/ 1676401 w 4738718"/>
                <a:gd name="connsiteY13" fmla="*/ 1443054 h 2071705"/>
                <a:gd name="connsiteX14" fmla="*/ 1993106 w 4738718"/>
                <a:gd name="connsiteY14" fmla="*/ 1290654 h 2071705"/>
                <a:gd name="connsiteX15" fmla="*/ 2526507 w 4738718"/>
                <a:gd name="connsiteY15" fmla="*/ 1069198 h 2071705"/>
                <a:gd name="connsiteX16" fmla="*/ 2850356 w 4738718"/>
                <a:gd name="connsiteY16" fmla="*/ 878698 h 2071705"/>
                <a:gd name="connsiteX17" fmla="*/ 2988469 w 4738718"/>
                <a:gd name="connsiteY17" fmla="*/ 842980 h 2071705"/>
                <a:gd name="connsiteX18" fmla="*/ 3521868 w 4738718"/>
                <a:gd name="connsiteY18" fmla="*/ 619143 h 2071705"/>
                <a:gd name="connsiteX19" fmla="*/ 3957638 w 4738718"/>
                <a:gd name="connsiteY19" fmla="*/ 461980 h 2071705"/>
                <a:gd name="connsiteX20" fmla="*/ 4567237 w 4738718"/>
                <a:gd name="connsiteY20" fmla="*/ 166704 h 2071705"/>
                <a:gd name="connsiteX21" fmla="*/ 4738718 w 4738718"/>
                <a:gd name="connsiteY2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714373 w 4738718"/>
                <a:gd name="connsiteY10" fmla="*/ 1812145 h 2071705"/>
                <a:gd name="connsiteX11" fmla="*/ 940594 w 4738718"/>
                <a:gd name="connsiteY11" fmla="*/ 1738329 h 2071705"/>
                <a:gd name="connsiteX12" fmla="*/ 1245393 w 4738718"/>
                <a:gd name="connsiteY12" fmla="*/ 1619267 h 2071705"/>
                <a:gd name="connsiteX13" fmla="*/ 1371601 w 4738718"/>
                <a:gd name="connsiteY13" fmla="*/ 1571642 h 2071705"/>
                <a:gd name="connsiteX14" fmla="*/ 1676401 w 4738718"/>
                <a:gd name="connsiteY14" fmla="*/ 1443054 h 2071705"/>
                <a:gd name="connsiteX15" fmla="*/ 1993106 w 4738718"/>
                <a:gd name="connsiteY15" fmla="*/ 1290654 h 2071705"/>
                <a:gd name="connsiteX16" fmla="*/ 2526507 w 4738718"/>
                <a:gd name="connsiteY16" fmla="*/ 1069198 h 2071705"/>
                <a:gd name="connsiteX17" fmla="*/ 2850356 w 4738718"/>
                <a:gd name="connsiteY17" fmla="*/ 878698 h 2071705"/>
                <a:gd name="connsiteX18" fmla="*/ 2988469 w 4738718"/>
                <a:gd name="connsiteY18" fmla="*/ 842980 h 2071705"/>
                <a:gd name="connsiteX19" fmla="*/ 3521868 w 4738718"/>
                <a:gd name="connsiteY19" fmla="*/ 619143 h 2071705"/>
                <a:gd name="connsiteX20" fmla="*/ 3957638 w 4738718"/>
                <a:gd name="connsiteY20" fmla="*/ 461980 h 2071705"/>
                <a:gd name="connsiteX21" fmla="*/ 4567237 w 4738718"/>
                <a:gd name="connsiteY21" fmla="*/ 166704 h 2071705"/>
                <a:gd name="connsiteX22" fmla="*/ 4738718 w 4738718"/>
                <a:gd name="connsiteY2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659604 w 4738718"/>
                <a:gd name="connsiteY10" fmla="*/ 1869295 h 2071705"/>
                <a:gd name="connsiteX11" fmla="*/ 940594 w 4738718"/>
                <a:gd name="connsiteY11" fmla="*/ 1738329 h 2071705"/>
                <a:gd name="connsiteX12" fmla="*/ 1245393 w 4738718"/>
                <a:gd name="connsiteY12" fmla="*/ 1619267 h 2071705"/>
                <a:gd name="connsiteX13" fmla="*/ 1371601 w 4738718"/>
                <a:gd name="connsiteY13" fmla="*/ 1571642 h 2071705"/>
                <a:gd name="connsiteX14" fmla="*/ 1676401 w 4738718"/>
                <a:gd name="connsiteY14" fmla="*/ 1443054 h 2071705"/>
                <a:gd name="connsiteX15" fmla="*/ 1993106 w 4738718"/>
                <a:gd name="connsiteY15" fmla="*/ 1290654 h 2071705"/>
                <a:gd name="connsiteX16" fmla="*/ 2526507 w 4738718"/>
                <a:gd name="connsiteY16" fmla="*/ 1069198 h 2071705"/>
                <a:gd name="connsiteX17" fmla="*/ 2850356 w 4738718"/>
                <a:gd name="connsiteY17" fmla="*/ 878698 h 2071705"/>
                <a:gd name="connsiteX18" fmla="*/ 2988469 w 4738718"/>
                <a:gd name="connsiteY18" fmla="*/ 842980 h 2071705"/>
                <a:gd name="connsiteX19" fmla="*/ 3521868 w 4738718"/>
                <a:gd name="connsiteY19" fmla="*/ 619143 h 2071705"/>
                <a:gd name="connsiteX20" fmla="*/ 3957638 w 4738718"/>
                <a:gd name="connsiteY20" fmla="*/ 461980 h 2071705"/>
                <a:gd name="connsiteX21" fmla="*/ 4567237 w 4738718"/>
                <a:gd name="connsiteY21" fmla="*/ 166704 h 2071705"/>
                <a:gd name="connsiteX22" fmla="*/ 4738718 w 4738718"/>
                <a:gd name="connsiteY2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940594 w 4738718"/>
                <a:gd name="connsiteY11" fmla="*/ 1738329 h 2071705"/>
                <a:gd name="connsiteX12" fmla="*/ 1245393 w 4738718"/>
                <a:gd name="connsiteY12" fmla="*/ 1619267 h 2071705"/>
                <a:gd name="connsiteX13" fmla="*/ 1371601 w 4738718"/>
                <a:gd name="connsiteY13" fmla="*/ 1571642 h 2071705"/>
                <a:gd name="connsiteX14" fmla="*/ 1676401 w 4738718"/>
                <a:gd name="connsiteY14" fmla="*/ 1443054 h 2071705"/>
                <a:gd name="connsiteX15" fmla="*/ 1993106 w 4738718"/>
                <a:gd name="connsiteY15" fmla="*/ 1290654 h 2071705"/>
                <a:gd name="connsiteX16" fmla="*/ 2526507 w 4738718"/>
                <a:gd name="connsiteY16" fmla="*/ 1069198 h 2071705"/>
                <a:gd name="connsiteX17" fmla="*/ 2850356 w 4738718"/>
                <a:gd name="connsiteY17" fmla="*/ 878698 h 2071705"/>
                <a:gd name="connsiteX18" fmla="*/ 2988469 w 4738718"/>
                <a:gd name="connsiteY18" fmla="*/ 842980 h 2071705"/>
                <a:gd name="connsiteX19" fmla="*/ 3521868 w 4738718"/>
                <a:gd name="connsiteY19" fmla="*/ 619143 h 2071705"/>
                <a:gd name="connsiteX20" fmla="*/ 3957638 w 4738718"/>
                <a:gd name="connsiteY20" fmla="*/ 461980 h 2071705"/>
                <a:gd name="connsiteX21" fmla="*/ 4567237 w 4738718"/>
                <a:gd name="connsiteY21" fmla="*/ 166704 h 2071705"/>
                <a:gd name="connsiteX22" fmla="*/ 4738718 w 4738718"/>
                <a:gd name="connsiteY2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769142 w 4738718"/>
                <a:gd name="connsiteY11" fmla="*/ 1802620 h 2071705"/>
                <a:gd name="connsiteX12" fmla="*/ 940594 w 4738718"/>
                <a:gd name="connsiteY12" fmla="*/ 1738329 h 2071705"/>
                <a:gd name="connsiteX13" fmla="*/ 1245393 w 4738718"/>
                <a:gd name="connsiteY13" fmla="*/ 1619267 h 2071705"/>
                <a:gd name="connsiteX14" fmla="*/ 1371601 w 4738718"/>
                <a:gd name="connsiteY14" fmla="*/ 1571642 h 2071705"/>
                <a:gd name="connsiteX15" fmla="*/ 1676401 w 4738718"/>
                <a:gd name="connsiteY15" fmla="*/ 1443054 h 2071705"/>
                <a:gd name="connsiteX16" fmla="*/ 1993106 w 4738718"/>
                <a:gd name="connsiteY16" fmla="*/ 1290654 h 2071705"/>
                <a:gd name="connsiteX17" fmla="*/ 2526507 w 4738718"/>
                <a:gd name="connsiteY17" fmla="*/ 1069198 h 2071705"/>
                <a:gd name="connsiteX18" fmla="*/ 2850356 w 4738718"/>
                <a:gd name="connsiteY18" fmla="*/ 878698 h 2071705"/>
                <a:gd name="connsiteX19" fmla="*/ 2988469 w 4738718"/>
                <a:gd name="connsiteY19" fmla="*/ 842980 h 2071705"/>
                <a:gd name="connsiteX20" fmla="*/ 3521868 w 4738718"/>
                <a:gd name="connsiteY20" fmla="*/ 619143 h 2071705"/>
                <a:gd name="connsiteX21" fmla="*/ 3957638 w 4738718"/>
                <a:gd name="connsiteY21" fmla="*/ 461980 h 2071705"/>
                <a:gd name="connsiteX22" fmla="*/ 4567237 w 4738718"/>
                <a:gd name="connsiteY22" fmla="*/ 166704 h 2071705"/>
                <a:gd name="connsiteX23" fmla="*/ 4738718 w 4738718"/>
                <a:gd name="connsiteY2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940594 w 4738718"/>
                <a:gd name="connsiteY12" fmla="*/ 1738329 h 2071705"/>
                <a:gd name="connsiteX13" fmla="*/ 1245393 w 4738718"/>
                <a:gd name="connsiteY13" fmla="*/ 1619267 h 2071705"/>
                <a:gd name="connsiteX14" fmla="*/ 1371601 w 4738718"/>
                <a:gd name="connsiteY14" fmla="*/ 1571642 h 2071705"/>
                <a:gd name="connsiteX15" fmla="*/ 1676401 w 4738718"/>
                <a:gd name="connsiteY15" fmla="*/ 1443054 h 2071705"/>
                <a:gd name="connsiteX16" fmla="*/ 1993106 w 4738718"/>
                <a:gd name="connsiteY16" fmla="*/ 1290654 h 2071705"/>
                <a:gd name="connsiteX17" fmla="*/ 2526507 w 4738718"/>
                <a:gd name="connsiteY17" fmla="*/ 1069198 h 2071705"/>
                <a:gd name="connsiteX18" fmla="*/ 2850356 w 4738718"/>
                <a:gd name="connsiteY18" fmla="*/ 878698 h 2071705"/>
                <a:gd name="connsiteX19" fmla="*/ 2988469 w 4738718"/>
                <a:gd name="connsiteY19" fmla="*/ 842980 h 2071705"/>
                <a:gd name="connsiteX20" fmla="*/ 3521868 w 4738718"/>
                <a:gd name="connsiteY20" fmla="*/ 619143 h 2071705"/>
                <a:gd name="connsiteX21" fmla="*/ 3957638 w 4738718"/>
                <a:gd name="connsiteY21" fmla="*/ 461980 h 2071705"/>
                <a:gd name="connsiteX22" fmla="*/ 4567237 w 4738718"/>
                <a:gd name="connsiteY22" fmla="*/ 166704 h 2071705"/>
                <a:gd name="connsiteX23" fmla="*/ 4738718 w 4738718"/>
                <a:gd name="connsiteY2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800098 w 4738718"/>
                <a:gd name="connsiteY12" fmla="*/ 1800239 h 2071705"/>
                <a:gd name="connsiteX13" fmla="*/ 940594 w 4738718"/>
                <a:gd name="connsiteY13" fmla="*/ 1738329 h 2071705"/>
                <a:gd name="connsiteX14" fmla="*/ 1245393 w 4738718"/>
                <a:gd name="connsiteY14" fmla="*/ 1619267 h 2071705"/>
                <a:gd name="connsiteX15" fmla="*/ 1371601 w 4738718"/>
                <a:gd name="connsiteY15" fmla="*/ 1571642 h 2071705"/>
                <a:gd name="connsiteX16" fmla="*/ 1676401 w 4738718"/>
                <a:gd name="connsiteY16" fmla="*/ 1443054 h 2071705"/>
                <a:gd name="connsiteX17" fmla="*/ 1993106 w 4738718"/>
                <a:gd name="connsiteY17" fmla="*/ 1290654 h 2071705"/>
                <a:gd name="connsiteX18" fmla="*/ 2526507 w 4738718"/>
                <a:gd name="connsiteY18" fmla="*/ 1069198 h 2071705"/>
                <a:gd name="connsiteX19" fmla="*/ 2850356 w 4738718"/>
                <a:gd name="connsiteY19" fmla="*/ 878698 h 2071705"/>
                <a:gd name="connsiteX20" fmla="*/ 2988469 w 4738718"/>
                <a:gd name="connsiteY20" fmla="*/ 842980 h 2071705"/>
                <a:gd name="connsiteX21" fmla="*/ 3521868 w 4738718"/>
                <a:gd name="connsiteY21" fmla="*/ 619143 h 2071705"/>
                <a:gd name="connsiteX22" fmla="*/ 3957638 w 4738718"/>
                <a:gd name="connsiteY22" fmla="*/ 461980 h 2071705"/>
                <a:gd name="connsiteX23" fmla="*/ 4567237 w 4738718"/>
                <a:gd name="connsiteY23" fmla="*/ 166704 h 2071705"/>
                <a:gd name="connsiteX24" fmla="*/ 4738718 w 4738718"/>
                <a:gd name="connsiteY2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731041 w 4738718"/>
                <a:gd name="connsiteY12" fmla="*/ 1845482 h 2071705"/>
                <a:gd name="connsiteX13" fmla="*/ 940594 w 4738718"/>
                <a:gd name="connsiteY13" fmla="*/ 1738329 h 2071705"/>
                <a:gd name="connsiteX14" fmla="*/ 1245393 w 4738718"/>
                <a:gd name="connsiteY14" fmla="*/ 1619267 h 2071705"/>
                <a:gd name="connsiteX15" fmla="*/ 1371601 w 4738718"/>
                <a:gd name="connsiteY15" fmla="*/ 1571642 h 2071705"/>
                <a:gd name="connsiteX16" fmla="*/ 1676401 w 4738718"/>
                <a:gd name="connsiteY16" fmla="*/ 1443054 h 2071705"/>
                <a:gd name="connsiteX17" fmla="*/ 1993106 w 4738718"/>
                <a:gd name="connsiteY17" fmla="*/ 1290654 h 2071705"/>
                <a:gd name="connsiteX18" fmla="*/ 2526507 w 4738718"/>
                <a:gd name="connsiteY18" fmla="*/ 1069198 h 2071705"/>
                <a:gd name="connsiteX19" fmla="*/ 2850356 w 4738718"/>
                <a:gd name="connsiteY19" fmla="*/ 878698 h 2071705"/>
                <a:gd name="connsiteX20" fmla="*/ 2988469 w 4738718"/>
                <a:gd name="connsiteY20" fmla="*/ 842980 h 2071705"/>
                <a:gd name="connsiteX21" fmla="*/ 3521868 w 4738718"/>
                <a:gd name="connsiteY21" fmla="*/ 619143 h 2071705"/>
                <a:gd name="connsiteX22" fmla="*/ 3957638 w 4738718"/>
                <a:gd name="connsiteY22" fmla="*/ 461980 h 2071705"/>
                <a:gd name="connsiteX23" fmla="*/ 4567237 w 4738718"/>
                <a:gd name="connsiteY23" fmla="*/ 166704 h 2071705"/>
                <a:gd name="connsiteX24" fmla="*/ 4738718 w 4738718"/>
                <a:gd name="connsiteY2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940594 w 4738718"/>
                <a:gd name="connsiteY13" fmla="*/ 1738329 h 2071705"/>
                <a:gd name="connsiteX14" fmla="*/ 1245393 w 4738718"/>
                <a:gd name="connsiteY14" fmla="*/ 1619267 h 2071705"/>
                <a:gd name="connsiteX15" fmla="*/ 1371601 w 4738718"/>
                <a:gd name="connsiteY15" fmla="*/ 1571642 h 2071705"/>
                <a:gd name="connsiteX16" fmla="*/ 1676401 w 4738718"/>
                <a:gd name="connsiteY16" fmla="*/ 1443054 h 2071705"/>
                <a:gd name="connsiteX17" fmla="*/ 1993106 w 4738718"/>
                <a:gd name="connsiteY17" fmla="*/ 1290654 h 2071705"/>
                <a:gd name="connsiteX18" fmla="*/ 2526507 w 4738718"/>
                <a:gd name="connsiteY18" fmla="*/ 1069198 h 2071705"/>
                <a:gd name="connsiteX19" fmla="*/ 2850356 w 4738718"/>
                <a:gd name="connsiteY19" fmla="*/ 878698 h 2071705"/>
                <a:gd name="connsiteX20" fmla="*/ 2988469 w 4738718"/>
                <a:gd name="connsiteY20" fmla="*/ 842980 h 2071705"/>
                <a:gd name="connsiteX21" fmla="*/ 3521868 w 4738718"/>
                <a:gd name="connsiteY21" fmla="*/ 619143 h 2071705"/>
                <a:gd name="connsiteX22" fmla="*/ 3957638 w 4738718"/>
                <a:gd name="connsiteY22" fmla="*/ 461980 h 2071705"/>
                <a:gd name="connsiteX23" fmla="*/ 4567237 w 4738718"/>
                <a:gd name="connsiteY23" fmla="*/ 166704 h 2071705"/>
                <a:gd name="connsiteX24" fmla="*/ 4738718 w 4738718"/>
                <a:gd name="connsiteY2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821529 w 4738718"/>
                <a:gd name="connsiteY13" fmla="*/ 1781189 h 2071705"/>
                <a:gd name="connsiteX14" fmla="*/ 940594 w 4738718"/>
                <a:gd name="connsiteY14" fmla="*/ 1738329 h 2071705"/>
                <a:gd name="connsiteX15" fmla="*/ 1245393 w 4738718"/>
                <a:gd name="connsiteY15" fmla="*/ 1619267 h 2071705"/>
                <a:gd name="connsiteX16" fmla="*/ 1371601 w 4738718"/>
                <a:gd name="connsiteY16" fmla="*/ 1571642 h 2071705"/>
                <a:gd name="connsiteX17" fmla="*/ 1676401 w 4738718"/>
                <a:gd name="connsiteY17" fmla="*/ 1443054 h 2071705"/>
                <a:gd name="connsiteX18" fmla="*/ 1993106 w 4738718"/>
                <a:gd name="connsiteY18" fmla="*/ 1290654 h 2071705"/>
                <a:gd name="connsiteX19" fmla="*/ 2526507 w 4738718"/>
                <a:gd name="connsiteY19" fmla="*/ 1069198 h 2071705"/>
                <a:gd name="connsiteX20" fmla="*/ 2850356 w 4738718"/>
                <a:gd name="connsiteY20" fmla="*/ 878698 h 2071705"/>
                <a:gd name="connsiteX21" fmla="*/ 2988469 w 4738718"/>
                <a:gd name="connsiteY21" fmla="*/ 842980 h 2071705"/>
                <a:gd name="connsiteX22" fmla="*/ 3521868 w 4738718"/>
                <a:gd name="connsiteY22" fmla="*/ 619143 h 2071705"/>
                <a:gd name="connsiteX23" fmla="*/ 3957638 w 4738718"/>
                <a:gd name="connsiteY23" fmla="*/ 461980 h 2071705"/>
                <a:gd name="connsiteX24" fmla="*/ 4567237 w 4738718"/>
                <a:gd name="connsiteY24" fmla="*/ 166704 h 2071705"/>
                <a:gd name="connsiteX25" fmla="*/ 4738718 w 4738718"/>
                <a:gd name="connsiteY2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940594 w 4738718"/>
                <a:gd name="connsiteY14" fmla="*/ 1738329 h 2071705"/>
                <a:gd name="connsiteX15" fmla="*/ 1245393 w 4738718"/>
                <a:gd name="connsiteY15" fmla="*/ 1619267 h 2071705"/>
                <a:gd name="connsiteX16" fmla="*/ 1371601 w 4738718"/>
                <a:gd name="connsiteY16" fmla="*/ 1571642 h 2071705"/>
                <a:gd name="connsiteX17" fmla="*/ 1676401 w 4738718"/>
                <a:gd name="connsiteY17" fmla="*/ 1443054 h 2071705"/>
                <a:gd name="connsiteX18" fmla="*/ 1993106 w 4738718"/>
                <a:gd name="connsiteY18" fmla="*/ 1290654 h 2071705"/>
                <a:gd name="connsiteX19" fmla="*/ 2526507 w 4738718"/>
                <a:gd name="connsiteY19" fmla="*/ 1069198 h 2071705"/>
                <a:gd name="connsiteX20" fmla="*/ 2850356 w 4738718"/>
                <a:gd name="connsiteY20" fmla="*/ 878698 h 2071705"/>
                <a:gd name="connsiteX21" fmla="*/ 2988469 w 4738718"/>
                <a:gd name="connsiteY21" fmla="*/ 842980 h 2071705"/>
                <a:gd name="connsiteX22" fmla="*/ 3521868 w 4738718"/>
                <a:gd name="connsiteY22" fmla="*/ 619143 h 2071705"/>
                <a:gd name="connsiteX23" fmla="*/ 3957638 w 4738718"/>
                <a:gd name="connsiteY23" fmla="*/ 461980 h 2071705"/>
                <a:gd name="connsiteX24" fmla="*/ 4567237 w 4738718"/>
                <a:gd name="connsiteY24" fmla="*/ 166704 h 2071705"/>
                <a:gd name="connsiteX25" fmla="*/ 4738718 w 4738718"/>
                <a:gd name="connsiteY2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1245393 w 4738718"/>
                <a:gd name="connsiteY15" fmla="*/ 1619267 h 2071705"/>
                <a:gd name="connsiteX16" fmla="*/ 1371601 w 4738718"/>
                <a:gd name="connsiteY16" fmla="*/ 1571642 h 2071705"/>
                <a:gd name="connsiteX17" fmla="*/ 1676401 w 4738718"/>
                <a:gd name="connsiteY17" fmla="*/ 1443054 h 2071705"/>
                <a:gd name="connsiteX18" fmla="*/ 1993106 w 4738718"/>
                <a:gd name="connsiteY18" fmla="*/ 1290654 h 2071705"/>
                <a:gd name="connsiteX19" fmla="*/ 2526507 w 4738718"/>
                <a:gd name="connsiteY19" fmla="*/ 1069198 h 2071705"/>
                <a:gd name="connsiteX20" fmla="*/ 2850356 w 4738718"/>
                <a:gd name="connsiteY20" fmla="*/ 878698 h 2071705"/>
                <a:gd name="connsiteX21" fmla="*/ 2988469 w 4738718"/>
                <a:gd name="connsiteY21" fmla="*/ 842980 h 2071705"/>
                <a:gd name="connsiteX22" fmla="*/ 3521868 w 4738718"/>
                <a:gd name="connsiteY22" fmla="*/ 619143 h 2071705"/>
                <a:gd name="connsiteX23" fmla="*/ 3957638 w 4738718"/>
                <a:gd name="connsiteY23" fmla="*/ 461980 h 2071705"/>
                <a:gd name="connsiteX24" fmla="*/ 4567237 w 4738718"/>
                <a:gd name="connsiteY24" fmla="*/ 166704 h 2071705"/>
                <a:gd name="connsiteX25" fmla="*/ 4738718 w 4738718"/>
                <a:gd name="connsiteY2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1083467 w 4738718"/>
                <a:gd name="connsiteY15" fmla="*/ 1676414 h 2071705"/>
                <a:gd name="connsiteX16" fmla="*/ 1245393 w 4738718"/>
                <a:gd name="connsiteY16" fmla="*/ 1619267 h 2071705"/>
                <a:gd name="connsiteX17" fmla="*/ 1371601 w 4738718"/>
                <a:gd name="connsiteY17" fmla="*/ 1571642 h 2071705"/>
                <a:gd name="connsiteX18" fmla="*/ 1676401 w 4738718"/>
                <a:gd name="connsiteY18" fmla="*/ 1443054 h 2071705"/>
                <a:gd name="connsiteX19" fmla="*/ 1993106 w 4738718"/>
                <a:gd name="connsiteY19" fmla="*/ 1290654 h 2071705"/>
                <a:gd name="connsiteX20" fmla="*/ 2526507 w 4738718"/>
                <a:gd name="connsiteY20" fmla="*/ 1069198 h 2071705"/>
                <a:gd name="connsiteX21" fmla="*/ 2850356 w 4738718"/>
                <a:gd name="connsiteY21" fmla="*/ 878698 h 2071705"/>
                <a:gd name="connsiteX22" fmla="*/ 2988469 w 4738718"/>
                <a:gd name="connsiteY22" fmla="*/ 842980 h 2071705"/>
                <a:gd name="connsiteX23" fmla="*/ 3521868 w 4738718"/>
                <a:gd name="connsiteY23" fmla="*/ 619143 h 2071705"/>
                <a:gd name="connsiteX24" fmla="*/ 3957638 w 4738718"/>
                <a:gd name="connsiteY24" fmla="*/ 461980 h 2071705"/>
                <a:gd name="connsiteX25" fmla="*/ 4567237 w 4738718"/>
                <a:gd name="connsiteY25" fmla="*/ 166704 h 2071705"/>
                <a:gd name="connsiteX26" fmla="*/ 4738718 w 4738718"/>
                <a:gd name="connsiteY2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1245393 w 4738718"/>
                <a:gd name="connsiteY16" fmla="*/ 1619267 h 2071705"/>
                <a:gd name="connsiteX17" fmla="*/ 1371601 w 4738718"/>
                <a:gd name="connsiteY17" fmla="*/ 1571642 h 2071705"/>
                <a:gd name="connsiteX18" fmla="*/ 1676401 w 4738718"/>
                <a:gd name="connsiteY18" fmla="*/ 1443054 h 2071705"/>
                <a:gd name="connsiteX19" fmla="*/ 1993106 w 4738718"/>
                <a:gd name="connsiteY19" fmla="*/ 1290654 h 2071705"/>
                <a:gd name="connsiteX20" fmla="*/ 2526507 w 4738718"/>
                <a:gd name="connsiteY20" fmla="*/ 1069198 h 2071705"/>
                <a:gd name="connsiteX21" fmla="*/ 2850356 w 4738718"/>
                <a:gd name="connsiteY21" fmla="*/ 878698 h 2071705"/>
                <a:gd name="connsiteX22" fmla="*/ 2988469 w 4738718"/>
                <a:gd name="connsiteY22" fmla="*/ 842980 h 2071705"/>
                <a:gd name="connsiteX23" fmla="*/ 3521868 w 4738718"/>
                <a:gd name="connsiteY23" fmla="*/ 619143 h 2071705"/>
                <a:gd name="connsiteX24" fmla="*/ 3957638 w 4738718"/>
                <a:gd name="connsiteY24" fmla="*/ 461980 h 2071705"/>
                <a:gd name="connsiteX25" fmla="*/ 4567237 w 4738718"/>
                <a:gd name="connsiteY25" fmla="*/ 166704 h 2071705"/>
                <a:gd name="connsiteX26" fmla="*/ 4738718 w 4738718"/>
                <a:gd name="connsiteY2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1050129 w 4738718"/>
                <a:gd name="connsiteY16" fmla="*/ 1700227 h 2071705"/>
                <a:gd name="connsiteX17" fmla="*/ 1245393 w 4738718"/>
                <a:gd name="connsiteY17" fmla="*/ 1619267 h 2071705"/>
                <a:gd name="connsiteX18" fmla="*/ 1371601 w 4738718"/>
                <a:gd name="connsiteY18" fmla="*/ 1571642 h 2071705"/>
                <a:gd name="connsiteX19" fmla="*/ 1676401 w 4738718"/>
                <a:gd name="connsiteY19" fmla="*/ 1443054 h 2071705"/>
                <a:gd name="connsiteX20" fmla="*/ 1993106 w 4738718"/>
                <a:gd name="connsiteY20" fmla="*/ 1290654 h 2071705"/>
                <a:gd name="connsiteX21" fmla="*/ 2526507 w 4738718"/>
                <a:gd name="connsiteY21" fmla="*/ 1069198 h 2071705"/>
                <a:gd name="connsiteX22" fmla="*/ 2850356 w 4738718"/>
                <a:gd name="connsiteY22" fmla="*/ 878698 h 2071705"/>
                <a:gd name="connsiteX23" fmla="*/ 2988469 w 4738718"/>
                <a:gd name="connsiteY23" fmla="*/ 842980 h 2071705"/>
                <a:gd name="connsiteX24" fmla="*/ 3521868 w 4738718"/>
                <a:gd name="connsiteY24" fmla="*/ 619143 h 2071705"/>
                <a:gd name="connsiteX25" fmla="*/ 3957638 w 4738718"/>
                <a:gd name="connsiteY25" fmla="*/ 461980 h 2071705"/>
                <a:gd name="connsiteX26" fmla="*/ 4567237 w 4738718"/>
                <a:gd name="connsiteY26" fmla="*/ 166704 h 2071705"/>
                <a:gd name="connsiteX27" fmla="*/ 4738718 w 4738718"/>
                <a:gd name="connsiteY2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1245393 w 4738718"/>
                <a:gd name="connsiteY17" fmla="*/ 1619267 h 2071705"/>
                <a:gd name="connsiteX18" fmla="*/ 1371601 w 4738718"/>
                <a:gd name="connsiteY18" fmla="*/ 1571642 h 2071705"/>
                <a:gd name="connsiteX19" fmla="*/ 1676401 w 4738718"/>
                <a:gd name="connsiteY19" fmla="*/ 1443054 h 2071705"/>
                <a:gd name="connsiteX20" fmla="*/ 1993106 w 4738718"/>
                <a:gd name="connsiteY20" fmla="*/ 1290654 h 2071705"/>
                <a:gd name="connsiteX21" fmla="*/ 2526507 w 4738718"/>
                <a:gd name="connsiteY21" fmla="*/ 1069198 h 2071705"/>
                <a:gd name="connsiteX22" fmla="*/ 2850356 w 4738718"/>
                <a:gd name="connsiteY22" fmla="*/ 878698 h 2071705"/>
                <a:gd name="connsiteX23" fmla="*/ 2988469 w 4738718"/>
                <a:gd name="connsiteY23" fmla="*/ 842980 h 2071705"/>
                <a:gd name="connsiteX24" fmla="*/ 3521868 w 4738718"/>
                <a:gd name="connsiteY24" fmla="*/ 619143 h 2071705"/>
                <a:gd name="connsiteX25" fmla="*/ 3957638 w 4738718"/>
                <a:gd name="connsiteY25" fmla="*/ 461980 h 2071705"/>
                <a:gd name="connsiteX26" fmla="*/ 4567237 w 4738718"/>
                <a:gd name="connsiteY26" fmla="*/ 166704 h 2071705"/>
                <a:gd name="connsiteX27" fmla="*/ 4738718 w 4738718"/>
                <a:gd name="connsiteY2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1371601 w 4738718"/>
                <a:gd name="connsiteY18" fmla="*/ 1571642 h 2071705"/>
                <a:gd name="connsiteX19" fmla="*/ 1676401 w 4738718"/>
                <a:gd name="connsiteY19" fmla="*/ 1443054 h 2071705"/>
                <a:gd name="connsiteX20" fmla="*/ 1993106 w 4738718"/>
                <a:gd name="connsiteY20" fmla="*/ 1290654 h 2071705"/>
                <a:gd name="connsiteX21" fmla="*/ 2526507 w 4738718"/>
                <a:gd name="connsiteY21" fmla="*/ 1069198 h 2071705"/>
                <a:gd name="connsiteX22" fmla="*/ 2850356 w 4738718"/>
                <a:gd name="connsiteY22" fmla="*/ 878698 h 2071705"/>
                <a:gd name="connsiteX23" fmla="*/ 2988469 w 4738718"/>
                <a:gd name="connsiteY23" fmla="*/ 842980 h 2071705"/>
                <a:gd name="connsiteX24" fmla="*/ 3521868 w 4738718"/>
                <a:gd name="connsiteY24" fmla="*/ 619143 h 2071705"/>
                <a:gd name="connsiteX25" fmla="*/ 3957638 w 4738718"/>
                <a:gd name="connsiteY25" fmla="*/ 461980 h 2071705"/>
                <a:gd name="connsiteX26" fmla="*/ 4567237 w 4738718"/>
                <a:gd name="connsiteY26" fmla="*/ 166704 h 2071705"/>
                <a:gd name="connsiteX27" fmla="*/ 4738718 w 4738718"/>
                <a:gd name="connsiteY2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676401 w 4738718"/>
                <a:gd name="connsiteY19" fmla="*/ 1443054 h 2071705"/>
                <a:gd name="connsiteX20" fmla="*/ 1993106 w 4738718"/>
                <a:gd name="connsiteY20" fmla="*/ 1290654 h 2071705"/>
                <a:gd name="connsiteX21" fmla="*/ 2526507 w 4738718"/>
                <a:gd name="connsiteY21" fmla="*/ 1069198 h 2071705"/>
                <a:gd name="connsiteX22" fmla="*/ 2850356 w 4738718"/>
                <a:gd name="connsiteY22" fmla="*/ 878698 h 2071705"/>
                <a:gd name="connsiteX23" fmla="*/ 2988469 w 4738718"/>
                <a:gd name="connsiteY23" fmla="*/ 842980 h 2071705"/>
                <a:gd name="connsiteX24" fmla="*/ 3521868 w 4738718"/>
                <a:gd name="connsiteY24" fmla="*/ 619143 h 2071705"/>
                <a:gd name="connsiteX25" fmla="*/ 3957638 w 4738718"/>
                <a:gd name="connsiteY25" fmla="*/ 461980 h 2071705"/>
                <a:gd name="connsiteX26" fmla="*/ 4567237 w 4738718"/>
                <a:gd name="connsiteY26" fmla="*/ 166704 h 2071705"/>
                <a:gd name="connsiteX27" fmla="*/ 4738718 w 4738718"/>
                <a:gd name="connsiteY2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302542 w 4738718"/>
                <a:gd name="connsiteY19" fmla="*/ 1600214 h 2071705"/>
                <a:gd name="connsiteX20" fmla="*/ 1676401 w 4738718"/>
                <a:gd name="connsiteY20" fmla="*/ 1443054 h 2071705"/>
                <a:gd name="connsiteX21" fmla="*/ 1993106 w 4738718"/>
                <a:gd name="connsiteY21" fmla="*/ 1290654 h 2071705"/>
                <a:gd name="connsiteX22" fmla="*/ 2526507 w 4738718"/>
                <a:gd name="connsiteY22" fmla="*/ 1069198 h 2071705"/>
                <a:gd name="connsiteX23" fmla="*/ 2850356 w 4738718"/>
                <a:gd name="connsiteY23" fmla="*/ 878698 h 2071705"/>
                <a:gd name="connsiteX24" fmla="*/ 2988469 w 4738718"/>
                <a:gd name="connsiteY24" fmla="*/ 842980 h 2071705"/>
                <a:gd name="connsiteX25" fmla="*/ 3521868 w 4738718"/>
                <a:gd name="connsiteY25" fmla="*/ 619143 h 2071705"/>
                <a:gd name="connsiteX26" fmla="*/ 3957638 w 4738718"/>
                <a:gd name="connsiteY26" fmla="*/ 461980 h 2071705"/>
                <a:gd name="connsiteX27" fmla="*/ 4567237 w 4738718"/>
                <a:gd name="connsiteY27" fmla="*/ 166704 h 2071705"/>
                <a:gd name="connsiteX28" fmla="*/ 4738718 w 4738718"/>
                <a:gd name="connsiteY2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676401 w 4738718"/>
                <a:gd name="connsiteY20" fmla="*/ 1443054 h 2071705"/>
                <a:gd name="connsiteX21" fmla="*/ 1993106 w 4738718"/>
                <a:gd name="connsiteY21" fmla="*/ 1290654 h 2071705"/>
                <a:gd name="connsiteX22" fmla="*/ 2526507 w 4738718"/>
                <a:gd name="connsiteY22" fmla="*/ 1069198 h 2071705"/>
                <a:gd name="connsiteX23" fmla="*/ 2850356 w 4738718"/>
                <a:gd name="connsiteY23" fmla="*/ 878698 h 2071705"/>
                <a:gd name="connsiteX24" fmla="*/ 2988469 w 4738718"/>
                <a:gd name="connsiteY24" fmla="*/ 842980 h 2071705"/>
                <a:gd name="connsiteX25" fmla="*/ 3521868 w 4738718"/>
                <a:gd name="connsiteY25" fmla="*/ 619143 h 2071705"/>
                <a:gd name="connsiteX26" fmla="*/ 3957638 w 4738718"/>
                <a:gd name="connsiteY26" fmla="*/ 461980 h 2071705"/>
                <a:gd name="connsiteX27" fmla="*/ 4567237 w 4738718"/>
                <a:gd name="connsiteY27" fmla="*/ 166704 h 2071705"/>
                <a:gd name="connsiteX28" fmla="*/ 4738718 w 4738718"/>
                <a:gd name="connsiteY2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288254 w 4738718"/>
                <a:gd name="connsiteY20" fmla="*/ 1624027 h 2071705"/>
                <a:gd name="connsiteX21" fmla="*/ 1676401 w 4738718"/>
                <a:gd name="connsiteY21" fmla="*/ 1443054 h 2071705"/>
                <a:gd name="connsiteX22" fmla="*/ 1993106 w 4738718"/>
                <a:gd name="connsiteY22" fmla="*/ 1290654 h 2071705"/>
                <a:gd name="connsiteX23" fmla="*/ 2526507 w 4738718"/>
                <a:gd name="connsiteY23" fmla="*/ 1069198 h 2071705"/>
                <a:gd name="connsiteX24" fmla="*/ 2850356 w 4738718"/>
                <a:gd name="connsiteY24" fmla="*/ 878698 h 2071705"/>
                <a:gd name="connsiteX25" fmla="*/ 2988469 w 4738718"/>
                <a:gd name="connsiteY25" fmla="*/ 842980 h 2071705"/>
                <a:gd name="connsiteX26" fmla="*/ 3521868 w 4738718"/>
                <a:gd name="connsiteY26" fmla="*/ 619143 h 2071705"/>
                <a:gd name="connsiteX27" fmla="*/ 3957638 w 4738718"/>
                <a:gd name="connsiteY27" fmla="*/ 461980 h 2071705"/>
                <a:gd name="connsiteX28" fmla="*/ 4567237 w 4738718"/>
                <a:gd name="connsiteY28" fmla="*/ 166704 h 2071705"/>
                <a:gd name="connsiteX29" fmla="*/ 4738718 w 4738718"/>
                <a:gd name="connsiteY2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288254 w 4738718"/>
                <a:gd name="connsiteY20" fmla="*/ 1624027 h 2071705"/>
                <a:gd name="connsiteX21" fmla="*/ 1478754 w 4738718"/>
                <a:gd name="connsiteY21" fmla="*/ 1540683 h 2071705"/>
                <a:gd name="connsiteX22" fmla="*/ 1676401 w 4738718"/>
                <a:gd name="connsiteY22" fmla="*/ 1443054 h 2071705"/>
                <a:gd name="connsiteX23" fmla="*/ 1993106 w 4738718"/>
                <a:gd name="connsiteY23" fmla="*/ 1290654 h 2071705"/>
                <a:gd name="connsiteX24" fmla="*/ 2526507 w 4738718"/>
                <a:gd name="connsiteY24" fmla="*/ 1069198 h 2071705"/>
                <a:gd name="connsiteX25" fmla="*/ 2850356 w 4738718"/>
                <a:gd name="connsiteY25" fmla="*/ 878698 h 2071705"/>
                <a:gd name="connsiteX26" fmla="*/ 2988469 w 4738718"/>
                <a:gd name="connsiteY26" fmla="*/ 842980 h 2071705"/>
                <a:gd name="connsiteX27" fmla="*/ 3521868 w 4738718"/>
                <a:gd name="connsiteY27" fmla="*/ 619143 h 2071705"/>
                <a:gd name="connsiteX28" fmla="*/ 3957638 w 4738718"/>
                <a:gd name="connsiteY28" fmla="*/ 461980 h 2071705"/>
                <a:gd name="connsiteX29" fmla="*/ 4567237 w 4738718"/>
                <a:gd name="connsiteY29" fmla="*/ 166704 h 2071705"/>
                <a:gd name="connsiteX30" fmla="*/ 4738718 w 4738718"/>
                <a:gd name="connsiteY3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145379 w 4738718"/>
                <a:gd name="connsiteY20" fmla="*/ 1685939 h 2071705"/>
                <a:gd name="connsiteX21" fmla="*/ 1288254 w 4738718"/>
                <a:gd name="connsiteY21" fmla="*/ 1624027 h 2071705"/>
                <a:gd name="connsiteX22" fmla="*/ 1478754 w 4738718"/>
                <a:gd name="connsiteY22" fmla="*/ 1540683 h 2071705"/>
                <a:gd name="connsiteX23" fmla="*/ 1676401 w 4738718"/>
                <a:gd name="connsiteY23" fmla="*/ 1443054 h 2071705"/>
                <a:gd name="connsiteX24" fmla="*/ 1993106 w 4738718"/>
                <a:gd name="connsiteY24" fmla="*/ 1290654 h 2071705"/>
                <a:gd name="connsiteX25" fmla="*/ 2526507 w 4738718"/>
                <a:gd name="connsiteY25" fmla="*/ 1069198 h 2071705"/>
                <a:gd name="connsiteX26" fmla="*/ 2850356 w 4738718"/>
                <a:gd name="connsiteY26" fmla="*/ 878698 h 2071705"/>
                <a:gd name="connsiteX27" fmla="*/ 2988469 w 4738718"/>
                <a:gd name="connsiteY27" fmla="*/ 842980 h 2071705"/>
                <a:gd name="connsiteX28" fmla="*/ 3521868 w 4738718"/>
                <a:gd name="connsiteY28" fmla="*/ 619143 h 2071705"/>
                <a:gd name="connsiteX29" fmla="*/ 3957638 w 4738718"/>
                <a:gd name="connsiteY29" fmla="*/ 461980 h 2071705"/>
                <a:gd name="connsiteX30" fmla="*/ 4567237 w 4738718"/>
                <a:gd name="connsiteY30" fmla="*/ 166704 h 2071705"/>
                <a:gd name="connsiteX31" fmla="*/ 4738718 w 4738718"/>
                <a:gd name="connsiteY3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288254 w 4738718"/>
                <a:gd name="connsiteY21" fmla="*/ 1624027 h 2071705"/>
                <a:gd name="connsiteX22" fmla="*/ 1478754 w 4738718"/>
                <a:gd name="connsiteY22" fmla="*/ 1540683 h 2071705"/>
                <a:gd name="connsiteX23" fmla="*/ 1676401 w 4738718"/>
                <a:gd name="connsiteY23" fmla="*/ 1443054 h 2071705"/>
                <a:gd name="connsiteX24" fmla="*/ 1993106 w 4738718"/>
                <a:gd name="connsiteY24" fmla="*/ 1290654 h 2071705"/>
                <a:gd name="connsiteX25" fmla="*/ 2526507 w 4738718"/>
                <a:gd name="connsiteY25" fmla="*/ 1069198 h 2071705"/>
                <a:gd name="connsiteX26" fmla="*/ 2850356 w 4738718"/>
                <a:gd name="connsiteY26" fmla="*/ 878698 h 2071705"/>
                <a:gd name="connsiteX27" fmla="*/ 2988469 w 4738718"/>
                <a:gd name="connsiteY27" fmla="*/ 842980 h 2071705"/>
                <a:gd name="connsiteX28" fmla="*/ 3521868 w 4738718"/>
                <a:gd name="connsiteY28" fmla="*/ 619143 h 2071705"/>
                <a:gd name="connsiteX29" fmla="*/ 3957638 w 4738718"/>
                <a:gd name="connsiteY29" fmla="*/ 461980 h 2071705"/>
                <a:gd name="connsiteX30" fmla="*/ 4567237 w 4738718"/>
                <a:gd name="connsiteY30" fmla="*/ 166704 h 2071705"/>
                <a:gd name="connsiteX31" fmla="*/ 4738718 w 4738718"/>
                <a:gd name="connsiteY3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478754 w 4738718"/>
                <a:gd name="connsiteY22" fmla="*/ 1540683 h 2071705"/>
                <a:gd name="connsiteX23" fmla="*/ 1676401 w 4738718"/>
                <a:gd name="connsiteY23" fmla="*/ 1443054 h 2071705"/>
                <a:gd name="connsiteX24" fmla="*/ 1993106 w 4738718"/>
                <a:gd name="connsiteY24" fmla="*/ 1290654 h 2071705"/>
                <a:gd name="connsiteX25" fmla="*/ 2526507 w 4738718"/>
                <a:gd name="connsiteY25" fmla="*/ 1069198 h 2071705"/>
                <a:gd name="connsiteX26" fmla="*/ 2850356 w 4738718"/>
                <a:gd name="connsiteY26" fmla="*/ 878698 h 2071705"/>
                <a:gd name="connsiteX27" fmla="*/ 2988469 w 4738718"/>
                <a:gd name="connsiteY27" fmla="*/ 842980 h 2071705"/>
                <a:gd name="connsiteX28" fmla="*/ 3521868 w 4738718"/>
                <a:gd name="connsiteY28" fmla="*/ 619143 h 2071705"/>
                <a:gd name="connsiteX29" fmla="*/ 3957638 w 4738718"/>
                <a:gd name="connsiteY29" fmla="*/ 461980 h 2071705"/>
                <a:gd name="connsiteX30" fmla="*/ 4567237 w 4738718"/>
                <a:gd name="connsiteY30" fmla="*/ 166704 h 2071705"/>
                <a:gd name="connsiteX31" fmla="*/ 4738718 w 4738718"/>
                <a:gd name="connsiteY3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676401 w 4738718"/>
                <a:gd name="connsiteY23" fmla="*/ 1443054 h 2071705"/>
                <a:gd name="connsiteX24" fmla="*/ 1993106 w 4738718"/>
                <a:gd name="connsiteY24" fmla="*/ 1290654 h 2071705"/>
                <a:gd name="connsiteX25" fmla="*/ 2526507 w 4738718"/>
                <a:gd name="connsiteY25" fmla="*/ 1069198 h 2071705"/>
                <a:gd name="connsiteX26" fmla="*/ 2850356 w 4738718"/>
                <a:gd name="connsiteY26" fmla="*/ 878698 h 2071705"/>
                <a:gd name="connsiteX27" fmla="*/ 2988469 w 4738718"/>
                <a:gd name="connsiteY27" fmla="*/ 842980 h 2071705"/>
                <a:gd name="connsiteX28" fmla="*/ 3521868 w 4738718"/>
                <a:gd name="connsiteY28" fmla="*/ 619143 h 2071705"/>
                <a:gd name="connsiteX29" fmla="*/ 3957638 w 4738718"/>
                <a:gd name="connsiteY29" fmla="*/ 461980 h 2071705"/>
                <a:gd name="connsiteX30" fmla="*/ 4567237 w 4738718"/>
                <a:gd name="connsiteY30" fmla="*/ 166704 h 2071705"/>
                <a:gd name="connsiteX31" fmla="*/ 4738718 w 4738718"/>
                <a:gd name="connsiteY3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547811 w 4738718"/>
                <a:gd name="connsiteY23" fmla="*/ 1502583 h 2071705"/>
                <a:gd name="connsiteX24" fmla="*/ 1676401 w 4738718"/>
                <a:gd name="connsiteY24" fmla="*/ 1443054 h 2071705"/>
                <a:gd name="connsiteX25" fmla="*/ 1993106 w 4738718"/>
                <a:gd name="connsiteY25" fmla="*/ 1290654 h 2071705"/>
                <a:gd name="connsiteX26" fmla="*/ 2526507 w 4738718"/>
                <a:gd name="connsiteY26" fmla="*/ 1069198 h 2071705"/>
                <a:gd name="connsiteX27" fmla="*/ 2850356 w 4738718"/>
                <a:gd name="connsiteY27" fmla="*/ 878698 h 2071705"/>
                <a:gd name="connsiteX28" fmla="*/ 2988469 w 4738718"/>
                <a:gd name="connsiteY28" fmla="*/ 842980 h 2071705"/>
                <a:gd name="connsiteX29" fmla="*/ 3521868 w 4738718"/>
                <a:gd name="connsiteY29" fmla="*/ 619143 h 2071705"/>
                <a:gd name="connsiteX30" fmla="*/ 3957638 w 4738718"/>
                <a:gd name="connsiteY30" fmla="*/ 461980 h 2071705"/>
                <a:gd name="connsiteX31" fmla="*/ 4567237 w 4738718"/>
                <a:gd name="connsiteY31" fmla="*/ 166704 h 2071705"/>
                <a:gd name="connsiteX32" fmla="*/ 4738718 w 4738718"/>
                <a:gd name="connsiteY3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476373 w 4738718"/>
                <a:gd name="connsiteY23" fmla="*/ 1538302 h 2071705"/>
                <a:gd name="connsiteX24" fmla="*/ 1547811 w 4738718"/>
                <a:gd name="connsiteY24" fmla="*/ 1502583 h 2071705"/>
                <a:gd name="connsiteX25" fmla="*/ 1676401 w 4738718"/>
                <a:gd name="connsiteY25" fmla="*/ 1443054 h 2071705"/>
                <a:gd name="connsiteX26" fmla="*/ 1993106 w 4738718"/>
                <a:gd name="connsiteY26" fmla="*/ 1290654 h 2071705"/>
                <a:gd name="connsiteX27" fmla="*/ 2526507 w 4738718"/>
                <a:gd name="connsiteY27" fmla="*/ 1069198 h 2071705"/>
                <a:gd name="connsiteX28" fmla="*/ 2850356 w 4738718"/>
                <a:gd name="connsiteY28" fmla="*/ 878698 h 2071705"/>
                <a:gd name="connsiteX29" fmla="*/ 2988469 w 4738718"/>
                <a:gd name="connsiteY29" fmla="*/ 842980 h 2071705"/>
                <a:gd name="connsiteX30" fmla="*/ 3521868 w 4738718"/>
                <a:gd name="connsiteY30" fmla="*/ 619143 h 2071705"/>
                <a:gd name="connsiteX31" fmla="*/ 3957638 w 4738718"/>
                <a:gd name="connsiteY31" fmla="*/ 461980 h 2071705"/>
                <a:gd name="connsiteX32" fmla="*/ 4567237 w 4738718"/>
                <a:gd name="connsiteY32" fmla="*/ 166704 h 2071705"/>
                <a:gd name="connsiteX33" fmla="*/ 4738718 w 4738718"/>
                <a:gd name="connsiteY3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309686 w 4738718"/>
                <a:gd name="connsiteY23" fmla="*/ 1614502 h 2071705"/>
                <a:gd name="connsiteX24" fmla="*/ 1476373 w 4738718"/>
                <a:gd name="connsiteY24" fmla="*/ 1538302 h 2071705"/>
                <a:gd name="connsiteX25" fmla="*/ 1547811 w 4738718"/>
                <a:gd name="connsiteY25" fmla="*/ 1502583 h 2071705"/>
                <a:gd name="connsiteX26" fmla="*/ 1676401 w 4738718"/>
                <a:gd name="connsiteY26" fmla="*/ 1443054 h 2071705"/>
                <a:gd name="connsiteX27" fmla="*/ 1993106 w 4738718"/>
                <a:gd name="connsiteY27" fmla="*/ 1290654 h 2071705"/>
                <a:gd name="connsiteX28" fmla="*/ 2526507 w 4738718"/>
                <a:gd name="connsiteY28" fmla="*/ 1069198 h 2071705"/>
                <a:gd name="connsiteX29" fmla="*/ 2850356 w 4738718"/>
                <a:gd name="connsiteY29" fmla="*/ 878698 h 2071705"/>
                <a:gd name="connsiteX30" fmla="*/ 2988469 w 4738718"/>
                <a:gd name="connsiteY30" fmla="*/ 842980 h 2071705"/>
                <a:gd name="connsiteX31" fmla="*/ 3521868 w 4738718"/>
                <a:gd name="connsiteY31" fmla="*/ 619143 h 2071705"/>
                <a:gd name="connsiteX32" fmla="*/ 3957638 w 4738718"/>
                <a:gd name="connsiteY32" fmla="*/ 461980 h 2071705"/>
                <a:gd name="connsiteX33" fmla="*/ 4567237 w 4738718"/>
                <a:gd name="connsiteY33" fmla="*/ 166704 h 2071705"/>
                <a:gd name="connsiteX34" fmla="*/ 4738718 w 4738718"/>
                <a:gd name="connsiteY3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73954 w 4738718"/>
                <a:gd name="connsiteY23" fmla="*/ 1674033 h 2071705"/>
                <a:gd name="connsiteX24" fmla="*/ 1309686 w 4738718"/>
                <a:gd name="connsiteY24" fmla="*/ 1614502 h 2071705"/>
                <a:gd name="connsiteX25" fmla="*/ 1476373 w 4738718"/>
                <a:gd name="connsiteY25" fmla="*/ 1538302 h 2071705"/>
                <a:gd name="connsiteX26" fmla="*/ 1547811 w 4738718"/>
                <a:gd name="connsiteY26" fmla="*/ 1502583 h 2071705"/>
                <a:gd name="connsiteX27" fmla="*/ 1676401 w 4738718"/>
                <a:gd name="connsiteY27" fmla="*/ 1443054 h 2071705"/>
                <a:gd name="connsiteX28" fmla="*/ 1993106 w 4738718"/>
                <a:gd name="connsiteY28" fmla="*/ 1290654 h 2071705"/>
                <a:gd name="connsiteX29" fmla="*/ 2526507 w 4738718"/>
                <a:gd name="connsiteY29" fmla="*/ 1069198 h 2071705"/>
                <a:gd name="connsiteX30" fmla="*/ 2850356 w 4738718"/>
                <a:gd name="connsiteY30" fmla="*/ 878698 h 2071705"/>
                <a:gd name="connsiteX31" fmla="*/ 2988469 w 4738718"/>
                <a:gd name="connsiteY31" fmla="*/ 842980 h 2071705"/>
                <a:gd name="connsiteX32" fmla="*/ 3521868 w 4738718"/>
                <a:gd name="connsiteY32" fmla="*/ 619143 h 2071705"/>
                <a:gd name="connsiteX33" fmla="*/ 3957638 w 4738718"/>
                <a:gd name="connsiteY33" fmla="*/ 461980 h 2071705"/>
                <a:gd name="connsiteX34" fmla="*/ 4567237 w 4738718"/>
                <a:gd name="connsiteY34" fmla="*/ 166704 h 2071705"/>
                <a:gd name="connsiteX35" fmla="*/ 4738718 w 4738718"/>
                <a:gd name="connsiteY3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309686 w 4738718"/>
                <a:gd name="connsiteY24" fmla="*/ 1614502 h 2071705"/>
                <a:gd name="connsiteX25" fmla="*/ 1476373 w 4738718"/>
                <a:gd name="connsiteY25" fmla="*/ 1538302 h 2071705"/>
                <a:gd name="connsiteX26" fmla="*/ 1547811 w 4738718"/>
                <a:gd name="connsiteY26" fmla="*/ 1502583 h 2071705"/>
                <a:gd name="connsiteX27" fmla="*/ 1676401 w 4738718"/>
                <a:gd name="connsiteY27" fmla="*/ 1443054 h 2071705"/>
                <a:gd name="connsiteX28" fmla="*/ 1993106 w 4738718"/>
                <a:gd name="connsiteY28" fmla="*/ 1290654 h 2071705"/>
                <a:gd name="connsiteX29" fmla="*/ 2526507 w 4738718"/>
                <a:gd name="connsiteY29" fmla="*/ 1069198 h 2071705"/>
                <a:gd name="connsiteX30" fmla="*/ 2850356 w 4738718"/>
                <a:gd name="connsiteY30" fmla="*/ 878698 h 2071705"/>
                <a:gd name="connsiteX31" fmla="*/ 2988469 w 4738718"/>
                <a:gd name="connsiteY31" fmla="*/ 842980 h 2071705"/>
                <a:gd name="connsiteX32" fmla="*/ 3521868 w 4738718"/>
                <a:gd name="connsiteY32" fmla="*/ 619143 h 2071705"/>
                <a:gd name="connsiteX33" fmla="*/ 3957638 w 4738718"/>
                <a:gd name="connsiteY33" fmla="*/ 461980 h 2071705"/>
                <a:gd name="connsiteX34" fmla="*/ 4567237 w 4738718"/>
                <a:gd name="connsiteY34" fmla="*/ 166704 h 2071705"/>
                <a:gd name="connsiteX35" fmla="*/ 4738718 w 4738718"/>
                <a:gd name="connsiteY3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476373 w 4738718"/>
                <a:gd name="connsiteY25" fmla="*/ 1538302 h 2071705"/>
                <a:gd name="connsiteX26" fmla="*/ 1547811 w 4738718"/>
                <a:gd name="connsiteY26" fmla="*/ 1502583 h 2071705"/>
                <a:gd name="connsiteX27" fmla="*/ 1676401 w 4738718"/>
                <a:gd name="connsiteY27" fmla="*/ 1443054 h 2071705"/>
                <a:gd name="connsiteX28" fmla="*/ 1993106 w 4738718"/>
                <a:gd name="connsiteY28" fmla="*/ 1290654 h 2071705"/>
                <a:gd name="connsiteX29" fmla="*/ 2526507 w 4738718"/>
                <a:gd name="connsiteY29" fmla="*/ 1069198 h 2071705"/>
                <a:gd name="connsiteX30" fmla="*/ 2850356 w 4738718"/>
                <a:gd name="connsiteY30" fmla="*/ 878698 h 2071705"/>
                <a:gd name="connsiteX31" fmla="*/ 2988469 w 4738718"/>
                <a:gd name="connsiteY31" fmla="*/ 842980 h 2071705"/>
                <a:gd name="connsiteX32" fmla="*/ 3521868 w 4738718"/>
                <a:gd name="connsiteY32" fmla="*/ 619143 h 2071705"/>
                <a:gd name="connsiteX33" fmla="*/ 3957638 w 4738718"/>
                <a:gd name="connsiteY33" fmla="*/ 461980 h 2071705"/>
                <a:gd name="connsiteX34" fmla="*/ 4567237 w 4738718"/>
                <a:gd name="connsiteY34" fmla="*/ 166704 h 2071705"/>
                <a:gd name="connsiteX35" fmla="*/ 4738718 w 4738718"/>
                <a:gd name="connsiteY3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547811 w 4738718"/>
                <a:gd name="connsiteY26" fmla="*/ 1502583 h 2071705"/>
                <a:gd name="connsiteX27" fmla="*/ 1676401 w 4738718"/>
                <a:gd name="connsiteY27" fmla="*/ 1443054 h 2071705"/>
                <a:gd name="connsiteX28" fmla="*/ 1993106 w 4738718"/>
                <a:gd name="connsiteY28" fmla="*/ 1290654 h 2071705"/>
                <a:gd name="connsiteX29" fmla="*/ 2526507 w 4738718"/>
                <a:gd name="connsiteY29" fmla="*/ 1069198 h 2071705"/>
                <a:gd name="connsiteX30" fmla="*/ 2850356 w 4738718"/>
                <a:gd name="connsiteY30" fmla="*/ 878698 h 2071705"/>
                <a:gd name="connsiteX31" fmla="*/ 2988469 w 4738718"/>
                <a:gd name="connsiteY31" fmla="*/ 842980 h 2071705"/>
                <a:gd name="connsiteX32" fmla="*/ 3521868 w 4738718"/>
                <a:gd name="connsiteY32" fmla="*/ 619143 h 2071705"/>
                <a:gd name="connsiteX33" fmla="*/ 3957638 w 4738718"/>
                <a:gd name="connsiteY33" fmla="*/ 461980 h 2071705"/>
                <a:gd name="connsiteX34" fmla="*/ 4567237 w 4738718"/>
                <a:gd name="connsiteY34" fmla="*/ 166704 h 2071705"/>
                <a:gd name="connsiteX35" fmla="*/ 4738718 w 4738718"/>
                <a:gd name="connsiteY3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676401 w 4738718"/>
                <a:gd name="connsiteY27" fmla="*/ 1443054 h 2071705"/>
                <a:gd name="connsiteX28" fmla="*/ 1993106 w 4738718"/>
                <a:gd name="connsiteY28" fmla="*/ 1290654 h 2071705"/>
                <a:gd name="connsiteX29" fmla="*/ 2526507 w 4738718"/>
                <a:gd name="connsiteY29" fmla="*/ 1069198 h 2071705"/>
                <a:gd name="connsiteX30" fmla="*/ 2850356 w 4738718"/>
                <a:gd name="connsiteY30" fmla="*/ 878698 h 2071705"/>
                <a:gd name="connsiteX31" fmla="*/ 2988469 w 4738718"/>
                <a:gd name="connsiteY31" fmla="*/ 842980 h 2071705"/>
                <a:gd name="connsiteX32" fmla="*/ 3521868 w 4738718"/>
                <a:gd name="connsiteY32" fmla="*/ 619143 h 2071705"/>
                <a:gd name="connsiteX33" fmla="*/ 3957638 w 4738718"/>
                <a:gd name="connsiteY33" fmla="*/ 461980 h 2071705"/>
                <a:gd name="connsiteX34" fmla="*/ 4567237 w 4738718"/>
                <a:gd name="connsiteY34" fmla="*/ 166704 h 2071705"/>
                <a:gd name="connsiteX35" fmla="*/ 4738718 w 4738718"/>
                <a:gd name="connsiteY3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993106 w 4738718"/>
                <a:gd name="connsiteY28" fmla="*/ 1290654 h 2071705"/>
                <a:gd name="connsiteX29" fmla="*/ 2526507 w 4738718"/>
                <a:gd name="connsiteY29" fmla="*/ 1069198 h 2071705"/>
                <a:gd name="connsiteX30" fmla="*/ 2850356 w 4738718"/>
                <a:gd name="connsiteY30" fmla="*/ 878698 h 2071705"/>
                <a:gd name="connsiteX31" fmla="*/ 2988469 w 4738718"/>
                <a:gd name="connsiteY31" fmla="*/ 842980 h 2071705"/>
                <a:gd name="connsiteX32" fmla="*/ 3521868 w 4738718"/>
                <a:gd name="connsiteY32" fmla="*/ 619143 h 2071705"/>
                <a:gd name="connsiteX33" fmla="*/ 3957638 w 4738718"/>
                <a:gd name="connsiteY33" fmla="*/ 461980 h 2071705"/>
                <a:gd name="connsiteX34" fmla="*/ 4567237 w 4738718"/>
                <a:gd name="connsiteY34" fmla="*/ 166704 h 2071705"/>
                <a:gd name="connsiteX35" fmla="*/ 4738718 w 4738718"/>
                <a:gd name="connsiteY3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993106 w 4738718"/>
                <a:gd name="connsiteY29" fmla="*/ 1290654 h 2071705"/>
                <a:gd name="connsiteX30" fmla="*/ 2526507 w 4738718"/>
                <a:gd name="connsiteY30" fmla="*/ 1069198 h 2071705"/>
                <a:gd name="connsiteX31" fmla="*/ 2850356 w 4738718"/>
                <a:gd name="connsiteY31" fmla="*/ 878698 h 2071705"/>
                <a:gd name="connsiteX32" fmla="*/ 2988469 w 4738718"/>
                <a:gd name="connsiteY32" fmla="*/ 842980 h 2071705"/>
                <a:gd name="connsiteX33" fmla="*/ 3521868 w 4738718"/>
                <a:gd name="connsiteY33" fmla="*/ 619143 h 2071705"/>
                <a:gd name="connsiteX34" fmla="*/ 3957638 w 4738718"/>
                <a:gd name="connsiteY34" fmla="*/ 461980 h 2071705"/>
                <a:gd name="connsiteX35" fmla="*/ 4567237 w 4738718"/>
                <a:gd name="connsiteY35" fmla="*/ 166704 h 2071705"/>
                <a:gd name="connsiteX36" fmla="*/ 4738718 w 4738718"/>
                <a:gd name="connsiteY3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993106 w 4738718"/>
                <a:gd name="connsiteY30" fmla="*/ 1290654 h 2071705"/>
                <a:gd name="connsiteX31" fmla="*/ 2526507 w 4738718"/>
                <a:gd name="connsiteY31" fmla="*/ 1069198 h 2071705"/>
                <a:gd name="connsiteX32" fmla="*/ 2850356 w 4738718"/>
                <a:gd name="connsiteY32" fmla="*/ 878698 h 2071705"/>
                <a:gd name="connsiteX33" fmla="*/ 2988469 w 4738718"/>
                <a:gd name="connsiteY33" fmla="*/ 842980 h 2071705"/>
                <a:gd name="connsiteX34" fmla="*/ 3521868 w 4738718"/>
                <a:gd name="connsiteY34" fmla="*/ 619143 h 2071705"/>
                <a:gd name="connsiteX35" fmla="*/ 3957638 w 4738718"/>
                <a:gd name="connsiteY35" fmla="*/ 461980 h 2071705"/>
                <a:gd name="connsiteX36" fmla="*/ 4567237 w 4738718"/>
                <a:gd name="connsiteY36" fmla="*/ 166704 h 2071705"/>
                <a:gd name="connsiteX37" fmla="*/ 4738718 w 4738718"/>
                <a:gd name="connsiteY3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993106 w 4738718"/>
                <a:gd name="connsiteY31" fmla="*/ 1290654 h 2071705"/>
                <a:gd name="connsiteX32" fmla="*/ 2526507 w 4738718"/>
                <a:gd name="connsiteY32" fmla="*/ 1069198 h 2071705"/>
                <a:gd name="connsiteX33" fmla="*/ 2850356 w 4738718"/>
                <a:gd name="connsiteY33" fmla="*/ 878698 h 2071705"/>
                <a:gd name="connsiteX34" fmla="*/ 2988469 w 4738718"/>
                <a:gd name="connsiteY34" fmla="*/ 842980 h 2071705"/>
                <a:gd name="connsiteX35" fmla="*/ 3521868 w 4738718"/>
                <a:gd name="connsiteY35" fmla="*/ 619143 h 2071705"/>
                <a:gd name="connsiteX36" fmla="*/ 3957638 w 4738718"/>
                <a:gd name="connsiteY36" fmla="*/ 461980 h 2071705"/>
                <a:gd name="connsiteX37" fmla="*/ 4567237 w 4738718"/>
                <a:gd name="connsiteY37" fmla="*/ 166704 h 2071705"/>
                <a:gd name="connsiteX38" fmla="*/ 4738718 w 4738718"/>
                <a:gd name="connsiteY3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993106 w 4738718"/>
                <a:gd name="connsiteY32" fmla="*/ 1290654 h 2071705"/>
                <a:gd name="connsiteX33" fmla="*/ 2526507 w 4738718"/>
                <a:gd name="connsiteY33" fmla="*/ 1069198 h 2071705"/>
                <a:gd name="connsiteX34" fmla="*/ 2850356 w 4738718"/>
                <a:gd name="connsiteY34" fmla="*/ 878698 h 2071705"/>
                <a:gd name="connsiteX35" fmla="*/ 2988469 w 4738718"/>
                <a:gd name="connsiteY35" fmla="*/ 842980 h 2071705"/>
                <a:gd name="connsiteX36" fmla="*/ 3521868 w 4738718"/>
                <a:gd name="connsiteY36" fmla="*/ 619143 h 2071705"/>
                <a:gd name="connsiteX37" fmla="*/ 3957638 w 4738718"/>
                <a:gd name="connsiteY37" fmla="*/ 461980 h 2071705"/>
                <a:gd name="connsiteX38" fmla="*/ 4567237 w 4738718"/>
                <a:gd name="connsiteY38" fmla="*/ 166704 h 2071705"/>
                <a:gd name="connsiteX39" fmla="*/ 4738718 w 4738718"/>
                <a:gd name="connsiteY3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88329 w 4738718"/>
                <a:gd name="connsiteY32" fmla="*/ 1350183 h 2071705"/>
                <a:gd name="connsiteX33" fmla="*/ 1993106 w 4738718"/>
                <a:gd name="connsiteY33" fmla="*/ 1290654 h 2071705"/>
                <a:gd name="connsiteX34" fmla="*/ 2526507 w 4738718"/>
                <a:gd name="connsiteY34" fmla="*/ 1069198 h 2071705"/>
                <a:gd name="connsiteX35" fmla="*/ 2850356 w 4738718"/>
                <a:gd name="connsiteY35" fmla="*/ 878698 h 2071705"/>
                <a:gd name="connsiteX36" fmla="*/ 2988469 w 4738718"/>
                <a:gd name="connsiteY36" fmla="*/ 842980 h 2071705"/>
                <a:gd name="connsiteX37" fmla="*/ 3521868 w 4738718"/>
                <a:gd name="connsiteY37" fmla="*/ 619143 h 2071705"/>
                <a:gd name="connsiteX38" fmla="*/ 3957638 w 4738718"/>
                <a:gd name="connsiteY38" fmla="*/ 461980 h 2071705"/>
                <a:gd name="connsiteX39" fmla="*/ 4567237 w 4738718"/>
                <a:gd name="connsiteY39" fmla="*/ 166704 h 2071705"/>
                <a:gd name="connsiteX40" fmla="*/ 4738718 w 4738718"/>
                <a:gd name="connsiteY4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526507 w 4738718"/>
                <a:gd name="connsiteY35" fmla="*/ 1069198 h 2071705"/>
                <a:gd name="connsiteX36" fmla="*/ 2850356 w 4738718"/>
                <a:gd name="connsiteY36" fmla="*/ 878698 h 2071705"/>
                <a:gd name="connsiteX37" fmla="*/ 2988469 w 4738718"/>
                <a:gd name="connsiteY37" fmla="*/ 842980 h 2071705"/>
                <a:gd name="connsiteX38" fmla="*/ 3521868 w 4738718"/>
                <a:gd name="connsiteY38" fmla="*/ 619143 h 2071705"/>
                <a:gd name="connsiteX39" fmla="*/ 3957638 w 4738718"/>
                <a:gd name="connsiteY39" fmla="*/ 461980 h 2071705"/>
                <a:gd name="connsiteX40" fmla="*/ 4567237 w 4738718"/>
                <a:gd name="connsiteY40" fmla="*/ 166704 h 2071705"/>
                <a:gd name="connsiteX41" fmla="*/ 4738718 w 4738718"/>
                <a:gd name="connsiteY4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526507 w 4738718"/>
                <a:gd name="connsiteY36" fmla="*/ 1069198 h 2071705"/>
                <a:gd name="connsiteX37" fmla="*/ 2850356 w 4738718"/>
                <a:gd name="connsiteY37" fmla="*/ 878698 h 2071705"/>
                <a:gd name="connsiteX38" fmla="*/ 2988469 w 4738718"/>
                <a:gd name="connsiteY38" fmla="*/ 842980 h 2071705"/>
                <a:gd name="connsiteX39" fmla="*/ 3521868 w 4738718"/>
                <a:gd name="connsiteY39" fmla="*/ 619143 h 2071705"/>
                <a:gd name="connsiteX40" fmla="*/ 3957638 w 4738718"/>
                <a:gd name="connsiteY40" fmla="*/ 461980 h 2071705"/>
                <a:gd name="connsiteX41" fmla="*/ 4567237 w 4738718"/>
                <a:gd name="connsiteY41" fmla="*/ 166704 h 2071705"/>
                <a:gd name="connsiteX42" fmla="*/ 4738718 w 4738718"/>
                <a:gd name="connsiteY4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526507 w 4738718"/>
                <a:gd name="connsiteY37" fmla="*/ 1069198 h 2071705"/>
                <a:gd name="connsiteX38" fmla="*/ 2850356 w 4738718"/>
                <a:gd name="connsiteY38" fmla="*/ 878698 h 2071705"/>
                <a:gd name="connsiteX39" fmla="*/ 2988469 w 4738718"/>
                <a:gd name="connsiteY39" fmla="*/ 842980 h 2071705"/>
                <a:gd name="connsiteX40" fmla="*/ 3521868 w 4738718"/>
                <a:gd name="connsiteY40" fmla="*/ 619143 h 2071705"/>
                <a:gd name="connsiteX41" fmla="*/ 3957638 w 4738718"/>
                <a:gd name="connsiteY41" fmla="*/ 461980 h 2071705"/>
                <a:gd name="connsiteX42" fmla="*/ 4567237 w 4738718"/>
                <a:gd name="connsiteY42" fmla="*/ 166704 h 2071705"/>
                <a:gd name="connsiteX43" fmla="*/ 4738718 w 4738718"/>
                <a:gd name="connsiteY4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295523 w 4738718"/>
                <a:gd name="connsiteY37" fmla="*/ 1169208 h 2071705"/>
                <a:gd name="connsiteX38" fmla="*/ 2526507 w 4738718"/>
                <a:gd name="connsiteY38" fmla="*/ 1069198 h 2071705"/>
                <a:gd name="connsiteX39" fmla="*/ 2850356 w 4738718"/>
                <a:gd name="connsiteY39" fmla="*/ 878698 h 2071705"/>
                <a:gd name="connsiteX40" fmla="*/ 2988469 w 4738718"/>
                <a:gd name="connsiteY40" fmla="*/ 842980 h 2071705"/>
                <a:gd name="connsiteX41" fmla="*/ 3521868 w 4738718"/>
                <a:gd name="connsiteY41" fmla="*/ 619143 h 2071705"/>
                <a:gd name="connsiteX42" fmla="*/ 3957638 w 4738718"/>
                <a:gd name="connsiteY42" fmla="*/ 461980 h 2071705"/>
                <a:gd name="connsiteX43" fmla="*/ 4567237 w 4738718"/>
                <a:gd name="connsiteY43" fmla="*/ 166704 h 2071705"/>
                <a:gd name="connsiteX44" fmla="*/ 4738718 w 4738718"/>
                <a:gd name="connsiteY4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95523 w 4738718"/>
                <a:gd name="connsiteY38" fmla="*/ 1169208 h 2071705"/>
                <a:gd name="connsiteX39" fmla="*/ 2526507 w 4738718"/>
                <a:gd name="connsiteY39" fmla="*/ 1069198 h 2071705"/>
                <a:gd name="connsiteX40" fmla="*/ 2850356 w 4738718"/>
                <a:gd name="connsiteY40" fmla="*/ 878698 h 2071705"/>
                <a:gd name="connsiteX41" fmla="*/ 2988469 w 4738718"/>
                <a:gd name="connsiteY41" fmla="*/ 842980 h 2071705"/>
                <a:gd name="connsiteX42" fmla="*/ 3521868 w 4738718"/>
                <a:gd name="connsiteY42" fmla="*/ 619143 h 2071705"/>
                <a:gd name="connsiteX43" fmla="*/ 3957638 w 4738718"/>
                <a:gd name="connsiteY43" fmla="*/ 461980 h 2071705"/>
                <a:gd name="connsiteX44" fmla="*/ 4567237 w 4738718"/>
                <a:gd name="connsiteY44" fmla="*/ 166704 h 2071705"/>
                <a:gd name="connsiteX45" fmla="*/ 4738718 w 4738718"/>
                <a:gd name="connsiteY4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95523 w 4738718"/>
                <a:gd name="connsiteY38" fmla="*/ 1169208 h 2071705"/>
                <a:gd name="connsiteX39" fmla="*/ 2397917 w 4738718"/>
                <a:gd name="connsiteY39" fmla="*/ 1128727 h 2071705"/>
                <a:gd name="connsiteX40" fmla="*/ 2526507 w 4738718"/>
                <a:gd name="connsiteY40" fmla="*/ 1069198 h 2071705"/>
                <a:gd name="connsiteX41" fmla="*/ 2850356 w 4738718"/>
                <a:gd name="connsiteY41" fmla="*/ 878698 h 2071705"/>
                <a:gd name="connsiteX42" fmla="*/ 2988469 w 4738718"/>
                <a:gd name="connsiteY42" fmla="*/ 842980 h 2071705"/>
                <a:gd name="connsiteX43" fmla="*/ 3521868 w 4738718"/>
                <a:gd name="connsiteY43" fmla="*/ 619143 h 2071705"/>
                <a:gd name="connsiteX44" fmla="*/ 3957638 w 4738718"/>
                <a:gd name="connsiteY44" fmla="*/ 461980 h 2071705"/>
                <a:gd name="connsiteX45" fmla="*/ 4567237 w 4738718"/>
                <a:gd name="connsiteY45" fmla="*/ 166704 h 2071705"/>
                <a:gd name="connsiteX46" fmla="*/ 4738718 w 4738718"/>
                <a:gd name="connsiteY4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850356 w 4738718"/>
                <a:gd name="connsiteY42" fmla="*/ 878698 h 2071705"/>
                <a:gd name="connsiteX43" fmla="*/ 2988469 w 4738718"/>
                <a:gd name="connsiteY43" fmla="*/ 842980 h 2071705"/>
                <a:gd name="connsiteX44" fmla="*/ 3521868 w 4738718"/>
                <a:gd name="connsiteY44" fmla="*/ 619143 h 2071705"/>
                <a:gd name="connsiteX45" fmla="*/ 3957638 w 4738718"/>
                <a:gd name="connsiteY45" fmla="*/ 461980 h 2071705"/>
                <a:gd name="connsiteX46" fmla="*/ 4567237 w 4738718"/>
                <a:gd name="connsiteY46" fmla="*/ 166704 h 2071705"/>
                <a:gd name="connsiteX47" fmla="*/ 4738718 w 4738718"/>
                <a:gd name="connsiteY4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24010 w 4738718"/>
                <a:gd name="connsiteY32" fmla="*/ 151687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24010 w 4738718"/>
                <a:gd name="connsiteY32" fmla="*/ 1516870 h 2071705"/>
                <a:gd name="connsiteX33" fmla="*/ 1609723 w 4738718"/>
                <a:gd name="connsiteY33" fmla="*/ 1471626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93067 w 4738718"/>
                <a:gd name="connsiteY34" fmla="*/ 1428764 h 2071705"/>
                <a:gd name="connsiteX35" fmla="*/ 1993106 w 4738718"/>
                <a:gd name="connsiteY35" fmla="*/ 1290654 h 2071705"/>
                <a:gd name="connsiteX36" fmla="*/ 2038348 w 4738718"/>
                <a:gd name="connsiteY36" fmla="*/ 1271602 h 2071705"/>
                <a:gd name="connsiteX37" fmla="*/ 2095498 w 4738718"/>
                <a:gd name="connsiteY37" fmla="*/ 1247789 h 2071705"/>
                <a:gd name="connsiteX38" fmla="*/ 2176461 w 4738718"/>
                <a:gd name="connsiteY38" fmla="*/ 1216833 h 2071705"/>
                <a:gd name="connsiteX39" fmla="*/ 2240754 w 4738718"/>
                <a:gd name="connsiteY39" fmla="*/ 1193020 h 2071705"/>
                <a:gd name="connsiteX40" fmla="*/ 2295523 w 4738718"/>
                <a:gd name="connsiteY40" fmla="*/ 1169208 h 2071705"/>
                <a:gd name="connsiteX41" fmla="*/ 2397917 w 4738718"/>
                <a:gd name="connsiteY41" fmla="*/ 1128727 h 2071705"/>
                <a:gd name="connsiteX42" fmla="*/ 2526507 w 4738718"/>
                <a:gd name="connsiteY42" fmla="*/ 1069198 h 2071705"/>
                <a:gd name="connsiteX43" fmla="*/ 2576511 w 4738718"/>
                <a:gd name="connsiteY43" fmla="*/ 1043002 h 2071705"/>
                <a:gd name="connsiteX44" fmla="*/ 2850356 w 4738718"/>
                <a:gd name="connsiteY44" fmla="*/ 878698 h 2071705"/>
                <a:gd name="connsiteX45" fmla="*/ 2988469 w 4738718"/>
                <a:gd name="connsiteY45" fmla="*/ 842980 h 2071705"/>
                <a:gd name="connsiteX46" fmla="*/ 3521868 w 4738718"/>
                <a:gd name="connsiteY46" fmla="*/ 619143 h 2071705"/>
                <a:gd name="connsiteX47" fmla="*/ 3957638 w 4738718"/>
                <a:gd name="connsiteY47" fmla="*/ 461980 h 2071705"/>
                <a:gd name="connsiteX48" fmla="*/ 4567237 w 4738718"/>
                <a:gd name="connsiteY48" fmla="*/ 166704 h 2071705"/>
                <a:gd name="connsiteX49" fmla="*/ 4738718 w 4738718"/>
                <a:gd name="connsiteY4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45442 w 4738718"/>
                <a:gd name="connsiteY34" fmla="*/ 1454958 h 2071705"/>
                <a:gd name="connsiteX35" fmla="*/ 1693067 w 4738718"/>
                <a:gd name="connsiteY35" fmla="*/ 1428764 h 2071705"/>
                <a:gd name="connsiteX36" fmla="*/ 1993106 w 4738718"/>
                <a:gd name="connsiteY36" fmla="*/ 1290654 h 2071705"/>
                <a:gd name="connsiteX37" fmla="*/ 2038348 w 4738718"/>
                <a:gd name="connsiteY37" fmla="*/ 1271602 h 2071705"/>
                <a:gd name="connsiteX38" fmla="*/ 2095498 w 4738718"/>
                <a:gd name="connsiteY38" fmla="*/ 1247789 h 2071705"/>
                <a:gd name="connsiteX39" fmla="*/ 2176461 w 4738718"/>
                <a:gd name="connsiteY39" fmla="*/ 1216833 h 2071705"/>
                <a:gd name="connsiteX40" fmla="*/ 2240754 w 4738718"/>
                <a:gd name="connsiteY40" fmla="*/ 1193020 h 2071705"/>
                <a:gd name="connsiteX41" fmla="*/ 2295523 w 4738718"/>
                <a:gd name="connsiteY41" fmla="*/ 1169208 h 2071705"/>
                <a:gd name="connsiteX42" fmla="*/ 2397917 w 4738718"/>
                <a:gd name="connsiteY42" fmla="*/ 1128727 h 2071705"/>
                <a:gd name="connsiteX43" fmla="*/ 2526507 w 4738718"/>
                <a:gd name="connsiteY43" fmla="*/ 1069198 h 2071705"/>
                <a:gd name="connsiteX44" fmla="*/ 2576511 w 4738718"/>
                <a:gd name="connsiteY44" fmla="*/ 1043002 h 2071705"/>
                <a:gd name="connsiteX45" fmla="*/ 2850356 w 4738718"/>
                <a:gd name="connsiteY45" fmla="*/ 878698 h 2071705"/>
                <a:gd name="connsiteX46" fmla="*/ 2988469 w 4738718"/>
                <a:gd name="connsiteY46" fmla="*/ 842980 h 2071705"/>
                <a:gd name="connsiteX47" fmla="*/ 3521868 w 4738718"/>
                <a:gd name="connsiteY47" fmla="*/ 619143 h 2071705"/>
                <a:gd name="connsiteX48" fmla="*/ 3957638 w 4738718"/>
                <a:gd name="connsiteY48" fmla="*/ 461980 h 2071705"/>
                <a:gd name="connsiteX49" fmla="*/ 4567237 w 4738718"/>
                <a:gd name="connsiteY49" fmla="*/ 166704 h 2071705"/>
                <a:gd name="connsiteX50" fmla="*/ 4738718 w 4738718"/>
                <a:gd name="connsiteY5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45442 w 4738718"/>
                <a:gd name="connsiteY34" fmla="*/ 1454958 h 2071705"/>
                <a:gd name="connsiteX35" fmla="*/ 1693067 w 4738718"/>
                <a:gd name="connsiteY35" fmla="*/ 1428764 h 2071705"/>
                <a:gd name="connsiteX36" fmla="*/ 1733548 w 4738718"/>
                <a:gd name="connsiteY36" fmla="*/ 1407333 h 2071705"/>
                <a:gd name="connsiteX37" fmla="*/ 1993106 w 4738718"/>
                <a:gd name="connsiteY37" fmla="*/ 1290654 h 2071705"/>
                <a:gd name="connsiteX38" fmla="*/ 2038348 w 4738718"/>
                <a:gd name="connsiteY38" fmla="*/ 1271602 h 2071705"/>
                <a:gd name="connsiteX39" fmla="*/ 2095498 w 4738718"/>
                <a:gd name="connsiteY39" fmla="*/ 1247789 h 2071705"/>
                <a:gd name="connsiteX40" fmla="*/ 2176461 w 4738718"/>
                <a:gd name="connsiteY40" fmla="*/ 1216833 h 2071705"/>
                <a:gd name="connsiteX41" fmla="*/ 2240754 w 4738718"/>
                <a:gd name="connsiteY41" fmla="*/ 1193020 h 2071705"/>
                <a:gd name="connsiteX42" fmla="*/ 2295523 w 4738718"/>
                <a:gd name="connsiteY42" fmla="*/ 1169208 h 2071705"/>
                <a:gd name="connsiteX43" fmla="*/ 2397917 w 4738718"/>
                <a:gd name="connsiteY43" fmla="*/ 1128727 h 2071705"/>
                <a:gd name="connsiteX44" fmla="*/ 2526507 w 4738718"/>
                <a:gd name="connsiteY44" fmla="*/ 1069198 h 2071705"/>
                <a:gd name="connsiteX45" fmla="*/ 2576511 w 4738718"/>
                <a:gd name="connsiteY45" fmla="*/ 1043002 h 2071705"/>
                <a:gd name="connsiteX46" fmla="*/ 2850356 w 4738718"/>
                <a:gd name="connsiteY46" fmla="*/ 878698 h 2071705"/>
                <a:gd name="connsiteX47" fmla="*/ 2988469 w 4738718"/>
                <a:gd name="connsiteY47" fmla="*/ 842980 h 2071705"/>
                <a:gd name="connsiteX48" fmla="*/ 3521868 w 4738718"/>
                <a:gd name="connsiteY48" fmla="*/ 619143 h 2071705"/>
                <a:gd name="connsiteX49" fmla="*/ 3957638 w 4738718"/>
                <a:gd name="connsiteY49" fmla="*/ 461980 h 2071705"/>
                <a:gd name="connsiteX50" fmla="*/ 4567237 w 4738718"/>
                <a:gd name="connsiteY50" fmla="*/ 166704 h 2071705"/>
                <a:gd name="connsiteX51" fmla="*/ 4738718 w 4738718"/>
                <a:gd name="connsiteY5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45442 w 4738718"/>
                <a:gd name="connsiteY34" fmla="*/ 1454958 h 2071705"/>
                <a:gd name="connsiteX35" fmla="*/ 1693067 w 4738718"/>
                <a:gd name="connsiteY35" fmla="*/ 1428764 h 2071705"/>
                <a:gd name="connsiteX36" fmla="*/ 1733548 w 4738718"/>
                <a:gd name="connsiteY36" fmla="*/ 1407333 h 2071705"/>
                <a:gd name="connsiteX37" fmla="*/ 1797842 w 4738718"/>
                <a:gd name="connsiteY37" fmla="*/ 1378758 h 2071705"/>
                <a:gd name="connsiteX38" fmla="*/ 1993106 w 4738718"/>
                <a:gd name="connsiteY38" fmla="*/ 1290654 h 2071705"/>
                <a:gd name="connsiteX39" fmla="*/ 2038348 w 4738718"/>
                <a:gd name="connsiteY39" fmla="*/ 1271602 h 2071705"/>
                <a:gd name="connsiteX40" fmla="*/ 2095498 w 4738718"/>
                <a:gd name="connsiteY40" fmla="*/ 1247789 h 2071705"/>
                <a:gd name="connsiteX41" fmla="*/ 2176461 w 4738718"/>
                <a:gd name="connsiteY41" fmla="*/ 1216833 h 2071705"/>
                <a:gd name="connsiteX42" fmla="*/ 2240754 w 4738718"/>
                <a:gd name="connsiteY42" fmla="*/ 1193020 h 2071705"/>
                <a:gd name="connsiteX43" fmla="*/ 2295523 w 4738718"/>
                <a:gd name="connsiteY43" fmla="*/ 1169208 h 2071705"/>
                <a:gd name="connsiteX44" fmla="*/ 2397917 w 4738718"/>
                <a:gd name="connsiteY44" fmla="*/ 1128727 h 2071705"/>
                <a:gd name="connsiteX45" fmla="*/ 2526507 w 4738718"/>
                <a:gd name="connsiteY45" fmla="*/ 1069198 h 2071705"/>
                <a:gd name="connsiteX46" fmla="*/ 2576511 w 4738718"/>
                <a:gd name="connsiteY46" fmla="*/ 1043002 h 2071705"/>
                <a:gd name="connsiteX47" fmla="*/ 2850356 w 4738718"/>
                <a:gd name="connsiteY47" fmla="*/ 878698 h 2071705"/>
                <a:gd name="connsiteX48" fmla="*/ 2988469 w 4738718"/>
                <a:gd name="connsiteY48" fmla="*/ 842980 h 2071705"/>
                <a:gd name="connsiteX49" fmla="*/ 3521868 w 4738718"/>
                <a:gd name="connsiteY49" fmla="*/ 619143 h 2071705"/>
                <a:gd name="connsiteX50" fmla="*/ 3957638 w 4738718"/>
                <a:gd name="connsiteY50" fmla="*/ 461980 h 2071705"/>
                <a:gd name="connsiteX51" fmla="*/ 4567237 w 4738718"/>
                <a:gd name="connsiteY51" fmla="*/ 166704 h 2071705"/>
                <a:gd name="connsiteX52" fmla="*/ 4738718 w 4738718"/>
                <a:gd name="connsiteY5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45442 w 4738718"/>
                <a:gd name="connsiteY34" fmla="*/ 1454958 h 2071705"/>
                <a:gd name="connsiteX35" fmla="*/ 1693067 w 4738718"/>
                <a:gd name="connsiteY35" fmla="*/ 1428764 h 2071705"/>
                <a:gd name="connsiteX36" fmla="*/ 1733548 w 4738718"/>
                <a:gd name="connsiteY36" fmla="*/ 1407333 h 2071705"/>
                <a:gd name="connsiteX37" fmla="*/ 1797842 w 4738718"/>
                <a:gd name="connsiteY37" fmla="*/ 1378758 h 2071705"/>
                <a:gd name="connsiteX38" fmla="*/ 1902617 w 4738718"/>
                <a:gd name="connsiteY38" fmla="*/ 1331133 h 2071705"/>
                <a:gd name="connsiteX39" fmla="*/ 1993106 w 4738718"/>
                <a:gd name="connsiteY39" fmla="*/ 1290654 h 2071705"/>
                <a:gd name="connsiteX40" fmla="*/ 2038348 w 4738718"/>
                <a:gd name="connsiteY40" fmla="*/ 1271602 h 2071705"/>
                <a:gd name="connsiteX41" fmla="*/ 2095498 w 4738718"/>
                <a:gd name="connsiteY41" fmla="*/ 1247789 h 2071705"/>
                <a:gd name="connsiteX42" fmla="*/ 2176461 w 4738718"/>
                <a:gd name="connsiteY42" fmla="*/ 1216833 h 2071705"/>
                <a:gd name="connsiteX43" fmla="*/ 2240754 w 4738718"/>
                <a:gd name="connsiteY43" fmla="*/ 1193020 h 2071705"/>
                <a:gd name="connsiteX44" fmla="*/ 2295523 w 4738718"/>
                <a:gd name="connsiteY44" fmla="*/ 1169208 h 2071705"/>
                <a:gd name="connsiteX45" fmla="*/ 2397917 w 4738718"/>
                <a:gd name="connsiteY45" fmla="*/ 1128727 h 2071705"/>
                <a:gd name="connsiteX46" fmla="*/ 2526507 w 4738718"/>
                <a:gd name="connsiteY46" fmla="*/ 1069198 h 2071705"/>
                <a:gd name="connsiteX47" fmla="*/ 2576511 w 4738718"/>
                <a:gd name="connsiteY47" fmla="*/ 1043002 h 2071705"/>
                <a:gd name="connsiteX48" fmla="*/ 2850356 w 4738718"/>
                <a:gd name="connsiteY48" fmla="*/ 878698 h 2071705"/>
                <a:gd name="connsiteX49" fmla="*/ 2988469 w 4738718"/>
                <a:gd name="connsiteY49" fmla="*/ 842980 h 2071705"/>
                <a:gd name="connsiteX50" fmla="*/ 3521868 w 4738718"/>
                <a:gd name="connsiteY50" fmla="*/ 619143 h 2071705"/>
                <a:gd name="connsiteX51" fmla="*/ 3957638 w 4738718"/>
                <a:gd name="connsiteY51" fmla="*/ 461980 h 2071705"/>
                <a:gd name="connsiteX52" fmla="*/ 4567237 w 4738718"/>
                <a:gd name="connsiteY52" fmla="*/ 166704 h 2071705"/>
                <a:gd name="connsiteX53" fmla="*/ 4738718 w 4738718"/>
                <a:gd name="connsiteY5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45442 w 4738718"/>
                <a:gd name="connsiteY34" fmla="*/ 1454958 h 2071705"/>
                <a:gd name="connsiteX35" fmla="*/ 1693067 w 4738718"/>
                <a:gd name="connsiteY35" fmla="*/ 1428764 h 2071705"/>
                <a:gd name="connsiteX36" fmla="*/ 1733548 w 4738718"/>
                <a:gd name="connsiteY36" fmla="*/ 1407333 h 2071705"/>
                <a:gd name="connsiteX37" fmla="*/ 1797842 w 4738718"/>
                <a:gd name="connsiteY37" fmla="*/ 1378758 h 2071705"/>
                <a:gd name="connsiteX38" fmla="*/ 1840704 w 4738718"/>
                <a:gd name="connsiteY38" fmla="*/ 1364470 h 2071705"/>
                <a:gd name="connsiteX39" fmla="*/ 1902617 w 4738718"/>
                <a:gd name="connsiteY39" fmla="*/ 1331133 h 2071705"/>
                <a:gd name="connsiteX40" fmla="*/ 1993106 w 4738718"/>
                <a:gd name="connsiteY40" fmla="*/ 1290654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93067 w 4738718"/>
                <a:gd name="connsiteY35" fmla="*/ 1428764 h 2071705"/>
                <a:gd name="connsiteX36" fmla="*/ 1733548 w 4738718"/>
                <a:gd name="connsiteY36" fmla="*/ 1407333 h 2071705"/>
                <a:gd name="connsiteX37" fmla="*/ 1797842 w 4738718"/>
                <a:gd name="connsiteY37" fmla="*/ 1378758 h 2071705"/>
                <a:gd name="connsiteX38" fmla="*/ 1840704 w 4738718"/>
                <a:gd name="connsiteY38" fmla="*/ 1364470 h 2071705"/>
                <a:gd name="connsiteX39" fmla="*/ 1902617 w 4738718"/>
                <a:gd name="connsiteY39" fmla="*/ 1331133 h 2071705"/>
                <a:gd name="connsiteX40" fmla="*/ 1993106 w 4738718"/>
                <a:gd name="connsiteY40" fmla="*/ 1290654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33548 w 4738718"/>
                <a:gd name="connsiteY36" fmla="*/ 1407333 h 2071705"/>
                <a:gd name="connsiteX37" fmla="*/ 1797842 w 4738718"/>
                <a:gd name="connsiteY37" fmla="*/ 1378758 h 2071705"/>
                <a:gd name="connsiteX38" fmla="*/ 1840704 w 4738718"/>
                <a:gd name="connsiteY38" fmla="*/ 1364470 h 2071705"/>
                <a:gd name="connsiteX39" fmla="*/ 1902617 w 4738718"/>
                <a:gd name="connsiteY39" fmla="*/ 1331133 h 2071705"/>
                <a:gd name="connsiteX40" fmla="*/ 1993106 w 4738718"/>
                <a:gd name="connsiteY40" fmla="*/ 1290654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97842 w 4738718"/>
                <a:gd name="connsiteY37" fmla="*/ 1378758 h 2071705"/>
                <a:gd name="connsiteX38" fmla="*/ 1840704 w 4738718"/>
                <a:gd name="connsiteY38" fmla="*/ 1364470 h 2071705"/>
                <a:gd name="connsiteX39" fmla="*/ 1902617 w 4738718"/>
                <a:gd name="connsiteY39" fmla="*/ 1331133 h 2071705"/>
                <a:gd name="connsiteX40" fmla="*/ 1993106 w 4738718"/>
                <a:gd name="connsiteY40" fmla="*/ 1290654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50217 w 4738718"/>
                <a:gd name="connsiteY37" fmla="*/ 1412095 h 2071705"/>
                <a:gd name="connsiteX38" fmla="*/ 1840704 w 4738718"/>
                <a:gd name="connsiteY38" fmla="*/ 1364470 h 2071705"/>
                <a:gd name="connsiteX39" fmla="*/ 1902617 w 4738718"/>
                <a:gd name="connsiteY39" fmla="*/ 1331133 h 2071705"/>
                <a:gd name="connsiteX40" fmla="*/ 1993106 w 4738718"/>
                <a:gd name="connsiteY40" fmla="*/ 1290654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840704 w 4738718"/>
                <a:gd name="connsiteY38" fmla="*/ 1364470 h 2071705"/>
                <a:gd name="connsiteX39" fmla="*/ 1902617 w 4738718"/>
                <a:gd name="connsiteY39" fmla="*/ 1331133 h 2071705"/>
                <a:gd name="connsiteX40" fmla="*/ 1993106 w 4738718"/>
                <a:gd name="connsiteY40" fmla="*/ 1290654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902617 w 4738718"/>
                <a:gd name="connsiteY39" fmla="*/ 1331133 h 2071705"/>
                <a:gd name="connsiteX40" fmla="*/ 1993106 w 4738718"/>
                <a:gd name="connsiteY40" fmla="*/ 1290654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93106 w 4738718"/>
                <a:gd name="connsiteY40" fmla="*/ 1290654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93104 w 4738718"/>
                <a:gd name="connsiteY41" fmla="*/ 1309702 h 2071705"/>
                <a:gd name="connsiteX42" fmla="*/ 2038348 w 4738718"/>
                <a:gd name="connsiteY42" fmla="*/ 1271602 h 2071705"/>
                <a:gd name="connsiteX43" fmla="*/ 2095498 w 4738718"/>
                <a:gd name="connsiteY43" fmla="*/ 1247789 h 2071705"/>
                <a:gd name="connsiteX44" fmla="*/ 2176461 w 4738718"/>
                <a:gd name="connsiteY44" fmla="*/ 1216833 h 2071705"/>
                <a:gd name="connsiteX45" fmla="*/ 2240754 w 4738718"/>
                <a:gd name="connsiteY45" fmla="*/ 1193020 h 2071705"/>
                <a:gd name="connsiteX46" fmla="*/ 2295523 w 4738718"/>
                <a:gd name="connsiteY46" fmla="*/ 1169208 h 2071705"/>
                <a:gd name="connsiteX47" fmla="*/ 2397917 w 4738718"/>
                <a:gd name="connsiteY47" fmla="*/ 1128727 h 2071705"/>
                <a:gd name="connsiteX48" fmla="*/ 2526507 w 4738718"/>
                <a:gd name="connsiteY48" fmla="*/ 1069198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2038348 w 4738718"/>
                <a:gd name="connsiteY42" fmla="*/ 1271602 h 2071705"/>
                <a:gd name="connsiteX43" fmla="*/ 2095498 w 4738718"/>
                <a:gd name="connsiteY43" fmla="*/ 1247789 h 2071705"/>
                <a:gd name="connsiteX44" fmla="*/ 2176461 w 4738718"/>
                <a:gd name="connsiteY44" fmla="*/ 1216833 h 2071705"/>
                <a:gd name="connsiteX45" fmla="*/ 2240754 w 4738718"/>
                <a:gd name="connsiteY45" fmla="*/ 1193020 h 2071705"/>
                <a:gd name="connsiteX46" fmla="*/ 2295523 w 4738718"/>
                <a:gd name="connsiteY46" fmla="*/ 1169208 h 2071705"/>
                <a:gd name="connsiteX47" fmla="*/ 2397917 w 4738718"/>
                <a:gd name="connsiteY47" fmla="*/ 1128727 h 2071705"/>
                <a:gd name="connsiteX48" fmla="*/ 2526507 w 4738718"/>
                <a:gd name="connsiteY48" fmla="*/ 1069198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2095498 w 4738718"/>
                <a:gd name="connsiteY43" fmla="*/ 1247789 h 2071705"/>
                <a:gd name="connsiteX44" fmla="*/ 2176461 w 4738718"/>
                <a:gd name="connsiteY44" fmla="*/ 1216833 h 2071705"/>
                <a:gd name="connsiteX45" fmla="*/ 2240754 w 4738718"/>
                <a:gd name="connsiteY45" fmla="*/ 1193020 h 2071705"/>
                <a:gd name="connsiteX46" fmla="*/ 2295523 w 4738718"/>
                <a:gd name="connsiteY46" fmla="*/ 1169208 h 2071705"/>
                <a:gd name="connsiteX47" fmla="*/ 2397917 w 4738718"/>
                <a:gd name="connsiteY47" fmla="*/ 1128727 h 2071705"/>
                <a:gd name="connsiteX48" fmla="*/ 2526507 w 4738718"/>
                <a:gd name="connsiteY48" fmla="*/ 1069198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176461 w 4738718"/>
                <a:gd name="connsiteY44" fmla="*/ 1216833 h 2071705"/>
                <a:gd name="connsiteX45" fmla="*/ 2240754 w 4738718"/>
                <a:gd name="connsiteY45" fmla="*/ 1193020 h 2071705"/>
                <a:gd name="connsiteX46" fmla="*/ 2295523 w 4738718"/>
                <a:gd name="connsiteY46" fmla="*/ 1169208 h 2071705"/>
                <a:gd name="connsiteX47" fmla="*/ 2397917 w 4738718"/>
                <a:gd name="connsiteY47" fmla="*/ 1128727 h 2071705"/>
                <a:gd name="connsiteX48" fmla="*/ 2526507 w 4738718"/>
                <a:gd name="connsiteY48" fmla="*/ 1069198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240754 w 4738718"/>
                <a:gd name="connsiteY45" fmla="*/ 1193020 h 2071705"/>
                <a:gd name="connsiteX46" fmla="*/ 2295523 w 4738718"/>
                <a:gd name="connsiteY46" fmla="*/ 1169208 h 2071705"/>
                <a:gd name="connsiteX47" fmla="*/ 2397917 w 4738718"/>
                <a:gd name="connsiteY47" fmla="*/ 1128727 h 2071705"/>
                <a:gd name="connsiteX48" fmla="*/ 2526507 w 4738718"/>
                <a:gd name="connsiteY48" fmla="*/ 1069198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295523 w 4738718"/>
                <a:gd name="connsiteY46" fmla="*/ 1169208 h 2071705"/>
                <a:gd name="connsiteX47" fmla="*/ 2397917 w 4738718"/>
                <a:gd name="connsiteY47" fmla="*/ 1128727 h 2071705"/>
                <a:gd name="connsiteX48" fmla="*/ 2526507 w 4738718"/>
                <a:gd name="connsiteY48" fmla="*/ 1069198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397917 w 4738718"/>
                <a:gd name="connsiteY47" fmla="*/ 1128727 h 2071705"/>
                <a:gd name="connsiteX48" fmla="*/ 2526507 w 4738718"/>
                <a:gd name="connsiteY48" fmla="*/ 1069198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526507 w 4738718"/>
                <a:gd name="connsiteY48" fmla="*/ 1069198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38386 w 4738718"/>
                <a:gd name="connsiteY50" fmla="*/ 1164445 h 2071705"/>
                <a:gd name="connsiteX51" fmla="*/ 2850356 w 4738718"/>
                <a:gd name="connsiteY51" fmla="*/ 878698 h 2071705"/>
                <a:gd name="connsiteX52" fmla="*/ 2988469 w 4738718"/>
                <a:gd name="connsiteY52" fmla="*/ 842980 h 2071705"/>
                <a:gd name="connsiteX53" fmla="*/ 3521868 w 4738718"/>
                <a:gd name="connsiteY53" fmla="*/ 619143 h 2071705"/>
                <a:gd name="connsiteX54" fmla="*/ 3957638 w 4738718"/>
                <a:gd name="connsiteY54" fmla="*/ 461980 h 2071705"/>
                <a:gd name="connsiteX55" fmla="*/ 4567237 w 4738718"/>
                <a:gd name="connsiteY55" fmla="*/ 166704 h 2071705"/>
                <a:gd name="connsiteX56" fmla="*/ 4738718 w 4738718"/>
                <a:gd name="connsiteY5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850356 w 4738718"/>
                <a:gd name="connsiteY51" fmla="*/ 878698 h 2071705"/>
                <a:gd name="connsiteX52" fmla="*/ 2988469 w 4738718"/>
                <a:gd name="connsiteY52" fmla="*/ 842980 h 2071705"/>
                <a:gd name="connsiteX53" fmla="*/ 3521868 w 4738718"/>
                <a:gd name="connsiteY53" fmla="*/ 619143 h 2071705"/>
                <a:gd name="connsiteX54" fmla="*/ 3957638 w 4738718"/>
                <a:gd name="connsiteY54" fmla="*/ 461980 h 2071705"/>
                <a:gd name="connsiteX55" fmla="*/ 4567237 w 4738718"/>
                <a:gd name="connsiteY55" fmla="*/ 166704 h 2071705"/>
                <a:gd name="connsiteX56" fmla="*/ 4738718 w 4738718"/>
                <a:gd name="connsiteY5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38398 w 4738718"/>
                <a:gd name="connsiteY51" fmla="*/ 1147777 h 2071705"/>
                <a:gd name="connsiteX52" fmla="*/ 2850356 w 4738718"/>
                <a:gd name="connsiteY52" fmla="*/ 878698 h 2071705"/>
                <a:gd name="connsiteX53" fmla="*/ 2988469 w 4738718"/>
                <a:gd name="connsiteY53" fmla="*/ 842980 h 2071705"/>
                <a:gd name="connsiteX54" fmla="*/ 3521868 w 4738718"/>
                <a:gd name="connsiteY54" fmla="*/ 619143 h 2071705"/>
                <a:gd name="connsiteX55" fmla="*/ 3957638 w 4738718"/>
                <a:gd name="connsiteY55" fmla="*/ 461980 h 2071705"/>
                <a:gd name="connsiteX56" fmla="*/ 4567237 w 4738718"/>
                <a:gd name="connsiteY56" fmla="*/ 166704 h 2071705"/>
                <a:gd name="connsiteX57" fmla="*/ 4738718 w 4738718"/>
                <a:gd name="connsiteY5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850356 w 4738718"/>
                <a:gd name="connsiteY52" fmla="*/ 878698 h 2071705"/>
                <a:gd name="connsiteX53" fmla="*/ 2988469 w 4738718"/>
                <a:gd name="connsiteY53" fmla="*/ 842980 h 2071705"/>
                <a:gd name="connsiteX54" fmla="*/ 3521868 w 4738718"/>
                <a:gd name="connsiteY54" fmla="*/ 619143 h 2071705"/>
                <a:gd name="connsiteX55" fmla="*/ 3957638 w 4738718"/>
                <a:gd name="connsiteY55" fmla="*/ 461980 h 2071705"/>
                <a:gd name="connsiteX56" fmla="*/ 4567237 w 4738718"/>
                <a:gd name="connsiteY56" fmla="*/ 166704 h 2071705"/>
                <a:gd name="connsiteX57" fmla="*/ 4738718 w 4738718"/>
                <a:gd name="connsiteY5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69354 w 4738718"/>
                <a:gd name="connsiteY52" fmla="*/ 1159683 h 2071705"/>
                <a:gd name="connsiteX53" fmla="*/ 2850356 w 4738718"/>
                <a:gd name="connsiteY53" fmla="*/ 878698 h 2071705"/>
                <a:gd name="connsiteX54" fmla="*/ 2988469 w 4738718"/>
                <a:gd name="connsiteY54" fmla="*/ 842980 h 2071705"/>
                <a:gd name="connsiteX55" fmla="*/ 3521868 w 4738718"/>
                <a:gd name="connsiteY55" fmla="*/ 619143 h 2071705"/>
                <a:gd name="connsiteX56" fmla="*/ 3957638 w 4738718"/>
                <a:gd name="connsiteY56" fmla="*/ 461980 h 2071705"/>
                <a:gd name="connsiteX57" fmla="*/ 4567237 w 4738718"/>
                <a:gd name="connsiteY57" fmla="*/ 166704 h 2071705"/>
                <a:gd name="connsiteX58" fmla="*/ 4738718 w 4738718"/>
                <a:gd name="connsiteY5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850356 w 4738718"/>
                <a:gd name="connsiteY53" fmla="*/ 878698 h 2071705"/>
                <a:gd name="connsiteX54" fmla="*/ 2988469 w 4738718"/>
                <a:gd name="connsiteY54" fmla="*/ 842980 h 2071705"/>
                <a:gd name="connsiteX55" fmla="*/ 3521868 w 4738718"/>
                <a:gd name="connsiteY55" fmla="*/ 619143 h 2071705"/>
                <a:gd name="connsiteX56" fmla="*/ 3957638 w 4738718"/>
                <a:gd name="connsiteY56" fmla="*/ 461980 h 2071705"/>
                <a:gd name="connsiteX57" fmla="*/ 4567237 w 4738718"/>
                <a:gd name="connsiteY57" fmla="*/ 166704 h 2071705"/>
                <a:gd name="connsiteX58" fmla="*/ 4738718 w 4738718"/>
                <a:gd name="connsiteY5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624136 w 4738718"/>
                <a:gd name="connsiteY53" fmla="*/ 1035858 h 2071705"/>
                <a:gd name="connsiteX54" fmla="*/ 2850356 w 4738718"/>
                <a:gd name="connsiteY54" fmla="*/ 878698 h 2071705"/>
                <a:gd name="connsiteX55" fmla="*/ 2988469 w 4738718"/>
                <a:gd name="connsiteY55" fmla="*/ 842980 h 2071705"/>
                <a:gd name="connsiteX56" fmla="*/ 3521868 w 4738718"/>
                <a:gd name="connsiteY56" fmla="*/ 619143 h 2071705"/>
                <a:gd name="connsiteX57" fmla="*/ 3957638 w 4738718"/>
                <a:gd name="connsiteY57" fmla="*/ 461980 h 2071705"/>
                <a:gd name="connsiteX58" fmla="*/ 4567237 w 4738718"/>
                <a:gd name="connsiteY58" fmla="*/ 166704 h 2071705"/>
                <a:gd name="connsiteX59" fmla="*/ 4738718 w 4738718"/>
                <a:gd name="connsiteY5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519361 w 4738718"/>
                <a:gd name="connsiteY53" fmla="*/ 1112058 h 2071705"/>
                <a:gd name="connsiteX54" fmla="*/ 2624136 w 4738718"/>
                <a:gd name="connsiteY54" fmla="*/ 1035858 h 2071705"/>
                <a:gd name="connsiteX55" fmla="*/ 2850356 w 4738718"/>
                <a:gd name="connsiteY55" fmla="*/ 878698 h 2071705"/>
                <a:gd name="connsiteX56" fmla="*/ 2988469 w 4738718"/>
                <a:gd name="connsiteY56" fmla="*/ 842980 h 2071705"/>
                <a:gd name="connsiteX57" fmla="*/ 3521868 w 4738718"/>
                <a:gd name="connsiteY57" fmla="*/ 619143 h 2071705"/>
                <a:gd name="connsiteX58" fmla="*/ 3957638 w 4738718"/>
                <a:gd name="connsiteY58" fmla="*/ 461980 h 2071705"/>
                <a:gd name="connsiteX59" fmla="*/ 4567237 w 4738718"/>
                <a:gd name="connsiteY59" fmla="*/ 166704 h 2071705"/>
                <a:gd name="connsiteX60" fmla="*/ 4738718 w 4738718"/>
                <a:gd name="connsiteY6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624136 w 4738718"/>
                <a:gd name="connsiteY54" fmla="*/ 1035858 h 2071705"/>
                <a:gd name="connsiteX55" fmla="*/ 2850356 w 4738718"/>
                <a:gd name="connsiteY55" fmla="*/ 878698 h 2071705"/>
                <a:gd name="connsiteX56" fmla="*/ 2988469 w 4738718"/>
                <a:gd name="connsiteY56" fmla="*/ 842980 h 2071705"/>
                <a:gd name="connsiteX57" fmla="*/ 3521868 w 4738718"/>
                <a:gd name="connsiteY57" fmla="*/ 619143 h 2071705"/>
                <a:gd name="connsiteX58" fmla="*/ 3957638 w 4738718"/>
                <a:gd name="connsiteY58" fmla="*/ 461980 h 2071705"/>
                <a:gd name="connsiteX59" fmla="*/ 4567237 w 4738718"/>
                <a:gd name="connsiteY59" fmla="*/ 166704 h 2071705"/>
                <a:gd name="connsiteX60" fmla="*/ 4738718 w 4738718"/>
                <a:gd name="connsiteY6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31267 w 4738718"/>
                <a:gd name="connsiteY54" fmla="*/ 1059670 h 2071705"/>
                <a:gd name="connsiteX55" fmla="*/ 2850356 w 4738718"/>
                <a:gd name="connsiteY55" fmla="*/ 878698 h 2071705"/>
                <a:gd name="connsiteX56" fmla="*/ 2988469 w 4738718"/>
                <a:gd name="connsiteY56" fmla="*/ 842980 h 2071705"/>
                <a:gd name="connsiteX57" fmla="*/ 3521868 w 4738718"/>
                <a:gd name="connsiteY57" fmla="*/ 619143 h 2071705"/>
                <a:gd name="connsiteX58" fmla="*/ 3957638 w 4738718"/>
                <a:gd name="connsiteY58" fmla="*/ 461980 h 2071705"/>
                <a:gd name="connsiteX59" fmla="*/ 4567237 w 4738718"/>
                <a:gd name="connsiteY59" fmla="*/ 166704 h 2071705"/>
                <a:gd name="connsiteX60" fmla="*/ 4738718 w 4738718"/>
                <a:gd name="connsiteY6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31267 w 4738718"/>
                <a:gd name="connsiteY54" fmla="*/ 1059670 h 2071705"/>
                <a:gd name="connsiteX55" fmla="*/ 2667000 w 4738718"/>
                <a:gd name="connsiteY55" fmla="*/ 1078723 h 2071705"/>
                <a:gd name="connsiteX56" fmla="*/ 2988469 w 4738718"/>
                <a:gd name="connsiteY56" fmla="*/ 842980 h 2071705"/>
                <a:gd name="connsiteX57" fmla="*/ 3521868 w 4738718"/>
                <a:gd name="connsiteY57" fmla="*/ 619143 h 2071705"/>
                <a:gd name="connsiteX58" fmla="*/ 3957638 w 4738718"/>
                <a:gd name="connsiteY58" fmla="*/ 461980 h 2071705"/>
                <a:gd name="connsiteX59" fmla="*/ 4567237 w 4738718"/>
                <a:gd name="connsiteY59" fmla="*/ 166704 h 2071705"/>
                <a:gd name="connsiteX60" fmla="*/ 4738718 w 4738718"/>
                <a:gd name="connsiteY6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988469 w 4738718"/>
                <a:gd name="connsiteY56" fmla="*/ 842980 h 2071705"/>
                <a:gd name="connsiteX57" fmla="*/ 3521868 w 4738718"/>
                <a:gd name="connsiteY57" fmla="*/ 619143 h 2071705"/>
                <a:gd name="connsiteX58" fmla="*/ 3957638 w 4738718"/>
                <a:gd name="connsiteY58" fmla="*/ 461980 h 2071705"/>
                <a:gd name="connsiteX59" fmla="*/ 4567237 w 4738718"/>
                <a:gd name="connsiteY59" fmla="*/ 166704 h 2071705"/>
                <a:gd name="connsiteX60" fmla="*/ 4738718 w 4738718"/>
                <a:gd name="connsiteY6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745579 w 4738718"/>
                <a:gd name="connsiteY56" fmla="*/ 1019189 h 2071705"/>
                <a:gd name="connsiteX57" fmla="*/ 2988469 w 4738718"/>
                <a:gd name="connsiteY57" fmla="*/ 842980 h 2071705"/>
                <a:gd name="connsiteX58" fmla="*/ 3521868 w 4738718"/>
                <a:gd name="connsiteY58" fmla="*/ 619143 h 2071705"/>
                <a:gd name="connsiteX59" fmla="*/ 3957638 w 4738718"/>
                <a:gd name="connsiteY59" fmla="*/ 461980 h 2071705"/>
                <a:gd name="connsiteX60" fmla="*/ 4567237 w 4738718"/>
                <a:gd name="connsiteY60" fmla="*/ 166704 h 2071705"/>
                <a:gd name="connsiteX61" fmla="*/ 4738718 w 4738718"/>
                <a:gd name="connsiteY6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988469 w 4738718"/>
                <a:gd name="connsiteY57" fmla="*/ 842980 h 2071705"/>
                <a:gd name="connsiteX58" fmla="*/ 3521868 w 4738718"/>
                <a:gd name="connsiteY58" fmla="*/ 619143 h 2071705"/>
                <a:gd name="connsiteX59" fmla="*/ 3957638 w 4738718"/>
                <a:gd name="connsiteY59" fmla="*/ 461980 h 2071705"/>
                <a:gd name="connsiteX60" fmla="*/ 4567237 w 4738718"/>
                <a:gd name="connsiteY60" fmla="*/ 166704 h 2071705"/>
                <a:gd name="connsiteX61" fmla="*/ 4738718 w 4738718"/>
                <a:gd name="connsiteY6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821779 w 4738718"/>
                <a:gd name="connsiteY57" fmla="*/ 950133 h 2071705"/>
                <a:gd name="connsiteX58" fmla="*/ 2988469 w 4738718"/>
                <a:gd name="connsiteY58" fmla="*/ 842980 h 2071705"/>
                <a:gd name="connsiteX59" fmla="*/ 3521868 w 4738718"/>
                <a:gd name="connsiteY59" fmla="*/ 619143 h 2071705"/>
                <a:gd name="connsiteX60" fmla="*/ 3957638 w 4738718"/>
                <a:gd name="connsiteY60" fmla="*/ 461980 h 2071705"/>
                <a:gd name="connsiteX61" fmla="*/ 4567237 w 4738718"/>
                <a:gd name="connsiteY61" fmla="*/ 166704 h 2071705"/>
                <a:gd name="connsiteX62" fmla="*/ 4738718 w 4738718"/>
                <a:gd name="connsiteY6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988469 w 4738718"/>
                <a:gd name="connsiteY58" fmla="*/ 842980 h 2071705"/>
                <a:gd name="connsiteX59" fmla="*/ 3521868 w 4738718"/>
                <a:gd name="connsiteY59" fmla="*/ 619143 h 2071705"/>
                <a:gd name="connsiteX60" fmla="*/ 3957638 w 4738718"/>
                <a:gd name="connsiteY60" fmla="*/ 461980 h 2071705"/>
                <a:gd name="connsiteX61" fmla="*/ 4567237 w 4738718"/>
                <a:gd name="connsiteY61" fmla="*/ 166704 h 2071705"/>
                <a:gd name="connsiteX62" fmla="*/ 4738718 w 4738718"/>
                <a:gd name="connsiteY6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0344 w 4738718"/>
                <a:gd name="connsiteY58" fmla="*/ 969186 h 2071705"/>
                <a:gd name="connsiteX59" fmla="*/ 3521868 w 4738718"/>
                <a:gd name="connsiteY59" fmla="*/ 619143 h 2071705"/>
                <a:gd name="connsiteX60" fmla="*/ 3957638 w 4738718"/>
                <a:gd name="connsiteY60" fmla="*/ 461980 h 2071705"/>
                <a:gd name="connsiteX61" fmla="*/ 4567237 w 4738718"/>
                <a:gd name="connsiteY61" fmla="*/ 166704 h 2071705"/>
                <a:gd name="connsiteX62" fmla="*/ 4738718 w 4738718"/>
                <a:gd name="connsiteY6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0344 w 4738718"/>
                <a:gd name="connsiteY58" fmla="*/ 969186 h 2071705"/>
                <a:gd name="connsiteX59" fmla="*/ 2819398 w 4738718"/>
                <a:gd name="connsiteY59" fmla="*/ 950133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0344 w 4738718"/>
                <a:gd name="connsiteY58" fmla="*/ 969186 h 2071705"/>
                <a:gd name="connsiteX59" fmla="*/ 2805110 w 4738718"/>
                <a:gd name="connsiteY59" fmla="*/ 981089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0344 w 4738718"/>
                <a:gd name="connsiteY58" fmla="*/ 969186 h 2071705"/>
                <a:gd name="connsiteX59" fmla="*/ 3521868 w 4738718"/>
                <a:gd name="connsiteY59" fmla="*/ 619143 h 2071705"/>
                <a:gd name="connsiteX60" fmla="*/ 3957638 w 4738718"/>
                <a:gd name="connsiteY60" fmla="*/ 461980 h 2071705"/>
                <a:gd name="connsiteX61" fmla="*/ 4567237 w 4738718"/>
                <a:gd name="connsiteY61" fmla="*/ 166704 h 2071705"/>
                <a:gd name="connsiteX62" fmla="*/ 4738718 w 4738718"/>
                <a:gd name="connsiteY6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0344 w 4738718"/>
                <a:gd name="connsiteY58" fmla="*/ 969186 h 2071705"/>
                <a:gd name="connsiteX59" fmla="*/ 2797967 w 4738718"/>
                <a:gd name="connsiteY59" fmla="*/ 945370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0344 w 4738718"/>
                <a:gd name="connsiteY58" fmla="*/ 969186 h 2071705"/>
                <a:gd name="connsiteX59" fmla="*/ 2805111 w 4738718"/>
                <a:gd name="connsiteY59" fmla="*/ 981089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0344 w 4738718"/>
                <a:gd name="connsiteY58" fmla="*/ 969186 h 2071705"/>
                <a:gd name="connsiteX59" fmla="*/ 2805111 w 4738718"/>
                <a:gd name="connsiteY59" fmla="*/ 981089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0344 w 4738718"/>
                <a:gd name="connsiteY58" fmla="*/ 969186 h 2071705"/>
                <a:gd name="connsiteX59" fmla="*/ 2805111 w 4738718"/>
                <a:gd name="connsiteY59" fmla="*/ 981089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805111 w 4738718"/>
                <a:gd name="connsiteY58" fmla="*/ 981089 h 2071705"/>
                <a:gd name="connsiteX59" fmla="*/ 3521868 w 4738718"/>
                <a:gd name="connsiteY59" fmla="*/ 619143 h 2071705"/>
                <a:gd name="connsiteX60" fmla="*/ 3957638 w 4738718"/>
                <a:gd name="connsiteY60" fmla="*/ 461980 h 2071705"/>
                <a:gd name="connsiteX61" fmla="*/ 4567237 w 4738718"/>
                <a:gd name="connsiteY61" fmla="*/ 166704 h 2071705"/>
                <a:gd name="connsiteX62" fmla="*/ 4738718 w 4738718"/>
                <a:gd name="connsiteY6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9867 w 4738718"/>
                <a:gd name="connsiteY58" fmla="*/ 969183 h 2071705"/>
                <a:gd name="connsiteX59" fmla="*/ 3521868 w 4738718"/>
                <a:gd name="connsiteY59" fmla="*/ 619143 h 2071705"/>
                <a:gd name="connsiteX60" fmla="*/ 3957638 w 4738718"/>
                <a:gd name="connsiteY60" fmla="*/ 461980 h 2071705"/>
                <a:gd name="connsiteX61" fmla="*/ 4567237 w 4738718"/>
                <a:gd name="connsiteY61" fmla="*/ 166704 h 2071705"/>
                <a:gd name="connsiteX62" fmla="*/ 4738718 w 4738718"/>
                <a:gd name="connsiteY6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3521868 w 4738718"/>
                <a:gd name="connsiteY58" fmla="*/ 619143 h 2071705"/>
                <a:gd name="connsiteX59" fmla="*/ 3957638 w 4738718"/>
                <a:gd name="connsiteY59" fmla="*/ 461980 h 2071705"/>
                <a:gd name="connsiteX60" fmla="*/ 4567237 w 4738718"/>
                <a:gd name="connsiteY60" fmla="*/ 166704 h 2071705"/>
                <a:gd name="connsiteX61" fmla="*/ 4738718 w 4738718"/>
                <a:gd name="connsiteY6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826542 w 4738718"/>
                <a:gd name="connsiteY58" fmla="*/ 990614 h 2071705"/>
                <a:gd name="connsiteX59" fmla="*/ 3521868 w 4738718"/>
                <a:gd name="connsiteY59" fmla="*/ 619143 h 2071705"/>
                <a:gd name="connsiteX60" fmla="*/ 3957638 w 4738718"/>
                <a:gd name="connsiteY60" fmla="*/ 461980 h 2071705"/>
                <a:gd name="connsiteX61" fmla="*/ 4567237 w 4738718"/>
                <a:gd name="connsiteY61" fmla="*/ 166704 h 2071705"/>
                <a:gd name="connsiteX62" fmla="*/ 4738718 w 4738718"/>
                <a:gd name="connsiteY6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805110 w 4738718"/>
                <a:gd name="connsiteY58" fmla="*/ 931083 h 2071705"/>
                <a:gd name="connsiteX59" fmla="*/ 3521868 w 4738718"/>
                <a:gd name="connsiteY59" fmla="*/ 619143 h 2071705"/>
                <a:gd name="connsiteX60" fmla="*/ 3957638 w 4738718"/>
                <a:gd name="connsiteY60" fmla="*/ 461980 h 2071705"/>
                <a:gd name="connsiteX61" fmla="*/ 4567237 w 4738718"/>
                <a:gd name="connsiteY61" fmla="*/ 166704 h 2071705"/>
                <a:gd name="connsiteX62" fmla="*/ 4738718 w 4738718"/>
                <a:gd name="connsiteY6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2723 w 4738718"/>
                <a:gd name="connsiteY58" fmla="*/ 966802 h 2071705"/>
                <a:gd name="connsiteX59" fmla="*/ 2805110 w 4738718"/>
                <a:gd name="connsiteY59" fmla="*/ 931083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31083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971798 w 4738718"/>
                <a:gd name="connsiteY60" fmla="*/ 890602 h 2071705"/>
                <a:gd name="connsiteX61" fmla="*/ 3521868 w 4738718"/>
                <a:gd name="connsiteY61" fmla="*/ 619143 h 2071705"/>
                <a:gd name="connsiteX62" fmla="*/ 3957638 w 4738718"/>
                <a:gd name="connsiteY62" fmla="*/ 461980 h 2071705"/>
                <a:gd name="connsiteX63" fmla="*/ 4567237 w 4738718"/>
                <a:gd name="connsiteY63" fmla="*/ 166704 h 2071705"/>
                <a:gd name="connsiteX64" fmla="*/ 4738718 w 4738718"/>
                <a:gd name="connsiteY6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59879 w 4738718"/>
                <a:gd name="connsiteY60" fmla="*/ 878696 h 2071705"/>
                <a:gd name="connsiteX61" fmla="*/ 3521868 w 4738718"/>
                <a:gd name="connsiteY61" fmla="*/ 619143 h 2071705"/>
                <a:gd name="connsiteX62" fmla="*/ 3957638 w 4738718"/>
                <a:gd name="connsiteY62" fmla="*/ 461980 h 2071705"/>
                <a:gd name="connsiteX63" fmla="*/ 4567237 w 4738718"/>
                <a:gd name="connsiteY63" fmla="*/ 166704 h 2071705"/>
                <a:gd name="connsiteX64" fmla="*/ 4738718 w 4738718"/>
                <a:gd name="connsiteY6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59879 w 4738718"/>
                <a:gd name="connsiteY60" fmla="*/ 878696 h 2071705"/>
                <a:gd name="connsiteX61" fmla="*/ 3521868 w 4738718"/>
                <a:gd name="connsiteY61" fmla="*/ 619143 h 2071705"/>
                <a:gd name="connsiteX62" fmla="*/ 3957638 w 4738718"/>
                <a:gd name="connsiteY62" fmla="*/ 461980 h 2071705"/>
                <a:gd name="connsiteX63" fmla="*/ 4567237 w 4738718"/>
                <a:gd name="connsiteY63" fmla="*/ 166704 h 2071705"/>
                <a:gd name="connsiteX64" fmla="*/ 4738718 w 4738718"/>
                <a:gd name="connsiteY6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59879 w 4738718"/>
                <a:gd name="connsiteY60" fmla="*/ 878696 h 2071705"/>
                <a:gd name="connsiteX61" fmla="*/ 3521868 w 4738718"/>
                <a:gd name="connsiteY61" fmla="*/ 619143 h 2071705"/>
                <a:gd name="connsiteX62" fmla="*/ 3957638 w 4738718"/>
                <a:gd name="connsiteY62" fmla="*/ 461980 h 2071705"/>
                <a:gd name="connsiteX63" fmla="*/ 4567237 w 4738718"/>
                <a:gd name="connsiteY63" fmla="*/ 166704 h 2071705"/>
                <a:gd name="connsiteX64" fmla="*/ 4738718 w 4738718"/>
                <a:gd name="connsiteY6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59879 w 4738718"/>
                <a:gd name="connsiteY60" fmla="*/ 878696 h 2071705"/>
                <a:gd name="connsiteX61" fmla="*/ 3083717 w 4738718"/>
                <a:gd name="connsiteY61" fmla="*/ 785827 h 2071705"/>
                <a:gd name="connsiteX62" fmla="*/ 3521868 w 4738718"/>
                <a:gd name="connsiteY62" fmla="*/ 619143 h 2071705"/>
                <a:gd name="connsiteX63" fmla="*/ 3957638 w 4738718"/>
                <a:gd name="connsiteY63" fmla="*/ 461980 h 2071705"/>
                <a:gd name="connsiteX64" fmla="*/ 4567237 w 4738718"/>
                <a:gd name="connsiteY64" fmla="*/ 166704 h 2071705"/>
                <a:gd name="connsiteX65" fmla="*/ 4738718 w 4738718"/>
                <a:gd name="connsiteY6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59879 w 4738718"/>
                <a:gd name="connsiteY60" fmla="*/ 878696 h 2071705"/>
                <a:gd name="connsiteX61" fmla="*/ 2974179 w 4738718"/>
                <a:gd name="connsiteY61" fmla="*/ 890602 h 2071705"/>
                <a:gd name="connsiteX62" fmla="*/ 3521868 w 4738718"/>
                <a:gd name="connsiteY62" fmla="*/ 619143 h 2071705"/>
                <a:gd name="connsiteX63" fmla="*/ 3957638 w 4738718"/>
                <a:gd name="connsiteY63" fmla="*/ 461980 h 2071705"/>
                <a:gd name="connsiteX64" fmla="*/ 4567237 w 4738718"/>
                <a:gd name="connsiteY64" fmla="*/ 166704 h 2071705"/>
                <a:gd name="connsiteX65" fmla="*/ 4738718 w 4738718"/>
                <a:gd name="connsiteY6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59879 w 4738718"/>
                <a:gd name="connsiteY60" fmla="*/ 878696 h 2071705"/>
                <a:gd name="connsiteX61" fmla="*/ 2974179 w 4738718"/>
                <a:gd name="connsiteY61" fmla="*/ 890602 h 2071705"/>
                <a:gd name="connsiteX62" fmla="*/ 3521868 w 4738718"/>
                <a:gd name="connsiteY62" fmla="*/ 619143 h 2071705"/>
                <a:gd name="connsiteX63" fmla="*/ 3957638 w 4738718"/>
                <a:gd name="connsiteY63" fmla="*/ 461980 h 2071705"/>
                <a:gd name="connsiteX64" fmla="*/ 4567237 w 4738718"/>
                <a:gd name="connsiteY64" fmla="*/ 166704 h 2071705"/>
                <a:gd name="connsiteX65" fmla="*/ 4738718 w 4738718"/>
                <a:gd name="connsiteY6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33686 w 4738718"/>
                <a:gd name="connsiteY60" fmla="*/ 921558 h 2071705"/>
                <a:gd name="connsiteX61" fmla="*/ 2859879 w 4738718"/>
                <a:gd name="connsiteY61" fmla="*/ 878696 h 2071705"/>
                <a:gd name="connsiteX62" fmla="*/ 2974179 w 4738718"/>
                <a:gd name="connsiteY62" fmla="*/ 890602 h 2071705"/>
                <a:gd name="connsiteX63" fmla="*/ 3521868 w 4738718"/>
                <a:gd name="connsiteY63" fmla="*/ 619143 h 2071705"/>
                <a:gd name="connsiteX64" fmla="*/ 3957638 w 4738718"/>
                <a:gd name="connsiteY64" fmla="*/ 461980 h 2071705"/>
                <a:gd name="connsiteX65" fmla="*/ 4567237 w 4738718"/>
                <a:gd name="connsiteY65" fmla="*/ 166704 h 2071705"/>
                <a:gd name="connsiteX66" fmla="*/ 4738718 w 4738718"/>
                <a:gd name="connsiteY6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52736 w 4738718"/>
                <a:gd name="connsiteY60" fmla="*/ 928702 h 2071705"/>
                <a:gd name="connsiteX61" fmla="*/ 2859879 w 4738718"/>
                <a:gd name="connsiteY61" fmla="*/ 878696 h 2071705"/>
                <a:gd name="connsiteX62" fmla="*/ 2974179 w 4738718"/>
                <a:gd name="connsiteY62" fmla="*/ 890602 h 2071705"/>
                <a:gd name="connsiteX63" fmla="*/ 3521868 w 4738718"/>
                <a:gd name="connsiteY63" fmla="*/ 619143 h 2071705"/>
                <a:gd name="connsiteX64" fmla="*/ 3957638 w 4738718"/>
                <a:gd name="connsiteY64" fmla="*/ 461980 h 2071705"/>
                <a:gd name="connsiteX65" fmla="*/ 4567237 w 4738718"/>
                <a:gd name="connsiteY65" fmla="*/ 166704 h 2071705"/>
                <a:gd name="connsiteX66" fmla="*/ 4738718 w 4738718"/>
                <a:gd name="connsiteY6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24161 w 4738718"/>
                <a:gd name="connsiteY60" fmla="*/ 959658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3521868 w 4738718"/>
                <a:gd name="connsiteY64" fmla="*/ 619143 h 2071705"/>
                <a:gd name="connsiteX65" fmla="*/ 3957638 w 4738718"/>
                <a:gd name="connsiteY65" fmla="*/ 461980 h 2071705"/>
                <a:gd name="connsiteX66" fmla="*/ 4567237 w 4738718"/>
                <a:gd name="connsiteY66" fmla="*/ 166704 h 2071705"/>
                <a:gd name="connsiteX67" fmla="*/ 4738718 w 4738718"/>
                <a:gd name="connsiteY6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3521868 w 4738718"/>
                <a:gd name="connsiteY64" fmla="*/ 619143 h 2071705"/>
                <a:gd name="connsiteX65" fmla="*/ 3957638 w 4738718"/>
                <a:gd name="connsiteY65" fmla="*/ 461980 h 2071705"/>
                <a:gd name="connsiteX66" fmla="*/ 4567237 w 4738718"/>
                <a:gd name="connsiteY66" fmla="*/ 166704 h 2071705"/>
                <a:gd name="connsiteX67" fmla="*/ 4738718 w 4738718"/>
                <a:gd name="connsiteY6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3521868 w 4738718"/>
                <a:gd name="connsiteY64" fmla="*/ 619143 h 2071705"/>
                <a:gd name="connsiteX65" fmla="*/ 3957638 w 4738718"/>
                <a:gd name="connsiteY65" fmla="*/ 461980 h 2071705"/>
                <a:gd name="connsiteX66" fmla="*/ 4567237 w 4738718"/>
                <a:gd name="connsiteY66" fmla="*/ 166704 h 2071705"/>
                <a:gd name="connsiteX67" fmla="*/ 4738718 w 4738718"/>
                <a:gd name="connsiteY6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3021804 w 4738718"/>
                <a:gd name="connsiteY64" fmla="*/ 871552 h 2071705"/>
                <a:gd name="connsiteX65" fmla="*/ 3521868 w 4738718"/>
                <a:gd name="connsiteY65" fmla="*/ 619143 h 2071705"/>
                <a:gd name="connsiteX66" fmla="*/ 3957638 w 4738718"/>
                <a:gd name="connsiteY66" fmla="*/ 461980 h 2071705"/>
                <a:gd name="connsiteX67" fmla="*/ 4567237 w 4738718"/>
                <a:gd name="connsiteY67" fmla="*/ 166704 h 2071705"/>
                <a:gd name="connsiteX68" fmla="*/ 4738718 w 4738718"/>
                <a:gd name="connsiteY6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521868 w 4738718"/>
                <a:gd name="connsiteY65" fmla="*/ 619143 h 2071705"/>
                <a:gd name="connsiteX66" fmla="*/ 3957638 w 4738718"/>
                <a:gd name="connsiteY66" fmla="*/ 461980 h 2071705"/>
                <a:gd name="connsiteX67" fmla="*/ 4567237 w 4738718"/>
                <a:gd name="connsiteY67" fmla="*/ 166704 h 2071705"/>
                <a:gd name="connsiteX68" fmla="*/ 4738718 w 4738718"/>
                <a:gd name="connsiteY6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521868 w 4738718"/>
                <a:gd name="connsiteY65" fmla="*/ 619143 h 2071705"/>
                <a:gd name="connsiteX66" fmla="*/ 3957638 w 4738718"/>
                <a:gd name="connsiteY66" fmla="*/ 461980 h 2071705"/>
                <a:gd name="connsiteX67" fmla="*/ 4567237 w 4738718"/>
                <a:gd name="connsiteY67" fmla="*/ 166704 h 2071705"/>
                <a:gd name="connsiteX68" fmla="*/ 4738718 w 4738718"/>
                <a:gd name="connsiteY6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152773 w 4738718"/>
                <a:gd name="connsiteY65" fmla="*/ 769158 h 2071705"/>
                <a:gd name="connsiteX66" fmla="*/ 3521868 w 4738718"/>
                <a:gd name="connsiteY66" fmla="*/ 619143 h 2071705"/>
                <a:gd name="connsiteX67" fmla="*/ 3957638 w 4738718"/>
                <a:gd name="connsiteY67" fmla="*/ 461980 h 2071705"/>
                <a:gd name="connsiteX68" fmla="*/ 4567237 w 4738718"/>
                <a:gd name="connsiteY68" fmla="*/ 166704 h 2071705"/>
                <a:gd name="connsiteX69" fmla="*/ 4738718 w 4738718"/>
                <a:gd name="connsiteY6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521868 w 4738718"/>
                <a:gd name="connsiteY66" fmla="*/ 619143 h 2071705"/>
                <a:gd name="connsiteX67" fmla="*/ 3957638 w 4738718"/>
                <a:gd name="connsiteY67" fmla="*/ 461980 h 2071705"/>
                <a:gd name="connsiteX68" fmla="*/ 4567237 w 4738718"/>
                <a:gd name="connsiteY68" fmla="*/ 166704 h 2071705"/>
                <a:gd name="connsiteX69" fmla="*/ 4738718 w 4738718"/>
                <a:gd name="connsiteY6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521868 w 4738718"/>
                <a:gd name="connsiteY66" fmla="*/ 619143 h 2071705"/>
                <a:gd name="connsiteX67" fmla="*/ 3957638 w 4738718"/>
                <a:gd name="connsiteY67" fmla="*/ 461980 h 2071705"/>
                <a:gd name="connsiteX68" fmla="*/ 4567237 w 4738718"/>
                <a:gd name="connsiteY68" fmla="*/ 166704 h 2071705"/>
                <a:gd name="connsiteX69" fmla="*/ 4738718 w 4738718"/>
                <a:gd name="connsiteY6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238498 w 4738718"/>
                <a:gd name="connsiteY66" fmla="*/ 754870 h 2071705"/>
                <a:gd name="connsiteX67" fmla="*/ 3521868 w 4738718"/>
                <a:gd name="connsiteY67" fmla="*/ 619143 h 2071705"/>
                <a:gd name="connsiteX68" fmla="*/ 3957638 w 4738718"/>
                <a:gd name="connsiteY68" fmla="*/ 461980 h 2071705"/>
                <a:gd name="connsiteX69" fmla="*/ 4567237 w 4738718"/>
                <a:gd name="connsiteY69" fmla="*/ 166704 h 2071705"/>
                <a:gd name="connsiteX70" fmla="*/ 4738718 w 4738718"/>
                <a:gd name="connsiteY7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243260 w 4738718"/>
                <a:gd name="connsiteY66" fmla="*/ 738201 h 2071705"/>
                <a:gd name="connsiteX67" fmla="*/ 3521868 w 4738718"/>
                <a:gd name="connsiteY67" fmla="*/ 619143 h 2071705"/>
                <a:gd name="connsiteX68" fmla="*/ 3957638 w 4738718"/>
                <a:gd name="connsiteY68" fmla="*/ 461980 h 2071705"/>
                <a:gd name="connsiteX69" fmla="*/ 4567237 w 4738718"/>
                <a:gd name="connsiteY69" fmla="*/ 166704 h 2071705"/>
                <a:gd name="connsiteX70" fmla="*/ 4738718 w 4738718"/>
                <a:gd name="connsiteY7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226591 w 4738718"/>
                <a:gd name="connsiteY66" fmla="*/ 773920 h 2071705"/>
                <a:gd name="connsiteX67" fmla="*/ 3521868 w 4738718"/>
                <a:gd name="connsiteY67" fmla="*/ 619143 h 2071705"/>
                <a:gd name="connsiteX68" fmla="*/ 3957638 w 4738718"/>
                <a:gd name="connsiteY68" fmla="*/ 461980 h 2071705"/>
                <a:gd name="connsiteX69" fmla="*/ 4567237 w 4738718"/>
                <a:gd name="connsiteY69" fmla="*/ 166704 h 2071705"/>
                <a:gd name="connsiteX70" fmla="*/ 4738718 w 4738718"/>
                <a:gd name="connsiteY7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521868 w 4738718"/>
                <a:gd name="connsiteY67" fmla="*/ 619143 h 2071705"/>
                <a:gd name="connsiteX68" fmla="*/ 3957638 w 4738718"/>
                <a:gd name="connsiteY68" fmla="*/ 461980 h 2071705"/>
                <a:gd name="connsiteX69" fmla="*/ 4567237 w 4738718"/>
                <a:gd name="connsiteY69" fmla="*/ 166704 h 2071705"/>
                <a:gd name="connsiteX70" fmla="*/ 4738718 w 4738718"/>
                <a:gd name="connsiteY7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98029 w 4738718"/>
                <a:gd name="connsiteY67" fmla="*/ 723914 h 2071705"/>
                <a:gd name="connsiteX68" fmla="*/ 3521868 w 4738718"/>
                <a:gd name="connsiteY68" fmla="*/ 619143 h 2071705"/>
                <a:gd name="connsiteX69" fmla="*/ 3957638 w 4738718"/>
                <a:gd name="connsiteY69" fmla="*/ 461980 h 2071705"/>
                <a:gd name="connsiteX70" fmla="*/ 4567237 w 4738718"/>
                <a:gd name="connsiteY70" fmla="*/ 166704 h 2071705"/>
                <a:gd name="connsiteX71" fmla="*/ 4738718 w 4738718"/>
                <a:gd name="connsiteY7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521868 w 4738718"/>
                <a:gd name="connsiteY68" fmla="*/ 619143 h 2071705"/>
                <a:gd name="connsiteX69" fmla="*/ 3957638 w 4738718"/>
                <a:gd name="connsiteY69" fmla="*/ 461980 h 2071705"/>
                <a:gd name="connsiteX70" fmla="*/ 4567237 w 4738718"/>
                <a:gd name="connsiteY70" fmla="*/ 166704 h 2071705"/>
                <a:gd name="connsiteX71" fmla="*/ 4738718 w 4738718"/>
                <a:gd name="connsiteY7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319461 w 4738718"/>
                <a:gd name="connsiteY68" fmla="*/ 716770 h 2071705"/>
                <a:gd name="connsiteX69" fmla="*/ 3521868 w 4738718"/>
                <a:gd name="connsiteY69" fmla="*/ 619143 h 2071705"/>
                <a:gd name="connsiteX70" fmla="*/ 3957638 w 4738718"/>
                <a:gd name="connsiteY70" fmla="*/ 461980 h 2071705"/>
                <a:gd name="connsiteX71" fmla="*/ 4567237 w 4738718"/>
                <a:gd name="connsiteY71" fmla="*/ 166704 h 2071705"/>
                <a:gd name="connsiteX72" fmla="*/ 4738718 w 4738718"/>
                <a:gd name="connsiteY7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521868 w 4738718"/>
                <a:gd name="connsiteY69" fmla="*/ 619143 h 2071705"/>
                <a:gd name="connsiteX70" fmla="*/ 3957638 w 4738718"/>
                <a:gd name="connsiteY70" fmla="*/ 461980 h 2071705"/>
                <a:gd name="connsiteX71" fmla="*/ 4567237 w 4738718"/>
                <a:gd name="connsiteY71" fmla="*/ 166704 h 2071705"/>
                <a:gd name="connsiteX72" fmla="*/ 4738718 w 4738718"/>
                <a:gd name="connsiteY7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521868 w 4738718"/>
                <a:gd name="connsiteY69" fmla="*/ 619143 h 2071705"/>
                <a:gd name="connsiteX70" fmla="*/ 3957638 w 4738718"/>
                <a:gd name="connsiteY70" fmla="*/ 461980 h 2071705"/>
                <a:gd name="connsiteX71" fmla="*/ 4567237 w 4738718"/>
                <a:gd name="connsiteY71" fmla="*/ 166704 h 2071705"/>
                <a:gd name="connsiteX72" fmla="*/ 4738718 w 4738718"/>
                <a:gd name="connsiteY7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78992 w 4738718"/>
                <a:gd name="connsiteY69" fmla="*/ 683433 h 2071705"/>
                <a:gd name="connsiteX70" fmla="*/ 3521868 w 4738718"/>
                <a:gd name="connsiteY70" fmla="*/ 619143 h 2071705"/>
                <a:gd name="connsiteX71" fmla="*/ 3957638 w 4738718"/>
                <a:gd name="connsiteY71" fmla="*/ 461980 h 2071705"/>
                <a:gd name="connsiteX72" fmla="*/ 4567237 w 4738718"/>
                <a:gd name="connsiteY72" fmla="*/ 166704 h 2071705"/>
                <a:gd name="connsiteX73" fmla="*/ 4738718 w 4738718"/>
                <a:gd name="connsiteY7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521868 w 4738718"/>
                <a:gd name="connsiteY70" fmla="*/ 619143 h 2071705"/>
                <a:gd name="connsiteX71" fmla="*/ 3957638 w 4738718"/>
                <a:gd name="connsiteY71" fmla="*/ 461980 h 2071705"/>
                <a:gd name="connsiteX72" fmla="*/ 4567237 w 4738718"/>
                <a:gd name="connsiteY72" fmla="*/ 166704 h 2071705"/>
                <a:gd name="connsiteX73" fmla="*/ 4738718 w 4738718"/>
                <a:gd name="connsiteY7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957638 w 4738718"/>
                <a:gd name="connsiteY71" fmla="*/ 461980 h 2071705"/>
                <a:gd name="connsiteX72" fmla="*/ 4567237 w 4738718"/>
                <a:gd name="connsiteY72" fmla="*/ 166704 h 2071705"/>
                <a:gd name="connsiteX73" fmla="*/ 4738718 w 4738718"/>
                <a:gd name="connsiteY7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957638 w 4738718"/>
                <a:gd name="connsiteY71" fmla="*/ 461980 h 2071705"/>
                <a:gd name="connsiteX72" fmla="*/ 4567237 w 4738718"/>
                <a:gd name="connsiteY72" fmla="*/ 166704 h 2071705"/>
                <a:gd name="connsiteX73" fmla="*/ 4738718 w 4738718"/>
                <a:gd name="connsiteY7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86148 w 4738718"/>
                <a:gd name="connsiteY71" fmla="*/ 642952 h 2071705"/>
                <a:gd name="connsiteX72" fmla="*/ 3957638 w 4738718"/>
                <a:gd name="connsiteY72" fmla="*/ 461980 h 2071705"/>
                <a:gd name="connsiteX73" fmla="*/ 4567237 w 4738718"/>
                <a:gd name="connsiteY73" fmla="*/ 166704 h 2071705"/>
                <a:gd name="connsiteX74" fmla="*/ 4738718 w 4738718"/>
                <a:gd name="connsiteY7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957638 w 4738718"/>
                <a:gd name="connsiteY72" fmla="*/ 461980 h 2071705"/>
                <a:gd name="connsiteX73" fmla="*/ 4567237 w 4738718"/>
                <a:gd name="connsiteY73" fmla="*/ 166704 h 2071705"/>
                <a:gd name="connsiteX74" fmla="*/ 4738718 w 4738718"/>
                <a:gd name="connsiteY7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507579 w 4738718"/>
                <a:gd name="connsiteY72" fmla="*/ 657239 h 2071705"/>
                <a:gd name="connsiteX73" fmla="*/ 3957638 w 4738718"/>
                <a:gd name="connsiteY73" fmla="*/ 461980 h 2071705"/>
                <a:gd name="connsiteX74" fmla="*/ 4567237 w 4738718"/>
                <a:gd name="connsiteY74" fmla="*/ 166704 h 2071705"/>
                <a:gd name="connsiteX75" fmla="*/ 4738718 w 4738718"/>
                <a:gd name="connsiteY7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957638 w 4738718"/>
                <a:gd name="connsiteY73" fmla="*/ 461980 h 2071705"/>
                <a:gd name="connsiteX74" fmla="*/ 4567237 w 4738718"/>
                <a:gd name="connsiteY74" fmla="*/ 166704 h 2071705"/>
                <a:gd name="connsiteX75" fmla="*/ 4738718 w 4738718"/>
                <a:gd name="connsiteY7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29011 w 4738718"/>
                <a:gd name="connsiteY73" fmla="*/ 604852 h 2071705"/>
                <a:gd name="connsiteX74" fmla="*/ 3957638 w 4738718"/>
                <a:gd name="connsiteY74" fmla="*/ 461980 h 2071705"/>
                <a:gd name="connsiteX75" fmla="*/ 4567237 w 4738718"/>
                <a:gd name="connsiteY75" fmla="*/ 166704 h 2071705"/>
                <a:gd name="connsiteX76" fmla="*/ 4738718 w 4738718"/>
                <a:gd name="connsiteY7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957638 w 4738718"/>
                <a:gd name="connsiteY74" fmla="*/ 461980 h 2071705"/>
                <a:gd name="connsiteX75" fmla="*/ 4567237 w 4738718"/>
                <a:gd name="connsiteY75" fmla="*/ 166704 h 2071705"/>
                <a:gd name="connsiteX76" fmla="*/ 4738718 w 4738718"/>
                <a:gd name="connsiteY7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621879 w 4738718"/>
                <a:gd name="connsiteY74" fmla="*/ 595327 h 2071705"/>
                <a:gd name="connsiteX75" fmla="*/ 3957638 w 4738718"/>
                <a:gd name="connsiteY75" fmla="*/ 461980 h 2071705"/>
                <a:gd name="connsiteX76" fmla="*/ 4567237 w 4738718"/>
                <a:gd name="connsiteY76" fmla="*/ 166704 h 2071705"/>
                <a:gd name="connsiteX77" fmla="*/ 4738718 w 4738718"/>
                <a:gd name="connsiteY7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95686 w 4738718"/>
                <a:gd name="connsiteY74" fmla="*/ 564371 h 2071705"/>
                <a:gd name="connsiteX75" fmla="*/ 3957638 w 4738718"/>
                <a:gd name="connsiteY75" fmla="*/ 461980 h 2071705"/>
                <a:gd name="connsiteX76" fmla="*/ 4567237 w 4738718"/>
                <a:gd name="connsiteY76" fmla="*/ 166704 h 2071705"/>
                <a:gd name="connsiteX77" fmla="*/ 4738718 w 4738718"/>
                <a:gd name="connsiteY7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957638 w 4738718"/>
                <a:gd name="connsiteY75" fmla="*/ 461980 h 2071705"/>
                <a:gd name="connsiteX76" fmla="*/ 4567237 w 4738718"/>
                <a:gd name="connsiteY76" fmla="*/ 166704 h 2071705"/>
                <a:gd name="connsiteX77" fmla="*/ 4738718 w 4738718"/>
                <a:gd name="connsiteY7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607592 w 4738718"/>
                <a:gd name="connsiteY75" fmla="*/ 578658 h 2071705"/>
                <a:gd name="connsiteX76" fmla="*/ 3957638 w 4738718"/>
                <a:gd name="connsiteY76" fmla="*/ 461980 h 2071705"/>
                <a:gd name="connsiteX77" fmla="*/ 4567237 w 4738718"/>
                <a:gd name="connsiteY77" fmla="*/ 166704 h 2071705"/>
                <a:gd name="connsiteX78" fmla="*/ 4738718 w 4738718"/>
                <a:gd name="connsiteY7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957638 w 4738718"/>
                <a:gd name="connsiteY76" fmla="*/ 461980 h 2071705"/>
                <a:gd name="connsiteX77" fmla="*/ 4567237 w 4738718"/>
                <a:gd name="connsiteY77" fmla="*/ 166704 h 2071705"/>
                <a:gd name="connsiteX78" fmla="*/ 4738718 w 4738718"/>
                <a:gd name="connsiteY7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48073 w 4738718"/>
                <a:gd name="connsiteY76" fmla="*/ 581039 h 2071705"/>
                <a:gd name="connsiteX77" fmla="*/ 3957638 w 4738718"/>
                <a:gd name="connsiteY77" fmla="*/ 461980 h 2071705"/>
                <a:gd name="connsiteX78" fmla="*/ 4567237 w 4738718"/>
                <a:gd name="connsiteY78" fmla="*/ 166704 h 2071705"/>
                <a:gd name="connsiteX79" fmla="*/ 4738718 w 4738718"/>
                <a:gd name="connsiteY7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957638 w 4738718"/>
                <a:gd name="connsiteY77" fmla="*/ 461980 h 2071705"/>
                <a:gd name="connsiteX78" fmla="*/ 4567237 w 4738718"/>
                <a:gd name="connsiteY78" fmla="*/ 166704 h 2071705"/>
                <a:gd name="connsiteX79" fmla="*/ 4738718 w 4738718"/>
                <a:gd name="connsiteY7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762373 w 4738718"/>
                <a:gd name="connsiteY77" fmla="*/ 514364 h 2071705"/>
                <a:gd name="connsiteX78" fmla="*/ 3957638 w 4738718"/>
                <a:gd name="connsiteY78" fmla="*/ 461980 h 2071705"/>
                <a:gd name="connsiteX79" fmla="*/ 4567237 w 4738718"/>
                <a:gd name="connsiteY79" fmla="*/ 166704 h 2071705"/>
                <a:gd name="connsiteX80" fmla="*/ 4738718 w 4738718"/>
                <a:gd name="connsiteY8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957638 w 4738718"/>
                <a:gd name="connsiteY78" fmla="*/ 461980 h 2071705"/>
                <a:gd name="connsiteX79" fmla="*/ 4567237 w 4738718"/>
                <a:gd name="connsiteY79" fmla="*/ 166704 h 2071705"/>
                <a:gd name="connsiteX80" fmla="*/ 4738718 w 4738718"/>
                <a:gd name="connsiteY8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736179 w 4738718"/>
                <a:gd name="connsiteY78" fmla="*/ 545320 h 2071705"/>
                <a:gd name="connsiteX79" fmla="*/ 3957638 w 4738718"/>
                <a:gd name="connsiteY79" fmla="*/ 461980 h 2071705"/>
                <a:gd name="connsiteX80" fmla="*/ 4567237 w 4738718"/>
                <a:gd name="connsiteY80" fmla="*/ 166704 h 2071705"/>
                <a:gd name="connsiteX81" fmla="*/ 4738718 w 4738718"/>
                <a:gd name="connsiteY8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957638 w 4738718"/>
                <a:gd name="connsiteY79" fmla="*/ 461980 h 2071705"/>
                <a:gd name="connsiteX80" fmla="*/ 4567237 w 4738718"/>
                <a:gd name="connsiteY80" fmla="*/ 166704 h 2071705"/>
                <a:gd name="connsiteX81" fmla="*/ 4738718 w 4738718"/>
                <a:gd name="connsiteY8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28652 h 2071705"/>
                <a:gd name="connsiteX80" fmla="*/ 3957638 w 4738718"/>
                <a:gd name="connsiteY80" fmla="*/ 461980 h 2071705"/>
                <a:gd name="connsiteX81" fmla="*/ 4567237 w 4738718"/>
                <a:gd name="connsiteY81" fmla="*/ 166704 h 2071705"/>
                <a:gd name="connsiteX82" fmla="*/ 4738718 w 4738718"/>
                <a:gd name="connsiteY8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957638 w 4738718"/>
                <a:gd name="connsiteY80" fmla="*/ 461980 h 2071705"/>
                <a:gd name="connsiteX81" fmla="*/ 4567237 w 4738718"/>
                <a:gd name="connsiteY81" fmla="*/ 166704 h 2071705"/>
                <a:gd name="connsiteX82" fmla="*/ 4738718 w 4738718"/>
                <a:gd name="connsiteY8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869529 w 4738718"/>
                <a:gd name="connsiteY80" fmla="*/ 509602 h 2071705"/>
                <a:gd name="connsiteX81" fmla="*/ 3957638 w 4738718"/>
                <a:gd name="connsiteY81" fmla="*/ 461980 h 2071705"/>
                <a:gd name="connsiteX82" fmla="*/ 4567237 w 4738718"/>
                <a:gd name="connsiteY82" fmla="*/ 166704 h 2071705"/>
                <a:gd name="connsiteX83" fmla="*/ 4738718 w 4738718"/>
                <a:gd name="connsiteY8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957638 w 4738718"/>
                <a:gd name="connsiteY81" fmla="*/ 461980 h 2071705"/>
                <a:gd name="connsiteX82" fmla="*/ 4567237 w 4738718"/>
                <a:gd name="connsiteY82" fmla="*/ 166704 h 2071705"/>
                <a:gd name="connsiteX83" fmla="*/ 4738718 w 4738718"/>
                <a:gd name="connsiteY8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90961 w 4738718"/>
                <a:gd name="connsiteY81" fmla="*/ 483408 h 2071705"/>
                <a:gd name="connsiteX82" fmla="*/ 3957638 w 4738718"/>
                <a:gd name="connsiteY82" fmla="*/ 461980 h 2071705"/>
                <a:gd name="connsiteX83" fmla="*/ 4567237 w 4738718"/>
                <a:gd name="connsiteY83" fmla="*/ 166704 h 2071705"/>
                <a:gd name="connsiteX84" fmla="*/ 4738718 w 4738718"/>
                <a:gd name="connsiteY8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57638 w 4738718"/>
                <a:gd name="connsiteY82" fmla="*/ 461980 h 2071705"/>
                <a:gd name="connsiteX83" fmla="*/ 4567237 w 4738718"/>
                <a:gd name="connsiteY83" fmla="*/ 166704 h 2071705"/>
                <a:gd name="connsiteX84" fmla="*/ 4738718 w 4738718"/>
                <a:gd name="connsiteY8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45731 w 4738718"/>
                <a:gd name="connsiteY82" fmla="*/ 523893 h 2071705"/>
                <a:gd name="connsiteX83" fmla="*/ 4567237 w 4738718"/>
                <a:gd name="connsiteY83" fmla="*/ 166704 h 2071705"/>
                <a:gd name="connsiteX84" fmla="*/ 4738718 w 4738718"/>
                <a:gd name="connsiteY8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45731 w 4738718"/>
                <a:gd name="connsiteY82" fmla="*/ 523893 h 2071705"/>
                <a:gd name="connsiteX83" fmla="*/ 4567237 w 4738718"/>
                <a:gd name="connsiteY83" fmla="*/ 166704 h 2071705"/>
                <a:gd name="connsiteX84" fmla="*/ 4738718 w 4738718"/>
                <a:gd name="connsiteY8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45731 w 4738718"/>
                <a:gd name="connsiteY82" fmla="*/ 523893 h 2071705"/>
                <a:gd name="connsiteX83" fmla="*/ 4143373 w 4738718"/>
                <a:gd name="connsiteY83" fmla="*/ 392920 h 2071705"/>
                <a:gd name="connsiteX84" fmla="*/ 4567237 w 4738718"/>
                <a:gd name="connsiteY84" fmla="*/ 166704 h 2071705"/>
                <a:gd name="connsiteX85" fmla="*/ 4738718 w 4738718"/>
                <a:gd name="connsiteY8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45731 w 4738718"/>
                <a:gd name="connsiteY82" fmla="*/ 523893 h 2071705"/>
                <a:gd name="connsiteX83" fmla="*/ 3964779 w 4738718"/>
                <a:gd name="connsiteY83" fmla="*/ 459595 h 2071705"/>
                <a:gd name="connsiteX84" fmla="*/ 4567237 w 4738718"/>
                <a:gd name="connsiteY84" fmla="*/ 166704 h 2071705"/>
                <a:gd name="connsiteX85" fmla="*/ 4738718 w 4738718"/>
                <a:gd name="connsiteY8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45731 w 4738718"/>
                <a:gd name="connsiteY82" fmla="*/ 523893 h 2071705"/>
                <a:gd name="connsiteX83" fmla="*/ 3964779 w 4738718"/>
                <a:gd name="connsiteY83" fmla="*/ 459595 h 2071705"/>
                <a:gd name="connsiteX84" fmla="*/ 4567237 w 4738718"/>
                <a:gd name="connsiteY84" fmla="*/ 166704 h 2071705"/>
                <a:gd name="connsiteX85" fmla="*/ 4738718 w 4738718"/>
                <a:gd name="connsiteY8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567237 w 4738718"/>
                <a:gd name="connsiteY84" fmla="*/ 166704 h 2071705"/>
                <a:gd name="connsiteX85" fmla="*/ 4738718 w 4738718"/>
                <a:gd name="connsiteY8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19548 w 4738718"/>
                <a:gd name="connsiteY84" fmla="*/ 428639 h 2071705"/>
                <a:gd name="connsiteX85" fmla="*/ 4567237 w 4738718"/>
                <a:gd name="connsiteY85" fmla="*/ 166704 h 2071705"/>
                <a:gd name="connsiteX86" fmla="*/ 4738718 w 4738718"/>
                <a:gd name="connsiteY8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567237 w 4738718"/>
                <a:gd name="connsiteY85" fmla="*/ 166704 h 2071705"/>
                <a:gd name="connsiteX86" fmla="*/ 4738718 w 4738718"/>
                <a:gd name="connsiteY8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95748 w 4738718"/>
                <a:gd name="connsiteY85" fmla="*/ 435783 h 2071705"/>
                <a:gd name="connsiteX86" fmla="*/ 4567237 w 4738718"/>
                <a:gd name="connsiteY86" fmla="*/ 166704 h 2071705"/>
                <a:gd name="connsiteX87" fmla="*/ 4738718 w 4738718"/>
                <a:gd name="connsiteY8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567237 w 4738718"/>
                <a:gd name="connsiteY86" fmla="*/ 166704 h 2071705"/>
                <a:gd name="connsiteX87" fmla="*/ 4738718 w 4738718"/>
                <a:gd name="connsiteY8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136229 w 4738718"/>
                <a:gd name="connsiteY86" fmla="*/ 397683 h 2071705"/>
                <a:gd name="connsiteX87" fmla="*/ 4567237 w 4738718"/>
                <a:gd name="connsiteY87" fmla="*/ 166704 h 2071705"/>
                <a:gd name="connsiteX88" fmla="*/ 4738718 w 4738718"/>
                <a:gd name="connsiteY8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131467 w 4738718"/>
                <a:gd name="connsiteY86" fmla="*/ 419114 h 2071705"/>
                <a:gd name="connsiteX87" fmla="*/ 4567237 w 4738718"/>
                <a:gd name="connsiteY87" fmla="*/ 166704 h 2071705"/>
                <a:gd name="connsiteX88" fmla="*/ 4738718 w 4738718"/>
                <a:gd name="connsiteY8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131467 w 4738718"/>
                <a:gd name="connsiteY86" fmla="*/ 419114 h 2071705"/>
                <a:gd name="connsiteX87" fmla="*/ 4190998 w 4738718"/>
                <a:gd name="connsiteY87" fmla="*/ 390539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131467 w 4738718"/>
                <a:gd name="connsiteY86" fmla="*/ 419114 h 2071705"/>
                <a:gd name="connsiteX87" fmla="*/ 4150517 w 4738718"/>
                <a:gd name="connsiteY87" fmla="*/ 369108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131467 w 4738718"/>
                <a:gd name="connsiteY86" fmla="*/ 419114 h 2071705"/>
                <a:gd name="connsiteX87" fmla="*/ 4150517 w 4738718"/>
                <a:gd name="connsiteY87" fmla="*/ 369108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131467 w 4738718"/>
                <a:gd name="connsiteY86" fmla="*/ 419114 h 2071705"/>
                <a:gd name="connsiteX87" fmla="*/ 4150517 w 4738718"/>
                <a:gd name="connsiteY87" fmla="*/ 369108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131467 w 4738718"/>
                <a:gd name="connsiteY86" fmla="*/ 419114 h 2071705"/>
                <a:gd name="connsiteX87" fmla="*/ 4150517 w 4738718"/>
                <a:gd name="connsiteY87" fmla="*/ 369108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131467 w 4738718"/>
                <a:gd name="connsiteY86" fmla="*/ 419114 h 2071705"/>
                <a:gd name="connsiteX87" fmla="*/ 4150517 w 4738718"/>
                <a:gd name="connsiteY87" fmla="*/ 369108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76685 w 4738718"/>
                <a:gd name="connsiteY83" fmla="*/ 471502 h 2071705"/>
                <a:gd name="connsiteX84" fmla="*/ 4031455 w 4738718"/>
                <a:gd name="connsiteY84" fmla="*/ 471501 h 2071705"/>
                <a:gd name="connsiteX85" fmla="*/ 4076698 w 4738718"/>
                <a:gd name="connsiteY85" fmla="*/ 426258 h 2071705"/>
                <a:gd name="connsiteX86" fmla="*/ 4131467 w 4738718"/>
                <a:gd name="connsiteY86" fmla="*/ 419114 h 2071705"/>
                <a:gd name="connsiteX87" fmla="*/ 4150517 w 4738718"/>
                <a:gd name="connsiteY87" fmla="*/ 369108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4031455 w 4738718"/>
                <a:gd name="connsiteY83" fmla="*/ 471501 h 2071705"/>
                <a:gd name="connsiteX84" fmla="*/ 4076698 w 4738718"/>
                <a:gd name="connsiteY84" fmla="*/ 426258 h 2071705"/>
                <a:gd name="connsiteX85" fmla="*/ 4131467 w 4738718"/>
                <a:gd name="connsiteY85" fmla="*/ 419114 h 2071705"/>
                <a:gd name="connsiteX86" fmla="*/ 4150517 w 4738718"/>
                <a:gd name="connsiteY86" fmla="*/ 369108 h 2071705"/>
                <a:gd name="connsiteX87" fmla="*/ 4567237 w 4738718"/>
                <a:gd name="connsiteY87" fmla="*/ 166704 h 2071705"/>
                <a:gd name="connsiteX88" fmla="*/ 4738718 w 4738718"/>
                <a:gd name="connsiteY8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76698 w 4738718"/>
                <a:gd name="connsiteY84" fmla="*/ 426258 h 2071705"/>
                <a:gd name="connsiteX85" fmla="*/ 4131467 w 4738718"/>
                <a:gd name="connsiteY85" fmla="*/ 419114 h 2071705"/>
                <a:gd name="connsiteX86" fmla="*/ 4150517 w 4738718"/>
                <a:gd name="connsiteY86" fmla="*/ 369108 h 2071705"/>
                <a:gd name="connsiteX87" fmla="*/ 4567237 w 4738718"/>
                <a:gd name="connsiteY87" fmla="*/ 166704 h 2071705"/>
                <a:gd name="connsiteX88" fmla="*/ 4738718 w 4738718"/>
                <a:gd name="connsiteY8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50517 w 4738718"/>
                <a:gd name="connsiteY86" fmla="*/ 369108 h 2071705"/>
                <a:gd name="connsiteX87" fmla="*/ 4567237 w 4738718"/>
                <a:gd name="connsiteY87" fmla="*/ 166704 h 2071705"/>
                <a:gd name="connsiteX88" fmla="*/ 4738718 w 4738718"/>
                <a:gd name="connsiteY8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50517 w 4738718"/>
                <a:gd name="connsiteY86" fmla="*/ 369108 h 2071705"/>
                <a:gd name="connsiteX87" fmla="*/ 4567237 w 4738718"/>
                <a:gd name="connsiteY87" fmla="*/ 166704 h 2071705"/>
                <a:gd name="connsiteX88" fmla="*/ 4738718 w 4738718"/>
                <a:gd name="connsiteY8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50517 w 4738718"/>
                <a:gd name="connsiteY86" fmla="*/ 369108 h 2071705"/>
                <a:gd name="connsiteX87" fmla="*/ 4298154 w 4738718"/>
                <a:gd name="connsiteY87" fmla="*/ 295289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50517 w 4738718"/>
                <a:gd name="connsiteY86" fmla="*/ 369108 h 2071705"/>
                <a:gd name="connsiteX87" fmla="*/ 4226717 w 4738718"/>
                <a:gd name="connsiteY87" fmla="*/ 290527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67237 w 4738718"/>
                <a:gd name="connsiteY89" fmla="*/ 166704 h 2071705"/>
                <a:gd name="connsiteX90" fmla="*/ 4738718 w 4738718"/>
                <a:gd name="connsiteY9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12467 w 4738718"/>
                <a:gd name="connsiteY89" fmla="*/ 195277 h 2071705"/>
                <a:gd name="connsiteX90" fmla="*/ 4567237 w 4738718"/>
                <a:gd name="connsiteY90" fmla="*/ 166704 h 2071705"/>
                <a:gd name="connsiteX91" fmla="*/ 4738718 w 4738718"/>
                <a:gd name="connsiteY9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14848 w 4738718"/>
                <a:gd name="connsiteY89" fmla="*/ 145271 h 2071705"/>
                <a:gd name="connsiteX90" fmla="*/ 4567237 w 4738718"/>
                <a:gd name="connsiteY90" fmla="*/ 166704 h 2071705"/>
                <a:gd name="connsiteX91" fmla="*/ 4738718 w 4738718"/>
                <a:gd name="connsiteY9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14848 w 4738718"/>
                <a:gd name="connsiteY89" fmla="*/ 145271 h 2071705"/>
                <a:gd name="connsiteX90" fmla="*/ 4583906 w 4738718"/>
                <a:gd name="connsiteY90" fmla="*/ 140510 h 2071705"/>
                <a:gd name="connsiteX91" fmla="*/ 4738718 w 4738718"/>
                <a:gd name="connsiteY9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14848 w 4738718"/>
                <a:gd name="connsiteY89" fmla="*/ 145271 h 2071705"/>
                <a:gd name="connsiteX90" fmla="*/ 4600575 w 4738718"/>
                <a:gd name="connsiteY90" fmla="*/ 121460 h 2071705"/>
                <a:gd name="connsiteX91" fmla="*/ 4738718 w 4738718"/>
                <a:gd name="connsiteY9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00560 w 4738718"/>
                <a:gd name="connsiteY89" fmla="*/ 154796 h 2071705"/>
                <a:gd name="connsiteX90" fmla="*/ 4600575 w 4738718"/>
                <a:gd name="connsiteY90" fmla="*/ 121460 h 2071705"/>
                <a:gd name="connsiteX91" fmla="*/ 4738718 w 4738718"/>
                <a:gd name="connsiteY9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00560 w 4738718"/>
                <a:gd name="connsiteY89" fmla="*/ 154796 h 2071705"/>
                <a:gd name="connsiteX90" fmla="*/ 4576762 w 4738718"/>
                <a:gd name="connsiteY90" fmla="*/ 145272 h 2071705"/>
                <a:gd name="connsiteX91" fmla="*/ 4738718 w 4738718"/>
                <a:gd name="connsiteY9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00560 w 4738718"/>
                <a:gd name="connsiteY89" fmla="*/ 154796 h 2071705"/>
                <a:gd name="connsiteX90" fmla="*/ 4576762 w 4738718"/>
                <a:gd name="connsiteY90" fmla="*/ 145272 h 2071705"/>
                <a:gd name="connsiteX91" fmla="*/ 4662486 w 4738718"/>
                <a:gd name="connsiteY91" fmla="*/ 76214 h 2071705"/>
                <a:gd name="connsiteX92" fmla="*/ 4738718 w 4738718"/>
                <a:gd name="connsiteY9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00560 w 4738718"/>
                <a:gd name="connsiteY89" fmla="*/ 154796 h 2071705"/>
                <a:gd name="connsiteX90" fmla="*/ 4576762 w 4738718"/>
                <a:gd name="connsiteY90" fmla="*/ 145272 h 2071705"/>
                <a:gd name="connsiteX91" fmla="*/ 4648198 w 4738718"/>
                <a:gd name="connsiteY91" fmla="*/ 52402 h 2071705"/>
                <a:gd name="connsiteX92" fmla="*/ 4738718 w 4738718"/>
                <a:gd name="connsiteY92" fmla="*/ 0 h 2071705"/>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0061 w 4712525"/>
                <a:gd name="connsiteY9" fmla="*/ 1909777 h 2095518"/>
                <a:gd name="connsiteX10" fmla="*/ 571498 w 4712525"/>
                <a:gd name="connsiteY10" fmla="*/ 1888346 h 2095518"/>
                <a:gd name="connsiteX11" fmla="*/ 642935 w 4712525"/>
                <a:gd name="connsiteY11" fmla="*/ 1893108 h 2095518"/>
                <a:gd name="connsiteX12" fmla="*/ 654841 w 4712525"/>
                <a:gd name="connsiteY12" fmla="*/ 1866914 h 2095518"/>
                <a:gd name="connsiteX13" fmla="*/ 716754 w 4712525"/>
                <a:gd name="connsiteY13" fmla="*/ 1874058 h 2095518"/>
                <a:gd name="connsiteX14" fmla="*/ 778669 w 4712525"/>
                <a:gd name="connsiteY14" fmla="*/ 1802624 h 2095518"/>
                <a:gd name="connsiteX15" fmla="*/ 828673 w 4712525"/>
                <a:gd name="connsiteY15" fmla="*/ 1821670 h 2095518"/>
                <a:gd name="connsiteX16" fmla="*/ 859629 w 4712525"/>
                <a:gd name="connsiteY16" fmla="*/ 1776427 h 2095518"/>
                <a:gd name="connsiteX17" fmla="*/ 928687 w 4712525"/>
                <a:gd name="connsiteY17" fmla="*/ 1788336 h 2095518"/>
                <a:gd name="connsiteX18" fmla="*/ 942976 w 4712525"/>
                <a:gd name="connsiteY18" fmla="*/ 1769286 h 2095518"/>
                <a:gd name="connsiteX19" fmla="*/ 1016792 w 4712525"/>
                <a:gd name="connsiteY19" fmla="*/ 1774046 h 2095518"/>
                <a:gd name="connsiteX20" fmla="*/ 1035842 w 4712525"/>
                <a:gd name="connsiteY20" fmla="*/ 1747852 h 2095518"/>
                <a:gd name="connsiteX21" fmla="*/ 1116804 w 4712525"/>
                <a:gd name="connsiteY21" fmla="*/ 1757378 h 2095518"/>
                <a:gd name="connsiteX22" fmla="*/ 1133473 w 4712525"/>
                <a:gd name="connsiteY22" fmla="*/ 1714515 h 2095518"/>
                <a:gd name="connsiteX23" fmla="*/ 1197767 w 4712525"/>
                <a:gd name="connsiteY23" fmla="*/ 1719277 h 2095518"/>
                <a:gd name="connsiteX24" fmla="*/ 1245393 w 4712525"/>
                <a:gd name="connsiteY24" fmla="*/ 1652602 h 2095518"/>
                <a:gd name="connsiteX25" fmla="*/ 1366835 w 4712525"/>
                <a:gd name="connsiteY25" fmla="*/ 1650221 h 2095518"/>
                <a:gd name="connsiteX26" fmla="*/ 1366836 w 4712525"/>
                <a:gd name="connsiteY26" fmla="*/ 1597833 h 2095518"/>
                <a:gd name="connsiteX27" fmla="*/ 1433514 w 4712525"/>
                <a:gd name="connsiteY27" fmla="*/ 1576405 h 2095518"/>
                <a:gd name="connsiteX28" fmla="*/ 1485898 w 4712525"/>
                <a:gd name="connsiteY28" fmla="*/ 1581164 h 2095518"/>
                <a:gd name="connsiteX29" fmla="*/ 1500186 w 4712525"/>
                <a:gd name="connsiteY29" fmla="*/ 1547827 h 2095518"/>
                <a:gd name="connsiteX30" fmla="*/ 1538285 w 4712525"/>
                <a:gd name="connsiteY30" fmla="*/ 1562115 h 2095518"/>
                <a:gd name="connsiteX31" fmla="*/ 1550192 w 4712525"/>
                <a:gd name="connsiteY31" fmla="*/ 1526396 h 2095518"/>
                <a:gd name="connsiteX32" fmla="*/ 1612104 w 4712525"/>
                <a:gd name="connsiteY32" fmla="*/ 1540683 h 2095518"/>
                <a:gd name="connsiteX33" fmla="*/ 1609723 w 4712525"/>
                <a:gd name="connsiteY33" fmla="*/ 1495439 h 2095518"/>
                <a:gd name="connsiteX34" fmla="*/ 1654967 w 4712525"/>
                <a:gd name="connsiteY34" fmla="*/ 1500202 h 2095518"/>
                <a:gd name="connsiteX35" fmla="*/ 1664492 w 4712525"/>
                <a:gd name="connsiteY35" fmla="*/ 1462102 h 2095518"/>
                <a:gd name="connsiteX36" fmla="*/ 1728786 w 4712525"/>
                <a:gd name="connsiteY36" fmla="*/ 1471628 h 2095518"/>
                <a:gd name="connsiteX37" fmla="*/ 1743073 w 4712525"/>
                <a:gd name="connsiteY37" fmla="*/ 1431145 h 2095518"/>
                <a:gd name="connsiteX38" fmla="*/ 1793079 w 4712525"/>
                <a:gd name="connsiteY38" fmla="*/ 1443051 h 2095518"/>
                <a:gd name="connsiteX39" fmla="*/ 1797842 w 4712525"/>
                <a:gd name="connsiteY39" fmla="*/ 1397809 h 2095518"/>
                <a:gd name="connsiteX40" fmla="*/ 1900238 w 4712525"/>
                <a:gd name="connsiteY40" fmla="*/ 1402573 h 2095518"/>
                <a:gd name="connsiteX41" fmla="*/ 1921667 w 4712525"/>
                <a:gd name="connsiteY41" fmla="*/ 1343040 h 2095518"/>
                <a:gd name="connsiteX42" fmla="*/ 1962148 w 4712525"/>
                <a:gd name="connsiteY42" fmla="*/ 1340659 h 2095518"/>
                <a:gd name="connsiteX43" fmla="*/ 1976435 w 4712525"/>
                <a:gd name="connsiteY43" fmla="*/ 1304940 h 2095518"/>
                <a:gd name="connsiteX44" fmla="*/ 2038349 w 4712525"/>
                <a:gd name="connsiteY44" fmla="*/ 1314465 h 2095518"/>
                <a:gd name="connsiteX45" fmla="*/ 2055016 w 4712525"/>
                <a:gd name="connsiteY45" fmla="*/ 1285890 h 2095518"/>
                <a:gd name="connsiteX46" fmla="*/ 2124073 w 4712525"/>
                <a:gd name="connsiteY46" fmla="*/ 1295415 h 2095518"/>
                <a:gd name="connsiteX47" fmla="*/ 2135979 w 4712525"/>
                <a:gd name="connsiteY47" fmla="*/ 1264459 h 2095518"/>
                <a:gd name="connsiteX48" fmla="*/ 2221707 w 4712525"/>
                <a:gd name="connsiteY48" fmla="*/ 1276367 h 2095518"/>
                <a:gd name="connsiteX49" fmla="*/ 2245517 w 4712525"/>
                <a:gd name="connsiteY49" fmla="*/ 1235884 h 2095518"/>
                <a:gd name="connsiteX50" fmla="*/ 2326479 w 4712525"/>
                <a:gd name="connsiteY50" fmla="*/ 1238264 h 2095518"/>
                <a:gd name="connsiteX51" fmla="*/ 2405060 w 4712525"/>
                <a:gd name="connsiteY51" fmla="*/ 1226359 h 2095518"/>
                <a:gd name="connsiteX52" fmla="*/ 2445542 w 4712525"/>
                <a:gd name="connsiteY52" fmla="*/ 1183496 h 2095518"/>
                <a:gd name="connsiteX53" fmla="*/ 2497929 w 4712525"/>
                <a:gd name="connsiteY53" fmla="*/ 1178734 h 2095518"/>
                <a:gd name="connsiteX54" fmla="*/ 2540792 w 4712525"/>
                <a:gd name="connsiteY54" fmla="*/ 1100152 h 2095518"/>
                <a:gd name="connsiteX55" fmla="*/ 2667000 w 4712525"/>
                <a:gd name="connsiteY55" fmla="*/ 1102536 h 2095518"/>
                <a:gd name="connsiteX56" fmla="*/ 2681286 w 4712525"/>
                <a:gd name="connsiteY56" fmla="*/ 1059671 h 2095518"/>
                <a:gd name="connsiteX57" fmla="*/ 2736054 w 4712525"/>
                <a:gd name="connsiteY57" fmla="*/ 1062052 h 2095518"/>
                <a:gd name="connsiteX58" fmla="*/ 2743198 w 4712525"/>
                <a:gd name="connsiteY58" fmla="*/ 1000140 h 2095518"/>
                <a:gd name="connsiteX59" fmla="*/ 2805110 w 4712525"/>
                <a:gd name="connsiteY59" fmla="*/ 1007284 h 2095518"/>
                <a:gd name="connsiteX60" fmla="*/ 2805111 w 4712525"/>
                <a:gd name="connsiteY60" fmla="*/ 959659 h 2095518"/>
                <a:gd name="connsiteX61" fmla="*/ 2852736 w 4712525"/>
                <a:gd name="connsiteY61" fmla="*/ 952515 h 2095518"/>
                <a:gd name="connsiteX62" fmla="*/ 2859879 w 4712525"/>
                <a:gd name="connsiteY62" fmla="*/ 902509 h 2095518"/>
                <a:gd name="connsiteX63" fmla="*/ 2974179 w 4712525"/>
                <a:gd name="connsiteY63" fmla="*/ 914415 h 2095518"/>
                <a:gd name="connsiteX64" fmla="*/ 2993229 w 4712525"/>
                <a:gd name="connsiteY64" fmla="*/ 864409 h 2095518"/>
                <a:gd name="connsiteX65" fmla="*/ 3045616 w 4712525"/>
                <a:gd name="connsiteY65" fmla="*/ 869171 h 2095518"/>
                <a:gd name="connsiteX66" fmla="*/ 3181347 w 4712525"/>
                <a:gd name="connsiteY66" fmla="*/ 802496 h 2095518"/>
                <a:gd name="connsiteX67" fmla="*/ 3228972 w 4712525"/>
                <a:gd name="connsiteY67" fmla="*/ 792971 h 2095518"/>
                <a:gd name="connsiteX68" fmla="*/ 3236117 w 4712525"/>
                <a:gd name="connsiteY68" fmla="*/ 766777 h 2095518"/>
                <a:gd name="connsiteX69" fmla="*/ 3333749 w 4712525"/>
                <a:gd name="connsiteY69" fmla="*/ 766778 h 2095518"/>
                <a:gd name="connsiteX70" fmla="*/ 3371849 w 4712525"/>
                <a:gd name="connsiteY70" fmla="*/ 712012 h 2095518"/>
                <a:gd name="connsiteX71" fmla="*/ 3407567 w 4712525"/>
                <a:gd name="connsiteY71" fmla="*/ 723915 h 2095518"/>
                <a:gd name="connsiteX72" fmla="*/ 3426616 w 4712525"/>
                <a:gd name="connsiteY72" fmla="*/ 659620 h 2095518"/>
                <a:gd name="connsiteX73" fmla="*/ 3505199 w 4712525"/>
                <a:gd name="connsiteY73" fmla="*/ 671527 h 2095518"/>
                <a:gd name="connsiteX74" fmla="*/ 3531392 w 4712525"/>
                <a:gd name="connsiteY74" fmla="*/ 623902 h 2095518"/>
                <a:gd name="connsiteX75" fmla="*/ 3562348 w 4712525"/>
                <a:gd name="connsiteY75" fmla="*/ 631046 h 2095518"/>
                <a:gd name="connsiteX76" fmla="*/ 3600448 w 4712525"/>
                <a:gd name="connsiteY76" fmla="*/ 583421 h 2095518"/>
                <a:gd name="connsiteX77" fmla="*/ 3664742 w 4712525"/>
                <a:gd name="connsiteY77" fmla="*/ 600090 h 2095518"/>
                <a:gd name="connsiteX78" fmla="*/ 3686173 w 4712525"/>
                <a:gd name="connsiteY78" fmla="*/ 569133 h 2095518"/>
                <a:gd name="connsiteX79" fmla="*/ 3750467 w 4712525"/>
                <a:gd name="connsiteY79" fmla="*/ 592946 h 2095518"/>
                <a:gd name="connsiteX80" fmla="*/ 3762373 w 4712525"/>
                <a:gd name="connsiteY80" fmla="*/ 552465 h 2095518"/>
                <a:gd name="connsiteX81" fmla="*/ 3843336 w 4712525"/>
                <a:gd name="connsiteY81" fmla="*/ 564371 h 2095518"/>
                <a:gd name="connsiteX82" fmla="*/ 3921919 w 4712525"/>
                <a:gd name="connsiteY82" fmla="*/ 542943 h 2095518"/>
                <a:gd name="connsiteX83" fmla="*/ 3967161 w 4712525"/>
                <a:gd name="connsiteY83" fmla="*/ 492933 h 2095518"/>
                <a:gd name="connsiteX84" fmla="*/ 4048123 w 4712525"/>
                <a:gd name="connsiteY84" fmla="*/ 481028 h 2095518"/>
                <a:gd name="connsiteX85" fmla="*/ 4131467 w 4712525"/>
                <a:gd name="connsiteY85" fmla="*/ 442927 h 2095518"/>
                <a:gd name="connsiteX86" fmla="*/ 4188617 w 4712525"/>
                <a:gd name="connsiteY86" fmla="*/ 378633 h 2095518"/>
                <a:gd name="connsiteX87" fmla="*/ 4226717 w 4712525"/>
                <a:gd name="connsiteY87" fmla="*/ 314340 h 2095518"/>
                <a:gd name="connsiteX88" fmla="*/ 4379117 w 4712525"/>
                <a:gd name="connsiteY88" fmla="*/ 259571 h 2095518"/>
                <a:gd name="connsiteX89" fmla="*/ 4500560 w 4712525"/>
                <a:gd name="connsiteY89" fmla="*/ 178609 h 2095518"/>
                <a:gd name="connsiteX90" fmla="*/ 4576762 w 4712525"/>
                <a:gd name="connsiteY90" fmla="*/ 169085 h 2095518"/>
                <a:gd name="connsiteX91" fmla="*/ 4648198 w 4712525"/>
                <a:gd name="connsiteY91" fmla="*/ 76215 h 2095518"/>
                <a:gd name="connsiteX92" fmla="*/ 4712525 w 4712525"/>
                <a:gd name="connsiteY9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0061 w 4712525"/>
                <a:gd name="connsiteY9" fmla="*/ 1909777 h 2095518"/>
                <a:gd name="connsiteX10" fmla="*/ 571498 w 4712525"/>
                <a:gd name="connsiteY10" fmla="*/ 1888346 h 2095518"/>
                <a:gd name="connsiteX11" fmla="*/ 642935 w 4712525"/>
                <a:gd name="connsiteY11" fmla="*/ 1893108 h 2095518"/>
                <a:gd name="connsiteX12" fmla="*/ 654841 w 4712525"/>
                <a:gd name="connsiteY12" fmla="*/ 1866914 h 2095518"/>
                <a:gd name="connsiteX13" fmla="*/ 716754 w 4712525"/>
                <a:gd name="connsiteY13" fmla="*/ 1874058 h 2095518"/>
                <a:gd name="connsiteX14" fmla="*/ 778669 w 4712525"/>
                <a:gd name="connsiteY14" fmla="*/ 1802624 h 2095518"/>
                <a:gd name="connsiteX15" fmla="*/ 828673 w 4712525"/>
                <a:gd name="connsiteY15" fmla="*/ 1821670 h 2095518"/>
                <a:gd name="connsiteX16" fmla="*/ 859629 w 4712525"/>
                <a:gd name="connsiteY16" fmla="*/ 1776427 h 2095518"/>
                <a:gd name="connsiteX17" fmla="*/ 928687 w 4712525"/>
                <a:gd name="connsiteY17" fmla="*/ 1788336 h 2095518"/>
                <a:gd name="connsiteX18" fmla="*/ 942976 w 4712525"/>
                <a:gd name="connsiteY18" fmla="*/ 1769286 h 2095518"/>
                <a:gd name="connsiteX19" fmla="*/ 1016792 w 4712525"/>
                <a:gd name="connsiteY19" fmla="*/ 1774046 h 2095518"/>
                <a:gd name="connsiteX20" fmla="*/ 1035842 w 4712525"/>
                <a:gd name="connsiteY20" fmla="*/ 1747852 h 2095518"/>
                <a:gd name="connsiteX21" fmla="*/ 1116804 w 4712525"/>
                <a:gd name="connsiteY21" fmla="*/ 1757378 h 2095518"/>
                <a:gd name="connsiteX22" fmla="*/ 1133473 w 4712525"/>
                <a:gd name="connsiteY22" fmla="*/ 1714515 h 2095518"/>
                <a:gd name="connsiteX23" fmla="*/ 1197767 w 4712525"/>
                <a:gd name="connsiteY23" fmla="*/ 1719277 h 2095518"/>
                <a:gd name="connsiteX24" fmla="*/ 1245393 w 4712525"/>
                <a:gd name="connsiteY24" fmla="*/ 1652602 h 2095518"/>
                <a:gd name="connsiteX25" fmla="*/ 1366835 w 4712525"/>
                <a:gd name="connsiteY25" fmla="*/ 1650221 h 2095518"/>
                <a:gd name="connsiteX26" fmla="*/ 1366836 w 4712525"/>
                <a:gd name="connsiteY26" fmla="*/ 1597833 h 2095518"/>
                <a:gd name="connsiteX27" fmla="*/ 1433514 w 4712525"/>
                <a:gd name="connsiteY27" fmla="*/ 1576405 h 2095518"/>
                <a:gd name="connsiteX28" fmla="*/ 1485898 w 4712525"/>
                <a:gd name="connsiteY28" fmla="*/ 1581164 h 2095518"/>
                <a:gd name="connsiteX29" fmla="*/ 1500186 w 4712525"/>
                <a:gd name="connsiteY29" fmla="*/ 1547827 h 2095518"/>
                <a:gd name="connsiteX30" fmla="*/ 1538285 w 4712525"/>
                <a:gd name="connsiteY30" fmla="*/ 1562115 h 2095518"/>
                <a:gd name="connsiteX31" fmla="*/ 1550192 w 4712525"/>
                <a:gd name="connsiteY31" fmla="*/ 1526396 h 2095518"/>
                <a:gd name="connsiteX32" fmla="*/ 1612104 w 4712525"/>
                <a:gd name="connsiteY32" fmla="*/ 1540683 h 2095518"/>
                <a:gd name="connsiteX33" fmla="*/ 1609723 w 4712525"/>
                <a:gd name="connsiteY33" fmla="*/ 1495439 h 2095518"/>
                <a:gd name="connsiteX34" fmla="*/ 1654967 w 4712525"/>
                <a:gd name="connsiteY34" fmla="*/ 1500202 h 2095518"/>
                <a:gd name="connsiteX35" fmla="*/ 1664492 w 4712525"/>
                <a:gd name="connsiteY35" fmla="*/ 1462102 h 2095518"/>
                <a:gd name="connsiteX36" fmla="*/ 1728786 w 4712525"/>
                <a:gd name="connsiteY36" fmla="*/ 1471628 h 2095518"/>
                <a:gd name="connsiteX37" fmla="*/ 1743073 w 4712525"/>
                <a:gd name="connsiteY37" fmla="*/ 1431145 h 2095518"/>
                <a:gd name="connsiteX38" fmla="*/ 1793079 w 4712525"/>
                <a:gd name="connsiteY38" fmla="*/ 1443051 h 2095518"/>
                <a:gd name="connsiteX39" fmla="*/ 1797842 w 4712525"/>
                <a:gd name="connsiteY39" fmla="*/ 1397809 h 2095518"/>
                <a:gd name="connsiteX40" fmla="*/ 1900238 w 4712525"/>
                <a:gd name="connsiteY40" fmla="*/ 1402573 h 2095518"/>
                <a:gd name="connsiteX41" fmla="*/ 1921667 w 4712525"/>
                <a:gd name="connsiteY41" fmla="*/ 1343040 h 2095518"/>
                <a:gd name="connsiteX42" fmla="*/ 1962148 w 4712525"/>
                <a:gd name="connsiteY42" fmla="*/ 1340659 h 2095518"/>
                <a:gd name="connsiteX43" fmla="*/ 1976435 w 4712525"/>
                <a:gd name="connsiteY43" fmla="*/ 1304940 h 2095518"/>
                <a:gd name="connsiteX44" fmla="*/ 2038349 w 4712525"/>
                <a:gd name="connsiteY44" fmla="*/ 1314465 h 2095518"/>
                <a:gd name="connsiteX45" fmla="*/ 2055016 w 4712525"/>
                <a:gd name="connsiteY45" fmla="*/ 1285890 h 2095518"/>
                <a:gd name="connsiteX46" fmla="*/ 2124073 w 4712525"/>
                <a:gd name="connsiteY46" fmla="*/ 1295415 h 2095518"/>
                <a:gd name="connsiteX47" fmla="*/ 2135979 w 4712525"/>
                <a:gd name="connsiteY47" fmla="*/ 1264459 h 2095518"/>
                <a:gd name="connsiteX48" fmla="*/ 2221707 w 4712525"/>
                <a:gd name="connsiteY48" fmla="*/ 1276367 h 2095518"/>
                <a:gd name="connsiteX49" fmla="*/ 2245517 w 4712525"/>
                <a:gd name="connsiteY49" fmla="*/ 1235884 h 2095518"/>
                <a:gd name="connsiteX50" fmla="*/ 2326479 w 4712525"/>
                <a:gd name="connsiteY50" fmla="*/ 1238264 h 2095518"/>
                <a:gd name="connsiteX51" fmla="*/ 2405060 w 4712525"/>
                <a:gd name="connsiteY51" fmla="*/ 1226359 h 2095518"/>
                <a:gd name="connsiteX52" fmla="*/ 2445542 w 4712525"/>
                <a:gd name="connsiteY52" fmla="*/ 1183496 h 2095518"/>
                <a:gd name="connsiteX53" fmla="*/ 2497929 w 4712525"/>
                <a:gd name="connsiteY53" fmla="*/ 1178734 h 2095518"/>
                <a:gd name="connsiteX54" fmla="*/ 2540792 w 4712525"/>
                <a:gd name="connsiteY54" fmla="*/ 1100152 h 2095518"/>
                <a:gd name="connsiteX55" fmla="*/ 2667000 w 4712525"/>
                <a:gd name="connsiteY55" fmla="*/ 1102536 h 2095518"/>
                <a:gd name="connsiteX56" fmla="*/ 2681286 w 4712525"/>
                <a:gd name="connsiteY56" fmla="*/ 1059671 h 2095518"/>
                <a:gd name="connsiteX57" fmla="*/ 2736054 w 4712525"/>
                <a:gd name="connsiteY57" fmla="*/ 1062052 h 2095518"/>
                <a:gd name="connsiteX58" fmla="*/ 2743198 w 4712525"/>
                <a:gd name="connsiteY58" fmla="*/ 1000140 h 2095518"/>
                <a:gd name="connsiteX59" fmla="*/ 2805110 w 4712525"/>
                <a:gd name="connsiteY59" fmla="*/ 1007284 h 2095518"/>
                <a:gd name="connsiteX60" fmla="*/ 2805111 w 4712525"/>
                <a:gd name="connsiteY60" fmla="*/ 959659 h 2095518"/>
                <a:gd name="connsiteX61" fmla="*/ 2852736 w 4712525"/>
                <a:gd name="connsiteY61" fmla="*/ 952515 h 2095518"/>
                <a:gd name="connsiteX62" fmla="*/ 2859879 w 4712525"/>
                <a:gd name="connsiteY62" fmla="*/ 902509 h 2095518"/>
                <a:gd name="connsiteX63" fmla="*/ 2974179 w 4712525"/>
                <a:gd name="connsiteY63" fmla="*/ 914415 h 2095518"/>
                <a:gd name="connsiteX64" fmla="*/ 2993229 w 4712525"/>
                <a:gd name="connsiteY64" fmla="*/ 864409 h 2095518"/>
                <a:gd name="connsiteX65" fmla="*/ 3045616 w 4712525"/>
                <a:gd name="connsiteY65" fmla="*/ 869171 h 2095518"/>
                <a:gd name="connsiteX66" fmla="*/ 3181347 w 4712525"/>
                <a:gd name="connsiteY66" fmla="*/ 802496 h 2095518"/>
                <a:gd name="connsiteX67" fmla="*/ 3228972 w 4712525"/>
                <a:gd name="connsiteY67" fmla="*/ 792971 h 2095518"/>
                <a:gd name="connsiteX68" fmla="*/ 3236117 w 4712525"/>
                <a:gd name="connsiteY68" fmla="*/ 766777 h 2095518"/>
                <a:gd name="connsiteX69" fmla="*/ 3333749 w 4712525"/>
                <a:gd name="connsiteY69" fmla="*/ 766778 h 2095518"/>
                <a:gd name="connsiteX70" fmla="*/ 3371849 w 4712525"/>
                <a:gd name="connsiteY70" fmla="*/ 712012 h 2095518"/>
                <a:gd name="connsiteX71" fmla="*/ 3407567 w 4712525"/>
                <a:gd name="connsiteY71" fmla="*/ 723915 h 2095518"/>
                <a:gd name="connsiteX72" fmla="*/ 3426616 w 4712525"/>
                <a:gd name="connsiteY72" fmla="*/ 659620 h 2095518"/>
                <a:gd name="connsiteX73" fmla="*/ 3505199 w 4712525"/>
                <a:gd name="connsiteY73" fmla="*/ 671527 h 2095518"/>
                <a:gd name="connsiteX74" fmla="*/ 3531392 w 4712525"/>
                <a:gd name="connsiteY74" fmla="*/ 623902 h 2095518"/>
                <a:gd name="connsiteX75" fmla="*/ 3562348 w 4712525"/>
                <a:gd name="connsiteY75" fmla="*/ 631046 h 2095518"/>
                <a:gd name="connsiteX76" fmla="*/ 3600448 w 4712525"/>
                <a:gd name="connsiteY76" fmla="*/ 583421 h 2095518"/>
                <a:gd name="connsiteX77" fmla="*/ 3664742 w 4712525"/>
                <a:gd name="connsiteY77" fmla="*/ 600090 h 2095518"/>
                <a:gd name="connsiteX78" fmla="*/ 3686173 w 4712525"/>
                <a:gd name="connsiteY78" fmla="*/ 569133 h 2095518"/>
                <a:gd name="connsiteX79" fmla="*/ 3750467 w 4712525"/>
                <a:gd name="connsiteY79" fmla="*/ 592946 h 2095518"/>
                <a:gd name="connsiteX80" fmla="*/ 3762373 w 4712525"/>
                <a:gd name="connsiteY80" fmla="*/ 552465 h 2095518"/>
                <a:gd name="connsiteX81" fmla="*/ 3843336 w 4712525"/>
                <a:gd name="connsiteY81" fmla="*/ 564371 h 2095518"/>
                <a:gd name="connsiteX82" fmla="*/ 3921919 w 4712525"/>
                <a:gd name="connsiteY82" fmla="*/ 542943 h 2095518"/>
                <a:gd name="connsiteX83" fmla="*/ 3967161 w 4712525"/>
                <a:gd name="connsiteY83" fmla="*/ 492933 h 2095518"/>
                <a:gd name="connsiteX84" fmla="*/ 4048123 w 4712525"/>
                <a:gd name="connsiteY84" fmla="*/ 481028 h 2095518"/>
                <a:gd name="connsiteX85" fmla="*/ 4131467 w 4712525"/>
                <a:gd name="connsiteY85" fmla="*/ 442927 h 2095518"/>
                <a:gd name="connsiteX86" fmla="*/ 4188617 w 4712525"/>
                <a:gd name="connsiteY86" fmla="*/ 378633 h 2095518"/>
                <a:gd name="connsiteX87" fmla="*/ 4264817 w 4712525"/>
                <a:gd name="connsiteY87" fmla="*/ 311959 h 2095518"/>
                <a:gd name="connsiteX88" fmla="*/ 4379117 w 4712525"/>
                <a:gd name="connsiteY88" fmla="*/ 259571 h 2095518"/>
                <a:gd name="connsiteX89" fmla="*/ 4500560 w 4712525"/>
                <a:gd name="connsiteY89" fmla="*/ 178609 h 2095518"/>
                <a:gd name="connsiteX90" fmla="*/ 4576762 w 4712525"/>
                <a:gd name="connsiteY90" fmla="*/ 169085 h 2095518"/>
                <a:gd name="connsiteX91" fmla="*/ 4648198 w 4712525"/>
                <a:gd name="connsiteY91" fmla="*/ 76215 h 2095518"/>
                <a:gd name="connsiteX92" fmla="*/ 4712525 w 4712525"/>
                <a:gd name="connsiteY9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0061 w 4712525"/>
                <a:gd name="connsiteY9" fmla="*/ 1909777 h 2095518"/>
                <a:gd name="connsiteX10" fmla="*/ 571498 w 4712525"/>
                <a:gd name="connsiteY10" fmla="*/ 1888346 h 2095518"/>
                <a:gd name="connsiteX11" fmla="*/ 642935 w 4712525"/>
                <a:gd name="connsiteY11" fmla="*/ 1893108 h 2095518"/>
                <a:gd name="connsiteX12" fmla="*/ 662018 w 4712525"/>
                <a:gd name="connsiteY12" fmla="*/ 1978372 h 2095518"/>
                <a:gd name="connsiteX13" fmla="*/ 716754 w 4712525"/>
                <a:gd name="connsiteY13" fmla="*/ 1874058 h 2095518"/>
                <a:gd name="connsiteX14" fmla="*/ 778669 w 4712525"/>
                <a:gd name="connsiteY14" fmla="*/ 1802624 h 2095518"/>
                <a:gd name="connsiteX15" fmla="*/ 828673 w 4712525"/>
                <a:gd name="connsiteY15" fmla="*/ 1821670 h 2095518"/>
                <a:gd name="connsiteX16" fmla="*/ 859629 w 4712525"/>
                <a:gd name="connsiteY16" fmla="*/ 1776427 h 2095518"/>
                <a:gd name="connsiteX17" fmla="*/ 928687 w 4712525"/>
                <a:gd name="connsiteY17" fmla="*/ 1788336 h 2095518"/>
                <a:gd name="connsiteX18" fmla="*/ 942976 w 4712525"/>
                <a:gd name="connsiteY18" fmla="*/ 1769286 h 2095518"/>
                <a:gd name="connsiteX19" fmla="*/ 1016792 w 4712525"/>
                <a:gd name="connsiteY19" fmla="*/ 1774046 h 2095518"/>
                <a:gd name="connsiteX20" fmla="*/ 1035842 w 4712525"/>
                <a:gd name="connsiteY20" fmla="*/ 1747852 h 2095518"/>
                <a:gd name="connsiteX21" fmla="*/ 1116804 w 4712525"/>
                <a:gd name="connsiteY21" fmla="*/ 1757378 h 2095518"/>
                <a:gd name="connsiteX22" fmla="*/ 1133473 w 4712525"/>
                <a:gd name="connsiteY22" fmla="*/ 1714515 h 2095518"/>
                <a:gd name="connsiteX23" fmla="*/ 1197767 w 4712525"/>
                <a:gd name="connsiteY23" fmla="*/ 1719277 h 2095518"/>
                <a:gd name="connsiteX24" fmla="*/ 1245393 w 4712525"/>
                <a:gd name="connsiteY24" fmla="*/ 1652602 h 2095518"/>
                <a:gd name="connsiteX25" fmla="*/ 1366835 w 4712525"/>
                <a:gd name="connsiteY25" fmla="*/ 1650221 h 2095518"/>
                <a:gd name="connsiteX26" fmla="*/ 1366836 w 4712525"/>
                <a:gd name="connsiteY26" fmla="*/ 1597833 h 2095518"/>
                <a:gd name="connsiteX27" fmla="*/ 1433514 w 4712525"/>
                <a:gd name="connsiteY27" fmla="*/ 1576405 h 2095518"/>
                <a:gd name="connsiteX28" fmla="*/ 1485898 w 4712525"/>
                <a:gd name="connsiteY28" fmla="*/ 1581164 h 2095518"/>
                <a:gd name="connsiteX29" fmla="*/ 1500186 w 4712525"/>
                <a:gd name="connsiteY29" fmla="*/ 1547827 h 2095518"/>
                <a:gd name="connsiteX30" fmla="*/ 1538285 w 4712525"/>
                <a:gd name="connsiteY30" fmla="*/ 1562115 h 2095518"/>
                <a:gd name="connsiteX31" fmla="*/ 1550192 w 4712525"/>
                <a:gd name="connsiteY31" fmla="*/ 1526396 h 2095518"/>
                <a:gd name="connsiteX32" fmla="*/ 1612104 w 4712525"/>
                <a:gd name="connsiteY32" fmla="*/ 1540683 h 2095518"/>
                <a:gd name="connsiteX33" fmla="*/ 1609723 w 4712525"/>
                <a:gd name="connsiteY33" fmla="*/ 1495439 h 2095518"/>
                <a:gd name="connsiteX34" fmla="*/ 1654967 w 4712525"/>
                <a:gd name="connsiteY34" fmla="*/ 1500202 h 2095518"/>
                <a:gd name="connsiteX35" fmla="*/ 1664492 w 4712525"/>
                <a:gd name="connsiteY35" fmla="*/ 1462102 h 2095518"/>
                <a:gd name="connsiteX36" fmla="*/ 1728786 w 4712525"/>
                <a:gd name="connsiteY36" fmla="*/ 1471628 h 2095518"/>
                <a:gd name="connsiteX37" fmla="*/ 1743073 w 4712525"/>
                <a:gd name="connsiteY37" fmla="*/ 1431145 h 2095518"/>
                <a:gd name="connsiteX38" fmla="*/ 1793079 w 4712525"/>
                <a:gd name="connsiteY38" fmla="*/ 1443051 h 2095518"/>
                <a:gd name="connsiteX39" fmla="*/ 1797842 w 4712525"/>
                <a:gd name="connsiteY39" fmla="*/ 1397809 h 2095518"/>
                <a:gd name="connsiteX40" fmla="*/ 1900238 w 4712525"/>
                <a:gd name="connsiteY40" fmla="*/ 1402573 h 2095518"/>
                <a:gd name="connsiteX41" fmla="*/ 1921667 w 4712525"/>
                <a:gd name="connsiteY41" fmla="*/ 1343040 h 2095518"/>
                <a:gd name="connsiteX42" fmla="*/ 1962148 w 4712525"/>
                <a:gd name="connsiteY42" fmla="*/ 1340659 h 2095518"/>
                <a:gd name="connsiteX43" fmla="*/ 1976435 w 4712525"/>
                <a:gd name="connsiteY43" fmla="*/ 1304940 h 2095518"/>
                <a:gd name="connsiteX44" fmla="*/ 2038349 w 4712525"/>
                <a:gd name="connsiteY44" fmla="*/ 1314465 h 2095518"/>
                <a:gd name="connsiteX45" fmla="*/ 2055016 w 4712525"/>
                <a:gd name="connsiteY45" fmla="*/ 1285890 h 2095518"/>
                <a:gd name="connsiteX46" fmla="*/ 2124073 w 4712525"/>
                <a:gd name="connsiteY46" fmla="*/ 1295415 h 2095518"/>
                <a:gd name="connsiteX47" fmla="*/ 2135979 w 4712525"/>
                <a:gd name="connsiteY47" fmla="*/ 1264459 h 2095518"/>
                <a:gd name="connsiteX48" fmla="*/ 2221707 w 4712525"/>
                <a:gd name="connsiteY48" fmla="*/ 1276367 h 2095518"/>
                <a:gd name="connsiteX49" fmla="*/ 2245517 w 4712525"/>
                <a:gd name="connsiteY49" fmla="*/ 1235884 h 2095518"/>
                <a:gd name="connsiteX50" fmla="*/ 2326479 w 4712525"/>
                <a:gd name="connsiteY50" fmla="*/ 1238264 h 2095518"/>
                <a:gd name="connsiteX51" fmla="*/ 2405060 w 4712525"/>
                <a:gd name="connsiteY51" fmla="*/ 1226359 h 2095518"/>
                <a:gd name="connsiteX52" fmla="*/ 2445542 w 4712525"/>
                <a:gd name="connsiteY52" fmla="*/ 1183496 h 2095518"/>
                <a:gd name="connsiteX53" fmla="*/ 2497929 w 4712525"/>
                <a:gd name="connsiteY53" fmla="*/ 1178734 h 2095518"/>
                <a:gd name="connsiteX54" fmla="*/ 2540792 w 4712525"/>
                <a:gd name="connsiteY54" fmla="*/ 1100152 h 2095518"/>
                <a:gd name="connsiteX55" fmla="*/ 2667000 w 4712525"/>
                <a:gd name="connsiteY55" fmla="*/ 1102536 h 2095518"/>
                <a:gd name="connsiteX56" fmla="*/ 2681286 w 4712525"/>
                <a:gd name="connsiteY56" fmla="*/ 1059671 h 2095518"/>
                <a:gd name="connsiteX57" fmla="*/ 2736054 w 4712525"/>
                <a:gd name="connsiteY57" fmla="*/ 1062052 h 2095518"/>
                <a:gd name="connsiteX58" fmla="*/ 2743198 w 4712525"/>
                <a:gd name="connsiteY58" fmla="*/ 1000140 h 2095518"/>
                <a:gd name="connsiteX59" fmla="*/ 2805110 w 4712525"/>
                <a:gd name="connsiteY59" fmla="*/ 1007284 h 2095518"/>
                <a:gd name="connsiteX60" fmla="*/ 2805111 w 4712525"/>
                <a:gd name="connsiteY60" fmla="*/ 959659 h 2095518"/>
                <a:gd name="connsiteX61" fmla="*/ 2852736 w 4712525"/>
                <a:gd name="connsiteY61" fmla="*/ 952515 h 2095518"/>
                <a:gd name="connsiteX62" fmla="*/ 2859879 w 4712525"/>
                <a:gd name="connsiteY62" fmla="*/ 902509 h 2095518"/>
                <a:gd name="connsiteX63" fmla="*/ 2974179 w 4712525"/>
                <a:gd name="connsiteY63" fmla="*/ 914415 h 2095518"/>
                <a:gd name="connsiteX64" fmla="*/ 2993229 w 4712525"/>
                <a:gd name="connsiteY64" fmla="*/ 864409 h 2095518"/>
                <a:gd name="connsiteX65" fmla="*/ 3045616 w 4712525"/>
                <a:gd name="connsiteY65" fmla="*/ 869171 h 2095518"/>
                <a:gd name="connsiteX66" fmla="*/ 3181347 w 4712525"/>
                <a:gd name="connsiteY66" fmla="*/ 802496 h 2095518"/>
                <a:gd name="connsiteX67" fmla="*/ 3228972 w 4712525"/>
                <a:gd name="connsiteY67" fmla="*/ 792971 h 2095518"/>
                <a:gd name="connsiteX68" fmla="*/ 3236117 w 4712525"/>
                <a:gd name="connsiteY68" fmla="*/ 766777 h 2095518"/>
                <a:gd name="connsiteX69" fmla="*/ 3333749 w 4712525"/>
                <a:gd name="connsiteY69" fmla="*/ 766778 h 2095518"/>
                <a:gd name="connsiteX70" fmla="*/ 3371849 w 4712525"/>
                <a:gd name="connsiteY70" fmla="*/ 712012 h 2095518"/>
                <a:gd name="connsiteX71" fmla="*/ 3407567 w 4712525"/>
                <a:gd name="connsiteY71" fmla="*/ 723915 h 2095518"/>
                <a:gd name="connsiteX72" fmla="*/ 3426616 w 4712525"/>
                <a:gd name="connsiteY72" fmla="*/ 659620 h 2095518"/>
                <a:gd name="connsiteX73" fmla="*/ 3505199 w 4712525"/>
                <a:gd name="connsiteY73" fmla="*/ 671527 h 2095518"/>
                <a:gd name="connsiteX74" fmla="*/ 3531392 w 4712525"/>
                <a:gd name="connsiteY74" fmla="*/ 623902 h 2095518"/>
                <a:gd name="connsiteX75" fmla="*/ 3562348 w 4712525"/>
                <a:gd name="connsiteY75" fmla="*/ 631046 h 2095518"/>
                <a:gd name="connsiteX76" fmla="*/ 3600448 w 4712525"/>
                <a:gd name="connsiteY76" fmla="*/ 583421 h 2095518"/>
                <a:gd name="connsiteX77" fmla="*/ 3664742 w 4712525"/>
                <a:gd name="connsiteY77" fmla="*/ 600090 h 2095518"/>
                <a:gd name="connsiteX78" fmla="*/ 3686173 w 4712525"/>
                <a:gd name="connsiteY78" fmla="*/ 569133 h 2095518"/>
                <a:gd name="connsiteX79" fmla="*/ 3750467 w 4712525"/>
                <a:gd name="connsiteY79" fmla="*/ 592946 h 2095518"/>
                <a:gd name="connsiteX80" fmla="*/ 3762373 w 4712525"/>
                <a:gd name="connsiteY80" fmla="*/ 552465 h 2095518"/>
                <a:gd name="connsiteX81" fmla="*/ 3843336 w 4712525"/>
                <a:gd name="connsiteY81" fmla="*/ 564371 h 2095518"/>
                <a:gd name="connsiteX82" fmla="*/ 3921919 w 4712525"/>
                <a:gd name="connsiteY82" fmla="*/ 542943 h 2095518"/>
                <a:gd name="connsiteX83" fmla="*/ 3967161 w 4712525"/>
                <a:gd name="connsiteY83" fmla="*/ 492933 h 2095518"/>
                <a:gd name="connsiteX84" fmla="*/ 4048123 w 4712525"/>
                <a:gd name="connsiteY84" fmla="*/ 481028 h 2095518"/>
                <a:gd name="connsiteX85" fmla="*/ 4131467 w 4712525"/>
                <a:gd name="connsiteY85" fmla="*/ 442927 h 2095518"/>
                <a:gd name="connsiteX86" fmla="*/ 4188617 w 4712525"/>
                <a:gd name="connsiteY86" fmla="*/ 378633 h 2095518"/>
                <a:gd name="connsiteX87" fmla="*/ 4264817 w 4712525"/>
                <a:gd name="connsiteY87" fmla="*/ 311959 h 2095518"/>
                <a:gd name="connsiteX88" fmla="*/ 4379117 w 4712525"/>
                <a:gd name="connsiteY88" fmla="*/ 259571 h 2095518"/>
                <a:gd name="connsiteX89" fmla="*/ 4500560 w 4712525"/>
                <a:gd name="connsiteY89" fmla="*/ 178609 h 2095518"/>
                <a:gd name="connsiteX90" fmla="*/ 4576762 w 4712525"/>
                <a:gd name="connsiteY90" fmla="*/ 169085 h 2095518"/>
                <a:gd name="connsiteX91" fmla="*/ 4648198 w 4712525"/>
                <a:gd name="connsiteY91" fmla="*/ 76215 h 2095518"/>
                <a:gd name="connsiteX92" fmla="*/ 4712525 w 4712525"/>
                <a:gd name="connsiteY9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0061 w 4712525"/>
                <a:gd name="connsiteY9" fmla="*/ 1909777 h 2095518"/>
                <a:gd name="connsiteX10" fmla="*/ 571498 w 4712525"/>
                <a:gd name="connsiteY10" fmla="*/ 1888346 h 2095518"/>
                <a:gd name="connsiteX11" fmla="*/ 640543 w 4712525"/>
                <a:gd name="connsiteY11" fmla="*/ 1959977 h 2095518"/>
                <a:gd name="connsiteX12" fmla="*/ 662018 w 4712525"/>
                <a:gd name="connsiteY12" fmla="*/ 1978372 h 2095518"/>
                <a:gd name="connsiteX13" fmla="*/ 716754 w 4712525"/>
                <a:gd name="connsiteY13" fmla="*/ 1874058 h 2095518"/>
                <a:gd name="connsiteX14" fmla="*/ 778669 w 4712525"/>
                <a:gd name="connsiteY14" fmla="*/ 1802624 h 2095518"/>
                <a:gd name="connsiteX15" fmla="*/ 828673 w 4712525"/>
                <a:gd name="connsiteY15" fmla="*/ 1821670 h 2095518"/>
                <a:gd name="connsiteX16" fmla="*/ 859629 w 4712525"/>
                <a:gd name="connsiteY16" fmla="*/ 1776427 h 2095518"/>
                <a:gd name="connsiteX17" fmla="*/ 928687 w 4712525"/>
                <a:gd name="connsiteY17" fmla="*/ 1788336 h 2095518"/>
                <a:gd name="connsiteX18" fmla="*/ 942976 w 4712525"/>
                <a:gd name="connsiteY18" fmla="*/ 1769286 h 2095518"/>
                <a:gd name="connsiteX19" fmla="*/ 1016792 w 4712525"/>
                <a:gd name="connsiteY19" fmla="*/ 1774046 h 2095518"/>
                <a:gd name="connsiteX20" fmla="*/ 1035842 w 4712525"/>
                <a:gd name="connsiteY20" fmla="*/ 1747852 h 2095518"/>
                <a:gd name="connsiteX21" fmla="*/ 1116804 w 4712525"/>
                <a:gd name="connsiteY21" fmla="*/ 1757378 h 2095518"/>
                <a:gd name="connsiteX22" fmla="*/ 1133473 w 4712525"/>
                <a:gd name="connsiteY22" fmla="*/ 1714515 h 2095518"/>
                <a:gd name="connsiteX23" fmla="*/ 1197767 w 4712525"/>
                <a:gd name="connsiteY23" fmla="*/ 1719277 h 2095518"/>
                <a:gd name="connsiteX24" fmla="*/ 1245393 w 4712525"/>
                <a:gd name="connsiteY24" fmla="*/ 1652602 h 2095518"/>
                <a:gd name="connsiteX25" fmla="*/ 1366835 w 4712525"/>
                <a:gd name="connsiteY25" fmla="*/ 1650221 h 2095518"/>
                <a:gd name="connsiteX26" fmla="*/ 1366836 w 4712525"/>
                <a:gd name="connsiteY26" fmla="*/ 1597833 h 2095518"/>
                <a:gd name="connsiteX27" fmla="*/ 1433514 w 4712525"/>
                <a:gd name="connsiteY27" fmla="*/ 1576405 h 2095518"/>
                <a:gd name="connsiteX28" fmla="*/ 1485898 w 4712525"/>
                <a:gd name="connsiteY28" fmla="*/ 1581164 h 2095518"/>
                <a:gd name="connsiteX29" fmla="*/ 1500186 w 4712525"/>
                <a:gd name="connsiteY29" fmla="*/ 1547827 h 2095518"/>
                <a:gd name="connsiteX30" fmla="*/ 1538285 w 4712525"/>
                <a:gd name="connsiteY30" fmla="*/ 1562115 h 2095518"/>
                <a:gd name="connsiteX31" fmla="*/ 1550192 w 4712525"/>
                <a:gd name="connsiteY31" fmla="*/ 1526396 h 2095518"/>
                <a:gd name="connsiteX32" fmla="*/ 1612104 w 4712525"/>
                <a:gd name="connsiteY32" fmla="*/ 1540683 h 2095518"/>
                <a:gd name="connsiteX33" fmla="*/ 1609723 w 4712525"/>
                <a:gd name="connsiteY33" fmla="*/ 1495439 h 2095518"/>
                <a:gd name="connsiteX34" fmla="*/ 1654967 w 4712525"/>
                <a:gd name="connsiteY34" fmla="*/ 1500202 h 2095518"/>
                <a:gd name="connsiteX35" fmla="*/ 1664492 w 4712525"/>
                <a:gd name="connsiteY35" fmla="*/ 1462102 h 2095518"/>
                <a:gd name="connsiteX36" fmla="*/ 1728786 w 4712525"/>
                <a:gd name="connsiteY36" fmla="*/ 1471628 h 2095518"/>
                <a:gd name="connsiteX37" fmla="*/ 1743073 w 4712525"/>
                <a:gd name="connsiteY37" fmla="*/ 1431145 h 2095518"/>
                <a:gd name="connsiteX38" fmla="*/ 1793079 w 4712525"/>
                <a:gd name="connsiteY38" fmla="*/ 1443051 h 2095518"/>
                <a:gd name="connsiteX39" fmla="*/ 1797842 w 4712525"/>
                <a:gd name="connsiteY39" fmla="*/ 1397809 h 2095518"/>
                <a:gd name="connsiteX40" fmla="*/ 1900238 w 4712525"/>
                <a:gd name="connsiteY40" fmla="*/ 1402573 h 2095518"/>
                <a:gd name="connsiteX41" fmla="*/ 1921667 w 4712525"/>
                <a:gd name="connsiteY41" fmla="*/ 1343040 h 2095518"/>
                <a:gd name="connsiteX42" fmla="*/ 1962148 w 4712525"/>
                <a:gd name="connsiteY42" fmla="*/ 1340659 h 2095518"/>
                <a:gd name="connsiteX43" fmla="*/ 1976435 w 4712525"/>
                <a:gd name="connsiteY43" fmla="*/ 1304940 h 2095518"/>
                <a:gd name="connsiteX44" fmla="*/ 2038349 w 4712525"/>
                <a:gd name="connsiteY44" fmla="*/ 1314465 h 2095518"/>
                <a:gd name="connsiteX45" fmla="*/ 2055016 w 4712525"/>
                <a:gd name="connsiteY45" fmla="*/ 1285890 h 2095518"/>
                <a:gd name="connsiteX46" fmla="*/ 2124073 w 4712525"/>
                <a:gd name="connsiteY46" fmla="*/ 1295415 h 2095518"/>
                <a:gd name="connsiteX47" fmla="*/ 2135979 w 4712525"/>
                <a:gd name="connsiteY47" fmla="*/ 1264459 h 2095518"/>
                <a:gd name="connsiteX48" fmla="*/ 2221707 w 4712525"/>
                <a:gd name="connsiteY48" fmla="*/ 1276367 h 2095518"/>
                <a:gd name="connsiteX49" fmla="*/ 2245517 w 4712525"/>
                <a:gd name="connsiteY49" fmla="*/ 1235884 h 2095518"/>
                <a:gd name="connsiteX50" fmla="*/ 2326479 w 4712525"/>
                <a:gd name="connsiteY50" fmla="*/ 1238264 h 2095518"/>
                <a:gd name="connsiteX51" fmla="*/ 2405060 w 4712525"/>
                <a:gd name="connsiteY51" fmla="*/ 1226359 h 2095518"/>
                <a:gd name="connsiteX52" fmla="*/ 2445542 w 4712525"/>
                <a:gd name="connsiteY52" fmla="*/ 1183496 h 2095518"/>
                <a:gd name="connsiteX53" fmla="*/ 2497929 w 4712525"/>
                <a:gd name="connsiteY53" fmla="*/ 1178734 h 2095518"/>
                <a:gd name="connsiteX54" fmla="*/ 2540792 w 4712525"/>
                <a:gd name="connsiteY54" fmla="*/ 1100152 h 2095518"/>
                <a:gd name="connsiteX55" fmla="*/ 2667000 w 4712525"/>
                <a:gd name="connsiteY55" fmla="*/ 1102536 h 2095518"/>
                <a:gd name="connsiteX56" fmla="*/ 2681286 w 4712525"/>
                <a:gd name="connsiteY56" fmla="*/ 1059671 h 2095518"/>
                <a:gd name="connsiteX57" fmla="*/ 2736054 w 4712525"/>
                <a:gd name="connsiteY57" fmla="*/ 1062052 h 2095518"/>
                <a:gd name="connsiteX58" fmla="*/ 2743198 w 4712525"/>
                <a:gd name="connsiteY58" fmla="*/ 1000140 h 2095518"/>
                <a:gd name="connsiteX59" fmla="*/ 2805110 w 4712525"/>
                <a:gd name="connsiteY59" fmla="*/ 1007284 h 2095518"/>
                <a:gd name="connsiteX60" fmla="*/ 2805111 w 4712525"/>
                <a:gd name="connsiteY60" fmla="*/ 959659 h 2095518"/>
                <a:gd name="connsiteX61" fmla="*/ 2852736 w 4712525"/>
                <a:gd name="connsiteY61" fmla="*/ 952515 h 2095518"/>
                <a:gd name="connsiteX62" fmla="*/ 2859879 w 4712525"/>
                <a:gd name="connsiteY62" fmla="*/ 902509 h 2095518"/>
                <a:gd name="connsiteX63" fmla="*/ 2974179 w 4712525"/>
                <a:gd name="connsiteY63" fmla="*/ 914415 h 2095518"/>
                <a:gd name="connsiteX64" fmla="*/ 2993229 w 4712525"/>
                <a:gd name="connsiteY64" fmla="*/ 864409 h 2095518"/>
                <a:gd name="connsiteX65" fmla="*/ 3045616 w 4712525"/>
                <a:gd name="connsiteY65" fmla="*/ 869171 h 2095518"/>
                <a:gd name="connsiteX66" fmla="*/ 3181347 w 4712525"/>
                <a:gd name="connsiteY66" fmla="*/ 802496 h 2095518"/>
                <a:gd name="connsiteX67" fmla="*/ 3228972 w 4712525"/>
                <a:gd name="connsiteY67" fmla="*/ 792971 h 2095518"/>
                <a:gd name="connsiteX68" fmla="*/ 3236117 w 4712525"/>
                <a:gd name="connsiteY68" fmla="*/ 766777 h 2095518"/>
                <a:gd name="connsiteX69" fmla="*/ 3333749 w 4712525"/>
                <a:gd name="connsiteY69" fmla="*/ 766778 h 2095518"/>
                <a:gd name="connsiteX70" fmla="*/ 3371849 w 4712525"/>
                <a:gd name="connsiteY70" fmla="*/ 712012 h 2095518"/>
                <a:gd name="connsiteX71" fmla="*/ 3407567 w 4712525"/>
                <a:gd name="connsiteY71" fmla="*/ 723915 h 2095518"/>
                <a:gd name="connsiteX72" fmla="*/ 3426616 w 4712525"/>
                <a:gd name="connsiteY72" fmla="*/ 659620 h 2095518"/>
                <a:gd name="connsiteX73" fmla="*/ 3505199 w 4712525"/>
                <a:gd name="connsiteY73" fmla="*/ 671527 h 2095518"/>
                <a:gd name="connsiteX74" fmla="*/ 3531392 w 4712525"/>
                <a:gd name="connsiteY74" fmla="*/ 623902 h 2095518"/>
                <a:gd name="connsiteX75" fmla="*/ 3562348 w 4712525"/>
                <a:gd name="connsiteY75" fmla="*/ 631046 h 2095518"/>
                <a:gd name="connsiteX76" fmla="*/ 3600448 w 4712525"/>
                <a:gd name="connsiteY76" fmla="*/ 583421 h 2095518"/>
                <a:gd name="connsiteX77" fmla="*/ 3664742 w 4712525"/>
                <a:gd name="connsiteY77" fmla="*/ 600090 h 2095518"/>
                <a:gd name="connsiteX78" fmla="*/ 3686173 w 4712525"/>
                <a:gd name="connsiteY78" fmla="*/ 569133 h 2095518"/>
                <a:gd name="connsiteX79" fmla="*/ 3750467 w 4712525"/>
                <a:gd name="connsiteY79" fmla="*/ 592946 h 2095518"/>
                <a:gd name="connsiteX80" fmla="*/ 3762373 w 4712525"/>
                <a:gd name="connsiteY80" fmla="*/ 552465 h 2095518"/>
                <a:gd name="connsiteX81" fmla="*/ 3843336 w 4712525"/>
                <a:gd name="connsiteY81" fmla="*/ 564371 h 2095518"/>
                <a:gd name="connsiteX82" fmla="*/ 3921919 w 4712525"/>
                <a:gd name="connsiteY82" fmla="*/ 542943 h 2095518"/>
                <a:gd name="connsiteX83" fmla="*/ 3967161 w 4712525"/>
                <a:gd name="connsiteY83" fmla="*/ 492933 h 2095518"/>
                <a:gd name="connsiteX84" fmla="*/ 4048123 w 4712525"/>
                <a:gd name="connsiteY84" fmla="*/ 481028 h 2095518"/>
                <a:gd name="connsiteX85" fmla="*/ 4131467 w 4712525"/>
                <a:gd name="connsiteY85" fmla="*/ 442927 h 2095518"/>
                <a:gd name="connsiteX86" fmla="*/ 4188617 w 4712525"/>
                <a:gd name="connsiteY86" fmla="*/ 378633 h 2095518"/>
                <a:gd name="connsiteX87" fmla="*/ 4264817 w 4712525"/>
                <a:gd name="connsiteY87" fmla="*/ 311959 h 2095518"/>
                <a:gd name="connsiteX88" fmla="*/ 4379117 w 4712525"/>
                <a:gd name="connsiteY88" fmla="*/ 259571 h 2095518"/>
                <a:gd name="connsiteX89" fmla="*/ 4500560 w 4712525"/>
                <a:gd name="connsiteY89" fmla="*/ 178609 h 2095518"/>
                <a:gd name="connsiteX90" fmla="*/ 4576762 w 4712525"/>
                <a:gd name="connsiteY90" fmla="*/ 169085 h 2095518"/>
                <a:gd name="connsiteX91" fmla="*/ 4648198 w 4712525"/>
                <a:gd name="connsiteY91" fmla="*/ 76215 h 2095518"/>
                <a:gd name="connsiteX92" fmla="*/ 4712525 w 4712525"/>
                <a:gd name="connsiteY9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0061 w 4712525"/>
                <a:gd name="connsiteY9" fmla="*/ 190977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16754 w 4712525"/>
                <a:gd name="connsiteY13" fmla="*/ 1874058 h 2095518"/>
                <a:gd name="connsiteX14" fmla="*/ 778669 w 4712525"/>
                <a:gd name="connsiteY14" fmla="*/ 1802624 h 2095518"/>
                <a:gd name="connsiteX15" fmla="*/ 828673 w 4712525"/>
                <a:gd name="connsiteY15" fmla="*/ 1821670 h 2095518"/>
                <a:gd name="connsiteX16" fmla="*/ 859629 w 4712525"/>
                <a:gd name="connsiteY16" fmla="*/ 1776427 h 2095518"/>
                <a:gd name="connsiteX17" fmla="*/ 928687 w 4712525"/>
                <a:gd name="connsiteY17" fmla="*/ 1788336 h 2095518"/>
                <a:gd name="connsiteX18" fmla="*/ 942976 w 4712525"/>
                <a:gd name="connsiteY18" fmla="*/ 1769286 h 2095518"/>
                <a:gd name="connsiteX19" fmla="*/ 1016792 w 4712525"/>
                <a:gd name="connsiteY19" fmla="*/ 1774046 h 2095518"/>
                <a:gd name="connsiteX20" fmla="*/ 1035842 w 4712525"/>
                <a:gd name="connsiteY20" fmla="*/ 1747852 h 2095518"/>
                <a:gd name="connsiteX21" fmla="*/ 1116804 w 4712525"/>
                <a:gd name="connsiteY21" fmla="*/ 1757378 h 2095518"/>
                <a:gd name="connsiteX22" fmla="*/ 1133473 w 4712525"/>
                <a:gd name="connsiteY22" fmla="*/ 1714515 h 2095518"/>
                <a:gd name="connsiteX23" fmla="*/ 1197767 w 4712525"/>
                <a:gd name="connsiteY23" fmla="*/ 1719277 h 2095518"/>
                <a:gd name="connsiteX24" fmla="*/ 1245393 w 4712525"/>
                <a:gd name="connsiteY24" fmla="*/ 1652602 h 2095518"/>
                <a:gd name="connsiteX25" fmla="*/ 1366835 w 4712525"/>
                <a:gd name="connsiteY25" fmla="*/ 1650221 h 2095518"/>
                <a:gd name="connsiteX26" fmla="*/ 1366836 w 4712525"/>
                <a:gd name="connsiteY26" fmla="*/ 1597833 h 2095518"/>
                <a:gd name="connsiteX27" fmla="*/ 1433514 w 4712525"/>
                <a:gd name="connsiteY27" fmla="*/ 1576405 h 2095518"/>
                <a:gd name="connsiteX28" fmla="*/ 1485898 w 4712525"/>
                <a:gd name="connsiteY28" fmla="*/ 1581164 h 2095518"/>
                <a:gd name="connsiteX29" fmla="*/ 1500186 w 4712525"/>
                <a:gd name="connsiteY29" fmla="*/ 1547827 h 2095518"/>
                <a:gd name="connsiteX30" fmla="*/ 1538285 w 4712525"/>
                <a:gd name="connsiteY30" fmla="*/ 1562115 h 2095518"/>
                <a:gd name="connsiteX31" fmla="*/ 1550192 w 4712525"/>
                <a:gd name="connsiteY31" fmla="*/ 1526396 h 2095518"/>
                <a:gd name="connsiteX32" fmla="*/ 1612104 w 4712525"/>
                <a:gd name="connsiteY32" fmla="*/ 1540683 h 2095518"/>
                <a:gd name="connsiteX33" fmla="*/ 1609723 w 4712525"/>
                <a:gd name="connsiteY33" fmla="*/ 1495439 h 2095518"/>
                <a:gd name="connsiteX34" fmla="*/ 1654967 w 4712525"/>
                <a:gd name="connsiteY34" fmla="*/ 1500202 h 2095518"/>
                <a:gd name="connsiteX35" fmla="*/ 1664492 w 4712525"/>
                <a:gd name="connsiteY35" fmla="*/ 1462102 h 2095518"/>
                <a:gd name="connsiteX36" fmla="*/ 1728786 w 4712525"/>
                <a:gd name="connsiteY36" fmla="*/ 1471628 h 2095518"/>
                <a:gd name="connsiteX37" fmla="*/ 1743073 w 4712525"/>
                <a:gd name="connsiteY37" fmla="*/ 1431145 h 2095518"/>
                <a:gd name="connsiteX38" fmla="*/ 1793079 w 4712525"/>
                <a:gd name="connsiteY38" fmla="*/ 1443051 h 2095518"/>
                <a:gd name="connsiteX39" fmla="*/ 1797842 w 4712525"/>
                <a:gd name="connsiteY39" fmla="*/ 1397809 h 2095518"/>
                <a:gd name="connsiteX40" fmla="*/ 1900238 w 4712525"/>
                <a:gd name="connsiteY40" fmla="*/ 1402573 h 2095518"/>
                <a:gd name="connsiteX41" fmla="*/ 1921667 w 4712525"/>
                <a:gd name="connsiteY41" fmla="*/ 1343040 h 2095518"/>
                <a:gd name="connsiteX42" fmla="*/ 1962148 w 4712525"/>
                <a:gd name="connsiteY42" fmla="*/ 1340659 h 2095518"/>
                <a:gd name="connsiteX43" fmla="*/ 1976435 w 4712525"/>
                <a:gd name="connsiteY43" fmla="*/ 1304940 h 2095518"/>
                <a:gd name="connsiteX44" fmla="*/ 2038349 w 4712525"/>
                <a:gd name="connsiteY44" fmla="*/ 1314465 h 2095518"/>
                <a:gd name="connsiteX45" fmla="*/ 2055016 w 4712525"/>
                <a:gd name="connsiteY45" fmla="*/ 1285890 h 2095518"/>
                <a:gd name="connsiteX46" fmla="*/ 2124073 w 4712525"/>
                <a:gd name="connsiteY46" fmla="*/ 1295415 h 2095518"/>
                <a:gd name="connsiteX47" fmla="*/ 2135979 w 4712525"/>
                <a:gd name="connsiteY47" fmla="*/ 1264459 h 2095518"/>
                <a:gd name="connsiteX48" fmla="*/ 2221707 w 4712525"/>
                <a:gd name="connsiteY48" fmla="*/ 1276367 h 2095518"/>
                <a:gd name="connsiteX49" fmla="*/ 2245517 w 4712525"/>
                <a:gd name="connsiteY49" fmla="*/ 1235884 h 2095518"/>
                <a:gd name="connsiteX50" fmla="*/ 2326479 w 4712525"/>
                <a:gd name="connsiteY50" fmla="*/ 1238264 h 2095518"/>
                <a:gd name="connsiteX51" fmla="*/ 2405060 w 4712525"/>
                <a:gd name="connsiteY51" fmla="*/ 1226359 h 2095518"/>
                <a:gd name="connsiteX52" fmla="*/ 2445542 w 4712525"/>
                <a:gd name="connsiteY52" fmla="*/ 1183496 h 2095518"/>
                <a:gd name="connsiteX53" fmla="*/ 2497929 w 4712525"/>
                <a:gd name="connsiteY53" fmla="*/ 1178734 h 2095518"/>
                <a:gd name="connsiteX54" fmla="*/ 2540792 w 4712525"/>
                <a:gd name="connsiteY54" fmla="*/ 1100152 h 2095518"/>
                <a:gd name="connsiteX55" fmla="*/ 2667000 w 4712525"/>
                <a:gd name="connsiteY55" fmla="*/ 1102536 h 2095518"/>
                <a:gd name="connsiteX56" fmla="*/ 2681286 w 4712525"/>
                <a:gd name="connsiteY56" fmla="*/ 1059671 h 2095518"/>
                <a:gd name="connsiteX57" fmla="*/ 2736054 w 4712525"/>
                <a:gd name="connsiteY57" fmla="*/ 1062052 h 2095518"/>
                <a:gd name="connsiteX58" fmla="*/ 2743198 w 4712525"/>
                <a:gd name="connsiteY58" fmla="*/ 1000140 h 2095518"/>
                <a:gd name="connsiteX59" fmla="*/ 2805110 w 4712525"/>
                <a:gd name="connsiteY59" fmla="*/ 1007284 h 2095518"/>
                <a:gd name="connsiteX60" fmla="*/ 2805111 w 4712525"/>
                <a:gd name="connsiteY60" fmla="*/ 959659 h 2095518"/>
                <a:gd name="connsiteX61" fmla="*/ 2852736 w 4712525"/>
                <a:gd name="connsiteY61" fmla="*/ 952515 h 2095518"/>
                <a:gd name="connsiteX62" fmla="*/ 2859879 w 4712525"/>
                <a:gd name="connsiteY62" fmla="*/ 902509 h 2095518"/>
                <a:gd name="connsiteX63" fmla="*/ 2974179 w 4712525"/>
                <a:gd name="connsiteY63" fmla="*/ 914415 h 2095518"/>
                <a:gd name="connsiteX64" fmla="*/ 2993229 w 4712525"/>
                <a:gd name="connsiteY64" fmla="*/ 864409 h 2095518"/>
                <a:gd name="connsiteX65" fmla="*/ 3045616 w 4712525"/>
                <a:gd name="connsiteY65" fmla="*/ 869171 h 2095518"/>
                <a:gd name="connsiteX66" fmla="*/ 3181347 w 4712525"/>
                <a:gd name="connsiteY66" fmla="*/ 802496 h 2095518"/>
                <a:gd name="connsiteX67" fmla="*/ 3228972 w 4712525"/>
                <a:gd name="connsiteY67" fmla="*/ 792971 h 2095518"/>
                <a:gd name="connsiteX68" fmla="*/ 3236117 w 4712525"/>
                <a:gd name="connsiteY68" fmla="*/ 766777 h 2095518"/>
                <a:gd name="connsiteX69" fmla="*/ 3333749 w 4712525"/>
                <a:gd name="connsiteY69" fmla="*/ 766778 h 2095518"/>
                <a:gd name="connsiteX70" fmla="*/ 3371849 w 4712525"/>
                <a:gd name="connsiteY70" fmla="*/ 712012 h 2095518"/>
                <a:gd name="connsiteX71" fmla="*/ 3407567 w 4712525"/>
                <a:gd name="connsiteY71" fmla="*/ 723915 h 2095518"/>
                <a:gd name="connsiteX72" fmla="*/ 3426616 w 4712525"/>
                <a:gd name="connsiteY72" fmla="*/ 659620 h 2095518"/>
                <a:gd name="connsiteX73" fmla="*/ 3505199 w 4712525"/>
                <a:gd name="connsiteY73" fmla="*/ 671527 h 2095518"/>
                <a:gd name="connsiteX74" fmla="*/ 3531392 w 4712525"/>
                <a:gd name="connsiteY74" fmla="*/ 623902 h 2095518"/>
                <a:gd name="connsiteX75" fmla="*/ 3562348 w 4712525"/>
                <a:gd name="connsiteY75" fmla="*/ 631046 h 2095518"/>
                <a:gd name="connsiteX76" fmla="*/ 3600448 w 4712525"/>
                <a:gd name="connsiteY76" fmla="*/ 583421 h 2095518"/>
                <a:gd name="connsiteX77" fmla="*/ 3664742 w 4712525"/>
                <a:gd name="connsiteY77" fmla="*/ 600090 h 2095518"/>
                <a:gd name="connsiteX78" fmla="*/ 3686173 w 4712525"/>
                <a:gd name="connsiteY78" fmla="*/ 569133 h 2095518"/>
                <a:gd name="connsiteX79" fmla="*/ 3750467 w 4712525"/>
                <a:gd name="connsiteY79" fmla="*/ 592946 h 2095518"/>
                <a:gd name="connsiteX80" fmla="*/ 3762373 w 4712525"/>
                <a:gd name="connsiteY80" fmla="*/ 552465 h 2095518"/>
                <a:gd name="connsiteX81" fmla="*/ 3843336 w 4712525"/>
                <a:gd name="connsiteY81" fmla="*/ 564371 h 2095518"/>
                <a:gd name="connsiteX82" fmla="*/ 3921919 w 4712525"/>
                <a:gd name="connsiteY82" fmla="*/ 542943 h 2095518"/>
                <a:gd name="connsiteX83" fmla="*/ 3967161 w 4712525"/>
                <a:gd name="connsiteY83" fmla="*/ 492933 h 2095518"/>
                <a:gd name="connsiteX84" fmla="*/ 4048123 w 4712525"/>
                <a:gd name="connsiteY84" fmla="*/ 481028 h 2095518"/>
                <a:gd name="connsiteX85" fmla="*/ 4131467 w 4712525"/>
                <a:gd name="connsiteY85" fmla="*/ 442927 h 2095518"/>
                <a:gd name="connsiteX86" fmla="*/ 4188617 w 4712525"/>
                <a:gd name="connsiteY86" fmla="*/ 378633 h 2095518"/>
                <a:gd name="connsiteX87" fmla="*/ 4264817 w 4712525"/>
                <a:gd name="connsiteY87" fmla="*/ 311959 h 2095518"/>
                <a:gd name="connsiteX88" fmla="*/ 4379117 w 4712525"/>
                <a:gd name="connsiteY88" fmla="*/ 259571 h 2095518"/>
                <a:gd name="connsiteX89" fmla="*/ 4500560 w 4712525"/>
                <a:gd name="connsiteY89" fmla="*/ 178609 h 2095518"/>
                <a:gd name="connsiteX90" fmla="*/ 4576762 w 4712525"/>
                <a:gd name="connsiteY90" fmla="*/ 169085 h 2095518"/>
                <a:gd name="connsiteX91" fmla="*/ 4648198 w 4712525"/>
                <a:gd name="connsiteY91" fmla="*/ 76215 h 2095518"/>
                <a:gd name="connsiteX92" fmla="*/ 4712525 w 4712525"/>
                <a:gd name="connsiteY9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16754 w 4712525"/>
                <a:gd name="connsiteY13" fmla="*/ 1874058 h 2095518"/>
                <a:gd name="connsiteX14" fmla="*/ 778669 w 4712525"/>
                <a:gd name="connsiteY14" fmla="*/ 1802624 h 2095518"/>
                <a:gd name="connsiteX15" fmla="*/ 828673 w 4712525"/>
                <a:gd name="connsiteY15" fmla="*/ 1821670 h 2095518"/>
                <a:gd name="connsiteX16" fmla="*/ 859629 w 4712525"/>
                <a:gd name="connsiteY16" fmla="*/ 1776427 h 2095518"/>
                <a:gd name="connsiteX17" fmla="*/ 928687 w 4712525"/>
                <a:gd name="connsiteY17" fmla="*/ 1788336 h 2095518"/>
                <a:gd name="connsiteX18" fmla="*/ 942976 w 4712525"/>
                <a:gd name="connsiteY18" fmla="*/ 1769286 h 2095518"/>
                <a:gd name="connsiteX19" fmla="*/ 1016792 w 4712525"/>
                <a:gd name="connsiteY19" fmla="*/ 1774046 h 2095518"/>
                <a:gd name="connsiteX20" fmla="*/ 1035842 w 4712525"/>
                <a:gd name="connsiteY20" fmla="*/ 1747852 h 2095518"/>
                <a:gd name="connsiteX21" fmla="*/ 1116804 w 4712525"/>
                <a:gd name="connsiteY21" fmla="*/ 1757378 h 2095518"/>
                <a:gd name="connsiteX22" fmla="*/ 1133473 w 4712525"/>
                <a:gd name="connsiteY22" fmla="*/ 1714515 h 2095518"/>
                <a:gd name="connsiteX23" fmla="*/ 1197767 w 4712525"/>
                <a:gd name="connsiteY23" fmla="*/ 1719277 h 2095518"/>
                <a:gd name="connsiteX24" fmla="*/ 1245393 w 4712525"/>
                <a:gd name="connsiteY24" fmla="*/ 1652602 h 2095518"/>
                <a:gd name="connsiteX25" fmla="*/ 1366835 w 4712525"/>
                <a:gd name="connsiteY25" fmla="*/ 1650221 h 2095518"/>
                <a:gd name="connsiteX26" fmla="*/ 1366836 w 4712525"/>
                <a:gd name="connsiteY26" fmla="*/ 1597833 h 2095518"/>
                <a:gd name="connsiteX27" fmla="*/ 1433514 w 4712525"/>
                <a:gd name="connsiteY27" fmla="*/ 1576405 h 2095518"/>
                <a:gd name="connsiteX28" fmla="*/ 1485898 w 4712525"/>
                <a:gd name="connsiteY28" fmla="*/ 1581164 h 2095518"/>
                <a:gd name="connsiteX29" fmla="*/ 1500186 w 4712525"/>
                <a:gd name="connsiteY29" fmla="*/ 1547827 h 2095518"/>
                <a:gd name="connsiteX30" fmla="*/ 1538285 w 4712525"/>
                <a:gd name="connsiteY30" fmla="*/ 1562115 h 2095518"/>
                <a:gd name="connsiteX31" fmla="*/ 1550192 w 4712525"/>
                <a:gd name="connsiteY31" fmla="*/ 1526396 h 2095518"/>
                <a:gd name="connsiteX32" fmla="*/ 1612104 w 4712525"/>
                <a:gd name="connsiteY32" fmla="*/ 1540683 h 2095518"/>
                <a:gd name="connsiteX33" fmla="*/ 1609723 w 4712525"/>
                <a:gd name="connsiteY33" fmla="*/ 1495439 h 2095518"/>
                <a:gd name="connsiteX34" fmla="*/ 1654967 w 4712525"/>
                <a:gd name="connsiteY34" fmla="*/ 1500202 h 2095518"/>
                <a:gd name="connsiteX35" fmla="*/ 1664492 w 4712525"/>
                <a:gd name="connsiteY35" fmla="*/ 1462102 h 2095518"/>
                <a:gd name="connsiteX36" fmla="*/ 1728786 w 4712525"/>
                <a:gd name="connsiteY36" fmla="*/ 1471628 h 2095518"/>
                <a:gd name="connsiteX37" fmla="*/ 1743073 w 4712525"/>
                <a:gd name="connsiteY37" fmla="*/ 1431145 h 2095518"/>
                <a:gd name="connsiteX38" fmla="*/ 1793079 w 4712525"/>
                <a:gd name="connsiteY38" fmla="*/ 1443051 h 2095518"/>
                <a:gd name="connsiteX39" fmla="*/ 1797842 w 4712525"/>
                <a:gd name="connsiteY39" fmla="*/ 1397809 h 2095518"/>
                <a:gd name="connsiteX40" fmla="*/ 1900238 w 4712525"/>
                <a:gd name="connsiteY40" fmla="*/ 1402573 h 2095518"/>
                <a:gd name="connsiteX41" fmla="*/ 1921667 w 4712525"/>
                <a:gd name="connsiteY41" fmla="*/ 1343040 h 2095518"/>
                <a:gd name="connsiteX42" fmla="*/ 1962148 w 4712525"/>
                <a:gd name="connsiteY42" fmla="*/ 1340659 h 2095518"/>
                <a:gd name="connsiteX43" fmla="*/ 1976435 w 4712525"/>
                <a:gd name="connsiteY43" fmla="*/ 1304940 h 2095518"/>
                <a:gd name="connsiteX44" fmla="*/ 2038349 w 4712525"/>
                <a:gd name="connsiteY44" fmla="*/ 1314465 h 2095518"/>
                <a:gd name="connsiteX45" fmla="*/ 2055016 w 4712525"/>
                <a:gd name="connsiteY45" fmla="*/ 1285890 h 2095518"/>
                <a:gd name="connsiteX46" fmla="*/ 2124073 w 4712525"/>
                <a:gd name="connsiteY46" fmla="*/ 1295415 h 2095518"/>
                <a:gd name="connsiteX47" fmla="*/ 2135979 w 4712525"/>
                <a:gd name="connsiteY47" fmla="*/ 1264459 h 2095518"/>
                <a:gd name="connsiteX48" fmla="*/ 2221707 w 4712525"/>
                <a:gd name="connsiteY48" fmla="*/ 1276367 h 2095518"/>
                <a:gd name="connsiteX49" fmla="*/ 2245517 w 4712525"/>
                <a:gd name="connsiteY49" fmla="*/ 1235884 h 2095518"/>
                <a:gd name="connsiteX50" fmla="*/ 2326479 w 4712525"/>
                <a:gd name="connsiteY50" fmla="*/ 1238264 h 2095518"/>
                <a:gd name="connsiteX51" fmla="*/ 2405060 w 4712525"/>
                <a:gd name="connsiteY51" fmla="*/ 1226359 h 2095518"/>
                <a:gd name="connsiteX52" fmla="*/ 2445542 w 4712525"/>
                <a:gd name="connsiteY52" fmla="*/ 1183496 h 2095518"/>
                <a:gd name="connsiteX53" fmla="*/ 2497929 w 4712525"/>
                <a:gd name="connsiteY53" fmla="*/ 1178734 h 2095518"/>
                <a:gd name="connsiteX54" fmla="*/ 2540792 w 4712525"/>
                <a:gd name="connsiteY54" fmla="*/ 1100152 h 2095518"/>
                <a:gd name="connsiteX55" fmla="*/ 2667000 w 4712525"/>
                <a:gd name="connsiteY55" fmla="*/ 1102536 h 2095518"/>
                <a:gd name="connsiteX56" fmla="*/ 2681286 w 4712525"/>
                <a:gd name="connsiteY56" fmla="*/ 1059671 h 2095518"/>
                <a:gd name="connsiteX57" fmla="*/ 2736054 w 4712525"/>
                <a:gd name="connsiteY57" fmla="*/ 1062052 h 2095518"/>
                <a:gd name="connsiteX58" fmla="*/ 2743198 w 4712525"/>
                <a:gd name="connsiteY58" fmla="*/ 1000140 h 2095518"/>
                <a:gd name="connsiteX59" fmla="*/ 2805110 w 4712525"/>
                <a:gd name="connsiteY59" fmla="*/ 1007284 h 2095518"/>
                <a:gd name="connsiteX60" fmla="*/ 2805111 w 4712525"/>
                <a:gd name="connsiteY60" fmla="*/ 959659 h 2095518"/>
                <a:gd name="connsiteX61" fmla="*/ 2852736 w 4712525"/>
                <a:gd name="connsiteY61" fmla="*/ 952515 h 2095518"/>
                <a:gd name="connsiteX62" fmla="*/ 2859879 w 4712525"/>
                <a:gd name="connsiteY62" fmla="*/ 902509 h 2095518"/>
                <a:gd name="connsiteX63" fmla="*/ 2974179 w 4712525"/>
                <a:gd name="connsiteY63" fmla="*/ 914415 h 2095518"/>
                <a:gd name="connsiteX64" fmla="*/ 2993229 w 4712525"/>
                <a:gd name="connsiteY64" fmla="*/ 864409 h 2095518"/>
                <a:gd name="connsiteX65" fmla="*/ 3045616 w 4712525"/>
                <a:gd name="connsiteY65" fmla="*/ 869171 h 2095518"/>
                <a:gd name="connsiteX66" fmla="*/ 3181347 w 4712525"/>
                <a:gd name="connsiteY66" fmla="*/ 802496 h 2095518"/>
                <a:gd name="connsiteX67" fmla="*/ 3228972 w 4712525"/>
                <a:gd name="connsiteY67" fmla="*/ 792971 h 2095518"/>
                <a:gd name="connsiteX68" fmla="*/ 3236117 w 4712525"/>
                <a:gd name="connsiteY68" fmla="*/ 766777 h 2095518"/>
                <a:gd name="connsiteX69" fmla="*/ 3333749 w 4712525"/>
                <a:gd name="connsiteY69" fmla="*/ 766778 h 2095518"/>
                <a:gd name="connsiteX70" fmla="*/ 3371849 w 4712525"/>
                <a:gd name="connsiteY70" fmla="*/ 712012 h 2095518"/>
                <a:gd name="connsiteX71" fmla="*/ 3407567 w 4712525"/>
                <a:gd name="connsiteY71" fmla="*/ 723915 h 2095518"/>
                <a:gd name="connsiteX72" fmla="*/ 3426616 w 4712525"/>
                <a:gd name="connsiteY72" fmla="*/ 659620 h 2095518"/>
                <a:gd name="connsiteX73" fmla="*/ 3505199 w 4712525"/>
                <a:gd name="connsiteY73" fmla="*/ 671527 h 2095518"/>
                <a:gd name="connsiteX74" fmla="*/ 3531392 w 4712525"/>
                <a:gd name="connsiteY74" fmla="*/ 623902 h 2095518"/>
                <a:gd name="connsiteX75" fmla="*/ 3562348 w 4712525"/>
                <a:gd name="connsiteY75" fmla="*/ 631046 h 2095518"/>
                <a:gd name="connsiteX76" fmla="*/ 3600448 w 4712525"/>
                <a:gd name="connsiteY76" fmla="*/ 583421 h 2095518"/>
                <a:gd name="connsiteX77" fmla="*/ 3664742 w 4712525"/>
                <a:gd name="connsiteY77" fmla="*/ 600090 h 2095518"/>
                <a:gd name="connsiteX78" fmla="*/ 3686173 w 4712525"/>
                <a:gd name="connsiteY78" fmla="*/ 569133 h 2095518"/>
                <a:gd name="connsiteX79" fmla="*/ 3750467 w 4712525"/>
                <a:gd name="connsiteY79" fmla="*/ 592946 h 2095518"/>
                <a:gd name="connsiteX80" fmla="*/ 3762373 w 4712525"/>
                <a:gd name="connsiteY80" fmla="*/ 552465 h 2095518"/>
                <a:gd name="connsiteX81" fmla="*/ 3843336 w 4712525"/>
                <a:gd name="connsiteY81" fmla="*/ 564371 h 2095518"/>
                <a:gd name="connsiteX82" fmla="*/ 3921919 w 4712525"/>
                <a:gd name="connsiteY82" fmla="*/ 542943 h 2095518"/>
                <a:gd name="connsiteX83" fmla="*/ 3967161 w 4712525"/>
                <a:gd name="connsiteY83" fmla="*/ 492933 h 2095518"/>
                <a:gd name="connsiteX84" fmla="*/ 4048123 w 4712525"/>
                <a:gd name="connsiteY84" fmla="*/ 481028 h 2095518"/>
                <a:gd name="connsiteX85" fmla="*/ 4131467 w 4712525"/>
                <a:gd name="connsiteY85" fmla="*/ 442927 h 2095518"/>
                <a:gd name="connsiteX86" fmla="*/ 4188617 w 4712525"/>
                <a:gd name="connsiteY86" fmla="*/ 378633 h 2095518"/>
                <a:gd name="connsiteX87" fmla="*/ 4264817 w 4712525"/>
                <a:gd name="connsiteY87" fmla="*/ 311959 h 2095518"/>
                <a:gd name="connsiteX88" fmla="*/ 4379117 w 4712525"/>
                <a:gd name="connsiteY88" fmla="*/ 259571 h 2095518"/>
                <a:gd name="connsiteX89" fmla="*/ 4500560 w 4712525"/>
                <a:gd name="connsiteY89" fmla="*/ 178609 h 2095518"/>
                <a:gd name="connsiteX90" fmla="*/ 4576762 w 4712525"/>
                <a:gd name="connsiteY90" fmla="*/ 169085 h 2095518"/>
                <a:gd name="connsiteX91" fmla="*/ 4648198 w 4712525"/>
                <a:gd name="connsiteY91" fmla="*/ 76215 h 2095518"/>
                <a:gd name="connsiteX92" fmla="*/ 4712525 w 4712525"/>
                <a:gd name="connsiteY9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778669 w 4712525"/>
                <a:gd name="connsiteY14" fmla="*/ 1802624 h 2095518"/>
                <a:gd name="connsiteX15" fmla="*/ 828673 w 4712525"/>
                <a:gd name="connsiteY15" fmla="*/ 1821670 h 2095518"/>
                <a:gd name="connsiteX16" fmla="*/ 859629 w 4712525"/>
                <a:gd name="connsiteY16" fmla="*/ 1776427 h 2095518"/>
                <a:gd name="connsiteX17" fmla="*/ 928687 w 4712525"/>
                <a:gd name="connsiteY17" fmla="*/ 1788336 h 2095518"/>
                <a:gd name="connsiteX18" fmla="*/ 942976 w 4712525"/>
                <a:gd name="connsiteY18" fmla="*/ 1769286 h 2095518"/>
                <a:gd name="connsiteX19" fmla="*/ 1016792 w 4712525"/>
                <a:gd name="connsiteY19" fmla="*/ 1774046 h 2095518"/>
                <a:gd name="connsiteX20" fmla="*/ 1035842 w 4712525"/>
                <a:gd name="connsiteY20" fmla="*/ 1747852 h 2095518"/>
                <a:gd name="connsiteX21" fmla="*/ 1116804 w 4712525"/>
                <a:gd name="connsiteY21" fmla="*/ 1757378 h 2095518"/>
                <a:gd name="connsiteX22" fmla="*/ 1133473 w 4712525"/>
                <a:gd name="connsiteY22" fmla="*/ 1714515 h 2095518"/>
                <a:gd name="connsiteX23" fmla="*/ 1197767 w 4712525"/>
                <a:gd name="connsiteY23" fmla="*/ 1719277 h 2095518"/>
                <a:gd name="connsiteX24" fmla="*/ 1245393 w 4712525"/>
                <a:gd name="connsiteY24" fmla="*/ 1652602 h 2095518"/>
                <a:gd name="connsiteX25" fmla="*/ 1366835 w 4712525"/>
                <a:gd name="connsiteY25" fmla="*/ 1650221 h 2095518"/>
                <a:gd name="connsiteX26" fmla="*/ 1366836 w 4712525"/>
                <a:gd name="connsiteY26" fmla="*/ 1597833 h 2095518"/>
                <a:gd name="connsiteX27" fmla="*/ 1433514 w 4712525"/>
                <a:gd name="connsiteY27" fmla="*/ 1576405 h 2095518"/>
                <a:gd name="connsiteX28" fmla="*/ 1485898 w 4712525"/>
                <a:gd name="connsiteY28" fmla="*/ 1581164 h 2095518"/>
                <a:gd name="connsiteX29" fmla="*/ 1500186 w 4712525"/>
                <a:gd name="connsiteY29" fmla="*/ 1547827 h 2095518"/>
                <a:gd name="connsiteX30" fmla="*/ 1538285 w 4712525"/>
                <a:gd name="connsiteY30" fmla="*/ 1562115 h 2095518"/>
                <a:gd name="connsiteX31" fmla="*/ 1550192 w 4712525"/>
                <a:gd name="connsiteY31" fmla="*/ 1526396 h 2095518"/>
                <a:gd name="connsiteX32" fmla="*/ 1612104 w 4712525"/>
                <a:gd name="connsiteY32" fmla="*/ 1540683 h 2095518"/>
                <a:gd name="connsiteX33" fmla="*/ 1609723 w 4712525"/>
                <a:gd name="connsiteY33" fmla="*/ 1495439 h 2095518"/>
                <a:gd name="connsiteX34" fmla="*/ 1654967 w 4712525"/>
                <a:gd name="connsiteY34" fmla="*/ 1500202 h 2095518"/>
                <a:gd name="connsiteX35" fmla="*/ 1664492 w 4712525"/>
                <a:gd name="connsiteY35" fmla="*/ 1462102 h 2095518"/>
                <a:gd name="connsiteX36" fmla="*/ 1728786 w 4712525"/>
                <a:gd name="connsiteY36" fmla="*/ 1471628 h 2095518"/>
                <a:gd name="connsiteX37" fmla="*/ 1743073 w 4712525"/>
                <a:gd name="connsiteY37" fmla="*/ 1431145 h 2095518"/>
                <a:gd name="connsiteX38" fmla="*/ 1793079 w 4712525"/>
                <a:gd name="connsiteY38" fmla="*/ 1443051 h 2095518"/>
                <a:gd name="connsiteX39" fmla="*/ 1797842 w 4712525"/>
                <a:gd name="connsiteY39" fmla="*/ 1397809 h 2095518"/>
                <a:gd name="connsiteX40" fmla="*/ 1900238 w 4712525"/>
                <a:gd name="connsiteY40" fmla="*/ 1402573 h 2095518"/>
                <a:gd name="connsiteX41" fmla="*/ 1921667 w 4712525"/>
                <a:gd name="connsiteY41" fmla="*/ 1343040 h 2095518"/>
                <a:gd name="connsiteX42" fmla="*/ 1962148 w 4712525"/>
                <a:gd name="connsiteY42" fmla="*/ 1340659 h 2095518"/>
                <a:gd name="connsiteX43" fmla="*/ 1976435 w 4712525"/>
                <a:gd name="connsiteY43" fmla="*/ 1304940 h 2095518"/>
                <a:gd name="connsiteX44" fmla="*/ 2038349 w 4712525"/>
                <a:gd name="connsiteY44" fmla="*/ 1314465 h 2095518"/>
                <a:gd name="connsiteX45" fmla="*/ 2055016 w 4712525"/>
                <a:gd name="connsiteY45" fmla="*/ 1285890 h 2095518"/>
                <a:gd name="connsiteX46" fmla="*/ 2124073 w 4712525"/>
                <a:gd name="connsiteY46" fmla="*/ 1295415 h 2095518"/>
                <a:gd name="connsiteX47" fmla="*/ 2135979 w 4712525"/>
                <a:gd name="connsiteY47" fmla="*/ 1264459 h 2095518"/>
                <a:gd name="connsiteX48" fmla="*/ 2221707 w 4712525"/>
                <a:gd name="connsiteY48" fmla="*/ 1276367 h 2095518"/>
                <a:gd name="connsiteX49" fmla="*/ 2245517 w 4712525"/>
                <a:gd name="connsiteY49" fmla="*/ 1235884 h 2095518"/>
                <a:gd name="connsiteX50" fmla="*/ 2326479 w 4712525"/>
                <a:gd name="connsiteY50" fmla="*/ 1238264 h 2095518"/>
                <a:gd name="connsiteX51" fmla="*/ 2405060 w 4712525"/>
                <a:gd name="connsiteY51" fmla="*/ 1226359 h 2095518"/>
                <a:gd name="connsiteX52" fmla="*/ 2445542 w 4712525"/>
                <a:gd name="connsiteY52" fmla="*/ 1183496 h 2095518"/>
                <a:gd name="connsiteX53" fmla="*/ 2497929 w 4712525"/>
                <a:gd name="connsiteY53" fmla="*/ 1178734 h 2095518"/>
                <a:gd name="connsiteX54" fmla="*/ 2540792 w 4712525"/>
                <a:gd name="connsiteY54" fmla="*/ 1100152 h 2095518"/>
                <a:gd name="connsiteX55" fmla="*/ 2667000 w 4712525"/>
                <a:gd name="connsiteY55" fmla="*/ 1102536 h 2095518"/>
                <a:gd name="connsiteX56" fmla="*/ 2681286 w 4712525"/>
                <a:gd name="connsiteY56" fmla="*/ 1059671 h 2095518"/>
                <a:gd name="connsiteX57" fmla="*/ 2736054 w 4712525"/>
                <a:gd name="connsiteY57" fmla="*/ 1062052 h 2095518"/>
                <a:gd name="connsiteX58" fmla="*/ 2743198 w 4712525"/>
                <a:gd name="connsiteY58" fmla="*/ 1000140 h 2095518"/>
                <a:gd name="connsiteX59" fmla="*/ 2805110 w 4712525"/>
                <a:gd name="connsiteY59" fmla="*/ 1007284 h 2095518"/>
                <a:gd name="connsiteX60" fmla="*/ 2805111 w 4712525"/>
                <a:gd name="connsiteY60" fmla="*/ 959659 h 2095518"/>
                <a:gd name="connsiteX61" fmla="*/ 2852736 w 4712525"/>
                <a:gd name="connsiteY61" fmla="*/ 952515 h 2095518"/>
                <a:gd name="connsiteX62" fmla="*/ 2859879 w 4712525"/>
                <a:gd name="connsiteY62" fmla="*/ 902509 h 2095518"/>
                <a:gd name="connsiteX63" fmla="*/ 2974179 w 4712525"/>
                <a:gd name="connsiteY63" fmla="*/ 914415 h 2095518"/>
                <a:gd name="connsiteX64" fmla="*/ 2993229 w 4712525"/>
                <a:gd name="connsiteY64" fmla="*/ 864409 h 2095518"/>
                <a:gd name="connsiteX65" fmla="*/ 3045616 w 4712525"/>
                <a:gd name="connsiteY65" fmla="*/ 869171 h 2095518"/>
                <a:gd name="connsiteX66" fmla="*/ 3181347 w 4712525"/>
                <a:gd name="connsiteY66" fmla="*/ 802496 h 2095518"/>
                <a:gd name="connsiteX67" fmla="*/ 3228972 w 4712525"/>
                <a:gd name="connsiteY67" fmla="*/ 792971 h 2095518"/>
                <a:gd name="connsiteX68" fmla="*/ 3236117 w 4712525"/>
                <a:gd name="connsiteY68" fmla="*/ 766777 h 2095518"/>
                <a:gd name="connsiteX69" fmla="*/ 3333749 w 4712525"/>
                <a:gd name="connsiteY69" fmla="*/ 766778 h 2095518"/>
                <a:gd name="connsiteX70" fmla="*/ 3371849 w 4712525"/>
                <a:gd name="connsiteY70" fmla="*/ 712012 h 2095518"/>
                <a:gd name="connsiteX71" fmla="*/ 3407567 w 4712525"/>
                <a:gd name="connsiteY71" fmla="*/ 723915 h 2095518"/>
                <a:gd name="connsiteX72" fmla="*/ 3426616 w 4712525"/>
                <a:gd name="connsiteY72" fmla="*/ 659620 h 2095518"/>
                <a:gd name="connsiteX73" fmla="*/ 3505199 w 4712525"/>
                <a:gd name="connsiteY73" fmla="*/ 671527 h 2095518"/>
                <a:gd name="connsiteX74" fmla="*/ 3531392 w 4712525"/>
                <a:gd name="connsiteY74" fmla="*/ 623902 h 2095518"/>
                <a:gd name="connsiteX75" fmla="*/ 3562348 w 4712525"/>
                <a:gd name="connsiteY75" fmla="*/ 631046 h 2095518"/>
                <a:gd name="connsiteX76" fmla="*/ 3600448 w 4712525"/>
                <a:gd name="connsiteY76" fmla="*/ 583421 h 2095518"/>
                <a:gd name="connsiteX77" fmla="*/ 3664742 w 4712525"/>
                <a:gd name="connsiteY77" fmla="*/ 600090 h 2095518"/>
                <a:gd name="connsiteX78" fmla="*/ 3686173 w 4712525"/>
                <a:gd name="connsiteY78" fmla="*/ 569133 h 2095518"/>
                <a:gd name="connsiteX79" fmla="*/ 3750467 w 4712525"/>
                <a:gd name="connsiteY79" fmla="*/ 592946 h 2095518"/>
                <a:gd name="connsiteX80" fmla="*/ 3762373 w 4712525"/>
                <a:gd name="connsiteY80" fmla="*/ 552465 h 2095518"/>
                <a:gd name="connsiteX81" fmla="*/ 3843336 w 4712525"/>
                <a:gd name="connsiteY81" fmla="*/ 564371 h 2095518"/>
                <a:gd name="connsiteX82" fmla="*/ 3921919 w 4712525"/>
                <a:gd name="connsiteY82" fmla="*/ 542943 h 2095518"/>
                <a:gd name="connsiteX83" fmla="*/ 3967161 w 4712525"/>
                <a:gd name="connsiteY83" fmla="*/ 492933 h 2095518"/>
                <a:gd name="connsiteX84" fmla="*/ 4048123 w 4712525"/>
                <a:gd name="connsiteY84" fmla="*/ 481028 h 2095518"/>
                <a:gd name="connsiteX85" fmla="*/ 4131467 w 4712525"/>
                <a:gd name="connsiteY85" fmla="*/ 442927 h 2095518"/>
                <a:gd name="connsiteX86" fmla="*/ 4188617 w 4712525"/>
                <a:gd name="connsiteY86" fmla="*/ 378633 h 2095518"/>
                <a:gd name="connsiteX87" fmla="*/ 4264817 w 4712525"/>
                <a:gd name="connsiteY87" fmla="*/ 311959 h 2095518"/>
                <a:gd name="connsiteX88" fmla="*/ 4379117 w 4712525"/>
                <a:gd name="connsiteY88" fmla="*/ 259571 h 2095518"/>
                <a:gd name="connsiteX89" fmla="*/ 4500560 w 4712525"/>
                <a:gd name="connsiteY89" fmla="*/ 178609 h 2095518"/>
                <a:gd name="connsiteX90" fmla="*/ 4576762 w 4712525"/>
                <a:gd name="connsiteY90" fmla="*/ 169085 h 2095518"/>
                <a:gd name="connsiteX91" fmla="*/ 4648198 w 4712525"/>
                <a:gd name="connsiteY91" fmla="*/ 76215 h 2095518"/>
                <a:gd name="connsiteX92" fmla="*/ 4712525 w 4712525"/>
                <a:gd name="connsiteY9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28673 w 4712525"/>
                <a:gd name="connsiteY15" fmla="*/ 1821670 h 2095518"/>
                <a:gd name="connsiteX16" fmla="*/ 859629 w 4712525"/>
                <a:gd name="connsiteY16" fmla="*/ 1776427 h 2095518"/>
                <a:gd name="connsiteX17" fmla="*/ 928687 w 4712525"/>
                <a:gd name="connsiteY17" fmla="*/ 1788336 h 2095518"/>
                <a:gd name="connsiteX18" fmla="*/ 942976 w 4712525"/>
                <a:gd name="connsiteY18" fmla="*/ 1769286 h 2095518"/>
                <a:gd name="connsiteX19" fmla="*/ 1016792 w 4712525"/>
                <a:gd name="connsiteY19" fmla="*/ 1774046 h 2095518"/>
                <a:gd name="connsiteX20" fmla="*/ 1035842 w 4712525"/>
                <a:gd name="connsiteY20" fmla="*/ 1747852 h 2095518"/>
                <a:gd name="connsiteX21" fmla="*/ 1116804 w 4712525"/>
                <a:gd name="connsiteY21" fmla="*/ 1757378 h 2095518"/>
                <a:gd name="connsiteX22" fmla="*/ 1133473 w 4712525"/>
                <a:gd name="connsiteY22" fmla="*/ 1714515 h 2095518"/>
                <a:gd name="connsiteX23" fmla="*/ 1197767 w 4712525"/>
                <a:gd name="connsiteY23" fmla="*/ 1719277 h 2095518"/>
                <a:gd name="connsiteX24" fmla="*/ 1245393 w 4712525"/>
                <a:gd name="connsiteY24" fmla="*/ 1652602 h 2095518"/>
                <a:gd name="connsiteX25" fmla="*/ 1366835 w 4712525"/>
                <a:gd name="connsiteY25" fmla="*/ 1650221 h 2095518"/>
                <a:gd name="connsiteX26" fmla="*/ 1366836 w 4712525"/>
                <a:gd name="connsiteY26" fmla="*/ 1597833 h 2095518"/>
                <a:gd name="connsiteX27" fmla="*/ 1433514 w 4712525"/>
                <a:gd name="connsiteY27" fmla="*/ 1576405 h 2095518"/>
                <a:gd name="connsiteX28" fmla="*/ 1485898 w 4712525"/>
                <a:gd name="connsiteY28" fmla="*/ 1581164 h 2095518"/>
                <a:gd name="connsiteX29" fmla="*/ 1500186 w 4712525"/>
                <a:gd name="connsiteY29" fmla="*/ 1547827 h 2095518"/>
                <a:gd name="connsiteX30" fmla="*/ 1538285 w 4712525"/>
                <a:gd name="connsiteY30" fmla="*/ 1562115 h 2095518"/>
                <a:gd name="connsiteX31" fmla="*/ 1550192 w 4712525"/>
                <a:gd name="connsiteY31" fmla="*/ 1526396 h 2095518"/>
                <a:gd name="connsiteX32" fmla="*/ 1612104 w 4712525"/>
                <a:gd name="connsiteY32" fmla="*/ 1540683 h 2095518"/>
                <a:gd name="connsiteX33" fmla="*/ 1609723 w 4712525"/>
                <a:gd name="connsiteY33" fmla="*/ 1495439 h 2095518"/>
                <a:gd name="connsiteX34" fmla="*/ 1654967 w 4712525"/>
                <a:gd name="connsiteY34" fmla="*/ 1500202 h 2095518"/>
                <a:gd name="connsiteX35" fmla="*/ 1664492 w 4712525"/>
                <a:gd name="connsiteY35" fmla="*/ 1462102 h 2095518"/>
                <a:gd name="connsiteX36" fmla="*/ 1728786 w 4712525"/>
                <a:gd name="connsiteY36" fmla="*/ 1471628 h 2095518"/>
                <a:gd name="connsiteX37" fmla="*/ 1743073 w 4712525"/>
                <a:gd name="connsiteY37" fmla="*/ 1431145 h 2095518"/>
                <a:gd name="connsiteX38" fmla="*/ 1793079 w 4712525"/>
                <a:gd name="connsiteY38" fmla="*/ 1443051 h 2095518"/>
                <a:gd name="connsiteX39" fmla="*/ 1797842 w 4712525"/>
                <a:gd name="connsiteY39" fmla="*/ 1397809 h 2095518"/>
                <a:gd name="connsiteX40" fmla="*/ 1900238 w 4712525"/>
                <a:gd name="connsiteY40" fmla="*/ 1402573 h 2095518"/>
                <a:gd name="connsiteX41" fmla="*/ 1921667 w 4712525"/>
                <a:gd name="connsiteY41" fmla="*/ 1343040 h 2095518"/>
                <a:gd name="connsiteX42" fmla="*/ 1962148 w 4712525"/>
                <a:gd name="connsiteY42" fmla="*/ 1340659 h 2095518"/>
                <a:gd name="connsiteX43" fmla="*/ 1976435 w 4712525"/>
                <a:gd name="connsiteY43" fmla="*/ 1304940 h 2095518"/>
                <a:gd name="connsiteX44" fmla="*/ 2038349 w 4712525"/>
                <a:gd name="connsiteY44" fmla="*/ 1314465 h 2095518"/>
                <a:gd name="connsiteX45" fmla="*/ 2055016 w 4712525"/>
                <a:gd name="connsiteY45" fmla="*/ 1285890 h 2095518"/>
                <a:gd name="connsiteX46" fmla="*/ 2124073 w 4712525"/>
                <a:gd name="connsiteY46" fmla="*/ 1295415 h 2095518"/>
                <a:gd name="connsiteX47" fmla="*/ 2135979 w 4712525"/>
                <a:gd name="connsiteY47" fmla="*/ 1264459 h 2095518"/>
                <a:gd name="connsiteX48" fmla="*/ 2221707 w 4712525"/>
                <a:gd name="connsiteY48" fmla="*/ 1276367 h 2095518"/>
                <a:gd name="connsiteX49" fmla="*/ 2245517 w 4712525"/>
                <a:gd name="connsiteY49" fmla="*/ 1235884 h 2095518"/>
                <a:gd name="connsiteX50" fmla="*/ 2326479 w 4712525"/>
                <a:gd name="connsiteY50" fmla="*/ 1238264 h 2095518"/>
                <a:gd name="connsiteX51" fmla="*/ 2405060 w 4712525"/>
                <a:gd name="connsiteY51" fmla="*/ 1226359 h 2095518"/>
                <a:gd name="connsiteX52" fmla="*/ 2445542 w 4712525"/>
                <a:gd name="connsiteY52" fmla="*/ 1183496 h 2095518"/>
                <a:gd name="connsiteX53" fmla="*/ 2497929 w 4712525"/>
                <a:gd name="connsiteY53" fmla="*/ 1178734 h 2095518"/>
                <a:gd name="connsiteX54" fmla="*/ 2540792 w 4712525"/>
                <a:gd name="connsiteY54" fmla="*/ 1100152 h 2095518"/>
                <a:gd name="connsiteX55" fmla="*/ 2667000 w 4712525"/>
                <a:gd name="connsiteY55" fmla="*/ 1102536 h 2095518"/>
                <a:gd name="connsiteX56" fmla="*/ 2681286 w 4712525"/>
                <a:gd name="connsiteY56" fmla="*/ 1059671 h 2095518"/>
                <a:gd name="connsiteX57" fmla="*/ 2736054 w 4712525"/>
                <a:gd name="connsiteY57" fmla="*/ 1062052 h 2095518"/>
                <a:gd name="connsiteX58" fmla="*/ 2743198 w 4712525"/>
                <a:gd name="connsiteY58" fmla="*/ 1000140 h 2095518"/>
                <a:gd name="connsiteX59" fmla="*/ 2805110 w 4712525"/>
                <a:gd name="connsiteY59" fmla="*/ 1007284 h 2095518"/>
                <a:gd name="connsiteX60" fmla="*/ 2805111 w 4712525"/>
                <a:gd name="connsiteY60" fmla="*/ 959659 h 2095518"/>
                <a:gd name="connsiteX61" fmla="*/ 2852736 w 4712525"/>
                <a:gd name="connsiteY61" fmla="*/ 952515 h 2095518"/>
                <a:gd name="connsiteX62" fmla="*/ 2859879 w 4712525"/>
                <a:gd name="connsiteY62" fmla="*/ 902509 h 2095518"/>
                <a:gd name="connsiteX63" fmla="*/ 2974179 w 4712525"/>
                <a:gd name="connsiteY63" fmla="*/ 914415 h 2095518"/>
                <a:gd name="connsiteX64" fmla="*/ 2993229 w 4712525"/>
                <a:gd name="connsiteY64" fmla="*/ 864409 h 2095518"/>
                <a:gd name="connsiteX65" fmla="*/ 3045616 w 4712525"/>
                <a:gd name="connsiteY65" fmla="*/ 869171 h 2095518"/>
                <a:gd name="connsiteX66" fmla="*/ 3181347 w 4712525"/>
                <a:gd name="connsiteY66" fmla="*/ 802496 h 2095518"/>
                <a:gd name="connsiteX67" fmla="*/ 3228972 w 4712525"/>
                <a:gd name="connsiteY67" fmla="*/ 792971 h 2095518"/>
                <a:gd name="connsiteX68" fmla="*/ 3236117 w 4712525"/>
                <a:gd name="connsiteY68" fmla="*/ 766777 h 2095518"/>
                <a:gd name="connsiteX69" fmla="*/ 3333749 w 4712525"/>
                <a:gd name="connsiteY69" fmla="*/ 766778 h 2095518"/>
                <a:gd name="connsiteX70" fmla="*/ 3371849 w 4712525"/>
                <a:gd name="connsiteY70" fmla="*/ 712012 h 2095518"/>
                <a:gd name="connsiteX71" fmla="*/ 3407567 w 4712525"/>
                <a:gd name="connsiteY71" fmla="*/ 723915 h 2095518"/>
                <a:gd name="connsiteX72" fmla="*/ 3426616 w 4712525"/>
                <a:gd name="connsiteY72" fmla="*/ 659620 h 2095518"/>
                <a:gd name="connsiteX73" fmla="*/ 3505199 w 4712525"/>
                <a:gd name="connsiteY73" fmla="*/ 671527 h 2095518"/>
                <a:gd name="connsiteX74" fmla="*/ 3531392 w 4712525"/>
                <a:gd name="connsiteY74" fmla="*/ 623902 h 2095518"/>
                <a:gd name="connsiteX75" fmla="*/ 3562348 w 4712525"/>
                <a:gd name="connsiteY75" fmla="*/ 631046 h 2095518"/>
                <a:gd name="connsiteX76" fmla="*/ 3600448 w 4712525"/>
                <a:gd name="connsiteY76" fmla="*/ 583421 h 2095518"/>
                <a:gd name="connsiteX77" fmla="*/ 3664742 w 4712525"/>
                <a:gd name="connsiteY77" fmla="*/ 600090 h 2095518"/>
                <a:gd name="connsiteX78" fmla="*/ 3686173 w 4712525"/>
                <a:gd name="connsiteY78" fmla="*/ 569133 h 2095518"/>
                <a:gd name="connsiteX79" fmla="*/ 3750467 w 4712525"/>
                <a:gd name="connsiteY79" fmla="*/ 592946 h 2095518"/>
                <a:gd name="connsiteX80" fmla="*/ 3762373 w 4712525"/>
                <a:gd name="connsiteY80" fmla="*/ 552465 h 2095518"/>
                <a:gd name="connsiteX81" fmla="*/ 3843336 w 4712525"/>
                <a:gd name="connsiteY81" fmla="*/ 564371 h 2095518"/>
                <a:gd name="connsiteX82" fmla="*/ 3921919 w 4712525"/>
                <a:gd name="connsiteY82" fmla="*/ 542943 h 2095518"/>
                <a:gd name="connsiteX83" fmla="*/ 3967161 w 4712525"/>
                <a:gd name="connsiteY83" fmla="*/ 492933 h 2095518"/>
                <a:gd name="connsiteX84" fmla="*/ 4048123 w 4712525"/>
                <a:gd name="connsiteY84" fmla="*/ 481028 h 2095518"/>
                <a:gd name="connsiteX85" fmla="*/ 4131467 w 4712525"/>
                <a:gd name="connsiteY85" fmla="*/ 442927 h 2095518"/>
                <a:gd name="connsiteX86" fmla="*/ 4188617 w 4712525"/>
                <a:gd name="connsiteY86" fmla="*/ 378633 h 2095518"/>
                <a:gd name="connsiteX87" fmla="*/ 4264817 w 4712525"/>
                <a:gd name="connsiteY87" fmla="*/ 311959 h 2095518"/>
                <a:gd name="connsiteX88" fmla="*/ 4379117 w 4712525"/>
                <a:gd name="connsiteY88" fmla="*/ 259571 h 2095518"/>
                <a:gd name="connsiteX89" fmla="*/ 4500560 w 4712525"/>
                <a:gd name="connsiteY89" fmla="*/ 178609 h 2095518"/>
                <a:gd name="connsiteX90" fmla="*/ 4576762 w 4712525"/>
                <a:gd name="connsiteY90" fmla="*/ 169085 h 2095518"/>
                <a:gd name="connsiteX91" fmla="*/ 4648198 w 4712525"/>
                <a:gd name="connsiteY91" fmla="*/ 76215 h 2095518"/>
                <a:gd name="connsiteX92" fmla="*/ 4712525 w 4712525"/>
                <a:gd name="connsiteY9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59629 w 4712525"/>
                <a:gd name="connsiteY15" fmla="*/ 1776427 h 2095518"/>
                <a:gd name="connsiteX16" fmla="*/ 928687 w 4712525"/>
                <a:gd name="connsiteY16" fmla="*/ 1788336 h 2095518"/>
                <a:gd name="connsiteX17" fmla="*/ 942976 w 4712525"/>
                <a:gd name="connsiteY17" fmla="*/ 1769286 h 2095518"/>
                <a:gd name="connsiteX18" fmla="*/ 1016792 w 4712525"/>
                <a:gd name="connsiteY18" fmla="*/ 1774046 h 2095518"/>
                <a:gd name="connsiteX19" fmla="*/ 1035842 w 4712525"/>
                <a:gd name="connsiteY19" fmla="*/ 1747852 h 2095518"/>
                <a:gd name="connsiteX20" fmla="*/ 1116804 w 4712525"/>
                <a:gd name="connsiteY20" fmla="*/ 1757378 h 2095518"/>
                <a:gd name="connsiteX21" fmla="*/ 1133473 w 4712525"/>
                <a:gd name="connsiteY21" fmla="*/ 1714515 h 2095518"/>
                <a:gd name="connsiteX22" fmla="*/ 1197767 w 4712525"/>
                <a:gd name="connsiteY22" fmla="*/ 1719277 h 2095518"/>
                <a:gd name="connsiteX23" fmla="*/ 1245393 w 4712525"/>
                <a:gd name="connsiteY23" fmla="*/ 1652602 h 2095518"/>
                <a:gd name="connsiteX24" fmla="*/ 1366835 w 4712525"/>
                <a:gd name="connsiteY24" fmla="*/ 1650221 h 2095518"/>
                <a:gd name="connsiteX25" fmla="*/ 1366836 w 4712525"/>
                <a:gd name="connsiteY25" fmla="*/ 1597833 h 2095518"/>
                <a:gd name="connsiteX26" fmla="*/ 1433514 w 4712525"/>
                <a:gd name="connsiteY26" fmla="*/ 1576405 h 2095518"/>
                <a:gd name="connsiteX27" fmla="*/ 1485898 w 4712525"/>
                <a:gd name="connsiteY27" fmla="*/ 1581164 h 2095518"/>
                <a:gd name="connsiteX28" fmla="*/ 1500186 w 4712525"/>
                <a:gd name="connsiteY28" fmla="*/ 1547827 h 2095518"/>
                <a:gd name="connsiteX29" fmla="*/ 1538285 w 4712525"/>
                <a:gd name="connsiteY29" fmla="*/ 1562115 h 2095518"/>
                <a:gd name="connsiteX30" fmla="*/ 1550192 w 4712525"/>
                <a:gd name="connsiteY30" fmla="*/ 1526396 h 2095518"/>
                <a:gd name="connsiteX31" fmla="*/ 1612104 w 4712525"/>
                <a:gd name="connsiteY31" fmla="*/ 1540683 h 2095518"/>
                <a:gd name="connsiteX32" fmla="*/ 1609723 w 4712525"/>
                <a:gd name="connsiteY32" fmla="*/ 1495439 h 2095518"/>
                <a:gd name="connsiteX33" fmla="*/ 1654967 w 4712525"/>
                <a:gd name="connsiteY33" fmla="*/ 1500202 h 2095518"/>
                <a:gd name="connsiteX34" fmla="*/ 1664492 w 4712525"/>
                <a:gd name="connsiteY34" fmla="*/ 1462102 h 2095518"/>
                <a:gd name="connsiteX35" fmla="*/ 1728786 w 4712525"/>
                <a:gd name="connsiteY35" fmla="*/ 1471628 h 2095518"/>
                <a:gd name="connsiteX36" fmla="*/ 1743073 w 4712525"/>
                <a:gd name="connsiteY36" fmla="*/ 1431145 h 2095518"/>
                <a:gd name="connsiteX37" fmla="*/ 1793079 w 4712525"/>
                <a:gd name="connsiteY37" fmla="*/ 1443051 h 2095518"/>
                <a:gd name="connsiteX38" fmla="*/ 1797842 w 4712525"/>
                <a:gd name="connsiteY38" fmla="*/ 1397809 h 2095518"/>
                <a:gd name="connsiteX39" fmla="*/ 1900238 w 4712525"/>
                <a:gd name="connsiteY39" fmla="*/ 1402573 h 2095518"/>
                <a:gd name="connsiteX40" fmla="*/ 1921667 w 4712525"/>
                <a:gd name="connsiteY40" fmla="*/ 1343040 h 2095518"/>
                <a:gd name="connsiteX41" fmla="*/ 1962148 w 4712525"/>
                <a:gd name="connsiteY41" fmla="*/ 1340659 h 2095518"/>
                <a:gd name="connsiteX42" fmla="*/ 1976435 w 4712525"/>
                <a:gd name="connsiteY42" fmla="*/ 1304940 h 2095518"/>
                <a:gd name="connsiteX43" fmla="*/ 2038349 w 4712525"/>
                <a:gd name="connsiteY43" fmla="*/ 1314465 h 2095518"/>
                <a:gd name="connsiteX44" fmla="*/ 2055016 w 4712525"/>
                <a:gd name="connsiteY44" fmla="*/ 1285890 h 2095518"/>
                <a:gd name="connsiteX45" fmla="*/ 2124073 w 4712525"/>
                <a:gd name="connsiteY45" fmla="*/ 1295415 h 2095518"/>
                <a:gd name="connsiteX46" fmla="*/ 2135979 w 4712525"/>
                <a:gd name="connsiteY46" fmla="*/ 1264459 h 2095518"/>
                <a:gd name="connsiteX47" fmla="*/ 2221707 w 4712525"/>
                <a:gd name="connsiteY47" fmla="*/ 1276367 h 2095518"/>
                <a:gd name="connsiteX48" fmla="*/ 2245517 w 4712525"/>
                <a:gd name="connsiteY48" fmla="*/ 1235884 h 2095518"/>
                <a:gd name="connsiteX49" fmla="*/ 2326479 w 4712525"/>
                <a:gd name="connsiteY49" fmla="*/ 1238264 h 2095518"/>
                <a:gd name="connsiteX50" fmla="*/ 2405060 w 4712525"/>
                <a:gd name="connsiteY50" fmla="*/ 1226359 h 2095518"/>
                <a:gd name="connsiteX51" fmla="*/ 2445542 w 4712525"/>
                <a:gd name="connsiteY51" fmla="*/ 1183496 h 2095518"/>
                <a:gd name="connsiteX52" fmla="*/ 2497929 w 4712525"/>
                <a:gd name="connsiteY52" fmla="*/ 1178734 h 2095518"/>
                <a:gd name="connsiteX53" fmla="*/ 2540792 w 4712525"/>
                <a:gd name="connsiteY53" fmla="*/ 1100152 h 2095518"/>
                <a:gd name="connsiteX54" fmla="*/ 2667000 w 4712525"/>
                <a:gd name="connsiteY54" fmla="*/ 1102536 h 2095518"/>
                <a:gd name="connsiteX55" fmla="*/ 2681286 w 4712525"/>
                <a:gd name="connsiteY55" fmla="*/ 1059671 h 2095518"/>
                <a:gd name="connsiteX56" fmla="*/ 2736054 w 4712525"/>
                <a:gd name="connsiteY56" fmla="*/ 1062052 h 2095518"/>
                <a:gd name="connsiteX57" fmla="*/ 2743198 w 4712525"/>
                <a:gd name="connsiteY57" fmla="*/ 1000140 h 2095518"/>
                <a:gd name="connsiteX58" fmla="*/ 2805110 w 4712525"/>
                <a:gd name="connsiteY58" fmla="*/ 1007284 h 2095518"/>
                <a:gd name="connsiteX59" fmla="*/ 2805111 w 4712525"/>
                <a:gd name="connsiteY59" fmla="*/ 959659 h 2095518"/>
                <a:gd name="connsiteX60" fmla="*/ 2852736 w 4712525"/>
                <a:gd name="connsiteY60" fmla="*/ 952515 h 2095518"/>
                <a:gd name="connsiteX61" fmla="*/ 2859879 w 4712525"/>
                <a:gd name="connsiteY61" fmla="*/ 902509 h 2095518"/>
                <a:gd name="connsiteX62" fmla="*/ 2974179 w 4712525"/>
                <a:gd name="connsiteY62" fmla="*/ 914415 h 2095518"/>
                <a:gd name="connsiteX63" fmla="*/ 2993229 w 4712525"/>
                <a:gd name="connsiteY63" fmla="*/ 864409 h 2095518"/>
                <a:gd name="connsiteX64" fmla="*/ 3045616 w 4712525"/>
                <a:gd name="connsiteY64" fmla="*/ 869171 h 2095518"/>
                <a:gd name="connsiteX65" fmla="*/ 3181347 w 4712525"/>
                <a:gd name="connsiteY65" fmla="*/ 802496 h 2095518"/>
                <a:gd name="connsiteX66" fmla="*/ 3228972 w 4712525"/>
                <a:gd name="connsiteY66" fmla="*/ 792971 h 2095518"/>
                <a:gd name="connsiteX67" fmla="*/ 3236117 w 4712525"/>
                <a:gd name="connsiteY67" fmla="*/ 766777 h 2095518"/>
                <a:gd name="connsiteX68" fmla="*/ 3333749 w 4712525"/>
                <a:gd name="connsiteY68" fmla="*/ 766778 h 2095518"/>
                <a:gd name="connsiteX69" fmla="*/ 3371849 w 4712525"/>
                <a:gd name="connsiteY69" fmla="*/ 712012 h 2095518"/>
                <a:gd name="connsiteX70" fmla="*/ 3407567 w 4712525"/>
                <a:gd name="connsiteY70" fmla="*/ 723915 h 2095518"/>
                <a:gd name="connsiteX71" fmla="*/ 3426616 w 4712525"/>
                <a:gd name="connsiteY71" fmla="*/ 659620 h 2095518"/>
                <a:gd name="connsiteX72" fmla="*/ 3505199 w 4712525"/>
                <a:gd name="connsiteY72" fmla="*/ 671527 h 2095518"/>
                <a:gd name="connsiteX73" fmla="*/ 3531392 w 4712525"/>
                <a:gd name="connsiteY73" fmla="*/ 623902 h 2095518"/>
                <a:gd name="connsiteX74" fmla="*/ 3562348 w 4712525"/>
                <a:gd name="connsiteY74" fmla="*/ 631046 h 2095518"/>
                <a:gd name="connsiteX75" fmla="*/ 3600448 w 4712525"/>
                <a:gd name="connsiteY75" fmla="*/ 583421 h 2095518"/>
                <a:gd name="connsiteX76" fmla="*/ 3664742 w 4712525"/>
                <a:gd name="connsiteY76" fmla="*/ 600090 h 2095518"/>
                <a:gd name="connsiteX77" fmla="*/ 3686173 w 4712525"/>
                <a:gd name="connsiteY77" fmla="*/ 569133 h 2095518"/>
                <a:gd name="connsiteX78" fmla="*/ 3750467 w 4712525"/>
                <a:gd name="connsiteY78" fmla="*/ 592946 h 2095518"/>
                <a:gd name="connsiteX79" fmla="*/ 3762373 w 4712525"/>
                <a:gd name="connsiteY79" fmla="*/ 552465 h 2095518"/>
                <a:gd name="connsiteX80" fmla="*/ 3843336 w 4712525"/>
                <a:gd name="connsiteY80" fmla="*/ 564371 h 2095518"/>
                <a:gd name="connsiteX81" fmla="*/ 3921919 w 4712525"/>
                <a:gd name="connsiteY81" fmla="*/ 542943 h 2095518"/>
                <a:gd name="connsiteX82" fmla="*/ 3967161 w 4712525"/>
                <a:gd name="connsiteY82" fmla="*/ 492933 h 2095518"/>
                <a:gd name="connsiteX83" fmla="*/ 4048123 w 4712525"/>
                <a:gd name="connsiteY83" fmla="*/ 481028 h 2095518"/>
                <a:gd name="connsiteX84" fmla="*/ 4131467 w 4712525"/>
                <a:gd name="connsiteY84" fmla="*/ 442927 h 2095518"/>
                <a:gd name="connsiteX85" fmla="*/ 4188617 w 4712525"/>
                <a:gd name="connsiteY85" fmla="*/ 378633 h 2095518"/>
                <a:gd name="connsiteX86" fmla="*/ 4264817 w 4712525"/>
                <a:gd name="connsiteY86" fmla="*/ 311959 h 2095518"/>
                <a:gd name="connsiteX87" fmla="*/ 4379117 w 4712525"/>
                <a:gd name="connsiteY87" fmla="*/ 259571 h 2095518"/>
                <a:gd name="connsiteX88" fmla="*/ 4500560 w 4712525"/>
                <a:gd name="connsiteY88" fmla="*/ 178609 h 2095518"/>
                <a:gd name="connsiteX89" fmla="*/ 4576762 w 4712525"/>
                <a:gd name="connsiteY89" fmla="*/ 169085 h 2095518"/>
                <a:gd name="connsiteX90" fmla="*/ 4648198 w 4712525"/>
                <a:gd name="connsiteY90" fmla="*/ 76215 h 2095518"/>
                <a:gd name="connsiteX91" fmla="*/ 4712525 w 4712525"/>
                <a:gd name="connsiteY91"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28687 w 4712525"/>
                <a:gd name="connsiteY16" fmla="*/ 1788336 h 2095518"/>
                <a:gd name="connsiteX17" fmla="*/ 942976 w 4712525"/>
                <a:gd name="connsiteY17" fmla="*/ 1769286 h 2095518"/>
                <a:gd name="connsiteX18" fmla="*/ 1016792 w 4712525"/>
                <a:gd name="connsiteY18" fmla="*/ 1774046 h 2095518"/>
                <a:gd name="connsiteX19" fmla="*/ 1035842 w 4712525"/>
                <a:gd name="connsiteY19" fmla="*/ 1747852 h 2095518"/>
                <a:gd name="connsiteX20" fmla="*/ 1116804 w 4712525"/>
                <a:gd name="connsiteY20" fmla="*/ 1757378 h 2095518"/>
                <a:gd name="connsiteX21" fmla="*/ 1133473 w 4712525"/>
                <a:gd name="connsiteY21" fmla="*/ 1714515 h 2095518"/>
                <a:gd name="connsiteX22" fmla="*/ 1197767 w 4712525"/>
                <a:gd name="connsiteY22" fmla="*/ 1719277 h 2095518"/>
                <a:gd name="connsiteX23" fmla="*/ 1245393 w 4712525"/>
                <a:gd name="connsiteY23" fmla="*/ 1652602 h 2095518"/>
                <a:gd name="connsiteX24" fmla="*/ 1366835 w 4712525"/>
                <a:gd name="connsiteY24" fmla="*/ 1650221 h 2095518"/>
                <a:gd name="connsiteX25" fmla="*/ 1366836 w 4712525"/>
                <a:gd name="connsiteY25" fmla="*/ 1597833 h 2095518"/>
                <a:gd name="connsiteX26" fmla="*/ 1433514 w 4712525"/>
                <a:gd name="connsiteY26" fmla="*/ 1576405 h 2095518"/>
                <a:gd name="connsiteX27" fmla="*/ 1485898 w 4712525"/>
                <a:gd name="connsiteY27" fmla="*/ 1581164 h 2095518"/>
                <a:gd name="connsiteX28" fmla="*/ 1500186 w 4712525"/>
                <a:gd name="connsiteY28" fmla="*/ 1547827 h 2095518"/>
                <a:gd name="connsiteX29" fmla="*/ 1538285 w 4712525"/>
                <a:gd name="connsiteY29" fmla="*/ 1562115 h 2095518"/>
                <a:gd name="connsiteX30" fmla="*/ 1550192 w 4712525"/>
                <a:gd name="connsiteY30" fmla="*/ 1526396 h 2095518"/>
                <a:gd name="connsiteX31" fmla="*/ 1612104 w 4712525"/>
                <a:gd name="connsiteY31" fmla="*/ 1540683 h 2095518"/>
                <a:gd name="connsiteX32" fmla="*/ 1609723 w 4712525"/>
                <a:gd name="connsiteY32" fmla="*/ 1495439 h 2095518"/>
                <a:gd name="connsiteX33" fmla="*/ 1654967 w 4712525"/>
                <a:gd name="connsiteY33" fmla="*/ 1500202 h 2095518"/>
                <a:gd name="connsiteX34" fmla="*/ 1664492 w 4712525"/>
                <a:gd name="connsiteY34" fmla="*/ 1462102 h 2095518"/>
                <a:gd name="connsiteX35" fmla="*/ 1728786 w 4712525"/>
                <a:gd name="connsiteY35" fmla="*/ 1471628 h 2095518"/>
                <a:gd name="connsiteX36" fmla="*/ 1743073 w 4712525"/>
                <a:gd name="connsiteY36" fmla="*/ 1431145 h 2095518"/>
                <a:gd name="connsiteX37" fmla="*/ 1793079 w 4712525"/>
                <a:gd name="connsiteY37" fmla="*/ 1443051 h 2095518"/>
                <a:gd name="connsiteX38" fmla="*/ 1797842 w 4712525"/>
                <a:gd name="connsiteY38" fmla="*/ 1397809 h 2095518"/>
                <a:gd name="connsiteX39" fmla="*/ 1900238 w 4712525"/>
                <a:gd name="connsiteY39" fmla="*/ 1402573 h 2095518"/>
                <a:gd name="connsiteX40" fmla="*/ 1921667 w 4712525"/>
                <a:gd name="connsiteY40" fmla="*/ 1343040 h 2095518"/>
                <a:gd name="connsiteX41" fmla="*/ 1962148 w 4712525"/>
                <a:gd name="connsiteY41" fmla="*/ 1340659 h 2095518"/>
                <a:gd name="connsiteX42" fmla="*/ 1976435 w 4712525"/>
                <a:gd name="connsiteY42" fmla="*/ 1304940 h 2095518"/>
                <a:gd name="connsiteX43" fmla="*/ 2038349 w 4712525"/>
                <a:gd name="connsiteY43" fmla="*/ 1314465 h 2095518"/>
                <a:gd name="connsiteX44" fmla="*/ 2055016 w 4712525"/>
                <a:gd name="connsiteY44" fmla="*/ 1285890 h 2095518"/>
                <a:gd name="connsiteX45" fmla="*/ 2124073 w 4712525"/>
                <a:gd name="connsiteY45" fmla="*/ 1295415 h 2095518"/>
                <a:gd name="connsiteX46" fmla="*/ 2135979 w 4712525"/>
                <a:gd name="connsiteY46" fmla="*/ 1264459 h 2095518"/>
                <a:gd name="connsiteX47" fmla="*/ 2221707 w 4712525"/>
                <a:gd name="connsiteY47" fmla="*/ 1276367 h 2095518"/>
                <a:gd name="connsiteX48" fmla="*/ 2245517 w 4712525"/>
                <a:gd name="connsiteY48" fmla="*/ 1235884 h 2095518"/>
                <a:gd name="connsiteX49" fmla="*/ 2326479 w 4712525"/>
                <a:gd name="connsiteY49" fmla="*/ 1238264 h 2095518"/>
                <a:gd name="connsiteX50" fmla="*/ 2405060 w 4712525"/>
                <a:gd name="connsiteY50" fmla="*/ 1226359 h 2095518"/>
                <a:gd name="connsiteX51" fmla="*/ 2445542 w 4712525"/>
                <a:gd name="connsiteY51" fmla="*/ 1183496 h 2095518"/>
                <a:gd name="connsiteX52" fmla="*/ 2497929 w 4712525"/>
                <a:gd name="connsiteY52" fmla="*/ 1178734 h 2095518"/>
                <a:gd name="connsiteX53" fmla="*/ 2540792 w 4712525"/>
                <a:gd name="connsiteY53" fmla="*/ 1100152 h 2095518"/>
                <a:gd name="connsiteX54" fmla="*/ 2667000 w 4712525"/>
                <a:gd name="connsiteY54" fmla="*/ 1102536 h 2095518"/>
                <a:gd name="connsiteX55" fmla="*/ 2681286 w 4712525"/>
                <a:gd name="connsiteY55" fmla="*/ 1059671 h 2095518"/>
                <a:gd name="connsiteX56" fmla="*/ 2736054 w 4712525"/>
                <a:gd name="connsiteY56" fmla="*/ 1062052 h 2095518"/>
                <a:gd name="connsiteX57" fmla="*/ 2743198 w 4712525"/>
                <a:gd name="connsiteY57" fmla="*/ 1000140 h 2095518"/>
                <a:gd name="connsiteX58" fmla="*/ 2805110 w 4712525"/>
                <a:gd name="connsiteY58" fmla="*/ 1007284 h 2095518"/>
                <a:gd name="connsiteX59" fmla="*/ 2805111 w 4712525"/>
                <a:gd name="connsiteY59" fmla="*/ 959659 h 2095518"/>
                <a:gd name="connsiteX60" fmla="*/ 2852736 w 4712525"/>
                <a:gd name="connsiteY60" fmla="*/ 952515 h 2095518"/>
                <a:gd name="connsiteX61" fmla="*/ 2859879 w 4712525"/>
                <a:gd name="connsiteY61" fmla="*/ 902509 h 2095518"/>
                <a:gd name="connsiteX62" fmla="*/ 2974179 w 4712525"/>
                <a:gd name="connsiteY62" fmla="*/ 914415 h 2095518"/>
                <a:gd name="connsiteX63" fmla="*/ 2993229 w 4712525"/>
                <a:gd name="connsiteY63" fmla="*/ 864409 h 2095518"/>
                <a:gd name="connsiteX64" fmla="*/ 3045616 w 4712525"/>
                <a:gd name="connsiteY64" fmla="*/ 869171 h 2095518"/>
                <a:gd name="connsiteX65" fmla="*/ 3181347 w 4712525"/>
                <a:gd name="connsiteY65" fmla="*/ 802496 h 2095518"/>
                <a:gd name="connsiteX66" fmla="*/ 3228972 w 4712525"/>
                <a:gd name="connsiteY66" fmla="*/ 792971 h 2095518"/>
                <a:gd name="connsiteX67" fmla="*/ 3236117 w 4712525"/>
                <a:gd name="connsiteY67" fmla="*/ 766777 h 2095518"/>
                <a:gd name="connsiteX68" fmla="*/ 3333749 w 4712525"/>
                <a:gd name="connsiteY68" fmla="*/ 766778 h 2095518"/>
                <a:gd name="connsiteX69" fmla="*/ 3371849 w 4712525"/>
                <a:gd name="connsiteY69" fmla="*/ 712012 h 2095518"/>
                <a:gd name="connsiteX70" fmla="*/ 3407567 w 4712525"/>
                <a:gd name="connsiteY70" fmla="*/ 723915 h 2095518"/>
                <a:gd name="connsiteX71" fmla="*/ 3426616 w 4712525"/>
                <a:gd name="connsiteY71" fmla="*/ 659620 h 2095518"/>
                <a:gd name="connsiteX72" fmla="*/ 3505199 w 4712525"/>
                <a:gd name="connsiteY72" fmla="*/ 671527 h 2095518"/>
                <a:gd name="connsiteX73" fmla="*/ 3531392 w 4712525"/>
                <a:gd name="connsiteY73" fmla="*/ 623902 h 2095518"/>
                <a:gd name="connsiteX74" fmla="*/ 3562348 w 4712525"/>
                <a:gd name="connsiteY74" fmla="*/ 631046 h 2095518"/>
                <a:gd name="connsiteX75" fmla="*/ 3600448 w 4712525"/>
                <a:gd name="connsiteY75" fmla="*/ 583421 h 2095518"/>
                <a:gd name="connsiteX76" fmla="*/ 3664742 w 4712525"/>
                <a:gd name="connsiteY76" fmla="*/ 600090 h 2095518"/>
                <a:gd name="connsiteX77" fmla="*/ 3686173 w 4712525"/>
                <a:gd name="connsiteY77" fmla="*/ 569133 h 2095518"/>
                <a:gd name="connsiteX78" fmla="*/ 3750467 w 4712525"/>
                <a:gd name="connsiteY78" fmla="*/ 592946 h 2095518"/>
                <a:gd name="connsiteX79" fmla="*/ 3762373 w 4712525"/>
                <a:gd name="connsiteY79" fmla="*/ 552465 h 2095518"/>
                <a:gd name="connsiteX80" fmla="*/ 3843336 w 4712525"/>
                <a:gd name="connsiteY80" fmla="*/ 564371 h 2095518"/>
                <a:gd name="connsiteX81" fmla="*/ 3921919 w 4712525"/>
                <a:gd name="connsiteY81" fmla="*/ 542943 h 2095518"/>
                <a:gd name="connsiteX82" fmla="*/ 3967161 w 4712525"/>
                <a:gd name="connsiteY82" fmla="*/ 492933 h 2095518"/>
                <a:gd name="connsiteX83" fmla="*/ 4048123 w 4712525"/>
                <a:gd name="connsiteY83" fmla="*/ 481028 h 2095518"/>
                <a:gd name="connsiteX84" fmla="*/ 4131467 w 4712525"/>
                <a:gd name="connsiteY84" fmla="*/ 442927 h 2095518"/>
                <a:gd name="connsiteX85" fmla="*/ 4188617 w 4712525"/>
                <a:gd name="connsiteY85" fmla="*/ 378633 h 2095518"/>
                <a:gd name="connsiteX86" fmla="*/ 4264817 w 4712525"/>
                <a:gd name="connsiteY86" fmla="*/ 311959 h 2095518"/>
                <a:gd name="connsiteX87" fmla="*/ 4379117 w 4712525"/>
                <a:gd name="connsiteY87" fmla="*/ 259571 h 2095518"/>
                <a:gd name="connsiteX88" fmla="*/ 4500560 w 4712525"/>
                <a:gd name="connsiteY88" fmla="*/ 178609 h 2095518"/>
                <a:gd name="connsiteX89" fmla="*/ 4576762 w 4712525"/>
                <a:gd name="connsiteY89" fmla="*/ 169085 h 2095518"/>
                <a:gd name="connsiteX90" fmla="*/ 4648198 w 4712525"/>
                <a:gd name="connsiteY90" fmla="*/ 76215 h 2095518"/>
                <a:gd name="connsiteX91" fmla="*/ 4712525 w 4712525"/>
                <a:gd name="connsiteY91"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28687 w 4712525"/>
                <a:gd name="connsiteY16" fmla="*/ 1788336 h 2095518"/>
                <a:gd name="connsiteX17" fmla="*/ 1016792 w 4712525"/>
                <a:gd name="connsiteY17" fmla="*/ 1774046 h 2095518"/>
                <a:gd name="connsiteX18" fmla="*/ 1035842 w 4712525"/>
                <a:gd name="connsiteY18" fmla="*/ 1747852 h 2095518"/>
                <a:gd name="connsiteX19" fmla="*/ 1116804 w 4712525"/>
                <a:gd name="connsiteY19" fmla="*/ 1757378 h 2095518"/>
                <a:gd name="connsiteX20" fmla="*/ 1133473 w 4712525"/>
                <a:gd name="connsiteY20" fmla="*/ 1714515 h 2095518"/>
                <a:gd name="connsiteX21" fmla="*/ 1197767 w 4712525"/>
                <a:gd name="connsiteY21" fmla="*/ 1719277 h 2095518"/>
                <a:gd name="connsiteX22" fmla="*/ 1245393 w 4712525"/>
                <a:gd name="connsiteY22" fmla="*/ 1652602 h 2095518"/>
                <a:gd name="connsiteX23" fmla="*/ 1366835 w 4712525"/>
                <a:gd name="connsiteY23" fmla="*/ 1650221 h 2095518"/>
                <a:gd name="connsiteX24" fmla="*/ 1366836 w 4712525"/>
                <a:gd name="connsiteY24" fmla="*/ 1597833 h 2095518"/>
                <a:gd name="connsiteX25" fmla="*/ 1433514 w 4712525"/>
                <a:gd name="connsiteY25" fmla="*/ 1576405 h 2095518"/>
                <a:gd name="connsiteX26" fmla="*/ 1485898 w 4712525"/>
                <a:gd name="connsiteY26" fmla="*/ 1581164 h 2095518"/>
                <a:gd name="connsiteX27" fmla="*/ 1500186 w 4712525"/>
                <a:gd name="connsiteY27" fmla="*/ 1547827 h 2095518"/>
                <a:gd name="connsiteX28" fmla="*/ 1538285 w 4712525"/>
                <a:gd name="connsiteY28" fmla="*/ 1562115 h 2095518"/>
                <a:gd name="connsiteX29" fmla="*/ 1550192 w 4712525"/>
                <a:gd name="connsiteY29" fmla="*/ 1526396 h 2095518"/>
                <a:gd name="connsiteX30" fmla="*/ 1612104 w 4712525"/>
                <a:gd name="connsiteY30" fmla="*/ 1540683 h 2095518"/>
                <a:gd name="connsiteX31" fmla="*/ 1609723 w 4712525"/>
                <a:gd name="connsiteY31" fmla="*/ 1495439 h 2095518"/>
                <a:gd name="connsiteX32" fmla="*/ 1654967 w 4712525"/>
                <a:gd name="connsiteY32" fmla="*/ 1500202 h 2095518"/>
                <a:gd name="connsiteX33" fmla="*/ 1664492 w 4712525"/>
                <a:gd name="connsiteY33" fmla="*/ 1462102 h 2095518"/>
                <a:gd name="connsiteX34" fmla="*/ 1728786 w 4712525"/>
                <a:gd name="connsiteY34" fmla="*/ 1471628 h 2095518"/>
                <a:gd name="connsiteX35" fmla="*/ 1743073 w 4712525"/>
                <a:gd name="connsiteY35" fmla="*/ 1431145 h 2095518"/>
                <a:gd name="connsiteX36" fmla="*/ 1793079 w 4712525"/>
                <a:gd name="connsiteY36" fmla="*/ 1443051 h 2095518"/>
                <a:gd name="connsiteX37" fmla="*/ 1797842 w 4712525"/>
                <a:gd name="connsiteY37" fmla="*/ 1397809 h 2095518"/>
                <a:gd name="connsiteX38" fmla="*/ 1900238 w 4712525"/>
                <a:gd name="connsiteY38" fmla="*/ 1402573 h 2095518"/>
                <a:gd name="connsiteX39" fmla="*/ 1921667 w 4712525"/>
                <a:gd name="connsiteY39" fmla="*/ 1343040 h 2095518"/>
                <a:gd name="connsiteX40" fmla="*/ 1962148 w 4712525"/>
                <a:gd name="connsiteY40" fmla="*/ 1340659 h 2095518"/>
                <a:gd name="connsiteX41" fmla="*/ 1976435 w 4712525"/>
                <a:gd name="connsiteY41" fmla="*/ 1304940 h 2095518"/>
                <a:gd name="connsiteX42" fmla="*/ 2038349 w 4712525"/>
                <a:gd name="connsiteY42" fmla="*/ 1314465 h 2095518"/>
                <a:gd name="connsiteX43" fmla="*/ 2055016 w 4712525"/>
                <a:gd name="connsiteY43" fmla="*/ 1285890 h 2095518"/>
                <a:gd name="connsiteX44" fmla="*/ 2124073 w 4712525"/>
                <a:gd name="connsiteY44" fmla="*/ 1295415 h 2095518"/>
                <a:gd name="connsiteX45" fmla="*/ 2135979 w 4712525"/>
                <a:gd name="connsiteY45" fmla="*/ 1264459 h 2095518"/>
                <a:gd name="connsiteX46" fmla="*/ 2221707 w 4712525"/>
                <a:gd name="connsiteY46" fmla="*/ 1276367 h 2095518"/>
                <a:gd name="connsiteX47" fmla="*/ 2245517 w 4712525"/>
                <a:gd name="connsiteY47" fmla="*/ 1235884 h 2095518"/>
                <a:gd name="connsiteX48" fmla="*/ 2326479 w 4712525"/>
                <a:gd name="connsiteY48" fmla="*/ 1238264 h 2095518"/>
                <a:gd name="connsiteX49" fmla="*/ 2405060 w 4712525"/>
                <a:gd name="connsiteY49" fmla="*/ 1226359 h 2095518"/>
                <a:gd name="connsiteX50" fmla="*/ 2445542 w 4712525"/>
                <a:gd name="connsiteY50" fmla="*/ 1183496 h 2095518"/>
                <a:gd name="connsiteX51" fmla="*/ 2497929 w 4712525"/>
                <a:gd name="connsiteY51" fmla="*/ 1178734 h 2095518"/>
                <a:gd name="connsiteX52" fmla="*/ 2540792 w 4712525"/>
                <a:gd name="connsiteY52" fmla="*/ 1100152 h 2095518"/>
                <a:gd name="connsiteX53" fmla="*/ 2667000 w 4712525"/>
                <a:gd name="connsiteY53" fmla="*/ 1102536 h 2095518"/>
                <a:gd name="connsiteX54" fmla="*/ 2681286 w 4712525"/>
                <a:gd name="connsiteY54" fmla="*/ 1059671 h 2095518"/>
                <a:gd name="connsiteX55" fmla="*/ 2736054 w 4712525"/>
                <a:gd name="connsiteY55" fmla="*/ 1062052 h 2095518"/>
                <a:gd name="connsiteX56" fmla="*/ 2743198 w 4712525"/>
                <a:gd name="connsiteY56" fmla="*/ 1000140 h 2095518"/>
                <a:gd name="connsiteX57" fmla="*/ 2805110 w 4712525"/>
                <a:gd name="connsiteY57" fmla="*/ 1007284 h 2095518"/>
                <a:gd name="connsiteX58" fmla="*/ 2805111 w 4712525"/>
                <a:gd name="connsiteY58" fmla="*/ 959659 h 2095518"/>
                <a:gd name="connsiteX59" fmla="*/ 2852736 w 4712525"/>
                <a:gd name="connsiteY59" fmla="*/ 952515 h 2095518"/>
                <a:gd name="connsiteX60" fmla="*/ 2859879 w 4712525"/>
                <a:gd name="connsiteY60" fmla="*/ 902509 h 2095518"/>
                <a:gd name="connsiteX61" fmla="*/ 2974179 w 4712525"/>
                <a:gd name="connsiteY61" fmla="*/ 914415 h 2095518"/>
                <a:gd name="connsiteX62" fmla="*/ 2993229 w 4712525"/>
                <a:gd name="connsiteY62" fmla="*/ 864409 h 2095518"/>
                <a:gd name="connsiteX63" fmla="*/ 3045616 w 4712525"/>
                <a:gd name="connsiteY63" fmla="*/ 869171 h 2095518"/>
                <a:gd name="connsiteX64" fmla="*/ 3181347 w 4712525"/>
                <a:gd name="connsiteY64" fmla="*/ 802496 h 2095518"/>
                <a:gd name="connsiteX65" fmla="*/ 3228972 w 4712525"/>
                <a:gd name="connsiteY65" fmla="*/ 792971 h 2095518"/>
                <a:gd name="connsiteX66" fmla="*/ 3236117 w 4712525"/>
                <a:gd name="connsiteY66" fmla="*/ 766777 h 2095518"/>
                <a:gd name="connsiteX67" fmla="*/ 3333749 w 4712525"/>
                <a:gd name="connsiteY67" fmla="*/ 766778 h 2095518"/>
                <a:gd name="connsiteX68" fmla="*/ 3371849 w 4712525"/>
                <a:gd name="connsiteY68" fmla="*/ 712012 h 2095518"/>
                <a:gd name="connsiteX69" fmla="*/ 3407567 w 4712525"/>
                <a:gd name="connsiteY69" fmla="*/ 723915 h 2095518"/>
                <a:gd name="connsiteX70" fmla="*/ 3426616 w 4712525"/>
                <a:gd name="connsiteY70" fmla="*/ 659620 h 2095518"/>
                <a:gd name="connsiteX71" fmla="*/ 3505199 w 4712525"/>
                <a:gd name="connsiteY71" fmla="*/ 671527 h 2095518"/>
                <a:gd name="connsiteX72" fmla="*/ 3531392 w 4712525"/>
                <a:gd name="connsiteY72" fmla="*/ 623902 h 2095518"/>
                <a:gd name="connsiteX73" fmla="*/ 3562348 w 4712525"/>
                <a:gd name="connsiteY73" fmla="*/ 631046 h 2095518"/>
                <a:gd name="connsiteX74" fmla="*/ 3600448 w 4712525"/>
                <a:gd name="connsiteY74" fmla="*/ 583421 h 2095518"/>
                <a:gd name="connsiteX75" fmla="*/ 3664742 w 4712525"/>
                <a:gd name="connsiteY75" fmla="*/ 600090 h 2095518"/>
                <a:gd name="connsiteX76" fmla="*/ 3686173 w 4712525"/>
                <a:gd name="connsiteY76" fmla="*/ 569133 h 2095518"/>
                <a:gd name="connsiteX77" fmla="*/ 3750467 w 4712525"/>
                <a:gd name="connsiteY77" fmla="*/ 592946 h 2095518"/>
                <a:gd name="connsiteX78" fmla="*/ 3762373 w 4712525"/>
                <a:gd name="connsiteY78" fmla="*/ 552465 h 2095518"/>
                <a:gd name="connsiteX79" fmla="*/ 3843336 w 4712525"/>
                <a:gd name="connsiteY79" fmla="*/ 564371 h 2095518"/>
                <a:gd name="connsiteX80" fmla="*/ 3921919 w 4712525"/>
                <a:gd name="connsiteY80" fmla="*/ 542943 h 2095518"/>
                <a:gd name="connsiteX81" fmla="*/ 3967161 w 4712525"/>
                <a:gd name="connsiteY81" fmla="*/ 492933 h 2095518"/>
                <a:gd name="connsiteX82" fmla="*/ 4048123 w 4712525"/>
                <a:gd name="connsiteY82" fmla="*/ 481028 h 2095518"/>
                <a:gd name="connsiteX83" fmla="*/ 4131467 w 4712525"/>
                <a:gd name="connsiteY83" fmla="*/ 442927 h 2095518"/>
                <a:gd name="connsiteX84" fmla="*/ 4188617 w 4712525"/>
                <a:gd name="connsiteY84" fmla="*/ 378633 h 2095518"/>
                <a:gd name="connsiteX85" fmla="*/ 4264817 w 4712525"/>
                <a:gd name="connsiteY85" fmla="*/ 311959 h 2095518"/>
                <a:gd name="connsiteX86" fmla="*/ 4379117 w 4712525"/>
                <a:gd name="connsiteY86" fmla="*/ 259571 h 2095518"/>
                <a:gd name="connsiteX87" fmla="*/ 4500560 w 4712525"/>
                <a:gd name="connsiteY87" fmla="*/ 178609 h 2095518"/>
                <a:gd name="connsiteX88" fmla="*/ 4576762 w 4712525"/>
                <a:gd name="connsiteY88" fmla="*/ 169085 h 2095518"/>
                <a:gd name="connsiteX89" fmla="*/ 4648198 w 4712525"/>
                <a:gd name="connsiteY89" fmla="*/ 76215 h 2095518"/>
                <a:gd name="connsiteX90" fmla="*/ 4712525 w 4712525"/>
                <a:gd name="connsiteY90"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16792 w 4712525"/>
                <a:gd name="connsiteY17" fmla="*/ 1774046 h 2095518"/>
                <a:gd name="connsiteX18" fmla="*/ 1035842 w 4712525"/>
                <a:gd name="connsiteY18" fmla="*/ 1747852 h 2095518"/>
                <a:gd name="connsiteX19" fmla="*/ 1116804 w 4712525"/>
                <a:gd name="connsiteY19" fmla="*/ 1757378 h 2095518"/>
                <a:gd name="connsiteX20" fmla="*/ 1133473 w 4712525"/>
                <a:gd name="connsiteY20" fmla="*/ 1714515 h 2095518"/>
                <a:gd name="connsiteX21" fmla="*/ 1197767 w 4712525"/>
                <a:gd name="connsiteY21" fmla="*/ 1719277 h 2095518"/>
                <a:gd name="connsiteX22" fmla="*/ 1245393 w 4712525"/>
                <a:gd name="connsiteY22" fmla="*/ 1652602 h 2095518"/>
                <a:gd name="connsiteX23" fmla="*/ 1366835 w 4712525"/>
                <a:gd name="connsiteY23" fmla="*/ 1650221 h 2095518"/>
                <a:gd name="connsiteX24" fmla="*/ 1366836 w 4712525"/>
                <a:gd name="connsiteY24" fmla="*/ 1597833 h 2095518"/>
                <a:gd name="connsiteX25" fmla="*/ 1433514 w 4712525"/>
                <a:gd name="connsiteY25" fmla="*/ 1576405 h 2095518"/>
                <a:gd name="connsiteX26" fmla="*/ 1485898 w 4712525"/>
                <a:gd name="connsiteY26" fmla="*/ 1581164 h 2095518"/>
                <a:gd name="connsiteX27" fmla="*/ 1500186 w 4712525"/>
                <a:gd name="connsiteY27" fmla="*/ 1547827 h 2095518"/>
                <a:gd name="connsiteX28" fmla="*/ 1538285 w 4712525"/>
                <a:gd name="connsiteY28" fmla="*/ 1562115 h 2095518"/>
                <a:gd name="connsiteX29" fmla="*/ 1550192 w 4712525"/>
                <a:gd name="connsiteY29" fmla="*/ 1526396 h 2095518"/>
                <a:gd name="connsiteX30" fmla="*/ 1612104 w 4712525"/>
                <a:gd name="connsiteY30" fmla="*/ 1540683 h 2095518"/>
                <a:gd name="connsiteX31" fmla="*/ 1609723 w 4712525"/>
                <a:gd name="connsiteY31" fmla="*/ 1495439 h 2095518"/>
                <a:gd name="connsiteX32" fmla="*/ 1654967 w 4712525"/>
                <a:gd name="connsiteY32" fmla="*/ 1500202 h 2095518"/>
                <a:gd name="connsiteX33" fmla="*/ 1664492 w 4712525"/>
                <a:gd name="connsiteY33" fmla="*/ 1462102 h 2095518"/>
                <a:gd name="connsiteX34" fmla="*/ 1728786 w 4712525"/>
                <a:gd name="connsiteY34" fmla="*/ 1471628 h 2095518"/>
                <a:gd name="connsiteX35" fmla="*/ 1743073 w 4712525"/>
                <a:gd name="connsiteY35" fmla="*/ 1431145 h 2095518"/>
                <a:gd name="connsiteX36" fmla="*/ 1793079 w 4712525"/>
                <a:gd name="connsiteY36" fmla="*/ 1443051 h 2095518"/>
                <a:gd name="connsiteX37" fmla="*/ 1797842 w 4712525"/>
                <a:gd name="connsiteY37" fmla="*/ 1397809 h 2095518"/>
                <a:gd name="connsiteX38" fmla="*/ 1900238 w 4712525"/>
                <a:gd name="connsiteY38" fmla="*/ 1402573 h 2095518"/>
                <a:gd name="connsiteX39" fmla="*/ 1921667 w 4712525"/>
                <a:gd name="connsiteY39" fmla="*/ 1343040 h 2095518"/>
                <a:gd name="connsiteX40" fmla="*/ 1962148 w 4712525"/>
                <a:gd name="connsiteY40" fmla="*/ 1340659 h 2095518"/>
                <a:gd name="connsiteX41" fmla="*/ 1976435 w 4712525"/>
                <a:gd name="connsiteY41" fmla="*/ 1304940 h 2095518"/>
                <a:gd name="connsiteX42" fmla="*/ 2038349 w 4712525"/>
                <a:gd name="connsiteY42" fmla="*/ 1314465 h 2095518"/>
                <a:gd name="connsiteX43" fmla="*/ 2055016 w 4712525"/>
                <a:gd name="connsiteY43" fmla="*/ 1285890 h 2095518"/>
                <a:gd name="connsiteX44" fmla="*/ 2124073 w 4712525"/>
                <a:gd name="connsiteY44" fmla="*/ 1295415 h 2095518"/>
                <a:gd name="connsiteX45" fmla="*/ 2135979 w 4712525"/>
                <a:gd name="connsiteY45" fmla="*/ 1264459 h 2095518"/>
                <a:gd name="connsiteX46" fmla="*/ 2221707 w 4712525"/>
                <a:gd name="connsiteY46" fmla="*/ 1276367 h 2095518"/>
                <a:gd name="connsiteX47" fmla="*/ 2245517 w 4712525"/>
                <a:gd name="connsiteY47" fmla="*/ 1235884 h 2095518"/>
                <a:gd name="connsiteX48" fmla="*/ 2326479 w 4712525"/>
                <a:gd name="connsiteY48" fmla="*/ 1238264 h 2095518"/>
                <a:gd name="connsiteX49" fmla="*/ 2405060 w 4712525"/>
                <a:gd name="connsiteY49" fmla="*/ 1226359 h 2095518"/>
                <a:gd name="connsiteX50" fmla="*/ 2445542 w 4712525"/>
                <a:gd name="connsiteY50" fmla="*/ 1183496 h 2095518"/>
                <a:gd name="connsiteX51" fmla="*/ 2497929 w 4712525"/>
                <a:gd name="connsiteY51" fmla="*/ 1178734 h 2095518"/>
                <a:gd name="connsiteX52" fmla="*/ 2540792 w 4712525"/>
                <a:gd name="connsiteY52" fmla="*/ 1100152 h 2095518"/>
                <a:gd name="connsiteX53" fmla="*/ 2667000 w 4712525"/>
                <a:gd name="connsiteY53" fmla="*/ 1102536 h 2095518"/>
                <a:gd name="connsiteX54" fmla="*/ 2681286 w 4712525"/>
                <a:gd name="connsiteY54" fmla="*/ 1059671 h 2095518"/>
                <a:gd name="connsiteX55" fmla="*/ 2736054 w 4712525"/>
                <a:gd name="connsiteY55" fmla="*/ 1062052 h 2095518"/>
                <a:gd name="connsiteX56" fmla="*/ 2743198 w 4712525"/>
                <a:gd name="connsiteY56" fmla="*/ 1000140 h 2095518"/>
                <a:gd name="connsiteX57" fmla="*/ 2805110 w 4712525"/>
                <a:gd name="connsiteY57" fmla="*/ 1007284 h 2095518"/>
                <a:gd name="connsiteX58" fmla="*/ 2805111 w 4712525"/>
                <a:gd name="connsiteY58" fmla="*/ 959659 h 2095518"/>
                <a:gd name="connsiteX59" fmla="*/ 2852736 w 4712525"/>
                <a:gd name="connsiteY59" fmla="*/ 952515 h 2095518"/>
                <a:gd name="connsiteX60" fmla="*/ 2859879 w 4712525"/>
                <a:gd name="connsiteY60" fmla="*/ 902509 h 2095518"/>
                <a:gd name="connsiteX61" fmla="*/ 2974179 w 4712525"/>
                <a:gd name="connsiteY61" fmla="*/ 914415 h 2095518"/>
                <a:gd name="connsiteX62" fmla="*/ 2993229 w 4712525"/>
                <a:gd name="connsiteY62" fmla="*/ 864409 h 2095518"/>
                <a:gd name="connsiteX63" fmla="*/ 3045616 w 4712525"/>
                <a:gd name="connsiteY63" fmla="*/ 869171 h 2095518"/>
                <a:gd name="connsiteX64" fmla="*/ 3181347 w 4712525"/>
                <a:gd name="connsiteY64" fmla="*/ 802496 h 2095518"/>
                <a:gd name="connsiteX65" fmla="*/ 3228972 w 4712525"/>
                <a:gd name="connsiteY65" fmla="*/ 792971 h 2095518"/>
                <a:gd name="connsiteX66" fmla="*/ 3236117 w 4712525"/>
                <a:gd name="connsiteY66" fmla="*/ 766777 h 2095518"/>
                <a:gd name="connsiteX67" fmla="*/ 3333749 w 4712525"/>
                <a:gd name="connsiteY67" fmla="*/ 766778 h 2095518"/>
                <a:gd name="connsiteX68" fmla="*/ 3371849 w 4712525"/>
                <a:gd name="connsiteY68" fmla="*/ 712012 h 2095518"/>
                <a:gd name="connsiteX69" fmla="*/ 3407567 w 4712525"/>
                <a:gd name="connsiteY69" fmla="*/ 723915 h 2095518"/>
                <a:gd name="connsiteX70" fmla="*/ 3426616 w 4712525"/>
                <a:gd name="connsiteY70" fmla="*/ 659620 h 2095518"/>
                <a:gd name="connsiteX71" fmla="*/ 3505199 w 4712525"/>
                <a:gd name="connsiteY71" fmla="*/ 671527 h 2095518"/>
                <a:gd name="connsiteX72" fmla="*/ 3531392 w 4712525"/>
                <a:gd name="connsiteY72" fmla="*/ 623902 h 2095518"/>
                <a:gd name="connsiteX73" fmla="*/ 3562348 w 4712525"/>
                <a:gd name="connsiteY73" fmla="*/ 631046 h 2095518"/>
                <a:gd name="connsiteX74" fmla="*/ 3600448 w 4712525"/>
                <a:gd name="connsiteY74" fmla="*/ 583421 h 2095518"/>
                <a:gd name="connsiteX75" fmla="*/ 3664742 w 4712525"/>
                <a:gd name="connsiteY75" fmla="*/ 600090 h 2095518"/>
                <a:gd name="connsiteX76" fmla="*/ 3686173 w 4712525"/>
                <a:gd name="connsiteY76" fmla="*/ 569133 h 2095518"/>
                <a:gd name="connsiteX77" fmla="*/ 3750467 w 4712525"/>
                <a:gd name="connsiteY77" fmla="*/ 592946 h 2095518"/>
                <a:gd name="connsiteX78" fmla="*/ 3762373 w 4712525"/>
                <a:gd name="connsiteY78" fmla="*/ 552465 h 2095518"/>
                <a:gd name="connsiteX79" fmla="*/ 3843336 w 4712525"/>
                <a:gd name="connsiteY79" fmla="*/ 564371 h 2095518"/>
                <a:gd name="connsiteX80" fmla="*/ 3921919 w 4712525"/>
                <a:gd name="connsiteY80" fmla="*/ 542943 h 2095518"/>
                <a:gd name="connsiteX81" fmla="*/ 3967161 w 4712525"/>
                <a:gd name="connsiteY81" fmla="*/ 492933 h 2095518"/>
                <a:gd name="connsiteX82" fmla="*/ 4048123 w 4712525"/>
                <a:gd name="connsiteY82" fmla="*/ 481028 h 2095518"/>
                <a:gd name="connsiteX83" fmla="*/ 4131467 w 4712525"/>
                <a:gd name="connsiteY83" fmla="*/ 442927 h 2095518"/>
                <a:gd name="connsiteX84" fmla="*/ 4188617 w 4712525"/>
                <a:gd name="connsiteY84" fmla="*/ 378633 h 2095518"/>
                <a:gd name="connsiteX85" fmla="*/ 4264817 w 4712525"/>
                <a:gd name="connsiteY85" fmla="*/ 311959 h 2095518"/>
                <a:gd name="connsiteX86" fmla="*/ 4379117 w 4712525"/>
                <a:gd name="connsiteY86" fmla="*/ 259571 h 2095518"/>
                <a:gd name="connsiteX87" fmla="*/ 4500560 w 4712525"/>
                <a:gd name="connsiteY87" fmla="*/ 178609 h 2095518"/>
                <a:gd name="connsiteX88" fmla="*/ 4576762 w 4712525"/>
                <a:gd name="connsiteY88" fmla="*/ 169085 h 2095518"/>
                <a:gd name="connsiteX89" fmla="*/ 4648198 w 4712525"/>
                <a:gd name="connsiteY89" fmla="*/ 76215 h 2095518"/>
                <a:gd name="connsiteX90" fmla="*/ 4712525 w 4712525"/>
                <a:gd name="connsiteY90"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35842 w 4712525"/>
                <a:gd name="connsiteY17" fmla="*/ 1747852 h 2095518"/>
                <a:gd name="connsiteX18" fmla="*/ 1116804 w 4712525"/>
                <a:gd name="connsiteY18" fmla="*/ 1757378 h 2095518"/>
                <a:gd name="connsiteX19" fmla="*/ 1133473 w 4712525"/>
                <a:gd name="connsiteY19" fmla="*/ 1714515 h 2095518"/>
                <a:gd name="connsiteX20" fmla="*/ 1197767 w 4712525"/>
                <a:gd name="connsiteY20" fmla="*/ 1719277 h 2095518"/>
                <a:gd name="connsiteX21" fmla="*/ 1245393 w 4712525"/>
                <a:gd name="connsiteY21" fmla="*/ 1652602 h 2095518"/>
                <a:gd name="connsiteX22" fmla="*/ 1366835 w 4712525"/>
                <a:gd name="connsiteY22" fmla="*/ 1650221 h 2095518"/>
                <a:gd name="connsiteX23" fmla="*/ 1366836 w 4712525"/>
                <a:gd name="connsiteY23" fmla="*/ 1597833 h 2095518"/>
                <a:gd name="connsiteX24" fmla="*/ 1433514 w 4712525"/>
                <a:gd name="connsiteY24" fmla="*/ 1576405 h 2095518"/>
                <a:gd name="connsiteX25" fmla="*/ 1485898 w 4712525"/>
                <a:gd name="connsiteY25" fmla="*/ 1581164 h 2095518"/>
                <a:gd name="connsiteX26" fmla="*/ 1500186 w 4712525"/>
                <a:gd name="connsiteY26" fmla="*/ 1547827 h 2095518"/>
                <a:gd name="connsiteX27" fmla="*/ 1538285 w 4712525"/>
                <a:gd name="connsiteY27" fmla="*/ 1562115 h 2095518"/>
                <a:gd name="connsiteX28" fmla="*/ 1550192 w 4712525"/>
                <a:gd name="connsiteY28" fmla="*/ 1526396 h 2095518"/>
                <a:gd name="connsiteX29" fmla="*/ 1612104 w 4712525"/>
                <a:gd name="connsiteY29" fmla="*/ 1540683 h 2095518"/>
                <a:gd name="connsiteX30" fmla="*/ 1609723 w 4712525"/>
                <a:gd name="connsiteY30" fmla="*/ 1495439 h 2095518"/>
                <a:gd name="connsiteX31" fmla="*/ 1654967 w 4712525"/>
                <a:gd name="connsiteY31" fmla="*/ 1500202 h 2095518"/>
                <a:gd name="connsiteX32" fmla="*/ 1664492 w 4712525"/>
                <a:gd name="connsiteY32" fmla="*/ 1462102 h 2095518"/>
                <a:gd name="connsiteX33" fmla="*/ 1728786 w 4712525"/>
                <a:gd name="connsiteY33" fmla="*/ 1471628 h 2095518"/>
                <a:gd name="connsiteX34" fmla="*/ 1743073 w 4712525"/>
                <a:gd name="connsiteY34" fmla="*/ 1431145 h 2095518"/>
                <a:gd name="connsiteX35" fmla="*/ 1793079 w 4712525"/>
                <a:gd name="connsiteY35" fmla="*/ 1443051 h 2095518"/>
                <a:gd name="connsiteX36" fmla="*/ 1797842 w 4712525"/>
                <a:gd name="connsiteY36" fmla="*/ 1397809 h 2095518"/>
                <a:gd name="connsiteX37" fmla="*/ 1900238 w 4712525"/>
                <a:gd name="connsiteY37" fmla="*/ 1402573 h 2095518"/>
                <a:gd name="connsiteX38" fmla="*/ 1921667 w 4712525"/>
                <a:gd name="connsiteY38" fmla="*/ 1343040 h 2095518"/>
                <a:gd name="connsiteX39" fmla="*/ 1962148 w 4712525"/>
                <a:gd name="connsiteY39" fmla="*/ 1340659 h 2095518"/>
                <a:gd name="connsiteX40" fmla="*/ 1976435 w 4712525"/>
                <a:gd name="connsiteY40" fmla="*/ 1304940 h 2095518"/>
                <a:gd name="connsiteX41" fmla="*/ 2038349 w 4712525"/>
                <a:gd name="connsiteY41" fmla="*/ 1314465 h 2095518"/>
                <a:gd name="connsiteX42" fmla="*/ 2055016 w 4712525"/>
                <a:gd name="connsiteY42" fmla="*/ 1285890 h 2095518"/>
                <a:gd name="connsiteX43" fmla="*/ 2124073 w 4712525"/>
                <a:gd name="connsiteY43" fmla="*/ 1295415 h 2095518"/>
                <a:gd name="connsiteX44" fmla="*/ 2135979 w 4712525"/>
                <a:gd name="connsiteY44" fmla="*/ 1264459 h 2095518"/>
                <a:gd name="connsiteX45" fmla="*/ 2221707 w 4712525"/>
                <a:gd name="connsiteY45" fmla="*/ 1276367 h 2095518"/>
                <a:gd name="connsiteX46" fmla="*/ 2245517 w 4712525"/>
                <a:gd name="connsiteY46" fmla="*/ 1235884 h 2095518"/>
                <a:gd name="connsiteX47" fmla="*/ 2326479 w 4712525"/>
                <a:gd name="connsiteY47" fmla="*/ 1238264 h 2095518"/>
                <a:gd name="connsiteX48" fmla="*/ 2405060 w 4712525"/>
                <a:gd name="connsiteY48" fmla="*/ 1226359 h 2095518"/>
                <a:gd name="connsiteX49" fmla="*/ 2445542 w 4712525"/>
                <a:gd name="connsiteY49" fmla="*/ 1183496 h 2095518"/>
                <a:gd name="connsiteX50" fmla="*/ 2497929 w 4712525"/>
                <a:gd name="connsiteY50" fmla="*/ 1178734 h 2095518"/>
                <a:gd name="connsiteX51" fmla="*/ 2540792 w 4712525"/>
                <a:gd name="connsiteY51" fmla="*/ 1100152 h 2095518"/>
                <a:gd name="connsiteX52" fmla="*/ 2667000 w 4712525"/>
                <a:gd name="connsiteY52" fmla="*/ 1102536 h 2095518"/>
                <a:gd name="connsiteX53" fmla="*/ 2681286 w 4712525"/>
                <a:gd name="connsiteY53" fmla="*/ 1059671 h 2095518"/>
                <a:gd name="connsiteX54" fmla="*/ 2736054 w 4712525"/>
                <a:gd name="connsiteY54" fmla="*/ 1062052 h 2095518"/>
                <a:gd name="connsiteX55" fmla="*/ 2743198 w 4712525"/>
                <a:gd name="connsiteY55" fmla="*/ 1000140 h 2095518"/>
                <a:gd name="connsiteX56" fmla="*/ 2805110 w 4712525"/>
                <a:gd name="connsiteY56" fmla="*/ 1007284 h 2095518"/>
                <a:gd name="connsiteX57" fmla="*/ 2805111 w 4712525"/>
                <a:gd name="connsiteY57" fmla="*/ 959659 h 2095518"/>
                <a:gd name="connsiteX58" fmla="*/ 2852736 w 4712525"/>
                <a:gd name="connsiteY58" fmla="*/ 952515 h 2095518"/>
                <a:gd name="connsiteX59" fmla="*/ 2859879 w 4712525"/>
                <a:gd name="connsiteY59" fmla="*/ 902509 h 2095518"/>
                <a:gd name="connsiteX60" fmla="*/ 2974179 w 4712525"/>
                <a:gd name="connsiteY60" fmla="*/ 914415 h 2095518"/>
                <a:gd name="connsiteX61" fmla="*/ 2993229 w 4712525"/>
                <a:gd name="connsiteY61" fmla="*/ 864409 h 2095518"/>
                <a:gd name="connsiteX62" fmla="*/ 3045616 w 4712525"/>
                <a:gd name="connsiteY62" fmla="*/ 869171 h 2095518"/>
                <a:gd name="connsiteX63" fmla="*/ 3181347 w 4712525"/>
                <a:gd name="connsiteY63" fmla="*/ 802496 h 2095518"/>
                <a:gd name="connsiteX64" fmla="*/ 3228972 w 4712525"/>
                <a:gd name="connsiteY64" fmla="*/ 792971 h 2095518"/>
                <a:gd name="connsiteX65" fmla="*/ 3236117 w 4712525"/>
                <a:gd name="connsiteY65" fmla="*/ 766777 h 2095518"/>
                <a:gd name="connsiteX66" fmla="*/ 3333749 w 4712525"/>
                <a:gd name="connsiteY66" fmla="*/ 766778 h 2095518"/>
                <a:gd name="connsiteX67" fmla="*/ 3371849 w 4712525"/>
                <a:gd name="connsiteY67" fmla="*/ 712012 h 2095518"/>
                <a:gd name="connsiteX68" fmla="*/ 3407567 w 4712525"/>
                <a:gd name="connsiteY68" fmla="*/ 723915 h 2095518"/>
                <a:gd name="connsiteX69" fmla="*/ 3426616 w 4712525"/>
                <a:gd name="connsiteY69" fmla="*/ 659620 h 2095518"/>
                <a:gd name="connsiteX70" fmla="*/ 3505199 w 4712525"/>
                <a:gd name="connsiteY70" fmla="*/ 671527 h 2095518"/>
                <a:gd name="connsiteX71" fmla="*/ 3531392 w 4712525"/>
                <a:gd name="connsiteY71" fmla="*/ 623902 h 2095518"/>
                <a:gd name="connsiteX72" fmla="*/ 3562348 w 4712525"/>
                <a:gd name="connsiteY72" fmla="*/ 631046 h 2095518"/>
                <a:gd name="connsiteX73" fmla="*/ 3600448 w 4712525"/>
                <a:gd name="connsiteY73" fmla="*/ 583421 h 2095518"/>
                <a:gd name="connsiteX74" fmla="*/ 3664742 w 4712525"/>
                <a:gd name="connsiteY74" fmla="*/ 600090 h 2095518"/>
                <a:gd name="connsiteX75" fmla="*/ 3686173 w 4712525"/>
                <a:gd name="connsiteY75" fmla="*/ 569133 h 2095518"/>
                <a:gd name="connsiteX76" fmla="*/ 3750467 w 4712525"/>
                <a:gd name="connsiteY76" fmla="*/ 592946 h 2095518"/>
                <a:gd name="connsiteX77" fmla="*/ 3762373 w 4712525"/>
                <a:gd name="connsiteY77" fmla="*/ 552465 h 2095518"/>
                <a:gd name="connsiteX78" fmla="*/ 3843336 w 4712525"/>
                <a:gd name="connsiteY78" fmla="*/ 564371 h 2095518"/>
                <a:gd name="connsiteX79" fmla="*/ 3921919 w 4712525"/>
                <a:gd name="connsiteY79" fmla="*/ 542943 h 2095518"/>
                <a:gd name="connsiteX80" fmla="*/ 3967161 w 4712525"/>
                <a:gd name="connsiteY80" fmla="*/ 492933 h 2095518"/>
                <a:gd name="connsiteX81" fmla="*/ 4048123 w 4712525"/>
                <a:gd name="connsiteY81" fmla="*/ 481028 h 2095518"/>
                <a:gd name="connsiteX82" fmla="*/ 4131467 w 4712525"/>
                <a:gd name="connsiteY82" fmla="*/ 442927 h 2095518"/>
                <a:gd name="connsiteX83" fmla="*/ 4188617 w 4712525"/>
                <a:gd name="connsiteY83" fmla="*/ 378633 h 2095518"/>
                <a:gd name="connsiteX84" fmla="*/ 4264817 w 4712525"/>
                <a:gd name="connsiteY84" fmla="*/ 311959 h 2095518"/>
                <a:gd name="connsiteX85" fmla="*/ 4379117 w 4712525"/>
                <a:gd name="connsiteY85" fmla="*/ 259571 h 2095518"/>
                <a:gd name="connsiteX86" fmla="*/ 4500560 w 4712525"/>
                <a:gd name="connsiteY86" fmla="*/ 178609 h 2095518"/>
                <a:gd name="connsiteX87" fmla="*/ 4576762 w 4712525"/>
                <a:gd name="connsiteY87" fmla="*/ 169085 h 2095518"/>
                <a:gd name="connsiteX88" fmla="*/ 4648198 w 4712525"/>
                <a:gd name="connsiteY88" fmla="*/ 76215 h 2095518"/>
                <a:gd name="connsiteX89" fmla="*/ 4712525 w 4712525"/>
                <a:gd name="connsiteY89"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16804 w 4712525"/>
                <a:gd name="connsiteY18" fmla="*/ 1757378 h 2095518"/>
                <a:gd name="connsiteX19" fmla="*/ 1133473 w 4712525"/>
                <a:gd name="connsiteY19" fmla="*/ 1714515 h 2095518"/>
                <a:gd name="connsiteX20" fmla="*/ 1197767 w 4712525"/>
                <a:gd name="connsiteY20" fmla="*/ 1719277 h 2095518"/>
                <a:gd name="connsiteX21" fmla="*/ 1245393 w 4712525"/>
                <a:gd name="connsiteY21" fmla="*/ 1652602 h 2095518"/>
                <a:gd name="connsiteX22" fmla="*/ 1366835 w 4712525"/>
                <a:gd name="connsiteY22" fmla="*/ 1650221 h 2095518"/>
                <a:gd name="connsiteX23" fmla="*/ 1366836 w 4712525"/>
                <a:gd name="connsiteY23" fmla="*/ 1597833 h 2095518"/>
                <a:gd name="connsiteX24" fmla="*/ 1433514 w 4712525"/>
                <a:gd name="connsiteY24" fmla="*/ 1576405 h 2095518"/>
                <a:gd name="connsiteX25" fmla="*/ 1485898 w 4712525"/>
                <a:gd name="connsiteY25" fmla="*/ 1581164 h 2095518"/>
                <a:gd name="connsiteX26" fmla="*/ 1500186 w 4712525"/>
                <a:gd name="connsiteY26" fmla="*/ 1547827 h 2095518"/>
                <a:gd name="connsiteX27" fmla="*/ 1538285 w 4712525"/>
                <a:gd name="connsiteY27" fmla="*/ 1562115 h 2095518"/>
                <a:gd name="connsiteX28" fmla="*/ 1550192 w 4712525"/>
                <a:gd name="connsiteY28" fmla="*/ 1526396 h 2095518"/>
                <a:gd name="connsiteX29" fmla="*/ 1612104 w 4712525"/>
                <a:gd name="connsiteY29" fmla="*/ 1540683 h 2095518"/>
                <a:gd name="connsiteX30" fmla="*/ 1609723 w 4712525"/>
                <a:gd name="connsiteY30" fmla="*/ 1495439 h 2095518"/>
                <a:gd name="connsiteX31" fmla="*/ 1654967 w 4712525"/>
                <a:gd name="connsiteY31" fmla="*/ 1500202 h 2095518"/>
                <a:gd name="connsiteX32" fmla="*/ 1664492 w 4712525"/>
                <a:gd name="connsiteY32" fmla="*/ 1462102 h 2095518"/>
                <a:gd name="connsiteX33" fmla="*/ 1728786 w 4712525"/>
                <a:gd name="connsiteY33" fmla="*/ 1471628 h 2095518"/>
                <a:gd name="connsiteX34" fmla="*/ 1743073 w 4712525"/>
                <a:gd name="connsiteY34" fmla="*/ 1431145 h 2095518"/>
                <a:gd name="connsiteX35" fmla="*/ 1793079 w 4712525"/>
                <a:gd name="connsiteY35" fmla="*/ 1443051 h 2095518"/>
                <a:gd name="connsiteX36" fmla="*/ 1797842 w 4712525"/>
                <a:gd name="connsiteY36" fmla="*/ 1397809 h 2095518"/>
                <a:gd name="connsiteX37" fmla="*/ 1900238 w 4712525"/>
                <a:gd name="connsiteY37" fmla="*/ 1402573 h 2095518"/>
                <a:gd name="connsiteX38" fmla="*/ 1921667 w 4712525"/>
                <a:gd name="connsiteY38" fmla="*/ 1343040 h 2095518"/>
                <a:gd name="connsiteX39" fmla="*/ 1962148 w 4712525"/>
                <a:gd name="connsiteY39" fmla="*/ 1340659 h 2095518"/>
                <a:gd name="connsiteX40" fmla="*/ 1976435 w 4712525"/>
                <a:gd name="connsiteY40" fmla="*/ 1304940 h 2095518"/>
                <a:gd name="connsiteX41" fmla="*/ 2038349 w 4712525"/>
                <a:gd name="connsiteY41" fmla="*/ 1314465 h 2095518"/>
                <a:gd name="connsiteX42" fmla="*/ 2055016 w 4712525"/>
                <a:gd name="connsiteY42" fmla="*/ 1285890 h 2095518"/>
                <a:gd name="connsiteX43" fmla="*/ 2124073 w 4712525"/>
                <a:gd name="connsiteY43" fmla="*/ 1295415 h 2095518"/>
                <a:gd name="connsiteX44" fmla="*/ 2135979 w 4712525"/>
                <a:gd name="connsiteY44" fmla="*/ 1264459 h 2095518"/>
                <a:gd name="connsiteX45" fmla="*/ 2221707 w 4712525"/>
                <a:gd name="connsiteY45" fmla="*/ 1276367 h 2095518"/>
                <a:gd name="connsiteX46" fmla="*/ 2245517 w 4712525"/>
                <a:gd name="connsiteY46" fmla="*/ 1235884 h 2095518"/>
                <a:gd name="connsiteX47" fmla="*/ 2326479 w 4712525"/>
                <a:gd name="connsiteY47" fmla="*/ 1238264 h 2095518"/>
                <a:gd name="connsiteX48" fmla="*/ 2405060 w 4712525"/>
                <a:gd name="connsiteY48" fmla="*/ 1226359 h 2095518"/>
                <a:gd name="connsiteX49" fmla="*/ 2445542 w 4712525"/>
                <a:gd name="connsiteY49" fmla="*/ 1183496 h 2095518"/>
                <a:gd name="connsiteX50" fmla="*/ 2497929 w 4712525"/>
                <a:gd name="connsiteY50" fmla="*/ 1178734 h 2095518"/>
                <a:gd name="connsiteX51" fmla="*/ 2540792 w 4712525"/>
                <a:gd name="connsiteY51" fmla="*/ 1100152 h 2095518"/>
                <a:gd name="connsiteX52" fmla="*/ 2667000 w 4712525"/>
                <a:gd name="connsiteY52" fmla="*/ 1102536 h 2095518"/>
                <a:gd name="connsiteX53" fmla="*/ 2681286 w 4712525"/>
                <a:gd name="connsiteY53" fmla="*/ 1059671 h 2095518"/>
                <a:gd name="connsiteX54" fmla="*/ 2736054 w 4712525"/>
                <a:gd name="connsiteY54" fmla="*/ 1062052 h 2095518"/>
                <a:gd name="connsiteX55" fmla="*/ 2743198 w 4712525"/>
                <a:gd name="connsiteY55" fmla="*/ 1000140 h 2095518"/>
                <a:gd name="connsiteX56" fmla="*/ 2805110 w 4712525"/>
                <a:gd name="connsiteY56" fmla="*/ 1007284 h 2095518"/>
                <a:gd name="connsiteX57" fmla="*/ 2805111 w 4712525"/>
                <a:gd name="connsiteY57" fmla="*/ 959659 h 2095518"/>
                <a:gd name="connsiteX58" fmla="*/ 2852736 w 4712525"/>
                <a:gd name="connsiteY58" fmla="*/ 952515 h 2095518"/>
                <a:gd name="connsiteX59" fmla="*/ 2859879 w 4712525"/>
                <a:gd name="connsiteY59" fmla="*/ 902509 h 2095518"/>
                <a:gd name="connsiteX60" fmla="*/ 2974179 w 4712525"/>
                <a:gd name="connsiteY60" fmla="*/ 914415 h 2095518"/>
                <a:gd name="connsiteX61" fmla="*/ 2993229 w 4712525"/>
                <a:gd name="connsiteY61" fmla="*/ 864409 h 2095518"/>
                <a:gd name="connsiteX62" fmla="*/ 3045616 w 4712525"/>
                <a:gd name="connsiteY62" fmla="*/ 869171 h 2095518"/>
                <a:gd name="connsiteX63" fmla="*/ 3181347 w 4712525"/>
                <a:gd name="connsiteY63" fmla="*/ 802496 h 2095518"/>
                <a:gd name="connsiteX64" fmla="*/ 3228972 w 4712525"/>
                <a:gd name="connsiteY64" fmla="*/ 792971 h 2095518"/>
                <a:gd name="connsiteX65" fmla="*/ 3236117 w 4712525"/>
                <a:gd name="connsiteY65" fmla="*/ 766777 h 2095518"/>
                <a:gd name="connsiteX66" fmla="*/ 3333749 w 4712525"/>
                <a:gd name="connsiteY66" fmla="*/ 766778 h 2095518"/>
                <a:gd name="connsiteX67" fmla="*/ 3371849 w 4712525"/>
                <a:gd name="connsiteY67" fmla="*/ 712012 h 2095518"/>
                <a:gd name="connsiteX68" fmla="*/ 3407567 w 4712525"/>
                <a:gd name="connsiteY68" fmla="*/ 723915 h 2095518"/>
                <a:gd name="connsiteX69" fmla="*/ 3426616 w 4712525"/>
                <a:gd name="connsiteY69" fmla="*/ 659620 h 2095518"/>
                <a:gd name="connsiteX70" fmla="*/ 3505199 w 4712525"/>
                <a:gd name="connsiteY70" fmla="*/ 671527 h 2095518"/>
                <a:gd name="connsiteX71" fmla="*/ 3531392 w 4712525"/>
                <a:gd name="connsiteY71" fmla="*/ 623902 h 2095518"/>
                <a:gd name="connsiteX72" fmla="*/ 3562348 w 4712525"/>
                <a:gd name="connsiteY72" fmla="*/ 631046 h 2095518"/>
                <a:gd name="connsiteX73" fmla="*/ 3600448 w 4712525"/>
                <a:gd name="connsiteY73" fmla="*/ 583421 h 2095518"/>
                <a:gd name="connsiteX74" fmla="*/ 3664742 w 4712525"/>
                <a:gd name="connsiteY74" fmla="*/ 600090 h 2095518"/>
                <a:gd name="connsiteX75" fmla="*/ 3686173 w 4712525"/>
                <a:gd name="connsiteY75" fmla="*/ 569133 h 2095518"/>
                <a:gd name="connsiteX76" fmla="*/ 3750467 w 4712525"/>
                <a:gd name="connsiteY76" fmla="*/ 592946 h 2095518"/>
                <a:gd name="connsiteX77" fmla="*/ 3762373 w 4712525"/>
                <a:gd name="connsiteY77" fmla="*/ 552465 h 2095518"/>
                <a:gd name="connsiteX78" fmla="*/ 3843336 w 4712525"/>
                <a:gd name="connsiteY78" fmla="*/ 564371 h 2095518"/>
                <a:gd name="connsiteX79" fmla="*/ 3921919 w 4712525"/>
                <a:gd name="connsiteY79" fmla="*/ 542943 h 2095518"/>
                <a:gd name="connsiteX80" fmla="*/ 3967161 w 4712525"/>
                <a:gd name="connsiteY80" fmla="*/ 492933 h 2095518"/>
                <a:gd name="connsiteX81" fmla="*/ 4048123 w 4712525"/>
                <a:gd name="connsiteY81" fmla="*/ 481028 h 2095518"/>
                <a:gd name="connsiteX82" fmla="*/ 4131467 w 4712525"/>
                <a:gd name="connsiteY82" fmla="*/ 442927 h 2095518"/>
                <a:gd name="connsiteX83" fmla="*/ 4188617 w 4712525"/>
                <a:gd name="connsiteY83" fmla="*/ 378633 h 2095518"/>
                <a:gd name="connsiteX84" fmla="*/ 4264817 w 4712525"/>
                <a:gd name="connsiteY84" fmla="*/ 311959 h 2095518"/>
                <a:gd name="connsiteX85" fmla="*/ 4379117 w 4712525"/>
                <a:gd name="connsiteY85" fmla="*/ 259571 h 2095518"/>
                <a:gd name="connsiteX86" fmla="*/ 4500560 w 4712525"/>
                <a:gd name="connsiteY86" fmla="*/ 178609 h 2095518"/>
                <a:gd name="connsiteX87" fmla="*/ 4576762 w 4712525"/>
                <a:gd name="connsiteY87" fmla="*/ 169085 h 2095518"/>
                <a:gd name="connsiteX88" fmla="*/ 4648198 w 4712525"/>
                <a:gd name="connsiteY88" fmla="*/ 76215 h 2095518"/>
                <a:gd name="connsiteX89" fmla="*/ 4712525 w 4712525"/>
                <a:gd name="connsiteY89"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33473 w 4712525"/>
                <a:gd name="connsiteY18" fmla="*/ 1714515 h 2095518"/>
                <a:gd name="connsiteX19" fmla="*/ 1197767 w 4712525"/>
                <a:gd name="connsiteY19" fmla="*/ 1719277 h 2095518"/>
                <a:gd name="connsiteX20" fmla="*/ 1245393 w 4712525"/>
                <a:gd name="connsiteY20" fmla="*/ 1652602 h 2095518"/>
                <a:gd name="connsiteX21" fmla="*/ 1366835 w 4712525"/>
                <a:gd name="connsiteY21" fmla="*/ 1650221 h 2095518"/>
                <a:gd name="connsiteX22" fmla="*/ 1366836 w 4712525"/>
                <a:gd name="connsiteY22" fmla="*/ 1597833 h 2095518"/>
                <a:gd name="connsiteX23" fmla="*/ 1433514 w 4712525"/>
                <a:gd name="connsiteY23" fmla="*/ 1576405 h 2095518"/>
                <a:gd name="connsiteX24" fmla="*/ 1485898 w 4712525"/>
                <a:gd name="connsiteY24" fmla="*/ 1581164 h 2095518"/>
                <a:gd name="connsiteX25" fmla="*/ 1500186 w 4712525"/>
                <a:gd name="connsiteY25" fmla="*/ 1547827 h 2095518"/>
                <a:gd name="connsiteX26" fmla="*/ 1538285 w 4712525"/>
                <a:gd name="connsiteY26" fmla="*/ 1562115 h 2095518"/>
                <a:gd name="connsiteX27" fmla="*/ 1550192 w 4712525"/>
                <a:gd name="connsiteY27" fmla="*/ 1526396 h 2095518"/>
                <a:gd name="connsiteX28" fmla="*/ 1612104 w 4712525"/>
                <a:gd name="connsiteY28" fmla="*/ 1540683 h 2095518"/>
                <a:gd name="connsiteX29" fmla="*/ 1609723 w 4712525"/>
                <a:gd name="connsiteY29" fmla="*/ 1495439 h 2095518"/>
                <a:gd name="connsiteX30" fmla="*/ 1654967 w 4712525"/>
                <a:gd name="connsiteY30" fmla="*/ 1500202 h 2095518"/>
                <a:gd name="connsiteX31" fmla="*/ 1664492 w 4712525"/>
                <a:gd name="connsiteY31" fmla="*/ 1462102 h 2095518"/>
                <a:gd name="connsiteX32" fmla="*/ 1728786 w 4712525"/>
                <a:gd name="connsiteY32" fmla="*/ 1471628 h 2095518"/>
                <a:gd name="connsiteX33" fmla="*/ 1743073 w 4712525"/>
                <a:gd name="connsiteY33" fmla="*/ 1431145 h 2095518"/>
                <a:gd name="connsiteX34" fmla="*/ 1793079 w 4712525"/>
                <a:gd name="connsiteY34" fmla="*/ 1443051 h 2095518"/>
                <a:gd name="connsiteX35" fmla="*/ 1797842 w 4712525"/>
                <a:gd name="connsiteY35" fmla="*/ 1397809 h 2095518"/>
                <a:gd name="connsiteX36" fmla="*/ 1900238 w 4712525"/>
                <a:gd name="connsiteY36" fmla="*/ 1402573 h 2095518"/>
                <a:gd name="connsiteX37" fmla="*/ 1921667 w 4712525"/>
                <a:gd name="connsiteY37" fmla="*/ 1343040 h 2095518"/>
                <a:gd name="connsiteX38" fmla="*/ 1962148 w 4712525"/>
                <a:gd name="connsiteY38" fmla="*/ 1340659 h 2095518"/>
                <a:gd name="connsiteX39" fmla="*/ 1976435 w 4712525"/>
                <a:gd name="connsiteY39" fmla="*/ 1304940 h 2095518"/>
                <a:gd name="connsiteX40" fmla="*/ 2038349 w 4712525"/>
                <a:gd name="connsiteY40" fmla="*/ 1314465 h 2095518"/>
                <a:gd name="connsiteX41" fmla="*/ 2055016 w 4712525"/>
                <a:gd name="connsiteY41" fmla="*/ 1285890 h 2095518"/>
                <a:gd name="connsiteX42" fmla="*/ 2124073 w 4712525"/>
                <a:gd name="connsiteY42" fmla="*/ 1295415 h 2095518"/>
                <a:gd name="connsiteX43" fmla="*/ 2135979 w 4712525"/>
                <a:gd name="connsiteY43" fmla="*/ 1264459 h 2095518"/>
                <a:gd name="connsiteX44" fmla="*/ 2221707 w 4712525"/>
                <a:gd name="connsiteY44" fmla="*/ 1276367 h 2095518"/>
                <a:gd name="connsiteX45" fmla="*/ 2245517 w 4712525"/>
                <a:gd name="connsiteY45" fmla="*/ 1235884 h 2095518"/>
                <a:gd name="connsiteX46" fmla="*/ 2326479 w 4712525"/>
                <a:gd name="connsiteY46" fmla="*/ 1238264 h 2095518"/>
                <a:gd name="connsiteX47" fmla="*/ 2405060 w 4712525"/>
                <a:gd name="connsiteY47" fmla="*/ 1226359 h 2095518"/>
                <a:gd name="connsiteX48" fmla="*/ 2445542 w 4712525"/>
                <a:gd name="connsiteY48" fmla="*/ 1183496 h 2095518"/>
                <a:gd name="connsiteX49" fmla="*/ 2497929 w 4712525"/>
                <a:gd name="connsiteY49" fmla="*/ 1178734 h 2095518"/>
                <a:gd name="connsiteX50" fmla="*/ 2540792 w 4712525"/>
                <a:gd name="connsiteY50" fmla="*/ 1100152 h 2095518"/>
                <a:gd name="connsiteX51" fmla="*/ 2667000 w 4712525"/>
                <a:gd name="connsiteY51" fmla="*/ 1102536 h 2095518"/>
                <a:gd name="connsiteX52" fmla="*/ 2681286 w 4712525"/>
                <a:gd name="connsiteY52" fmla="*/ 1059671 h 2095518"/>
                <a:gd name="connsiteX53" fmla="*/ 2736054 w 4712525"/>
                <a:gd name="connsiteY53" fmla="*/ 1062052 h 2095518"/>
                <a:gd name="connsiteX54" fmla="*/ 2743198 w 4712525"/>
                <a:gd name="connsiteY54" fmla="*/ 1000140 h 2095518"/>
                <a:gd name="connsiteX55" fmla="*/ 2805110 w 4712525"/>
                <a:gd name="connsiteY55" fmla="*/ 1007284 h 2095518"/>
                <a:gd name="connsiteX56" fmla="*/ 2805111 w 4712525"/>
                <a:gd name="connsiteY56" fmla="*/ 959659 h 2095518"/>
                <a:gd name="connsiteX57" fmla="*/ 2852736 w 4712525"/>
                <a:gd name="connsiteY57" fmla="*/ 952515 h 2095518"/>
                <a:gd name="connsiteX58" fmla="*/ 2859879 w 4712525"/>
                <a:gd name="connsiteY58" fmla="*/ 902509 h 2095518"/>
                <a:gd name="connsiteX59" fmla="*/ 2974179 w 4712525"/>
                <a:gd name="connsiteY59" fmla="*/ 914415 h 2095518"/>
                <a:gd name="connsiteX60" fmla="*/ 2993229 w 4712525"/>
                <a:gd name="connsiteY60" fmla="*/ 864409 h 2095518"/>
                <a:gd name="connsiteX61" fmla="*/ 3045616 w 4712525"/>
                <a:gd name="connsiteY61" fmla="*/ 869171 h 2095518"/>
                <a:gd name="connsiteX62" fmla="*/ 3181347 w 4712525"/>
                <a:gd name="connsiteY62" fmla="*/ 802496 h 2095518"/>
                <a:gd name="connsiteX63" fmla="*/ 3228972 w 4712525"/>
                <a:gd name="connsiteY63" fmla="*/ 792971 h 2095518"/>
                <a:gd name="connsiteX64" fmla="*/ 3236117 w 4712525"/>
                <a:gd name="connsiteY64" fmla="*/ 766777 h 2095518"/>
                <a:gd name="connsiteX65" fmla="*/ 3333749 w 4712525"/>
                <a:gd name="connsiteY65" fmla="*/ 766778 h 2095518"/>
                <a:gd name="connsiteX66" fmla="*/ 3371849 w 4712525"/>
                <a:gd name="connsiteY66" fmla="*/ 712012 h 2095518"/>
                <a:gd name="connsiteX67" fmla="*/ 3407567 w 4712525"/>
                <a:gd name="connsiteY67" fmla="*/ 723915 h 2095518"/>
                <a:gd name="connsiteX68" fmla="*/ 3426616 w 4712525"/>
                <a:gd name="connsiteY68" fmla="*/ 659620 h 2095518"/>
                <a:gd name="connsiteX69" fmla="*/ 3505199 w 4712525"/>
                <a:gd name="connsiteY69" fmla="*/ 671527 h 2095518"/>
                <a:gd name="connsiteX70" fmla="*/ 3531392 w 4712525"/>
                <a:gd name="connsiteY70" fmla="*/ 623902 h 2095518"/>
                <a:gd name="connsiteX71" fmla="*/ 3562348 w 4712525"/>
                <a:gd name="connsiteY71" fmla="*/ 631046 h 2095518"/>
                <a:gd name="connsiteX72" fmla="*/ 3600448 w 4712525"/>
                <a:gd name="connsiteY72" fmla="*/ 583421 h 2095518"/>
                <a:gd name="connsiteX73" fmla="*/ 3664742 w 4712525"/>
                <a:gd name="connsiteY73" fmla="*/ 600090 h 2095518"/>
                <a:gd name="connsiteX74" fmla="*/ 3686173 w 4712525"/>
                <a:gd name="connsiteY74" fmla="*/ 569133 h 2095518"/>
                <a:gd name="connsiteX75" fmla="*/ 3750467 w 4712525"/>
                <a:gd name="connsiteY75" fmla="*/ 592946 h 2095518"/>
                <a:gd name="connsiteX76" fmla="*/ 3762373 w 4712525"/>
                <a:gd name="connsiteY76" fmla="*/ 552465 h 2095518"/>
                <a:gd name="connsiteX77" fmla="*/ 3843336 w 4712525"/>
                <a:gd name="connsiteY77" fmla="*/ 564371 h 2095518"/>
                <a:gd name="connsiteX78" fmla="*/ 3921919 w 4712525"/>
                <a:gd name="connsiteY78" fmla="*/ 542943 h 2095518"/>
                <a:gd name="connsiteX79" fmla="*/ 3967161 w 4712525"/>
                <a:gd name="connsiteY79" fmla="*/ 492933 h 2095518"/>
                <a:gd name="connsiteX80" fmla="*/ 4048123 w 4712525"/>
                <a:gd name="connsiteY80" fmla="*/ 481028 h 2095518"/>
                <a:gd name="connsiteX81" fmla="*/ 4131467 w 4712525"/>
                <a:gd name="connsiteY81" fmla="*/ 442927 h 2095518"/>
                <a:gd name="connsiteX82" fmla="*/ 4188617 w 4712525"/>
                <a:gd name="connsiteY82" fmla="*/ 378633 h 2095518"/>
                <a:gd name="connsiteX83" fmla="*/ 4264817 w 4712525"/>
                <a:gd name="connsiteY83" fmla="*/ 311959 h 2095518"/>
                <a:gd name="connsiteX84" fmla="*/ 4379117 w 4712525"/>
                <a:gd name="connsiteY84" fmla="*/ 259571 h 2095518"/>
                <a:gd name="connsiteX85" fmla="*/ 4500560 w 4712525"/>
                <a:gd name="connsiteY85" fmla="*/ 178609 h 2095518"/>
                <a:gd name="connsiteX86" fmla="*/ 4576762 w 4712525"/>
                <a:gd name="connsiteY86" fmla="*/ 169085 h 2095518"/>
                <a:gd name="connsiteX87" fmla="*/ 4648198 w 4712525"/>
                <a:gd name="connsiteY87" fmla="*/ 76215 h 2095518"/>
                <a:gd name="connsiteX88" fmla="*/ 4712525 w 4712525"/>
                <a:gd name="connsiteY88"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197767 w 4712525"/>
                <a:gd name="connsiteY19" fmla="*/ 1719277 h 2095518"/>
                <a:gd name="connsiteX20" fmla="*/ 1245393 w 4712525"/>
                <a:gd name="connsiteY20" fmla="*/ 1652602 h 2095518"/>
                <a:gd name="connsiteX21" fmla="*/ 1366835 w 4712525"/>
                <a:gd name="connsiteY21" fmla="*/ 1650221 h 2095518"/>
                <a:gd name="connsiteX22" fmla="*/ 1366836 w 4712525"/>
                <a:gd name="connsiteY22" fmla="*/ 1597833 h 2095518"/>
                <a:gd name="connsiteX23" fmla="*/ 1433514 w 4712525"/>
                <a:gd name="connsiteY23" fmla="*/ 1576405 h 2095518"/>
                <a:gd name="connsiteX24" fmla="*/ 1485898 w 4712525"/>
                <a:gd name="connsiteY24" fmla="*/ 1581164 h 2095518"/>
                <a:gd name="connsiteX25" fmla="*/ 1500186 w 4712525"/>
                <a:gd name="connsiteY25" fmla="*/ 1547827 h 2095518"/>
                <a:gd name="connsiteX26" fmla="*/ 1538285 w 4712525"/>
                <a:gd name="connsiteY26" fmla="*/ 1562115 h 2095518"/>
                <a:gd name="connsiteX27" fmla="*/ 1550192 w 4712525"/>
                <a:gd name="connsiteY27" fmla="*/ 1526396 h 2095518"/>
                <a:gd name="connsiteX28" fmla="*/ 1612104 w 4712525"/>
                <a:gd name="connsiteY28" fmla="*/ 1540683 h 2095518"/>
                <a:gd name="connsiteX29" fmla="*/ 1609723 w 4712525"/>
                <a:gd name="connsiteY29" fmla="*/ 1495439 h 2095518"/>
                <a:gd name="connsiteX30" fmla="*/ 1654967 w 4712525"/>
                <a:gd name="connsiteY30" fmla="*/ 1500202 h 2095518"/>
                <a:gd name="connsiteX31" fmla="*/ 1664492 w 4712525"/>
                <a:gd name="connsiteY31" fmla="*/ 1462102 h 2095518"/>
                <a:gd name="connsiteX32" fmla="*/ 1728786 w 4712525"/>
                <a:gd name="connsiteY32" fmla="*/ 1471628 h 2095518"/>
                <a:gd name="connsiteX33" fmla="*/ 1743073 w 4712525"/>
                <a:gd name="connsiteY33" fmla="*/ 1431145 h 2095518"/>
                <a:gd name="connsiteX34" fmla="*/ 1793079 w 4712525"/>
                <a:gd name="connsiteY34" fmla="*/ 1443051 h 2095518"/>
                <a:gd name="connsiteX35" fmla="*/ 1797842 w 4712525"/>
                <a:gd name="connsiteY35" fmla="*/ 1397809 h 2095518"/>
                <a:gd name="connsiteX36" fmla="*/ 1900238 w 4712525"/>
                <a:gd name="connsiteY36" fmla="*/ 1402573 h 2095518"/>
                <a:gd name="connsiteX37" fmla="*/ 1921667 w 4712525"/>
                <a:gd name="connsiteY37" fmla="*/ 1343040 h 2095518"/>
                <a:gd name="connsiteX38" fmla="*/ 1962148 w 4712525"/>
                <a:gd name="connsiteY38" fmla="*/ 1340659 h 2095518"/>
                <a:gd name="connsiteX39" fmla="*/ 1976435 w 4712525"/>
                <a:gd name="connsiteY39" fmla="*/ 1304940 h 2095518"/>
                <a:gd name="connsiteX40" fmla="*/ 2038349 w 4712525"/>
                <a:gd name="connsiteY40" fmla="*/ 1314465 h 2095518"/>
                <a:gd name="connsiteX41" fmla="*/ 2055016 w 4712525"/>
                <a:gd name="connsiteY41" fmla="*/ 1285890 h 2095518"/>
                <a:gd name="connsiteX42" fmla="*/ 2124073 w 4712525"/>
                <a:gd name="connsiteY42" fmla="*/ 1295415 h 2095518"/>
                <a:gd name="connsiteX43" fmla="*/ 2135979 w 4712525"/>
                <a:gd name="connsiteY43" fmla="*/ 1264459 h 2095518"/>
                <a:gd name="connsiteX44" fmla="*/ 2221707 w 4712525"/>
                <a:gd name="connsiteY44" fmla="*/ 1276367 h 2095518"/>
                <a:gd name="connsiteX45" fmla="*/ 2245517 w 4712525"/>
                <a:gd name="connsiteY45" fmla="*/ 1235884 h 2095518"/>
                <a:gd name="connsiteX46" fmla="*/ 2326479 w 4712525"/>
                <a:gd name="connsiteY46" fmla="*/ 1238264 h 2095518"/>
                <a:gd name="connsiteX47" fmla="*/ 2405060 w 4712525"/>
                <a:gd name="connsiteY47" fmla="*/ 1226359 h 2095518"/>
                <a:gd name="connsiteX48" fmla="*/ 2445542 w 4712525"/>
                <a:gd name="connsiteY48" fmla="*/ 1183496 h 2095518"/>
                <a:gd name="connsiteX49" fmla="*/ 2497929 w 4712525"/>
                <a:gd name="connsiteY49" fmla="*/ 1178734 h 2095518"/>
                <a:gd name="connsiteX50" fmla="*/ 2540792 w 4712525"/>
                <a:gd name="connsiteY50" fmla="*/ 1100152 h 2095518"/>
                <a:gd name="connsiteX51" fmla="*/ 2667000 w 4712525"/>
                <a:gd name="connsiteY51" fmla="*/ 1102536 h 2095518"/>
                <a:gd name="connsiteX52" fmla="*/ 2681286 w 4712525"/>
                <a:gd name="connsiteY52" fmla="*/ 1059671 h 2095518"/>
                <a:gd name="connsiteX53" fmla="*/ 2736054 w 4712525"/>
                <a:gd name="connsiteY53" fmla="*/ 1062052 h 2095518"/>
                <a:gd name="connsiteX54" fmla="*/ 2743198 w 4712525"/>
                <a:gd name="connsiteY54" fmla="*/ 1000140 h 2095518"/>
                <a:gd name="connsiteX55" fmla="*/ 2805110 w 4712525"/>
                <a:gd name="connsiteY55" fmla="*/ 1007284 h 2095518"/>
                <a:gd name="connsiteX56" fmla="*/ 2805111 w 4712525"/>
                <a:gd name="connsiteY56" fmla="*/ 959659 h 2095518"/>
                <a:gd name="connsiteX57" fmla="*/ 2852736 w 4712525"/>
                <a:gd name="connsiteY57" fmla="*/ 952515 h 2095518"/>
                <a:gd name="connsiteX58" fmla="*/ 2859879 w 4712525"/>
                <a:gd name="connsiteY58" fmla="*/ 902509 h 2095518"/>
                <a:gd name="connsiteX59" fmla="*/ 2974179 w 4712525"/>
                <a:gd name="connsiteY59" fmla="*/ 914415 h 2095518"/>
                <a:gd name="connsiteX60" fmla="*/ 2993229 w 4712525"/>
                <a:gd name="connsiteY60" fmla="*/ 864409 h 2095518"/>
                <a:gd name="connsiteX61" fmla="*/ 3045616 w 4712525"/>
                <a:gd name="connsiteY61" fmla="*/ 869171 h 2095518"/>
                <a:gd name="connsiteX62" fmla="*/ 3181347 w 4712525"/>
                <a:gd name="connsiteY62" fmla="*/ 802496 h 2095518"/>
                <a:gd name="connsiteX63" fmla="*/ 3228972 w 4712525"/>
                <a:gd name="connsiteY63" fmla="*/ 792971 h 2095518"/>
                <a:gd name="connsiteX64" fmla="*/ 3236117 w 4712525"/>
                <a:gd name="connsiteY64" fmla="*/ 766777 h 2095518"/>
                <a:gd name="connsiteX65" fmla="*/ 3333749 w 4712525"/>
                <a:gd name="connsiteY65" fmla="*/ 766778 h 2095518"/>
                <a:gd name="connsiteX66" fmla="*/ 3371849 w 4712525"/>
                <a:gd name="connsiteY66" fmla="*/ 712012 h 2095518"/>
                <a:gd name="connsiteX67" fmla="*/ 3407567 w 4712525"/>
                <a:gd name="connsiteY67" fmla="*/ 723915 h 2095518"/>
                <a:gd name="connsiteX68" fmla="*/ 3426616 w 4712525"/>
                <a:gd name="connsiteY68" fmla="*/ 659620 h 2095518"/>
                <a:gd name="connsiteX69" fmla="*/ 3505199 w 4712525"/>
                <a:gd name="connsiteY69" fmla="*/ 671527 h 2095518"/>
                <a:gd name="connsiteX70" fmla="*/ 3531392 w 4712525"/>
                <a:gd name="connsiteY70" fmla="*/ 623902 h 2095518"/>
                <a:gd name="connsiteX71" fmla="*/ 3562348 w 4712525"/>
                <a:gd name="connsiteY71" fmla="*/ 631046 h 2095518"/>
                <a:gd name="connsiteX72" fmla="*/ 3600448 w 4712525"/>
                <a:gd name="connsiteY72" fmla="*/ 583421 h 2095518"/>
                <a:gd name="connsiteX73" fmla="*/ 3664742 w 4712525"/>
                <a:gd name="connsiteY73" fmla="*/ 600090 h 2095518"/>
                <a:gd name="connsiteX74" fmla="*/ 3686173 w 4712525"/>
                <a:gd name="connsiteY74" fmla="*/ 569133 h 2095518"/>
                <a:gd name="connsiteX75" fmla="*/ 3750467 w 4712525"/>
                <a:gd name="connsiteY75" fmla="*/ 592946 h 2095518"/>
                <a:gd name="connsiteX76" fmla="*/ 3762373 w 4712525"/>
                <a:gd name="connsiteY76" fmla="*/ 552465 h 2095518"/>
                <a:gd name="connsiteX77" fmla="*/ 3843336 w 4712525"/>
                <a:gd name="connsiteY77" fmla="*/ 564371 h 2095518"/>
                <a:gd name="connsiteX78" fmla="*/ 3921919 w 4712525"/>
                <a:gd name="connsiteY78" fmla="*/ 542943 h 2095518"/>
                <a:gd name="connsiteX79" fmla="*/ 3967161 w 4712525"/>
                <a:gd name="connsiteY79" fmla="*/ 492933 h 2095518"/>
                <a:gd name="connsiteX80" fmla="*/ 4048123 w 4712525"/>
                <a:gd name="connsiteY80" fmla="*/ 481028 h 2095518"/>
                <a:gd name="connsiteX81" fmla="*/ 4131467 w 4712525"/>
                <a:gd name="connsiteY81" fmla="*/ 442927 h 2095518"/>
                <a:gd name="connsiteX82" fmla="*/ 4188617 w 4712525"/>
                <a:gd name="connsiteY82" fmla="*/ 378633 h 2095518"/>
                <a:gd name="connsiteX83" fmla="*/ 4264817 w 4712525"/>
                <a:gd name="connsiteY83" fmla="*/ 311959 h 2095518"/>
                <a:gd name="connsiteX84" fmla="*/ 4379117 w 4712525"/>
                <a:gd name="connsiteY84" fmla="*/ 259571 h 2095518"/>
                <a:gd name="connsiteX85" fmla="*/ 4500560 w 4712525"/>
                <a:gd name="connsiteY85" fmla="*/ 178609 h 2095518"/>
                <a:gd name="connsiteX86" fmla="*/ 4576762 w 4712525"/>
                <a:gd name="connsiteY86" fmla="*/ 169085 h 2095518"/>
                <a:gd name="connsiteX87" fmla="*/ 4648198 w 4712525"/>
                <a:gd name="connsiteY87" fmla="*/ 76215 h 2095518"/>
                <a:gd name="connsiteX88" fmla="*/ 4712525 w 4712525"/>
                <a:gd name="connsiteY88"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45393 w 4712525"/>
                <a:gd name="connsiteY19" fmla="*/ 1652602 h 2095518"/>
                <a:gd name="connsiteX20" fmla="*/ 1366835 w 4712525"/>
                <a:gd name="connsiteY20" fmla="*/ 1650221 h 2095518"/>
                <a:gd name="connsiteX21" fmla="*/ 1366836 w 4712525"/>
                <a:gd name="connsiteY21" fmla="*/ 1597833 h 2095518"/>
                <a:gd name="connsiteX22" fmla="*/ 1433514 w 4712525"/>
                <a:gd name="connsiteY22" fmla="*/ 1576405 h 2095518"/>
                <a:gd name="connsiteX23" fmla="*/ 1485898 w 4712525"/>
                <a:gd name="connsiteY23" fmla="*/ 1581164 h 2095518"/>
                <a:gd name="connsiteX24" fmla="*/ 1500186 w 4712525"/>
                <a:gd name="connsiteY24" fmla="*/ 1547827 h 2095518"/>
                <a:gd name="connsiteX25" fmla="*/ 1538285 w 4712525"/>
                <a:gd name="connsiteY25" fmla="*/ 1562115 h 2095518"/>
                <a:gd name="connsiteX26" fmla="*/ 1550192 w 4712525"/>
                <a:gd name="connsiteY26" fmla="*/ 1526396 h 2095518"/>
                <a:gd name="connsiteX27" fmla="*/ 1612104 w 4712525"/>
                <a:gd name="connsiteY27" fmla="*/ 1540683 h 2095518"/>
                <a:gd name="connsiteX28" fmla="*/ 1609723 w 4712525"/>
                <a:gd name="connsiteY28" fmla="*/ 1495439 h 2095518"/>
                <a:gd name="connsiteX29" fmla="*/ 1654967 w 4712525"/>
                <a:gd name="connsiteY29" fmla="*/ 1500202 h 2095518"/>
                <a:gd name="connsiteX30" fmla="*/ 1664492 w 4712525"/>
                <a:gd name="connsiteY30" fmla="*/ 1462102 h 2095518"/>
                <a:gd name="connsiteX31" fmla="*/ 1728786 w 4712525"/>
                <a:gd name="connsiteY31" fmla="*/ 1471628 h 2095518"/>
                <a:gd name="connsiteX32" fmla="*/ 1743073 w 4712525"/>
                <a:gd name="connsiteY32" fmla="*/ 1431145 h 2095518"/>
                <a:gd name="connsiteX33" fmla="*/ 1793079 w 4712525"/>
                <a:gd name="connsiteY33" fmla="*/ 1443051 h 2095518"/>
                <a:gd name="connsiteX34" fmla="*/ 1797842 w 4712525"/>
                <a:gd name="connsiteY34" fmla="*/ 1397809 h 2095518"/>
                <a:gd name="connsiteX35" fmla="*/ 1900238 w 4712525"/>
                <a:gd name="connsiteY35" fmla="*/ 1402573 h 2095518"/>
                <a:gd name="connsiteX36" fmla="*/ 1921667 w 4712525"/>
                <a:gd name="connsiteY36" fmla="*/ 1343040 h 2095518"/>
                <a:gd name="connsiteX37" fmla="*/ 1962148 w 4712525"/>
                <a:gd name="connsiteY37" fmla="*/ 1340659 h 2095518"/>
                <a:gd name="connsiteX38" fmla="*/ 1976435 w 4712525"/>
                <a:gd name="connsiteY38" fmla="*/ 1304940 h 2095518"/>
                <a:gd name="connsiteX39" fmla="*/ 2038349 w 4712525"/>
                <a:gd name="connsiteY39" fmla="*/ 1314465 h 2095518"/>
                <a:gd name="connsiteX40" fmla="*/ 2055016 w 4712525"/>
                <a:gd name="connsiteY40" fmla="*/ 1285890 h 2095518"/>
                <a:gd name="connsiteX41" fmla="*/ 2124073 w 4712525"/>
                <a:gd name="connsiteY41" fmla="*/ 1295415 h 2095518"/>
                <a:gd name="connsiteX42" fmla="*/ 2135979 w 4712525"/>
                <a:gd name="connsiteY42" fmla="*/ 1264459 h 2095518"/>
                <a:gd name="connsiteX43" fmla="*/ 2221707 w 4712525"/>
                <a:gd name="connsiteY43" fmla="*/ 1276367 h 2095518"/>
                <a:gd name="connsiteX44" fmla="*/ 2245517 w 4712525"/>
                <a:gd name="connsiteY44" fmla="*/ 1235884 h 2095518"/>
                <a:gd name="connsiteX45" fmla="*/ 2326479 w 4712525"/>
                <a:gd name="connsiteY45" fmla="*/ 1238264 h 2095518"/>
                <a:gd name="connsiteX46" fmla="*/ 2405060 w 4712525"/>
                <a:gd name="connsiteY46" fmla="*/ 1226359 h 2095518"/>
                <a:gd name="connsiteX47" fmla="*/ 2445542 w 4712525"/>
                <a:gd name="connsiteY47" fmla="*/ 1183496 h 2095518"/>
                <a:gd name="connsiteX48" fmla="*/ 2497929 w 4712525"/>
                <a:gd name="connsiteY48" fmla="*/ 1178734 h 2095518"/>
                <a:gd name="connsiteX49" fmla="*/ 2540792 w 4712525"/>
                <a:gd name="connsiteY49" fmla="*/ 1100152 h 2095518"/>
                <a:gd name="connsiteX50" fmla="*/ 2667000 w 4712525"/>
                <a:gd name="connsiteY50" fmla="*/ 1102536 h 2095518"/>
                <a:gd name="connsiteX51" fmla="*/ 2681286 w 4712525"/>
                <a:gd name="connsiteY51" fmla="*/ 1059671 h 2095518"/>
                <a:gd name="connsiteX52" fmla="*/ 2736054 w 4712525"/>
                <a:gd name="connsiteY52" fmla="*/ 1062052 h 2095518"/>
                <a:gd name="connsiteX53" fmla="*/ 2743198 w 4712525"/>
                <a:gd name="connsiteY53" fmla="*/ 1000140 h 2095518"/>
                <a:gd name="connsiteX54" fmla="*/ 2805110 w 4712525"/>
                <a:gd name="connsiteY54" fmla="*/ 1007284 h 2095518"/>
                <a:gd name="connsiteX55" fmla="*/ 2805111 w 4712525"/>
                <a:gd name="connsiteY55" fmla="*/ 959659 h 2095518"/>
                <a:gd name="connsiteX56" fmla="*/ 2852736 w 4712525"/>
                <a:gd name="connsiteY56" fmla="*/ 952515 h 2095518"/>
                <a:gd name="connsiteX57" fmla="*/ 2859879 w 4712525"/>
                <a:gd name="connsiteY57" fmla="*/ 902509 h 2095518"/>
                <a:gd name="connsiteX58" fmla="*/ 2974179 w 4712525"/>
                <a:gd name="connsiteY58" fmla="*/ 914415 h 2095518"/>
                <a:gd name="connsiteX59" fmla="*/ 2993229 w 4712525"/>
                <a:gd name="connsiteY59" fmla="*/ 864409 h 2095518"/>
                <a:gd name="connsiteX60" fmla="*/ 3045616 w 4712525"/>
                <a:gd name="connsiteY60" fmla="*/ 869171 h 2095518"/>
                <a:gd name="connsiteX61" fmla="*/ 3181347 w 4712525"/>
                <a:gd name="connsiteY61" fmla="*/ 802496 h 2095518"/>
                <a:gd name="connsiteX62" fmla="*/ 3228972 w 4712525"/>
                <a:gd name="connsiteY62" fmla="*/ 792971 h 2095518"/>
                <a:gd name="connsiteX63" fmla="*/ 3236117 w 4712525"/>
                <a:gd name="connsiteY63" fmla="*/ 766777 h 2095518"/>
                <a:gd name="connsiteX64" fmla="*/ 3333749 w 4712525"/>
                <a:gd name="connsiteY64" fmla="*/ 766778 h 2095518"/>
                <a:gd name="connsiteX65" fmla="*/ 3371849 w 4712525"/>
                <a:gd name="connsiteY65" fmla="*/ 712012 h 2095518"/>
                <a:gd name="connsiteX66" fmla="*/ 3407567 w 4712525"/>
                <a:gd name="connsiteY66" fmla="*/ 723915 h 2095518"/>
                <a:gd name="connsiteX67" fmla="*/ 3426616 w 4712525"/>
                <a:gd name="connsiteY67" fmla="*/ 659620 h 2095518"/>
                <a:gd name="connsiteX68" fmla="*/ 3505199 w 4712525"/>
                <a:gd name="connsiteY68" fmla="*/ 671527 h 2095518"/>
                <a:gd name="connsiteX69" fmla="*/ 3531392 w 4712525"/>
                <a:gd name="connsiteY69" fmla="*/ 623902 h 2095518"/>
                <a:gd name="connsiteX70" fmla="*/ 3562348 w 4712525"/>
                <a:gd name="connsiteY70" fmla="*/ 631046 h 2095518"/>
                <a:gd name="connsiteX71" fmla="*/ 3600448 w 4712525"/>
                <a:gd name="connsiteY71" fmla="*/ 583421 h 2095518"/>
                <a:gd name="connsiteX72" fmla="*/ 3664742 w 4712525"/>
                <a:gd name="connsiteY72" fmla="*/ 600090 h 2095518"/>
                <a:gd name="connsiteX73" fmla="*/ 3686173 w 4712525"/>
                <a:gd name="connsiteY73" fmla="*/ 569133 h 2095518"/>
                <a:gd name="connsiteX74" fmla="*/ 3750467 w 4712525"/>
                <a:gd name="connsiteY74" fmla="*/ 592946 h 2095518"/>
                <a:gd name="connsiteX75" fmla="*/ 3762373 w 4712525"/>
                <a:gd name="connsiteY75" fmla="*/ 552465 h 2095518"/>
                <a:gd name="connsiteX76" fmla="*/ 3843336 w 4712525"/>
                <a:gd name="connsiteY76" fmla="*/ 564371 h 2095518"/>
                <a:gd name="connsiteX77" fmla="*/ 3921919 w 4712525"/>
                <a:gd name="connsiteY77" fmla="*/ 542943 h 2095518"/>
                <a:gd name="connsiteX78" fmla="*/ 3967161 w 4712525"/>
                <a:gd name="connsiteY78" fmla="*/ 492933 h 2095518"/>
                <a:gd name="connsiteX79" fmla="*/ 4048123 w 4712525"/>
                <a:gd name="connsiteY79" fmla="*/ 481028 h 2095518"/>
                <a:gd name="connsiteX80" fmla="*/ 4131467 w 4712525"/>
                <a:gd name="connsiteY80" fmla="*/ 442927 h 2095518"/>
                <a:gd name="connsiteX81" fmla="*/ 4188617 w 4712525"/>
                <a:gd name="connsiteY81" fmla="*/ 378633 h 2095518"/>
                <a:gd name="connsiteX82" fmla="*/ 4264817 w 4712525"/>
                <a:gd name="connsiteY82" fmla="*/ 311959 h 2095518"/>
                <a:gd name="connsiteX83" fmla="*/ 4379117 w 4712525"/>
                <a:gd name="connsiteY83" fmla="*/ 259571 h 2095518"/>
                <a:gd name="connsiteX84" fmla="*/ 4500560 w 4712525"/>
                <a:gd name="connsiteY84" fmla="*/ 178609 h 2095518"/>
                <a:gd name="connsiteX85" fmla="*/ 4576762 w 4712525"/>
                <a:gd name="connsiteY85" fmla="*/ 169085 h 2095518"/>
                <a:gd name="connsiteX86" fmla="*/ 4648198 w 4712525"/>
                <a:gd name="connsiteY86" fmla="*/ 76215 h 2095518"/>
                <a:gd name="connsiteX87" fmla="*/ 4712525 w 4712525"/>
                <a:gd name="connsiteY8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66835 w 4712525"/>
                <a:gd name="connsiteY20" fmla="*/ 1650221 h 2095518"/>
                <a:gd name="connsiteX21" fmla="*/ 1366836 w 4712525"/>
                <a:gd name="connsiteY21" fmla="*/ 1597833 h 2095518"/>
                <a:gd name="connsiteX22" fmla="*/ 1433514 w 4712525"/>
                <a:gd name="connsiteY22" fmla="*/ 1576405 h 2095518"/>
                <a:gd name="connsiteX23" fmla="*/ 1485898 w 4712525"/>
                <a:gd name="connsiteY23" fmla="*/ 1581164 h 2095518"/>
                <a:gd name="connsiteX24" fmla="*/ 1500186 w 4712525"/>
                <a:gd name="connsiteY24" fmla="*/ 1547827 h 2095518"/>
                <a:gd name="connsiteX25" fmla="*/ 1538285 w 4712525"/>
                <a:gd name="connsiteY25" fmla="*/ 1562115 h 2095518"/>
                <a:gd name="connsiteX26" fmla="*/ 1550192 w 4712525"/>
                <a:gd name="connsiteY26" fmla="*/ 1526396 h 2095518"/>
                <a:gd name="connsiteX27" fmla="*/ 1612104 w 4712525"/>
                <a:gd name="connsiteY27" fmla="*/ 1540683 h 2095518"/>
                <a:gd name="connsiteX28" fmla="*/ 1609723 w 4712525"/>
                <a:gd name="connsiteY28" fmla="*/ 1495439 h 2095518"/>
                <a:gd name="connsiteX29" fmla="*/ 1654967 w 4712525"/>
                <a:gd name="connsiteY29" fmla="*/ 1500202 h 2095518"/>
                <a:gd name="connsiteX30" fmla="*/ 1664492 w 4712525"/>
                <a:gd name="connsiteY30" fmla="*/ 1462102 h 2095518"/>
                <a:gd name="connsiteX31" fmla="*/ 1728786 w 4712525"/>
                <a:gd name="connsiteY31" fmla="*/ 1471628 h 2095518"/>
                <a:gd name="connsiteX32" fmla="*/ 1743073 w 4712525"/>
                <a:gd name="connsiteY32" fmla="*/ 1431145 h 2095518"/>
                <a:gd name="connsiteX33" fmla="*/ 1793079 w 4712525"/>
                <a:gd name="connsiteY33" fmla="*/ 1443051 h 2095518"/>
                <a:gd name="connsiteX34" fmla="*/ 1797842 w 4712525"/>
                <a:gd name="connsiteY34" fmla="*/ 1397809 h 2095518"/>
                <a:gd name="connsiteX35" fmla="*/ 1900238 w 4712525"/>
                <a:gd name="connsiteY35" fmla="*/ 1402573 h 2095518"/>
                <a:gd name="connsiteX36" fmla="*/ 1921667 w 4712525"/>
                <a:gd name="connsiteY36" fmla="*/ 1343040 h 2095518"/>
                <a:gd name="connsiteX37" fmla="*/ 1962148 w 4712525"/>
                <a:gd name="connsiteY37" fmla="*/ 1340659 h 2095518"/>
                <a:gd name="connsiteX38" fmla="*/ 1976435 w 4712525"/>
                <a:gd name="connsiteY38" fmla="*/ 1304940 h 2095518"/>
                <a:gd name="connsiteX39" fmla="*/ 2038349 w 4712525"/>
                <a:gd name="connsiteY39" fmla="*/ 1314465 h 2095518"/>
                <a:gd name="connsiteX40" fmla="*/ 2055016 w 4712525"/>
                <a:gd name="connsiteY40" fmla="*/ 1285890 h 2095518"/>
                <a:gd name="connsiteX41" fmla="*/ 2124073 w 4712525"/>
                <a:gd name="connsiteY41" fmla="*/ 1295415 h 2095518"/>
                <a:gd name="connsiteX42" fmla="*/ 2135979 w 4712525"/>
                <a:gd name="connsiteY42" fmla="*/ 1264459 h 2095518"/>
                <a:gd name="connsiteX43" fmla="*/ 2221707 w 4712525"/>
                <a:gd name="connsiteY43" fmla="*/ 1276367 h 2095518"/>
                <a:gd name="connsiteX44" fmla="*/ 2245517 w 4712525"/>
                <a:gd name="connsiteY44" fmla="*/ 1235884 h 2095518"/>
                <a:gd name="connsiteX45" fmla="*/ 2326479 w 4712525"/>
                <a:gd name="connsiteY45" fmla="*/ 1238264 h 2095518"/>
                <a:gd name="connsiteX46" fmla="*/ 2405060 w 4712525"/>
                <a:gd name="connsiteY46" fmla="*/ 1226359 h 2095518"/>
                <a:gd name="connsiteX47" fmla="*/ 2445542 w 4712525"/>
                <a:gd name="connsiteY47" fmla="*/ 1183496 h 2095518"/>
                <a:gd name="connsiteX48" fmla="*/ 2497929 w 4712525"/>
                <a:gd name="connsiteY48" fmla="*/ 1178734 h 2095518"/>
                <a:gd name="connsiteX49" fmla="*/ 2540792 w 4712525"/>
                <a:gd name="connsiteY49" fmla="*/ 1100152 h 2095518"/>
                <a:gd name="connsiteX50" fmla="*/ 2667000 w 4712525"/>
                <a:gd name="connsiteY50" fmla="*/ 1102536 h 2095518"/>
                <a:gd name="connsiteX51" fmla="*/ 2681286 w 4712525"/>
                <a:gd name="connsiteY51" fmla="*/ 1059671 h 2095518"/>
                <a:gd name="connsiteX52" fmla="*/ 2736054 w 4712525"/>
                <a:gd name="connsiteY52" fmla="*/ 1062052 h 2095518"/>
                <a:gd name="connsiteX53" fmla="*/ 2743198 w 4712525"/>
                <a:gd name="connsiteY53" fmla="*/ 1000140 h 2095518"/>
                <a:gd name="connsiteX54" fmla="*/ 2805110 w 4712525"/>
                <a:gd name="connsiteY54" fmla="*/ 1007284 h 2095518"/>
                <a:gd name="connsiteX55" fmla="*/ 2805111 w 4712525"/>
                <a:gd name="connsiteY55" fmla="*/ 959659 h 2095518"/>
                <a:gd name="connsiteX56" fmla="*/ 2852736 w 4712525"/>
                <a:gd name="connsiteY56" fmla="*/ 952515 h 2095518"/>
                <a:gd name="connsiteX57" fmla="*/ 2859879 w 4712525"/>
                <a:gd name="connsiteY57" fmla="*/ 902509 h 2095518"/>
                <a:gd name="connsiteX58" fmla="*/ 2974179 w 4712525"/>
                <a:gd name="connsiteY58" fmla="*/ 914415 h 2095518"/>
                <a:gd name="connsiteX59" fmla="*/ 2993229 w 4712525"/>
                <a:gd name="connsiteY59" fmla="*/ 864409 h 2095518"/>
                <a:gd name="connsiteX60" fmla="*/ 3045616 w 4712525"/>
                <a:gd name="connsiteY60" fmla="*/ 869171 h 2095518"/>
                <a:gd name="connsiteX61" fmla="*/ 3181347 w 4712525"/>
                <a:gd name="connsiteY61" fmla="*/ 802496 h 2095518"/>
                <a:gd name="connsiteX62" fmla="*/ 3228972 w 4712525"/>
                <a:gd name="connsiteY62" fmla="*/ 792971 h 2095518"/>
                <a:gd name="connsiteX63" fmla="*/ 3236117 w 4712525"/>
                <a:gd name="connsiteY63" fmla="*/ 766777 h 2095518"/>
                <a:gd name="connsiteX64" fmla="*/ 3333749 w 4712525"/>
                <a:gd name="connsiteY64" fmla="*/ 766778 h 2095518"/>
                <a:gd name="connsiteX65" fmla="*/ 3371849 w 4712525"/>
                <a:gd name="connsiteY65" fmla="*/ 712012 h 2095518"/>
                <a:gd name="connsiteX66" fmla="*/ 3407567 w 4712525"/>
                <a:gd name="connsiteY66" fmla="*/ 723915 h 2095518"/>
                <a:gd name="connsiteX67" fmla="*/ 3426616 w 4712525"/>
                <a:gd name="connsiteY67" fmla="*/ 659620 h 2095518"/>
                <a:gd name="connsiteX68" fmla="*/ 3505199 w 4712525"/>
                <a:gd name="connsiteY68" fmla="*/ 671527 h 2095518"/>
                <a:gd name="connsiteX69" fmla="*/ 3531392 w 4712525"/>
                <a:gd name="connsiteY69" fmla="*/ 623902 h 2095518"/>
                <a:gd name="connsiteX70" fmla="*/ 3562348 w 4712525"/>
                <a:gd name="connsiteY70" fmla="*/ 631046 h 2095518"/>
                <a:gd name="connsiteX71" fmla="*/ 3600448 w 4712525"/>
                <a:gd name="connsiteY71" fmla="*/ 583421 h 2095518"/>
                <a:gd name="connsiteX72" fmla="*/ 3664742 w 4712525"/>
                <a:gd name="connsiteY72" fmla="*/ 600090 h 2095518"/>
                <a:gd name="connsiteX73" fmla="*/ 3686173 w 4712525"/>
                <a:gd name="connsiteY73" fmla="*/ 569133 h 2095518"/>
                <a:gd name="connsiteX74" fmla="*/ 3750467 w 4712525"/>
                <a:gd name="connsiteY74" fmla="*/ 592946 h 2095518"/>
                <a:gd name="connsiteX75" fmla="*/ 3762373 w 4712525"/>
                <a:gd name="connsiteY75" fmla="*/ 552465 h 2095518"/>
                <a:gd name="connsiteX76" fmla="*/ 3843336 w 4712525"/>
                <a:gd name="connsiteY76" fmla="*/ 564371 h 2095518"/>
                <a:gd name="connsiteX77" fmla="*/ 3921919 w 4712525"/>
                <a:gd name="connsiteY77" fmla="*/ 542943 h 2095518"/>
                <a:gd name="connsiteX78" fmla="*/ 3967161 w 4712525"/>
                <a:gd name="connsiteY78" fmla="*/ 492933 h 2095518"/>
                <a:gd name="connsiteX79" fmla="*/ 4048123 w 4712525"/>
                <a:gd name="connsiteY79" fmla="*/ 481028 h 2095518"/>
                <a:gd name="connsiteX80" fmla="*/ 4131467 w 4712525"/>
                <a:gd name="connsiteY80" fmla="*/ 442927 h 2095518"/>
                <a:gd name="connsiteX81" fmla="*/ 4188617 w 4712525"/>
                <a:gd name="connsiteY81" fmla="*/ 378633 h 2095518"/>
                <a:gd name="connsiteX82" fmla="*/ 4264817 w 4712525"/>
                <a:gd name="connsiteY82" fmla="*/ 311959 h 2095518"/>
                <a:gd name="connsiteX83" fmla="*/ 4379117 w 4712525"/>
                <a:gd name="connsiteY83" fmla="*/ 259571 h 2095518"/>
                <a:gd name="connsiteX84" fmla="*/ 4500560 w 4712525"/>
                <a:gd name="connsiteY84" fmla="*/ 178609 h 2095518"/>
                <a:gd name="connsiteX85" fmla="*/ 4576762 w 4712525"/>
                <a:gd name="connsiteY85" fmla="*/ 169085 h 2095518"/>
                <a:gd name="connsiteX86" fmla="*/ 4648198 w 4712525"/>
                <a:gd name="connsiteY86" fmla="*/ 76215 h 2095518"/>
                <a:gd name="connsiteX87" fmla="*/ 4712525 w 4712525"/>
                <a:gd name="connsiteY8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66835 w 4712525"/>
                <a:gd name="connsiteY20" fmla="*/ 1650221 h 2095518"/>
                <a:gd name="connsiteX21" fmla="*/ 1326164 w 4712525"/>
                <a:gd name="connsiteY21" fmla="*/ 1909913 h 2095518"/>
                <a:gd name="connsiteX22" fmla="*/ 1433514 w 4712525"/>
                <a:gd name="connsiteY22" fmla="*/ 1576405 h 2095518"/>
                <a:gd name="connsiteX23" fmla="*/ 1485898 w 4712525"/>
                <a:gd name="connsiteY23" fmla="*/ 1581164 h 2095518"/>
                <a:gd name="connsiteX24" fmla="*/ 1500186 w 4712525"/>
                <a:gd name="connsiteY24" fmla="*/ 1547827 h 2095518"/>
                <a:gd name="connsiteX25" fmla="*/ 1538285 w 4712525"/>
                <a:gd name="connsiteY25" fmla="*/ 1562115 h 2095518"/>
                <a:gd name="connsiteX26" fmla="*/ 1550192 w 4712525"/>
                <a:gd name="connsiteY26" fmla="*/ 1526396 h 2095518"/>
                <a:gd name="connsiteX27" fmla="*/ 1612104 w 4712525"/>
                <a:gd name="connsiteY27" fmla="*/ 1540683 h 2095518"/>
                <a:gd name="connsiteX28" fmla="*/ 1609723 w 4712525"/>
                <a:gd name="connsiteY28" fmla="*/ 1495439 h 2095518"/>
                <a:gd name="connsiteX29" fmla="*/ 1654967 w 4712525"/>
                <a:gd name="connsiteY29" fmla="*/ 1500202 h 2095518"/>
                <a:gd name="connsiteX30" fmla="*/ 1664492 w 4712525"/>
                <a:gd name="connsiteY30" fmla="*/ 1462102 h 2095518"/>
                <a:gd name="connsiteX31" fmla="*/ 1728786 w 4712525"/>
                <a:gd name="connsiteY31" fmla="*/ 1471628 h 2095518"/>
                <a:gd name="connsiteX32" fmla="*/ 1743073 w 4712525"/>
                <a:gd name="connsiteY32" fmla="*/ 1431145 h 2095518"/>
                <a:gd name="connsiteX33" fmla="*/ 1793079 w 4712525"/>
                <a:gd name="connsiteY33" fmla="*/ 1443051 h 2095518"/>
                <a:gd name="connsiteX34" fmla="*/ 1797842 w 4712525"/>
                <a:gd name="connsiteY34" fmla="*/ 1397809 h 2095518"/>
                <a:gd name="connsiteX35" fmla="*/ 1900238 w 4712525"/>
                <a:gd name="connsiteY35" fmla="*/ 1402573 h 2095518"/>
                <a:gd name="connsiteX36" fmla="*/ 1921667 w 4712525"/>
                <a:gd name="connsiteY36" fmla="*/ 1343040 h 2095518"/>
                <a:gd name="connsiteX37" fmla="*/ 1962148 w 4712525"/>
                <a:gd name="connsiteY37" fmla="*/ 1340659 h 2095518"/>
                <a:gd name="connsiteX38" fmla="*/ 1976435 w 4712525"/>
                <a:gd name="connsiteY38" fmla="*/ 1304940 h 2095518"/>
                <a:gd name="connsiteX39" fmla="*/ 2038349 w 4712525"/>
                <a:gd name="connsiteY39" fmla="*/ 1314465 h 2095518"/>
                <a:gd name="connsiteX40" fmla="*/ 2055016 w 4712525"/>
                <a:gd name="connsiteY40" fmla="*/ 1285890 h 2095518"/>
                <a:gd name="connsiteX41" fmla="*/ 2124073 w 4712525"/>
                <a:gd name="connsiteY41" fmla="*/ 1295415 h 2095518"/>
                <a:gd name="connsiteX42" fmla="*/ 2135979 w 4712525"/>
                <a:gd name="connsiteY42" fmla="*/ 1264459 h 2095518"/>
                <a:gd name="connsiteX43" fmla="*/ 2221707 w 4712525"/>
                <a:gd name="connsiteY43" fmla="*/ 1276367 h 2095518"/>
                <a:gd name="connsiteX44" fmla="*/ 2245517 w 4712525"/>
                <a:gd name="connsiteY44" fmla="*/ 1235884 h 2095518"/>
                <a:gd name="connsiteX45" fmla="*/ 2326479 w 4712525"/>
                <a:gd name="connsiteY45" fmla="*/ 1238264 h 2095518"/>
                <a:gd name="connsiteX46" fmla="*/ 2405060 w 4712525"/>
                <a:gd name="connsiteY46" fmla="*/ 1226359 h 2095518"/>
                <a:gd name="connsiteX47" fmla="*/ 2445542 w 4712525"/>
                <a:gd name="connsiteY47" fmla="*/ 1183496 h 2095518"/>
                <a:gd name="connsiteX48" fmla="*/ 2497929 w 4712525"/>
                <a:gd name="connsiteY48" fmla="*/ 1178734 h 2095518"/>
                <a:gd name="connsiteX49" fmla="*/ 2540792 w 4712525"/>
                <a:gd name="connsiteY49" fmla="*/ 1100152 h 2095518"/>
                <a:gd name="connsiteX50" fmla="*/ 2667000 w 4712525"/>
                <a:gd name="connsiteY50" fmla="*/ 1102536 h 2095518"/>
                <a:gd name="connsiteX51" fmla="*/ 2681286 w 4712525"/>
                <a:gd name="connsiteY51" fmla="*/ 1059671 h 2095518"/>
                <a:gd name="connsiteX52" fmla="*/ 2736054 w 4712525"/>
                <a:gd name="connsiteY52" fmla="*/ 1062052 h 2095518"/>
                <a:gd name="connsiteX53" fmla="*/ 2743198 w 4712525"/>
                <a:gd name="connsiteY53" fmla="*/ 1000140 h 2095518"/>
                <a:gd name="connsiteX54" fmla="*/ 2805110 w 4712525"/>
                <a:gd name="connsiteY54" fmla="*/ 1007284 h 2095518"/>
                <a:gd name="connsiteX55" fmla="*/ 2805111 w 4712525"/>
                <a:gd name="connsiteY55" fmla="*/ 959659 h 2095518"/>
                <a:gd name="connsiteX56" fmla="*/ 2852736 w 4712525"/>
                <a:gd name="connsiteY56" fmla="*/ 952515 h 2095518"/>
                <a:gd name="connsiteX57" fmla="*/ 2859879 w 4712525"/>
                <a:gd name="connsiteY57" fmla="*/ 902509 h 2095518"/>
                <a:gd name="connsiteX58" fmla="*/ 2974179 w 4712525"/>
                <a:gd name="connsiteY58" fmla="*/ 914415 h 2095518"/>
                <a:gd name="connsiteX59" fmla="*/ 2993229 w 4712525"/>
                <a:gd name="connsiteY59" fmla="*/ 864409 h 2095518"/>
                <a:gd name="connsiteX60" fmla="*/ 3045616 w 4712525"/>
                <a:gd name="connsiteY60" fmla="*/ 869171 h 2095518"/>
                <a:gd name="connsiteX61" fmla="*/ 3181347 w 4712525"/>
                <a:gd name="connsiteY61" fmla="*/ 802496 h 2095518"/>
                <a:gd name="connsiteX62" fmla="*/ 3228972 w 4712525"/>
                <a:gd name="connsiteY62" fmla="*/ 792971 h 2095518"/>
                <a:gd name="connsiteX63" fmla="*/ 3236117 w 4712525"/>
                <a:gd name="connsiteY63" fmla="*/ 766777 h 2095518"/>
                <a:gd name="connsiteX64" fmla="*/ 3333749 w 4712525"/>
                <a:gd name="connsiteY64" fmla="*/ 766778 h 2095518"/>
                <a:gd name="connsiteX65" fmla="*/ 3371849 w 4712525"/>
                <a:gd name="connsiteY65" fmla="*/ 712012 h 2095518"/>
                <a:gd name="connsiteX66" fmla="*/ 3407567 w 4712525"/>
                <a:gd name="connsiteY66" fmla="*/ 723915 h 2095518"/>
                <a:gd name="connsiteX67" fmla="*/ 3426616 w 4712525"/>
                <a:gd name="connsiteY67" fmla="*/ 659620 h 2095518"/>
                <a:gd name="connsiteX68" fmla="*/ 3505199 w 4712525"/>
                <a:gd name="connsiteY68" fmla="*/ 671527 h 2095518"/>
                <a:gd name="connsiteX69" fmla="*/ 3531392 w 4712525"/>
                <a:gd name="connsiteY69" fmla="*/ 623902 h 2095518"/>
                <a:gd name="connsiteX70" fmla="*/ 3562348 w 4712525"/>
                <a:gd name="connsiteY70" fmla="*/ 631046 h 2095518"/>
                <a:gd name="connsiteX71" fmla="*/ 3600448 w 4712525"/>
                <a:gd name="connsiteY71" fmla="*/ 583421 h 2095518"/>
                <a:gd name="connsiteX72" fmla="*/ 3664742 w 4712525"/>
                <a:gd name="connsiteY72" fmla="*/ 600090 h 2095518"/>
                <a:gd name="connsiteX73" fmla="*/ 3686173 w 4712525"/>
                <a:gd name="connsiteY73" fmla="*/ 569133 h 2095518"/>
                <a:gd name="connsiteX74" fmla="*/ 3750467 w 4712525"/>
                <a:gd name="connsiteY74" fmla="*/ 592946 h 2095518"/>
                <a:gd name="connsiteX75" fmla="*/ 3762373 w 4712525"/>
                <a:gd name="connsiteY75" fmla="*/ 552465 h 2095518"/>
                <a:gd name="connsiteX76" fmla="*/ 3843336 w 4712525"/>
                <a:gd name="connsiteY76" fmla="*/ 564371 h 2095518"/>
                <a:gd name="connsiteX77" fmla="*/ 3921919 w 4712525"/>
                <a:gd name="connsiteY77" fmla="*/ 542943 h 2095518"/>
                <a:gd name="connsiteX78" fmla="*/ 3967161 w 4712525"/>
                <a:gd name="connsiteY78" fmla="*/ 492933 h 2095518"/>
                <a:gd name="connsiteX79" fmla="*/ 4048123 w 4712525"/>
                <a:gd name="connsiteY79" fmla="*/ 481028 h 2095518"/>
                <a:gd name="connsiteX80" fmla="*/ 4131467 w 4712525"/>
                <a:gd name="connsiteY80" fmla="*/ 442927 h 2095518"/>
                <a:gd name="connsiteX81" fmla="*/ 4188617 w 4712525"/>
                <a:gd name="connsiteY81" fmla="*/ 378633 h 2095518"/>
                <a:gd name="connsiteX82" fmla="*/ 4264817 w 4712525"/>
                <a:gd name="connsiteY82" fmla="*/ 311959 h 2095518"/>
                <a:gd name="connsiteX83" fmla="*/ 4379117 w 4712525"/>
                <a:gd name="connsiteY83" fmla="*/ 259571 h 2095518"/>
                <a:gd name="connsiteX84" fmla="*/ 4500560 w 4712525"/>
                <a:gd name="connsiteY84" fmla="*/ 178609 h 2095518"/>
                <a:gd name="connsiteX85" fmla="*/ 4576762 w 4712525"/>
                <a:gd name="connsiteY85" fmla="*/ 169085 h 2095518"/>
                <a:gd name="connsiteX86" fmla="*/ 4648198 w 4712525"/>
                <a:gd name="connsiteY86" fmla="*/ 76215 h 2095518"/>
                <a:gd name="connsiteX87" fmla="*/ 4712525 w 4712525"/>
                <a:gd name="connsiteY8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66835 w 4712525"/>
                <a:gd name="connsiteY20" fmla="*/ 1650221 h 2095518"/>
                <a:gd name="connsiteX21" fmla="*/ 1397939 w 4712525"/>
                <a:gd name="connsiteY21" fmla="*/ 2021377 h 2095518"/>
                <a:gd name="connsiteX22" fmla="*/ 1433514 w 4712525"/>
                <a:gd name="connsiteY22" fmla="*/ 1576405 h 2095518"/>
                <a:gd name="connsiteX23" fmla="*/ 1485898 w 4712525"/>
                <a:gd name="connsiteY23" fmla="*/ 1581164 h 2095518"/>
                <a:gd name="connsiteX24" fmla="*/ 1500186 w 4712525"/>
                <a:gd name="connsiteY24" fmla="*/ 1547827 h 2095518"/>
                <a:gd name="connsiteX25" fmla="*/ 1538285 w 4712525"/>
                <a:gd name="connsiteY25" fmla="*/ 1562115 h 2095518"/>
                <a:gd name="connsiteX26" fmla="*/ 1550192 w 4712525"/>
                <a:gd name="connsiteY26" fmla="*/ 1526396 h 2095518"/>
                <a:gd name="connsiteX27" fmla="*/ 1612104 w 4712525"/>
                <a:gd name="connsiteY27" fmla="*/ 1540683 h 2095518"/>
                <a:gd name="connsiteX28" fmla="*/ 1609723 w 4712525"/>
                <a:gd name="connsiteY28" fmla="*/ 1495439 h 2095518"/>
                <a:gd name="connsiteX29" fmla="*/ 1654967 w 4712525"/>
                <a:gd name="connsiteY29" fmla="*/ 1500202 h 2095518"/>
                <a:gd name="connsiteX30" fmla="*/ 1664492 w 4712525"/>
                <a:gd name="connsiteY30" fmla="*/ 1462102 h 2095518"/>
                <a:gd name="connsiteX31" fmla="*/ 1728786 w 4712525"/>
                <a:gd name="connsiteY31" fmla="*/ 1471628 h 2095518"/>
                <a:gd name="connsiteX32" fmla="*/ 1743073 w 4712525"/>
                <a:gd name="connsiteY32" fmla="*/ 1431145 h 2095518"/>
                <a:gd name="connsiteX33" fmla="*/ 1793079 w 4712525"/>
                <a:gd name="connsiteY33" fmla="*/ 1443051 h 2095518"/>
                <a:gd name="connsiteX34" fmla="*/ 1797842 w 4712525"/>
                <a:gd name="connsiteY34" fmla="*/ 1397809 h 2095518"/>
                <a:gd name="connsiteX35" fmla="*/ 1900238 w 4712525"/>
                <a:gd name="connsiteY35" fmla="*/ 1402573 h 2095518"/>
                <a:gd name="connsiteX36" fmla="*/ 1921667 w 4712525"/>
                <a:gd name="connsiteY36" fmla="*/ 1343040 h 2095518"/>
                <a:gd name="connsiteX37" fmla="*/ 1962148 w 4712525"/>
                <a:gd name="connsiteY37" fmla="*/ 1340659 h 2095518"/>
                <a:gd name="connsiteX38" fmla="*/ 1976435 w 4712525"/>
                <a:gd name="connsiteY38" fmla="*/ 1304940 h 2095518"/>
                <a:gd name="connsiteX39" fmla="*/ 2038349 w 4712525"/>
                <a:gd name="connsiteY39" fmla="*/ 1314465 h 2095518"/>
                <a:gd name="connsiteX40" fmla="*/ 2055016 w 4712525"/>
                <a:gd name="connsiteY40" fmla="*/ 1285890 h 2095518"/>
                <a:gd name="connsiteX41" fmla="*/ 2124073 w 4712525"/>
                <a:gd name="connsiteY41" fmla="*/ 1295415 h 2095518"/>
                <a:gd name="connsiteX42" fmla="*/ 2135979 w 4712525"/>
                <a:gd name="connsiteY42" fmla="*/ 1264459 h 2095518"/>
                <a:gd name="connsiteX43" fmla="*/ 2221707 w 4712525"/>
                <a:gd name="connsiteY43" fmla="*/ 1276367 h 2095518"/>
                <a:gd name="connsiteX44" fmla="*/ 2245517 w 4712525"/>
                <a:gd name="connsiteY44" fmla="*/ 1235884 h 2095518"/>
                <a:gd name="connsiteX45" fmla="*/ 2326479 w 4712525"/>
                <a:gd name="connsiteY45" fmla="*/ 1238264 h 2095518"/>
                <a:gd name="connsiteX46" fmla="*/ 2405060 w 4712525"/>
                <a:gd name="connsiteY46" fmla="*/ 1226359 h 2095518"/>
                <a:gd name="connsiteX47" fmla="*/ 2445542 w 4712525"/>
                <a:gd name="connsiteY47" fmla="*/ 1183496 h 2095518"/>
                <a:gd name="connsiteX48" fmla="*/ 2497929 w 4712525"/>
                <a:gd name="connsiteY48" fmla="*/ 1178734 h 2095518"/>
                <a:gd name="connsiteX49" fmla="*/ 2540792 w 4712525"/>
                <a:gd name="connsiteY49" fmla="*/ 1100152 h 2095518"/>
                <a:gd name="connsiteX50" fmla="*/ 2667000 w 4712525"/>
                <a:gd name="connsiteY50" fmla="*/ 1102536 h 2095518"/>
                <a:gd name="connsiteX51" fmla="*/ 2681286 w 4712525"/>
                <a:gd name="connsiteY51" fmla="*/ 1059671 h 2095518"/>
                <a:gd name="connsiteX52" fmla="*/ 2736054 w 4712525"/>
                <a:gd name="connsiteY52" fmla="*/ 1062052 h 2095518"/>
                <a:gd name="connsiteX53" fmla="*/ 2743198 w 4712525"/>
                <a:gd name="connsiteY53" fmla="*/ 1000140 h 2095518"/>
                <a:gd name="connsiteX54" fmla="*/ 2805110 w 4712525"/>
                <a:gd name="connsiteY54" fmla="*/ 1007284 h 2095518"/>
                <a:gd name="connsiteX55" fmla="*/ 2805111 w 4712525"/>
                <a:gd name="connsiteY55" fmla="*/ 959659 h 2095518"/>
                <a:gd name="connsiteX56" fmla="*/ 2852736 w 4712525"/>
                <a:gd name="connsiteY56" fmla="*/ 952515 h 2095518"/>
                <a:gd name="connsiteX57" fmla="*/ 2859879 w 4712525"/>
                <a:gd name="connsiteY57" fmla="*/ 902509 h 2095518"/>
                <a:gd name="connsiteX58" fmla="*/ 2974179 w 4712525"/>
                <a:gd name="connsiteY58" fmla="*/ 914415 h 2095518"/>
                <a:gd name="connsiteX59" fmla="*/ 2993229 w 4712525"/>
                <a:gd name="connsiteY59" fmla="*/ 864409 h 2095518"/>
                <a:gd name="connsiteX60" fmla="*/ 3045616 w 4712525"/>
                <a:gd name="connsiteY60" fmla="*/ 869171 h 2095518"/>
                <a:gd name="connsiteX61" fmla="*/ 3181347 w 4712525"/>
                <a:gd name="connsiteY61" fmla="*/ 802496 h 2095518"/>
                <a:gd name="connsiteX62" fmla="*/ 3228972 w 4712525"/>
                <a:gd name="connsiteY62" fmla="*/ 792971 h 2095518"/>
                <a:gd name="connsiteX63" fmla="*/ 3236117 w 4712525"/>
                <a:gd name="connsiteY63" fmla="*/ 766777 h 2095518"/>
                <a:gd name="connsiteX64" fmla="*/ 3333749 w 4712525"/>
                <a:gd name="connsiteY64" fmla="*/ 766778 h 2095518"/>
                <a:gd name="connsiteX65" fmla="*/ 3371849 w 4712525"/>
                <a:gd name="connsiteY65" fmla="*/ 712012 h 2095518"/>
                <a:gd name="connsiteX66" fmla="*/ 3407567 w 4712525"/>
                <a:gd name="connsiteY66" fmla="*/ 723915 h 2095518"/>
                <a:gd name="connsiteX67" fmla="*/ 3426616 w 4712525"/>
                <a:gd name="connsiteY67" fmla="*/ 659620 h 2095518"/>
                <a:gd name="connsiteX68" fmla="*/ 3505199 w 4712525"/>
                <a:gd name="connsiteY68" fmla="*/ 671527 h 2095518"/>
                <a:gd name="connsiteX69" fmla="*/ 3531392 w 4712525"/>
                <a:gd name="connsiteY69" fmla="*/ 623902 h 2095518"/>
                <a:gd name="connsiteX70" fmla="*/ 3562348 w 4712525"/>
                <a:gd name="connsiteY70" fmla="*/ 631046 h 2095518"/>
                <a:gd name="connsiteX71" fmla="*/ 3600448 w 4712525"/>
                <a:gd name="connsiteY71" fmla="*/ 583421 h 2095518"/>
                <a:gd name="connsiteX72" fmla="*/ 3664742 w 4712525"/>
                <a:gd name="connsiteY72" fmla="*/ 600090 h 2095518"/>
                <a:gd name="connsiteX73" fmla="*/ 3686173 w 4712525"/>
                <a:gd name="connsiteY73" fmla="*/ 569133 h 2095518"/>
                <a:gd name="connsiteX74" fmla="*/ 3750467 w 4712525"/>
                <a:gd name="connsiteY74" fmla="*/ 592946 h 2095518"/>
                <a:gd name="connsiteX75" fmla="*/ 3762373 w 4712525"/>
                <a:gd name="connsiteY75" fmla="*/ 552465 h 2095518"/>
                <a:gd name="connsiteX76" fmla="*/ 3843336 w 4712525"/>
                <a:gd name="connsiteY76" fmla="*/ 564371 h 2095518"/>
                <a:gd name="connsiteX77" fmla="*/ 3921919 w 4712525"/>
                <a:gd name="connsiteY77" fmla="*/ 542943 h 2095518"/>
                <a:gd name="connsiteX78" fmla="*/ 3967161 w 4712525"/>
                <a:gd name="connsiteY78" fmla="*/ 492933 h 2095518"/>
                <a:gd name="connsiteX79" fmla="*/ 4048123 w 4712525"/>
                <a:gd name="connsiteY79" fmla="*/ 481028 h 2095518"/>
                <a:gd name="connsiteX80" fmla="*/ 4131467 w 4712525"/>
                <a:gd name="connsiteY80" fmla="*/ 442927 h 2095518"/>
                <a:gd name="connsiteX81" fmla="*/ 4188617 w 4712525"/>
                <a:gd name="connsiteY81" fmla="*/ 378633 h 2095518"/>
                <a:gd name="connsiteX82" fmla="*/ 4264817 w 4712525"/>
                <a:gd name="connsiteY82" fmla="*/ 311959 h 2095518"/>
                <a:gd name="connsiteX83" fmla="*/ 4379117 w 4712525"/>
                <a:gd name="connsiteY83" fmla="*/ 259571 h 2095518"/>
                <a:gd name="connsiteX84" fmla="*/ 4500560 w 4712525"/>
                <a:gd name="connsiteY84" fmla="*/ 178609 h 2095518"/>
                <a:gd name="connsiteX85" fmla="*/ 4576762 w 4712525"/>
                <a:gd name="connsiteY85" fmla="*/ 169085 h 2095518"/>
                <a:gd name="connsiteX86" fmla="*/ 4648198 w 4712525"/>
                <a:gd name="connsiteY86" fmla="*/ 76215 h 2095518"/>
                <a:gd name="connsiteX87" fmla="*/ 4712525 w 4712525"/>
                <a:gd name="connsiteY8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47695 w 4712525"/>
                <a:gd name="connsiteY20" fmla="*/ 1962308 h 2095518"/>
                <a:gd name="connsiteX21" fmla="*/ 1397939 w 4712525"/>
                <a:gd name="connsiteY21" fmla="*/ 2021377 h 2095518"/>
                <a:gd name="connsiteX22" fmla="*/ 1433514 w 4712525"/>
                <a:gd name="connsiteY22" fmla="*/ 1576405 h 2095518"/>
                <a:gd name="connsiteX23" fmla="*/ 1485898 w 4712525"/>
                <a:gd name="connsiteY23" fmla="*/ 1581164 h 2095518"/>
                <a:gd name="connsiteX24" fmla="*/ 1500186 w 4712525"/>
                <a:gd name="connsiteY24" fmla="*/ 1547827 h 2095518"/>
                <a:gd name="connsiteX25" fmla="*/ 1538285 w 4712525"/>
                <a:gd name="connsiteY25" fmla="*/ 1562115 h 2095518"/>
                <a:gd name="connsiteX26" fmla="*/ 1550192 w 4712525"/>
                <a:gd name="connsiteY26" fmla="*/ 1526396 h 2095518"/>
                <a:gd name="connsiteX27" fmla="*/ 1612104 w 4712525"/>
                <a:gd name="connsiteY27" fmla="*/ 1540683 h 2095518"/>
                <a:gd name="connsiteX28" fmla="*/ 1609723 w 4712525"/>
                <a:gd name="connsiteY28" fmla="*/ 1495439 h 2095518"/>
                <a:gd name="connsiteX29" fmla="*/ 1654967 w 4712525"/>
                <a:gd name="connsiteY29" fmla="*/ 1500202 h 2095518"/>
                <a:gd name="connsiteX30" fmla="*/ 1664492 w 4712525"/>
                <a:gd name="connsiteY30" fmla="*/ 1462102 h 2095518"/>
                <a:gd name="connsiteX31" fmla="*/ 1728786 w 4712525"/>
                <a:gd name="connsiteY31" fmla="*/ 1471628 h 2095518"/>
                <a:gd name="connsiteX32" fmla="*/ 1743073 w 4712525"/>
                <a:gd name="connsiteY32" fmla="*/ 1431145 h 2095518"/>
                <a:gd name="connsiteX33" fmla="*/ 1793079 w 4712525"/>
                <a:gd name="connsiteY33" fmla="*/ 1443051 h 2095518"/>
                <a:gd name="connsiteX34" fmla="*/ 1797842 w 4712525"/>
                <a:gd name="connsiteY34" fmla="*/ 1397809 h 2095518"/>
                <a:gd name="connsiteX35" fmla="*/ 1900238 w 4712525"/>
                <a:gd name="connsiteY35" fmla="*/ 1402573 h 2095518"/>
                <a:gd name="connsiteX36" fmla="*/ 1921667 w 4712525"/>
                <a:gd name="connsiteY36" fmla="*/ 1343040 h 2095518"/>
                <a:gd name="connsiteX37" fmla="*/ 1962148 w 4712525"/>
                <a:gd name="connsiteY37" fmla="*/ 1340659 h 2095518"/>
                <a:gd name="connsiteX38" fmla="*/ 1976435 w 4712525"/>
                <a:gd name="connsiteY38" fmla="*/ 1304940 h 2095518"/>
                <a:gd name="connsiteX39" fmla="*/ 2038349 w 4712525"/>
                <a:gd name="connsiteY39" fmla="*/ 1314465 h 2095518"/>
                <a:gd name="connsiteX40" fmla="*/ 2055016 w 4712525"/>
                <a:gd name="connsiteY40" fmla="*/ 1285890 h 2095518"/>
                <a:gd name="connsiteX41" fmla="*/ 2124073 w 4712525"/>
                <a:gd name="connsiteY41" fmla="*/ 1295415 h 2095518"/>
                <a:gd name="connsiteX42" fmla="*/ 2135979 w 4712525"/>
                <a:gd name="connsiteY42" fmla="*/ 1264459 h 2095518"/>
                <a:gd name="connsiteX43" fmla="*/ 2221707 w 4712525"/>
                <a:gd name="connsiteY43" fmla="*/ 1276367 h 2095518"/>
                <a:gd name="connsiteX44" fmla="*/ 2245517 w 4712525"/>
                <a:gd name="connsiteY44" fmla="*/ 1235884 h 2095518"/>
                <a:gd name="connsiteX45" fmla="*/ 2326479 w 4712525"/>
                <a:gd name="connsiteY45" fmla="*/ 1238264 h 2095518"/>
                <a:gd name="connsiteX46" fmla="*/ 2405060 w 4712525"/>
                <a:gd name="connsiteY46" fmla="*/ 1226359 h 2095518"/>
                <a:gd name="connsiteX47" fmla="*/ 2445542 w 4712525"/>
                <a:gd name="connsiteY47" fmla="*/ 1183496 h 2095518"/>
                <a:gd name="connsiteX48" fmla="*/ 2497929 w 4712525"/>
                <a:gd name="connsiteY48" fmla="*/ 1178734 h 2095518"/>
                <a:gd name="connsiteX49" fmla="*/ 2540792 w 4712525"/>
                <a:gd name="connsiteY49" fmla="*/ 1100152 h 2095518"/>
                <a:gd name="connsiteX50" fmla="*/ 2667000 w 4712525"/>
                <a:gd name="connsiteY50" fmla="*/ 1102536 h 2095518"/>
                <a:gd name="connsiteX51" fmla="*/ 2681286 w 4712525"/>
                <a:gd name="connsiteY51" fmla="*/ 1059671 h 2095518"/>
                <a:gd name="connsiteX52" fmla="*/ 2736054 w 4712525"/>
                <a:gd name="connsiteY52" fmla="*/ 1062052 h 2095518"/>
                <a:gd name="connsiteX53" fmla="*/ 2743198 w 4712525"/>
                <a:gd name="connsiteY53" fmla="*/ 1000140 h 2095518"/>
                <a:gd name="connsiteX54" fmla="*/ 2805110 w 4712525"/>
                <a:gd name="connsiteY54" fmla="*/ 1007284 h 2095518"/>
                <a:gd name="connsiteX55" fmla="*/ 2805111 w 4712525"/>
                <a:gd name="connsiteY55" fmla="*/ 959659 h 2095518"/>
                <a:gd name="connsiteX56" fmla="*/ 2852736 w 4712525"/>
                <a:gd name="connsiteY56" fmla="*/ 952515 h 2095518"/>
                <a:gd name="connsiteX57" fmla="*/ 2859879 w 4712525"/>
                <a:gd name="connsiteY57" fmla="*/ 902509 h 2095518"/>
                <a:gd name="connsiteX58" fmla="*/ 2974179 w 4712525"/>
                <a:gd name="connsiteY58" fmla="*/ 914415 h 2095518"/>
                <a:gd name="connsiteX59" fmla="*/ 2993229 w 4712525"/>
                <a:gd name="connsiteY59" fmla="*/ 864409 h 2095518"/>
                <a:gd name="connsiteX60" fmla="*/ 3045616 w 4712525"/>
                <a:gd name="connsiteY60" fmla="*/ 869171 h 2095518"/>
                <a:gd name="connsiteX61" fmla="*/ 3181347 w 4712525"/>
                <a:gd name="connsiteY61" fmla="*/ 802496 h 2095518"/>
                <a:gd name="connsiteX62" fmla="*/ 3228972 w 4712525"/>
                <a:gd name="connsiteY62" fmla="*/ 792971 h 2095518"/>
                <a:gd name="connsiteX63" fmla="*/ 3236117 w 4712525"/>
                <a:gd name="connsiteY63" fmla="*/ 766777 h 2095518"/>
                <a:gd name="connsiteX64" fmla="*/ 3333749 w 4712525"/>
                <a:gd name="connsiteY64" fmla="*/ 766778 h 2095518"/>
                <a:gd name="connsiteX65" fmla="*/ 3371849 w 4712525"/>
                <a:gd name="connsiteY65" fmla="*/ 712012 h 2095518"/>
                <a:gd name="connsiteX66" fmla="*/ 3407567 w 4712525"/>
                <a:gd name="connsiteY66" fmla="*/ 723915 h 2095518"/>
                <a:gd name="connsiteX67" fmla="*/ 3426616 w 4712525"/>
                <a:gd name="connsiteY67" fmla="*/ 659620 h 2095518"/>
                <a:gd name="connsiteX68" fmla="*/ 3505199 w 4712525"/>
                <a:gd name="connsiteY68" fmla="*/ 671527 h 2095518"/>
                <a:gd name="connsiteX69" fmla="*/ 3531392 w 4712525"/>
                <a:gd name="connsiteY69" fmla="*/ 623902 h 2095518"/>
                <a:gd name="connsiteX70" fmla="*/ 3562348 w 4712525"/>
                <a:gd name="connsiteY70" fmla="*/ 631046 h 2095518"/>
                <a:gd name="connsiteX71" fmla="*/ 3600448 w 4712525"/>
                <a:gd name="connsiteY71" fmla="*/ 583421 h 2095518"/>
                <a:gd name="connsiteX72" fmla="*/ 3664742 w 4712525"/>
                <a:gd name="connsiteY72" fmla="*/ 600090 h 2095518"/>
                <a:gd name="connsiteX73" fmla="*/ 3686173 w 4712525"/>
                <a:gd name="connsiteY73" fmla="*/ 569133 h 2095518"/>
                <a:gd name="connsiteX74" fmla="*/ 3750467 w 4712525"/>
                <a:gd name="connsiteY74" fmla="*/ 592946 h 2095518"/>
                <a:gd name="connsiteX75" fmla="*/ 3762373 w 4712525"/>
                <a:gd name="connsiteY75" fmla="*/ 552465 h 2095518"/>
                <a:gd name="connsiteX76" fmla="*/ 3843336 w 4712525"/>
                <a:gd name="connsiteY76" fmla="*/ 564371 h 2095518"/>
                <a:gd name="connsiteX77" fmla="*/ 3921919 w 4712525"/>
                <a:gd name="connsiteY77" fmla="*/ 542943 h 2095518"/>
                <a:gd name="connsiteX78" fmla="*/ 3967161 w 4712525"/>
                <a:gd name="connsiteY78" fmla="*/ 492933 h 2095518"/>
                <a:gd name="connsiteX79" fmla="*/ 4048123 w 4712525"/>
                <a:gd name="connsiteY79" fmla="*/ 481028 h 2095518"/>
                <a:gd name="connsiteX80" fmla="*/ 4131467 w 4712525"/>
                <a:gd name="connsiteY80" fmla="*/ 442927 h 2095518"/>
                <a:gd name="connsiteX81" fmla="*/ 4188617 w 4712525"/>
                <a:gd name="connsiteY81" fmla="*/ 378633 h 2095518"/>
                <a:gd name="connsiteX82" fmla="*/ 4264817 w 4712525"/>
                <a:gd name="connsiteY82" fmla="*/ 311959 h 2095518"/>
                <a:gd name="connsiteX83" fmla="*/ 4379117 w 4712525"/>
                <a:gd name="connsiteY83" fmla="*/ 259571 h 2095518"/>
                <a:gd name="connsiteX84" fmla="*/ 4500560 w 4712525"/>
                <a:gd name="connsiteY84" fmla="*/ 178609 h 2095518"/>
                <a:gd name="connsiteX85" fmla="*/ 4576762 w 4712525"/>
                <a:gd name="connsiteY85" fmla="*/ 169085 h 2095518"/>
                <a:gd name="connsiteX86" fmla="*/ 4648198 w 4712525"/>
                <a:gd name="connsiteY86" fmla="*/ 76215 h 2095518"/>
                <a:gd name="connsiteX87" fmla="*/ 4712525 w 4712525"/>
                <a:gd name="connsiteY8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97939 w 4712525"/>
                <a:gd name="connsiteY21" fmla="*/ 2021377 h 2095518"/>
                <a:gd name="connsiteX22" fmla="*/ 1433514 w 4712525"/>
                <a:gd name="connsiteY22" fmla="*/ 1576405 h 2095518"/>
                <a:gd name="connsiteX23" fmla="*/ 1485898 w 4712525"/>
                <a:gd name="connsiteY23" fmla="*/ 1581164 h 2095518"/>
                <a:gd name="connsiteX24" fmla="*/ 1500186 w 4712525"/>
                <a:gd name="connsiteY24" fmla="*/ 1547827 h 2095518"/>
                <a:gd name="connsiteX25" fmla="*/ 1538285 w 4712525"/>
                <a:gd name="connsiteY25" fmla="*/ 1562115 h 2095518"/>
                <a:gd name="connsiteX26" fmla="*/ 1550192 w 4712525"/>
                <a:gd name="connsiteY26" fmla="*/ 1526396 h 2095518"/>
                <a:gd name="connsiteX27" fmla="*/ 1612104 w 4712525"/>
                <a:gd name="connsiteY27" fmla="*/ 1540683 h 2095518"/>
                <a:gd name="connsiteX28" fmla="*/ 1609723 w 4712525"/>
                <a:gd name="connsiteY28" fmla="*/ 1495439 h 2095518"/>
                <a:gd name="connsiteX29" fmla="*/ 1654967 w 4712525"/>
                <a:gd name="connsiteY29" fmla="*/ 1500202 h 2095518"/>
                <a:gd name="connsiteX30" fmla="*/ 1664492 w 4712525"/>
                <a:gd name="connsiteY30" fmla="*/ 1462102 h 2095518"/>
                <a:gd name="connsiteX31" fmla="*/ 1728786 w 4712525"/>
                <a:gd name="connsiteY31" fmla="*/ 1471628 h 2095518"/>
                <a:gd name="connsiteX32" fmla="*/ 1743073 w 4712525"/>
                <a:gd name="connsiteY32" fmla="*/ 1431145 h 2095518"/>
                <a:gd name="connsiteX33" fmla="*/ 1793079 w 4712525"/>
                <a:gd name="connsiteY33" fmla="*/ 1443051 h 2095518"/>
                <a:gd name="connsiteX34" fmla="*/ 1797842 w 4712525"/>
                <a:gd name="connsiteY34" fmla="*/ 1397809 h 2095518"/>
                <a:gd name="connsiteX35" fmla="*/ 1900238 w 4712525"/>
                <a:gd name="connsiteY35" fmla="*/ 1402573 h 2095518"/>
                <a:gd name="connsiteX36" fmla="*/ 1921667 w 4712525"/>
                <a:gd name="connsiteY36" fmla="*/ 1343040 h 2095518"/>
                <a:gd name="connsiteX37" fmla="*/ 1962148 w 4712525"/>
                <a:gd name="connsiteY37" fmla="*/ 1340659 h 2095518"/>
                <a:gd name="connsiteX38" fmla="*/ 1976435 w 4712525"/>
                <a:gd name="connsiteY38" fmla="*/ 1304940 h 2095518"/>
                <a:gd name="connsiteX39" fmla="*/ 2038349 w 4712525"/>
                <a:gd name="connsiteY39" fmla="*/ 1314465 h 2095518"/>
                <a:gd name="connsiteX40" fmla="*/ 2055016 w 4712525"/>
                <a:gd name="connsiteY40" fmla="*/ 1285890 h 2095518"/>
                <a:gd name="connsiteX41" fmla="*/ 2124073 w 4712525"/>
                <a:gd name="connsiteY41" fmla="*/ 1295415 h 2095518"/>
                <a:gd name="connsiteX42" fmla="*/ 2135979 w 4712525"/>
                <a:gd name="connsiteY42" fmla="*/ 1264459 h 2095518"/>
                <a:gd name="connsiteX43" fmla="*/ 2221707 w 4712525"/>
                <a:gd name="connsiteY43" fmla="*/ 1276367 h 2095518"/>
                <a:gd name="connsiteX44" fmla="*/ 2245517 w 4712525"/>
                <a:gd name="connsiteY44" fmla="*/ 1235884 h 2095518"/>
                <a:gd name="connsiteX45" fmla="*/ 2326479 w 4712525"/>
                <a:gd name="connsiteY45" fmla="*/ 1238264 h 2095518"/>
                <a:gd name="connsiteX46" fmla="*/ 2405060 w 4712525"/>
                <a:gd name="connsiteY46" fmla="*/ 1226359 h 2095518"/>
                <a:gd name="connsiteX47" fmla="*/ 2445542 w 4712525"/>
                <a:gd name="connsiteY47" fmla="*/ 1183496 h 2095518"/>
                <a:gd name="connsiteX48" fmla="*/ 2497929 w 4712525"/>
                <a:gd name="connsiteY48" fmla="*/ 1178734 h 2095518"/>
                <a:gd name="connsiteX49" fmla="*/ 2540792 w 4712525"/>
                <a:gd name="connsiteY49" fmla="*/ 1100152 h 2095518"/>
                <a:gd name="connsiteX50" fmla="*/ 2667000 w 4712525"/>
                <a:gd name="connsiteY50" fmla="*/ 1102536 h 2095518"/>
                <a:gd name="connsiteX51" fmla="*/ 2681286 w 4712525"/>
                <a:gd name="connsiteY51" fmla="*/ 1059671 h 2095518"/>
                <a:gd name="connsiteX52" fmla="*/ 2736054 w 4712525"/>
                <a:gd name="connsiteY52" fmla="*/ 1062052 h 2095518"/>
                <a:gd name="connsiteX53" fmla="*/ 2743198 w 4712525"/>
                <a:gd name="connsiteY53" fmla="*/ 1000140 h 2095518"/>
                <a:gd name="connsiteX54" fmla="*/ 2805110 w 4712525"/>
                <a:gd name="connsiteY54" fmla="*/ 1007284 h 2095518"/>
                <a:gd name="connsiteX55" fmla="*/ 2805111 w 4712525"/>
                <a:gd name="connsiteY55" fmla="*/ 959659 h 2095518"/>
                <a:gd name="connsiteX56" fmla="*/ 2852736 w 4712525"/>
                <a:gd name="connsiteY56" fmla="*/ 952515 h 2095518"/>
                <a:gd name="connsiteX57" fmla="*/ 2859879 w 4712525"/>
                <a:gd name="connsiteY57" fmla="*/ 902509 h 2095518"/>
                <a:gd name="connsiteX58" fmla="*/ 2974179 w 4712525"/>
                <a:gd name="connsiteY58" fmla="*/ 914415 h 2095518"/>
                <a:gd name="connsiteX59" fmla="*/ 2993229 w 4712525"/>
                <a:gd name="connsiteY59" fmla="*/ 864409 h 2095518"/>
                <a:gd name="connsiteX60" fmla="*/ 3045616 w 4712525"/>
                <a:gd name="connsiteY60" fmla="*/ 869171 h 2095518"/>
                <a:gd name="connsiteX61" fmla="*/ 3181347 w 4712525"/>
                <a:gd name="connsiteY61" fmla="*/ 802496 h 2095518"/>
                <a:gd name="connsiteX62" fmla="*/ 3228972 w 4712525"/>
                <a:gd name="connsiteY62" fmla="*/ 792971 h 2095518"/>
                <a:gd name="connsiteX63" fmla="*/ 3236117 w 4712525"/>
                <a:gd name="connsiteY63" fmla="*/ 766777 h 2095518"/>
                <a:gd name="connsiteX64" fmla="*/ 3333749 w 4712525"/>
                <a:gd name="connsiteY64" fmla="*/ 766778 h 2095518"/>
                <a:gd name="connsiteX65" fmla="*/ 3371849 w 4712525"/>
                <a:gd name="connsiteY65" fmla="*/ 712012 h 2095518"/>
                <a:gd name="connsiteX66" fmla="*/ 3407567 w 4712525"/>
                <a:gd name="connsiteY66" fmla="*/ 723915 h 2095518"/>
                <a:gd name="connsiteX67" fmla="*/ 3426616 w 4712525"/>
                <a:gd name="connsiteY67" fmla="*/ 659620 h 2095518"/>
                <a:gd name="connsiteX68" fmla="*/ 3505199 w 4712525"/>
                <a:gd name="connsiteY68" fmla="*/ 671527 h 2095518"/>
                <a:gd name="connsiteX69" fmla="*/ 3531392 w 4712525"/>
                <a:gd name="connsiteY69" fmla="*/ 623902 h 2095518"/>
                <a:gd name="connsiteX70" fmla="*/ 3562348 w 4712525"/>
                <a:gd name="connsiteY70" fmla="*/ 631046 h 2095518"/>
                <a:gd name="connsiteX71" fmla="*/ 3600448 w 4712525"/>
                <a:gd name="connsiteY71" fmla="*/ 583421 h 2095518"/>
                <a:gd name="connsiteX72" fmla="*/ 3664742 w 4712525"/>
                <a:gd name="connsiteY72" fmla="*/ 600090 h 2095518"/>
                <a:gd name="connsiteX73" fmla="*/ 3686173 w 4712525"/>
                <a:gd name="connsiteY73" fmla="*/ 569133 h 2095518"/>
                <a:gd name="connsiteX74" fmla="*/ 3750467 w 4712525"/>
                <a:gd name="connsiteY74" fmla="*/ 592946 h 2095518"/>
                <a:gd name="connsiteX75" fmla="*/ 3762373 w 4712525"/>
                <a:gd name="connsiteY75" fmla="*/ 552465 h 2095518"/>
                <a:gd name="connsiteX76" fmla="*/ 3843336 w 4712525"/>
                <a:gd name="connsiteY76" fmla="*/ 564371 h 2095518"/>
                <a:gd name="connsiteX77" fmla="*/ 3921919 w 4712525"/>
                <a:gd name="connsiteY77" fmla="*/ 542943 h 2095518"/>
                <a:gd name="connsiteX78" fmla="*/ 3967161 w 4712525"/>
                <a:gd name="connsiteY78" fmla="*/ 492933 h 2095518"/>
                <a:gd name="connsiteX79" fmla="*/ 4048123 w 4712525"/>
                <a:gd name="connsiteY79" fmla="*/ 481028 h 2095518"/>
                <a:gd name="connsiteX80" fmla="*/ 4131467 w 4712525"/>
                <a:gd name="connsiteY80" fmla="*/ 442927 h 2095518"/>
                <a:gd name="connsiteX81" fmla="*/ 4188617 w 4712525"/>
                <a:gd name="connsiteY81" fmla="*/ 378633 h 2095518"/>
                <a:gd name="connsiteX82" fmla="*/ 4264817 w 4712525"/>
                <a:gd name="connsiteY82" fmla="*/ 311959 h 2095518"/>
                <a:gd name="connsiteX83" fmla="*/ 4379117 w 4712525"/>
                <a:gd name="connsiteY83" fmla="*/ 259571 h 2095518"/>
                <a:gd name="connsiteX84" fmla="*/ 4500560 w 4712525"/>
                <a:gd name="connsiteY84" fmla="*/ 178609 h 2095518"/>
                <a:gd name="connsiteX85" fmla="*/ 4576762 w 4712525"/>
                <a:gd name="connsiteY85" fmla="*/ 169085 h 2095518"/>
                <a:gd name="connsiteX86" fmla="*/ 4648198 w 4712525"/>
                <a:gd name="connsiteY86" fmla="*/ 76215 h 2095518"/>
                <a:gd name="connsiteX87" fmla="*/ 4712525 w 4712525"/>
                <a:gd name="connsiteY8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576405 h 2095518"/>
                <a:gd name="connsiteX23" fmla="*/ 1485898 w 4712525"/>
                <a:gd name="connsiteY23" fmla="*/ 1581164 h 2095518"/>
                <a:gd name="connsiteX24" fmla="*/ 1500186 w 4712525"/>
                <a:gd name="connsiteY24" fmla="*/ 1547827 h 2095518"/>
                <a:gd name="connsiteX25" fmla="*/ 1538285 w 4712525"/>
                <a:gd name="connsiteY25" fmla="*/ 1562115 h 2095518"/>
                <a:gd name="connsiteX26" fmla="*/ 1550192 w 4712525"/>
                <a:gd name="connsiteY26" fmla="*/ 1526396 h 2095518"/>
                <a:gd name="connsiteX27" fmla="*/ 1612104 w 4712525"/>
                <a:gd name="connsiteY27" fmla="*/ 1540683 h 2095518"/>
                <a:gd name="connsiteX28" fmla="*/ 1609723 w 4712525"/>
                <a:gd name="connsiteY28" fmla="*/ 1495439 h 2095518"/>
                <a:gd name="connsiteX29" fmla="*/ 1654967 w 4712525"/>
                <a:gd name="connsiteY29" fmla="*/ 1500202 h 2095518"/>
                <a:gd name="connsiteX30" fmla="*/ 1664492 w 4712525"/>
                <a:gd name="connsiteY30" fmla="*/ 1462102 h 2095518"/>
                <a:gd name="connsiteX31" fmla="*/ 1728786 w 4712525"/>
                <a:gd name="connsiteY31" fmla="*/ 1471628 h 2095518"/>
                <a:gd name="connsiteX32" fmla="*/ 1743073 w 4712525"/>
                <a:gd name="connsiteY32" fmla="*/ 1431145 h 2095518"/>
                <a:gd name="connsiteX33" fmla="*/ 1793079 w 4712525"/>
                <a:gd name="connsiteY33" fmla="*/ 1443051 h 2095518"/>
                <a:gd name="connsiteX34" fmla="*/ 1797842 w 4712525"/>
                <a:gd name="connsiteY34" fmla="*/ 1397809 h 2095518"/>
                <a:gd name="connsiteX35" fmla="*/ 1900238 w 4712525"/>
                <a:gd name="connsiteY35" fmla="*/ 1402573 h 2095518"/>
                <a:gd name="connsiteX36" fmla="*/ 1921667 w 4712525"/>
                <a:gd name="connsiteY36" fmla="*/ 1343040 h 2095518"/>
                <a:gd name="connsiteX37" fmla="*/ 1962148 w 4712525"/>
                <a:gd name="connsiteY37" fmla="*/ 1340659 h 2095518"/>
                <a:gd name="connsiteX38" fmla="*/ 1976435 w 4712525"/>
                <a:gd name="connsiteY38" fmla="*/ 1304940 h 2095518"/>
                <a:gd name="connsiteX39" fmla="*/ 2038349 w 4712525"/>
                <a:gd name="connsiteY39" fmla="*/ 1314465 h 2095518"/>
                <a:gd name="connsiteX40" fmla="*/ 2055016 w 4712525"/>
                <a:gd name="connsiteY40" fmla="*/ 1285890 h 2095518"/>
                <a:gd name="connsiteX41" fmla="*/ 2124073 w 4712525"/>
                <a:gd name="connsiteY41" fmla="*/ 1295415 h 2095518"/>
                <a:gd name="connsiteX42" fmla="*/ 2135979 w 4712525"/>
                <a:gd name="connsiteY42" fmla="*/ 1264459 h 2095518"/>
                <a:gd name="connsiteX43" fmla="*/ 2221707 w 4712525"/>
                <a:gd name="connsiteY43" fmla="*/ 1276367 h 2095518"/>
                <a:gd name="connsiteX44" fmla="*/ 2245517 w 4712525"/>
                <a:gd name="connsiteY44" fmla="*/ 1235884 h 2095518"/>
                <a:gd name="connsiteX45" fmla="*/ 2326479 w 4712525"/>
                <a:gd name="connsiteY45" fmla="*/ 1238264 h 2095518"/>
                <a:gd name="connsiteX46" fmla="*/ 2405060 w 4712525"/>
                <a:gd name="connsiteY46" fmla="*/ 1226359 h 2095518"/>
                <a:gd name="connsiteX47" fmla="*/ 2445542 w 4712525"/>
                <a:gd name="connsiteY47" fmla="*/ 1183496 h 2095518"/>
                <a:gd name="connsiteX48" fmla="*/ 2497929 w 4712525"/>
                <a:gd name="connsiteY48" fmla="*/ 1178734 h 2095518"/>
                <a:gd name="connsiteX49" fmla="*/ 2540792 w 4712525"/>
                <a:gd name="connsiteY49" fmla="*/ 1100152 h 2095518"/>
                <a:gd name="connsiteX50" fmla="*/ 2667000 w 4712525"/>
                <a:gd name="connsiteY50" fmla="*/ 1102536 h 2095518"/>
                <a:gd name="connsiteX51" fmla="*/ 2681286 w 4712525"/>
                <a:gd name="connsiteY51" fmla="*/ 1059671 h 2095518"/>
                <a:gd name="connsiteX52" fmla="*/ 2736054 w 4712525"/>
                <a:gd name="connsiteY52" fmla="*/ 1062052 h 2095518"/>
                <a:gd name="connsiteX53" fmla="*/ 2743198 w 4712525"/>
                <a:gd name="connsiteY53" fmla="*/ 1000140 h 2095518"/>
                <a:gd name="connsiteX54" fmla="*/ 2805110 w 4712525"/>
                <a:gd name="connsiteY54" fmla="*/ 1007284 h 2095518"/>
                <a:gd name="connsiteX55" fmla="*/ 2805111 w 4712525"/>
                <a:gd name="connsiteY55" fmla="*/ 959659 h 2095518"/>
                <a:gd name="connsiteX56" fmla="*/ 2852736 w 4712525"/>
                <a:gd name="connsiteY56" fmla="*/ 952515 h 2095518"/>
                <a:gd name="connsiteX57" fmla="*/ 2859879 w 4712525"/>
                <a:gd name="connsiteY57" fmla="*/ 902509 h 2095518"/>
                <a:gd name="connsiteX58" fmla="*/ 2974179 w 4712525"/>
                <a:gd name="connsiteY58" fmla="*/ 914415 h 2095518"/>
                <a:gd name="connsiteX59" fmla="*/ 2993229 w 4712525"/>
                <a:gd name="connsiteY59" fmla="*/ 864409 h 2095518"/>
                <a:gd name="connsiteX60" fmla="*/ 3045616 w 4712525"/>
                <a:gd name="connsiteY60" fmla="*/ 869171 h 2095518"/>
                <a:gd name="connsiteX61" fmla="*/ 3181347 w 4712525"/>
                <a:gd name="connsiteY61" fmla="*/ 802496 h 2095518"/>
                <a:gd name="connsiteX62" fmla="*/ 3228972 w 4712525"/>
                <a:gd name="connsiteY62" fmla="*/ 792971 h 2095518"/>
                <a:gd name="connsiteX63" fmla="*/ 3236117 w 4712525"/>
                <a:gd name="connsiteY63" fmla="*/ 766777 h 2095518"/>
                <a:gd name="connsiteX64" fmla="*/ 3333749 w 4712525"/>
                <a:gd name="connsiteY64" fmla="*/ 766778 h 2095518"/>
                <a:gd name="connsiteX65" fmla="*/ 3371849 w 4712525"/>
                <a:gd name="connsiteY65" fmla="*/ 712012 h 2095518"/>
                <a:gd name="connsiteX66" fmla="*/ 3407567 w 4712525"/>
                <a:gd name="connsiteY66" fmla="*/ 723915 h 2095518"/>
                <a:gd name="connsiteX67" fmla="*/ 3426616 w 4712525"/>
                <a:gd name="connsiteY67" fmla="*/ 659620 h 2095518"/>
                <a:gd name="connsiteX68" fmla="*/ 3505199 w 4712525"/>
                <a:gd name="connsiteY68" fmla="*/ 671527 h 2095518"/>
                <a:gd name="connsiteX69" fmla="*/ 3531392 w 4712525"/>
                <a:gd name="connsiteY69" fmla="*/ 623902 h 2095518"/>
                <a:gd name="connsiteX70" fmla="*/ 3562348 w 4712525"/>
                <a:gd name="connsiteY70" fmla="*/ 631046 h 2095518"/>
                <a:gd name="connsiteX71" fmla="*/ 3600448 w 4712525"/>
                <a:gd name="connsiteY71" fmla="*/ 583421 h 2095518"/>
                <a:gd name="connsiteX72" fmla="*/ 3664742 w 4712525"/>
                <a:gd name="connsiteY72" fmla="*/ 600090 h 2095518"/>
                <a:gd name="connsiteX73" fmla="*/ 3686173 w 4712525"/>
                <a:gd name="connsiteY73" fmla="*/ 569133 h 2095518"/>
                <a:gd name="connsiteX74" fmla="*/ 3750467 w 4712525"/>
                <a:gd name="connsiteY74" fmla="*/ 592946 h 2095518"/>
                <a:gd name="connsiteX75" fmla="*/ 3762373 w 4712525"/>
                <a:gd name="connsiteY75" fmla="*/ 552465 h 2095518"/>
                <a:gd name="connsiteX76" fmla="*/ 3843336 w 4712525"/>
                <a:gd name="connsiteY76" fmla="*/ 564371 h 2095518"/>
                <a:gd name="connsiteX77" fmla="*/ 3921919 w 4712525"/>
                <a:gd name="connsiteY77" fmla="*/ 542943 h 2095518"/>
                <a:gd name="connsiteX78" fmla="*/ 3967161 w 4712525"/>
                <a:gd name="connsiteY78" fmla="*/ 492933 h 2095518"/>
                <a:gd name="connsiteX79" fmla="*/ 4048123 w 4712525"/>
                <a:gd name="connsiteY79" fmla="*/ 481028 h 2095518"/>
                <a:gd name="connsiteX80" fmla="*/ 4131467 w 4712525"/>
                <a:gd name="connsiteY80" fmla="*/ 442927 h 2095518"/>
                <a:gd name="connsiteX81" fmla="*/ 4188617 w 4712525"/>
                <a:gd name="connsiteY81" fmla="*/ 378633 h 2095518"/>
                <a:gd name="connsiteX82" fmla="*/ 4264817 w 4712525"/>
                <a:gd name="connsiteY82" fmla="*/ 311959 h 2095518"/>
                <a:gd name="connsiteX83" fmla="*/ 4379117 w 4712525"/>
                <a:gd name="connsiteY83" fmla="*/ 259571 h 2095518"/>
                <a:gd name="connsiteX84" fmla="*/ 4500560 w 4712525"/>
                <a:gd name="connsiteY84" fmla="*/ 178609 h 2095518"/>
                <a:gd name="connsiteX85" fmla="*/ 4576762 w 4712525"/>
                <a:gd name="connsiteY85" fmla="*/ 169085 h 2095518"/>
                <a:gd name="connsiteX86" fmla="*/ 4648198 w 4712525"/>
                <a:gd name="connsiteY86" fmla="*/ 76215 h 2095518"/>
                <a:gd name="connsiteX87" fmla="*/ 4712525 w 4712525"/>
                <a:gd name="connsiteY8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85898 w 4712525"/>
                <a:gd name="connsiteY23" fmla="*/ 1581164 h 2095518"/>
                <a:gd name="connsiteX24" fmla="*/ 1500186 w 4712525"/>
                <a:gd name="connsiteY24" fmla="*/ 1547827 h 2095518"/>
                <a:gd name="connsiteX25" fmla="*/ 1538285 w 4712525"/>
                <a:gd name="connsiteY25" fmla="*/ 1562115 h 2095518"/>
                <a:gd name="connsiteX26" fmla="*/ 1550192 w 4712525"/>
                <a:gd name="connsiteY26" fmla="*/ 1526396 h 2095518"/>
                <a:gd name="connsiteX27" fmla="*/ 1612104 w 4712525"/>
                <a:gd name="connsiteY27" fmla="*/ 1540683 h 2095518"/>
                <a:gd name="connsiteX28" fmla="*/ 1609723 w 4712525"/>
                <a:gd name="connsiteY28" fmla="*/ 1495439 h 2095518"/>
                <a:gd name="connsiteX29" fmla="*/ 1654967 w 4712525"/>
                <a:gd name="connsiteY29" fmla="*/ 1500202 h 2095518"/>
                <a:gd name="connsiteX30" fmla="*/ 1664492 w 4712525"/>
                <a:gd name="connsiteY30" fmla="*/ 1462102 h 2095518"/>
                <a:gd name="connsiteX31" fmla="*/ 1728786 w 4712525"/>
                <a:gd name="connsiteY31" fmla="*/ 1471628 h 2095518"/>
                <a:gd name="connsiteX32" fmla="*/ 1743073 w 4712525"/>
                <a:gd name="connsiteY32" fmla="*/ 1431145 h 2095518"/>
                <a:gd name="connsiteX33" fmla="*/ 1793079 w 4712525"/>
                <a:gd name="connsiteY33" fmla="*/ 1443051 h 2095518"/>
                <a:gd name="connsiteX34" fmla="*/ 1797842 w 4712525"/>
                <a:gd name="connsiteY34" fmla="*/ 1397809 h 2095518"/>
                <a:gd name="connsiteX35" fmla="*/ 1900238 w 4712525"/>
                <a:gd name="connsiteY35" fmla="*/ 1402573 h 2095518"/>
                <a:gd name="connsiteX36" fmla="*/ 1921667 w 4712525"/>
                <a:gd name="connsiteY36" fmla="*/ 1343040 h 2095518"/>
                <a:gd name="connsiteX37" fmla="*/ 1962148 w 4712525"/>
                <a:gd name="connsiteY37" fmla="*/ 1340659 h 2095518"/>
                <a:gd name="connsiteX38" fmla="*/ 1976435 w 4712525"/>
                <a:gd name="connsiteY38" fmla="*/ 1304940 h 2095518"/>
                <a:gd name="connsiteX39" fmla="*/ 2038349 w 4712525"/>
                <a:gd name="connsiteY39" fmla="*/ 1314465 h 2095518"/>
                <a:gd name="connsiteX40" fmla="*/ 2055016 w 4712525"/>
                <a:gd name="connsiteY40" fmla="*/ 1285890 h 2095518"/>
                <a:gd name="connsiteX41" fmla="*/ 2124073 w 4712525"/>
                <a:gd name="connsiteY41" fmla="*/ 1295415 h 2095518"/>
                <a:gd name="connsiteX42" fmla="*/ 2135979 w 4712525"/>
                <a:gd name="connsiteY42" fmla="*/ 1264459 h 2095518"/>
                <a:gd name="connsiteX43" fmla="*/ 2221707 w 4712525"/>
                <a:gd name="connsiteY43" fmla="*/ 1276367 h 2095518"/>
                <a:gd name="connsiteX44" fmla="*/ 2245517 w 4712525"/>
                <a:gd name="connsiteY44" fmla="*/ 1235884 h 2095518"/>
                <a:gd name="connsiteX45" fmla="*/ 2326479 w 4712525"/>
                <a:gd name="connsiteY45" fmla="*/ 1238264 h 2095518"/>
                <a:gd name="connsiteX46" fmla="*/ 2405060 w 4712525"/>
                <a:gd name="connsiteY46" fmla="*/ 1226359 h 2095518"/>
                <a:gd name="connsiteX47" fmla="*/ 2445542 w 4712525"/>
                <a:gd name="connsiteY47" fmla="*/ 1183496 h 2095518"/>
                <a:gd name="connsiteX48" fmla="*/ 2497929 w 4712525"/>
                <a:gd name="connsiteY48" fmla="*/ 1178734 h 2095518"/>
                <a:gd name="connsiteX49" fmla="*/ 2540792 w 4712525"/>
                <a:gd name="connsiteY49" fmla="*/ 1100152 h 2095518"/>
                <a:gd name="connsiteX50" fmla="*/ 2667000 w 4712525"/>
                <a:gd name="connsiteY50" fmla="*/ 1102536 h 2095518"/>
                <a:gd name="connsiteX51" fmla="*/ 2681286 w 4712525"/>
                <a:gd name="connsiteY51" fmla="*/ 1059671 h 2095518"/>
                <a:gd name="connsiteX52" fmla="*/ 2736054 w 4712525"/>
                <a:gd name="connsiteY52" fmla="*/ 1062052 h 2095518"/>
                <a:gd name="connsiteX53" fmla="*/ 2743198 w 4712525"/>
                <a:gd name="connsiteY53" fmla="*/ 1000140 h 2095518"/>
                <a:gd name="connsiteX54" fmla="*/ 2805110 w 4712525"/>
                <a:gd name="connsiteY54" fmla="*/ 1007284 h 2095518"/>
                <a:gd name="connsiteX55" fmla="*/ 2805111 w 4712525"/>
                <a:gd name="connsiteY55" fmla="*/ 959659 h 2095518"/>
                <a:gd name="connsiteX56" fmla="*/ 2852736 w 4712525"/>
                <a:gd name="connsiteY56" fmla="*/ 952515 h 2095518"/>
                <a:gd name="connsiteX57" fmla="*/ 2859879 w 4712525"/>
                <a:gd name="connsiteY57" fmla="*/ 902509 h 2095518"/>
                <a:gd name="connsiteX58" fmla="*/ 2974179 w 4712525"/>
                <a:gd name="connsiteY58" fmla="*/ 914415 h 2095518"/>
                <a:gd name="connsiteX59" fmla="*/ 2993229 w 4712525"/>
                <a:gd name="connsiteY59" fmla="*/ 864409 h 2095518"/>
                <a:gd name="connsiteX60" fmla="*/ 3045616 w 4712525"/>
                <a:gd name="connsiteY60" fmla="*/ 869171 h 2095518"/>
                <a:gd name="connsiteX61" fmla="*/ 3181347 w 4712525"/>
                <a:gd name="connsiteY61" fmla="*/ 802496 h 2095518"/>
                <a:gd name="connsiteX62" fmla="*/ 3228972 w 4712525"/>
                <a:gd name="connsiteY62" fmla="*/ 792971 h 2095518"/>
                <a:gd name="connsiteX63" fmla="*/ 3236117 w 4712525"/>
                <a:gd name="connsiteY63" fmla="*/ 766777 h 2095518"/>
                <a:gd name="connsiteX64" fmla="*/ 3333749 w 4712525"/>
                <a:gd name="connsiteY64" fmla="*/ 766778 h 2095518"/>
                <a:gd name="connsiteX65" fmla="*/ 3371849 w 4712525"/>
                <a:gd name="connsiteY65" fmla="*/ 712012 h 2095518"/>
                <a:gd name="connsiteX66" fmla="*/ 3407567 w 4712525"/>
                <a:gd name="connsiteY66" fmla="*/ 723915 h 2095518"/>
                <a:gd name="connsiteX67" fmla="*/ 3426616 w 4712525"/>
                <a:gd name="connsiteY67" fmla="*/ 659620 h 2095518"/>
                <a:gd name="connsiteX68" fmla="*/ 3505199 w 4712525"/>
                <a:gd name="connsiteY68" fmla="*/ 671527 h 2095518"/>
                <a:gd name="connsiteX69" fmla="*/ 3531392 w 4712525"/>
                <a:gd name="connsiteY69" fmla="*/ 623902 h 2095518"/>
                <a:gd name="connsiteX70" fmla="*/ 3562348 w 4712525"/>
                <a:gd name="connsiteY70" fmla="*/ 631046 h 2095518"/>
                <a:gd name="connsiteX71" fmla="*/ 3600448 w 4712525"/>
                <a:gd name="connsiteY71" fmla="*/ 583421 h 2095518"/>
                <a:gd name="connsiteX72" fmla="*/ 3664742 w 4712525"/>
                <a:gd name="connsiteY72" fmla="*/ 600090 h 2095518"/>
                <a:gd name="connsiteX73" fmla="*/ 3686173 w 4712525"/>
                <a:gd name="connsiteY73" fmla="*/ 569133 h 2095518"/>
                <a:gd name="connsiteX74" fmla="*/ 3750467 w 4712525"/>
                <a:gd name="connsiteY74" fmla="*/ 592946 h 2095518"/>
                <a:gd name="connsiteX75" fmla="*/ 3762373 w 4712525"/>
                <a:gd name="connsiteY75" fmla="*/ 552465 h 2095518"/>
                <a:gd name="connsiteX76" fmla="*/ 3843336 w 4712525"/>
                <a:gd name="connsiteY76" fmla="*/ 564371 h 2095518"/>
                <a:gd name="connsiteX77" fmla="*/ 3921919 w 4712525"/>
                <a:gd name="connsiteY77" fmla="*/ 542943 h 2095518"/>
                <a:gd name="connsiteX78" fmla="*/ 3967161 w 4712525"/>
                <a:gd name="connsiteY78" fmla="*/ 492933 h 2095518"/>
                <a:gd name="connsiteX79" fmla="*/ 4048123 w 4712525"/>
                <a:gd name="connsiteY79" fmla="*/ 481028 h 2095518"/>
                <a:gd name="connsiteX80" fmla="*/ 4131467 w 4712525"/>
                <a:gd name="connsiteY80" fmla="*/ 442927 h 2095518"/>
                <a:gd name="connsiteX81" fmla="*/ 4188617 w 4712525"/>
                <a:gd name="connsiteY81" fmla="*/ 378633 h 2095518"/>
                <a:gd name="connsiteX82" fmla="*/ 4264817 w 4712525"/>
                <a:gd name="connsiteY82" fmla="*/ 311959 h 2095518"/>
                <a:gd name="connsiteX83" fmla="*/ 4379117 w 4712525"/>
                <a:gd name="connsiteY83" fmla="*/ 259571 h 2095518"/>
                <a:gd name="connsiteX84" fmla="*/ 4500560 w 4712525"/>
                <a:gd name="connsiteY84" fmla="*/ 178609 h 2095518"/>
                <a:gd name="connsiteX85" fmla="*/ 4576762 w 4712525"/>
                <a:gd name="connsiteY85" fmla="*/ 169085 h 2095518"/>
                <a:gd name="connsiteX86" fmla="*/ 4648198 w 4712525"/>
                <a:gd name="connsiteY86" fmla="*/ 76215 h 2095518"/>
                <a:gd name="connsiteX87" fmla="*/ 4712525 w 4712525"/>
                <a:gd name="connsiteY8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42834 w 4712525"/>
                <a:gd name="connsiteY23" fmla="*/ 1737199 h 2095518"/>
                <a:gd name="connsiteX24" fmla="*/ 1500186 w 4712525"/>
                <a:gd name="connsiteY24" fmla="*/ 1547827 h 2095518"/>
                <a:gd name="connsiteX25" fmla="*/ 1538285 w 4712525"/>
                <a:gd name="connsiteY25" fmla="*/ 1562115 h 2095518"/>
                <a:gd name="connsiteX26" fmla="*/ 1550192 w 4712525"/>
                <a:gd name="connsiteY26" fmla="*/ 1526396 h 2095518"/>
                <a:gd name="connsiteX27" fmla="*/ 1612104 w 4712525"/>
                <a:gd name="connsiteY27" fmla="*/ 1540683 h 2095518"/>
                <a:gd name="connsiteX28" fmla="*/ 1609723 w 4712525"/>
                <a:gd name="connsiteY28" fmla="*/ 1495439 h 2095518"/>
                <a:gd name="connsiteX29" fmla="*/ 1654967 w 4712525"/>
                <a:gd name="connsiteY29" fmla="*/ 1500202 h 2095518"/>
                <a:gd name="connsiteX30" fmla="*/ 1664492 w 4712525"/>
                <a:gd name="connsiteY30" fmla="*/ 1462102 h 2095518"/>
                <a:gd name="connsiteX31" fmla="*/ 1728786 w 4712525"/>
                <a:gd name="connsiteY31" fmla="*/ 1471628 h 2095518"/>
                <a:gd name="connsiteX32" fmla="*/ 1743073 w 4712525"/>
                <a:gd name="connsiteY32" fmla="*/ 1431145 h 2095518"/>
                <a:gd name="connsiteX33" fmla="*/ 1793079 w 4712525"/>
                <a:gd name="connsiteY33" fmla="*/ 1443051 h 2095518"/>
                <a:gd name="connsiteX34" fmla="*/ 1797842 w 4712525"/>
                <a:gd name="connsiteY34" fmla="*/ 1397809 h 2095518"/>
                <a:gd name="connsiteX35" fmla="*/ 1900238 w 4712525"/>
                <a:gd name="connsiteY35" fmla="*/ 1402573 h 2095518"/>
                <a:gd name="connsiteX36" fmla="*/ 1921667 w 4712525"/>
                <a:gd name="connsiteY36" fmla="*/ 1343040 h 2095518"/>
                <a:gd name="connsiteX37" fmla="*/ 1962148 w 4712525"/>
                <a:gd name="connsiteY37" fmla="*/ 1340659 h 2095518"/>
                <a:gd name="connsiteX38" fmla="*/ 1976435 w 4712525"/>
                <a:gd name="connsiteY38" fmla="*/ 1304940 h 2095518"/>
                <a:gd name="connsiteX39" fmla="*/ 2038349 w 4712525"/>
                <a:gd name="connsiteY39" fmla="*/ 1314465 h 2095518"/>
                <a:gd name="connsiteX40" fmla="*/ 2055016 w 4712525"/>
                <a:gd name="connsiteY40" fmla="*/ 1285890 h 2095518"/>
                <a:gd name="connsiteX41" fmla="*/ 2124073 w 4712525"/>
                <a:gd name="connsiteY41" fmla="*/ 1295415 h 2095518"/>
                <a:gd name="connsiteX42" fmla="*/ 2135979 w 4712525"/>
                <a:gd name="connsiteY42" fmla="*/ 1264459 h 2095518"/>
                <a:gd name="connsiteX43" fmla="*/ 2221707 w 4712525"/>
                <a:gd name="connsiteY43" fmla="*/ 1276367 h 2095518"/>
                <a:gd name="connsiteX44" fmla="*/ 2245517 w 4712525"/>
                <a:gd name="connsiteY44" fmla="*/ 1235884 h 2095518"/>
                <a:gd name="connsiteX45" fmla="*/ 2326479 w 4712525"/>
                <a:gd name="connsiteY45" fmla="*/ 1238264 h 2095518"/>
                <a:gd name="connsiteX46" fmla="*/ 2405060 w 4712525"/>
                <a:gd name="connsiteY46" fmla="*/ 1226359 h 2095518"/>
                <a:gd name="connsiteX47" fmla="*/ 2445542 w 4712525"/>
                <a:gd name="connsiteY47" fmla="*/ 1183496 h 2095518"/>
                <a:gd name="connsiteX48" fmla="*/ 2497929 w 4712525"/>
                <a:gd name="connsiteY48" fmla="*/ 1178734 h 2095518"/>
                <a:gd name="connsiteX49" fmla="*/ 2540792 w 4712525"/>
                <a:gd name="connsiteY49" fmla="*/ 1100152 h 2095518"/>
                <a:gd name="connsiteX50" fmla="*/ 2667000 w 4712525"/>
                <a:gd name="connsiteY50" fmla="*/ 1102536 h 2095518"/>
                <a:gd name="connsiteX51" fmla="*/ 2681286 w 4712525"/>
                <a:gd name="connsiteY51" fmla="*/ 1059671 h 2095518"/>
                <a:gd name="connsiteX52" fmla="*/ 2736054 w 4712525"/>
                <a:gd name="connsiteY52" fmla="*/ 1062052 h 2095518"/>
                <a:gd name="connsiteX53" fmla="*/ 2743198 w 4712525"/>
                <a:gd name="connsiteY53" fmla="*/ 1000140 h 2095518"/>
                <a:gd name="connsiteX54" fmla="*/ 2805110 w 4712525"/>
                <a:gd name="connsiteY54" fmla="*/ 1007284 h 2095518"/>
                <a:gd name="connsiteX55" fmla="*/ 2805111 w 4712525"/>
                <a:gd name="connsiteY55" fmla="*/ 959659 h 2095518"/>
                <a:gd name="connsiteX56" fmla="*/ 2852736 w 4712525"/>
                <a:gd name="connsiteY56" fmla="*/ 952515 h 2095518"/>
                <a:gd name="connsiteX57" fmla="*/ 2859879 w 4712525"/>
                <a:gd name="connsiteY57" fmla="*/ 902509 h 2095518"/>
                <a:gd name="connsiteX58" fmla="*/ 2974179 w 4712525"/>
                <a:gd name="connsiteY58" fmla="*/ 914415 h 2095518"/>
                <a:gd name="connsiteX59" fmla="*/ 2993229 w 4712525"/>
                <a:gd name="connsiteY59" fmla="*/ 864409 h 2095518"/>
                <a:gd name="connsiteX60" fmla="*/ 3045616 w 4712525"/>
                <a:gd name="connsiteY60" fmla="*/ 869171 h 2095518"/>
                <a:gd name="connsiteX61" fmla="*/ 3181347 w 4712525"/>
                <a:gd name="connsiteY61" fmla="*/ 802496 h 2095518"/>
                <a:gd name="connsiteX62" fmla="*/ 3228972 w 4712525"/>
                <a:gd name="connsiteY62" fmla="*/ 792971 h 2095518"/>
                <a:gd name="connsiteX63" fmla="*/ 3236117 w 4712525"/>
                <a:gd name="connsiteY63" fmla="*/ 766777 h 2095518"/>
                <a:gd name="connsiteX64" fmla="*/ 3333749 w 4712525"/>
                <a:gd name="connsiteY64" fmla="*/ 766778 h 2095518"/>
                <a:gd name="connsiteX65" fmla="*/ 3371849 w 4712525"/>
                <a:gd name="connsiteY65" fmla="*/ 712012 h 2095518"/>
                <a:gd name="connsiteX66" fmla="*/ 3407567 w 4712525"/>
                <a:gd name="connsiteY66" fmla="*/ 723915 h 2095518"/>
                <a:gd name="connsiteX67" fmla="*/ 3426616 w 4712525"/>
                <a:gd name="connsiteY67" fmla="*/ 659620 h 2095518"/>
                <a:gd name="connsiteX68" fmla="*/ 3505199 w 4712525"/>
                <a:gd name="connsiteY68" fmla="*/ 671527 h 2095518"/>
                <a:gd name="connsiteX69" fmla="*/ 3531392 w 4712525"/>
                <a:gd name="connsiteY69" fmla="*/ 623902 h 2095518"/>
                <a:gd name="connsiteX70" fmla="*/ 3562348 w 4712525"/>
                <a:gd name="connsiteY70" fmla="*/ 631046 h 2095518"/>
                <a:gd name="connsiteX71" fmla="*/ 3600448 w 4712525"/>
                <a:gd name="connsiteY71" fmla="*/ 583421 h 2095518"/>
                <a:gd name="connsiteX72" fmla="*/ 3664742 w 4712525"/>
                <a:gd name="connsiteY72" fmla="*/ 600090 h 2095518"/>
                <a:gd name="connsiteX73" fmla="*/ 3686173 w 4712525"/>
                <a:gd name="connsiteY73" fmla="*/ 569133 h 2095518"/>
                <a:gd name="connsiteX74" fmla="*/ 3750467 w 4712525"/>
                <a:gd name="connsiteY74" fmla="*/ 592946 h 2095518"/>
                <a:gd name="connsiteX75" fmla="*/ 3762373 w 4712525"/>
                <a:gd name="connsiteY75" fmla="*/ 552465 h 2095518"/>
                <a:gd name="connsiteX76" fmla="*/ 3843336 w 4712525"/>
                <a:gd name="connsiteY76" fmla="*/ 564371 h 2095518"/>
                <a:gd name="connsiteX77" fmla="*/ 3921919 w 4712525"/>
                <a:gd name="connsiteY77" fmla="*/ 542943 h 2095518"/>
                <a:gd name="connsiteX78" fmla="*/ 3967161 w 4712525"/>
                <a:gd name="connsiteY78" fmla="*/ 492933 h 2095518"/>
                <a:gd name="connsiteX79" fmla="*/ 4048123 w 4712525"/>
                <a:gd name="connsiteY79" fmla="*/ 481028 h 2095518"/>
                <a:gd name="connsiteX80" fmla="*/ 4131467 w 4712525"/>
                <a:gd name="connsiteY80" fmla="*/ 442927 h 2095518"/>
                <a:gd name="connsiteX81" fmla="*/ 4188617 w 4712525"/>
                <a:gd name="connsiteY81" fmla="*/ 378633 h 2095518"/>
                <a:gd name="connsiteX82" fmla="*/ 4264817 w 4712525"/>
                <a:gd name="connsiteY82" fmla="*/ 311959 h 2095518"/>
                <a:gd name="connsiteX83" fmla="*/ 4379117 w 4712525"/>
                <a:gd name="connsiteY83" fmla="*/ 259571 h 2095518"/>
                <a:gd name="connsiteX84" fmla="*/ 4500560 w 4712525"/>
                <a:gd name="connsiteY84" fmla="*/ 178609 h 2095518"/>
                <a:gd name="connsiteX85" fmla="*/ 4576762 w 4712525"/>
                <a:gd name="connsiteY85" fmla="*/ 169085 h 2095518"/>
                <a:gd name="connsiteX86" fmla="*/ 4648198 w 4712525"/>
                <a:gd name="connsiteY86" fmla="*/ 76215 h 2095518"/>
                <a:gd name="connsiteX87" fmla="*/ 4712525 w 4712525"/>
                <a:gd name="connsiteY8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42834 w 4712525"/>
                <a:gd name="connsiteY23" fmla="*/ 1737199 h 2095518"/>
                <a:gd name="connsiteX24" fmla="*/ 1512150 w 4712525"/>
                <a:gd name="connsiteY24" fmla="*/ 1770740 h 2095518"/>
                <a:gd name="connsiteX25" fmla="*/ 1538285 w 4712525"/>
                <a:gd name="connsiteY25" fmla="*/ 1562115 h 2095518"/>
                <a:gd name="connsiteX26" fmla="*/ 1550192 w 4712525"/>
                <a:gd name="connsiteY26" fmla="*/ 1526396 h 2095518"/>
                <a:gd name="connsiteX27" fmla="*/ 1612104 w 4712525"/>
                <a:gd name="connsiteY27" fmla="*/ 1540683 h 2095518"/>
                <a:gd name="connsiteX28" fmla="*/ 1609723 w 4712525"/>
                <a:gd name="connsiteY28" fmla="*/ 1495439 h 2095518"/>
                <a:gd name="connsiteX29" fmla="*/ 1654967 w 4712525"/>
                <a:gd name="connsiteY29" fmla="*/ 1500202 h 2095518"/>
                <a:gd name="connsiteX30" fmla="*/ 1664492 w 4712525"/>
                <a:gd name="connsiteY30" fmla="*/ 1462102 h 2095518"/>
                <a:gd name="connsiteX31" fmla="*/ 1728786 w 4712525"/>
                <a:gd name="connsiteY31" fmla="*/ 1471628 h 2095518"/>
                <a:gd name="connsiteX32" fmla="*/ 1743073 w 4712525"/>
                <a:gd name="connsiteY32" fmla="*/ 1431145 h 2095518"/>
                <a:gd name="connsiteX33" fmla="*/ 1793079 w 4712525"/>
                <a:gd name="connsiteY33" fmla="*/ 1443051 h 2095518"/>
                <a:gd name="connsiteX34" fmla="*/ 1797842 w 4712525"/>
                <a:gd name="connsiteY34" fmla="*/ 1397809 h 2095518"/>
                <a:gd name="connsiteX35" fmla="*/ 1900238 w 4712525"/>
                <a:gd name="connsiteY35" fmla="*/ 1402573 h 2095518"/>
                <a:gd name="connsiteX36" fmla="*/ 1921667 w 4712525"/>
                <a:gd name="connsiteY36" fmla="*/ 1343040 h 2095518"/>
                <a:gd name="connsiteX37" fmla="*/ 1962148 w 4712525"/>
                <a:gd name="connsiteY37" fmla="*/ 1340659 h 2095518"/>
                <a:gd name="connsiteX38" fmla="*/ 1976435 w 4712525"/>
                <a:gd name="connsiteY38" fmla="*/ 1304940 h 2095518"/>
                <a:gd name="connsiteX39" fmla="*/ 2038349 w 4712525"/>
                <a:gd name="connsiteY39" fmla="*/ 1314465 h 2095518"/>
                <a:gd name="connsiteX40" fmla="*/ 2055016 w 4712525"/>
                <a:gd name="connsiteY40" fmla="*/ 1285890 h 2095518"/>
                <a:gd name="connsiteX41" fmla="*/ 2124073 w 4712525"/>
                <a:gd name="connsiteY41" fmla="*/ 1295415 h 2095518"/>
                <a:gd name="connsiteX42" fmla="*/ 2135979 w 4712525"/>
                <a:gd name="connsiteY42" fmla="*/ 1264459 h 2095518"/>
                <a:gd name="connsiteX43" fmla="*/ 2221707 w 4712525"/>
                <a:gd name="connsiteY43" fmla="*/ 1276367 h 2095518"/>
                <a:gd name="connsiteX44" fmla="*/ 2245517 w 4712525"/>
                <a:gd name="connsiteY44" fmla="*/ 1235884 h 2095518"/>
                <a:gd name="connsiteX45" fmla="*/ 2326479 w 4712525"/>
                <a:gd name="connsiteY45" fmla="*/ 1238264 h 2095518"/>
                <a:gd name="connsiteX46" fmla="*/ 2405060 w 4712525"/>
                <a:gd name="connsiteY46" fmla="*/ 1226359 h 2095518"/>
                <a:gd name="connsiteX47" fmla="*/ 2445542 w 4712525"/>
                <a:gd name="connsiteY47" fmla="*/ 1183496 h 2095518"/>
                <a:gd name="connsiteX48" fmla="*/ 2497929 w 4712525"/>
                <a:gd name="connsiteY48" fmla="*/ 1178734 h 2095518"/>
                <a:gd name="connsiteX49" fmla="*/ 2540792 w 4712525"/>
                <a:gd name="connsiteY49" fmla="*/ 1100152 h 2095518"/>
                <a:gd name="connsiteX50" fmla="*/ 2667000 w 4712525"/>
                <a:gd name="connsiteY50" fmla="*/ 1102536 h 2095518"/>
                <a:gd name="connsiteX51" fmla="*/ 2681286 w 4712525"/>
                <a:gd name="connsiteY51" fmla="*/ 1059671 h 2095518"/>
                <a:gd name="connsiteX52" fmla="*/ 2736054 w 4712525"/>
                <a:gd name="connsiteY52" fmla="*/ 1062052 h 2095518"/>
                <a:gd name="connsiteX53" fmla="*/ 2743198 w 4712525"/>
                <a:gd name="connsiteY53" fmla="*/ 1000140 h 2095518"/>
                <a:gd name="connsiteX54" fmla="*/ 2805110 w 4712525"/>
                <a:gd name="connsiteY54" fmla="*/ 1007284 h 2095518"/>
                <a:gd name="connsiteX55" fmla="*/ 2805111 w 4712525"/>
                <a:gd name="connsiteY55" fmla="*/ 959659 h 2095518"/>
                <a:gd name="connsiteX56" fmla="*/ 2852736 w 4712525"/>
                <a:gd name="connsiteY56" fmla="*/ 952515 h 2095518"/>
                <a:gd name="connsiteX57" fmla="*/ 2859879 w 4712525"/>
                <a:gd name="connsiteY57" fmla="*/ 902509 h 2095518"/>
                <a:gd name="connsiteX58" fmla="*/ 2974179 w 4712525"/>
                <a:gd name="connsiteY58" fmla="*/ 914415 h 2095518"/>
                <a:gd name="connsiteX59" fmla="*/ 2993229 w 4712525"/>
                <a:gd name="connsiteY59" fmla="*/ 864409 h 2095518"/>
                <a:gd name="connsiteX60" fmla="*/ 3045616 w 4712525"/>
                <a:gd name="connsiteY60" fmla="*/ 869171 h 2095518"/>
                <a:gd name="connsiteX61" fmla="*/ 3181347 w 4712525"/>
                <a:gd name="connsiteY61" fmla="*/ 802496 h 2095518"/>
                <a:gd name="connsiteX62" fmla="*/ 3228972 w 4712525"/>
                <a:gd name="connsiteY62" fmla="*/ 792971 h 2095518"/>
                <a:gd name="connsiteX63" fmla="*/ 3236117 w 4712525"/>
                <a:gd name="connsiteY63" fmla="*/ 766777 h 2095518"/>
                <a:gd name="connsiteX64" fmla="*/ 3333749 w 4712525"/>
                <a:gd name="connsiteY64" fmla="*/ 766778 h 2095518"/>
                <a:gd name="connsiteX65" fmla="*/ 3371849 w 4712525"/>
                <a:gd name="connsiteY65" fmla="*/ 712012 h 2095518"/>
                <a:gd name="connsiteX66" fmla="*/ 3407567 w 4712525"/>
                <a:gd name="connsiteY66" fmla="*/ 723915 h 2095518"/>
                <a:gd name="connsiteX67" fmla="*/ 3426616 w 4712525"/>
                <a:gd name="connsiteY67" fmla="*/ 659620 h 2095518"/>
                <a:gd name="connsiteX68" fmla="*/ 3505199 w 4712525"/>
                <a:gd name="connsiteY68" fmla="*/ 671527 h 2095518"/>
                <a:gd name="connsiteX69" fmla="*/ 3531392 w 4712525"/>
                <a:gd name="connsiteY69" fmla="*/ 623902 h 2095518"/>
                <a:gd name="connsiteX70" fmla="*/ 3562348 w 4712525"/>
                <a:gd name="connsiteY70" fmla="*/ 631046 h 2095518"/>
                <a:gd name="connsiteX71" fmla="*/ 3600448 w 4712525"/>
                <a:gd name="connsiteY71" fmla="*/ 583421 h 2095518"/>
                <a:gd name="connsiteX72" fmla="*/ 3664742 w 4712525"/>
                <a:gd name="connsiteY72" fmla="*/ 600090 h 2095518"/>
                <a:gd name="connsiteX73" fmla="*/ 3686173 w 4712525"/>
                <a:gd name="connsiteY73" fmla="*/ 569133 h 2095518"/>
                <a:gd name="connsiteX74" fmla="*/ 3750467 w 4712525"/>
                <a:gd name="connsiteY74" fmla="*/ 592946 h 2095518"/>
                <a:gd name="connsiteX75" fmla="*/ 3762373 w 4712525"/>
                <a:gd name="connsiteY75" fmla="*/ 552465 h 2095518"/>
                <a:gd name="connsiteX76" fmla="*/ 3843336 w 4712525"/>
                <a:gd name="connsiteY76" fmla="*/ 564371 h 2095518"/>
                <a:gd name="connsiteX77" fmla="*/ 3921919 w 4712525"/>
                <a:gd name="connsiteY77" fmla="*/ 542943 h 2095518"/>
                <a:gd name="connsiteX78" fmla="*/ 3967161 w 4712525"/>
                <a:gd name="connsiteY78" fmla="*/ 492933 h 2095518"/>
                <a:gd name="connsiteX79" fmla="*/ 4048123 w 4712525"/>
                <a:gd name="connsiteY79" fmla="*/ 481028 h 2095518"/>
                <a:gd name="connsiteX80" fmla="*/ 4131467 w 4712525"/>
                <a:gd name="connsiteY80" fmla="*/ 442927 h 2095518"/>
                <a:gd name="connsiteX81" fmla="*/ 4188617 w 4712525"/>
                <a:gd name="connsiteY81" fmla="*/ 378633 h 2095518"/>
                <a:gd name="connsiteX82" fmla="*/ 4264817 w 4712525"/>
                <a:gd name="connsiteY82" fmla="*/ 311959 h 2095518"/>
                <a:gd name="connsiteX83" fmla="*/ 4379117 w 4712525"/>
                <a:gd name="connsiteY83" fmla="*/ 259571 h 2095518"/>
                <a:gd name="connsiteX84" fmla="*/ 4500560 w 4712525"/>
                <a:gd name="connsiteY84" fmla="*/ 178609 h 2095518"/>
                <a:gd name="connsiteX85" fmla="*/ 4576762 w 4712525"/>
                <a:gd name="connsiteY85" fmla="*/ 169085 h 2095518"/>
                <a:gd name="connsiteX86" fmla="*/ 4648198 w 4712525"/>
                <a:gd name="connsiteY86" fmla="*/ 76215 h 2095518"/>
                <a:gd name="connsiteX87" fmla="*/ 4712525 w 4712525"/>
                <a:gd name="connsiteY8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38285 w 4712525"/>
                <a:gd name="connsiteY25" fmla="*/ 1562115 h 2095518"/>
                <a:gd name="connsiteX26" fmla="*/ 1550192 w 4712525"/>
                <a:gd name="connsiteY26" fmla="*/ 1526396 h 2095518"/>
                <a:gd name="connsiteX27" fmla="*/ 1612104 w 4712525"/>
                <a:gd name="connsiteY27" fmla="*/ 1540683 h 2095518"/>
                <a:gd name="connsiteX28" fmla="*/ 1609723 w 4712525"/>
                <a:gd name="connsiteY28" fmla="*/ 1495439 h 2095518"/>
                <a:gd name="connsiteX29" fmla="*/ 1654967 w 4712525"/>
                <a:gd name="connsiteY29" fmla="*/ 1500202 h 2095518"/>
                <a:gd name="connsiteX30" fmla="*/ 1664492 w 4712525"/>
                <a:gd name="connsiteY30" fmla="*/ 1462102 h 2095518"/>
                <a:gd name="connsiteX31" fmla="*/ 1728786 w 4712525"/>
                <a:gd name="connsiteY31" fmla="*/ 1471628 h 2095518"/>
                <a:gd name="connsiteX32" fmla="*/ 1743073 w 4712525"/>
                <a:gd name="connsiteY32" fmla="*/ 1431145 h 2095518"/>
                <a:gd name="connsiteX33" fmla="*/ 1793079 w 4712525"/>
                <a:gd name="connsiteY33" fmla="*/ 1443051 h 2095518"/>
                <a:gd name="connsiteX34" fmla="*/ 1797842 w 4712525"/>
                <a:gd name="connsiteY34" fmla="*/ 1397809 h 2095518"/>
                <a:gd name="connsiteX35" fmla="*/ 1900238 w 4712525"/>
                <a:gd name="connsiteY35" fmla="*/ 1402573 h 2095518"/>
                <a:gd name="connsiteX36" fmla="*/ 1921667 w 4712525"/>
                <a:gd name="connsiteY36" fmla="*/ 1343040 h 2095518"/>
                <a:gd name="connsiteX37" fmla="*/ 1962148 w 4712525"/>
                <a:gd name="connsiteY37" fmla="*/ 1340659 h 2095518"/>
                <a:gd name="connsiteX38" fmla="*/ 1976435 w 4712525"/>
                <a:gd name="connsiteY38" fmla="*/ 1304940 h 2095518"/>
                <a:gd name="connsiteX39" fmla="*/ 2038349 w 4712525"/>
                <a:gd name="connsiteY39" fmla="*/ 1314465 h 2095518"/>
                <a:gd name="connsiteX40" fmla="*/ 2055016 w 4712525"/>
                <a:gd name="connsiteY40" fmla="*/ 1285890 h 2095518"/>
                <a:gd name="connsiteX41" fmla="*/ 2124073 w 4712525"/>
                <a:gd name="connsiteY41" fmla="*/ 1295415 h 2095518"/>
                <a:gd name="connsiteX42" fmla="*/ 2135979 w 4712525"/>
                <a:gd name="connsiteY42" fmla="*/ 1264459 h 2095518"/>
                <a:gd name="connsiteX43" fmla="*/ 2221707 w 4712525"/>
                <a:gd name="connsiteY43" fmla="*/ 1276367 h 2095518"/>
                <a:gd name="connsiteX44" fmla="*/ 2245517 w 4712525"/>
                <a:gd name="connsiteY44" fmla="*/ 1235884 h 2095518"/>
                <a:gd name="connsiteX45" fmla="*/ 2326479 w 4712525"/>
                <a:gd name="connsiteY45" fmla="*/ 1238264 h 2095518"/>
                <a:gd name="connsiteX46" fmla="*/ 2405060 w 4712525"/>
                <a:gd name="connsiteY46" fmla="*/ 1226359 h 2095518"/>
                <a:gd name="connsiteX47" fmla="*/ 2445542 w 4712525"/>
                <a:gd name="connsiteY47" fmla="*/ 1183496 h 2095518"/>
                <a:gd name="connsiteX48" fmla="*/ 2497929 w 4712525"/>
                <a:gd name="connsiteY48" fmla="*/ 1178734 h 2095518"/>
                <a:gd name="connsiteX49" fmla="*/ 2540792 w 4712525"/>
                <a:gd name="connsiteY49" fmla="*/ 1100152 h 2095518"/>
                <a:gd name="connsiteX50" fmla="*/ 2667000 w 4712525"/>
                <a:gd name="connsiteY50" fmla="*/ 1102536 h 2095518"/>
                <a:gd name="connsiteX51" fmla="*/ 2681286 w 4712525"/>
                <a:gd name="connsiteY51" fmla="*/ 1059671 h 2095518"/>
                <a:gd name="connsiteX52" fmla="*/ 2736054 w 4712525"/>
                <a:gd name="connsiteY52" fmla="*/ 1062052 h 2095518"/>
                <a:gd name="connsiteX53" fmla="*/ 2743198 w 4712525"/>
                <a:gd name="connsiteY53" fmla="*/ 1000140 h 2095518"/>
                <a:gd name="connsiteX54" fmla="*/ 2805110 w 4712525"/>
                <a:gd name="connsiteY54" fmla="*/ 1007284 h 2095518"/>
                <a:gd name="connsiteX55" fmla="*/ 2805111 w 4712525"/>
                <a:gd name="connsiteY55" fmla="*/ 959659 h 2095518"/>
                <a:gd name="connsiteX56" fmla="*/ 2852736 w 4712525"/>
                <a:gd name="connsiteY56" fmla="*/ 952515 h 2095518"/>
                <a:gd name="connsiteX57" fmla="*/ 2859879 w 4712525"/>
                <a:gd name="connsiteY57" fmla="*/ 902509 h 2095518"/>
                <a:gd name="connsiteX58" fmla="*/ 2974179 w 4712525"/>
                <a:gd name="connsiteY58" fmla="*/ 914415 h 2095518"/>
                <a:gd name="connsiteX59" fmla="*/ 2993229 w 4712525"/>
                <a:gd name="connsiteY59" fmla="*/ 864409 h 2095518"/>
                <a:gd name="connsiteX60" fmla="*/ 3045616 w 4712525"/>
                <a:gd name="connsiteY60" fmla="*/ 869171 h 2095518"/>
                <a:gd name="connsiteX61" fmla="*/ 3181347 w 4712525"/>
                <a:gd name="connsiteY61" fmla="*/ 802496 h 2095518"/>
                <a:gd name="connsiteX62" fmla="*/ 3228972 w 4712525"/>
                <a:gd name="connsiteY62" fmla="*/ 792971 h 2095518"/>
                <a:gd name="connsiteX63" fmla="*/ 3236117 w 4712525"/>
                <a:gd name="connsiteY63" fmla="*/ 766777 h 2095518"/>
                <a:gd name="connsiteX64" fmla="*/ 3333749 w 4712525"/>
                <a:gd name="connsiteY64" fmla="*/ 766778 h 2095518"/>
                <a:gd name="connsiteX65" fmla="*/ 3371849 w 4712525"/>
                <a:gd name="connsiteY65" fmla="*/ 712012 h 2095518"/>
                <a:gd name="connsiteX66" fmla="*/ 3407567 w 4712525"/>
                <a:gd name="connsiteY66" fmla="*/ 723915 h 2095518"/>
                <a:gd name="connsiteX67" fmla="*/ 3426616 w 4712525"/>
                <a:gd name="connsiteY67" fmla="*/ 659620 h 2095518"/>
                <a:gd name="connsiteX68" fmla="*/ 3505199 w 4712525"/>
                <a:gd name="connsiteY68" fmla="*/ 671527 h 2095518"/>
                <a:gd name="connsiteX69" fmla="*/ 3531392 w 4712525"/>
                <a:gd name="connsiteY69" fmla="*/ 623902 h 2095518"/>
                <a:gd name="connsiteX70" fmla="*/ 3562348 w 4712525"/>
                <a:gd name="connsiteY70" fmla="*/ 631046 h 2095518"/>
                <a:gd name="connsiteX71" fmla="*/ 3600448 w 4712525"/>
                <a:gd name="connsiteY71" fmla="*/ 583421 h 2095518"/>
                <a:gd name="connsiteX72" fmla="*/ 3664742 w 4712525"/>
                <a:gd name="connsiteY72" fmla="*/ 600090 h 2095518"/>
                <a:gd name="connsiteX73" fmla="*/ 3686173 w 4712525"/>
                <a:gd name="connsiteY73" fmla="*/ 569133 h 2095518"/>
                <a:gd name="connsiteX74" fmla="*/ 3750467 w 4712525"/>
                <a:gd name="connsiteY74" fmla="*/ 592946 h 2095518"/>
                <a:gd name="connsiteX75" fmla="*/ 3762373 w 4712525"/>
                <a:gd name="connsiteY75" fmla="*/ 552465 h 2095518"/>
                <a:gd name="connsiteX76" fmla="*/ 3843336 w 4712525"/>
                <a:gd name="connsiteY76" fmla="*/ 564371 h 2095518"/>
                <a:gd name="connsiteX77" fmla="*/ 3921919 w 4712525"/>
                <a:gd name="connsiteY77" fmla="*/ 542943 h 2095518"/>
                <a:gd name="connsiteX78" fmla="*/ 3967161 w 4712525"/>
                <a:gd name="connsiteY78" fmla="*/ 492933 h 2095518"/>
                <a:gd name="connsiteX79" fmla="*/ 4048123 w 4712525"/>
                <a:gd name="connsiteY79" fmla="*/ 481028 h 2095518"/>
                <a:gd name="connsiteX80" fmla="*/ 4131467 w 4712525"/>
                <a:gd name="connsiteY80" fmla="*/ 442927 h 2095518"/>
                <a:gd name="connsiteX81" fmla="*/ 4188617 w 4712525"/>
                <a:gd name="connsiteY81" fmla="*/ 378633 h 2095518"/>
                <a:gd name="connsiteX82" fmla="*/ 4264817 w 4712525"/>
                <a:gd name="connsiteY82" fmla="*/ 311959 h 2095518"/>
                <a:gd name="connsiteX83" fmla="*/ 4379117 w 4712525"/>
                <a:gd name="connsiteY83" fmla="*/ 259571 h 2095518"/>
                <a:gd name="connsiteX84" fmla="*/ 4500560 w 4712525"/>
                <a:gd name="connsiteY84" fmla="*/ 178609 h 2095518"/>
                <a:gd name="connsiteX85" fmla="*/ 4576762 w 4712525"/>
                <a:gd name="connsiteY85" fmla="*/ 169085 h 2095518"/>
                <a:gd name="connsiteX86" fmla="*/ 4648198 w 4712525"/>
                <a:gd name="connsiteY86" fmla="*/ 76215 h 2095518"/>
                <a:gd name="connsiteX87" fmla="*/ 4712525 w 4712525"/>
                <a:gd name="connsiteY8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38285 w 4712525"/>
                <a:gd name="connsiteY25" fmla="*/ 1562115 h 2095518"/>
                <a:gd name="connsiteX26" fmla="*/ 1598042 w 4712525"/>
                <a:gd name="connsiteY26" fmla="*/ 1793900 h 2095518"/>
                <a:gd name="connsiteX27" fmla="*/ 1612104 w 4712525"/>
                <a:gd name="connsiteY27" fmla="*/ 1540683 h 2095518"/>
                <a:gd name="connsiteX28" fmla="*/ 1609723 w 4712525"/>
                <a:gd name="connsiteY28" fmla="*/ 1495439 h 2095518"/>
                <a:gd name="connsiteX29" fmla="*/ 1654967 w 4712525"/>
                <a:gd name="connsiteY29" fmla="*/ 1500202 h 2095518"/>
                <a:gd name="connsiteX30" fmla="*/ 1664492 w 4712525"/>
                <a:gd name="connsiteY30" fmla="*/ 1462102 h 2095518"/>
                <a:gd name="connsiteX31" fmla="*/ 1728786 w 4712525"/>
                <a:gd name="connsiteY31" fmla="*/ 1471628 h 2095518"/>
                <a:gd name="connsiteX32" fmla="*/ 1743073 w 4712525"/>
                <a:gd name="connsiteY32" fmla="*/ 1431145 h 2095518"/>
                <a:gd name="connsiteX33" fmla="*/ 1793079 w 4712525"/>
                <a:gd name="connsiteY33" fmla="*/ 1443051 h 2095518"/>
                <a:gd name="connsiteX34" fmla="*/ 1797842 w 4712525"/>
                <a:gd name="connsiteY34" fmla="*/ 1397809 h 2095518"/>
                <a:gd name="connsiteX35" fmla="*/ 1900238 w 4712525"/>
                <a:gd name="connsiteY35" fmla="*/ 1402573 h 2095518"/>
                <a:gd name="connsiteX36" fmla="*/ 1921667 w 4712525"/>
                <a:gd name="connsiteY36" fmla="*/ 1343040 h 2095518"/>
                <a:gd name="connsiteX37" fmla="*/ 1962148 w 4712525"/>
                <a:gd name="connsiteY37" fmla="*/ 1340659 h 2095518"/>
                <a:gd name="connsiteX38" fmla="*/ 1976435 w 4712525"/>
                <a:gd name="connsiteY38" fmla="*/ 1304940 h 2095518"/>
                <a:gd name="connsiteX39" fmla="*/ 2038349 w 4712525"/>
                <a:gd name="connsiteY39" fmla="*/ 1314465 h 2095518"/>
                <a:gd name="connsiteX40" fmla="*/ 2055016 w 4712525"/>
                <a:gd name="connsiteY40" fmla="*/ 1285890 h 2095518"/>
                <a:gd name="connsiteX41" fmla="*/ 2124073 w 4712525"/>
                <a:gd name="connsiteY41" fmla="*/ 1295415 h 2095518"/>
                <a:gd name="connsiteX42" fmla="*/ 2135979 w 4712525"/>
                <a:gd name="connsiteY42" fmla="*/ 1264459 h 2095518"/>
                <a:gd name="connsiteX43" fmla="*/ 2221707 w 4712525"/>
                <a:gd name="connsiteY43" fmla="*/ 1276367 h 2095518"/>
                <a:gd name="connsiteX44" fmla="*/ 2245517 w 4712525"/>
                <a:gd name="connsiteY44" fmla="*/ 1235884 h 2095518"/>
                <a:gd name="connsiteX45" fmla="*/ 2326479 w 4712525"/>
                <a:gd name="connsiteY45" fmla="*/ 1238264 h 2095518"/>
                <a:gd name="connsiteX46" fmla="*/ 2405060 w 4712525"/>
                <a:gd name="connsiteY46" fmla="*/ 1226359 h 2095518"/>
                <a:gd name="connsiteX47" fmla="*/ 2445542 w 4712525"/>
                <a:gd name="connsiteY47" fmla="*/ 1183496 h 2095518"/>
                <a:gd name="connsiteX48" fmla="*/ 2497929 w 4712525"/>
                <a:gd name="connsiteY48" fmla="*/ 1178734 h 2095518"/>
                <a:gd name="connsiteX49" fmla="*/ 2540792 w 4712525"/>
                <a:gd name="connsiteY49" fmla="*/ 1100152 h 2095518"/>
                <a:gd name="connsiteX50" fmla="*/ 2667000 w 4712525"/>
                <a:gd name="connsiteY50" fmla="*/ 1102536 h 2095518"/>
                <a:gd name="connsiteX51" fmla="*/ 2681286 w 4712525"/>
                <a:gd name="connsiteY51" fmla="*/ 1059671 h 2095518"/>
                <a:gd name="connsiteX52" fmla="*/ 2736054 w 4712525"/>
                <a:gd name="connsiteY52" fmla="*/ 1062052 h 2095518"/>
                <a:gd name="connsiteX53" fmla="*/ 2743198 w 4712525"/>
                <a:gd name="connsiteY53" fmla="*/ 1000140 h 2095518"/>
                <a:gd name="connsiteX54" fmla="*/ 2805110 w 4712525"/>
                <a:gd name="connsiteY54" fmla="*/ 1007284 h 2095518"/>
                <a:gd name="connsiteX55" fmla="*/ 2805111 w 4712525"/>
                <a:gd name="connsiteY55" fmla="*/ 959659 h 2095518"/>
                <a:gd name="connsiteX56" fmla="*/ 2852736 w 4712525"/>
                <a:gd name="connsiteY56" fmla="*/ 952515 h 2095518"/>
                <a:gd name="connsiteX57" fmla="*/ 2859879 w 4712525"/>
                <a:gd name="connsiteY57" fmla="*/ 902509 h 2095518"/>
                <a:gd name="connsiteX58" fmla="*/ 2974179 w 4712525"/>
                <a:gd name="connsiteY58" fmla="*/ 914415 h 2095518"/>
                <a:gd name="connsiteX59" fmla="*/ 2993229 w 4712525"/>
                <a:gd name="connsiteY59" fmla="*/ 864409 h 2095518"/>
                <a:gd name="connsiteX60" fmla="*/ 3045616 w 4712525"/>
                <a:gd name="connsiteY60" fmla="*/ 869171 h 2095518"/>
                <a:gd name="connsiteX61" fmla="*/ 3181347 w 4712525"/>
                <a:gd name="connsiteY61" fmla="*/ 802496 h 2095518"/>
                <a:gd name="connsiteX62" fmla="*/ 3228972 w 4712525"/>
                <a:gd name="connsiteY62" fmla="*/ 792971 h 2095518"/>
                <a:gd name="connsiteX63" fmla="*/ 3236117 w 4712525"/>
                <a:gd name="connsiteY63" fmla="*/ 766777 h 2095518"/>
                <a:gd name="connsiteX64" fmla="*/ 3333749 w 4712525"/>
                <a:gd name="connsiteY64" fmla="*/ 766778 h 2095518"/>
                <a:gd name="connsiteX65" fmla="*/ 3371849 w 4712525"/>
                <a:gd name="connsiteY65" fmla="*/ 712012 h 2095518"/>
                <a:gd name="connsiteX66" fmla="*/ 3407567 w 4712525"/>
                <a:gd name="connsiteY66" fmla="*/ 723915 h 2095518"/>
                <a:gd name="connsiteX67" fmla="*/ 3426616 w 4712525"/>
                <a:gd name="connsiteY67" fmla="*/ 659620 h 2095518"/>
                <a:gd name="connsiteX68" fmla="*/ 3505199 w 4712525"/>
                <a:gd name="connsiteY68" fmla="*/ 671527 h 2095518"/>
                <a:gd name="connsiteX69" fmla="*/ 3531392 w 4712525"/>
                <a:gd name="connsiteY69" fmla="*/ 623902 h 2095518"/>
                <a:gd name="connsiteX70" fmla="*/ 3562348 w 4712525"/>
                <a:gd name="connsiteY70" fmla="*/ 631046 h 2095518"/>
                <a:gd name="connsiteX71" fmla="*/ 3600448 w 4712525"/>
                <a:gd name="connsiteY71" fmla="*/ 583421 h 2095518"/>
                <a:gd name="connsiteX72" fmla="*/ 3664742 w 4712525"/>
                <a:gd name="connsiteY72" fmla="*/ 600090 h 2095518"/>
                <a:gd name="connsiteX73" fmla="*/ 3686173 w 4712525"/>
                <a:gd name="connsiteY73" fmla="*/ 569133 h 2095518"/>
                <a:gd name="connsiteX74" fmla="*/ 3750467 w 4712525"/>
                <a:gd name="connsiteY74" fmla="*/ 592946 h 2095518"/>
                <a:gd name="connsiteX75" fmla="*/ 3762373 w 4712525"/>
                <a:gd name="connsiteY75" fmla="*/ 552465 h 2095518"/>
                <a:gd name="connsiteX76" fmla="*/ 3843336 w 4712525"/>
                <a:gd name="connsiteY76" fmla="*/ 564371 h 2095518"/>
                <a:gd name="connsiteX77" fmla="*/ 3921919 w 4712525"/>
                <a:gd name="connsiteY77" fmla="*/ 542943 h 2095518"/>
                <a:gd name="connsiteX78" fmla="*/ 3967161 w 4712525"/>
                <a:gd name="connsiteY78" fmla="*/ 492933 h 2095518"/>
                <a:gd name="connsiteX79" fmla="*/ 4048123 w 4712525"/>
                <a:gd name="connsiteY79" fmla="*/ 481028 h 2095518"/>
                <a:gd name="connsiteX80" fmla="*/ 4131467 w 4712525"/>
                <a:gd name="connsiteY80" fmla="*/ 442927 h 2095518"/>
                <a:gd name="connsiteX81" fmla="*/ 4188617 w 4712525"/>
                <a:gd name="connsiteY81" fmla="*/ 378633 h 2095518"/>
                <a:gd name="connsiteX82" fmla="*/ 4264817 w 4712525"/>
                <a:gd name="connsiteY82" fmla="*/ 311959 h 2095518"/>
                <a:gd name="connsiteX83" fmla="*/ 4379117 w 4712525"/>
                <a:gd name="connsiteY83" fmla="*/ 259571 h 2095518"/>
                <a:gd name="connsiteX84" fmla="*/ 4500560 w 4712525"/>
                <a:gd name="connsiteY84" fmla="*/ 178609 h 2095518"/>
                <a:gd name="connsiteX85" fmla="*/ 4576762 w 4712525"/>
                <a:gd name="connsiteY85" fmla="*/ 169085 h 2095518"/>
                <a:gd name="connsiteX86" fmla="*/ 4648198 w 4712525"/>
                <a:gd name="connsiteY86" fmla="*/ 76215 h 2095518"/>
                <a:gd name="connsiteX87" fmla="*/ 4712525 w 4712525"/>
                <a:gd name="connsiteY8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1612104 w 4712525"/>
                <a:gd name="connsiteY27" fmla="*/ 1540683 h 2095518"/>
                <a:gd name="connsiteX28" fmla="*/ 1609723 w 4712525"/>
                <a:gd name="connsiteY28" fmla="*/ 1495439 h 2095518"/>
                <a:gd name="connsiteX29" fmla="*/ 1654967 w 4712525"/>
                <a:gd name="connsiteY29" fmla="*/ 1500202 h 2095518"/>
                <a:gd name="connsiteX30" fmla="*/ 1664492 w 4712525"/>
                <a:gd name="connsiteY30" fmla="*/ 1462102 h 2095518"/>
                <a:gd name="connsiteX31" fmla="*/ 1728786 w 4712525"/>
                <a:gd name="connsiteY31" fmla="*/ 1471628 h 2095518"/>
                <a:gd name="connsiteX32" fmla="*/ 1743073 w 4712525"/>
                <a:gd name="connsiteY32" fmla="*/ 1431145 h 2095518"/>
                <a:gd name="connsiteX33" fmla="*/ 1793079 w 4712525"/>
                <a:gd name="connsiteY33" fmla="*/ 1443051 h 2095518"/>
                <a:gd name="connsiteX34" fmla="*/ 1797842 w 4712525"/>
                <a:gd name="connsiteY34" fmla="*/ 1397809 h 2095518"/>
                <a:gd name="connsiteX35" fmla="*/ 1900238 w 4712525"/>
                <a:gd name="connsiteY35" fmla="*/ 1402573 h 2095518"/>
                <a:gd name="connsiteX36" fmla="*/ 1921667 w 4712525"/>
                <a:gd name="connsiteY36" fmla="*/ 1343040 h 2095518"/>
                <a:gd name="connsiteX37" fmla="*/ 1962148 w 4712525"/>
                <a:gd name="connsiteY37" fmla="*/ 1340659 h 2095518"/>
                <a:gd name="connsiteX38" fmla="*/ 1976435 w 4712525"/>
                <a:gd name="connsiteY38" fmla="*/ 1304940 h 2095518"/>
                <a:gd name="connsiteX39" fmla="*/ 2038349 w 4712525"/>
                <a:gd name="connsiteY39" fmla="*/ 1314465 h 2095518"/>
                <a:gd name="connsiteX40" fmla="*/ 2055016 w 4712525"/>
                <a:gd name="connsiteY40" fmla="*/ 1285890 h 2095518"/>
                <a:gd name="connsiteX41" fmla="*/ 2124073 w 4712525"/>
                <a:gd name="connsiteY41" fmla="*/ 1295415 h 2095518"/>
                <a:gd name="connsiteX42" fmla="*/ 2135979 w 4712525"/>
                <a:gd name="connsiteY42" fmla="*/ 1264459 h 2095518"/>
                <a:gd name="connsiteX43" fmla="*/ 2221707 w 4712525"/>
                <a:gd name="connsiteY43" fmla="*/ 1276367 h 2095518"/>
                <a:gd name="connsiteX44" fmla="*/ 2245517 w 4712525"/>
                <a:gd name="connsiteY44" fmla="*/ 1235884 h 2095518"/>
                <a:gd name="connsiteX45" fmla="*/ 2326479 w 4712525"/>
                <a:gd name="connsiteY45" fmla="*/ 1238264 h 2095518"/>
                <a:gd name="connsiteX46" fmla="*/ 2405060 w 4712525"/>
                <a:gd name="connsiteY46" fmla="*/ 1226359 h 2095518"/>
                <a:gd name="connsiteX47" fmla="*/ 2445542 w 4712525"/>
                <a:gd name="connsiteY47" fmla="*/ 1183496 h 2095518"/>
                <a:gd name="connsiteX48" fmla="*/ 2497929 w 4712525"/>
                <a:gd name="connsiteY48" fmla="*/ 1178734 h 2095518"/>
                <a:gd name="connsiteX49" fmla="*/ 2540792 w 4712525"/>
                <a:gd name="connsiteY49" fmla="*/ 1100152 h 2095518"/>
                <a:gd name="connsiteX50" fmla="*/ 2667000 w 4712525"/>
                <a:gd name="connsiteY50" fmla="*/ 1102536 h 2095518"/>
                <a:gd name="connsiteX51" fmla="*/ 2681286 w 4712525"/>
                <a:gd name="connsiteY51" fmla="*/ 1059671 h 2095518"/>
                <a:gd name="connsiteX52" fmla="*/ 2736054 w 4712525"/>
                <a:gd name="connsiteY52" fmla="*/ 1062052 h 2095518"/>
                <a:gd name="connsiteX53" fmla="*/ 2743198 w 4712525"/>
                <a:gd name="connsiteY53" fmla="*/ 1000140 h 2095518"/>
                <a:gd name="connsiteX54" fmla="*/ 2805110 w 4712525"/>
                <a:gd name="connsiteY54" fmla="*/ 1007284 h 2095518"/>
                <a:gd name="connsiteX55" fmla="*/ 2805111 w 4712525"/>
                <a:gd name="connsiteY55" fmla="*/ 959659 h 2095518"/>
                <a:gd name="connsiteX56" fmla="*/ 2852736 w 4712525"/>
                <a:gd name="connsiteY56" fmla="*/ 952515 h 2095518"/>
                <a:gd name="connsiteX57" fmla="*/ 2859879 w 4712525"/>
                <a:gd name="connsiteY57" fmla="*/ 902509 h 2095518"/>
                <a:gd name="connsiteX58" fmla="*/ 2974179 w 4712525"/>
                <a:gd name="connsiteY58" fmla="*/ 914415 h 2095518"/>
                <a:gd name="connsiteX59" fmla="*/ 2993229 w 4712525"/>
                <a:gd name="connsiteY59" fmla="*/ 864409 h 2095518"/>
                <a:gd name="connsiteX60" fmla="*/ 3045616 w 4712525"/>
                <a:gd name="connsiteY60" fmla="*/ 869171 h 2095518"/>
                <a:gd name="connsiteX61" fmla="*/ 3181347 w 4712525"/>
                <a:gd name="connsiteY61" fmla="*/ 802496 h 2095518"/>
                <a:gd name="connsiteX62" fmla="*/ 3228972 w 4712525"/>
                <a:gd name="connsiteY62" fmla="*/ 792971 h 2095518"/>
                <a:gd name="connsiteX63" fmla="*/ 3236117 w 4712525"/>
                <a:gd name="connsiteY63" fmla="*/ 766777 h 2095518"/>
                <a:gd name="connsiteX64" fmla="*/ 3333749 w 4712525"/>
                <a:gd name="connsiteY64" fmla="*/ 766778 h 2095518"/>
                <a:gd name="connsiteX65" fmla="*/ 3371849 w 4712525"/>
                <a:gd name="connsiteY65" fmla="*/ 712012 h 2095518"/>
                <a:gd name="connsiteX66" fmla="*/ 3407567 w 4712525"/>
                <a:gd name="connsiteY66" fmla="*/ 723915 h 2095518"/>
                <a:gd name="connsiteX67" fmla="*/ 3426616 w 4712525"/>
                <a:gd name="connsiteY67" fmla="*/ 659620 h 2095518"/>
                <a:gd name="connsiteX68" fmla="*/ 3505199 w 4712525"/>
                <a:gd name="connsiteY68" fmla="*/ 671527 h 2095518"/>
                <a:gd name="connsiteX69" fmla="*/ 3531392 w 4712525"/>
                <a:gd name="connsiteY69" fmla="*/ 623902 h 2095518"/>
                <a:gd name="connsiteX70" fmla="*/ 3562348 w 4712525"/>
                <a:gd name="connsiteY70" fmla="*/ 631046 h 2095518"/>
                <a:gd name="connsiteX71" fmla="*/ 3600448 w 4712525"/>
                <a:gd name="connsiteY71" fmla="*/ 583421 h 2095518"/>
                <a:gd name="connsiteX72" fmla="*/ 3664742 w 4712525"/>
                <a:gd name="connsiteY72" fmla="*/ 600090 h 2095518"/>
                <a:gd name="connsiteX73" fmla="*/ 3686173 w 4712525"/>
                <a:gd name="connsiteY73" fmla="*/ 569133 h 2095518"/>
                <a:gd name="connsiteX74" fmla="*/ 3750467 w 4712525"/>
                <a:gd name="connsiteY74" fmla="*/ 592946 h 2095518"/>
                <a:gd name="connsiteX75" fmla="*/ 3762373 w 4712525"/>
                <a:gd name="connsiteY75" fmla="*/ 552465 h 2095518"/>
                <a:gd name="connsiteX76" fmla="*/ 3843336 w 4712525"/>
                <a:gd name="connsiteY76" fmla="*/ 564371 h 2095518"/>
                <a:gd name="connsiteX77" fmla="*/ 3921919 w 4712525"/>
                <a:gd name="connsiteY77" fmla="*/ 542943 h 2095518"/>
                <a:gd name="connsiteX78" fmla="*/ 3967161 w 4712525"/>
                <a:gd name="connsiteY78" fmla="*/ 492933 h 2095518"/>
                <a:gd name="connsiteX79" fmla="*/ 4048123 w 4712525"/>
                <a:gd name="connsiteY79" fmla="*/ 481028 h 2095518"/>
                <a:gd name="connsiteX80" fmla="*/ 4131467 w 4712525"/>
                <a:gd name="connsiteY80" fmla="*/ 442927 h 2095518"/>
                <a:gd name="connsiteX81" fmla="*/ 4188617 w 4712525"/>
                <a:gd name="connsiteY81" fmla="*/ 378633 h 2095518"/>
                <a:gd name="connsiteX82" fmla="*/ 4264817 w 4712525"/>
                <a:gd name="connsiteY82" fmla="*/ 311959 h 2095518"/>
                <a:gd name="connsiteX83" fmla="*/ 4379117 w 4712525"/>
                <a:gd name="connsiteY83" fmla="*/ 259571 h 2095518"/>
                <a:gd name="connsiteX84" fmla="*/ 4500560 w 4712525"/>
                <a:gd name="connsiteY84" fmla="*/ 178609 h 2095518"/>
                <a:gd name="connsiteX85" fmla="*/ 4576762 w 4712525"/>
                <a:gd name="connsiteY85" fmla="*/ 169085 h 2095518"/>
                <a:gd name="connsiteX86" fmla="*/ 4648198 w 4712525"/>
                <a:gd name="connsiteY86" fmla="*/ 76215 h 2095518"/>
                <a:gd name="connsiteX87" fmla="*/ 4712525 w 4712525"/>
                <a:gd name="connsiteY8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1612104 w 4712525"/>
                <a:gd name="connsiteY27" fmla="*/ 1540683 h 2095518"/>
                <a:gd name="connsiteX28" fmla="*/ 1654967 w 4712525"/>
                <a:gd name="connsiteY28" fmla="*/ 1500202 h 2095518"/>
                <a:gd name="connsiteX29" fmla="*/ 1664492 w 4712525"/>
                <a:gd name="connsiteY29" fmla="*/ 1462102 h 2095518"/>
                <a:gd name="connsiteX30" fmla="*/ 1728786 w 4712525"/>
                <a:gd name="connsiteY30" fmla="*/ 1471628 h 2095518"/>
                <a:gd name="connsiteX31" fmla="*/ 1743073 w 4712525"/>
                <a:gd name="connsiteY31" fmla="*/ 1431145 h 2095518"/>
                <a:gd name="connsiteX32" fmla="*/ 1793079 w 4712525"/>
                <a:gd name="connsiteY32" fmla="*/ 1443051 h 2095518"/>
                <a:gd name="connsiteX33" fmla="*/ 1797842 w 4712525"/>
                <a:gd name="connsiteY33" fmla="*/ 1397809 h 2095518"/>
                <a:gd name="connsiteX34" fmla="*/ 1900238 w 4712525"/>
                <a:gd name="connsiteY34" fmla="*/ 1402573 h 2095518"/>
                <a:gd name="connsiteX35" fmla="*/ 1921667 w 4712525"/>
                <a:gd name="connsiteY35" fmla="*/ 1343040 h 2095518"/>
                <a:gd name="connsiteX36" fmla="*/ 1962148 w 4712525"/>
                <a:gd name="connsiteY36" fmla="*/ 1340659 h 2095518"/>
                <a:gd name="connsiteX37" fmla="*/ 1976435 w 4712525"/>
                <a:gd name="connsiteY37" fmla="*/ 1304940 h 2095518"/>
                <a:gd name="connsiteX38" fmla="*/ 2038349 w 4712525"/>
                <a:gd name="connsiteY38" fmla="*/ 1314465 h 2095518"/>
                <a:gd name="connsiteX39" fmla="*/ 2055016 w 4712525"/>
                <a:gd name="connsiteY39" fmla="*/ 1285890 h 2095518"/>
                <a:gd name="connsiteX40" fmla="*/ 2124073 w 4712525"/>
                <a:gd name="connsiteY40" fmla="*/ 1295415 h 2095518"/>
                <a:gd name="connsiteX41" fmla="*/ 2135979 w 4712525"/>
                <a:gd name="connsiteY41" fmla="*/ 1264459 h 2095518"/>
                <a:gd name="connsiteX42" fmla="*/ 2221707 w 4712525"/>
                <a:gd name="connsiteY42" fmla="*/ 1276367 h 2095518"/>
                <a:gd name="connsiteX43" fmla="*/ 2245517 w 4712525"/>
                <a:gd name="connsiteY43" fmla="*/ 1235884 h 2095518"/>
                <a:gd name="connsiteX44" fmla="*/ 2326479 w 4712525"/>
                <a:gd name="connsiteY44" fmla="*/ 1238264 h 2095518"/>
                <a:gd name="connsiteX45" fmla="*/ 2405060 w 4712525"/>
                <a:gd name="connsiteY45" fmla="*/ 1226359 h 2095518"/>
                <a:gd name="connsiteX46" fmla="*/ 2445542 w 4712525"/>
                <a:gd name="connsiteY46" fmla="*/ 1183496 h 2095518"/>
                <a:gd name="connsiteX47" fmla="*/ 2497929 w 4712525"/>
                <a:gd name="connsiteY47" fmla="*/ 1178734 h 2095518"/>
                <a:gd name="connsiteX48" fmla="*/ 2540792 w 4712525"/>
                <a:gd name="connsiteY48" fmla="*/ 1100152 h 2095518"/>
                <a:gd name="connsiteX49" fmla="*/ 2667000 w 4712525"/>
                <a:gd name="connsiteY49" fmla="*/ 1102536 h 2095518"/>
                <a:gd name="connsiteX50" fmla="*/ 2681286 w 4712525"/>
                <a:gd name="connsiteY50" fmla="*/ 1059671 h 2095518"/>
                <a:gd name="connsiteX51" fmla="*/ 2736054 w 4712525"/>
                <a:gd name="connsiteY51" fmla="*/ 1062052 h 2095518"/>
                <a:gd name="connsiteX52" fmla="*/ 2743198 w 4712525"/>
                <a:gd name="connsiteY52" fmla="*/ 1000140 h 2095518"/>
                <a:gd name="connsiteX53" fmla="*/ 2805110 w 4712525"/>
                <a:gd name="connsiteY53" fmla="*/ 1007284 h 2095518"/>
                <a:gd name="connsiteX54" fmla="*/ 2805111 w 4712525"/>
                <a:gd name="connsiteY54" fmla="*/ 959659 h 2095518"/>
                <a:gd name="connsiteX55" fmla="*/ 2852736 w 4712525"/>
                <a:gd name="connsiteY55" fmla="*/ 952515 h 2095518"/>
                <a:gd name="connsiteX56" fmla="*/ 2859879 w 4712525"/>
                <a:gd name="connsiteY56" fmla="*/ 902509 h 2095518"/>
                <a:gd name="connsiteX57" fmla="*/ 2974179 w 4712525"/>
                <a:gd name="connsiteY57" fmla="*/ 914415 h 2095518"/>
                <a:gd name="connsiteX58" fmla="*/ 2993229 w 4712525"/>
                <a:gd name="connsiteY58" fmla="*/ 864409 h 2095518"/>
                <a:gd name="connsiteX59" fmla="*/ 3045616 w 4712525"/>
                <a:gd name="connsiteY59" fmla="*/ 869171 h 2095518"/>
                <a:gd name="connsiteX60" fmla="*/ 3181347 w 4712525"/>
                <a:gd name="connsiteY60" fmla="*/ 802496 h 2095518"/>
                <a:gd name="connsiteX61" fmla="*/ 3228972 w 4712525"/>
                <a:gd name="connsiteY61" fmla="*/ 792971 h 2095518"/>
                <a:gd name="connsiteX62" fmla="*/ 3236117 w 4712525"/>
                <a:gd name="connsiteY62" fmla="*/ 766777 h 2095518"/>
                <a:gd name="connsiteX63" fmla="*/ 3333749 w 4712525"/>
                <a:gd name="connsiteY63" fmla="*/ 766778 h 2095518"/>
                <a:gd name="connsiteX64" fmla="*/ 3371849 w 4712525"/>
                <a:gd name="connsiteY64" fmla="*/ 712012 h 2095518"/>
                <a:gd name="connsiteX65" fmla="*/ 3407567 w 4712525"/>
                <a:gd name="connsiteY65" fmla="*/ 723915 h 2095518"/>
                <a:gd name="connsiteX66" fmla="*/ 3426616 w 4712525"/>
                <a:gd name="connsiteY66" fmla="*/ 659620 h 2095518"/>
                <a:gd name="connsiteX67" fmla="*/ 3505199 w 4712525"/>
                <a:gd name="connsiteY67" fmla="*/ 671527 h 2095518"/>
                <a:gd name="connsiteX68" fmla="*/ 3531392 w 4712525"/>
                <a:gd name="connsiteY68" fmla="*/ 623902 h 2095518"/>
                <a:gd name="connsiteX69" fmla="*/ 3562348 w 4712525"/>
                <a:gd name="connsiteY69" fmla="*/ 631046 h 2095518"/>
                <a:gd name="connsiteX70" fmla="*/ 3600448 w 4712525"/>
                <a:gd name="connsiteY70" fmla="*/ 583421 h 2095518"/>
                <a:gd name="connsiteX71" fmla="*/ 3664742 w 4712525"/>
                <a:gd name="connsiteY71" fmla="*/ 600090 h 2095518"/>
                <a:gd name="connsiteX72" fmla="*/ 3686173 w 4712525"/>
                <a:gd name="connsiteY72" fmla="*/ 569133 h 2095518"/>
                <a:gd name="connsiteX73" fmla="*/ 3750467 w 4712525"/>
                <a:gd name="connsiteY73" fmla="*/ 592946 h 2095518"/>
                <a:gd name="connsiteX74" fmla="*/ 3762373 w 4712525"/>
                <a:gd name="connsiteY74" fmla="*/ 552465 h 2095518"/>
                <a:gd name="connsiteX75" fmla="*/ 3843336 w 4712525"/>
                <a:gd name="connsiteY75" fmla="*/ 564371 h 2095518"/>
                <a:gd name="connsiteX76" fmla="*/ 3921919 w 4712525"/>
                <a:gd name="connsiteY76" fmla="*/ 542943 h 2095518"/>
                <a:gd name="connsiteX77" fmla="*/ 3967161 w 4712525"/>
                <a:gd name="connsiteY77" fmla="*/ 492933 h 2095518"/>
                <a:gd name="connsiteX78" fmla="*/ 4048123 w 4712525"/>
                <a:gd name="connsiteY78" fmla="*/ 481028 h 2095518"/>
                <a:gd name="connsiteX79" fmla="*/ 4131467 w 4712525"/>
                <a:gd name="connsiteY79" fmla="*/ 442927 h 2095518"/>
                <a:gd name="connsiteX80" fmla="*/ 4188617 w 4712525"/>
                <a:gd name="connsiteY80" fmla="*/ 378633 h 2095518"/>
                <a:gd name="connsiteX81" fmla="*/ 4264817 w 4712525"/>
                <a:gd name="connsiteY81" fmla="*/ 311959 h 2095518"/>
                <a:gd name="connsiteX82" fmla="*/ 4379117 w 4712525"/>
                <a:gd name="connsiteY82" fmla="*/ 259571 h 2095518"/>
                <a:gd name="connsiteX83" fmla="*/ 4500560 w 4712525"/>
                <a:gd name="connsiteY83" fmla="*/ 178609 h 2095518"/>
                <a:gd name="connsiteX84" fmla="*/ 4576762 w 4712525"/>
                <a:gd name="connsiteY84" fmla="*/ 169085 h 2095518"/>
                <a:gd name="connsiteX85" fmla="*/ 4648198 w 4712525"/>
                <a:gd name="connsiteY85" fmla="*/ 76215 h 2095518"/>
                <a:gd name="connsiteX86" fmla="*/ 4712525 w 4712525"/>
                <a:gd name="connsiteY86"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1654967 w 4712525"/>
                <a:gd name="connsiteY27" fmla="*/ 1500202 h 2095518"/>
                <a:gd name="connsiteX28" fmla="*/ 1664492 w 4712525"/>
                <a:gd name="connsiteY28" fmla="*/ 1462102 h 2095518"/>
                <a:gd name="connsiteX29" fmla="*/ 1728786 w 4712525"/>
                <a:gd name="connsiteY29" fmla="*/ 1471628 h 2095518"/>
                <a:gd name="connsiteX30" fmla="*/ 1743073 w 4712525"/>
                <a:gd name="connsiteY30" fmla="*/ 1431145 h 2095518"/>
                <a:gd name="connsiteX31" fmla="*/ 1793079 w 4712525"/>
                <a:gd name="connsiteY31" fmla="*/ 1443051 h 2095518"/>
                <a:gd name="connsiteX32" fmla="*/ 1797842 w 4712525"/>
                <a:gd name="connsiteY32" fmla="*/ 1397809 h 2095518"/>
                <a:gd name="connsiteX33" fmla="*/ 1900238 w 4712525"/>
                <a:gd name="connsiteY33" fmla="*/ 1402573 h 2095518"/>
                <a:gd name="connsiteX34" fmla="*/ 1921667 w 4712525"/>
                <a:gd name="connsiteY34" fmla="*/ 1343040 h 2095518"/>
                <a:gd name="connsiteX35" fmla="*/ 1962148 w 4712525"/>
                <a:gd name="connsiteY35" fmla="*/ 1340659 h 2095518"/>
                <a:gd name="connsiteX36" fmla="*/ 1976435 w 4712525"/>
                <a:gd name="connsiteY36" fmla="*/ 1304940 h 2095518"/>
                <a:gd name="connsiteX37" fmla="*/ 2038349 w 4712525"/>
                <a:gd name="connsiteY37" fmla="*/ 1314465 h 2095518"/>
                <a:gd name="connsiteX38" fmla="*/ 2055016 w 4712525"/>
                <a:gd name="connsiteY38" fmla="*/ 1285890 h 2095518"/>
                <a:gd name="connsiteX39" fmla="*/ 2124073 w 4712525"/>
                <a:gd name="connsiteY39" fmla="*/ 1295415 h 2095518"/>
                <a:gd name="connsiteX40" fmla="*/ 2135979 w 4712525"/>
                <a:gd name="connsiteY40" fmla="*/ 1264459 h 2095518"/>
                <a:gd name="connsiteX41" fmla="*/ 2221707 w 4712525"/>
                <a:gd name="connsiteY41" fmla="*/ 1276367 h 2095518"/>
                <a:gd name="connsiteX42" fmla="*/ 2245517 w 4712525"/>
                <a:gd name="connsiteY42" fmla="*/ 1235884 h 2095518"/>
                <a:gd name="connsiteX43" fmla="*/ 2326479 w 4712525"/>
                <a:gd name="connsiteY43" fmla="*/ 1238264 h 2095518"/>
                <a:gd name="connsiteX44" fmla="*/ 2405060 w 4712525"/>
                <a:gd name="connsiteY44" fmla="*/ 1226359 h 2095518"/>
                <a:gd name="connsiteX45" fmla="*/ 2445542 w 4712525"/>
                <a:gd name="connsiteY45" fmla="*/ 1183496 h 2095518"/>
                <a:gd name="connsiteX46" fmla="*/ 2497929 w 4712525"/>
                <a:gd name="connsiteY46" fmla="*/ 1178734 h 2095518"/>
                <a:gd name="connsiteX47" fmla="*/ 2540792 w 4712525"/>
                <a:gd name="connsiteY47" fmla="*/ 1100152 h 2095518"/>
                <a:gd name="connsiteX48" fmla="*/ 2667000 w 4712525"/>
                <a:gd name="connsiteY48" fmla="*/ 1102536 h 2095518"/>
                <a:gd name="connsiteX49" fmla="*/ 2681286 w 4712525"/>
                <a:gd name="connsiteY49" fmla="*/ 1059671 h 2095518"/>
                <a:gd name="connsiteX50" fmla="*/ 2736054 w 4712525"/>
                <a:gd name="connsiteY50" fmla="*/ 1062052 h 2095518"/>
                <a:gd name="connsiteX51" fmla="*/ 2743198 w 4712525"/>
                <a:gd name="connsiteY51" fmla="*/ 1000140 h 2095518"/>
                <a:gd name="connsiteX52" fmla="*/ 2805110 w 4712525"/>
                <a:gd name="connsiteY52" fmla="*/ 1007284 h 2095518"/>
                <a:gd name="connsiteX53" fmla="*/ 2805111 w 4712525"/>
                <a:gd name="connsiteY53" fmla="*/ 959659 h 2095518"/>
                <a:gd name="connsiteX54" fmla="*/ 2852736 w 4712525"/>
                <a:gd name="connsiteY54" fmla="*/ 952515 h 2095518"/>
                <a:gd name="connsiteX55" fmla="*/ 2859879 w 4712525"/>
                <a:gd name="connsiteY55" fmla="*/ 902509 h 2095518"/>
                <a:gd name="connsiteX56" fmla="*/ 2974179 w 4712525"/>
                <a:gd name="connsiteY56" fmla="*/ 914415 h 2095518"/>
                <a:gd name="connsiteX57" fmla="*/ 2993229 w 4712525"/>
                <a:gd name="connsiteY57" fmla="*/ 864409 h 2095518"/>
                <a:gd name="connsiteX58" fmla="*/ 3045616 w 4712525"/>
                <a:gd name="connsiteY58" fmla="*/ 869171 h 2095518"/>
                <a:gd name="connsiteX59" fmla="*/ 3181347 w 4712525"/>
                <a:gd name="connsiteY59" fmla="*/ 802496 h 2095518"/>
                <a:gd name="connsiteX60" fmla="*/ 3228972 w 4712525"/>
                <a:gd name="connsiteY60" fmla="*/ 792971 h 2095518"/>
                <a:gd name="connsiteX61" fmla="*/ 3236117 w 4712525"/>
                <a:gd name="connsiteY61" fmla="*/ 766777 h 2095518"/>
                <a:gd name="connsiteX62" fmla="*/ 3333749 w 4712525"/>
                <a:gd name="connsiteY62" fmla="*/ 766778 h 2095518"/>
                <a:gd name="connsiteX63" fmla="*/ 3371849 w 4712525"/>
                <a:gd name="connsiteY63" fmla="*/ 712012 h 2095518"/>
                <a:gd name="connsiteX64" fmla="*/ 3407567 w 4712525"/>
                <a:gd name="connsiteY64" fmla="*/ 723915 h 2095518"/>
                <a:gd name="connsiteX65" fmla="*/ 3426616 w 4712525"/>
                <a:gd name="connsiteY65" fmla="*/ 659620 h 2095518"/>
                <a:gd name="connsiteX66" fmla="*/ 3505199 w 4712525"/>
                <a:gd name="connsiteY66" fmla="*/ 671527 h 2095518"/>
                <a:gd name="connsiteX67" fmla="*/ 3531392 w 4712525"/>
                <a:gd name="connsiteY67" fmla="*/ 623902 h 2095518"/>
                <a:gd name="connsiteX68" fmla="*/ 3562348 w 4712525"/>
                <a:gd name="connsiteY68" fmla="*/ 631046 h 2095518"/>
                <a:gd name="connsiteX69" fmla="*/ 3600448 w 4712525"/>
                <a:gd name="connsiteY69" fmla="*/ 583421 h 2095518"/>
                <a:gd name="connsiteX70" fmla="*/ 3664742 w 4712525"/>
                <a:gd name="connsiteY70" fmla="*/ 600090 h 2095518"/>
                <a:gd name="connsiteX71" fmla="*/ 3686173 w 4712525"/>
                <a:gd name="connsiteY71" fmla="*/ 569133 h 2095518"/>
                <a:gd name="connsiteX72" fmla="*/ 3750467 w 4712525"/>
                <a:gd name="connsiteY72" fmla="*/ 592946 h 2095518"/>
                <a:gd name="connsiteX73" fmla="*/ 3762373 w 4712525"/>
                <a:gd name="connsiteY73" fmla="*/ 552465 h 2095518"/>
                <a:gd name="connsiteX74" fmla="*/ 3843336 w 4712525"/>
                <a:gd name="connsiteY74" fmla="*/ 564371 h 2095518"/>
                <a:gd name="connsiteX75" fmla="*/ 3921919 w 4712525"/>
                <a:gd name="connsiteY75" fmla="*/ 542943 h 2095518"/>
                <a:gd name="connsiteX76" fmla="*/ 3967161 w 4712525"/>
                <a:gd name="connsiteY76" fmla="*/ 492933 h 2095518"/>
                <a:gd name="connsiteX77" fmla="*/ 4048123 w 4712525"/>
                <a:gd name="connsiteY77" fmla="*/ 481028 h 2095518"/>
                <a:gd name="connsiteX78" fmla="*/ 4131467 w 4712525"/>
                <a:gd name="connsiteY78" fmla="*/ 442927 h 2095518"/>
                <a:gd name="connsiteX79" fmla="*/ 4188617 w 4712525"/>
                <a:gd name="connsiteY79" fmla="*/ 378633 h 2095518"/>
                <a:gd name="connsiteX80" fmla="*/ 4264817 w 4712525"/>
                <a:gd name="connsiteY80" fmla="*/ 311959 h 2095518"/>
                <a:gd name="connsiteX81" fmla="*/ 4379117 w 4712525"/>
                <a:gd name="connsiteY81" fmla="*/ 259571 h 2095518"/>
                <a:gd name="connsiteX82" fmla="*/ 4500560 w 4712525"/>
                <a:gd name="connsiteY82" fmla="*/ 178609 h 2095518"/>
                <a:gd name="connsiteX83" fmla="*/ 4576762 w 4712525"/>
                <a:gd name="connsiteY83" fmla="*/ 169085 h 2095518"/>
                <a:gd name="connsiteX84" fmla="*/ 4648198 w 4712525"/>
                <a:gd name="connsiteY84" fmla="*/ 76215 h 2095518"/>
                <a:gd name="connsiteX85" fmla="*/ 4712525 w 4712525"/>
                <a:gd name="connsiteY85"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1664492 w 4712525"/>
                <a:gd name="connsiteY27" fmla="*/ 1462102 h 2095518"/>
                <a:gd name="connsiteX28" fmla="*/ 1728786 w 4712525"/>
                <a:gd name="connsiteY28" fmla="*/ 1471628 h 2095518"/>
                <a:gd name="connsiteX29" fmla="*/ 1743073 w 4712525"/>
                <a:gd name="connsiteY29" fmla="*/ 1431145 h 2095518"/>
                <a:gd name="connsiteX30" fmla="*/ 1793079 w 4712525"/>
                <a:gd name="connsiteY30" fmla="*/ 1443051 h 2095518"/>
                <a:gd name="connsiteX31" fmla="*/ 1797842 w 4712525"/>
                <a:gd name="connsiteY31" fmla="*/ 1397809 h 2095518"/>
                <a:gd name="connsiteX32" fmla="*/ 1900238 w 4712525"/>
                <a:gd name="connsiteY32" fmla="*/ 1402573 h 2095518"/>
                <a:gd name="connsiteX33" fmla="*/ 1921667 w 4712525"/>
                <a:gd name="connsiteY33" fmla="*/ 1343040 h 2095518"/>
                <a:gd name="connsiteX34" fmla="*/ 1962148 w 4712525"/>
                <a:gd name="connsiteY34" fmla="*/ 1340659 h 2095518"/>
                <a:gd name="connsiteX35" fmla="*/ 1976435 w 4712525"/>
                <a:gd name="connsiteY35" fmla="*/ 1304940 h 2095518"/>
                <a:gd name="connsiteX36" fmla="*/ 2038349 w 4712525"/>
                <a:gd name="connsiteY36" fmla="*/ 1314465 h 2095518"/>
                <a:gd name="connsiteX37" fmla="*/ 2055016 w 4712525"/>
                <a:gd name="connsiteY37" fmla="*/ 1285890 h 2095518"/>
                <a:gd name="connsiteX38" fmla="*/ 2124073 w 4712525"/>
                <a:gd name="connsiteY38" fmla="*/ 1295415 h 2095518"/>
                <a:gd name="connsiteX39" fmla="*/ 2135979 w 4712525"/>
                <a:gd name="connsiteY39" fmla="*/ 1264459 h 2095518"/>
                <a:gd name="connsiteX40" fmla="*/ 2221707 w 4712525"/>
                <a:gd name="connsiteY40" fmla="*/ 1276367 h 2095518"/>
                <a:gd name="connsiteX41" fmla="*/ 2245517 w 4712525"/>
                <a:gd name="connsiteY41" fmla="*/ 1235884 h 2095518"/>
                <a:gd name="connsiteX42" fmla="*/ 2326479 w 4712525"/>
                <a:gd name="connsiteY42" fmla="*/ 1238264 h 2095518"/>
                <a:gd name="connsiteX43" fmla="*/ 2405060 w 4712525"/>
                <a:gd name="connsiteY43" fmla="*/ 1226359 h 2095518"/>
                <a:gd name="connsiteX44" fmla="*/ 2445542 w 4712525"/>
                <a:gd name="connsiteY44" fmla="*/ 1183496 h 2095518"/>
                <a:gd name="connsiteX45" fmla="*/ 2497929 w 4712525"/>
                <a:gd name="connsiteY45" fmla="*/ 1178734 h 2095518"/>
                <a:gd name="connsiteX46" fmla="*/ 2540792 w 4712525"/>
                <a:gd name="connsiteY46" fmla="*/ 1100152 h 2095518"/>
                <a:gd name="connsiteX47" fmla="*/ 2667000 w 4712525"/>
                <a:gd name="connsiteY47" fmla="*/ 1102536 h 2095518"/>
                <a:gd name="connsiteX48" fmla="*/ 2681286 w 4712525"/>
                <a:gd name="connsiteY48" fmla="*/ 1059671 h 2095518"/>
                <a:gd name="connsiteX49" fmla="*/ 2736054 w 4712525"/>
                <a:gd name="connsiteY49" fmla="*/ 1062052 h 2095518"/>
                <a:gd name="connsiteX50" fmla="*/ 2743198 w 4712525"/>
                <a:gd name="connsiteY50" fmla="*/ 1000140 h 2095518"/>
                <a:gd name="connsiteX51" fmla="*/ 2805110 w 4712525"/>
                <a:gd name="connsiteY51" fmla="*/ 1007284 h 2095518"/>
                <a:gd name="connsiteX52" fmla="*/ 2805111 w 4712525"/>
                <a:gd name="connsiteY52" fmla="*/ 959659 h 2095518"/>
                <a:gd name="connsiteX53" fmla="*/ 2852736 w 4712525"/>
                <a:gd name="connsiteY53" fmla="*/ 952515 h 2095518"/>
                <a:gd name="connsiteX54" fmla="*/ 2859879 w 4712525"/>
                <a:gd name="connsiteY54" fmla="*/ 902509 h 2095518"/>
                <a:gd name="connsiteX55" fmla="*/ 2974179 w 4712525"/>
                <a:gd name="connsiteY55" fmla="*/ 914415 h 2095518"/>
                <a:gd name="connsiteX56" fmla="*/ 2993229 w 4712525"/>
                <a:gd name="connsiteY56" fmla="*/ 864409 h 2095518"/>
                <a:gd name="connsiteX57" fmla="*/ 3045616 w 4712525"/>
                <a:gd name="connsiteY57" fmla="*/ 869171 h 2095518"/>
                <a:gd name="connsiteX58" fmla="*/ 3181347 w 4712525"/>
                <a:gd name="connsiteY58" fmla="*/ 802496 h 2095518"/>
                <a:gd name="connsiteX59" fmla="*/ 3228972 w 4712525"/>
                <a:gd name="connsiteY59" fmla="*/ 792971 h 2095518"/>
                <a:gd name="connsiteX60" fmla="*/ 3236117 w 4712525"/>
                <a:gd name="connsiteY60" fmla="*/ 766777 h 2095518"/>
                <a:gd name="connsiteX61" fmla="*/ 3333749 w 4712525"/>
                <a:gd name="connsiteY61" fmla="*/ 766778 h 2095518"/>
                <a:gd name="connsiteX62" fmla="*/ 3371849 w 4712525"/>
                <a:gd name="connsiteY62" fmla="*/ 712012 h 2095518"/>
                <a:gd name="connsiteX63" fmla="*/ 3407567 w 4712525"/>
                <a:gd name="connsiteY63" fmla="*/ 723915 h 2095518"/>
                <a:gd name="connsiteX64" fmla="*/ 3426616 w 4712525"/>
                <a:gd name="connsiteY64" fmla="*/ 659620 h 2095518"/>
                <a:gd name="connsiteX65" fmla="*/ 3505199 w 4712525"/>
                <a:gd name="connsiteY65" fmla="*/ 671527 h 2095518"/>
                <a:gd name="connsiteX66" fmla="*/ 3531392 w 4712525"/>
                <a:gd name="connsiteY66" fmla="*/ 623902 h 2095518"/>
                <a:gd name="connsiteX67" fmla="*/ 3562348 w 4712525"/>
                <a:gd name="connsiteY67" fmla="*/ 631046 h 2095518"/>
                <a:gd name="connsiteX68" fmla="*/ 3600448 w 4712525"/>
                <a:gd name="connsiteY68" fmla="*/ 583421 h 2095518"/>
                <a:gd name="connsiteX69" fmla="*/ 3664742 w 4712525"/>
                <a:gd name="connsiteY69" fmla="*/ 600090 h 2095518"/>
                <a:gd name="connsiteX70" fmla="*/ 3686173 w 4712525"/>
                <a:gd name="connsiteY70" fmla="*/ 569133 h 2095518"/>
                <a:gd name="connsiteX71" fmla="*/ 3750467 w 4712525"/>
                <a:gd name="connsiteY71" fmla="*/ 592946 h 2095518"/>
                <a:gd name="connsiteX72" fmla="*/ 3762373 w 4712525"/>
                <a:gd name="connsiteY72" fmla="*/ 552465 h 2095518"/>
                <a:gd name="connsiteX73" fmla="*/ 3843336 w 4712525"/>
                <a:gd name="connsiteY73" fmla="*/ 564371 h 2095518"/>
                <a:gd name="connsiteX74" fmla="*/ 3921919 w 4712525"/>
                <a:gd name="connsiteY74" fmla="*/ 542943 h 2095518"/>
                <a:gd name="connsiteX75" fmla="*/ 3967161 w 4712525"/>
                <a:gd name="connsiteY75" fmla="*/ 492933 h 2095518"/>
                <a:gd name="connsiteX76" fmla="*/ 4048123 w 4712525"/>
                <a:gd name="connsiteY76" fmla="*/ 481028 h 2095518"/>
                <a:gd name="connsiteX77" fmla="*/ 4131467 w 4712525"/>
                <a:gd name="connsiteY77" fmla="*/ 442927 h 2095518"/>
                <a:gd name="connsiteX78" fmla="*/ 4188617 w 4712525"/>
                <a:gd name="connsiteY78" fmla="*/ 378633 h 2095518"/>
                <a:gd name="connsiteX79" fmla="*/ 4264817 w 4712525"/>
                <a:gd name="connsiteY79" fmla="*/ 311959 h 2095518"/>
                <a:gd name="connsiteX80" fmla="*/ 4379117 w 4712525"/>
                <a:gd name="connsiteY80" fmla="*/ 259571 h 2095518"/>
                <a:gd name="connsiteX81" fmla="*/ 4500560 w 4712525"/>
                <a:gd name="connsiteY81" fmla="*/ 178609 h 2095518"/>
                <a:gd name="connsiteX82" fmla="*/ 4576762 w 4712525"/>
                <a:gd name="connsiteY82" fmla="*/ 169085 h 2095518"/>
                <a:gd name="connsiteX83" fmla="*/ 4648198 w 4712525"/>
                <a:gd name="connsiteY83" fmla="*/ 76215 h 2095518"/>
                <a:gd name="connsiteX84" fmla="*/ 4712525 w 4712525"/>
                <a:gd name="connsiteY84"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1728786 w 4712525"/>
                <a:gd name="connsiteY27" fmla="*/ 1471628 h 2095518"/>
                <a:gd name="connsiteX28" fmla="*/ 1743073 w 4712525"/>
                <a:gd name="connsiteY28" fmla="*/ 1431145 h 2095518"/>
                <a:gd name="connsiteX29" fmla="*/ 1793079 w 4712525"/>
                <a:gd name="connsiteY29" fmla="*/ 1443051 h 2095518"/>
                <a:gd name="connsiteX30" fmla="*/ 1797842 w 4712525"/>
                <a:gd name="connsiteY30" fmla="*/ 1397809 h 2095518"/>
                <a:gd name="connsiteX31" fmla="*/ 1900238 w 4712525"/>
                <a:gd name="connsiteY31" fmla="*/ 1402573 h 2095518"/>
                <a:gd name="connsiteX32" fmla="*/ 1921667 w 4712525"/>
                <a:gd name="connsiteY32" fmla="*/ 1343040 h 2095518"/>
                <a:gd name="connsiteX33" fmla="*/ 1962148 w 4712525"/>
                <a:gd name="connsiteY33" fmla="*/ 1340659 h 2095518"/>
                <a:gd name="connsiteX34" fmla="*/ 1976435 w 4712525"/>
                <a:gd name="connsiteY34" fmla="*/ 1304940 h 2095518"/>
                <a:gd name="connsiteX35" fmla="*/ 2038349 w 4712525"/>
                <a:gd name="connsiteY35" fmla="*/ 1314465 h 2095518"/>
                <a:gd name="connsiteX36" fmla="*/ 2055016 w 4712525"/>
                <a:gd name="connsiteY36" fmla="*/ 1285890 h 2095518"/>
                <a:gd name="connsiteX37" fmla="*/ 2124073 w 4712525"/>
                <a:gd name="connsiteY37" fmla="*/ 1295415 h 2095518"/>
                <a:gd name="connsiteX38" fmla="*/ 2135979 w 4712525"/>
                <a:gd name="connsiteY38" fmla="*/ 1264459 h 2095518"/>
                <a:gd name="connsiteX39" fmla="*/ 2221707 w 4712525"/>
                <a:gd name="connsiteY39" fmla="*/ 1276367 h 2095518"/>
                <a:gd name="connsiteX40" fmla="*/ 2245517 w 4712525"/>
                <a:gd name="connsiteY40" fmla="*/ 1235884 h 2095518"/>
                <a:gd name="connsiteX41" fmla="*/ 2326479 w 4712525"/>
                <a:gd name="connsiteY41" fmla="*/ 1238264 h 2095518"/>
                <a:gd name="connsiteX42" fmla="*/ 2405060 w 4712525"/>
                <a:gd name="connsiteY42" fmla="*/ 1226359 h 2095518"/>
                <a:gd name="connsiteX43" fmla="*/ 2445542 w 4712525"/>
                <a:gd name="connsiteY43" fmla="*/ 1183496 h 2095518"/>
                <a:gd name="connsiteX44" fmla="*/ 2497929 w 4712525"/>
                <a:gd name="connsiteY44" fmla="*/ 1178734 h 2095518"/>
                <a:gd name="connsiteX45" fmla="*/ 2540792 w 4712525"/>
                <a:gd name="connsiteY45" fmla="*/ 1100152 h 2095518"/>
                <a:gd name="connsiteX46" fmla="*/ 2667000 w 4712525"/>
                <a:gd name="connsiteY46" fmla="*/ 1102536 h 2095518"/>
                <a:gd name="connsiteX47" fmla="*/ 2681286 w 4712525"/>
                <a:gd name="connsiteY47" fmla="*/ 1059671 h 2095518"/>
                <a:gd name="connsiteX48" fmla="*/ 2736054 w 4712525"/>
                <a:gd name="connsiteY48" fmla="*/ 1062052 h 2095518"/>
                <a:gd name="connsiteX49" fmla="*/ 2743198 w 4712525"/>
                <a:gd name="connsiteY49" fmla="*/ 1000140 h 2095518"/>
                <a:gd name="connsiteX50" fmla="*/ 2805110 w 4712525"/>
                <a:gd name="connsiteY50" fmla="*/ 1007284 h 2095518"/>
                <a:gd name="connsiteX51" fmla="*/ 2805111 w 4712525"/>
                <a:gd name="connsiteY51" fmla="*/ 959659 h 2095518"/>
                <a:gd name="connsiteX52" fmla="*/ 2852736 w 4712525"/>
                <a:gd name="connsiteY52" fmla="*/ 952515 h 2095518"/>
                <a:gd name="connsiteX53" fmla="*/ 2859879 w 4712525"/>
                <a:gd name="connsiteY53" fmla="*/ 902509 h 2095518"/>
                <a:gd name="connsiteX54" fmla="*/ 2974179 w 4712525"/>
                <a:gd name="connsiteY54" fmla="*/ 914415 h 2095518"/>
                <a:gd name="connsiteX55" fmla="*/ 2993229 w 4712525"/>
                <a:gd name="connsiteY55" fmla="*/ 864409 h 2095518"/>
                <a:gd name="connsiteX56" fmla="*/ 3045616 w 4712525"/>
                <a:gd name="connsiteY56" fmla="*/ 869171 h 2095518"/>
                <a:gd name="connsiteX57" fmla="*/ 3181347 w 4712525"/>
                <a:gd name="connsiteY57" fmla="*/ 802496 h 2095518"/>
                <a:gd name="connsiteX58" fmla="*/ 3228972 w 4712525"/>
                <a:gd name="connsiteY58" fmla="*/ 792971 h 2095518"/>
                <a:gd name="connsiteX59" fmla="*/ 3236117 w 4712525"/>
                <a:gd name="connsiteY59" fmla="*/ 766777 h 2095518"/>
                <a:gd name="connsiteX60" fmla="*/ 3333749 w 4712525"/>
                <a:gd name="connsiteY60" fmla="*/ 766778 h 2095518"/>
                <a:gd name="connsiteX61" fmla="*/ 3371849 w 4712525"/>
                <a:gd name="connsiteY61" fmla="*/ 712012 h 2095518"/>
                <a:gd name="connsiteX62" fmla="*/ 3407567 w 4712525"/>
                <a:gd name="connsiteY62" fmla="*/ 723915 h 2095518"/>
                <a:gd name="connsiteX63" fmla="*/ 3426616 w 4712525"/>
                <a:gd name="connsiteY63" fmla="*/ 659620 h 2095518"/>
                <a:gd name="connsiteX64" fmla="*/ 3505199 w 4712525"/>
                <a:gd name="connsiteY64" fmla="*/ 671527 h 2095518"/>
                <a:gd name="connsiteX65" fmla="*/ 3531392 w 4712525"/>
                <a:gd name="connsiteY65" fmla="*/ 623902 h 2095518"/>
                <a:gd name="connsiteX66" fmla="*/ 3562348 w 4712525"/>
                <a:gd name="connsiteY66" fmla="*/ 631046 h 2095518"/>
                <a:gd name="connsiteX67" fmla="*/ 3600448 w 4712525"/>
                <a:gd name="connsiteY67" fmla="*/ 583421 h 2095518"/>
                <a:gd name="connsiteX68" fmla="*/ 3664742 w 4712525"/>
                <a:gd name="connsiteY68" fmla="*/ 600090 h 2095518"/>
                <a:gd name="connsiteX69" fmla="*/ 3686173 w 4712525"/>
                <a:gd name="connsiteY69" fmla="*/ 569133 h 2095518"/>
                <a:gd name="connsiteX70" fmla="*/ 3750467 w 4712525"/>
                <a:gd name="connsiteY70" fmla="*/ 592946 h 2095518"/>
                <a:gd name="connsiteX71" fmla="*/ 3762373 w 4712525"/>
                <a:gd name="connsiteY71" fmla="*/ 552465 h 2095518"/>
                <a:gd name="connsiteX72" fmla="*/ 3843336 w 4712525"/>
                <a:gd name="connsiteY72" fmla="*/ 564371 h 2095518"/>
                <a:gd name="connsiteX73" fmla="*/ 3921919 w 4712525"/>
                <a:gd name="connsiteY73" fmla="*/ 542943 h 2095518"/>
                <a:gd name="connsiteX74" fmla="*/ 3967161 w 4712525"/>
                <a:gd name="connsiteY74" fmla="*/ 492933 h 2095518"/>
                <a:gd name="connsiteX75" fmla="*/ 4048123 w 4712525"/>
                <a:gd name="connsiteY75" fmla="*/ 481028 h 2095518"/>
                <a:gd name="connsiteX76" fmla="*/ 4131467 w 4712525"/>
                <a:gd name="connsiteY76" fmla="*/ 442927 h 2095518"/>
                <a:gd name="connsiteX77" fmla="*/ 4188617 w 4712525"/>
                <a:gd name="connsiteY77" fmla="*/ 378633 h 2095518"/>
                <a:gd name="connsiteX78" fmla="*/ 4264817 w 4712525"/>
                <a:gd name="connsiteY78" fmla="*/ 311959 h 2095518"/>
                <a:gd name="connsiteX79" fmla="*/ 4379117 w 4712525"/>
                <a:gd name="connsiteY79" fmla="*/ 259571 h 2095518"/>
                <a:gd name="connsiteX80" fmla="*/ 4500560 w 4712525"/>
                <a:gd name="connsiteY80" fmla="*/ 178609 h 2095518"/>
                <a:gd name="connsiteX81" fmla="*/ 4576762 w 4712525"/>
                <a:gd name="connsiteY81" fmla="*/ 169085 h 2095518"/>
                <a:gd name="connsiteX82" fmla="*/ 4648198 w 4712525"/>
                <a:gd name="connsiteY82" fmla="*/ 76215 h 2095518"/>
                <a:gd name="connsiteX83" fmla="*/ 4712525 w 4712525"/>
                <a:gd name="connsiteY83"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1728786 w 4712525"/>
                <a:gd name="connsiteY27" fmla="*/ 1471628 h 2095518"/>
                <a:gd name="connsiteX28" fmla="*/ 1743073 w 4712525"/>
                <a:gd name="connsiteY28" fmla="*/ 1431145 h 2095518"/>
                <a:gd name="connsiteX29" fmla="*/ 1793079 w 4712525"/>
                <a:gd name="connsiteY29" fmla="*/ 1443051 h 2095518"/>
                <a:gd name="connsiteX30" fmla="*/ 1797842 w 4712525"/>
                <a:gd name="connsiteY30" fmla="*/ 1397809 h 2095518"/>
                <a:gd name="connsiteX31" fmla="*/ 1900238 w 4712525"/>
                <a:gd name="connsiteY31" fmla="*/ 1402573 h 2095518"/>
                <a:gd name="connsiteX32" fmla="*/ 1921667 w 4712525"/>
                <a:gd name="connsiteY32" fmla="*/ 1343040 h 2095518"/>
                <a:gd name="connsiteX33" fmla="*/ 1962148 w 4712525"/>
                <a:gd name="connsiteY33" fmla="*/ 1340659 h 2095518"/>
                <a:gd name="connsiteX34" fmla="*/ 1976435 w 4712525"/>
                <a:gd name="connsiteY34" fmla="*/ 1304940 h 2095518"/>
                <a:gd name="connsiteX35" fmla="*/ 2038349 w 4712525"/>
                <a:gd name="connsiteY35" fmla="*/ 1871747 h 2095518"/>
                <a:gd name="connsiteX36" fmla="*/ 2055016 w 4712525"/>
                <a:gd name="connsiteY36" fmla="*/ 1285890 h 2095518"/>
                <a:gd name="connsiteX37" fmla="*/ 2124073 w 4712525"/>
                <a:gd name="connsiteY37" fmla="*/ 1295415 h 2095518"/>
                <a:gd name="connsiteX38" fmla="*/ 2135979 w 4712525"/>
                <a:gd name="connsiteY38" fmla="*/ 1264459 h 2095518"/>
                <a:gd name="connsiteX39" fmla="*/ 2221707 w 4712525"/>
                <a:gd name="connsiteY39" fmla="*/ 1276367 h 2095518"/>
                <a:gd name="connsiteX40" fmla="*/ 2245517 w 4712525"/>
                <a:gd name="connsiteY40" fmla="*/ 1235884 h 2095518"/>
                <a:gd name="connsiteX41" fmla="*/ 2326479 w 4712525"/>
                <a:gd name="connsiteY41" fmla="*/ 1238264 h 2095518"/>
                <a:gd name="connsiteX42" fmla="*/ 2405060 w 4712525"/>
                <a:gd name="connsiteY42" fmla="*/ 1226359 h 2095518"/>
                <a:gd name="connsiteX43" fmla="*/ 2445542 w 4712525"/>
                <a:gd name="connsiteY43" fmla="*/ 1183496 h 2095518"/>
                <a:gd name="connsiteX44" fmla="*/ 2497929 w 4712525"/>
                <a:gd name="connsiteY44" fmla="*/ 1178734 h 2095518"/>
                <a:gd name="connsiteX45" fmla="*/ 2540792 w 4712525"/>
                <a:gd name="connsiteY45" fmla="*/ 1100152 h 2095518"/>
                <a:gd name="connsiteX46" fmla="*/ 2667000 w 4712525"/>
                <a:gd name="connsiteY46" fmla="*/ 1102536 h 2095518"/>
                <a:gd name="connsiteX47" fmla="*/ 2681286 w 4712525"/>
                <a:gd name="connsiteY47" fmla="*/ 1059671 h 2095518"/>
                <a:gd name="connsiteX48" fmla="*/ 2736054 w 4712525"/>
                <a:gd name="connsiteY48" fmla="*/ 1062052 h 2095518"/>
                <a:gd name="connsiteX49" fmla="*/ 2743198 w 4712525"/>
                <a:gd name="connsiteY49" fmla="*/ 1000140 h 2095518"/>
                <a:gd name="connsiteX50" fmla="*/ 2805110 w 4712525"/>
                <a:gd name="connsiteY50" fmla="*/ 1007284 h 2095518"/>
                <a:gd name="connsiteX51" fmla="*/ 2805111 w 4712525"/>
                <a:gd name="connsiteY51" fmla="*/ 959659 h 2095518"/>
                <a:gd name="connsiteX52" fmla="*/ 2852736 w 4712525"/>
                <a:gd name="connsiteY52" fmla="*/ 952515 h 2095518"/>
                <a:gd name="connsiteX53" fmla="*/ 2859879 w 4712525"/>
                <a:gd name="connsiteY53" fmla="*/ 902509 h 2095518"/>
                <a:gd name="connsiteX54" fmla="*/ 2974179 w 4712525"/>
                <a:gd name="connsiteY54" fmla="*/ 914415 h 2095518"/>
                <a:gd name="connsiteX55" fmla="*/ 2993229 w 4712525"/>
                <a:gd name="connsiteY55" fmla="*/ 864409 h 2095518"/>
                <a:gd name="connsiteX56" fmla="*/ 3045616 w 4712525"/>
                <a:gd name="connsiteY56" fmla="*/ 869171 h 2095518"/>
                <a:gd name="connsiteX57" fmla="*/ 3181347 w 4712525"/>
                <a:gd name="connsiteY57" fmla="*/ 802496 h 2095518"/>
                <a:gd name="connsiteX58" fmla="*/ 3228972 w 4712525"/>
                <a:gd name="connsiteY58" fmla="*/ 792971 h 2095518"/>
                <a:gd name="connsiteX59" fmla="*/ 3236117 w 4712525"/>
                <a:gd name="connsiteY59" fmla="*/ 766777 h 2095518"/>
                <a:gd name="connsiteX60" fmla="*/ 3333749 w 4712525"/>
                <a:gd name="connsiteY60" fmla="*/ 766778 h 2095518"/>
                <a:gd name="connsiteX61" fmla="*/ 3371849 w 4712525"/>
                <a:gd name="connsiteY61" fmla="*/ 712012 h 2095518"/>
                <a:gd name="connsiteX62" fmla="*/ 3407567 w 4712525"/>
                <a:gd name="connsiteY62" fmla="*/ 723915 h 2095518"/>
                <a:gd name="connsiteX63" fmla="*/ 3426616 w 4712525"/>
                <a:gd name="connsiteY63" fmla="*/ 659620 h 2095518"/>
                <a:gd name="connsiteX64" fmla="*/ 3505199 w 4712525"/>
                <a:gd name="connsiteY64" fmla="*/ 671527 h 2095518"/>
                <a:gd name="connsiteX65" fmla="*/ 3531392 w 4712525"/>
                <a:gd name="connsiteY65" fmla="*/ 623902 h 2095518"/>
                <a:gd name="connsiteX66" fmla="*/ 3562348 w 4712525"/>
                <a:gd name="connsiteY66" fmla="*/ 631046 h 2095518"/>
                <a:gd name="connsiteX67" fmla="*/ 3600448 w 4712525"/>
                <a:gd name="connsiteY67" fmla="*/ 583421 h 2095518"/>
                <a:gd name="connsiteX68" fmla="*/ 3664742 w 4712525"/>
                <a:gd name="connsiteY68" fmla="*/ 600090 h 2095518"/>
                <a:gd name="connsiteX69" fmla="*/ 3686173 w 4712525"/>
                <a:gd name="connsiteY69" fmla="*/ 569133 h 2095518"/>
                <a:gd name="connsiteX70" fmla="*/ 3750467 w 4712525"/>
                <a:gd name="connsiteY70" fmla="*/ 592946 h 2095518"/>
                <a:gd name="connsiteX71" fmla="*/ 3762373 w 4712525"/>
                <a:gd name="connsiteY71" fmla="*/ 552465 h 2095518"/>
                <a:gd name="connsiteX72" fmla="*/ 3843336 w 4712525"/>
                <a:gd name="connsiteY72" fmla="*/ 564371 h 2095518"/>
                <a:gd name="connsiteX73" fmla="*/ 3921919 w 4712525"/>
                <a:gd name="connsiteY73" fmla="*/ 542943 h 2095518"/>
                <a:gd name="connsiteX74" fmla="*/ 3967161 w 4712525"/>
                <a:gd name="connsiteY74" fmla="*/ 492933 h 2095518"/>
                <a:gd name="connsiteX75" fmla="*/ 4048123 w 4712525"/>
                <a:gd name="connsiteY75" fmla="*/ 481028 h 2095518"/>
                <a:gd name="connsiteX76" fmla="*/ 4131467 w 4712525"/>
                <a:gd name="connsiteY76" fmla="*/ 442927 h 2095518"/>
                <a:gd name="connsiteX77" fmla="*/ 4188617 w 4712525"/>
                <a:gd name="connsiteY77" fmla="*/ 378633 h 2095518"/>
                <a:gd name="connsiteX78" fmla="*/ 4264817 w 4712525"/>
                <a:gd name="connsiteY78" fmla="*/ 311959 h 2095518"/>
                <a:gd name="connsiteX79" fmla="*/ 4379117 w 4712525"/>
                <a:gd name="connsiteY79" fmla="*/ 259571 h 2095518"/>
                <a:gd name="connsiteX80" fmla="*/ 4500560 w 4712525"/>
                <a:gd name="connsiteY80" fmla="*/ 178609 h 2095518"/>
                <a:gd name="connsiteX81" fmla="*/ 4576762 w 4712525"/>
                <a:gd name="connsiteY81" fmla="*/ 169085 h 2095518"/>
                <a:gd name="connsiteX82" fmla="*/ 4648198 w 4712525"/>
                <a:gd name="connsiteY82" fmla="*/ 76215 h 2095518"/>
                <a:gd name="connsiteX83" fmla="*/ 4712525 w 4712525"/>
                <a:gd name="connsiteY83"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1728786 w 4712525"/>
                <a:gd name="connsiteY27" fmla="*/ 1471628 h 2095518"/>
                <a:gd name="connsiteX28" fmla="*/ 1743073 w 4712525"/>
                <a:gd name="connsiteY28" fmla="*/ 1431145 h 2095518"/>
                <a:gd name="connsiteX29" fmla="*/ 1793079 w 4712525"/>
                <a:gd name="connsiteY29" fmla="*/ 1443051 h 2095518"/>
                <a:gd name="connsiteX30" fmla="*/ 1797842 w 4712525"/>
                <a:gd name="connsiteY30" fmla="*/ 1397809 h 2095518"/>
                <a:gd name="connsiteX31" fmla="*/ 1900238 w 4712525"/>
                <a:gd name="connsiteY31" fmla="*/ 1402573 h 2095518"/>
                <a:gd name="connsiteX32" fmla="*/ 1921667 w 4712525"/>
                <a:gd name="connsiteY32" fmla="*/ 1343040 h 2095518"/>
                <a:gd name="connsiteX33" fmla="*/ 1962148 w 4712525"/>
                <a:gd name="connsiteY33" fmla="*/ 1340659 h 2095518"/>
                <a:gd name="connsiteX34" fmla="*/ 1976435 w 4712525"/>
                <a:gd name="connsiteY34" fmla="*/ 1304940 h 2095518"/>
                <a:gd name="connsiteX35" fmla="*/ 2038349 w 4712525"/>
                <a:gd name="connsiteY35" fmla="*/ 1871747 h 2095518"/>
                <a:gd name="connsiteX36" fmla="*/ 2050232 w 4712525"/>
                <a:gd name="connsiteY36" fmla="*/ 1597969 h 2095518"/>
                <a:gd name="connsiteX37" fmla="*/ 2124073 w 4712525"/>
                <a:gd name="connsiteY37" fmla="*/ 1295415 h 2095518"/>
                <a:gd name="connsiteX38" fmla="*/ 2135979 w 4712525"/>
                <a:gd name="connsiteY38" fmla="*/ 1264459 h 2095518"/>
                <a:gd name="connsiteX39" fmla="*/ 2221707 w 4712525"/>
                <a:gd name="connsiteY39" fmla="*/ 1276367 h 2095518"/>
                <a:gd name="connsiteX40" fmla="*/ 2245517 w 4712525"/>
                <a:gd name="connsiteY40" fmla="*/ 1235884 h 2095518"/>
                <a:gd name="connsiteX41" fmla="*/ 2326479 w 4712525"/>
                <a:gd name="connsiteY41" fmla="*/ 1238264 h 2095518"/>
                <a:gd name="connsiteX42" fmla="*/ 2405060 w 4712525"/>
                <a:gd name="connsiteY42" fmla="*/ 1226359 h 2095518"/>
                <a:gd name="connsiteX43" fmla="*/ 2445542 w 4712525"/>
                <a:gd name="connsiteY43" fmla="*/ 1183496 h 2095518"/>
                <a:gd name="connsiteX44" fmla="*/ 2497929 w 4712525"/>
                <a:gd name="connsiteY44" fmla="*/ 1178734 h 2095518"/>
                <a:gd name="connsiteX45" fmla="*/ 2540792 w 4712525"/>
                <a:gd name="connsiteY45" fmla="*/ 1100152 h 2095518"/>
                <a:gd name="connsiteX46" fmla="*/ 2667000 w 4712525"/>
                <a:gd name="connsiteY46" fmla="*/ 1102536 h 2095518"/>
                <a:gd name="connsiteX47" fmla="*/ 2681286 w 4712525"/>
                <a:gd name="connsiteY47" fmla="*/ 1059671 h 2095518"/>
                <a:gd name="connsiteX48" fmla="*/ 2736054 w 4712525"/>
                <a:gd name="connsiteY48" fmla="*/ 1062052 h 2095518"/>
                <a:gd name="connsiteX49" fmla="*/ 2743198 w 4712525"/>
                <a:gd name="connsiteY49" fmla="*/ 1000140 h 2095518"/>
                <a:gd name="connsiteX50" fmla="*/ 2805110 w 4712525"/>
                <a:gd name="connsiteY50" fmla="*/ 1007284 h 2095518"/>
                <a:gd name="connsiteX51" fmla="*/ 2805111 w 4712525"/>
                <a:gd name="connsiteY51" fmla="*/ 959659 h 2095518"/>
                <a:gd name="connsiteX52" fmla="*/ 2852736 w 4712525"/>
                <a:gd name="connsiteY52" fmla="*/ 952515 h 2095518"/>
                <a:gd name="connsiteX53" fmla="*/ 2859879 w 4712525"/>
                <a:gd name="connsiteY53" fmla="*/ 902509 h 2095518"/>
                <a:gd name="connsiteX54" fmla="*/ 2974179 w 4712525"/>
                <a:gd name="connsiteY54" fmla="*/ 914415 h 2095518"/>
                <a:gd name="connsiteX55" fmla="*/ 2993229 w 4712525"/>
                <a:gd name="connsiteY55" fmla="*/ 864409 h 2095518"/>
                <a:gd name="connsiteX56" fmla="*/ 3045616 w 4712525"/>
                <a:gd name="connsiteY56" fmla="*/ 869171 h 2095518"/>
                <a:gd name="connsiteX57" fmla="*/ 3181347 w 4712525"/>
                <a:gd name="connsiteY57" fmla="*/ 802496 h 2095518"/>
                <a:gd name="connsiteX58" fmla="*/ 3228972 w 4712525"/>
                <a:gd name="connsiteY58" fmla="*/ 792971 h 2095518"/>
                <a:gd name="connsiteX59" fmla="*/ 3236117 w 4712525"/>
                <a:gd name="connsiteY59" fmla="*/ 766777 h 2095518"/>
                <a:gd name="connsiteX60" fmla="*/ 3333749 w 4712525"/>
                <a:gd name="connsiteY60" fmla="*/ 766778 h 2095518"/>
                <a:gd name="connsiteX61" fmla="*/ 3371849 w 4712525"/>
                <a:gd name="connsiteY61" fmla="*/ 712012 h 2095518"/>
                <a:gd name="connsiteX62" fmla="*/ 3407567 w 4712525"/>
                <a:gd name="connsiteY62" fmla="*/ 723915 h 2095518"/>
                <a:gd name="connsiteX63" fmla="*/ 3426616 w 4712525"/>
                <a:gd name="connsiteY63" fmla="*/ 659620 h 2095518"/>
                <a:gd name="connsiteX64" fmla="*/ 3505199 w 4712525"/>
                <a:gd name="connsiteY64" fmla="*/ 671527 h 2095518"/>
                <a:gd name="connsiteX65" fmla="*/ 3531392 w 4712525"/>
                <a:gd name="connsiteY65" fmla="*/ 623902 h 2095518"/>
                <a:gd name="connsiteX66" fmla="*/ 3562348 w 4712525"/>
                <a:gd name="connsiteY66" fmla="*/ 631046 h 2095518"/>
                <a:gd name="connsiteX67" fmla="*/ 3600448 w 4712525"/>
                <a:gd name="connsiteY67" fmla="*/ 583421 h 2095518"/>
                <a:gd name="connsiteX68" fmla="*/ 3664742 w 4712525"/>
                <a:gd name="connsiteY68" fmla="*/ 600090 h 2095518"/>
                <a:gd name="connsiteX69" fmla="*/ 3686173 w 4712525"/>
                <a:gd name="connsiteY69" fmla="*/ 569133 h 2095518"/>
                <a:gd name="connsiteX70" fmla="*/ 3750467 w 4712525"/>
                <a:gd name="connsiteY70" fmla="*/ 592946 h 2095518"/>
                <a:gd name="connsiteX71" fmla="*/ 3762373 w 4712525"/>
                <a:gd name="connsiteY71" fmla="*/ 552465 h 2095518"/>
                <a:gd name="connsiteX72" fmla="*/ 3843336 w 4712525"/>
                <a:gd name="connsiteY72" fmla="*/ 564371 h 2095518"/>
                <a:gd name="connsiteX73" fmla="*/ 3921919 w 4712525"/>
                <a:gd name="connsiteY73" fmla="*/ 542943 h 2095518"/>
                <a:gd name="connsiteX74" fmla="*/ 3967161 w 4712525"/>
                <a:gd name="connsiteY74" fmla="*/ 492933 h 2095518"/>
                <a:gd name="connsiteX75" fmla="*/ 4048123 w 4712525"/>
                <a:gd name="connsiteY75" fmla="*/ 481028 h 2095518"/>
                <a:gd name="connsiteX76" fmla="*/ 4131467 w 4712525"/>
                <a:gd name="connsiteY76" fmla="*/ 442927 h 2095518"/>
                <a:gd name="connsiteX77" fmla="*/ 4188617 w 4712525"/>
                <a:gd name="connsiteY77" fmla="*/ 378633 h 2095518"/>
                <a:gd name="connsiteX78" fmla="*/ 4264817 w 4712525"/>
                <a:gd name="connsiteY78" fmla="*/ 311959 h 2095518"/>
                <a:gd name="connsiteX79" fmla="*/ 4379117 w 4712525"/>
                <a:gd name="connsiteY79" fmla="*/ 259571 h 2095518"/>
                <a:gd name="connsiteX80" fmla="*/ 4500560 w 4712525"/>
                <a:gd name="connsiteY80" fmla="*/ 178609 h 2095518"/>
                <a:gd name="connsiteX81" fmla="*/ 4576762 w 4712525"/>
                <a:gd name="connsiteY81" fmla="*/ 169085 h 2095518"/>
                <a:gd name="connsiteX82" fmla="*/ 4648198 w 4712525"/>
                <a:gd name="connsiteY82" fmla="*/ 76215 h 2095518"/>
                <a:gd name="connsiteX83" fmla="*/ 4712525 w 4712525"/>
                <a:gd name="connsiteY83"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1728786 w 4712525"/>
                <a:gd name="connsiteY27" fmla="*/ 1471628 h 2095518"/>
                <a:gd name="connsiteX28" fmla="*/ 1743073 w 4712525"/>
                <a:gd name="connsiteY28" fmla="*/ 1431145 h 2095518"/>
                <a:gd name="connsiteX29" fmla="*/ 1793079 w 4712525"/>
                <a:gd name="connsiteY29" fmla="*/ 1443051 h 2095518"/>
                <a:gd name="connsiteX30" fmla="*/ 1797842 w 4712525"/>
                <a:gd name="connsiteY30" fmla="*/ 1397809 h 2095518"/>
                <a:gd name="connsiteX31" fmla="*/ 1900238 w 4712525"/>
                <a:gd name="connsiteY31" fmla="*/ 1402573 h 2095518"/>
                <a:gd name="connsiteX32" fmla="*/ 1921667 w 4712525"/>
                <a:gd name="connsiteY32" fmla="*/ 1343040 h 2095518"/>
                <a:gd name="connsiteX33" fmla="*/ 1962148 w 4712525"/>
                <a:gd name="connsiteY33" fmla="*/ 1340659 h 2095518"/>
                <a:gd name="connsiteX34" fmla="*/ 2038349 w 4712525"/>
                <a:gd name="connsiteY34" fmla="*/ 1871747 h 2095518"/>
                <a:gd name="connsiteX35" fmla="*/ 2050232 w 4712525"/>
                <a:gd name="connsiteY35" fmla="*/ 1597969 h 2095518"/>
                <a:gd name="connsiteX36" fmla="*/ 2124073 w 4712525"/>
                <a:gd name="connsiteY36" fmla="*/ 1295415 h 2095518"/>
                <a:gd name="connsiteX37" fmla="*/ 2135979 w 4712525"/>
                <a:gd name="connsiteY37" fmla="*/ 1264459 h 2095518"/>
                <a:gd name="connsiteX38" fmla="*/ 2221707 w 4712525"/>
                <a:gd name="connsiteY38" fmla="*/ 1276367 h 2095518"/>
                <a:gd name="connsiteX39" fmla="*/ 2245517 w 4712525"/>
                <a:gd name="connsiteY39" fmla="*/ 1235884 h 2095518"/>
                <a:gd name="connsiteX40" fmla="*/ 2326479 w 4712525"/>
                <a:gd name="connsiteY40" fmla="*/ 1238264 h 2095518"/>
                <a:gd name="connsiteX41" fmla="*/ 2405060 w 4712525"/>
                <a:gd name="connsiteY41" fmla="*/ 1226359 h 2095518"/>
                <a:gd name="connsiteX42" fmla="*/ 2445542 w 4712525"/>
                <a:gd name="connsiteY42" fmla="*/ 1183496 h 2095518"/>
                <a:gd name="connsiteX43" fmla="*/ 2497929 w 4712525"/>
                <a:gd name="connsiteY43" fmla="*/ 1178734 h 2095518"/>
                <a:gd name="connsiteX44" fmla="*/ 2540792 w 4712525"/>
                <a:gd name="connsiteY44" fmla="*/ 1100152 h 2095518"/>
                <a:gd name="connsiteX45" fmla="*/ 2667000 w 4712525"/>
                <a:gd name="connsiteY45" fmla="*/ 1102536 h 2095518"/>
                <a:gd name="connsiteX46" fmla="*/ 2681286 w 4712525"/>
                <a:gd name="connsiteY46" fmla="*/ 1059671 h 2095518"/>
                <a:gd name="connsiteX47" fmla="*/ 2736054 w 4712525"/>
                <a:gd name="connsiteY47" fmla="*/ 1062052 h 2095518"/>
                <a:gd name="connsiteX48" fmla="*/ 2743198 w 4712525"/>
                <a:gd name="connsiteY48" fmla="*/ 1000140 h 2095518"/>
                <a:gd name="connsiteX49" fmla="*/ 2805110 w 4712525"/>
                <a:gd name="connsiteY49" fmla="*/ 1007284 h 2095518"/>
                <a:gd name="connsiteX50" fmla="*/ 2805111 w 4712525"/>
                <a:gd name="connsiteY50" fmla="*/ 959659 h 2095518"/>
                <a:gd name="connsiteX51" fmla="*/ 2852736 w 4712525"/>
                <a:gd name="connsiteY51" fmla="*/ 952515 h 2095518"/>
                <a:gd name="connsiteX52" fmla="*/ 2859879 w 4712525"/>
                <a:gd name="connsiteY52" fmla="*/ 902509 h 2095518"/>
                <a:gd name="connsiteX53" fmla="*/ 2974179 w 4712525"/>
                <a:gd name="connsiteY53" fmla="*/ 914415 h 2095518"/>
                <a:gd name="connsiteX54" fmla="*/ 2993229 w 4712525"/>
                <a:gd name="connsiteY54" fmla="*/ 864409 h 2095518"/>
                <a:gd name="connsiteX55" fmla="*/ 3045616 w 4712525"/>
                <a:gd name="connsiteY55" fmla="*/ 869171 h 2095518"/>
                <a:gd name="connsiteX56" fmla="*/ 3181347 w 4712525"/>
                <a:gd name="connsiteY56" fmla="*/ 802496 h 2095518"/>
                <a:gd name="connsiteX57" fmla="*/ 3228972 w 4712525"/>
                <a:gd name="connsiteY57" fmla="*/ 792971 h 2095518"/>
                <a:gd name="connsiteX58" fmla="*/ 3236117 w 4712525"/>
                <a:gd name="connsiteY58" fmla="*/ 766777 h 2095518"/>
                <a:gd name="connsiteX59" fmla="*/ 3333749 w 4712525"/>
                <a:gd name="connsiteY59" fmla="*/ 766778 h 2095518"/>
                <a:gd name="connsiteX60" fmla="*/ 3371849 w 4712525"/>
                <a:gd name="connsiteY60" fmla="*/ 712012 h 2095518"/>
                <a:gd name="connsiteX61" fmla="*/ 3407567 w 4712525"/>
                <a:gd name="connsiteY61" fmla="*/ 723915 h 2095518"/>
                <a:gd name="connsiteX62" fmla="*/ 3426616 w 4712525"/>
                <a:gd name="connsiteY62" fmla="*/ 659620 h 2095518"/>
                <a:gd name="connsiteX63" fmla="*/ 3505199 w 4712525"/>
                <a:gd name="connsiteY63" fmla="*/ 671527 h 2095518"/>
                <a:gd name="connsiteX64" fmla="*/ 3531392 w 4712525"/>
                <a:gd name="connsiteY64" fmla="*/ 623902 h 2095518"/>
                <a:gd name="connsiteX65" fmla="*/ 3562348 w 4712525"/>
                <a:gd name="connsiteY65" fmla="*/ 631046 h 2095518"/>
                <a:gd name="connsiteX66" fmla="*/ 3600448 w 4712525"/>
                <a:gd name="connsiteY66" fmla="*/ 583421 h 2095518"/>
                <a:gd name="connsiteX67" fmla="*/ 3664742 w 4712525"/>
                <a:gd name="connsiteY67" fmla="*/ 600090 h 2095518"/>
                <a:gd name="connsiteX68" fmla="*/ 3686173 w 4712525"/>
                <a:gd name="connsiteY68" fmla="*/ 569133 h 2095518"/>
                <a:gd name="connsiteX69" fmla="*/ 3750467 w 4712525"/>
                <a:gd name="connsiteY69" fmla="*/ 592946 h 2095518"/>
                <a:gd name="connsiteX70" fmla="*/ 3762373 w 4712525"/>
                <a:gd name="connsiteY70" fmla="*/ 552465 h 2095518"/>
                <a:gd name="connsiteX71" fmla="*/ 3843336 w 4712525"/>
                <a:gd name="connsiteY71" fmla="*/ 564371 h 2095518"/>
                <a:gd name="connsiteX72" fmla="*/ 3921919 w 4712525"/>
                <a:gd name="connsiteY72" fmla="*/ 542943 h 2095518"/>
                <a:gd name="connsiteX73" fmla="*/ 3967161 w 4712525"/>
                <a:gd name="connsiteY73" fmla="*/ 492933 h 2095518"/>
                <a:gd name="connsiteX74" fmla="*/ 4048123 w 4712525"/>
                <a:gd name="connsiteY74" fmla="*/ 481028 h 2095518"/>
                <a:gd name="connsiteX75" fmla="*/ 4131467 w 4712525"/>
                <a:gd name="connsiteY75" fmla="*/ 442927 h 2095518"/>
                <a:gd name="connsiteX76" fmla="*/ 4188617 w 4712525"/>
                <a:gd name="connsiteY76" fmla="*/ 378633 h 2095518"/>
                <a:gd name="connsiteX77" fmla="*/ 4264817 w 4712525"/>
                <a:gd name="connsiteY77" fmla="*/ 311959 h 2095518"/>
                <a:gd name="connsiteX78" fmla="*/ 4379117 w 4712525"/>
                <a:gd name="connsiteY78" fmla="*/ 259571 h 2095518"/>
                <a:gd name="connsiteX79" fmla="*/ 4500560 w 4712525"/>
                <a:gd name="connsiteY79" fmla="*/ 178609 h 2095518"/>
                <a:gd name="connsiteX80" fmla="*/ 4576762 w 4712525"/>
                <a:gd name="connsiteY80" fmla="*/ 169085 h 2095518"/>
                <a:gd name="connsiteX81" fmla="*/ 4648198 w 4712525"/>
                <a:gd name="connsiteY81" fmla="*/ 76215 h 2095518"/>
                <a:gd name="connsiteX82" fmla="*/ 4712525 w 4712525"/>
                <a:gd name="connsiteY8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1728786 w 4712525"/>
                <a:gd name="connsiteY27" fmla="*/ 1471628 h 2095518"/>
                <a:gd name="connsiteX28" fmla="*/ 1743073 w 4712525"/>
                <a:gd name="connsiteY28" fmla="*/ 1431145 h 2095518"/>
                <a:gd name="connsiteX29" fmla="*/ 1793079 w 4712525"/>
                <a:gd name="connsiteY29" fmla="*/ 1443051 h 2095518"/>
                <a:gd name="connsiteX30" fmla="*/ 1797842 w 4712525"/>
                <a:gd name="connsiteY30" fmla="*/ 1397809 h 2095518"/>
                <a:gd name="connsiteX31" fmla="*/ 1900238 w 4712525"/>
                <a:gd name="connsiteY31" fmla="*/ 1402573 h 2095518"/>
                <a:gd name="connsiteX32" fmla="*/ 1921667 w 4712525"/>
                <a:gd name="connsiteY32" fmla="*/ 1343040 h 2095518"/>
                <a:gd name="connsiteX33" fmla="*/ 2038349 w 4712525"/>
                <a:gd name="connsiteY33" fmla="*/ 1871747 h 2095518"/>
                <a:gd name="connsiteX34" fmla="*/ 2050232 w 4712525"/>
                <a:gd name="connsiteY34" fmla="*/ 1597969 h 2095518"/>
                <a:gd name="connsiteX35" fmla="*/ 2124073 w 4712525"/>
                <a:gd name="connsiteY35" fmla="*/ 1295415 h 2095518"/>
                <a:gd name="connsiteX36" fmla="*/ 2135979 w 4712525"/>
                <a:gd name="connsiteY36" fmla="*/ 1264459 h 2095518"/>
                <a:gd name="connsiteX37" fmla="*/ 2221707 w 4712525"/>
                <a:gd name="connsiteY37" fmla="*/ 1276367 h 2095518"/>
                <a:gd name="connsiteX38" fmla="*/ 2245517 w 4712525"/>
                <a:gd name="connsiteY38" fmla="*/ 1235884 h 2095518"/>
                <a:gd name="connsiteX39" fmla="*/ 2326479 w 4712525"/>
                <a:gd name="connsiteY39" fmla="*/ 1238264 h 2095518"/>
                <a:gd name="connsiteX40" fmla="*/ 2405060 w 4712525"/>
                <a:gd name="connsiteY40" fmla="*/ 1226359 h 2095518"/>
                <a:gd name="connsiteX41" fmla="*/ 2445542 w 4712525"/>
                <a:gd name="connsiteY41" fmla="*/ 1183496 h 2095518"/>
                <a:gd name="connsiteX42" fmla="*/ 2497929 w 4712525"/>
                <a:gd name="connsiteY42" fmla="*/ 1178734 h 2095518"/>
                <a:gd name="connsiteX43" fmla="*/ 2540792 w 4712525"/>
                <a:gd name="connsiteY43" fmla="*/ 1100152 h 2095518"/>
                <a:gd name="connsiteX44" fmla="*/ 2667000 w 4712525"/>
                <a:gd name="connsiteY44" fmla="*/ 1102536 h 2095518"/>
                <a:gd name="connsiteX45" fmla="*/ 2681286 w 4712525"/>
                <a:gd name="connsiteY45" fmla="*/ 1059671 h 2095518"/>
                <a:gd name="connsiteX46" fmla="*/ 2736054 w 4712525"/>
                <a:gd name="connsiteY46" fmla="*/ 1062052 h 2095518"/>
                <a:gd name="connsiteX47" fmla="*/ 2743198 w 4712525"/>
                <a:gd name="connsiteY47" fmla="*/ 1000140 h 2095518"/>
                <a:gd name="connsiteX48" fmla="*/ 2805110 w 4712525"/>
                <a:gd name="connsiteY48" fmla="*/ 1007284 h 2095518"/>
                <a:gd name="connsiteX49" fmla="*/ 2805111 w 4712525"/>
                <a:gd name="connsiteY49" fmla="*/ 959659 h 2095518"/>
                <a:gd name="connsiteX50" fmla="*/ 2852736 w 4712525"/>
                <a:gd name="connsiteY50" fmla="*/ 952515 h 2095518"/>
                <a:gd name="connsiteX51" fmla="*/ 2859879 w 4712525"/>
                <a:gd name="connsiteY51" fmla="*/ 902509 h 2095518"/>
                <a:gd name="connsiteX52" fmla="*/ 2974179 w 4712525"/>
                <a:gd name="connsiteY52" fmla="*/ 914415 h 2095518"/>
                <a:gd name="connsiteX53" fmla="*/ 2993229 w 4712525"/>
                <a:gd name="connsiteY53" fmla="*/ 864409 h 2095518"/>
                <a:gd name="connsiteX54" fmla="*/ 3045616 w 4712525"/>
                <a:gd name="connsiteY54" fmla="*/ 869171 h 2095518"/>
                <a:gd name="connsiteX55" fmla="*/ 3181347 w 4712525"/>
                <a:gd name="connsiteY55" fmla="*/ 802496 h 2095518"/>
                <a:gd name="connsiteX56" fmla="*/ 3228972 w 4712525"/>
                <a:gd name="connsiteY56" fmla="*/ 792971 h 2095518"/>
                <a:gd name="connsiteX57" fmla="*/ 3236117 w 4712525"/>
                <a:gd name="connsiteY57" fmla="*/ 766777 h 2095518"/>
                <a:gd name="connsiteX58" fmla="*/ 3333749 w 4712525"/>
                <a:gd name="connsiteY58" fmla="*/ 766778 h 2095518"/>
                <a:gd name="connsiteX59" fmla="*/ 3371849 w 4712525"/>
                <a:gd name="connsiteY59" fmla="*/ 712012 h 2095518"/>
                <a:gd name="connsiteX60" fmla="*/ 3407567 w 4712525"/>
                <a:gd name="connsiteY60" fmla="*/ 723915 h 2095518"/>
                <a:gd name="connsiteX61" fmla="*/ 3426616 w 4712525"/>
                <a:gd name="connsiteY61" fmla="*/ 659620 h 2095518"/>
                <a:gd name="connsiteX62" fmla="*/ 3505199 w 4712525"/>
                <a:gd name="connsiteY62" fmla="*/ 671527 h 2095518"/>
                <a:gd name="connsiteX63" fmla="*/ 3531392 w 4712525"/>
                <a:gd name="connsiteY63" fmla="*/ 623902 h 2095518"/>
                <a:gd name="connsiteX64" fmla="*/ 3562348 w 4712525"/>
                <a:gd name="connsiteY64" fmla="*/ 631046 h 2095518"/>
                <a:gd name="connsiteX65" fmla="*/ 3600448 w 4712525"/>
                <a:gd name="connsiteY65" fmla="*/ 583421 h 2095518"/>
                <a:gd name="connsiteX66" fmla="*/ 3664742 w 4712525"/>
                <a:gd name="connsiteY66" fmla="*/ 600090 h 2095518"/>
                <a:gd name="connsiteX67" fmla="*/ 3686173 w 4712525"/>
                <a:gd name="connsiteY67" fmla="*/ 569133 h 2095518"/>
                <a:gd name="connsiteX68" fmla="*/ 3750467 w 4712525"/>
                <a:gd name="connsiteY68" fmla="*/ 592946 h 2095518"/>
                <a:gd name="connsiteX69" fmla="*/ 3762373 w 4712525"/>
                <a:gd name="connsiteY69" fmla="*/ 552465 h 2095518"/>
                <a:gd name="connsiteX70" fmla="*/ 3843336 w 4712525"/>
                <a:gd name="connsiteY70" fmla="*/ 564371 h 2095518"/>
                <a:gd name="connsiteX71" fmla="*/ 3921919 w 4712525"/>
                <a:gd name="connsiteY71" fmla="*/ 542943 h 2095518"/>
                <a:gd name="connsiteX72" fmla="*/ 3967161 w 4712525"/>
                <a:gd name="connsiteY72" fmla="*/ 492933 h 2095518"/>
                <a:gd name="connsiteX73" fmla="*/ 4048123 w 4712525"/>
                <a:gd name="connsiteY73" fmla="*/ 481028 h 2095518"/>
                <a:gd name="connsiteX74" fmla="*/ 4131467 w 4712525"/>
                <a:gd name="connsiteY74" fmla="*/ 442927 h 2095518"/>
                <a:gd name="connsiteX75" fmla="*/ 4188617 w 4712525"/>
                <a:gd name="connsiteY75" fmla="*/ 378633 h 2095518"/>
                <a:gd name="connsiteX76" fmla="*/ 4264817 w 4712525"/>
                <a:gd name="connsiteY76" fmla="*/ 311959 h 2095518"/>
                <a:gd name="connsiteX77" fmla="*/ 4379117 w 4712525"/>
                <a:gd name="connsiteY77" fmla="*/ 259571 h 2095518"/>
                <a:gd name="connsiteX78" fmla="*/ 4500560 w 4712525"/>
                <a:gd name="connsiteY78" fmla="*/ 178609 h 2095518"/>
                <a:gd name="connsiteX79" fmla="*/ 4576762 w 4712525"/>
                <a:gd name="connsiteY79" fmla="*/ 169085 h 2095518"/>
                <a:gd name="connsiteX80" fmla="*/ 4648198 w 4712525"/>
                <a:gd name="connsiteY80" fmla="*/ 76215 h 2095518"/>
                <a:gd name="connsiteX81" fmla="*/ 4712525 w 4712525"/>
                <a:gd name="connsiteY81"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1728786 w 4712525"/>
                <a:gd name="connsiteY27" fmla="*/ 1471628 h 2095518"/>
                <a:gd name="connsiteX28" fmla="*/ 1743073 w 4712525"/>
                <a:gd name="connsiteY28" fmla="*/ 1431145 h 2095518"/>
                <a:gd name="connsiteX29" fmla="*/ 1793079 w 4712525"/>
                <a:gd name="connsiteY29" fmla="*/ 1443051 h 2095518"/>
                <a:gd name="connsiteX30" fmla="*/ 1797842 w 4712525"/>
                <a:gd name="connsiteY30" fmla="*/ 1397809 h 2095518"/>
                <a:gd name="connsiteX31" fmla="*/ 1900238 w 4712525"/>
                <a:gd name="connsiteY31" fmla="*/ 1402573 h 2095518"/>
                <a:gd name="connsiteX32" fmla="*/ 2038349 w 4712525"/>
                <a:gd name="connsiteY32" fmla="*/ 1871747 h 2095518"/>
                <a:gd name="connsiteX33" fmla="*/ 2050232 w 4712525"/>
                <a:gd name="connsiteY33" fmla="*/ 1597969 h 2095518"/>
                <a:gd name="connsiteX34" fmla="*/ 2124073 w 4712525"/>
                <a:gd name="connsiteY34" fmla="*/ 1295415 h 2095518"/>
                <a:gd name="connsiteX35" fmla="*/ 2135979 w 4712525"/>
                <a:gd name="connsiteY35" fmla="*/ 1264459 h 2095518"/>
                <a:gd name="connsiteX36" fmla="*/ 2221707 w 4712525"/>
                <a:gd name="connsiteY36" fmla="*/ 1276367 h 2095518"/>
                <a:gd name="connsiteX37" fmla="*/ 2245517 w 4712525"/>
                <a:gd name="connsiteY37" fmla="*/ 1235884 h 2095518"/>
                <a:gd name="connsiteX38" fmla="*/ 2326479 w 4712525"/>
                <a:gd name="connsiteY38" fmla="*/ 1238264 h 2095518"/>
                <a:gd name="connsiteX39" fmla="*/ 2405060 w 4712525"/>
                <a:gd name="connsiteY39" fmla="*/ 1226359 h 2095518"/>
                <a:gd name="connsiteX40" fmla="*/ 2445542 w 4712525"/>
                <a:gd name="connsiteY40" fmla="*/ 1183496 h 2095518"/>
                <a:gd name="connsiteX41" fmla="*/ 2497929 w 4712525"/>
                <a:gd name="connsiteY41" fmla="*/ 1178734 h 2095518"/>
                <a:gd name="connsiteX42" fmla="*/ 2540792 w 4712525"/>
                <a:gd name="connsiteY42" fmla="*/ 1100152 h 2095518"/>
                <a:gd name="connsiteX43" fmla="*/ 2667000 w 4712525"/>
                <a:gd name="connsiteY43" fmla="*/ 1102536 h 2095518"/>
                <a:gd name="connsiteX44" fmla="*/ 2681286 w 4712525"/>
                <a:gd name="connsiteY44" fmla="*/ 1059671 h 2095518"/>
                <a:gd name="connsiteX45" fmla="*/ 2736054 w 4712525"/>
                <a:gd name="connsiteY45" fmla="*/ 1062052 h 2095518"/>
                <a:gd name="connsiteX46" fmla="*/ 2743198 w 4712525"/>
                <a:gd name="connsiteY46" fmla="*/ 1000140 h 2095518"/>
                <a:gd name="connsiteX47" fmla="*/ 2805110 w 4712525"/>
                <a:gd name="connsiteY47" fmla="*/ 1007284 h 2095518"/>
                <a:gd name="connsiteX48" fmla="*/ 2805111 w 4712525"/>
                <a:gd name="connsiteY48" fmla="*/ 959659 h 2095518"/>
                <a:gd name="connsiteX49" fmla="*/ 2852736 w 4712525"/>
                <a:gd name="connsiteY49" fmla="*/ 952515 h 2095518"/>
                <a:gd name="connsiteX50" fmla="*/ 2859879 w 4712525"/>
                <a:gd name="connsiteY50" fmla="*/ 902509 h 2095518"/>
                <a:gd name="connsiteX51" fmla="*/ 2974179 w 4712525"/>
                <a:gd name="connsiteY51" fmla="*/ 914415 h 2095518"/>
                <a:gd name="connsiteX52" fmla="*/ 2993229 w 4712525"/>
                <a:gd name="connsiteY52" fmla="*/ 864409 h 2095518"/>
                <a:gd name="connsiteX53" fmla="*/ 3045616 w 4712525"/>
                <a:gd name="connsiteY53" fmla="*/ 869171 h 2095518"/>
                <a:gd name="connsiteX54" fmla="*/ 3181347 w 4712525"/>
                <a:gd name="connsiteY54" fmla="*/ 802496 h 2095518"/>
                <a:gd name="connsiteX55" fmla="*/ 3228972 w 4712525"/>
                <a:gd name="connsiteY55" fmla="*/ 792971 h 2095518"/>
                <a:gd name="connsiteX56" fmla="*/ 3236117 w 4712525"/>
                <a:gd name="connsiteY56" fmla="*/ 766777 h 2095518"/>
                <a:gd name="connsiteX57" fmla="*/ 3333749 w 4712525"/>
                <a:gd name="connsiteY57" fmla="*/ 766778 h 2095518"/>
                <a:gd name="connsiteX58" fmla="*/ 3371849 w 4712525"/>
                <a:gd name="connsiteY58" fmla="*/ 712012 h 2095518"/>
                <a:gd name="connsiteX59" fmla="*/ 3407567 w 4712525"/>
                <a:gd name="connsiteY59" fmla="*/ 723915 h 2095518"/>
                <a:gd name="connsiteX60" fmla="*/ 3426616 w 4712525"/>
                <a:gd name="connsiteY60" fmla="*/ 659620 h 2095518"/>
                <a:gd name="connsiteX61" fmla="*/ 3505199 w 4712525"/>
                <a:gd name="connsiteY61" fmla="*/ 671527 h 2095518"/>
                <a:gd name="connsiteX62" fmla="*/ 3531392 w 4712525"/>
                <a:gd name="connsiteY62" fmla="*/ 623902 h 2095518"/>
                <a:gd name="connsiteX63" fmla="*/ 3562348 w 4712525"/>
                <a:gd name="connsiteY63" fmla="*/ 631046 h 2095518"/>
                <a:gd name="connsiteX64" fmla="*/ 3600448 w 4712525"/>
                <a:gd name="connsiteY64" fmla="*/ 583421 h 2095518"/>
                <a:gd name="connsiteX65" fmla="*/ 3664742 w 4712525"/>
                <a:gd name="connsiteY65" fmla="*/ 600090 h 2095518"/>
                <a:gd name="connsiteX66" fmla="*/ 3686173 w 4712525"/>
                <a:gd name="connsiteY66" fmla="*/ 569133 h 2095518"/>
                <a:gd name="connsiteX67" fmla="*/ 3750467 w 4712525"/>
                <a:gd name="connsiteY67" fmla="*/ 592946 h 2095518"/>
                <a:gd name="connsiteX68" fmla="*/ 3762373 w 4712525"/>
                <a:gd name="connsiteY68" fmla="*/ 552465 h 2095518"/>
                <a:gd name="connsiteX69" fmla="*/ 3843336 w 4712525"/>
                <a:gd name="connsiteY69" fmla="*/ 564371 h 2095518"/>
                <a:gd name="connsiteX70" fmla="*/ 3921919 w 4712525"/>
                <a:gd name="connsiteY70" fmla="*/ 542943 h 2095518"/>
                <a:gd name="connsiteX71" fmla="*/ 3967161 w 4712525"/>
                <a:gd name="connsiteY71" fmla="*/ 492933 h 2095518"/>
                <a:gd name="connsiteX72" fmla="*/ 4048123 w 4712525"/>
                <a:gd name="connsiteY72" fmla="*/ 481028 h 2095518"/>
                <a:gd name="connsiteX73" fmla="*/ 4131467 w 4712525"/>
                <a:gd name="connsiteY73" fmla="*/ 442927 h 2095518"/>
                <a:gd name="connsiteX74" fmla="*/ 4188617 w 4712525"/>
                <a:gd name="connsiteY74" fmla="*/ 378633 h 2095518"/>
                <a:gd name="connsiteX75" fmla="*/ 4264817 w 4712525"/>
                <a:gd name="connsiteY75" fmla="*/ 311959 h 2095518"/>
                <a:gd name="connsiteX76" fmla="*/ 4379117 w 4712525"/>
                <a:gd name="connsiteY76" fmla="*/ 259571 h 2095518"/>
                <a:gd name="connsiteX77" fmla="*/ 4500560 w 4712525"/>
                <a:gd name="connsiteY77" fmla="*/ 178609 h 2095518"/>
                <a:gd name="connsiteX78" fmla="*/ 4576762 w 4712525"/>
                <a:gd name="connsiteY78" fmla="*/ 169085 h 2095518"/>
                <a:gd name="connsiteX79" fmla="*/ 4648198 w 4712525"/>
                <a:gd name="connsiteY79" fmla="*/ 76215 h 2095518"/>
                <a:gd name="connsiteX80" fmla="*/ 4712525 w 4712525"/>
                <a:gd name="connsiteY80"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1728786 w 4712525"/>
                <a:gd name="connsiteY27" fmla="*/ 1471628 h 2095518"/>
                <a:gd name="connsiteX28" fmla="*/ 1743073 w 4712525"/>
                <a:gd name="connsiteY28" fmla="*/ 1431145 h 2095518"/>
                <a:gd name="connsiteX29" fmla="*/ 1793079 w 4712525"/>
                <a:gd name="connsiteY29" fmla="*/ 1443051 h 2095518"/>
                <a:gd name="connsiteX30" fmla="*/ 1797842 w 4712525"/>
                <a:gd name="connsiteY30" fmla="*/ 1397809 h 2095518"/>
                <a:gd name="connsiteX31" fmla="*/ 2038349 w 4712525"/>
                <a:gd name="connsiteY31" fmla="*/ 1871747 h 2095518"/>
                <a:gd name="connsiteX32" fmla="*/ 2050232 w 4712525"/>
                <a:gd name="connsiteY32" fmla="*/ 1597969 h 2095518"/>
                <a:gd name="connsiteX33" fmla="*/ 2124073 w 4712525"/>
                <a:gd name="connsiteY33" fmla="*/ 1295415 h 2095518"/>
                <a:gd name="connsiteX34" fmla="*/ 2135979 w 4712525"/>
                <a:gd name="connsiteY34" fmla="*/ 1264459 h 2095518"/>
                <a:gd name="connsiteX35" fmla="*/ 2221707 w 4712525"/>
                <a:gd name="connsiteY35" fmla="*/ 1276367 h 2095518"/>
                <a:gd name="connsiteX36" fmla="*/ 2245517 w 4712525"/>
                <a:gd name="connsiteY36" fmla="*/ 1235884 h 2095518"/>
                <a:gd name="connsiteX37" fmla="*/ 2326479 w 4712525"/>
                <a:gd name="connsiteY37" fmla="*/ 1238264 h 2095518"/>
                <a:gd name="connsiteX38" fmla="*/ 2405060 w 4712525"/>
                <a:gd name="connsiteY38" fmla="*/ 1226359 h 2095518"/>
                <a:gd name="connsiteX39" fmla="*/ 2445542 w 4712525"/>
                <a:gd name="connsiteY39" fmla="*/ 1183496 h 2095518"/>
                <a:gd name="connsiteX40" fmla="*/ 2497929 w 4712525"/>
                <a:gd name="connsiteY40" fmla="*/ 1178734 h 2095518"/>
                <a:gd name="connsiteX41" fmla="*/ 2540792 w 4712525"/>
                <a:gd name="connsiteY41" fmla="*/ 1100152 h 2095518"/>
                <a:gd name="connsiteX42" fmla="*/ 2667000 w 4712525"/>
                <a:gd name="connsiteY42" fmla="*/ 1102536 h 2095518"/>
                <a:gd name="connsiteX43" fmla="*/ 2681286 w 4712525"/>
                <a:gd name="connsiteY43" fmla="*/ 1059671 h 2095518"/>
                <a:gd name="connsiteX44" fmla="*/ 2736054 w 4712525"/>
                <a:gd name="connsiteY44" fmla="*/ 1062052 h 2095518"/>
                <a:gd name="connsiteX45" fmla="*/ 2743198 w 4712525"/>
                <a:gd name="connsiteY45" fmla="*/ 1000140 h 2095518"/>
                <a:gd name="connsiteX46" fmla="*/ 2805110 w 4712525"/>
                <a:gd name="connsiteY46" fmla="*/ 1007284 h 2095518"/>
                <a:gd name="connsiteX47" fmla="*/ 2805111 w 4712525"/>
                <a:gd name="connsiteY47" fmla="*/ 959659 h 2095518"/>
                <a:gd name="connsiteX48" fmla="*/ 2852736 w 4712525"/>
                <a:gd name="connsiteY48" fmla="*/ 952515 h 2095518"/>
                <a:gd name="connsiteX49" fmla="*/ 2859879 w 4712525"/>
                <a:gd name="connsiteY49" fmla="*/ 902509 h 2095518"/>
                <a:gd name="connsiteX50" fmla="*/ 2974179 w 4712525"/>
                <a:gd name="connsiteY50" fmla="*/ 914415 h 2095518"/>
                <a:gd name="connsiteX51" fmla="*/ 2993229 w 4712525"/>
                <a:gd name="connsiteY51" fmla="*/ 864409 h 2095518"/>
                <a:gd name="connsiteX52" fmla="*/ 3045616 w 4712525"/>
                <a:gd name="connsiteY52" fmla="*/ 869171 h 2095518"/>
                <a:gd name="connsiteX53" fmla="*/ 3181347 w 4712525"/>
                <a:gd name="connsiteY53" fmla="*/ 802496 h 2095518"/>
                <a:gd name="connsiteX54" fmla="*/ 3228972 w 4712525"/>
                <a:gd name="connsiteY54" fmla="*/ 792971 h 2095518"/>
                <a:gd name="connsiteX55" fmla="*/ 3236117 w 4712525"/>
                <a:gd name="connsiteY55" fmla="*/ 766777 h 2095518"/>
                <a:gd name="connsiteX56" fmla="*/ 3333749 w 4712525"/>
                <a:gd name="connsiteY56" fmla="*/ 766778 h 2095518"/>
                <a:gd name="connsiteX57" fmla="*/ 3371849 w 4712525"/>
                <a:gd name="connsiteY57" fmla="*/ 712012 h 2095518"/>
                <a:gd name="connsiteX58" fmla="*/ 3407567 w 4712525"/>
                <a:gd name="connsiteY58" fmla="*/ 723915 h 2095518"/>
                <a:gd name="connsiteX59" fmla="*/ 3426616 w 4712525"/>
                <a:gd name="connsiteY59" fmla="*/ 659620 h 2095518"/>
                <a:gd name="connsiteX60" fmla="*/ 3505199 w 4712525"/>
                <a:gd name="connsiteY60" fmla="*/ 671527 h 2095518"/>
                <a:gd name="connsiteX61" fmla="*/ 3531392 w 4712525"/>
                <a:gd name="connsiteY61" fmla="*/ 623902 h 2095518"/>
                <a:gd name="connsiteX62" fmla="*/ 3562348 w 4712525"/>
                <a:gd name="connsiteY62" fmla="*/ 631046 h 2095518"/>
                <a:gd name="connsiteX63" fmla="*/ 3600448 w 4712525"/>
                <a:gd name="connsiteY63" fmla="*/ 583421 h 2095518"/>
                <a:gd name="connsiteX64" fmla="*/ 3664742 w 4712525"/>
                <a:gd name="connsiteY64" fmla="*/ 600090 h 2095518"/>
                <a:gd name="connsiteX65" fmla="*/ 3686173 w 4712525"/>
                <a:gd name="connsiteY65" fmla="*/ 569133 h 2095518"/>
                <a:gd name="connsiteX66" fmla="*/ 3750467 w 4712525"/>
                <a:gd name="connsiteY66" fmla="*/ 592946 h 2095518"/>
                <a:gd name="connsiteX67" fmla="*/ 3762373 w 4712525"/>
                <a:gd name="connsiteY67" fmla="*/ 552465 h 2095518"/>
                <a:gd name="connsiteX68" fmla="*/ 3843336 w 4712525"/>
                <a:gd name="connsiteY68" fmla="*/ 564371 h 2095518"/>
                <a:gd name="connsiteX69" fmla="*/ 3921919 w 4712525"/>
                <a:gd name="connsiteY69" fmla="*/ 542943 h 2095518"/>
                <a:gd name="connsiteX70" fmla="*/ 3967161 w 4712525"/>
                <a:gd name="connsiteY70" fmla="*/ 492933 h 2095518"/>
                <a:gd name="connsiteX71" fmla="*/ 4048123 w 4712525"/>
                <a:gd name="connsiteY71" fmla="*/ 481028 h 2095518"/>
                <a:gd name="connsiteX72" fmla="*/ 4131467 w 4712525"/>
                <a:gd name="connsiteY72" fmla="*/ 442927 h 2095518"/>
                <a:gd name="connsiteX73" fmla="*/ 4188617 w 4712525"/>
                <a:gd name="connsiteY73" fmla="*/ 378633 h 2095518"/>
                <a:gd name="connsiteX74" fmla="*/ 4264817 w 4712525"/>
                <a:gd name="connsiteY74" fmla="*/ 311959 h 2095518"/>
                <a:gd name="connsiteX75" fmla="*/ 4379117 w 4712525"/>
                <a:gd name="connsiteY75" fmla="*/ 259571 h 2095518"/>
                <a:gd name="connsiteX76" fmla="*/ 4500560 w 4712525"/>
                <a:gd name="connsiteY76" fmla="*/ 178609 h 2095518"/>
                <a:gd name="connsiteX77" fmla="*/ 4576762 w 4712525"/>
                <a:gd name="connsiteY77" fmla="*/ 169085 h 2095518"/>
                <a:gd name="connsiteX78" fmla="*/ 4648198 w 4712525"/>
                <a:gd name="connsiteY78" fmla="*/ 76215 h 2095518"/>
                <a:gd name="connsiteX79" fmla="*/ 4712525 w 4712525"/>
                <a:gd name="connsiteY79"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1728786 w 4712525"/>
                <a:gd name="connsiteY27" fmla="*/ 1471628 h 2095518"/>
                <a:gd name="connsiteX28" fmla="*/ 1743073 w 4712525"/>
                <a:gd name="connsiteY28" fmla="*/ 1431145 h 2095518"/>
                <a:gd name="connsiteX29" fmla="*/ 1793079 w 4712525"/>
                <a:gd name="connsiteY29" fmla="*/ 1443051 h 2095518"/>
                <a:gd name="connsiteX30" fmla="*/ 2038349 w 4712525"/>
                <a:gd name="connsiteY30" fmla="*/ 1871747 h 2095518"/>
                <a:gd name="connsiteX31" fmla="*/ 2050232 w 4712525"/>
                <a:gd name="connsiteY31" fmla="*/ 1597969 h 2095518"/>
                <a:gd name="connsiteX32" fmla="*/ 2124073 w 4712525"/>
                <a:gd name="connsiteY32" fmla="*/ 1295415 h 2095518"/>
                <a:gd name="connsiteX33" fmla="*/ 2135979 w 4712525"/>
                <a:gd name="connsiteY33" fmla="*/ 1264459 h 2095518"/>
                <a:gd name="connsiteX34" fmla="*/ 2221707 w 4712525"/>
                <a:gd name="connsiteY34" fmla="*/ 1276367 h 2095518"/>
                <a:gd name="connsiteX35" fmla="*/ 2245517 w 4712525"/>
                <a:gd name="connsiteY35" fmla="*/ 1235884 h 2095518"/>
                <a:gd name="connsiteX36" fmla="*/ 2326479 w 4712525"/>
                <a:gd name="connsiteY36" fmla="*/ 1238264 h 2095518"/>
                <a:gd name="connsiteX37" fmla="*/ 2405060 w 4712525"/>
                <a:gd name="connsiteY37" fmla="*/ 1226359 h 2095518"/>
                <a:gd name="connsiteX38" fmla="*/ 2445542 w 4712525"/>
                <a:gd name="connsiteY38" fmla="*/ 1183496 h 2095518"/>
                <a:gd name="connsiteX39" fmla="*/ 2497929 w 4712525"/>
                <a:gd name="connsiteY39" fmla="*/ 1178734 h 2095518"/>
                <a:gd name="connsiteX40" fmla="*/ 2540792 w 4712525"/>
                <a:gd name="connsiteY40" fmla="*/ 1100152 h 2095518"/>
                <a:gd name="connsiteX41" fmla="*/ 2667000 w 4712525"/>
                <a:gd name="connsiteY41" fmla="*/ 1102536 h 2095518"/>
                <a:gd name="connsiteX42" fmla="*/ 2681286 w 4712525"/>
                <a:gd name="connsiteY42" fmla="*/ 1059671 h 2095518"/>
                <a:gd name="connsiteX43" fmla="*/ 2736054 w 4712525"/>
                <a:gd name="connsiteY43" fmla="*/ 1062052 h 2095518"/>
                <a:gd name="connsiteX44" fmla="*/ 2743198 w 4712525"/>
                <a:gd name="connsiteY44" fmla="*/ 1000140 h 2095518"/>
                <a:gd name="connsiteX45" fmla="*/ 2805110 w 4712525"/>
                <a:gd name="connsiteY45" fmla="*/ 1007284 h 2095518"/>
                <a:gd name="connsiteX46" fmla="*/ 2805111 w 4712525"/>
                <a:gd name="connsiteY46" fmla="*/ 959659 h 2095518"/>
                <a:gd name="connsiteX47" fmla="*/ 2852736 w 4712525"/>
                <a:gd name="connsiteY47" fmla="*/ 952515 h 2095518"/>
                <a:gd name="connsiteX48" fmla="*/ 2859879 w 4712525"/>
                <a:gd name="connsiteY48" fmla="*/ 902509 h 2095518"/>
                <a:gd name="connsiteX49" fmla="*/ 2974179 w 4712525"/>
                <a:gd name="connsiteY49" fmla="*/ 914415 h 2095518"/>
                <a:gd name="connsiteX50" fmla="*/ 2993229 w 4712525"/>
                <a:gd name="connsiteY50" fmla="*/ 864409 h 2095518"/>
                <a:gd name="connsiteX51" fmla="*/ 3045616 w 4712525"/>
                <a:gd name="connsiteY51" fmla="*/ 869171 h 2095518"/>
                <a:gd name="connsiteX52" fmla="*/ 3181347 w 4712525"/>
                <a:gd name="connsiteY52" fmla="*/ 802496 h 2095518"/>
                <a:gd name="connsiteX53" fmla="*/ 3228972 w 4712525"/>
                <a:gd name="connsiteY53" fmla="*/ 792971 h 2095518"/>
                <a:gd name="connsiteX54" fmla="*/ 3236117 w 4712525"/>
                <a:gd name="connsiteY54" fmla="*/ 766777 h 2095518"/>
                <a:gd name="connsiteX55" fmla="*/ 3333749 w 4712525"/>
                <a:gd name="connsiteY55" fmla="*/ 766778 h 2095518"/>
                <a:gd name="connsiteX56" fmla="*/ 3371849 w 4712525"/>
                <a:gd name="connsiteY56" fmla="*/ 712012 h 2095518"/>
                <a:gd name="connsiteX57" fmla="*/ 3407567 w 4712525"/>
                <a:gd name="connsiteY57" fmla="*/ 723915 h 2095518"/>
                <a:gd name="connsiteX58" fmla="*/ 3426616 w 4712525"/>
                <a:gd name="connsiteY58" fmla="*/ 659620 h 2095518"/>
                <a:gd name="connsiteX59" fmla="*/ 3505199 w 4712525"/>
                <a:gd name="connsiteY59" fmla="*/ 671527 h 2095518"/>
                <a:gd name="connsiteX60" fmla="*/ 3531392 w 4712525"/>
                <a:gd name="connsiteY60" fmla="*/ 623902 h 2095518"/>
                <a:gd name="connsiteX61" fmla="*/ 3562348 w 4712525"/>
                <a:gd name="connsiteY61" fmla="*/ 631046 h 2095518"/>
                <a:gd name="connsiteX62" fmla="*/ 3600448 w 4712525"/>
                <a:gd name="connsiteY62" fmla="*/ 583421 h 2095518"/>
                <a:gd name="connsiteX63" fmla="*/ 3664742 w 4712525"/>
                <a:gd name="connsiteY63" fmla="*/ 600090 h 2095518"/>
                <a:gd name="connsiteX64" fmla="*/ 3686173 w 4712525"/>
                <a:gd name="connsiteY64" fmla="*/ 569133 h 2095518"/>
                <a:gd name="connsiteX65" fmla="*/ 3750467 w 4712525"/>
                <a:gd name="connsiteY65" fmla="*/ 592946 h 2095518"/>
                <a:gd name="connsiteX66" fmla="*/ 3762373 w 4712525"/>
                <a:gd name="connsiteY66" fmla="*/ 552465 h 2095518"/>
                <a:gd name="connsiteX67" fmla="*/ 3843336 w 4712525"/>
                <a:gd name="connsiteY67" fmla="*/ 564371 h 2095518"/>
                <a:gd name="connsiteX68" fmla="*/ 3921919 w 4712525"/>
                <a:gd name="connsiteY68" fmla="*/ 542943 h 2095518"/>
                <a:gd name="connsiteX69" fmla="*/ 3967161 w 4712525"/>
                <a:gd name="connsiteY69" fmla="*/ 492933 h 2095518"/>
                <a:gd name="connsiteX70" fmla="*/ 4048123 w 4712525"/>
                <a:gd name="connsiteY70" fmla="*/ 481028 h 2095518"/>
                <a:gd name="connsiteX71" fmla="*/ 4131467 w 4712525"/>
                <a:gd name="connsiteY71" fmla="*/ 442927 h 2095518"/>
                <a:gd name="connsiteX72" fmla="*/ 4188617 w 4712525"/>
                <a:gd name="connsiteY72" fmla="*/ 378633 h 2095518"/>
                <a:gd name="connsiteX73" fmla="*/ 4264817 w 4712525"/>
                <a:gd name="connsiteY73" fmla="*/ 311959 h 2095518"/>
                <a:gd name="connsiteX74" fmla="*/ 4379117 w 4712525"/>
                <a:gd name="connsiteY74" fmla="*/ 259571 h 2095518"/>
                <a:gd name="connsiteX75" fmla="*/ 4500560 w 4712525"/>
                <a:gd name="connsiteY75" fmla="*/ 178609 h 2095518"/>
                <a:gd name="connsiteX76" fmla="*/ 4576762 w 4712525"/>
                <a:gd name="connsiteY76" fmla="*/ 169085 h 2095518"/>
                <a:gd name="connsiteX77" fmla="*/ 4648198 w 4712525"/>
                <a:gd name="connsiteY77" fmla="*/ 76215 h 2095518"/>
                <a:gd name="connsiteX78" fmla="*/ 4712525 w 4712525"/>
                <a:gd name="connsiteY78"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1728786 w 4712525"/>
                <a:gd name="connsiteY27" fmla="*/ 1471628 h 2095518"/>
                <a:gd name="connsiteX28" fmla="*/ 1743073 w 4712525"/>
                <a:gd name="connsiteY28" fmla="*/ 1431145 h 2095518"/>
                <a:gd name="connsiteX29" fmla="*/ 2038349 w 4712525"/>
                <a:gd name="connsiteY29" fmla="*/ 1871747 h 2095518"/>
                <a:gd name="connsiteX30" fmla="*/ 2050232 w 4712525"/>
                <a:gd name="connsiteY30" fmla="*/ 1597969 h 2095518"/>
                <a:gd name="connsiteX31" fmla="*/ 2124073 w 4712525"/>
                <a:gd name="connsiteY31" fmla="*/ 1295415 h 2095518"/>
                <a:gd name="connsiteX32" fmla="*/ 2135979 w 4712525"/>
                <a:gd name="connsiteY32" fmla="*/ 1264459 h 2095518"/>
                <a:gd name="connsiteX33" fmla="*/ 2221707 w 4712525"/>
                <a:gd name="connsiteY33" fmla="*/ 1276367 h 2095518"/>
                <a:gd name="connsiteX34" fmla="*/ 2245517 w 4712525"/>
                <a:gd name="connsiteY34" fmla="*/ 1235884 h 2095518"/>
                <a:gd name="connsiteX35" fmla="*/ 2326479 w 4712525"/>
                <a:gd name="connsiteY35" fmla="*/ 1238264 h 2095518"/>
                <a:gd name="connsiteX36" fmla="*/ 2405060 w 4712525"/>
                <a:gd name="connsiteY36" fmla="*/ 1226359 h 2095518"/>
                <a:gd name="connsiteX37" fmla="*/ 2445542 w 4712525"/>
                <a:gd name="connsiteY37" fmla="*/ 1183496 h 2095518"/>
                <a:gd name="connsiteX38" fmla="*/ 2497929 w 4712525"/>
                <a:gd name="connsiteY38" fmla="*/ 1178734 h 2095518"/>
                <a:gd name="connsiteX39" fmla="*/ 2540792 w 4712525"/>
                <a:gd name="connsiteY39" fmla="*/ 1100152 h 2095518"/>
                <a:gd name="connsiteX40" fmla="*/ 2667000 w 4712525"/>
                <a:gd name="connsiteY40" fmla="*/ 1102536 h 2095518"/>
                <a:gd name="connsiteX41" fmla="*/ 2681286 w 4712525"/>
                <a:gd name="connsiteY41" fmla="*/ 1059671 h 2095518"/>
                <a:gd name="connsiteX42" fmla="*/ 2736054 w 4712525"/>
                <a:gd name="connsiteY42" fmla="*/ 1062052 h 2095518"/>
                <a:gd name="connsiteX43" fmla="*/ 2743198 w 4712525"/>
                <a:gd name="connsiteY43" fmla="*/ 1000140 h 2095518"/>
                <a:gd name="connsiteX44" fmla="*/ 2805110 w 4712525"/>
                <a:gd name="connsiteY44" fmla="*/ 1007284 h 2095518"/>
                <a:gd name="connsiteX45" fmla="*/ 2805111 w 4712525"/>
                <a:gd name="connsiteY45" fmla="*/ 959659 h 2095518"/>
                <a:gd name="connsiteX46" fmla="*/ 2852736 w 4712525"/>
                <a:gd name="connsiteY46" fmla="*/ 952515 h 2095518"/>
                <a:gd name="connsiteX47" fmla="*/ 2859879 w 4712525"/>
                <a:gd name="connsiteY47" fmla="*/ 902509 h 2095518"/>
                <a:gd name="connsiteX48" fmla="*/ 2974179 w 4712525"/>
                <a:gd name="connsiteY48" fmla="*/ 914415 h 2095518"/>
                <a:gd name="connsiteX49" fmla="*/ 2993229 w 4712525"/>
                <a:gd name="connsiteY49" fmla="*/ 864409 h 2095518"/>
                <a:gd name="connsiteX50" fmla="*/ 3045616 w 4712525"/>
                <a:gd name="connsiteY50" fmla="*/ 869171 h 2095518"/>
                <a:gd name="connsiteX51" fmla="*/ 3181347 w 4712525"/>
                <a:gd name="connsiteY51" fmla="*/ 802496 h 2095518"/>
                <a:gd name="connsiteX52" fmla="*/ 3228972 w 4712525"/>
                <a:gd name="connsiteY52" fmla="*/ 792971 h 2095518"/>
                <a:gd name="connsiteX53" fmla="*/ 3236117 w 4712525"/>
                <a:gd name="connsiteY53" fmla="*/ 766777 h 2095518"/>
                <a:gd name="connsiteX54" fmla="*/ 3333749 w 4712525"/>
                <a:gd name="connsiteY54" fmla="*/ 766778 h 2095518"/>
                <a:gd name="connsiteX55" fmla="*/ 3371849 w 4712525"/>
                <a:gd name="connsiteY55" fmla="*/ 712012 h 2095518"/>
                <a:gd name="connsiteX56" fmla="*/ 3407567 w 4712525"/>
                <a:gd name="connsiteY56" fmla="*/ 723915 h 2095518"/>
                <a:gd name="connsiteX57" fmla="*/ 3426616 w 4712525"/>
                <a:gd name="connsiteY57" fmla="*/ 659620 h 2095518"/>
                <a:gd name="connsiteX58" fmla="*/ 3505199 w 4712525"/>
                <a:gd name="connsiteY58" fmla="*/ 671527 h 2095518"/>
                <a:gd name="connsiteX59" fmla="*/ 3531392 w 4712525"/>
                <a:gd name="connsiteY59" fmla="*/ 623902 h 2095518"/>
                <a:gd name="connsiteX60" fmla="*/ 3562348 w 4712525"/>
                <a:gd name="connsiteY60" fmla="*/ 631046 h 2095518"/>
                <a:gd name="connsiteX61" fmla="*/ 3600448 w 4712525"/>
                <a:gd name="connsiteY61" fmla="*/ 583421 h 2095518"/>
                <a:gd name="connsiteX62" fmla="*/ 3664742 w 4712525"/>
                <a:gd name="connsiteY62" fmla="*/ 600090 h 2095518"/>
                <a:gd name="connsiteX63" fmla="*/ 3686173 w 4712525"/>
                <a:gd name="connsiteY63" fmla="*/ 569133 h 2095518"/>
                <a:gd name="connsiteX64" fmla="*/ 3750467 w 4712525"/>
                <a:gd name="connsiteY64" fmla="*/ 592946 h 2095518"/>
                <a:gd name="connsiteX65" fmla="*/ 3762373 w 4712525"/>
                <a:gd name="connsiteY65" fmla="*/ 552465 h 2095518"/>
                <a:gd name="connsiteX66" fmla="*/ 3843336 w 4712525"/>
                <a:gd name="connsiteY66" fmla="*/ 564371 h 2095518"/>
                <a:gd name="connsiteX67" fmla="*/ 3921919 w 4712525"/>
                <a:gd name="connsiteY67" fmla="*/ 542943 h 2095518"/>
                <a:gd name="connsiteX68" fmla="*/ 3967161 w 4712525"/>
                <a:gd name="connsiteY68" fmla="*/ 492933 h 2095518"/>
                <a:gd name="connsiteX69" fmla="*/ 4048123 w 4712525"/>
                <a:gd name="connsiteY69" fmla="*/ 481028 h 2095518"/>
                <a:gd name="connsiteX70" fmla="*/ 4131467 w 4712525"/>
                <a:gd name="connsiteY70" fmla="*/ 442927 h 2095518"/>
                <a:gd name="connsiteX71" fmla="*/ 4188617 w 4712525"/>
                <a:gd name="connsiteY71" fmla="*/ 378633 h 2095518"/>
                <a:gd name="connsiteX72" fmla="*/ 4264817 w 4712525"/>
                <a:gd name="connsiteY72" fmla="*/ 311959 h 2095518"/>
                <a:gd name="connsiteX73" fmla="*/ 4379117 w 4712525"/>
                <a:gd name="connsiteY73" fmla="*/ 259571 h 2095518"/>
                <a:gd name="connsiteX74" fmla="*/ 4500560 w 4712525"/>
                <a:gd name="connsiteY74" fmla="*/ 178609 h 2095518"/>
                <a:gd name="connsiteX75" fmla="*/ 4576762 w 4712525"/>
                <a:gd name="connsiteY75" fmla="*/ 169085 h 2095518"/>
                <a:gd name="connsiteX76" fmla="*/ 4648198 w 4712525"/>
                <a:gd name="connsiteY76" fmla="*/ 76215 h 2095518"/>
                <a:gd name="connsiteX77" fmla="*/ 4712525 w 4712525"/>
                <a:gd name="connsiteY7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1728786 w 4712525"/>
                <a:gd name="connsiteY27" fmla="*/ 1471628 h 2095518"/>
                <a:gd name="connsiteX28" fmla="*/ 2038349 w 4712525"/>
                <a:gd name="connsiteY28" fmla="*/ 1871747 h 2095518"/>
                <a:gd name="connsiteX29" fmla="*/ 2050232 w 4712525"/>
                <a:gd name="connsiteY29" fmla="*/ 1597969 h 2095518"/>
                <a:gd name="connsiteX30" fmla="*/ 2124073 w 4712525"/>
                <a:gd name="connsiteY30" fmla="*/ 1295415 h 2095518"/>
                <a:gd name="connsiteX31" fmla="*/ 2135979 w 4712525"/>
                <a:gd name="connsiteY31" fmla="*/ 1264459 h 2095518"/>
                <a:gd name="connsiteX32" fmla="*/ 2221707 w 4712525"/>
                <a:gd name="connsiteY32" fmla="*/ 1276367 h 2095518"/>
                <a:gd name="connsiteX33" fmla="*/ 2245517 w 4712525"/>
                <a:gd name="connsiteY33" fmla="*/ 1235884 h 2095518"/>
                <a:gd name="connsiteX34" fmla="*/ 2326479 w 4712525"/>
                <a:gd name="connsiteY34" fmla="*/ 1238264 h 2095518"/>
                <a:gd name="connsiteX35" fmla="*/ 2405060 w 4712525"/>
                <a:gd name="connsiteY35" fmla="*/ 1226359 h 2095518"/>
                <a:gd name="connsiteX36" fmla="*/ 2445542 w 4712525"/>
                <a:gd name="connsiteY36" fmla="*/ 1183496 h 2095518"/>
                <a:gd name="connsiteX37" fmla="*/ 2497929 w 4712525"/>
                <a:gd name="connsiteY37" fmla="*/ 1178734 h 2095518"/>
                <a:gd name="connsiteX38" fmla="*/ 2540792 w 4712525"/>
                <a:gd name="connsiteY38" fmla="*/ 1100152 h 2095518"/>
                <a:gd name="connsiteX39" fmla="*/ 2667000 w 4712525"/>
                <a:gd name="connsiteY39" fmla="*/ 1102536 h 2095518"/>
                <a:gd name="connsiteX40" fmla="*/ 2681286 w 4712525"/>
                <a:gd name="connsiteY40" fmla="*/ 1059671 h 2095518"/>
                <a:gd name="connsiteX41" fmla="*/ 2736054 w 4712525"/>
                <a:gd name="connsiteY41" fmla="*/ 1062052 h 2095518"/>
                <a:gd name="connsiteX42" fmla="*/ 2743198 w 4712525"/>
                <a:gd name="connsiteY42" fmla="*/ 1000140 h 2095518"/>
                <a:gd name="connsiteX43" fmla="*/ 2805110 w 4712525"/>
                <a:gd name="connsiteY43" fmla="*/ 1007284 h 2095518"/>
                <a:gd name="connsiteX44" fmla="*/ 2805111 w 4712525"/>
                <a:gd name="connsiteY44" fmla="*/ 959659 h 2095518"/>
                <a:gd name="connsiteX45" fmla="*/ 2852736 w 4712525"/>
                <a:gd name="connsiteY45" fmla="*/ 952515 h 2095518"/>
                <a:gd name="connsiteX46" fmla="*/ 2859879 w 4712525"/>
                <a:gd name="connsiteY46" fmla="*/ 902509 h 2095518"/>
                <a:gd name="connsiteX47" fmla="*/ 2974179 w 4712525"/>
                <a:gd name="connsiteY47" fmla="*/ 914415 h 2095518"/>
                <a:gd name="connsiteX48" fmla="*/ 2993229 w 4712525"/>
                <a:gd name="connsiteY48" fmla="*/ 864409 h 2095518"/>
                <a:gd name="connsiteX49" fmla="*/ 3045616 w 4712525"/>
                <a:gd name="connsiteY49" fmla="*/ 869171 h 2095518"/>
                <a:gd name="connsiteX50" fmla="*/ 3181347 w 4712525"/>
                <a:gd name="connsiteY50" fmla="*/ 802496 h 2095518"/>
                <a:gd name="connsiteX51" fmla="*/ 3228972 w 4712525"/>
                <a:gd name="connsiteY51" fmla="*/ 792971 h 2095518"/>
                <a:gd name="connsiteX52" fmla="*/ 3236117 w 4712525"/>
                <a:gd name="connsiteY52" fmla="*/ 766777 h 2095518"/>
                <a:gd name="connsiteX53" fmla="*/ 3333749 w 4712525"/>
                <a:gd name="connsiteY53" fmla="*/ 766778 h 2095518"/>
                <a:gd name="connsiteX54" fmla="*/ 3371849 w 4712525"/>
                <a:gd name="connsiteY54" fmla="*/ 712012 h 2095518"/>
                <a:gd name="connsiteX55" fmla="*/ 3407567 w 4712525"/>
                <a:gd name="connsiteY55" fmla="*/ 723915 h 2095518"/>
                <a:gd name="connsiteX56" fmla="*/ 3426616 w 4712525"/>
                <a:gd name="connsiteY56" fmla="*/ 659620 h 2095518"/>
                <a:gd name="connsiteX57" fmla="*/ 3505199 w 4712525"/>
                <a:gd name="connsiteY57" fmla="*/ 671527 h 2095518"/>
                <a:gd name="connsiteX58" fmla="*/ 3531392 w 4712525"/>
                <a:gd name="connsiteY58" fmla="*/ 623902 h 2095518"/>
                <a:gd name="connsiteX59" fmla="*/ 3562348 w 4712525"/>
                <a:gd name="connsiteY59" fmla="*/ 631046 h 2095518"/>
                <a:gd name="connsiteX60" fmla="*/ 3600448 w 4712525"/>
                <a:gd name="connsiteY60" fmla="*/ 583421 h 2095518"/>
                <a:gd name="connsiteX61" fmla="*/ 3664742 w 4712525"/>
                <a:gd name="connsiteY61" fmla="*/ 600090 h 2095518"/>
                <a:gd name="connsiteX62" fmla="*/ 3686173 w 4712525"/>
                <a:gd name="connsiteY62" fmla="*/ 569133 h 2095518"/>
                <a:gd name="connsiteX63" fmla="*/ 3750467 w 4712525"/>
                <a:gd name="connsiteY63" fmla="*/ 592946 h 2095518"/>
                <a:gd name="connsiteX64" fmla="*/ 3762373 w 4712525"/>
                <a:gd name="connsiteY64" fmla="*/ 552465 h 2095518"/>
                <a:gd name="connsiteX65" fmla="*/ 3843336 w 4712525"/>
                <a:gd name="connsiteY65" fmla="*/ 564371 h 2095518"/>
                <a:gd name="connsiteX66" fmla="*/ 3921919 w 4712525"/>
                <a:gd name="connsiteY66" fmla="*/ 542943 h 2095518"/>
                <a:gd name="connsiteX67" fmla="*/ 3967161 w 4712525"/>
                <a:gd name="connsiteY67" fmla="*/ 492933 h 2095518"/>
                <a:gd name="connsiteX68" fmla="*/ 4048123 w 4712525"/>
                <a:gd name="connsiteY68" fmla="*/ 481028 h 2095518"/>
                <a:gd name="connsiteX69" fmla="*/ 4131467 w 4712525"/>
                <a:gd name="connsiteY69" fmla="*/ 442927 h 2095518"/>
                <a:gd name="connsiteX70" fmla="*/ 4188617 w 4712525"/>
                <a:gd name="connsiteY70" fmla="*/ 378633 h 2095518"/>
                <a:gd name="connsiteX71" fmla="*/ 4264817 w 4712525"/>
                <a:gd name="connsiteY71" fmla="*/ 311959 h 2095518"/>
                <a:gd name="connsiteX72" fmla="*/ 4379117 w 4712525"/>
                <a:gd name="connsiteY72" fmla="*/ 259571 h 2095518"/>
                <a:gd name="connsiteX73" fmla="*/ 4500560 w 4712525"/>
                <a:gd name="connsiteY73" fmla="*/ 178609 h 2095518"/>
                <a:gd name="connsiteX74" fmla="*/ 4576762 w 4712525"/>
                <a:gd name="connsiteY74" fmla="*/ 169085 h 2095518"/>
                <a:gd name="connsiteX75" fmla="*/ 4648198 w 4712525"/>
                <a:gd name="connsiteY75" fmla="*/ 76215 h 2095518"/>
                <a:gd name="connsiteX76" fmla="*/ 4712525 w 4712525"/>
                <a:gd name="connsiteY76"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24073 w 4712525"/>
                <a:gd name="connsiteY29" fmla="*/ 1295415 h 2095518"/>
                <a:gd name="connsiteX30" fmla="*/ 2135979 w 4712525"/>
                <a:gd name="connsiteY30" fmla="*/ 1264459 h 2095518"/>
                <a:gd name="connsiteX31" fmla="*/ 2221707 w 4712525"/>
                <a:gd name="connsiteY31" fmla="*/ 1276367 h 2095518"/>
                <a:gd name="connsiteX32" fmla="*/ 2245517 w 4712525"/>
                <a:gd name="connsiteY32" fmla="*/ 1235884 h 2095518"/>
                <a:gd name="connsiteX33" fmla="*/ 2326479 w 4712525"/>
                <a:gd name="connsiteY33" fmla="*/ 1238264 h 2095518"/>
                <a:gd name="connsiteX34" fmla="*/ 2405060 w 4712525"/>
                <a:gd name="connsiteY34" fmla="*/ 1226359 h 2095518"/>
                <a:gd name="connsiteX35" fmla="*/ 2445542 w 4712525"/>
                <a:gd name="connsiteY35" fmla="*/ 1183496 h 2095518"/>
                <a:gd name="connsiteX36" fmla="*/ 2497929 w 4712525"/>
                <a:gd name="connsiteY36" fmla="*/ 1178734 h 2095518"/>
                <a:gd name="connsiteX37" fmla="*/ 2540792 w 4712525"/>
                <a:gd name="connsiteY37" fmla="*/ 1100152 h 2095518"/>
                <a:gd name="connsiteX38" fmla="*/ 2667000 w 4712525"/>
                <a:gd name="connsiteY38" fmla="*/ 1102536 h 2095518"/>
                <a:gd name="connsiteX39" fmla="*/ 2681286 w 4712525"/>
                <a:gd name="connsiteY39" fmla="*/ 1059671 h 2095518"/>
                <a:gd name="connsiteX40" fmla="*/ 2736054 w 4712525"/>
                <a:gd name="connsiteY40" fmla="*/ 1062052 h 2095518"/>
                <a:gd name="connsiteX41" fmla="*/ 2743198 w 4712525"/>
                <a:gd name="connsiteY41" fmla="*/ 1000140 h 2095518"/>
                <a:gd name="connsiteX42" fmla="*/ 2805110 w 4712525"/>
                <a:gd name="connsiteY42" fmla="*/ 1007284 h 2095518"/>
                <a:gd name="connsiteX43" fmla="*/ 2805111 w 4712525"/>
                <a:gd name="connsiteY43" fmla="*/ 959659 h 2095518"/>
                <a:gd name="connsiteX44" fmla="*/ 2852736 w 4712525"/>
                <a:gd name="connsiteY44" fmla="*/ 952515 h 2095518"/>
                <a:gd name="connsiteX45" fmla="*/ 2859879 w 4712525"/>
                <a:gd name="connsiteY45" fmla="*/ 902509 h 2095518"/>
                <a:gd name="connsiteX46" fmla="*/ 2974179 w 4712525"/>
                <a:gd name="connsiteY46" fmla="*/ 914415 h 2095518"/>
                <a:gd name="connsiteX47" fmla="*/ 2993229 w 4712525"/>
                <a:gd name="connsiteY47" fmla="*/ 864409 h 2095518"/>
                <a:gd name="connsiteX48" fmla="*/ 3045616 w 4712525"/>
                <a:gd name="connsiteY48" fmla="*/ 869171 h 2095518"/>
                <a:gd name="connsiteX49" fmla="*/ 3181347 w 4712525"/>
                <a:gd name="connsiteY49" fmla="*/ 802496 h 2095518"/>
                <a:gd name="connsiteX50" fmla="*/ 3228972 w 4712525"/>
                <a:gd name="connsiteY50" fmla="*/ 792971 h 2095518"/>
                <a:gd name="connsiteX51" fmla="*/ 3236117 w 4712525"/>
                <a:gd name="connsiteY51" fmla="*/ 766777 h 2095518"/>
                <a:gd name="connsiteX52" fmla="*/ 3333749 w 4712525"/>
                <a:gd name="connsiteY52" fmla="*/ 766778 h 2095518"/>
                <a:gd name="connsiteX53" fmla="*/ 3371849 w 4712525"/>
                <a:gd name="connsiteY53" fmla="*/ 712012 h 2095518"/>
                <a:gd name="connsiteX54" fmla="*/ 3407567 w 4712525"/>
                <a:gd name="connsiteY54" fmla="*/ 723915 h 2095518"/>
                <a:gd name="connsiteX55" fmla="*/ 3426616 w 4712525"/>
                <a:gd name="connsiteY55" fmla="*/ 659620 h 2095518"/>
                <a:gd name="connsiteX56" fmla="*/ 3505199 w 4712525"/>
                <a:gd name="connsiteY56" fmla="*/ 671527 h 2095518"/>
                <a:gd name="connsiteX57" fmla="*/ 3531392 w 4712525"/>
                <a:gd name="connsiteY57" fmla="*/ 623902 h 2095518"/>
                <a:gd name="connsiteX58" fmla="*/ 3562348 w 4712525"/>
                <a:gd name="connsiteY58" fmla="*/ 631046 h 2095518"/>
                <a:gd name="connsiteX59" fmla="*/ 3600448 w 4712525"/>
                <a:gd name="connsiteY59" fmla="*/ 583421 h 2095518"/>
                <a:gd name="connsiteX60" fmla="*/ 3664742 w 4712525"/>
                <a:gd name="connsiteY60" fmla="*/ 600090 h 2095518"/>
                <a:gd name="connsiteX61" fmla="*/ 3686173 w 4712525"/>
                <a:gd name="connsiteY61" fmla="*/ 569133 h 2095518"/>
                <a:gd name="connsiteX62" fmla="*/ 3750467 w 4712525"/>
                <a:gd name="connsiteY62" fmla="*/ 592946 h 2095518"/>
                <a:gd name="connsiteX63" fmla="*/ 3762373 w 4712525"/>
                <a:gd name="connsiteY63" fmla="*/ 552465 h 2095518"/>
                <a:gd name="connsiteX64" fmla="*/ 3843336 w 4712525"/>
                <a:gd name="connsiteY64" fmla="*/ 564371 h 2095518"/>
                <a:gd name="connsiteX65" fmla="*/ 3921919 w 4712525"/>
                <a:gd name="connsiteY65" fmla="*/ 542943 h 2095518"/>
                <a:gd name="connsiteX66" fmla="*/ 3967161 w 4712525"/>
                <a:gd name="connsiteY66" fmla="*/ 492933 h 2095518"/>
                <a:gd name="connsiteX67" fmla="*/ 4048123 w 4712525"/>
                <a:gd name="connsiteY67" fmla="*/ 481028 h 2095518"/>
                <a:gd name="connsiteX68" fmla="*/ 4131467 w 4712525"/>
                <a:gd name="connsiteY68" fmla="*/ 442927 h 2095518"/>
                <a:gd name="connsiteX69" fmla="*/ 4188617 w 4712525"/>
                <a:gd name="connsiteY69" fmla="*/ 378633 h 2095518"/>
                <a:gd name="connsiteX70" fmla="*/ 4264817 w 4712525"/>
                <a:gd name="connsiteY70" fmla="*/ 311959 h 2095518"/>
                <a:gd name="connsiteX71" fmla="*/ 4379117 w 4712525"/>
                <a:gd name="connsiteY71" fmla="*/ 259571 h 2095518"/>
                <a:gd name="connsiteX72" fmla="*/ 4500560 w 4712525"/>
                <a:gd name="connsiteY72" fmla="*/ 178609 h 2095518"/>
                <a:gd name="connsiteX73" fmla="*/ 4576762 w 4712525"/>
                <a:gd name="connsiteY73" fmla="*/ 169085 h 2095518"/>
                <a:gd name="connsiteX74" fmla="*/ 4648198 w 4712525"/>
                <a:gd name="connsiteY74" fmla="*/ 76215 h 2095518"/>
                <a:gd name="connsiteX75" fmla="*/ 4712525 w 4712525"/>
                <a:gd name="connsiteY75"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28857 w 4712525"/>
                <a:gd name="connsiteY29" fmla="*/ 1585210 h 2095518"/>
                <a:gd name="connsiteX30" fmla="*/ 2135979 w 4712525"/>
                <a:gd name="connsiteY30" fmla="*/ 1264459 h 2095518"/>
                <a:gd name="connsiteX31" fmla="*/ 2221707 w 4712525"/>
                <a:gd name="connsiteY31" fmla="*/ 1276367 h 2095518"/>
                <a:gd name="connsiteX32" fmla="*/ 2245517 w 4712525"/>
                <a:gd name="connsiteY32" fmla="*/ 1235884 h 2095518"/>
                <a:gd name="connsiteX33" fmla="*/ 2326479 w 4712525"/>
                <a:gd name="connsiteY33" fmla="*/ 1238264 h 2095518"/>
                <a:gd name="connsiteX34" fmla="*/ 2405060 w 4712525"/>
                <a:gd name="connsiteY34" fmla="*/ 1226359 h 2095518"/>
                <a:gd name="connsiteX35" fmla="*/ 2445542 w 4712525"/>
                <a:gd name="connsiteY35" fmla="*/ 1183496 h 2095518"/>
                <a:gd name="connsiteX36" fmla="*/ 2497929 w 4712525"/>
                <a:gd name="connsiteY36" fmla="*/ 1178734 h 2095518"/>
                <a:gd name="connsiteX37" fmla="*/ 2540792 w 4712525"/>
                <a:gd name="connsiteY37" fmla="*/ 1100152 h 2095518"/>
                <a:gd name="connsiteX38" fmla="*/ 2667000 w 4712525"/>
                <a:gd name="connsiteY38" fmla="*/ 1102536 h 2095518"/>
                <a:gd name="connsiteX39" fmla="*/ 2681286 w 4712525"/>
                <a:gd name="connsiteY39" fmla="*/ 1059671 h 2095518"/>
                <a:gd name="connsiteX40" fmla="*/ 2736054 w 4712525"/>
                <a:gd name="connsiteY40" fmla="*/ 1062052 h 2095518"/>
                <a:gd name="connsiteX41" fmla="*/ 2743198 w 4712525"/>
                <a:gd name="connsiteY41" fmla="*/ 1000140 h 2095518"/>
                <a:gd name="connsiteX42" fmla="*/ 2805110 w 4712525"/>
                <a:gd name="connsiteY42" fmla="*/ 1007284 h 2095518"/>
                <a:gd name="connsiteX43" fmla="*/ 2805111 w 4712525"/>
                <a:gd name="connsiteY43" fmla="*/ 959659 h 2095518"/>
                <a:gd name="connsiteX44" fmla="*/ 2852736 w 4712525"/>
                <a:gd name="connsiteY44" fmla="*/ 952515 h 2095518"/>
                <a:gd name="connsiteX45" fmla="*/ 2859879 w 4712525"/>
                <a:gd name="connsiteY45" fmla="*/ 902509 h 2095518"/>
                <a:gd name="connsiteX46" fmla="*/ 2974179 w 4712525"/>
                <a:gd name="connsiteY46" fmla="*/ 914415 h 2095518"/>
                <a:gd name="connsiteX47" fmla="*/ 2993229 w 4712525"/>
                <a:gd name="connsiteY47" fmla="*/ 864409 h 2095518"/>
                <a:gd name="connsiteX48" fmla="*/ 3045616 w 4712525"/>
                <a:gd name="connsiteY48" fmla="*/ 869171 h 2095518"/>
                <a:gd name="connsiteX49" fmla="*/ 3181347 w 4712525"/>
                <a:gd name="connsiteY49" fmla="*/ 802496 h 2095518"/>
                <a:gd name="connsiteX50" fmla="*/ 3228972 w 4712525"/>
                <a:gd name="connsiteY50" fmla="*/ 792971 h 2095518"/>
                <a:gd name="connsiteX51" fmla="*/ 3236117 w 4712525"/>
                <a:gd name="connsiteY51" fmla="*/ 766777 h 2095518"/>
                <a:gd name="connsiteX52" fmla="*/ 3333749 w 4712525"/>
                <a:gd name="connsiteY52" fmla="*/ 766778 h 2095518"/>
                <a:gd name="connsiteX53" fmla="*/ 3371849 w 4712525"/>
                <a:gd name="connsiteY53" fmla="*/ 712012 h 2095518"/>
                <a:gd name="connsiteX54" fmla="*/ 3407567 w 4712525"/>
                <a:gd name="connsiteY54" fmla="*/ 723915 h 2095518"/>
                <a:gd name="connsiteX55" fmla="*/ 3426616 w 4712525"/>
                <a:gd name="connsiteY55" fmla="*/ 659620 h 2095518"/>
                <a:gd name="connsiteX56" fmla="*/ 3505199 w 4712525"/>
                <a:gd name="connsiteY56" fmla="*/ 671527 h 2095518"/>
                <a:gd name="connsiteX57" fmla="*/ 3531392 w 4712525"/>
                <a:gd name="connsiteY57" fmla="*/ 623902 h 2095518"/>
                <a:gd name="connsiteX58" fmla="*/ 3562348 w 4712525"/>
                <a:gd name="connsiteY58" fmla="*/ 631046 h 2095518"/>
                <a:gd name="connsiteX59" fmla="*/ 3600448 w 4712525"/>
                <a:gd name="connsiteY59" fmla="*/ 583421 h 2095518"/>
                <a:gd name="connsiteX60" fmla="*/ 3664742 w 4712525"/>
                <a:gd name="connsiteY60" fmla="*/ 600090 h 2095518"/>
                <a:gd name="connsiteX61" fmla="*/ 3686173 w 4712525"/>
                <a:gd name="connsiteY61" fmla="*/ 569133 h 2095518"/>
                <a:gd name="connsiteX62" fmla="*/ 3750467 w 4712525"/>
                <a:gd name="connsiteY62" fmla="*/ 592946 h 2095518"/>
                <a:gd name="connsiteX63" fmla="*/ 3762373 w 4712525"/>
                <a:gd name="connsiteY63" fmla="*/ 552465 h 2095518"/>
                <a:gd name="connsiteX64" fmla="*/ 3843336 w 4712525"/>
                <a:gd name="connsiteY64" fmla="*/ 564371 h 2095518"/>
                <a:gd name="connsiteX65" fmla="*/ 3921919 w 4712525"/>
                <a:gd name="connsiteY65" fmla="*/ 542943 h 2095518"/>
                <a:gd name="connsiteX66" fmla="*/ 3967161 w 4712525"/>
                <a:gd name="connsiteY66" fmla="*/ 492933 h 2095518"/>
                <a:gd name="connsiteX67" fmla="*/ 4048123 w 4712525"/>
                <a:gd name="connsiteY67" fmla="*/ 481028 h 2095518"/>
                <a:gd name="connsiteX68" fmla="*/ 4131467 w 4712525"/>
                <a:gd name="connsiteY68" fmla="*/ 442927 h 2095518"/>
                <a:gd name="connsiteX69" fmla="*/ 4188617 w 4712525"/>
                <a:gd name="connsiteY69" fmla="*/ 378633 h 2095518"/>
                <a:gd name="connsiteX70" fmla="*/ 4264817 w 4712525"/>
                <a:gd name="connsiteY70" fmla="*/ 311959 h 2095518"/>
                <a:gd name="connsiteX71" fmla="*/ 4379117 w 4712525"/>
                <a:gd name="connsiteY71" fmla="*/ 259571 h 2095518"/>
                <a:gd name="connsiteX72" fmla="*/ 4500560 w 4712525"/>
                <a:gd name="connsiteY72" fmla="*/ 178609 h 2095518"/>
                <a:gd name="connsiteX73" fmla="*/ 4576762 w 4712525"/>
                <a:gd name="connsiteY73" fmla="*/ 169085 h 2095518"/>
                <a:gd name="connsiteX74" fmla="*/ 4648198 w 4712525"/>
                <a:gd name="connsiteY74" fmla="*/ 76215 h 2095518"/>
                <a:gd name="connsiteX75" fmla="*/ 4712525 w 4712525"/>
                <a:gd name="connsiteY75"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135979 w 4712525"/>
                <a:gd name="connsiteY30" fmla="*/ 1264459 h 2095518"/>
                <a:gd name="connsiteX31" fmla="*/ 2221707 w 4712525"/>
                <a:gd name="connsiteY31" fmla="*/ 1276367 h 2095518"/>
                <a:gd name="connsiteX32" fmla="*/ 2245517 w 4712525"/>
                <a:gd name="connsiteY32" fmla="*/ 1235884 h 2095518"/>
                <a:gd name="connsiteX33" fmla="*/ 2326479 w 4712525"/>
                <a:gd name="connsiteY33" fmla="*/ 1238264 h 2095518"/>
                <a:gd name="connsiteX34" fmla="*/ 2405060 w 4712525"/>
                <a:gd name="connsiteY34" fmla="*/ 1226359 h 2095518"/>
                <a:gd name="connsiteX35" fmla="*/ 2445542 w 4712525"/>
                <a:gd name="connsiteY35" fmla="*/ 1183496 h 2095518"/>
                <a:gd name="connsiteX36" fmla="*/ 2497929 w 4712525"/>
                <a:gd name="connsiteY36" fmla="*/ 1178734 h 2095518"/>
                <a:gd name="connsiteX37" fmla="*/ 2540792 w 4712525"/>
                <a:gd name="connsiteY37" fmla="*/ 1100152 h 2095518"/>
                <a:gd name="connsiteX38" fmla="*/ 2667000 w 4712525"/>
                <a:gd name="connsiteY38" fmla="*/ 1102536 h 2095518"/>
                <a:gd name="connsiteX39" fmla="*/ 2681286 w 4712525"/>
                <a:gd name="connsiteY39" fmla="*/ 1059671 h 2095518"/>
                <a:gd name="connsiteX40" fmla="*/ 2736054 w 4712525"/>
                <a:gd name="connsiteY40" fmla="*/ 1062052 h 2095518"/>
                <a:gd name="connsiteX41" fmla="*/ 2743198 w 4712525"/>
                <a:gd name="connsiteY41" fmla="*/ 1000140 h 2095518"/>
                <a:gd name="connsiteX42" fmla="*/ 2805110 w 4712525"/>
                <a:gd name="connsiteY42" fmla="*/ 1007284 h 2095518"/>
                <a:gd name="connsiteX43" fmla="*/ 2805111 w 4712525"/>
                <a:gd name="connsiteY43" fmla="*/ 959659 h 2095518"/>
                <a:gd name="connsiteX44" fmla="*/ 2852736 w 4712525"/>
                <a:gd name="connsiteY44" fmla="*/ 952515 h 2095518"/>
                <a:gd name="connsiteX45" fmla="*/ 2859879 w 4712525"/>
                <a:gd name="connsiteY45" fmla="*/ 902509 h 2095518"/>
                <a:gd name="connsiteX46" fmla="*/ 2974179 w 4712525"/>
                <a:gd name="connsiteY46" fmla="*/ 914415 h 2095518"/>
                <a:gd name="connsiteX47" fmla="*/ 2993229 w 4712525"/>
                <a:gd name="connsiteY47" fmla="*/ 864409 h 2095518"/>
                <a:gd name="connsiteX48" fmla="*/ 3045616 w 4712525"/>
                <a:gd name="connsiteY48" fmla="*/ 869171 h 2095518"/>
                <a:gd name="connsiteX49" fmla="*/ 3181347 w 4712525"/>
                <a:gd name="connsiteY49" fmla="*/ 802496 h 2095518"/>
                <a:gd name="connsiteX50" fmla="*/ 3228972 w 4712525"/>
                <a:gd name="connsiteY50" fmla="*/ 792971 h 2095518"/>
                <a:gd name="connsiteX51" fmla="*/ 3236117 w 4712525"/>
                <a:gd name="connsiteY51" fmla="*/ 766777 h 2095518"/>
                <a:gd name="connsiteX52" fmla="*/ 3333749 w 4712525"/>
                <a:gd name="connsiteY52" fmla="*/ 766778 h 2095518"/>
                <a:gd name="connsiteX53" fmla="*/ 3371849 w 4712525"/>
                <a:gd name="connsiteY53" fmla="*/ 712012 h 2095518"/>
                <a:gd name="connsiteX54" fmla="*/ 3407567 w 4712525"/>
                <a:gd name="connsiteY54" fmla="*/ 723915 h 2095518"/>
                <a:gd name="connsiteX55" fmla="*/ 3426616 w 4712525"/>
                <a:gd name="connsiteY55" fmla="*/ 659620 h 2095518"/>
                <a:gd name="connsiteX56" fmla="*/ 3505199 w 4712525"/>
                <a:gd name="connsiteY56" fmla="*/ 671527 h 2095518"/>
                <a:gd name="connsiteX57" fmla="*/ 3531392 w 4712525"/>
                <a:gd name="connsiteY57" fmla="*/ 623902 h 2095518"/>
                <a:gd name="connsiteX58" fmla="*/ 3562348 w 4712525"/>
                <a:gd name="connsiteY58" fmla="*/ 631046 h 2095518"/>
                <a:gd name="connsiteX59" fmla="*/ 3600448 w 4712525"/>
                <a:gd name="connsiteY59" fmla="*/ 583421 h 2095518"/>
                <a:gd name="connsiteX60" fmla="*/ 3664742 w 4712525"/>
                <a:gd name="connsiteY60" fmla="*/ 600090 h 2095518"/>
                <a:gd name="connsiteX61" fmla="*/ 3686173 w 4712525"/>
                <a:gd name="connsiteY61" fmla="*/ 569133 h 2095518"/>
                <a:gd name="connsiteX62" fmla="*/ 3750467 w 4712525"/>
                <a:gd name="connsiteY62" fmla="*/ 592946 h 2095518"/>
                <a:gd name="connsiteX63" fmla="*/ 3762373 w 4712525"/>
                <a:gd name="connsiteY63" fmla="*/ 552465 h 2095518"/>
                <a:gd name="connsiteX64" fmla="*/ 3843336 w 4712525"/>
                <a:gd name="connsiteY64" fmla="*/ 564371 h 2095518"/>
                <a:gd name="connsiteX65" fmla="*/ 3921919 w 4712525"/>
                <a:gd name="connsiteY65" fmla="*/ 542943 h 2095518"/>
                <a:gd name="connsiteX66" fmla="*/ 3967161 w 4712525"/>
                <a:gd name="connsiteY66" fmla="*/ 492933 h 2095518"/>
                <a:gd name="connsiteX67" fmla="*/ 4048123 w 4712525"/>
                <a:gd name="connsiteY67" fmla="*/ 481028 h 2095518"/>
                <a:gd name="connsiteX68" fmla="*/ 4131467 w 4712525"/>
                <a:gd name="connsiteY68" fmla="*/ 442927 h 2095518"/>
                <a:gd name="connsiteX69" fmla="*/ 4188617 w 4712525"/>
                <a:gd name="connsiteY69" fmla="*/ 378633 h 2095518"/>
                <a:gd name="connsiteX70" fmla="*/ 4264817 w 4712525"/>
                <a:gd name="connsiteY70" fmla="*/ 311959 h 2095518"/>
                <a:gd name="connsiteX71" fmla="*/ 4379117 w 4712525"/>
                <a:gd name="connsiteY71" fmla="*/ 259571 h 2095518"/>
                <a:gd name="connsiteX72" fmla="*/ 4500560 w 4712525"/>
                <a:gd name="connsiteY72" fmla="*/ 178609 h 2095518"/>
                <a:gd name="connsiteX73" fmla="*/ 4576762 w 4712525"/>
                <a:gd name="connsiteY73" fmla="*/ 169085 h 2095518"/>
                <a:gd name="connsiteX74" fmla="*/ 4648198 w 4712525"/>
                <a:gd name="connsiteY74" fmla="*/ 76215 h 2095518"/>
                <a:gd name="connsiteX75" fmla="*/ 4712525 w 4712525"/>
                <a:gd name="connsiteY75"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135979 w 4712525"/>
                <a:gd name="connsiteY30" fmla="*/ 1264459 h 2095518"/>
                <a:gd name="connsiteX31" fmla="*/ 2221707 w 4712525"/>
                <a:gd name="connsiteY31" fmla="*/ 1276367 h 2095518"/>
                <a:gd name="connsiteX32" fmla="*/ 2245517 w 4712525"/>
                <a:gd name="connsiteY32" fmla="*/ 1235884 h 2095518"/>
                <a:gd name="connsiteX33" fmla="*/ 2326479 w 4712525"/>
                <a:gd name="connsiteY33" fmla="*/ 1238264 h 2095518"/>
                <a:gd name="connsiteX34" fmla="*/ 2407454 w 4712525"/>
                <a:gd name="connsiteY34" fmla="*/ 1426977 h 2095518"/>
                <a:gd name="connsiteX35" fmla="*/ 2445542 w 4712525"/>
                <a:gd name="connsiteY35" fmla="*/ 1183496 h 2095518"/>
                <a:gd name="connsiteX36" fmla="*/ 2497929 w 4712525"/>
                <a:gd name="connsiteY36" fmla="*/ 1178734 h 2095518"/>
                <a:gd name="connsiteX37" fmla="*/ 2540792 w 4712525"/>
                <a:gd name="connsiteY37" fmla="*/ 1100152 h 2095518"/>
                <a:gd name="connsiteX38" fmla="*/ 2667000 w 4712525"/>
                <a:gd name="connsiteY38" fmla="*/ 1102536 h 2095518"/>
                <a:gd name="connsiteX39" fmla="*/ 2681286 w 4712525"/>
                <a:gd name="connsiteY39" fmla="*/ 1059671 h 2095518"/>
                <a:gd name="connsiteX40" fmla="*/ 2736054 w 4712525"/>
                <a:gd name="connsiteY40" fmla="*/ 1062052 h 2095518"/>
                <a:gd name="connsiteX41" fmla="*/ 2743198 w 4712525"/>
                <a:gd name="connsiteY41" fmla="*/ 1000140 h 2095518"/>
                <a:gd name="connsiteX42" fmla="*/ 2805110 w 4712525"/>
                <a:gd name="connsiteY42" fmla="*/ 1007284 h 2095518"/>
                <a:gd name="connsiteX43" fmla="*/ 2805111 w 4712525"/>
                <a:gd name="connsiteY43" fmla="*/ 959659 h 2095518"/>
                <a:gd name="connsiteX44" fmla="*/ 2852736 w 4712525"/>
                <a:gd name="connsiteY44" fmla="*/ 952515 h 2095518"/>
                <a:gd name="connsiteX45" fmla="*/ 2859879 w 4712525"/>
                <a:gd name="connsiteY45" fmla="*/ 902509 h 2095518"/>
                <a:gd name="connsiteX46" fmla="*/ 2974179 w 4712525"/>
                <a:gd name="connsiteY46" fmla="*/ 914415 h 2095518"/>
                <a:gd name="connsiteX47" fmla="*/ 2993229 w 4712525"/>
                <a:gd name="connsiteY47" fmla="*/ 864409 h 2095518"/>
                <a:gd name="connsiteX48" fmla="*/ 3045616 w 4712525"/>
                <a:gd name="connsiteY48" fmla="*/ 869171 h 2095518"/>
                <a:gd name="connsiteX49" fmla="*/ 3181347 w 4712525"/>
                <a:gd name="connsiteY49" fmla="*/ 802496 h 2095518"/>
                <a:gd name="connsiteX50" fmla="*/ 3228972 w 4712525"/>
                <a:gd name="connsiteY50" fmla="*/ 792971 h 2095518"/>
                <a:gd name="connsiteX51" fmla="*/ 3236117 w 4712525"/>
                <a:gd name="connsiteY51" fmla="*/ 766777 h 2095518"/>
                <a:gd name="connsiteX52" fmla="*/ 3333749 w 4712525"/>
                <a:gd name="connsiteY52" fmla="*/ 766778 h 2095518"/>
                <a:gd name="connsiteX53" fmla="*/ 3371849 w 4712525"/>
                <a:gd name="connsiteY53" fmla="*/ 712012 h 2095518"/>
                <a:gd name="connsiteX54" fmla="*/ 3407567 w 4712525"/>
                <a:gd name="connsiteY54" fmla="*/ 723915 h 2095518"/>
                <a:gd name="connsiteX55" fmla="*/ 3426616 w 4712525"/>
                <a:gd name="connsiteY55" fmla="*/ 659620 h 2095518"/>
                <a:gd name="connsiteX56" fmla="*/ 3505199 w 4712525"/>
                <a:gd name="connsiteY56" fmla="*/ 671527 h 2095518"/>
                <a:gd name="connsiteX57" fmla="*/ 3531392 w 4712525"/>
                <a:gd name="connsiteY57" fmla="*/ 623902 h 2095518"/>
                <a:gd name="connsiteX58" fmla="*/ 3562348 w 4712525"/>
                <a:gd name="connsiteY58" fmla="*/ 631046 h 2095518"/>
                <a:gd name="connsiteX59" fmla="*/ 3600448 w 4712525"/>
                <a:gd name="connsiteY59" fmla="*/ 583421 h 2095518"/>
                <a:gd name="connsiteX60" fmla="*/ 3664742 w 4712525"/>
                <a:gd name="connsiteY60" fmla="*/ 600090 h 2095518"/>
                <a:gd name="connsiteX61" fmla="*/ 3686173 w 4712525"/>
                <a:gd name="connsiteY61" fmla="*/ 569133 h 2095518"/>
                <a:gd name="connsiteX62" fmla="*/ 3750467 w 4712525"/>
                <a:gd name="connsiteY62" fmla="*/ 592946 h 2095518"/>
                <a:gd name="connsiteX63" fmla="*/ 3762373 w 4712525"/>
                <a:gd name="connsiteY63" fmla="*/ 552465 h 2095518"/>
                <a:gd name="connsiteX64" fmla="*/ 3843336 w 4712525"/>
                <a:gd name="connsiteY64" fmla="*/ 564371 h 2095518"/>
                <a:gd name="connsiteX65" fmla="*/ 3921919 w 4712525"/>
                <a:gd name="connsiteY65" fmla="*/ 542943 h 2095518"/>
                <a:gd name="connsiteX66" fmla="*/ 3967161 w 4712525"/>
                <a:gd name="connsiteY66" fmla="*/ 492933 h 2095518"/>
                <a:gd name="connsiteX67" fmla="*/ 4048123 w 4712525"/>
                <a:gd name="connsiteY67" fmla="*/ 481028 h 2095518"/>
                <a:gd name="connsiteX68" fmla="*/ 4131467 w 4712525"/>
                <a:gd name="connsiteY68" fmla="*/ 442927 h 2095518"/>
                <a:gd name="connsiteX69" fmla="*/ 4188617 w 4712525"/>
                <a:gd name="connsiteY69" fmla="*/ 378633 h 2095518"/>
                <a:gd name="connsiteX70" fmla="*/ 4264817 w 4712525"/>
                <a:gd name="connsiteY70" fmla="*/ 311959 h 2095518"/>
                <a:gd name="connsiteX71" fmla="*/ 4379117 w 4712525"/>
                <a:gd name="connsiteY71" fmla="*/ 259571 h 2095518"/>
                <a:gd name="connsiteX72" fmla="*/ 4500560 w 4712525"/>
                <a:gd name="connsiteY72" fmla="*/ 178609 h 2095518"/>
                <a:gd name="connsiteX73" fmla="*/ 4576762 w 4712525"/>
                <a:gd name="connsiteY73" fmla="*/ 169085 h 2095518"/>
                <a:gd name="connsiteX74" fmla="*/ 4648198 w 4712525"/>
                <a:gd name="connsiteY74" fmla="*/ 76215 h 2095518"/>
                <a:gd name="connsiteX75" fmla="*/ 4712525 w 4712525"/>
                <a:gd name="connsiteY75"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135979 w 4712525"/>
                <a:gd name="connsiteY30" fmla="*/ 1264459 h 2095518"/>
                <a:gd name="connsiteX31" fmla="*/ 2221707 w 4712525"/>
                <a:gd name="connsiteY31" fmla="*/ 1276367 h 2095518"/>
                <a:gd name="connsiteX32" fmla="*/ 2245517 w 4712525"/>
                <a:gd name="connsiteY32" fmla="*/ 1235884 h 2095518"/>
                <a:gd name="connsiteX33" fmla="*/ 2398254 w 4712525"/>
                <a:gd name="connsiteY33" fmla="*/ 1750969 h 2095518"/>
                <a:gd name="connsiteX34" fmla="*/ 2407454 w 4712525"/>
                <a:gd name="connsiteY34" fmla="*/ 1426977 h 2095518"/>
                <a:gd name="connsiteX35" fmla="*/ 2445542 w 4712525"/>
                <a:gd name="connsiteY35" fmla="*/ 1183496 h 2095518"/>
                <a:gd name="connsiteX36" fmla="*/ 2497929 w 4712525"/>
                <a:gd name="connsiteY36" fmla="*/ 1178734 h 2095518"/>
                <a:gd name="connsiteX37" fmla="*/ 2540792 w 4712525"/>
                <a:gd name="connsiteY37" fmla="*/ 1100152 h 2095518"/>
                <a:gd name="connsiteX38" fmla="*/ 2667000 w 4712525"/>
                <a:gd name="connsiteY38" fmla="*/ 1102536 h 2095518"/>
                <a:gd name="connsiteX39" fmla="*/ 2681286 w 4712525"/>
                <a:gd name="connsiteY39" fmla="*/ 1059671 h 2095518"/>
                <a:gd name="connsiteX40" fmla="*/ 2736054 w 4712525"/>
                <a:gd name="connsiteY40" fmla="*/ 1062052 h 2095518"/>
                <a:gd name="connsiteX41" fmla="*/ 2743198 w 4712525"/>
                <a:gd name="connsiteY41" fmla="*/ 1000140 h 2095518"/>
                <a:gd name="connsiteX42" fmla="*/ 2805110 w 4712525"/>
                <a:gd name="connsiteY42" fmla="*/ 1007284 h 2095518"/>
                <a:gd name="connsiteX43" fmla="*/ 2805111 w 4712525"/>
                <a:gd name="connsiteY43" fmla="*/ 959659 h 2095518"/>
                <a:gd name="connsiteX44" fmla="*/ 2852736 w 4712525"/>
                <a:gd name="connsiteY44" fmla="*/ 952515 h 2095518"/>
                <a:gd name="connsiteX45" fmla="*/ 2859879 w 4712525"/>
                <a:gd name="connsiteY45" fmla="*/ 902509 h 2095518"/>
                <a:gd name="connsiteX46" fmla="*/ 2974179 w 4712525"/>
                <a:gd name="connsiteY46" fmla="*/ 914415 h 2095518"/>
                <a:gd name="connsiteX47" fmla="*/ 2993229 w 4712525"/>
                <a:gd name="connsiteY47" fmla="*/ 864409 h 2095518"/>
                <a:gd name="connsiteX48" fmla="*/ 3045616 w 4712525"/>
                <a:gd name="connsiteY48" fmla="*/ 869171 h 2095518"/>
                <a:gd name="connsiteX49" fmla="*/ 3181347 w 4712525"/>
                <a:gd name="connsiteY49" fmla="*/ 802496 h 2095518"/>
                <a:gd name="connsiteX50" fmla="*/ 3228972 w 4712525"/>
                <a:gd name="connsiteY50" fmla="*/ 792971 h 2095518"/>
                <a:gd name="connsiteX51" fmla="*/ 3236117 w 4712525"/>
                <a:gd name="connsiteY51" fmla="*/ 766777 h 2095518"/>
                <a:gd name="connsiteX52" fmla="*/ 3333749 w 4712525"/>
                <a:gd name="connsiteY52" fmla="*/ 766778 h 2095518"/>
                <a:gd name="connsiteX53" fmla="*/ 3371849 w 4712525"/>
                <a:gd name="connsiteY53" fmla="*/ 712012 h 2095518"/>
                <a:gd name="connsiteX54" fmla="*/ 3407567 w 4712525"/>
                <a:gd name="connsiteY54" fmla="*/ 723915 h 2095518"/>
                <a:gd name="connsiteX55" fmla="*/ 3426616 w 4712525"/>
                <a:gd name="connsiteY55" fmla="*/ 659620 h 2095518"/>
                <a:gd name="connsiteX56" fmla="*/ 3505199 w 4712525"/>
                <a:gd name="connsiteY56" fmla="*/ 671527 h 2095518"/>
                <a:gd name="connsiteX57" fmla="*/ 3531392 w 4712525"/>
                <a:gd name="connsiteY57" fmla="*/ 623902 h 2095518"/>
                <a:gd name="connsiteX58" fmla="*/ 3562348 w 4712525"/>
                <a:gd name="connsiteY58" fmla="*/ 631046 h 2095518"/>
                <a:gd name="connsiteX59" fmla="*/ 3600448 w 4712525"/>
                <a:gd name="connsiteY59" fmla="*/ 583421 h 2095518"/>
                <a:gd name="connsiteX60" fmla="*/ 3664742 w 4712525"/>
                <a:gd name="connsiteY60" fmla="*/ 600090 h 2095518"/>
                <a:gd name="connsiteX61" fmla="*/ 3686173 w 4712525"/>
                <a:gd name="connsiteY61" fmla="*/ 569133 h 2095518"/>
                <a:gd name="connsiteX62" fmla="*/ 3750467 w 4712525"/>
                <a:gd name="connsiteY62" fmla="*/ 592946 h 2095518"/>
                <a:gd name="connsiteX63" fmla="*/ 3762373 w 4712525"/>
                <a:gd name="connsiteY63" fmla="*/ 552465 h 2095518"/>
                <a:gd name="connsiteX64" fmla="*/ 3843336 w 4712525"/>
                <a:gd name="connsiteY64" fmla="*/ 564371 h 2095518"/>
                <a:gd name="connsiteX65" fmla="*/ 3921919 w 4712525"/>
                <a:gd name="connsiteY65" fmla="*/ 542943 h 2095518"/>
                <a:gd name="connsiteX66" fmla="*/ 3967161 w 4712525"/>
                <a:gd name="connsiteY66" fmla="*/ 492933 h 2095518"/>
                <a:gd name="connsiteX67" fmla="*/ 4048123 w 4712525"/>
                <a:gd name="connsiteY67" fmla="*/ 481028 h 2095518"/>
                <a:gd name="connsiteX68" fmla="*/ 4131467 w 4712525"/>
                <a:gd name="connsiteY68" fmla="*/ 442927 h 2095518"/>
                <a:gd name="connsiteX69" fmla="*/ 4188617 w 4712525"/>
                <a:gd name="connsiteY69" fmla="*/ 378633 h 2095518"/>
                <a:gd name="connsiteX70" fmla="*/ 4264817 w 4712525"/>
                <a:gd name="connsiteY70" fmla="*/ 311959 h 2095518"/>
                <a:gd name="connsiteX71" fmla="*/ 4379117 w 4712525"/>
                <a:gd name="connsiteY71" fmla="*/ 259571 h 2095518"/>
                <a:gd name="connsiteX72" fmla="*/ 4500560 w 4712525"/>
                <a:gd name="connsiteY72" fmla="*/ 178609 h 2095518"/>
                <a:gd name="connsiteX73" fmla="*/ 4576762 w 4712525"/>
                <a:gd name="connsiteY73" fmla="*/ 169085 h 2095518"/>
                <a:gd name="connsiteX74" fmla="*/ 4648198 w 4712525"/>
                <a:gd name="connsiteY74" fmla="*/ 76215 h 2095518"/>
                <a:gd name="connsiteX75" fmla="*/ 4712525 w 4712525"/>
                <a:gd name="connsiteY75"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135979 w 4712525"/>
                <a:gd name="connsiteY30" fmla="*/ 1264459 h 2095518"/>
                <a:gd name="connsiteX31" fmla="*/ 2221707 w 4712525"/>
                <a:gd name="connsiteY31" fmla="*/ 1276367 h 2095518"/>
                <a:gd name="connsiteX32" fmla="*/ 2398254 w 4712525"/>
                <a:gd name="connsiteY32" fmla="*/ 1750969 h 2095518"/>
                <a:gd name="connsiteX33" fmla="*/ 2407454 w 4712525"/>
                <a:gd name="connsiteY33" fmla="*/ 1426977 h 2095518"/>
                <a:gd name="connsiteX34" fmla="*/ 2445542 w 4712525"/>
                <a:gd name="connsiteY34" fmla="*/ 1183496 h 2095518"/>
                <a:gd name="connsiteX35" fmla="*/ 2497929 w 4712525"/>
                <a:gd name="connsiteY35" fmla="*/ 1178734 h 2095518"/>
                <a:gd name="connsiteX36" fmla="*/ 2540792 w 4712525"/>
                <a:gd name="connsiteY36" fmla="*/ 1100152 h 2095518"/>
                <a:gd name="connsiteX37" fmla="*/ 2667000 w 4712525"/>
                <a:gd name="connsiteY37" fmla="*/ 1102536 h 2095518"/>
                <a:gd name="connsiteX38" fmla="*/ 2681286 w 4712525"/>
                <a:gd name="connsiteY38" fmla="*/ 1059671 h 2095518"/>
                <a:gd name="connsiteX39" fmla="*/ 2736054 w 4712525"/>
                <a:gd name="connsiteY39" fmla="*/ 1062052 h 2095518"/>
                <a:gd name="connsiteX40" fmla="*/ 2743198 w 4712525"/>
                <a:gd name="connsiteY40" fmla="*/ 1000140 h 2095518"/>
                <a:gd name="connsiteX41" fmla="*/ 2805110 w 4712525"/>
                <a:gd name="connsiteY41" fmla="*/ 1007284 h 2095518"/>
                <a:gd name="connsiteX42" fmla="*/ 2805111 w 4712525"/>
                <a:gd name="connsiteY42" fmla="*/ 959659 h 2095518"/>
                <a:gd name="connsiteX43" fmla="*/ 2852736 w 4712525"/>
                <a:gd name="connsiteY43" fmla="*/ 952515 h 2095518"/>
                <a:gd name="connsiteX44" fmla="*/ 2859879 w 4712525"/>
                <a:gd name="connsiteY44" fmla="*/ 902509 h 2095518"/>
                <a:gd name="connsiteX45" fmla="*/ 2974179 w 4712525"/>
                <a:gd name="connsiteY45" fmla="*/ 914415 h 2095518"/>
                <a:gd name="connsiteX46" fmla="*/ 2993229 w 4712525"/>
                <a:gd name="connsiteY46" fmla="*/ 864409 h 2095518"/>
                <a:gd name="connsiteX47" fmla="*/ 3045616 w 4712525"/>
                <a:gd name="connsiteY47" fmla="*/ 869171 h 2095518"/>
                <a:gd name="connsiteX48" fmla="*/ 3181347 w 4712525"/>
                <a:gd name="connsiteY48" fmla="*/ 802496 h 2095518"/>
                <a:gd name="connsiteX49" fmla="*/ 3228972 w 4712525"/>
                <a:gd name="connsiteY49" fmla="*/ 792971 h 2095518"/>
                <a:gd name="connsiteX50" fmla="*/ 3236117 w 4712525"/>
                <a:gd name="connsiteY50" fmla="*/ 766777 h 2095518"/>
                <a:gd name="connsiteX51" fmla="*/ 3333749 w 4712525"/>
                <a:gd name="connsiteY51" fmla="*/ 766778 h 2095518"/>
                <a:gd name="connsiteX52" fmla="*/ 3371849 w 4712525"/>
                <a:gd name="connsiteY52" fmla="*/ 712012 h 2095518"/>
                <a:gd name="connsiteX53" fmla="*/ 3407567 w 4712525"/>
                <a:gd name="connsiteY53" fmla="*/ 723915 h 2095518"/>
                <a:gd name="connsiteX54" fmla="*/ 3426616 w 4712525"/>
                <a:gd name="connsiteY54" fmla="*/ 659620 h 2095518"/>
                <a:gd name="connsiteX55" fmla="*/ 3505199 w 4712525"/>
                <a:gd name="connsiteY55" fmla="*/ 671527 h 2095518"/>
                <a:gd name="connsiteX56" fmla="*/ 3531392 w 4712525"/>
                <a:gd name="connsiteY56" fmla="*/ 623902 h 2095518"/>
                <a:gd name="connsiteX57" fmla="*/ 3562348 w 4712525"/>
                <a:gd name="connsiteY57" fmla="*/ 631046 h 2095518"/>
                <a:gd name="connsiteX58" fmla="*/ 3600448 w 4712525"/>
                <a:gd name="connsiteY58" fmla="*/ 583421 h 2095518"/>
                <a:gd name="connsiteX59" fmla="*/ 3664742 w 4712525"/>
                <a:gd name="connsiteY59" fmla="*/ 600090 h 2095518"/>
                <a:gd name="connsiteX60" fmla="*/ 3686173 w 4712525"/>
                <a:gd name="connsiteY60" fmla="*/ 569133 h 2095518"/>
                <a:gd name="connsiteX61" fmla="*/ 3750467 w 4712525"/>
                <a:gd name="connsiteY61" fmla="*/ 592946 h 2095518"/>
                <a:gd name="connsiteX62" fmla="*/ 3762373 w 4712525"/>
                <a:gd name="connsiteY62" fmla="*/ 552465 h 2095518"/>
                <a:gd name="connsiteX63" fmla="*/ 3843336 w 4712525"/>
                <a:gd name="connsiteY63" fmla="*/ 564371 h 2095518"/>
                <a:gd name="connsiteX64" fmla="*/ 3921919 w 4712525"/>
                <a:gd name="connsiteY64" fmla="*/ 542943 h 2095518"/>
                <a:gd name="connsiteX65" fmla="*/ 3967161 w 4712525"/>
                <a:gd name="connsiteY65" fmla="*/ 492933 h 2095518"/>
                <a:gd name="connsiteX66" fmla="*/ 4048123 w 4712525"/>
                <a:gd name="connsiteY66" fmla="*/ 481028 h 2095518"/>
                <a:gd name="connsiteX67" fmla="*/ 4131467 w 4712525"/>
                <a:gd name="connsiteY67" fmla="*/ 442927 h 2095518"/>
                <a:gd name="connsiteX68" fmla="*/ 4188617 w 4712525"/>
                <a:gd name="connsiteY68" fmla="*/ 378633 h 2095518"/>
                <a:gd name="connsiteX69" fmla="*/ 4264817 w 4712525"/>
                <a:gd name="connsiteY69" fmla="*/ 311959 h 2095518"/>
                <a:gd name="connsiteX70" fmla="*/ 4379117 w 4712525"/>
                <a:gd name="connsiteY70" fmla="*/ 259571 h 2095518"/>
                <a:gd name="connsiteX71" fmla="*/ 4500560 w 4712525"/>
                <a:gd name="connsiteY71" fmla="*/ 178609 h 2095518"/>
                <a:gd name="connsiteX72" fmla="*/ 4576762 w 4712525"/>
                <a:gd name="connsiteY72" fmla="*/ 169085 h 2095518"/>
                <a:gd name="connsiteX73" fmla="*/ 4648198 w 4712525"/>
                <a:gd name="connsiteY73" fmla="*/ 76215 h 2095518"/>
                <a:gd name="connsiteX74" fmla="*/ 4712525 w 4712525"/>
                <a:gd name="connsiteY74"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135979 w 4712525"/>
                <a:gd name="connsiteY30" fmla="*/ 1264459 h 2095518"/>
                <a:gd name="connsiteX31" fmla="*/ 2398254 w 4712525"/>
                <a:gd name="connsiteY31" fmla="*/ 1750969 h 2095518"/>
                <a:gd name="connsiteX32" fmla="*/ 2407454 w 4712525"/>
                <a:gd name="connsiteY32" fmla="*/ 1426977 h 2095518"/>
                <a:gd name="connsiteX33" fmla="*/ 2445542 w 4712525"/>
                <a:gd name="connsiteY33" fmla="*/ 1183496 h 2095518"/>
                <a:gd name="connsiteX34" fmla="*/ 2497929 w 4712525"/>
                <a:gd name="connsiteY34" fmla="*/ 1178734 h 2095518"/>
                <a:gd name="connsiteX35" fmla="*/ 2540792 w 4712525"/>
                <a:gd name="connsiteY35" fmla="*/ 1100152 h 2095518"/>
                <a:gd name="connsiteX36" fmla="*/ 2667000 w 4712525"/>
                <a:gd name="connsiteY36" fmla="*/ 1102536 h 2095518"/>
                <a:gd name="connsiteX37" fmla="*/ 2681286 w 4712525"/>
                <a:gd name="connsiteY37" fmla="*/ 1059671 h 2095518"/>
                <a:gd name="connsiteX38" fmla="*/ 2736054 w 4712525"/>
                <a:gd name="connsiteY38" fmla="*/ 1062052 h 2095518"/>
                <a:gd name="connsiteX39" fmla="*/ 2743198 w 4712525"/>
                <a:gd name="connsiteY39" fmla="*/ 1000140 h 2095518"/>
                <a:gd name="connsiteX40" fmla="*/ 2805110 w 4712525"/>
                <a:gd name="connsiteY40" fmla="*/ 1007284 h 2095518"/>
                <a:gd name="connsiteX41" fmla="*/ 2805111 w 4712525"/>
                <a:gd name="connsiteY41" fmla="*/ 959659 h 2095518"/>
                <a:gd name="connsiteX42" fmla="*/ 2852736 w 4712525"/>
                <a:gd name="connsiteY42" fmla="*/ 952515 h 2095518"/>
                <a:gd name="connsiteX43" fmla="*/ 2859879 w 4712525"/>
                <a:gd name="connsiteY43" fmla="*/ 902509 h 2095518"/>
                <a:gd name="connsiteX44" fmla="*/ 2974179 w 4712525"/>
                <a:gd name="connsiteY44" fmla="*/ 914415 h 2095518"/>
                <a:gd name="connsiteX45" fmla="*/ 2993229 w 4712525"/>
                <a:gd name="connsiteY45" fmla="*/ 864409 h 2095518"/>
                <a:gd name="connsiteX46" fmla="*/ 3045616 w 4712525"/>
                <a:gd name="connsiteY46" fmla="*/ 869171 h 2095518"/>
                <a:gd name="connsiteX47" fmla="*/ 3181347 w 4712525"/>
                <a:gd name="connsiteY47" fmla="*/ 802496 h 2095518"/>
                <a:gd name="connsiteX48" fmla="*/ 3228972 w 4712525"/>
                <a:gd name="connsiteY48" fmla="*/ 792971 h 2095518"/>
                <a:gd name="connsiteX49" fmla="*/ 3236117 w 4712525"/>
                <a:gd name="connsiteY49" fmla="*/ 766777 h 2095518"/>
                <a:gd name="connsiteX50" fmla="*/ 3333749 w 4712525"/>
                <a:gd name="connsiteY50" fmla="*/ 766778 h 2095518"/>
                <a:gd name="connsiteX51" fmla="*/ 3371849 w 4712525"/>
                <a:gd name="connsiteY51" fmla="*/ 712012 h 2095518"/>
                <a:gd name="connsiteX52" fmla="*/ 3407567 w 4712525"/>
                <a:gd name="connsiteY52" fmla="*/ 723915 h 2095518"/>
                <a:gd name="connsiteX53" fmla="*/ 3426616 w 4712525"/>
                <a:gd name="connsiteY53" fmla="*/ 659620 h 2095518"/>
                <a:gd name="connsiteX54" fmla="*/ 3505199 w 4712525"/>
                <a:gd name="connsiteY54" fmla="*/ 671527 h 2095518"/>
                <a:gd name="connsiteX55" fmla="*/ 3531392 w 4712525"/>
                <a:gd name="connsiteY55" fmla="*/ 623902 h 2095518"/>
                <a:gd name="connsiteX56" fmla="*/ 3562348 w 4712525"/>
                <a:gd name="connsiteY56" fmla="*/ 631046 h 2095518"/>
                <a:gd name="connsiteX57" fmla="*/ 3600448 w 4712525"/>
                <a:gd name="connsiteY57" fmla="*/ 583421 h 2095518"/>
                <a:gd name="connsiteX58" fmla="*/ 3664742 w 4712525"/>
                <a:gd name="connsiteY58" fmla="*/ 600090 h 2095518"/>
                <a:gd name="connsiteX59" fmla="*/ 3686173 w 4712525"/>
                <a:gd name="connsiteY59" fmla="*/ 569133 h 2095518"/>
                <a:gd name="connsiteX60" fmla="*/ 3750467 w 4712525"/>
                <a:gd name="connsiteY60" fmla="*/ 592946 h 2095518"/>
                <a:gd name="connsiteX61" fmla="*/ 3762373 w 4712525"/>
                <a:gd name="connsiteY61" fmla="*/ 552465 h 2095518"/>
                <a:gd name="connsiteX62" fmla="*/ 3843336 w 4712525"/>
                <a:gd name="connsiteY62" fmla="*/ 564371 h 2095518"/>
                <a:gd name="connsiteX63" fmla="*/ 3921919 w 4712525"/>
                <a:gd name="connsiteY63" fmla="*/ 542943 h 2095518"/>
                <a:gd name="connsiteX64" fmla="*/ 3967161 w 4712525"/>
                <a:gd name="connsiteY64" fmla="*/ 492933 h 2095518"/>
                <a:gd name="connsiteX65" fmla="*/ 4048123 w 4712525"/>
                <a:gd name="connsiteY65" fmla="*/ 481028 h 2095518"/>
                <a:gd name="connsiteX66" fmla="*/ 4131467 w 4712525"/>
                <a:gd name="connsiteY66" fmla="*/ 442927 h 2095518"/>
                <a:gd name="connsiteX67" fmla="*/ 4188617 w 4712525"/>
                <a:gd name="connsiteY67" fmla="*/ 378633 h 2095518"/>
                <a:gd name="connsiteX68" fmla="*/ 4264817 w 4712525"/>
                <a:gd name="connsiteY68" fmla="*/ 311959 h 2095518"/>
                <a:gd name="connsiteX69" fmla="*/ 4379117 w 4712525"/>
                <a:gd name="connsiteY69" fmla="*/ 259571 h 2095518"/>
                <a:gd name="connsiteX70" fmla="*/ 4500560 w 4712525"/>
                <a:gd name="connsiteY70" fmla="*/ 178609 h 2095518"/>
                <a:gd name="connsiteX71" fmla="*/ 4576762 w 4712525"/>
                <a:gd name="connsiteY71" fmla="*/ 169085 h 2095518"/>
                <a:gd name="connsiteX72" fmla="*/ 4648198 w 4712525"/>
                <a:gd name="connsiteY72" fmla="*/ 76215 h 2095518"/>
                <a:gd name="connsiteX73" fmla="*/ 4712525 w 4712525"/>
                <a:gd name="connsiteY73"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45542 w 4712525"/>
                <a:gd name="connsiteY32" fmla="*/ 1183496 h 2095518"/>
                <a:gd name="connsiteX33" fmla="*/ 2497929 w 4712525"/>
                <a:gd name="connsiteY33" fmla="*/ 1178734 h 2095518"/>
                <a:gd name="connsiteX34" fmla="*/ 2540792 w 4712525"/>
                <a:gd name="connsiteY34" fmla="*/ 1100152 h 2095518"/>
                <a:gd name="connsiteX35" fmla="*/ 2667000 w 4712525"/>
                <a:gd name="connsiteY35" fmla="*/ 1102536 h 2095518"/>
                <a:gd name="connsiteX36" fmla="*/ 2681286 w 4712525"/>
                <a:gd name="connsiteY36" fmla="*/ 1059671 h 2095518"/>
                <a:gd name="connsiteX37" fmla="*/ 2736054 w 4712525"/>
                <a:gd name="connsiteY37" fmla="*/ 1062052 h 2095518"/>
                <a:gd name="connsiteX38" fmla="*/ 2743198 w 4712525"/>
                <a:gd name="connsiteY38" fmla="*/ 1000140 h 2095518"/>
                <a:gd name="connsiteX39" fmla="*/ 2805110 w 4712525"/>
                <a:gd name="connsiteY39" fmla="*/ 1007284 h 2095518"/>
                <a:gd name="connsiteX40" fmla="*/ 2805111 w 4712525"/>
                <a:gd name="connsiteY40" fmla="*/ 959659 h 2095518"/>
                <a:gd name="connsiteX41" fmla="*/ 2852736 w 4712525"/>
                <a:gd name="connsiteY41" fmla="*/ 952515 h 2095518"/>
                <a:gd name="connsiteX42" fmla="*/ 2859879 w 4712525"/>
                <a:gd name="connsiteY42" fmla="*/ 902509 h 2095518"/>
                <a:gd name="connsiteX43" fmla="*/ 2974179 w 4712525"/>
                <a:gd name="connsiteY43" fmla="*/ 914415 h 2095518"/>
                <a:gd name="connsiteX44" fmla="*/ 2993229 w 4712525"/>
                <a:gd name="connsiteY44" fmla="*/ 864409 h 2095518"/>
                <a:gd name="connsiteX45" fmla="*/ 3045616 w 4712525"/>
                <a:gd name="connsiteY45" fmla="*/ 869171 h 2095518"/>
                <a:gd name="connsiteX46" fmla="*/ 3181347 w 4712525"/>
                <a:gd name="connsiteY46" fmla="*/ 802496 h 2095518"/>
                <a:gd name="connsiteX47" fmla="*/ 3228972 w 4712525"/>
                <a:gd name="connsiteY47" fmla="*/ 792971 h 2095518"/>
                <a:gd name="connsiteX48" fmla="*/ 3236117 w 4712525"/>
                <a:gd name="connsiteY48" fmla="*/ 766777 h 2095518"/>
                <a:gd name="connsiteX49" fmla="*/ 3333749 w 4712525"/>
                <a:gd name="connsiteY49" fmla="*/ 766778 h 2095518"/>
                <a:gd name="connsiteX50" fmla="*/ 3371849 w 4712525"/>
                <a:gd name="connsiteY50" fmla="*/ 712012 h 2095518"/>
                <a:gd name="connsiteX51" fmla="*/ 3407567 w 4712525"/>
                <a:gd name="connsiteY51" fmla="*/ 723915 h 2095518"/>
                <a:gd name="connsiteX52" fmla="*/ 3426616 w 4712525"/>
                <a:gd name="connsiteY52" fmla="*/ 659620 h 2095518"/>
                <a:gd name="connsiteX53" fmla="*/ 3505199 w 4712525"/>
                <a:gd name="connsiteY53" fmla="*/ 671527 h 2095518"/>
                <a:gd name="connsiteX54" fmla="*/ 3531392 w 4712525"/>
                <a:gd name="connsiteY54" fmla="*/ 623902 h 2095518"/>
                <a:gd name="connsiteX55" fmla="*/ 3562348 w 4712525"/>
                <a:gd name="connsiteY55" fmla="*/ 631046 h 2095518"/>
                <a:gd name="connsiteX56" fmla="*/ 3600448 w 4712525"/>
                <a:gd name="connsiteY56" fmla="*/ 583421 h 2095518"/>
                <a:gd name="connsiteX57" fmla="*/ 3664742 w 4712525"/>
                <a:gd name="connsiteY57" fmla="*/ 600090 h 2095518"/>
                <a:gd name="connsiteX58" fmla="*/ 3686173 w 4712525"/>
                <a:gd name="connsiteY58" fmla="*/ 569133 h 2095518"/>
                <a:gd name="connsiteX59" fmla="*/ 3750467 w 4712525"/>
                <a:gd name="connsiteY59" fmla="*/ 592946 h 2095518"/>
                <a:gd name="connsiteX60" fmla="*/ 3762373 w 4712525"/>
                <a:gd name="connsiteY60" fmla="*/ 552465 h 2095518"/>
                <a:gd name="connsiteX61" fmla="*/ 3843336 w 4712525"/>
                <a:gd name="connsiteY61" fmla="*/ 564371 h 2095518"/>
                <a:gd name="connsiteX62" fmla="*/ 3921919 w 4712525"/>
                <a:gd name="connsiteY62" fmla="*/ 542943 h 2095518"/>
                <a:gd name="connsiteX63" fmla="*/ 3967161 w 4712525"/>
                <a:gd name="connsiteY63" fmla="*/ 492933 h 2095518"/>
                <a:gd name="connsiteX64" fmla="*/ 4048123 w 4712525"/>
                <a:gd name="connsiteY64" fmla="*/ 481028 h 2095518"/>
                <a:gd name="connsiteX65" fmla="*/ 4131467 w 4712525"/>
                <a:gd name="connsiteY65" fmla="*/ 442927 h 2095518"/>
                <a:gd name="connsiteX66" fmla="*/ 4188617 w 4712525"/>
                <a:gd name="connsiteY66" fmla="*/ 378633 h 2095518"/>
                <a:gd name="connsiteX67" fmla="*/ 4264817 w 4712525"/>
                <a:gd name="connsiteY67" fmla="*/ 311959 h 2095518"/>
                <a:gd name="connsiteX68" fmla="*/ 4379117 w 4712525"/>
                <a:gd name="connsiteY68" fmla="*/ 259571 h 2095518"/>
                <a:gd name="connsiteX69" fmla="*/ 4500560 w 4712525"/>
                <a:gd name="connsiteY69" fmla="*/ 178609 h 2095518"/>
                <a:gd name="connsiteX70" fmla="*/ 4576762 w 4712525"/>
                <a:gd name="connsiteY70" fmla="*/ 169085 h 2095518"/>
                <a:gd name="connsiteX71" fmla="*/ 4648198 w 4712525"/>
                <a:gd name="connsiteY71" fmla="*/ 76215 h 2095518"/>
                <a:gd name="connsiteX72" fmla="*/ 4712525 w 4712525"/>
                <a:gd name="connsiteY7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497929 w 4712525"/>
                <a:gd name="connsiteY33" fmla="*/ 1178734 h 2095518"/>
                <a:gd name="connsiteX34" fmla="*/ 2540792 w 4712525"/>
                <a:gd name="connsiteY34" fmla="*/ 1100152 h 2095518"/>
                <a:gd name="connsiteX35" fmla="*/ 2667000 w 4712525"/>
                <a:gd name="connsiteY35" fmla="*/ 1102536 h 2095518"/>
                <a:gd name="connsiteX36" fmla="*/ 2681286 w 4712525"/>
                <a:gd name="connsiteY36" fmla="*/ 1059671 h 2095518"/>
                <a:gd name="connsiteX37" fmla="*/ 2736054 w 4712525"/>
                <a:gd name="connsiteY37" fmla="*/ 1062052 h 2095518"/>
                <a:gd name="connsiteX38" fmla="*/ 2743198 w 4712525"/>
                <a:gd name="connsiteY38" fmla="*/ 1000140 h 2095518"/>
                <a:gd name="connsiteX39" fmla="*/ 2805110 w 4712525"/>
                <a:gd name="connsiteY39" fmla="*/ 1007284 h 2095518"/>
                <a:gd name="connsiteX40" fmla="*/ 2805111 w 4712525"/>
                <a:gd name="connsiteY40" fmla="*/ 959659 h 2095518"/>
                <a:gd name="connsiteX41" fmla="*/ 2852736 w 4712525"/>
                <a:gd name="connsiteY41" fmla="*/ 952515 h 2095518"/>
                <a:gd name="connsiteX42" fmla="*/ 2859879 w 4712525"/>
                <a:gd name="connsiteY42" fmla="*/ 902509 h 2095518"/>
                <a:gd name="connsiteX43" fmla="*/ 2974179 w 4712525"/>
                <a:gd name="connsiteY43" fmla="*/ 914415 h 2095518"/>
                <a:gd name="connsiteX44" fmla="*/ 2993229 w 4712525"/>
                <a:gd name="connsiteY44" fmla="*/ 864409 h 2095518"/>
                <a:gd name="connsiteX45" fmla="*/ 3045616 w 4712525"/>
                <a:gd name="connsiteY45" fmla="*/ 869171 h 2095518"/>
                <a:gd name="connsiteX46" fmla="*/ 3181347 w 4712525"/>
                <a:gd name="connsiteY46" fmla="*/ 802496 h 2095518"/>
                <a:gd name="connsiteX47" fmla="*/ 3228972 w 4712525"/>
                <a:gd name="connsiteY47" fmla="*/ 792971 h 2095518"/>
                <a:gd name="connsiteX48" fmla="*/ 3236117 w 4712525"/>
                <a:gd name="connsiteY48" fmla="*/ 766777 h 2095518"/>
                <a:gd name="connsiteX49" fmla="*/ 3333749 w 4712525"/>
                <a:gd name="connsiteY49" fmla="*/ 766778 h 2095518"/>
                <a:gd name="connsiteX50" fmla="*/ 3371849 w 4712525"/>
                <a:gd name="connsiteY50" fmla="*/ 712012 h 2095518"/>
                <a:gd name="connsiteX51" fmla="*/ 3407567 w 4712525"/>
                <a:gd name="connsiteY51" fmla="*/ 723915 h 2095518"/>
                <a:gd name="connsiteX52" fmla="*/ 3426616 w 4712525"/>
                <a:gd name="connsiteY52" fmla="*/ 659620 h 2095518"/>
                <a:gd name="connsiteX53" fmla="*/ 3505199 w 4712525"/>
                <a:gd name="connsiteY53" fmla="*/ 671527 h 2095518"/>
                <a:gd name="connsiteX54" fmla="*/ 3531392 w 4712525"/>
                <a:gd name="connsiteY54" fmla="*/ 623902 h 2095518"/>
                <a:gd name="connsiteX55" fmla="*/ 3562348 w 4712525"/>
                <a:gd name="connsiteY55" fmla="*/ 631046 h 2095518"/>
                <a:gd name="connsiteX56" fmla="*/ 3600448 w 4712525"/>
                <a:gd name="connsiteY56" fmla="*/ 583421 h 2095518"/>
                <a:gd name="connsiteX57" fmla="*/ 3664742 w 4712525"/>
                <a:gd name="connsiteY57" fmla="*/ 600090 h 2095518"/>
                <a:gd name="connsiteX58" fmla="*/ 3686173 w 4712525"/>
                <a:gd name="connsiteY58" fmla="*/ 569133 h 2095518"/>
                <a:gd name="connsiteX59" fmla="*/ 3750467 w 4712525"/>
                <a:gd name="connsiteY59" fmla="*/ 592946 h 2095518"/>
                <a:gd name="connsiteX60" fmla="*/ 3762373 w 4712525"/>
                <a:gd name="connsiteY60" fmla="*/ 552465 h 2095518"/>
                <a:gd name="connsiteX61" fmla="*/ 3843336 w 4712525"/>
                <a:gd name="connsiteY61" fmla="*/ 564371 h 2095518"/>
                <a:gd name="connsiteX62" fmla="*/ 3921919 w 4712525"/>
                <a:gd name="connsiteY62" fmla="*/ 542943 h 2095518"/>
                <a:gd name="connsiteX63" fmla="*/ 3967161 w 4712525"/>
                <a:gd name="connsiteY63" fmla="*/ 492933 h 2095518"/>
                <a:gd name="connsiteX64" fmla="*/ 4048123 w 4712525"/>
                <a:gd name="connsiteY64" fmla="*/ 481028 h 2095518"/>
                <a:gd name="connsiteX65" fmla="*/ 4131467 w 4712525"/>
                <a:gd name="connsiteY65" fmla="*/ 442927 h 2095518"/>
                <a:gd name="connsiteX66" fmla="*/ 4188617 w 4712525"/>
                <a:gd name="connsiteY66" fmla="*/ 378633 h 2095518"/>
                <a:gd name="connsiteX67" fmla="*/ 4264817 w 4712525"/>
                <a:gd name="connsiteY67" fmla="*/ 311959 h 2095518"/>
                <a:gd name="connsiteX68" fmla="*/ 4379117 w 4712525"/>
                <a:gd name="connsiteY68" fmla="*/ 259571 h 2095518"/>
                <a:gd name="connsiteX69" fmla="*/ 4500560 w 4712525"/>
                <a:gd name="connsiteY69" fmla="*/ 178609 h 2095518"/>
                <a:gd name="connsiteX70" fmla="*/ 4576762 w 4712525"/>
                <a:gd name="connsiteY70" fmla="*/ 169085 h 2095518"/>
                <a:gd name="connsiteX71" fmla="*/ 4648198 w 4712525"/>
                <a:gd name="connsiteY71" fmla="*/ 76215 h 2095518"/>
                <a:gd name="connsiteX72" fmla="*/ 4712525 w 4712525"/>
                <a:gd name="connsiteY7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540792 w 4712525"/>
                <a:gd name="connsiteY34" fmla="*/ 1100152 h 2095518"/>
                <a:gd name="connsiteX35" fmla="*/ 2667000 w 4712525"/>
                <a:gd name="connsiteY35" fmla="*/ 1102536 h 2095518"/>
                <a:gd name="connsiteX36" fmla="*/ 2681286 w 4712525"/>
                <a:gd name="connsiteY36" fmla="*/ 1059671 h 2095518"/>
                <a:gd name="connsiteX37" fmla="*/ 2736054 w 4712525"/>
                <a:gd name="connsiteY37" fmla="*/ 1062052 h 2095518"/>
                <a:gd name="connsiteX38" fmla="*/ 2743198 w 4712525"/>
                <a:gd name="connsiteY38" fmla="*/ 1000140 h 2095518"/>
                <a:gd name="connsiteX39" fmla="*/ 2805110 w 4712525"/>
                <a:gd name="connsiteY39" fmla="*/ 1007284 h 2095518"/>
                <a:gd name="connsiteX40" fmla="*/ 2805111 w 4712525"/>
                <a:gd name="connsiteY40" fmla="*/ 959659 h 2095518"/>
                <a:gd name="connsiteX41" fmla="*/ 2852736 w 4712525"/>
                <a:gd name="connsiteY41" fmla="*/ 952515 h 2095518"/>
                <a:gd name="connsiteX42" fmla="*/ 2859879 w 4712525"/>
                <a:gd name="connsiteY42" fmla="*/ 902509 h 2095518"/>
                <a:gd name="connsiteX43" fmla="*/ 2974179 w 4712525"/>
                <a:gd name="connsiteY43" fmla="*/ 914415 h 2095518"/>
                <a:gd name="connsiteX44" fmla="*/ 2993229 w 4712525"/>
                <a:gd name="connsiteY44" fmla="*/ 864409 h 2095518"/>
                <a:gd name="connsiteX45" fmla="*/ 3045616 w 4712525"/>
                <a:gd name="connsiteY45" fmla="*/ 869171 h 2095518"/>
                <a:gd name="connsiteX46" fmla="*/ 3181347 w 4712525"/>
                <a:gd name="connsiteY46" fmla="*/ 802496 h 2095518"/>
                <a:gd name="connsiteX47" fmla="*/ 3228972 w 4712525"/>
                <a:gd name="connsiteY47" fmla="*/ 792971 h 2095518"/>
                <a:gd name="connsiteX48" fmla="*/ 3236117 w 4712525"/>
                <a:gd name="connsiteY48" fmla="*/ 766777 h 2095518"/>
                <a:gd name="connsiteX49" fmla="*/ 3333749 w 4712525"/>
                <a:gd name="connsiteY49" fmla="*/ 766778 h 2095518"/>
                <a:gd name="connsiteX50" fmla="*/ 3371849 w 4712525"/>
                <a:gd name="connsiteY50" fmla="*/ 712012 h 2095518"/>
                <a:gd name="connsiteX51" fmla="*/ 3407567 w 4712525"/>
                <a:gd name="connsiteY51" fmla="*/ 723915 h 2095518"/>
                <a:gd name="connsiteX52" fmla="*/ 3426616 w 4712525"/>
                <a:gd name="connsiteY52" fmla="*/ 659620 h 2095518"/>
                <a:gd name="connsiteX53" fmla="*/ 3505199 w 4712525"/>
                <a:gd name="connsiteY53" fmla="*/ 671527 h 2095518"/>
                <a:gd name="connsiteX54" fmla="*/ 3531392 w 4712525"/>
                <a:gd name="connsiteY54" fmla="*/ 623902 h 2095518"/>
                <a:gd name="connsiteX55" fmla="*/ 3562348 w 4712525"/>
                <a:gd name="connsiteY55" fmla="*/ 631046 h 2095518"/>
                <a:gd name="connsiteX56" fmla="*/ 3600448 w 4712525"/>
                <a:gd name="connsiteY56" fmla="*/ 583421 h 2095518"/>
                <a:gd name="connsiteX57" fmla="*/ 3664742 w 4712525"/>
                <a:gd name="connsiteY57" fmla="*/ 600090 h 2095518"/>
                <a:gd name="connsiteX58" fmla="*/ 3686173 w 4712525"/>
                <a:gd name="connsiteY58" fmla="*/ 569133 h 2095518"/>
                <a:gd name="connsiteX59" fmla="*/ 3750467 w 4712525"/>
                <a:gd name="connsiteY59" fmla="*/ 592946 h 2095518"/>
                <a:gd name="connsiteX60" fmla="*/ 3762373 w 4712525"/>
                <a:gd name="connsiteY60" fmla="*/ 552465 h 2095518"/>
                <a:gd name="connsiteX61" fmla="*/ 3843336 w 4712525"/>
                <a:gd name="connsiteY61" fmla="*/ 564371 h 2095518"/>
                <a:gd name="connsiteX62" fmla="*/ 3921919 w 4712525"/>
                <a:gd name="connsiteY62" fmla="*/ 542943 h 2095518"/>
                <a:gd name="connsiteX63" fmla="*/ 3967161 w 4712525"/>
                <a:gd name="connsiteY63" fmla="*/ 492933 h 2095518"/>
                <a:gd name="connsiteX64" fmla="*/ 4048123 w 4712525"/>
                <a:gd name="connsiteY64" fmla="*/ 481028 h 2095518"/>
                <a:gd name="connsiteX65" fmla="*/ 4131467 w 4712525"/>
                <a:gd name="connsiteY65" fmla="*/ 442927 h 2095518"/>
                <a:gd name="connsiteX66" fmla="*/ 4188617 w 4712525"/>
                <a:gd name="connsiteY66" fmla="*/ 378633 h 2095518"/>
                <a:gd name="connsiteX67" fmla="*/ 4264817 w 4712525"/>
                <a:gd name="connsiteY67" fmla="*/ 311959 h 2095518"/>
                <a:gd name="connsiteX68" fmla="*/ 4379117 w 4712525"/>
                <a:gd name="connsiteY68" fmla="*/ 259571 h 2095518"/>
                <a:gd name="connsiteX69" fmla="*/ 4500560 w 4712525"/>
                <a:gd name="connsiteY69" fmla="*/ 178609 h 2095518"/>
                <a:gd name="connsiteX70" fmla="*/ 4576762 w 4712525"/>
                <a:gd name="connsiteY70" fmla="*/ 169085 h 2095518"/>
                <a:gd name="connsiteX71" fmla="*/ 4648198 w 4712525"/>
                <a:gd name="connsiteY71" fmla="*/ 76215 h 2095518"/>
                <a:gd name="connsiteX72" fmla="*/ 4712525 w 4712525"/>
                <a:gd name="connsiteY7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667000 w 4712525"/>
                <a:gd name="connsiteY35" fmla="*/ 1102536 h 2095518"/>
                <a:gd name="connsiteX36" fmla="*/ 2681286 w 4712525"/>
                <a:gd name="connsiteY36" fmla="*/ 1059671 h 2095518"/>
                <a:gd name="connsiteX37" fmla="*/ 2736054 w 4712525"/>
                <a:gd name="connsiteY37" fmla="*/ 1062052 h 2095518"/>
                <a:gd name="connsiteX38" fmla="*/ 2743198 w 4712525"/>
                <a:gd name="connsiteY38" fmla="*/ 1000140 h 2095518"/>
                <a:gd name="connsiteX39" fmla="*/ 2805110 w 4712525"/>
                <a:gd name="connsiteY39" fmla="*/ 1007284 h 2095518"/>
                <a:gd name="connsiteX40" fmla="*/ 2805111 w 4712525"/>
                <a:gd name="connsiteY40" fmla="*/ 959659 h 2095518"/>
                <a:gd name="connsiteX41" fmla="*/ 2852736 w 4712525"/>
                <a:gd name="connsiteY41" fmla="*/ 952515 h 2095518"/>
                <a:gd name="connsiteX42" fmla="*/ 2859879 w 4712525"/>
                <a:gd name="connsiteY42" fmla="*/ 902509 h 2095518"/>
                <a:gd name="connsiteX43" fmla="*/ 2974179 w 4712525"/>
                <a:gd name="connsiteY43" fmla="*/ 914415 h 2095518"/>
                <a:gd name="connsiteX44" fmla="*/ 2993229 w 4712525"/>
                <a:gd name="connsiteY44" fmla="*/ 864409 h 2095518"/>
                <a:gd name="connsiteX45" fmla="*/ 3045616 w 4712525"/>
                <a:gd name="connsiteY45" fmla="*/ 869171 h 2095518"/>
                <a:gd name="connsiteX46" fmla="*/ 3181347 w 4712525"/>
                <a:gd name="connsiteY46" fmla="*/ 802496 h 2095518"/>
                <a:gd name="connsiteX47" fmla="*/ 3228972 w 4712525"/>
                <a:gd name="connsiteY47" fmla="*/ 792971 h 2095518"/>
                <a:gd name="connsiteX48" fmla="*/ 3236117 w 4712525"/>
                <a:gd name="connsiteY48" fmla="*/ 766777 h 2095518"/>
                <a:gd name="connsiteX49" fmla="*/ 3333749 w 4712525"/>
                <a:gd name="connsiteY49" fmla="*/ 766778 h 2095518"/>
                <a:gd name="connsiteX50" fmla="*/ 3371849 w 4712525"/>
                <a:gd name="connsiteY50" fmla="*/ 712012 h 2095518"/>
                <a:gd name="connsiteX51" fmla="*/ 3407567 w 4712525"/>
                <a:gd name="connsiteY51" fmla="*/ 723915 h 2095518"/>
                <a:gd name="connsiteX52" fmla="*/ 3426616 w 4712525"/>
                <a:gd name="connsiteY52" fmla="*/ 659620 h 2095518"/>
                <a:gd name="connsiteX53" fmla="*/ 3505199 w 4712525"/>
                <a:gd name="connsiteY53" fmla="*/ 671527 h 2095518"/>
                <a:gd name="connsiteX54" fmla="*/ 3531392 w 4712525"/>
                <a:gd name="connsiteY54" fmla="*/ 623902 h 2095518"/>
                <a:gd name="connsiteX55" fmla="*/ 3562348 w 4712525"/>
                <a:gd name="connsiteY55" fmla="*/ 631046 h 2095518"/>
                <a:gd name="connsiteX56" fmla="*/ 3600448 w 4712525"/>
                <a:gd name="connsiteY56" fmla="*/ 583421 h 2095518"/>
                <a:gd name="connsiteX57" fmla="*/ 3664742 w 4712525"/>
                <a:gd name="connsiteY57" fmla="*/ 600090 h 2095518"/>
                <a:gd name="connsiteX58" fmla="*/ 3686173 w 4712525"/>
                <a:gd name="connsiteY58" fmla="*/ 569133 h 2095518"/>
                <a:gd name="connsiteX59" fmla="*/ 3750467 w 4712525"/>
                <a:gd name="connsiteY59" fmla="*/ 592946 h 2095518"/>
                <a:gd name="connsiteX60" fmla="*/ 3762373 w 4712525"/>
                <a:gd name="connsiteY60" fmla="*/ 552465 h 2095518"/>
                <a:gd name="connsiteX61" fmla="*/ 3843336 w 4712525"/>
                <a:gd name="connsiteY61" fmla="*/ 564371 h 2095518"/>
                <a:gd name="connsiteX62" fmla="*/ 3921919 w 4712525"/>
                <a:gd name="connsiteY62" fmla="*/ 542943 h 2095518"/>
                <a:gd name="connsiteX63" fmla="*/ 3967161 w 4712525"/>
                <a:gd name="connsiteY63" fmla="*/ 492933 h 2095518"/>
                <a:gd name="connsiteX64" fmla="*/ 4048123 w 4712525"/>
                <a:gd name="connsiteY64" fmla="*/ 481028 h 2095518"/>
                <a:gd name="connsiteX65" fmla="*/ 4131467 w 4712525"/>
                <a:gd name="connsiteY65" fmla="*/ 442927 h 2095518"/>
                <a:gd name="connsiteX66" fmla="*/ 4188617 w 4712525"/>
                <a:gd name="connsiteY66" fmla="*/ 378633 h 2095518"/>
                <a:gd name="connsiteX67" fmla="*/ 4264817 w 4712525"/>
                <a:gd name="connsiteY67" fmla="*/ 311959 h 2095518"/>
                <a:gd name="connsiteX68" fmla="*/ 4379117 w 4712525"/>
                <a:gd name="connsiteY68" fmla="*/ 259571 h 2095518"/>
                <a:gd name="connsiteX69" fmla="*/ 4500560 w 4712525"/>
                <a:gd name="connsiteY69" fmla="*/ 178609 h 2095518"/>
                <a:gd name="connsiteX70" fmla="*/ 4576762 w 4712525"/>
                <a:gd name="connsiteY70" fmla="*/ 169085 h 2095518"/>
                <a:gd name="connsiteX71" fmla="*/ 4648198 w 4712525"/>
                <a:gd name="connsiteY71" fmla="*/ 76215 h 2095518"/>
                <a:gd name="connsiteX72" fmla="*/ 4712525 w 4712525"/>
                <a:gd name="connsiteY7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681286 w 4712525"/>
                <a:gd name="connsiteY36" fmla="*/ 1059671 h 2095518"/>
                <a:gd name="connsiteX37" fmla="*/ 2736054 w 4712525"/>
                <a:gd name="connsiteY37" fmla="*/ 1062052 h 2095518"/>
                <a:gd name="connsiteX38" fmla="*/ 2743198 w 4712525"/>
                <a:gd name="connsiteY38" fmla="*/ 1000140 h 2095518"/>
                <a:gd name="connsiteX39" fmla="*/ 2805110 w 4712525"/>
                <a:gd name="connsiteY39" fmla="*/ 1007284 h 2095518"/>
                <a:gd name="connsiteX40" fmla="*/ 2805111 w 4712525"/>
                <a:gd name="connsiteY40" fmla="*/ 959659 h 2095518"/>
                <a:gd name="connsiteX41" fmla="*/ 2852736 w 4712525"/>
                <a:gd name="connsiteY41" fmla="*/ 952515 h 2095518"/>
                <a:gd name="connsiteX42" fmla="*/ 2859879 w 4712525"/>
                <a:gd name="connsiteY42" fmla="*/ 902509 h 2095518"/>
                <a:gd name="connsiteX43" fmla="*/ 2974179 w 4712525"/>
                <a:gd name="connsiteY43" fmla="*/ 914415 h 2095518"/>
                <a:gd name="connsiteX44" fmla="*/ 2993229 w 4712525"/>
                <a:gd name="connsiteY44" fmla="*/ 864409 h 2095518"/>
                <a:gd name="connsiteX45" fmla="*/ 3045616 w 4712525"/>
                <a:gd name="connsiteY45" fmla="*/ 869171 h 2095518"/>
                <a:gd name="connsiteX46" fmla="*/ 3181347 w 4712525"/>
                <a:gd name="connsiteY46" fmla="*/ 802496 h 2095518"/>
                <a:gd name="connsiteX47" fmla="*/ 3228972 w 4712525"/>
                <a:gd name="connsiteY47" fmla="*/ 792971 h 2095518"/>
                <a:gd name="connsiteX48" fmla="*/ 3236117 w 4712525"/>
                <a:gd name="connsiteY48" fmla="*/ 766777 h 2095518"/>
                <a:gd name="connsiteX49" fmla="*/ 3333749 w 4712525"/>
                <a:gd name="connsiteY49" fmla="*/ 766778 h 2095518"/>
                <a:gd name="connsiteX50" fmla="*/ 3371849 w 4712525"/>
                <a:gd name="connsiteY50" fmla="*/ 712012 h 2095518"/>
                <a:gd name="connsiteX51" fmla="*/ 3407567 w 4712525"/>
                <a:gd name="connsiteY51" fmla="*/ 723915 h 2095518"/>
                <a:gd name="connsiteX52" fmla="*/ 3426616 w 4712525"/>
                <a:gd name="connsiteY52" fmla="*/ 659620 h 2095518"/>
                <a:gd name="connsiteX53" fmla="*/ 3505199 w 4712525"/>
                <a:gd name="connsiteY53" fmla="*/ 671527 h 2095518"/>
                <a:gd name="connsiteX54" fmla="*/ 3531392 w 4712525"/>
                <a:gd name="connsiteY54" fmla="*/ 623902 h 2095518"/>
                <a:gd name="connsiteX55" fmla="*/ 3562348 w 4712525"/>
                <a:gd name="connsiteY55" fmla="*/ 631046 h 2095518"/>
                <a:gd name="connsiteX56" fmla="*/ 3600448 w 4712525"/>
                <a:gd name="connsiteY56" fmla="*/ 583421 h 2095518"/>
                <a:gd name="connsiteX57" fmla="*/ 3664742 w 4712525"/>
                <a:gd name="connsiteY57" fmla="*/ 600090 h 2095518"/>
                <a:gd name="connsiteX58" fmla="*/ 3686173 w 4712525"/>
                <a:gd name="connsiteY58" fmla="*/ 569133 h 2095518"/>
                <a:gd name="connsiteX59" fmla="*/ 3750467 w 4712525"/>
                <a:gd name="connsiteY59" fmla="*/ 592946 h 2095518"/>
                <a:gd name="connsiteX60" fmla="*/ 3762373 w 4712525"/>
                <a:gd name="connsiteY60" fmla="*/ 552465 h 2095518"/>
                <a:gd name="connsiteX61" fmla="*/ 3843336 w 4712525"/>
                <a:gd name="connsiteY61" fmla="*/ 564371 h 2095518"/>
                <a:gd name="connsiteX62" fmla="*/ 3921919 w 4712525"/>
                <a:gd name="connsiteY62" fmla="*/ 542943 h 2095518"/>
                <a:gd name="connsiteX63" fmla="*/ 3967161 w 4712525"/>
                <a:gd name="connsiteY63" fmla="*/ 492933 h 2095518"/>
                <a:gd name="connsiteX64" fmla="*/ 4048123 w 4712525"/>
                <a:gd name="connsiteY64" fmla="*/ 481028 h 2095518"/>
                <a:gd name="connsiteX65" fmla="*/ 4131467 w 4712525"/>
                <a:gd name="connsiteY65" fmla="*/ 442927 h 2095518"/>
                <a:gd name="connsiteX66" fmla="*/ 4188617 w 4712525"/>
                <a:gd name="connsiteY66" fmla="*/ 378633 h 2095518"/>
                <a:gd name="connsiteX67" fmla="*/ 4264817 w 4712525"/>
                <a:gd name="connsiteY67" fmla="*/ 311959 h 2095518"/>
                <a:gd name="connsiteX68" fmla="*/ 4379117 w 4712525"/>
                <a:gd name="connsiteY68" fmla="*/ 259571 h 2095518"/>
                <a:gd name="connsiteX69" fmla="*/ 4500560 w 4712525"/>
                <a:gd name="connsiteY69" fmla="*/ 178609 h 2095518"/>
                <a:gd name="connsiteX70" fmla="*/ 4576762 w 4712525"/>
                <a:gd name="connsiteY70" fmla="*/ 169085 h 2095518"/>
                <a:gd name="connsiteX71" fmla="*/ 4648198 w 4712525"/>
                <a:gd name="connsiteY71" fmla="*/ 76215 h 2095518"/>
                <a:gd name="connsiteX72" fmla="*/ 4712525 w 4712525"/>
                <a:gd name="connsiteY7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736054 w 4712525"/>
                <a:gd name="connsiteY37" fmla="*/ 1062052 h 2095518"/>
                <a:gd name="connsiteX38" fmla="*/ 2743198 w 4712525"/>
                <a:gd name="connsiteY38" fmla="*/ 1000140 h 2095518"/>
                <a:gd name="connsiteX39" fmla="*/ 2805110 w 4712525"/>
                <a:gd name="connsiteY39" fmla="*/ 1007284 h 2095518"/>
                <a:gd name="connsiteX40" fmla="*/ 2805111 w 4712525"/>
                <a:gd name="connsiteY40" fmla="*/ 959659 h 2095518"/>
                <a:gd name="connsiteX41" fmla="*/ 2852736 w 4712525"/>
                <a:gd name="connsiteY41" fmla="*/ 952515 h 2095518"/>
                <a:gd name="connsiteX42" fmla="*/ 2859879 w 4712525"/>
                <a:gd name="connsiteY42" fmla="*/ 902509 h 2095518"/>
                <a:gd name="connsiteX43" fmla="*/ 2974179 w 4712525"/>
                <a:gd name="connsiteY43" fmla="*/ 914415 h 2095518"/>
                <a:gd name="connsiteX44" fmla="*/ 2993229 w 4712525"/>
                <a:gd name="connsiteY44" fmla="*/ 864409 h 2095518"/>
                <a:gd name="connsiteX45" fmla="*/ 3045616 w 4712525"/>
                <a:gd name="connsiteY45" fmla="*/ 869171 h 2095518"/>
                <a:gd name="connsiteX46" fmla="*/ 3181347 w 4712525"/>
                <a:gd name="connsiteY46" fmla="*/ 802496 h 2095518"/>
                <a:gd name="connsiteX47" fmla="*/ 3228972 w 4712525"/>
                <a:gd name="connsiteY47" fmla="*/ 792971 h 2095518"/>
                <a:gd name="connsiteX48" fmla="*/ 3236117 w 4712525"/>
                <a:gd name="connsiteY48" fmla="*/ 766777 h 2095518"/>
                <a:gd name="connsiteX49" fmla="*/ 3333749 w 4712525"/>
                <a:gd name="connsiteY49" fmla="*/ 766778 h 2095518"/>
                <a:gd name="connsiteX50" fmla="*/ 3371849 w 4712525"/>
                <a:gd name="connsiteY50" fmla="*/ 712012 h 2095518"/>
                <a:gd name="connsiteX51" fmla="*/ 3407567 w 4712525"/>
                <a:gd name="connsiteY51" fmla="*/ 723915 h 2095518"/>
                <a:gd name="connsiteX52" fmla="*/ 3426616 w 4712525"/>
                <a:gd name="connsiteY52" fmla="*/ 659620 h 2095518"/>
                <a:gd name="connsiteX53" fmla="*/ 3505199 w 4712525"/>
                <a:gd name="connsiteY53" fmla="*/ 671527 h 2095518"/>
                <a:gd name="connsiteX54" fmla="*/ 3531392 w 4712525"/>
                <a:gd name="connsiteY54" fmla="*/ 623902 h 2095518"/>
                <a:gd name="connsiteX55" fmla="*/ 3562348 w 4712525"/>
                <a:gd name="connsiteY55" fmla="*/ 631046 h 2095518"/>
                <a:gd name="connsiteX56" fmla="*/ 3600448 w 4712525"/>
                <a:gd name="connsiteY56" fmla="*/ 583421 h 2095518"/>
                <a:gd name="connsiteX57" fmla="*/ 3664742 w 4712525"/>
                <a:gd name="connsiteY57" fmla="*/ 600090 h 2095518"/>
                <a:gd name="connsiteX58" fmla="*/ 3686173 w 4712525"/>
                <a:gd name="connsiteY58" fmla="*/ 569133 h 2095518"/>
                <a:gd name="connsiteX59" fmla="*/ 3750467 w 4712525"/>
                <a:gd name="connsiteY59" fmla="*/ 592946 h 2095518"/>
                <a:gd name="connsiteX60" fmla="*/ 3762373 w 4712525"/>
                <a:gd name="connsiteY60" fmla="*/ 552465 h 2095518"/>
                <a:gd name="connsiteX61" fmla="*/ 3843336 w 4712525"/>
                <a:gd name="connsiteY61" fmla="*/ 564371 h 2095518"/>
                <a:gd name="connsiteX62" fmla="*/ 3921919 w 4712525"/>
                <a:gd name="connsiteY62" fmla="*/ 542943 h 2095518"/>
                <a:gd name="connsiteX63" fmla="*/ 3967161 w 4712525"/>
                <a:gd name="connsiteY63" fmla="*/ 492933 h 2095518"/>
                <a:gd name="connsiteX64" fmla="*/ 4048123 w 4712525"/>
                <a:gd name="connsiteY64" fmla="*/ 481028 h 2095518"/>
                <a:gd name="connsiteX65" fmla="*/ 4131467 w 4712525"/>
                <a:gd name="connsiteY65" fmla="*/ 442927 h 2095518"/>
                <a:gd name="connsiteX66" fmla="*/ 4188617 w 4712525"/>
                <a:gd name="connsiteY66" fmla="*/ 378633 h 2095518"/>
                <a:gd name="connsiteX67" fmla="*/ 4264817 w 4712525"/>
                <a:gd name="connsiteY67" fmla="*/ 311959 h 2095518"/>
                <a:gd name="connsiteX68" fmla="*/ 4379117 w 4712525"/>
                <a:gd name="connsiteY68" fmla="*/ 259571 h 2095518"/>
                <a:gd name="connsiteX69" fmla="*/ 4500560 w 4712525"/>
                <a:gd name="connsiteY69" fmla="*/ 178609 h 2095518"/>
                <a:gd name="connsiteX70" fmla="*/ 4576762 w 4712525"/>
                <a:gd name="connsiteY70" fmla="*/ 169085 h 2095518"/>
                <a:gd name="connsiteX71" fmla="*/ 4648198 w 4712525"/>
                <a:gd name="connsiteY71" fmla="*/ 76215 h 2095518"/>
                <a:gd name="connsiteX72" fmla="*/ 4712525 w 4712525"/>
                <a:gd name="connsiteY7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743198 w 4712525"/>
                <a:gd name="connsiteY37" fmla="*/ 1000140 h 2095518"/>
                <a:gd name="connsiteX38" fmla="*/ 2805110 w 4712525"/>
                <a:gd name="connsiteY38" fmla="*/ 1007284 h 2095518"/>
                <a:gd name="connsiteX39" fmla="*/ 2805111 w 4712525"/>
                <a:gd name="connsiteY39" fmla="*/ 959659 h 2095518"/>
                <a:gd name="connsiteX40" fmla="*/ 2852736 w 4712525"/>
                <a:gd name="connsiteY40" fmla="*/ 952515 h 2095518"/>
                <a:gd name="connsiteX41" fmla="*/ 2859879 w 4712525"/>
                <a:gd name="connsiteY41" fmla="*/ 902509 h 2095518"/>
                <a:gd name="connsiteX42" fmla="*/ 2974179 w 4712525"/>
                <a:gd name="connsiteY42" fmla="*/ 914415 h 2095518"/>
                <a:gd name="connsiteX43" fmla="*/ 2993229 w 4712525"/>
                <a:gd name="connsiteY43" fmla="*/ 864409 h 2095518"/>
                <a:gd name="connsiteX44" fmla="*/ 3045616 w 4712525"/>
                <a:gd name="connsiteY44" fmla="*/ 869171 h 2095518"/>
                <a:gd name="connsiteX45" fmla="*/ 3181347 w 4712525"/>
                <a:gd name="connsiteY45" fmla="*/ 802496 h 2095518"/>
                <a:gd name="connsiteX46" fmla="*/ 3228972 w 4712525"/>
                <a:gd name="connsiteY46" fmla="*/ 792971 h 2095518"/>
                <a:gd name="connsiteX47" fmla="*/ 3236117 w 4712525"/>
                <a:gd name="connsiteY47" fmla="*/ 766777 h 2095518"/>
                <a:gd name="connsiteX48" fmla="*/ 3333749 w 4712525"/>
                <a:gd name="connsiteY48" fmla="*/ 766778 h 2095518"/>
                <a:gd name="connsiteX49" fmla="*/ 3371849 w 4712525"/>
                <a:gd name="connsiteY49" fmla="*/ 712012 h 2095518"/>
                <a:gd name="connsiteX50" fmla="*/ 3407567 w 4712525"/>
                <a:gd name="connsiteY50" fmla="*/ 723915 h 2095518"/>
                <a:gd name="connsiteX51" fmla="*/ 3426616 w 4712525"/>
                <a:gd name="connsiteY51" fmla="*/ 659620 h 2095518"/>
                <a:gd name="connsiteX52" fmla="*/ 3505199 w 4712525"/>
                <a:gd name="connsiteY52" fmla="*/ 671527 h 2095518"/>
                <a:gd name="connsiteX53" fmla="*/ 3531392 w 4712525"/>
                <a:gd name="connsiteY53" fmla="*/ 623902 h 2095518"/>
                <a:gd name="connsiteX54" fmla="*/ 3562348 w 4712525"/>
                <a:gd name="connsiteY54" fmla="*/ 631046 h 2095518"/>
                <a:gd name="connsiteX55" fmla="*/ 3600448 w 4712525"/>
                <a:gd name="connsiteY55" fmla="*/ 583421 h 2095518"/>
                <a:gd name="connsiteX56" fmla="*/ 3664742 w 4712525"/>
                <a:gd name="connsiteY56" fmla="*/ 600090 h 2095518"/>
                <a:gd name="connsiteX57" fmla="*/ 3686173 w 4712525"/>
                <a:gd name="connsiteY57" fmla="*/ 569133 h 2095518"/>
                <a:gd name="connsiteX58" fmla="*/ 3750467 w 4712525"/>
                <a:gd name="connsiteY58" fmla="*/ 592946 h 2095518"/>
                <a:gd name="connsiteX59" fmla="*/ 3762373 w 4712525"/>
                <a:gd name="connsiteY59" fmla="*/ 552465 h 2095518"/>
                <a:gd name="connsiteX60" fmla="*/ 3843336 w 4712525"/>
                <a:gd name="connsiteY60" fmla="*/ 564371 h 2095518"/>
                <a:gd name="connsiteX61" fmla="*/ 3921919 w 4712525"/>
                <a:gd name="connsiteY61" fmla="*/ 542943 h 2095518"/>
                <a:gd name="connsiteX62" fmla="*/ 3967161 w 4712525"/>
                <a:gd name="connsiteY62" fmla="*/ 492933 h 2095518"/>
                <a:gd name="connsiteX63" fmla="*/ 4048123 w 4712525"/>
                <a:gd name="connsiteY63" fmla="*/ 481028 h 2095518"/>
                <a:gd name="connsiteX64" fmla="*/ 4131467 w 4712525"/>
                <a:gd name="connsiteY64" fmla="*/ 442927 h 2095518"/>
                <a:gd name="connsiteX65" fmla="*/ 4188617 w 4712525"/>
                <a:gd name="connsiteY65" fmla="*/ 378633 h 2095518"/>
                <a:gd name="connsiteX66" fmla="*/ 4264817 w 4712525"/>
                <a:gd name="connsiteY66" fmla="*/ 311959 h 2095518"/>
                <a:gd name="connsiteX67" fmla="*/ 4379117 w 4712525"/>
                <a:gd name="connsiteY67" fmla="*/ 259571 h 2095518"/>
                <a:gd name="connsiteX68" fmla="*/ 4500560 w 4712525"/>
                <a:gd name="connsiteY68" fmla="*/ 178609 h 2095518"/>
                <a:gd name="connsiteX69" fmla="*/ 4576762 w 4712525"/>
                <a:gd name="connsiteY69" fmla="*/ 169085 h 2095518"/>
                <a:gd name="connsiteX70" fmla="*/ 4648198 w 4712525"/>
                <a:gd name="connsiteY70" fmla="*/ 76215 h 2095518"/>
                <a:gd name="connsiteX71" fmla="*/ 4712525 w 4712525"/>
                <a:gd name="connsiteY71"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805110 w 4712525"/>
                <a:gd name="connsiteY38" fmla="*/ 1007284 h 2095518"/>
                <a:gd name="connsiteX39" fmla="*/ 2805111 w 4712525"/>
                <a:gd name="connsiteY39" fmla="*/ 959659 h 2095518"/>
                <a:gd name="connsiteX40" fmla="*/ 2852736 w 4712525"/>
                <a:gd name="connsiteY40" fmla="*/ 952515 h 2095518"/>
                <a:gd name="connsiteX41" fmla="*/ 2859879 w 4712525"/>
                <a:gd name="connsiteY41" fmla="*/ 902509 h 2095518"/>
                <a:gd name="connsiteX42" fmla="*/ 2974179 w 4712525"/>
                <a:gd name="connsiteY42" fmla="*/ 914415 h 2095518"/>
                <a:gd name="connsiteX43" fmla="*/ 2993229 w 4712525"/>
                <a:gd name="connsiteY43" fmla="*/ 864409 h 2095518"/>
                <a:gd name="connsiteX44" fmla="*/ 3045616 w 4712525"/>
                <a:gd name="connsiteY44" fmla="*/ 869171 h 2095518"/>
                <a:gd name="connsiteX45" fmla="*/ 3181347 w 4712525"/>
                <a:gd name="connsiteY45" fmla="*/ 802496 h 2095518"/>
                <a:gd name="connsiteX46" fmla="*/ 3228972 w 4712525"/>
                <a:gd name="connsiteY46" fmla="*/ 792971 h 2095518"/>
                <a:gd name="connsiteX47" fmla="*/ 3236117 w 4712525"/>
                <a:gd name="connsiteY47" fmla="*/ 766777 h 2095518"/>
                <a:gd name="connsiteX48" fmla="*/ 3333749 w 4712525"/>
                <a:gd name="connsiteY48" fmla="*/ 766778 h 2095518"/>
                <a:gd name="connsiteX49" fmla="*/ 3371849 w 4712525"/>
                <a:gd name="connsiteY49" fmla="*/ 712012 h 2095518"/>
                <a:gd name="connsiteX50" fmla="*/ 3407567 w 4712525"/>
                <a:gd name="connsiteY50" fmla="*/ 723915 h 2095518"/>
                <a:gd name="connsiteX51" fmla="*/ 3426616 w 4712525"/>
                <a:gd name="connsiteY51" fmla="*/ 659620 h 2095518"/>
                <a:gd name="connsiteX52" fmla="*/ 3505199 w 4712525"/>
                <a:gd name="connsiteY52" fmla="*/ 671527 h 2095518"/>
                <a:gd name="connsiteX53" fmla="*/ 3531392 w 4712525"/>
                <a:gd name="connsiteY53" fmla="*/ 623902 h 2095518"/>
                <a:gd name="connsiteX54" fmla="*/ 3562348 w 4712525"/>
                <a:gd name="connsiteY54" fmla="*/ 631046 h 2095518"/>
                <a:gd name="connsiteX55" fmla="*/ 3600448 w 4712525"/>
                <a:gd name="connsiteY55" fmla="*/ 583421 h 2095518"/>
                <a:gd name="connsiteX56" fmla="*/ 3664742 w 4712525"/>
                <a:gd name="connsiteY56" fmla="*/ 600090 h 2095518"/>
                <a:gd name="connsiteX57" fmla="*/ 3686173 w 4712525"/>
                <a:gd name="connsiteY57" fmla="*/ 569133 h 2095518"/>
                <a:gd name="connsiteX58" fmla="*/ 3750467 w 4712525"/>
                <a:gd name="connsiteY58" fmla="*/ 592946 h 2095518"/>
                <a:gd name="connsiteX59" fmla="*/ 3762373 w 4712525"/>
                <a:gd name="connsiteY59" fmla="*/ 552465 h 2095518"/>
                <a:gd name="connsiteX60" fmla="*/ 3843336 w 4712525"/>
                <a:gd name="connsiteY60" fmla="*/ 564371 h 2095518"/>
                <a:gd name="connsiteX61" fmla="*/ 3921919 w 4712525"/>
                <a:gd name="connsiteY61" fmla="*/ 542943 h 2095518"/>
                <a:gd name="connsiteX62" fmla="*/ 3967161 w 4712525"/>
                <a:gd name="connsiteY62" fmla="*/ 492933 h 2095518"/>
                <a:gd name="connsiteX63" fmla="*/ 4048123 w 4712525"/>
                <a:gd name="connsiteY63" fmla="*/ 481028 h 2095518"/>
                <a:gd name="connsiteX64" fmla="*/ 4131467 w 4712525"/>
                <a:gd name="connsiteY64" fmla="*/ 442927 h 2095518"/>
                <a:gd name="connsiteX65" fmla="*/ 4188617 w 4712525"/>
                <a:gd name="connsiteY65" fmla="*/ 378633 h 2095518"/>
                <a:gd name="connsiteX66" fmla="*/ 4264817 w 4712525"/>
                <a:gd name="connsiteY66" fmla="*/ 311959 h 2095518"/>
                <a:gd name="connsiteX67" fmla="*/ 4379117 w 4712525"/>
                <a:gd name="connsiteY67" fmla="*/ 259571 h 2095518"/>
                <a:gd name="connsiteX68" fmla="*/ 4500560 w 4712525"/>
                <a:gd name="connsiteY68" fmla="*/ 178609 h 2095518"/>
                <a:gd name="connsiteX69" fmla="*/ 4576762 w 4712525"/>
                <a:gd name="connsiteY69" fmla="*/ 169085 h 2095518"/>
                <a:gd name="connsiteX70" fmla="*/ 4648198 w 4712525"/>
                <a:gd name="connsiteY70" fmla="*/ 76215 h 2095518"/>
                <a:gd name="connsiteX71" fmla="*/ 4712525 w 4712525"/>
                <a:gd name="connsiteY71"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805110 w 4712525"/>
                <a:gd name="connsiteY38" fmla="*/ 1007284 h 2095518"/>
                <a:gd name="connsiteX39" fmla="*/ 2852736 w 4712525"/>
                <a:gd name="connsiteY39" fmla="*/ 952515 h 2095518"/>
                <a:gd name="connsiteX40" fmla="*/ 2859879 w 4712525"/>
                <a:gd name="connsiteY40" fmla="*/ 902509 h 2095518"/>
                <a:gd name="connsiteX41" fmla="*/ 2974179 w 4712525"/>
                <a:gd name="connsiteY41" fmla="*/ 914415 h 2095518"/>
                <a:gd name="connsiteX42" fmla="*/ 2993229 w 4712525"/>
                <a:gd name="connsiteY42" fmla="*/ 864409 h 2095518"/>
                <a:gd name="connsiteX43" fmla="*/ 3045616 w 4712525"/>
                <a:gd name="connsiteY43" fmla="*/ 869171 h 2095518"/>
                <a:gd name="connsiteX44" fmla="*/ 3181347 w 4712525"/>
                <a:gd name="connsiteY44" fmla="*/ 802496 h 2095518"/>
                <a:gd name="connsiteX45" fmla="*/ 3228972 w 4712525"/>
                <a:gd name="connsiteY45" fmla="*/ 792971 h 2095518"/>
                <a:gd name="connsiteX46" fmla="*/ 3236117 w 4712525"/>
                <a:gd name="connsiteY46" fmla="*/ 766777 h 2095518"/>
                <a:gd name="connsiteX47" fmla="*/ 3333749 w 4712525"/>
                <a:gd name="connsiteY47" fmla="*/ 766778 h 2095518"/>
                <a:gd name="connsiteX48" fmla="*/ 3371849 w 4712525"/>
                <a:gd name="connsiteY48" fmla="*/ 712012 h 2095518"/>
                <a:gd name="connsiteX49" fmla="*/ 3407567 w 4712525"/>
                <a:gd name="connsiteY49" fmla="*/ 723915 h 2095518"/>
                <a:gd name="connsiteX50" fmla="*/ 3426616 w 4712525"/>
                <a:gd name="connsiteY50" fmla="*/ 659620 h 2095518"/>
                <a:gd name="connsiteX51" fmla="*/ 3505199 w 4712525"/>
                <a:gd name="connsiteY51" fmla="*/ 671527 h 2095518"/>
                <a:gd name="connsiteX52" fmla="*/ 3531392 w 4712525"/>
                <a:gd name="connsiteY52" fmla="*/ 623902 h 2095518"/>
                <a:gd name="connsiteX53" fmla="*/ 3562348 w 4712525"/>
                <a:gd name="connsiteY53" fmla="*/ 631046 h 2095518"/>
                <a:gd name="connsiteX54" fmla="*/ 3600448 w 4712525"/>
                <a:gd name="connsiteY54" fmla="*/ 583421 h 2095518"/>
                <a:gd name="connsiteX55" fmla="*/ 3664742 w 4712525"/>
                <a:gd name="connsiteY55" fmla="*/ 600090 h 2095518"/>
                <a:gd name="connsiteX56" fmla="*/ 3686173 w 4712525"/>
                <a:gd name="connsiteY56" fmla="*/ 569133 h 2095518"/>
                <a:gd name="connsiteX57" fmla="*/ 3750467 w 4712525"/>
                <a:gd name="connsiteY57" fmla="*/ 592946 h 2095518"/>
                <a:gd name="connsiteX58" fmla="*/ 3762373 w 4712525"/>
                <a:gd name="connsiteY58" fmla="*/ 552465 h 2095518"/>
                <a:gd name="connsiteX59" fmla="*/ 3843336 w 4712525"/>
                <a:gd name="connsiteY59" fmla="*/ 564371 h 2095518"/>
                <a:gd name="connsiteX60" fmla="*/ 3921919 w 4712525"/>
                <a:gd name="connsiteY60" fmla="*/ 542943 h 2095518"/>
                <a:gd name="connsiteX61" fmla="*/ 3967161 w 4712525"/>
                <a:gd name="connsiteY61" fmla="*/ 492933 h 2095518"/>
                <a:gd name="connsiteX62" fmla="*/ 4048123 w 4712525"/>
                <a:gd name="connsiteY62" fmla="*/ 481028 h 2095518"/>
                <a:gd name="connsiteX63" fmla="*/ 4131467 w 4712525"/>
                <a:gd name="connsiteY63" fmla="*/ 442927 h 2095518"/>
                <a:gd name="connsiteX64" fmla="*/ 4188617 w 4712525"/>
                <a:gd name="connsiteY64" fmla="*/ 378633 h 2095518"/>
                <a:gd name="connsiteX65" fmla="*/ 4264817 w 4712525"/>
                <a:gd name="connsiteY65" fmla="*/ 311959 h 2095518"/>
                <a:gd name="connsiteX66" fmla="*/ 4379117 w 4712525"/>
                <a:gd name="connsiteY66" fmla="*/ 259571 h 2095518"/>
                <a:gd name="connsiteX67" fmla="*/ 4500560 w 4712525"/>
                <a:gd name="connsiteY67" fmla="*/ 178609 h 2095518"/>
                <a:gd name="connsiteX68" fmla="*/ 4576762 w 4712525"/>
                <a:gd name="connsiteY68" fmla="*/ 169085 h 2095518"/>
                <a:gd name="connsiteX69" fmla="*/ 4648198 w 4712525"/>
                <a:gd name="connsiteY69" fmla="*/ 76215 h 2095518"/>
                <a:gd name="connsiteX70" fmla="*/ 4712525 w 4712525"/>
                <a:gd name="connsiteY70"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805110 w 4712525"/>
                <a:gd name="connsiteY38" fmla="*/ 1007284 h 2095518"/>
                <a:gd name="connsiteX39" fmla="*/ 2852736 w 4712525"/>
                <a:gd name="connsiteY39" fmla="*/ 952515 h 2095518"/>
                <a:gd name="connsiteX40" fmla="*/ 2974179 w 4712525"/>
                <a:gd name="connsiteY40" fmla="*/ 914415 h 2095518"/>
                <a:gd name="connsiteX41" fmla="*/ 2993229 w 4712525"/>
                <a:gd name="connsiteY41" fmla="*/ 864409 h 2095518"/>
                <a:gd name="connsiteX42" fmla="*/ 3045616 w 4712525"/>
                <a:gd name="connsiteY42" fmla="*/ 869171 h 2095518"/>
                <a:gd name="connsiteX43" fmla="*/ 3181347 w 4712525"/>
                <a:gd name="connsiteY43" fmla="*/ 802496 h 2095518"/>
                <a:gd name="connsiteX44" fmla="*/ 3228972 w 4712525"/>
                <a:gd name="connsiteY44" fmla="*/ 792971 h 2095518"/>
                <a:gd name="connsiteX45" fmla="*/ 3236117 w 4712525"/>
                <a:gd name="connsiteY45" fmla="*/ 766777 h 2095518"/>
                <a:gd name="connsiteX46" fmla="*/ 3333749 w 4712525"/>
                <a:gd name="connsiteY46" fmla="*/ 766778 h 2095518"/>
                <a:gd name="connsiteX47" fmla="*/ 3371849 w 4712525"/>
                <a:gd name="connsiteY47" fmla="*/ 712012 h 2095518"/>
                <a:gd name="connsiteX48" fmla="*/ 3407567 w 4712525"/>
                <a:gd name="connsiteY48" fmla="*/ 723915 h 2095518"/>
                <a:gd name="connsiteX49" fmla="*/ 3426616 w 4712525"/>
                <a:gd name="connsiteY49" fmla="*/ 659620 h 2095518"/>
                <a:gd name="connsiteX50" fmla="*/ 3505199 w 4712525"/>
                <a:gd name="connsiteY50" fmla="*/ 671527 h 2095518"/>
                <a:gd name="connsiteX51" fmla="*/ 3531392 w 4712525"/>
                <a:gd name="connsiteY51" fmla="*/ 623902 h 2095518"/>
                <a:gd name="connsiteX52" fmla="*/ 3562348 w 4712525"/>
                <a:gd name="connsiteY52" fmla="*/ 631046 h 2095518"/>
                <a:gd name="connsiteX53" fmla="*/ 3600448 w 4712525"/>
                <a:gd name="connsiteY53" fmla="*/ 583421 h 2095518"/>
                <a:gd name="connsiteX54" fmla="*/ 3664742 w 4712525"/>
                <a:gd name="connsiteY54" fmla="*/ 600090 h 2095518"/>
                <a:gd name="connsiteX55" fmla="*/ 3686173 w 4712525"/>
                <a:gd name="connsiteY55" fmla="*/ 569133 h 2095518"/>
                <a:gd name="connsiteX56" fmla="*/ 3750467 w 4712525"/>
                <a:gd name="connsiteY56" fmla="*/ 592946 h 2095518"/>
                <a:gd name="connsiteX57" fmla="*/ 3762373 w 4712525"/>
                <a:gd name="connsiteY57" fmla="*/ 552465 h 2095518"/>
                <a:gd name="connsiteX58" fmla="*/ 3843336 w 4712525"/>
                <a:gd name="connsiteY58" fmla="*/ 564371 h 2095518"/>
                <a:gd name="connsiteX59" fmla="*/ 3921919 w 4712525"/>
                <a:gd name="connsiteY59" fmla="*/ 542943 h 2095518"/>
                <a:gd name="connsiteX60" fmla="*/ 3967161 w 4712525"/>
                <a:gd name="connsiteY60" fmla="*/ 492933 h 2095518"/>
                <a:gd name="connsiteX61" fmla="*/ 4048123 w 4712525"/>
                <a:gd name="connsiteY61" fmla="*/ 481028 h 2095518"/>
                <a:gd name="connsiteX62" fmla="*/ 4131467 w 4712525"/>
                <a:gd name="connsiteY62" fmla="*/ 442927 h 2095518"/>
                <a:gd name="connsiteX63" fmla="*/ 4188617 w 4712525"/>
                <a:gd name="connsiteY63" fmla="*/ 378633 h 2095518"/>
                <a:gd name="connsiteX64" fmla="*/ 4264817 w 4712525"/>
                <a:gd name="connsiteY64" fmla="*/ 311959 h 2095518"/>
                <a:gd name="connsiteX65" fmla="*/ 4379117 w 4712525"/>
                <a:gd name="connsiteY65" fmla="*/ 259571 h 2095518"/>
                <a:gd name="connsiteX66" fmla="*/ 4500560 w 4712525"/>
                <a:gd name="connsiteY66" fmla="*/ 178609 h 2095518"/>
                <a:gd name="connsiteX67" fmla="*/ 4576762 w 4712525"/>
                <a:gd name="connsiteY67" fmla="*/ 169085 h 2095518"/>
                <a:gd name="connsiteX68" fmla="*/ 4648198 w 4712525"/>
                <a:gd name="connsiteY68" fmla="*/ 76215 h 2095518"/>
                <a:gd name="connsiteX69" fmla="*/ 4712525 w 4712525"/>
                <a:gd name="connsiteY69"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805110 w 4712525"/>
                <a:gd name="connsiteY38" fmla="*/ 1007284 h 2095518"/>
                <a:gd name="connsiteX39" fmla="*/ 2974179 w 4712525"/>
                <a:gd name="connsiteY39" fmla="*/ 914415 h 2095518"/>
                <a:gd name="connsiteX40" fmla="*/ 2993229 w 4712525"/>
                <a:gd name="connsiteY40" fmla="*/ 864409 h 2095518"/>
                <a:gd name="connsiteX41" fmla="*/ 3045616 w 4712525"/>
                <a:gd name="connsiteY41" fmla="*/ 869171 h 2095518"/>
                <a:gd name="connsiteX42" fmla="*/ 3181347 w 4712525"/>
                <a:gd name="connsiteY42" fmla="*/ 802496 h 2095518"/>
                <a:gd name="connsiteX43" fmla="*/ 3228972 w 4712525"/>
                <a:gd name="connsiteY43" fmla="*/ 792971 h 2095518"/>
                <a:gd name="connsiteX44" fmla="*/ 3236117 w 4712525"/>
                <a:gd name="connsiteY44" fmla="*/ 766777 h 2095518"/>
                <a:gd name="connsiteX45" fmla="*/ 3333749 w 4712525"/>
                <a:gd name="connsiteY45" fmla="*/ 766778 h 2095518"/>
                <a:gd name="connsiteX46" fmla="*/ 3371849 w 4712525"/>
                <a:gd name="connsiteY46" fmla="*/ 712012 h 2095518"/>
                <a:gd name="connsiteX47" fmla="*/ 3407567 w 4712525"/>
                <a:gd name="connsiteY47" fmla="*/ 723915 h 2095518"/>
                <a:gd name="connsiteX48" fmla="*/ 3426616 w 4712525"/>
                <a:gd name="connsiteY48" fmla="*/ 659620 h 2095518"/>
                <a:gd name="connsiteX49" fmla="*/ 3505199 w 4712525"/>
                <a:gd name="connsiteY49" fmla="*/ 671527 h 2095518"/>
                <a:gd name="connsiteX50" fmla="*/ 3531392 w 4712525"/>
                <a:gd name="connsiteY50" fmla="*/ 623902 h 2095518"/>
                <a:gd name="connsiteX51" fmla="*/ 3562348 w 4712525"/>
                <a:gd name="connsiteY51" fmla="*/ 631046 h 2095518"/>
                <a:gd name="connsiteX52" fmla="*/ 3600448 w 4712525"/>
                <a:gd name="connsiteY52" fmla="*/ 583421 h 2095518"/>
                <a:gd name="connsiteX53" fmla="*/ 3664742 w 4712525"/>
                <a:gd name="connsiteY53" fmla="*/ 600090 h 2095518"/>
                <a:gd name="connsiteX54" fmla="*/ 3686173 w 4712525"/>
                <a:gd name="connsiteY54" fmla="*/ 569133 h 2095518"/>
                <a:gd name="connsiteX55" fmla="*/ 3750467 w 4712525"/>
                <a:gd name="connsiteY55" fmla="*/ 592946 h 2095518"/>
                <a:gd name="connsiteX56" fmla="*/ 3762373 w 4712525"/>
                <a:gd name="connsiteY56" fmla="*/ 552465 h 2095518"/>
                <a:gd name="connsiteX57" fmla="*/ 3843336 w 4712525"/>
                <a:gd name="connsiteY57" fmla="*/ 564371 h 2095518"/>
                <a:gd name="connsiteX58" fmla="*/ 3921919 w 4712525"/>
                <a:gd name="connsiteY58" fmla="*/ 542943 h 2095518"/>
                <a:gd name="connsiteX59" fmla="*/ 3967161 w 4712525"/>
                <a:gd name="connsiteY59" fmla="*/ 492933 h 2095518"/>
                <a:gd name="connsiteX60" fmla="*/ 4048123 w 4712525"/>
                <a:gd name="connsiteY60" fmla="*/ 481028 h 2095518"/>
                <a:gd name="connsiteX61" fmla="*/ 4131467 w 4712525"/>
                <a:gd name="connsiteY61" fmla="*/ 442927 h 2095518"/>
                <a:gd name="connsiteX62" fmla="*/ 4188617 w 4712525"/>
                <a:gd name="connsiteY62" fmla="*/ 378633 h 2095518"/>
                <a:gd name="connsiteX63" fmla="*/ 4264817 w 4712525"/>
                <a:gd name="connsiteY63" fmla="*/ 311959 h 2095518"/>
                <a:gd name="connsiteX64" fmla="*/ 4379117 w 4712525"/>
                <a:gd name="connsiteY64" fmla="*/ 259571 h 2095518"/>
                <a:gd name="connsiteX65" fmla="*/ 4500560 w 4712525"/>
                <a:gd name="connsiteY65" fmla="*/ 178609 h 2095518"/>
                <a:gd name="connsiteX66" fmla="*/ 4576762 w 4712525"/>
                <a:gd name="connsiteY66" fmla="*/ 169085 h 2095518"/>
                <a:gd name="connsiteX67" fmla="*/ 4648198 w 4712525"/>
                <a:gd name="connsiteY67" fmla="*/ 76215 h 2095518"/>
                <a:gd name="connsiteX68" fmla="*/ 4712525 w 4712525"/>
                <a:gd name="connsiteY68"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4179 w 4712525"/>
                <a:gd name="connsiteY38" fmla="*/ 914415 h 2095518"/>
                <a:gd name="connsiteX39" fmla="*/ 2993229 w 4712525"/>
                <a:gd name="connsiteY39" fmla="*/ 864409 h 2095518"/>
                <a:gd name="connsiteX40" fmla="*/ 3045616 w 4712525"/>
                <a:gd name="connsiteY40" fmla="*/ 869171 h 2095518"/>
                <a:gd name="connsiteX41" fmla="*/ 3181347 w 4712525"/>
                <a:gd name="connsiteY41" fmla="*/ 802496 h 2095518"/>
                <a:gd name="connsiteX42" fmla="*/ 3228972 w 4712525"/>
                <a:gd name="connsiteY42" fmla="*/ 792971 h 2095518"/>
                <a:gd name="connsiteX43" fmla="*/ 3236117 w 4712525"/>
                <a:gd name="connsiteY43" fmla="*/ 766777 h 2095518"/>
                <a:gd name="connsiteX44" fmla="*/ 3333749 w 4712525"/>
                <a:gd name="connsiteY44" fmla="*/ 766778 h 2095518"/>
                <a:gd name="connsiteX45" fmla="*/ 3371849 w 4712525"/>
                <a:gd name="connsiteY45" fmla="*/ 712012 h 2095518"/>
                <a:gd name="connsiteX46" fmla="*/ 3407567 w 4712525"/>
                <a:gd name="connsiteY46" fmla="*/ 723915 h 2095518"/>
                <a:gd name="connsiteX47" fmla="*/ 3426616 w 4712525"/>
                <a:gd name="connsiteY47" fmla="*/ 659620 h 2095518"/>
                <a:gd name="connsiteX48" fmla="*/ 3505199 w 4712525"/>
                <a:gd name="connsiteY48" fmla="*/ 671527 h 2095518"/>
                <a:gd name="connsiteX49" fmla="*/ 3531392 w 4712525"/>
                <a:gd name="connsiteY49" fmla="*/ 623902 h 2095518"/>
                <a:gd name="connsiteX50" fmla="*/ 3562348 w 4712525"/>
                <a:gd name="connsiteY50" fmla="*/ 631046 h 2095518"/>
                <a:gd name="connsiteX51" fmla="*/ 3600448 w 4712525"/>
                <a:gd name="connsiteY51" fmla="*/ 583421 h 2095518"/>
                <a:gd name="connsiteX52" fmla="*/ 3664742 w 4712525"/>
                <a:gd name="connsiteY52" fmla="*/ 600090 h 2095518"/>
                <a:gd name="connsiteX53" fmla="*/ 3686173 w 4712525"/>
                <a:gd name="connsiteY53" fmla="*/ 569133 h 2095518"/>
                <a:gd name="connsiteX54" fmla="*/ 3750467 w 4712525"/>
                <a:gd name="connsiteY54" fmla="*/ 592946 h 2095518"/>
                <a:gd name="connsiteX55" fmla="*/ 3762373 w 4712525"/>
                <a:gd name="connsiteY55" fmla="*/ 552465 h 2095518"/>
                <a:gd name="connsiteX56" fmla="*/ 3843336 w 4712525"/>
                <a:gd name="connsiteY56" fmla="*/ 564371 h 2095518"/>
                <a:gd name="connsiteX57" fmla="*/ 3921919 w 4712525"/>
                <a:gd name="connsiteY57" fmla="*/ 542943 h 2095518"/>
                <a:gd name="connsiteX58" fmla="*/ 3967161 w 4712525"/>
                <a:gd name="connsiteY58" fmla="*/ 492933 h 2095518"/>
                <a:gd name="connsiteX59" fmla="*/ 4048123 w 4712525"/>
                <a:gd name="connsiteY59" fmla="*/ 481028 h 2095518"/>
                <a:gd name="connsiteX60" fmla="*/ 4131467 w 4712525"/>
                <a:gd name="connsiteY60" fmla="*/ 442927 h 2095518"/>
                <a:gd name="connsiteX61" fmla="*/ 4188617 w 4712525"/>
                <a:gd name="connsiteY61" fmla="*/ 378633 h 2095518"/>
                <a:gd name="connsiteX62" fmla="*/ 4264817 w 4712525"/>
                <a:gd name="connsiteY62" fmla="*/ 311959 h 2095518"/>
                <a:gd name="connsiteX63" fmla="*/ 4379117 w 4712525"/>
                <a:gd name="connsiteY63" fmla="*/ 259571 h 2095518"/>
                <a:gd name="connsiteX64" fmla="*/ 4500560 w 4712525"/>
                <a:gd name="connsiteY64" fmla="*/ 178609 h 2095518"/>
                <a:gd name="connsiteX65" fmla="*/ 4576762 w 4712525"/>
                <a:gd name="connsiteY65" fmla="*/ 169085 h 2095518"/>
                <a:gd name="connsiteX66" fmla="*/ 4648198 w 4712525"/>
                <a:gd name="connsiteY66" fmla="*/ 76215 h 2095518"/>
                <a:gd name="connsiteX67" fmla="*/ 4712525 w 4712525"/>
                <a:gd name="connsiteY6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2993229 w 4712525"/>
                <a:gd name="connsiteY39" fmla="*/ 864409 h 2095518"/>
                <a:gd name="connsiteX40" fmla="*/ 3045616 w 4712525"/>
                <a:gd name="connsiteY40" fmla="*/ 869171 h 2095518"/>
                <a:gd name="connsiteX41" fmla="*/ 3181347 w 4712525"/>
                <a:gd name="connsiteY41" fmla="*/ 802496 h 2095518"/>
                <a:gd name="connsiteX42" fmla="*/ 3228972 w 4712525"/>
                <a:gd name="connsiteY42" fmla="*/ 792971 h 2095518"/>
                <a:gd name="connsiteX43" fmla="*/ 3236117 w 4712525"/>
                <a:gd name="connsiteY43" fmla="*/ 766777 h 2095518"/>
                <a:gd name="connsiteX44" fmla="*/ 3333749 w 4712525"/>
                <a:gd name="connsiteY44" fmla="*/ 766778 h 2095518"/>
                <a:gd name="connsiteX45" fmla="*/ 3371849 w 4712525"/>
                <a:gd name="connsiteY45" fmla="*/ 712012 h 2095518"/>
                <a:gd name="connsiteX46" fmla="*/ 3407567 w 4712525"/>
                <a:gd name="connsiteY46" fmla="*/ 723915 h 2095518"/>
                <a:gd name="connsiteX47" fmla="*/ 3426616 w 4712525"/>
                <a:gd name="connsiteY47" fmla="*/ 659620 h 2095518"/>
                <a:gd name="connsiteX48" fmla="*/ 3505199 w 4712525"/>
                <a:gd name="connsiteY48" fmla="*/ 671527 h 2095518"/>
                <a:gd name="connsiteX49" fmla="*/ 3531392 w 4712525"/>
                <a:gd name="connsiteY49" fmla="*/ 623902 h 2095518"/>
                <a:gd name="connsiteX50" fmla="*/ 3562348 w 4712525"/>
                <a:gd name="connsiteY50" fmla="*/ 631046 h 2095518"/>
                <a:gd name="connsiteX51" fmla="*/ 3600448 w 4712525"/>
                <a:gd name="connsiteY51" fmla="*/ 583421 h 2095518"/>
                <a:gd name="connsiteX52" fmla="*/ 3664742 w 4712525"/>
                <a:gd name="connsiteY52" fmla="*/ 600090 h 2095518"/>
                <a:gd name="connsiteX53" fmla="*/ 3686173 w 4712525"/>
                <a:gd name="connsiteY53" fmla="*/ 569133 h 2095518"/>
                <a:gd name="connsiteX54" fmla="*/ 3750467 w 4712525"/>
                <a:gd name="connsiteY54" fmla="*/ 592946 h 2095518"/>
                <a:gd name="connsiteX55" fmla="*/ 3762373 w 4712525"/>
                <a:gd name="connsiteY55" fmla="*/ 552465 h 2095518"/>
                <a:gd name="connsiteX56" fmla="*/ 3843336 w 4712525"/>
                <a:gd name="connsiteY56" fmla="*/ 564371 h 2095518"/>
                <a:gd name="connsiteX57" fmla="*/ 3921919 w 4712525"/>
                <a:gd name="connsiteY57" fmla="*/ 542943 h 2095518"/>
                <a:gd name="connsiteX58" fmla="*/ 3967161 w 4712525"/>
                <a:gd name="connsiteY58" fmla="*/ 492933 h 2095518"/>
                <a:gd name="connsiteX59" fmla="*/ 4048123 w 4712525"/>
                <a:gd name="connsiteY59" fmla="*/ 481028 h 2095518"/>
                <a:gd name="connsiteX60" fmla="*/ 4131467 w 4712525"/>
                <a:gd name="connsiteY60" fmla="*/ 442927 h 2095518"/>
                <a:gd name="connsiteX61" fmla="*/ 4188617 w 4712525"/>
                <a:gd name="connsiteY61" fmla="*/ 378633 h 2095518"/>
                <a:gd name="connsiteX62" fmla="*/ 4264817 w 4712525"/>
                <a:gd name="connsiteY62" fmla="*/ 311959 h 2095518"/>
                <a:gd name="connsiteX63" fmla="*/ 4379117 w 4712525"/>
                <a:gd name="connsiteY63" fmla="*/ 259571 h 2095518"/>
                <a:gd name="connsiteX64" fmla="*/ 4500560 w 4712525"/>
                <a:gd name="connsiteY64" fmla="*/ 178609 h 2095518"/>
                <a:gd name="connsiteX65" fmla="*/ 4576762 w 4712525"/>
                <a:gd name="connsiteY65" fmla="*/ 169085 h 2095518"/>
                <a:gd name="connsiteX66" fmla="*/ 4648198 w 4712525"/>
                <a:gd name="connsiteY66" fmla="*/ 76215 h 2095518"/>
                <a:gd name="connsiteX67" fmla="*/ 4712525 w 4712525"/>
                <a:gd name="connsiteY6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045616 w 4712525"/>
                <a:gd name="connsiteY39" fmla="*/ 869171 h 2095518"/>
                <a:gd name="connsiteX40" fmla="*/ 3181347 w 4712525"/>
                <a:gd name="connsiteY40" fmla="*/ 802496 h 2095518"/>
                <a:gd name="connsiteX41" fmla="*/ 3228972 w 4712525"/>
                <a:gd name="connsiteY41" fmla="*/ 792971 h 2095518"/>
                <a:gd name="connsiteX42" fmla="*/ 3236117 w 4712525"/>
                <a:gd name="connsiteY42" fmla="*/ 766777 h 2095518"/>
                <a:gd name="connsiteX43" fmla="*/ 3333749 w 4712525"/>
                <a:gd name="connsiteY43" fmla="*/ 766778 h 2095518"/>
                <a:gd name="connsiteX44" fmla="*/ 3371849 w 4712525"/>
                <a:gd name="connsiteY44" fmla="*/ 712012 h 2095518"/>
                <a:gd name="connsiteX45" fmla="*/ 3407567 w 4712525"/>
                <a:gd name="connsiteY45" fmla="*/ 723915 h 2095518"/>
                <a:gd name="connsiteX46" fmla="*/ 3426616 w 4712525"/>
                <a:gd name="connsiteY46" fmla="*/ 659620 h 2095518"/>
                <a:gd name="connsiteX47" fmla="*/ 3505199 w 4712525"/>
                <a:gd name="connsiteY47" fmla="*/ 671527 h 2095518"/>
                <a:gd name="connsiteX48" fmla="*/ 3531392 w 4712525"/>
                <a:gd name="connsiteY48" fmla="*/ 623902 h 2095518"/>
                <a:gd name="connsiteX49" fmla="*/ 3562348 w 4712525"/>
                <a:gd name="connsiteY49" fmla="*/ 631046 h 2095518"/>
                <a:gd name="connsiteX50" fmla="*/ 3600448 w 4712525"/>
                <a:gd name="connsiteY50" fmla="*/ 583421 h 2095518"/>
                <a:gd name="connsiteX51" fmla="*/ 3664742 w 4712525"/>
                <a:gd name="connsiteY51" fmla="*/ 600090 h 2095518"/>
                <a:gd name="connsiteX52" fmla="*/ 3686173 w 4712525"/>
                <a:gd name="connsiteY52" fmla="*/ 569133 h 2095518"/>
                <a:gd name="connsiteX53" fmla="*/ 3750467 w 4712525"/>
                <a:gd name="connsiteY53" fmla="*/ 592946 h 2095518"/>
                <a:gd name="connsiteX54" fmla="*/ 3762373 w 4712525"/>
                <a:gd name="connsiteY54" fmla="*/ 552465 h 2095518"/>
                <a:gd name="connsiteX55" fmla="*/ 3843336 w 4712525"/>
                <a:gd name="connsiteY55" fmla="*/ 564371 h 2095518"/>
                <a:gd name="connsiteX56" fmla="*/ 3921919 w 4712525"/>
                <a:gd name="connsiteY56" fmla="*/ 542943 h 2095518"/>
                <a:gd name="connsiteX57" fmla="*/ 3967161 w 4712525"/>
                <a:gd name="connsiteY57" fmla="*/ 492933 h 2095518"/>
                <a:gd name="connsiteX58" fmla="*/ 4048123 w 4712525"/>
                <a:gd name="connsiteY58" fmla="*/ 481028 h 2095518"/>
                <a:gd name="connsiteX59" fmla="*/ 4131467 w 4712525"/>
                <a:gd name="connsiteY59" fmla="*/ 442927 h 2095518"/>
                <a:gd name="connsiteX60" fmla="*/ 4188617 w 4712525"/>
                <a:gd name="connsiteY60" fmla="*/ 378633 h 2095518"/>
                <a:gd name="connsiteX61" fmla="*/ 4264817 w 4712525"/>
                <a:gd name="connsiteY61" fmla="*/ 311959 h 2095518"/>
                <a:gd name="connsiteX62" fmla="*/ 4379117 w 4712525"/>
                <a:gd name="connsiteY62" fmla="*/ 259571 h 2095518"/>
                <a:gd name="connsiteX63" fmla="*/ 4500560 w 4712525"/>
                <a:gd name="connsiteY63" fmla="*/ 178609 h 2095518"/>
                <a:gd name="connsiteX64" fmla="*/ 4576762 w 4712525"/>
                <a:gd name="connsiteY64" fmla="*/ 169085 h 2095518"/>
                <a:gd name="connsiteX65" fmla="*/ 4648198 w 4712525"/>
                <a:gd name="connsiteY65" fmla="*/ 76215 h 2095518"/>
                <a:gd name="connsiteX66" fmla="*/ 4712525 w 4712525"/>
                <a:gd name="connsiteY66"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181347 w 4712525"/>
                <a:gd name="connsiteY40" fmla="*/ 802496 h 2095518"/>
                <a:gd name="connsiteX41" fmla="*/ 3228972 w 4712525"/>
                <a:gd name="connsiteY41" fmla="*/ 792971 h 2095518"/>
                <a:gd name="connsiteX42" fmla="*/ 3236117 w 4712525"/>
                <a:gd name="connsiteY42" fmla="*/ 766777 h 2095518"/>
                <a:gd name="connsiteX43" fmla="*/ 3333749 w 4712525"/>
                <a:gd name="connsiteY43" fmla="*/ 766778 h 2095518"/>
                <a:gd name="connsiteX44" fmla="*/ 3371849 w 4712525"/>
                <a:gd name="connsiteY44" fmla="*/ 712012 h 2095518"/>
                <a:gd name="connsiteX45" fmla="*/ 3407567 w 4712525"/>
                <a:gd name="connsiteY45" fmla="*/ 723915 h 2095518"/>
                <a:gd name="connsiteX46" fmla="*/ 3426616 w 4712525"/>
                <a:gd name="connsiteY46" fmla="*/ 659620 h 2095518"/>
                <a:gd name="connsiteX47" fmla="*/ 3505199 w 4712525"/>
                <a:gd name="connsiteY47" fmla="*/ 671527 h 2095518"/>
                <a:gd name="connsiteX48" fmla="*/ 3531392 w 4712525"/>
                <a:gd name="connsiteY48" fmla="*/ 623902 h 2095518"/>
                <a:gd name="connsiteX49" fmla="*/ 3562348 w 4712525"/>
                <a:gd name="connsiteY49" fmla="*/ 631046 h 2095518"/>
                <a:gd name="connsiteX50" fmla="*/ 3600448 w 4712525"/>
                <a:gd name="connsiteY50" fmla="*/ 583421 h 2095518"/>
                <a:gd name="connsiteX51" fmla="*/ 3664742 w 4712525"/>
                <a:gd name="connsiteY51" fmla="*/ 600090 h 2095518"/>
                <a:gd name="connsiteX52" fmla="*/ 3686173 w 4712525"/>
                <a:gd name="connsiteY52" fmla="*/ 569133 h 2095518"/>
                <a:gd name="connsiteX53" fmla="*/ 3750467 w 4712525"/>
                <a:gd name="connsiteY53" fmla="*/ 592946 h 2095518"/>
                <a:gd name="connsiteX54" fmla="*/ 3762373 w 4712525"/>
                <a:gd name="connsiteY54" fmla="*/ 552465 h 2095518"/>
                <a:gd name="connsiteX55" fmla="*/ 3843336 w 4712525"/>
                <a:gd name="connsiteY55" fmla="*/ 564371 h 2095518"/>
                <a:gd name="connsiteX56" fmla="*/ 3921919 w 4712525"/>
                <a:gd name="connsiteY56" fmla="*/ 542943 h 2095518"/>
                <a:gd name="connsiteX57" fmla="*/ 3967161 w 4712525"/>
                <a:gd name="connsiteY57" fmla="*/ 492933 h 2095518"/>
                <a:gd name="connsiteX58" fmla="*/ 4048123 w 4712525"/>
                <a:gd name="connsiteY58" fmla="*/ 481028 h 2095518"/>
                <a:gd name="connsiteX59" fmla="*/ 4131467 w 4712525"/>
                <a:gd name="connsiteY59" fmla="*/ 442927 h 2095518"/>
                <a:gd name="connsiteX60" fmla="*/ 4188617 w 4712525"/>
                <a:gd name="connsiteY60" fmla="*/ 378633 h 2095518"/>
                <a:gd name="connsiteX61" fmla="*/ 4264817 w 4712525"/>
                <a:gd name="connsiteY61" fmla="*/ 311959 h 2095518"/>
                <a:gd name="connsiteX62" fmla="*/ 4379117 w 4712525"/>
                <a:gd name="connsiteY62" fmla="*/ 259571 h 2095518"/>
                <a:gd name="connsiteX63" fmla="*/ 4500560 w 4712525"/>
                <a:gd name="connsiteY63" fmla="*/ 178609 h 2095518"/>
                <a:gd name="connsiteX64" fmla="*/ 4576762 w 4712525"/>
                <a:gd name="connsiteY64" fmla="*/ 169085 h 2095518"/>
                <a:gd name="connsiteX65" fmla="*/ 4648198 w 4712525"/>
                <a:gd name="connsiteY65" fmla="*/ 76215 h 2095518"/>
                <a:gd name="connsiteX66" fmla="*/ 4712525 w 4712525"/>
                <a:gd name="connsiteY66"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228972 w 4712525"/>
                <a:gd name="connsiteY41" fmla="*/ 792971 h 2095518"/>
                <a:gd name="connsiteX42" fmla="*/ 3236117 w 4712525"/>
                <a:gd name="connsiteY42" fmla="*/ 766777 h 2095518"/>
                <a:gd name="connsiteX43" fmla="*/ 3333749 w 4712525"/>
                <a:gd name="connsiteY43" fmla="*/ 766778 h 2095518"/>
                <a:gd name="connsiteX44" fmla="*/ 3371849 w 4712525"/>
                <a:gd name="connsiteY44" fmla="*/ 712012 h 2095518"/>
                <a:gd name="connsiteX45" fmla="*/ 3407567 w 4712525"/>
                <a:gd name="connsiteY45" fmla="*/ 723915 h 2095518"/>
                <a:gd name="connsiteX46" fmla="*/ 3426616 w 4712525"/>
                <a:gd name="connsiteY46" fmla="*/ 659620 h 2095518"/>
                <a:gd name="connsiteX47" fmla="*/ 3505199 w 4712525"/>
                <a:gd name="connsiteY47" fmla="*/ 671527 h 2095518"/>
                <a:gd name="connsiteX48" fmla="*/ 3531392 w 4712525"/>
                <a:gd name="connsiteY48" fmla="*/ 623902 h 2095518"/>
                <a:gd name="connsiteX49" fmla="*/ 3562348 w 4712525"/>
                <a:gd name="connsiteY49" fmla="*/ 631046 h 2095518"/>
                <a:gd name="connsiteX50" fmla="*/ 3600448 w 4712525"/>
                <a:gd name="connsiteY50" fmla="*/ 583421 h 2095518"/>
                <a:gd name="connsiteX51" fmla="*/ 3664742 w 4712525"/>
                <a:gd name="connsiteY51" fmla="*/ 600090 h 2095518"/>
                <a:gd name="connsiteX52" fmla="*/ 3686173 w 4712525"/>
                <a:gd name="connsiteY52" fmla="*/ 569133 h 2095518"/>
                <a:gd name="connsiteX53" fmla="*/ 3750467 w 4712525"/>
                <a:gd name="connsiteY53" fmla="*/ 592946 h 2095518"/>
                <a:gd name="connsiteX54" fmla="*/ 3762373 w 4712525"/>
                <a:gd name="connsiteY54" fmla="*/ 552465 h 2095518"/>
                <a:gd name="connsiteX55" fmla="*/ 3843336 w 4712525"/>
                <a:gd name="connsiteY55" fmla="*/ 564371 h 2095518"/>
                <a:gd name="connsiteX56" fmla="*/ 3921919 w 4712525"/>
                <a:gd name="connsiteY56" fmla="*/ 542943 h 2095518"/>
                <a:gd name="connsiteX57" fmla="*/ 3967161 w 4712525"/>
                <a:gd name="connsiteY57" fmla="*/ 492933 h 2095518"/>
                <a:gd name="connsiteX58" fmla="*/ 4048123 w 4712525"/>
                <a:gd name="connsiteY58" fmla="*/ 481028 h 2095518"/>
                <a:gd name="connsiteX59" fmla="*/ 4131467 w 4712525"/>
                <a:gd name="connsiteY59" fmla="*/ 442927 h 2095518"/>
                <a:gd name="connsiteX60" fmla="*/ 4188617 w 4712525"/>
                <a:gd name="connsiteY60" fmla="*/ 378633 h 2095518"/>
                <a:gd name="connsiteX61" fmla="*/ 4264817 w 4712525"/>
                <a:gd name="connsiteY61" fmla="*/ 311959 h 2095518"/>
                <a:gd name="connsiteX62" fmla="*/ 4379117 w 4712525"/>
                <a:gd name="connsiteY62" fmla="*/ 259571 h 2095518"/>
                <a:gd name="connsiteX63" fmla="*/ 4500560 w 4712525"/>
                <a:gd name="connsiteY63" fmla="*/ 178609 h 2095518"/>
                <a:gd name="connsiteX64" fmla="*/ 4576762 w 4712525"/>
                <a:gd name="connsiteY64" fmla="*/ 169085 h 2095518"/>
                <a:gd name="connsiteX65" fmla="*/ 4648198 w 4712525"/>
                <a:gd name="connsiteY65" fmla="*/ 76215 h 2095518"/>
                <a:gd name="connsiteX66" fmla="*/ 4712525 w 4712525"/>
                <a:gd name="connsiteY66"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228972 w 4712525"/>
                <a:gd name="connsiteY41" fmla="*/ 792971 h 2095518"/>
                <a:gd name="connsiteX42" fmla="*/ 3333749 w 4712525"/>
                <a:gd name="connsiteY42" fmla="*/ 766778 h 2095518"/>
                <a:gd name="connsiteX43" fmla="*/ 3371849 w 4712525"/>
                <a:gd name="connsiteY43" fmla="*/ 712012 h 2095518"/>
                <a:gd name="connsiteX44" fmla="*/ 3407567 w 4712525"/>
                <a:gd name="connsiteY44" fmla="*/ 723915 h 2095518"/>
                <a:gd name="connsiteX45" fmla="*/ 3426616 w 4712525"/>
                <a:gd name="connsiteY45" fmla="*/ 659620 h 2095518"/>
                <a:gd name="connsiteX46" fmla="*/ 3505199 w 4712525"/>
                <a:gd name="connsiteY46" fmla="*/ 671527 h 2095518"/>
                <a:gd name="connsiteX47" fmla="*/ 3531392 w 4712525"/>
                <a:gd name="connsiteY47" fmla="*/ 623902 h 2095518"/>
                <a:gd name="connsiteX48" fmla="*/ 3562348 w 4712525"/>
                <a:gd name="connsiteY48" fmla="*/ 631046 h 2095518"/>
                <a:gd name="connsiteX49" fmla="*/ 3600448 w 4712525"/>
                <a:gd name="connsiteY49" fmla="*/ 583421 h 2095518"/>
                <a:gd name="connsiteX50" fmla="*/ 3664742 w 4712525"/>
                <a:gd name="connsiteY50" fmla="*/ 600090 h 2095518"/>
                <a:gd name="connsiteX51" fmla="*/ 3686173 w 4712525"/>
                <a:gd name="connsiteY51" fmla="*/ 569133 h 2095518"/>
                <a:gd name="connsiteX52" fmla="*/ 3750467 w 4712525"/>
                <a:gd name="connsiteY52" fmla="*/ 592946 h 2095518"/>
                <a:gd name="connsiteX53" fmla="*/ 3762373 w 4712525"/>
                <a:gd name="connsiteY53" fmla="*/ 552465 h 2095518"/>
                <a:gd name="connsiteX54" fmla="*/ 3843336 w 4712525"/>
                <a:gd name="connsiteY54" fmla="*/ 564371 h 2095518"/>
                <a:gd name="connsiteX55" fmla="*/ 3921919 w 4712525"/>
                <a:gd name="connsiteY55" fmla="*/ 542943 h 2095518"/>
                <a:gd name="connsiteX56" fmla="*/ 3967161 w 4712525"/>
                <a:gd name="connsiteY56" fmla="*/ 492933 h 2095518"/>
                <a:gd name="connsiteX57" fmla="*/ 4048123 w 4712525"/>
                <a:gd name="connsiteY57" fmla="*/ 481028 h 2095518"/>
                <a:gd name="connsiteX58" fmla="*/ 4131467 w 4712525"/>
                <a:gd name="connsiteY58" fmla="*/ 442927 h 2095518"/>
                <a:gd name="connsiteX59" fmla="*/ 4188617 w 4712525"/>
                <a:gd name="connsiteY59" fmla="*/ 378633 h 2095518"/>
                <a:gd name="connsiteX60" fmla="*/ 4264817 w 4712525"/>
                <a:gd name="connsiteY60" fmla="*/ 311959 h 2095518"/>
                <a:gd name="connsiteX61" fmla="*/ 4379117 w 4712525"/>
                <a:gd name="connsiteY61" fmla="*/ 259571 h 2095518"/>
                <a:gd name="connsiteX62" fmla="*/ 4500560 w 4712525"/>
                <a:gd name="connsiteY62" fmla="*/ 178609 h 2095518"/>
                <a:gd name="connsiteX63" fmla="*/ 4576762 w 4712525"/>
                <a:gd name="connsiteY63" fmla="*/ 169085 h 2095518"/>
                <a:gd name="connsiteX64" fmla="*/ 4648198 w 4712525"/>
                <a:gd name="connsiteY64" fmla="*/ 76215 h 2095518"/>
                <a:gd name="connsiteX65" fmla="*/ 4712525 w 4712525"/>
                <a:gd name="connsiteY65"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333749 w 4712525"/>
                <a:gd name="connsiteY41" fmla="*/ 766778 h 2095518"/>
                <a:gd name="connsiteX42" fmla="*/ 3371849 w 4712525"/>
                <a:gd name="connsiteY42" fmla="*/ 712012 h 2095518"/>
                <a:gd name="connsiteX43" fmla="*/ 3407567 w 4712525"/>
                <a:gd name="connsiteY43" fmla="*/ 723915 h 2095518"/>
                <a:gd name="connsiteX44" fmla="*/ 3426616 w 4712525"/>
                <a:gd name="connsiteY44" fmla="*/ 659620 h 2095518"/>
                <a:gd name="connsiteX45" fmla="*/ 3505199 w 4712525"/>
                <a:gd name="connsiteY45" fmla="*/ 671527 h 2095518"/>
                <a:gd name="connsiteX46" fmla="*/ 3531392 w 4712525"/>
                <a:gd name="connsiteY46" fmla="*/ 623902 h 2095518"/>
                <a:gd name="connsiteX47" fmla="*/ 3562348 w 4712525"/>
                <a:gd name="connsiteY47" fmla="*/ 631046 h 2095518"/>
                <a:gd name="connsiteX48" fmla="*/ 3600448 w 4712525"/>
                <a:gd name="connsiteY48" fmla="*/ 583421 h 2095518"/>
                <a:gd name="connsiteX49" fmla="*/ 3664742 w 4712525"/>
                <a:gd name="connsiteY49" fmla="*/ 600090 h 2095518"/>
                <a:gd name="connsiteX50" fmla="*/ 3686173 w 4712525"/>
                <a:gd name="connsiteY50" fmla="*/ 569133 h 2095518"/>
                <a:gd name="connsiteX51" fmla="*/ 3750467 w 4712525"/>
                <a:gd name="connsiteY51" fmla="*/ 592946 h 2095518"/>
                <a:gd name="connsiteX52" fmla="*/ 3762373 w 4712525"/>
                <a:gd name="connsiteY52" fmla="*/ 552465 h 2095518"/>
                <a:gd name="connsiteX53" fmla="*/ 3843336 w 4712525"/>
                <a:gd name="connsiteY53" fmla="*/ 564371 h 2095518"/>
                <a:gd name="connsiteX54" fmla="*/ 3921919 w 4712525"/>
                <a:gd name="connsiteY54" fmla="*/ 542943 h 2095518"/>
                <a:gd name="connsiteX55" fmla="*/ 3967161 w 4712525"/>
                <a:gd name="connsiteY55" fmla="*/ 492933 h 2095518"/>
                <a:gd name="connsiteX56" fmla="*/ 4048123 w 4712525"/>
                <a:gd name="connsiteY56" fmla="*/ 481028 h 2095518"/>
                <a:gd name="connsiteX57" fmla="*/ 4131467 w 4712525"/>
                <a:gd name="connsiteY57" fmla="*/ 442927 h 2095518"/>
                <a:gd name="connsiteX58" fmla="*/ 4188617 w 4712525"/>
                <a:gd name="connsiteY58" fmla="*/ 378633 h 2095518"/>
                <a:gd name="connsiteX59" fmla="*/ 4264817 w 4712525"/>
                <a:gd name="connsiteY59" fmla="*/ 311959 h 2095518"/>
                <a:gd name="connsiteX60" fmla="*/ 4379117 w 4712525"/>
                <a:gd name="connsiteY60" fmla="*/ 259571 h 2095518"/>
                <a:gd name="connsiteX61" fmla="*/ 4500560 w 4712525"/>
                <a:gd name="connsiteY61" fmla="*/ 178609 h 2095518"/>
                <a:gd name="connsiteX62" fmla="*/ 4576762 w 4712525"/>
                <a:gd name="connsiteY62" fmla="*/ 169085 h 2095518"/>
                <a:gd name="connsiteX63" fmla="*/ 4648198 w 4712525"/>
                <a:gd name="connsiteY63" fmla="*/ 76215 h 2095518"/>
                <a:gd name="connsiteX64" fmla="*/ 4712525 w 4712525"/>
                <a:gd name="connsiteY64"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371849 w 4712525"/>
                <a:gd name="connsiteY41" fmla="*/ 712012 h 2095518"/>
                <a:gd name="connsiteX42" fmla="*/ 3407567 w 4712525"/>
                <a:gd name="connsiteY42" fmla="*/ 723915 h 2095518"/>
                <a:gd name="connsiteX43" fmla="*/ 3426616 w 4712525"/>
                <a:gd name="connsiteY43" fmla="*/ 659620 h 2095518"/>
                <a:gd name="connsiteX44" fmla="*/ 3505199 w 4712525"/>
                <a:gd name="connsiteY44" fmla="*/ 671527 h 2095518"/>
                <a:gd name="connsiteX45" fmla="*/ 3531392 w 4712525"/>
                <a:gd name="connsiteY45" fmla="*/ 623902 h 2095518"/>
                <a:gd name="connsiteX46" fmla="*/ 3562348 w 4712525"/>
                <a:gd name="connsiteY46" fmla="*/ 631046 h 2095518"/>
                <a:gd name="connsiteX47" fmla="*/ 3600448 w 4712525"/>
                <a:gd name="connsiteY47" fmla="*/ 583421 h 2095518"/>
                <a:gd name="connsiteX48" fmla="*/ 3664742 w 4712525"/>
                <a:gd name="connsiteY48" fmla="*/ 600090 h 2095518"/>
                <a:gd name="connsiteX49" fmla="*/ 3686173 w 4712525"/>
                <a:gd name="connsiteY49" fmla="*/ 569133 h 2095518"/>
                <a:gd name="connsiteX50" fmla="*/ 3750467 w 4712525"/>
                <a:gd name="connsiteY50" fmla="*/ 592946 h 2095518"/>
                <a:gd name="connsiteX51" fmla="*/ 3762373 w 4712525"/>
                <a:gd name="connsiteY51" fmla="*/ 552465 h 2095518"/>
                <a:gd name="connsiteX52" fmla="*/ 3843336 w 4712525"/>
                <a:gd name="connsiteY52" fmla="*/ 564371 h 2095518"/>
                <a:gd name="connsiteX53" fmla="*/ 3921919 w 4712525"/>
                <a:gd name="connsiteY53" fmla="*/ 542943 h 2095518"/>
                <a:gd name="connsiteX54" fmla="*/ 3967161 w 4712525"/>
                <a:gd name="connsiteY54" fmla="*/ 492933 h 2095518"/>
                <a:gd name="connsiteX55" fmla="*/ 4048123 w 4712525"/>
                <a:gd name="connsiteY55" fmla="*/ 481028 h 2095518"/>
                <a:gd name="connsiteX56" fmla="*/ 4131467 w 4712525"/>
                <a:gd name="connsiteY56" fmla="*/ 442927 h 2095518"/>
                <a:gd name="connsiteX57" fmla="*/ 4188617 w 4712525"/>
                <a:gd name="connsiteY57" fmla="*/ 378633 h 2095518"/>
                <a:gd name="connsiteX58" fmla="*/ 4264817 w 4712525"/>
                <a:gd name="connsiteY58" fmla="*/ 311959 h 2095518"/>
                <a:gd name="connsiteX59" fmla="*/ 4379117 w 4712525"/>
                <a:gd name="connsiteY59" fmla="*/ 259571 h 2095518"/>
                <a:gd name="connsiteX60" fmla="*/ 4500560 w 4712525"/>
                <a:gd name="connsiteY60" fmla="*/ 178609 h 2095518"/>
                <a:gd name="connsiteX61" fmla="*/ 4576762 w 4712525"/>
                <a:gd name="connsiteY61" fmla="*/ 169085 h 2095518"/>
                <a:gd name="connsiteX62" fmla="*/ 4648198 w 4712525"/>
                <a:gd name="connsiteY62" fmla="*/ 76215 h 2095518"/>
                <a:gd name="connsiteX63" fmla="*/ 4712525 w 4712525"/>
                <a:gd name="connsiteY63"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07567 w 4712525"/>
                <a:gd name="connsiteY41" fmla="*/ 723915 h 2095518"/>
                <a:gd name="connsiteX42" fmla="*/ 3426616 w 4712525"/>
                <a:gd name="connsiteY42" fmla="*/ 659620 h 2095518"/>
                <a:gd name="connsiteX43" fmla="*/ 3505199 w 4712525"/>
                <a:gd name="connsiteY43" fmla="*/ 671527 h 2095518"/>
                <a:gd name="connsiteX44" fmla="*/ 3531392 w 4712525"/>
                <a:gd name="connsiteY44" fmla="*/ 623902 h 2095518"/>
                <a:gd name="connsiteX45" fmla="*/ 3562348 w 4712525"/>
                <a:gd name="connsiteY45" fmla="*/ 631046 h 2095518"/>
                <a:gd name="connsiteX46" fmla="*/ 3600448 w 4712525"/>
                <a:gd name="connsiteY46" fmla="*/ 583421 h 2095518"/>
                <a:gd name="connsiteX47" fmla="*/ 3664742 w 4712525"/>
                <a:gd name="connsiteY47" fmla="*/ 600090 h 2095518"/>
                <a:gd name="connsiteX48" fmla="*/ 3686173 w 4712525"/>
                <a:gd name="connsiteY48" fmla="*/ 569133 h 2095518"/>
                <a:gd name="connsiteX49" fmla="*/ 3750467 w 4712525"/>
                <a:gd name="connsiteY49" fmla="*/ 592946 h 2095518"/>
                <a:gd name="connsiteX50" fmla="*/ 3762373 w 4712525"/>
                <a:gd name="connsiteY50" fmla="*/ 552465 h 2095518"/>
                <a:gd name="connsiteX51" fmla="*/ 3843336 w 4712525"/>
                <a:gd name="connsiteY51" fmla="*/ 564371 h 2095518"/>
                <a:gd name="connsiteX52" fmla="*/ 3921919 w 4712525"/>
                <a:gd name="connsiteY52" fmla="*/ 542943 h 2095518"/>
                <a:gd name="connsiteX53" fmla="*/ 3967161 w 4712525"/>
                <a:gd name="connsiteY53" fmla="*/ 492933 h 2095518"/>
                <a:gd name="connsiteX54" fmla="*/ 4048123 w 4712525"/>
                <a:gd name="connsiteY54" fmla="*/ 481028 h 2095518"/>
                <a:gd name="connsiteX55" fmla="*/ 4131467 w 4712525"/>
                <a:gd name="connsiteY55" fmla="*/ 442927 h 2095518"/>
                <a:gd name="connsiteX56" fmla="*/ 4188617 w 4712525"/>
                <a:gd name="connsiteY56" fmla="*/ 378633 h 2095518"/>
                <a:gd name="connsiteX57" fmla="*/ 4264817 w 4712525"/>
                <a:gd name="connsiteY57" fmla="*/ 311959 h 2095518"/>
                <a:gd name="connsiteX58" fmla="*/ 4379117 w 4712525"/>
                <a:gd name="connsiteY58" fmla="*/ 259571 h 2095518"/>
                <a:gd name="connsiteX59" fmla="*/ 4500560 w 4712525"/>
                <a:gd name="connsiteY59" fmla="*/ 178609 h 2095518"/>
                <a:gd name="connsiteX60" fmla="*/ 4576762 w 4712525"/>
                <a:gd name="connsiteY60" fmla="*/ 169085 h 2095518"/>
                <a:gd name="connsiteX61" fmla="*/ 4648198 w 4712525"/>
                <a:gd name="connsiteY61" fmla="*/ 76215 h 2095518"/>
                <a:gd name="connsiteX62" fmla="*/ 4712525 w 4712525"/>
                <a:gd name="connsiteY6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26616 w 4712525"/>
                <a:gd name="connsiteY42" fmla="*/ 659620 h 2095518"/>
                <a:gd name="connsiteX43" fmla="*/ 3505199 w 4712525"/>
                <a:gd name="connsiteY43" fmla="*/ 671527 h 2095518"/>
                <a:gd name="connsiteX44" fmla="*/ 3531392 w 4712525"/>
                <a:gd name="connsiteY44" fmla="*/ 623902 h 2095518"/>
                <a:gd name="connsiteX45" fmla="*/ 3562348 w 4712525"/>
                <a:gd name="connsiteY45" fmla="*/ 631046 h 2095518"/>
                <a:gd name="connsiteX46" fmla="*/ 3600448 w 4712525"/>
                <a:gd name="connsiteY46" fmla="*/ 583421 h 2095518"/>
                <a:gd name="connsiteX47" fmla="*/ 3664742 w 4712525"/>
                <a:gd name="connsiteY47" fmla="*/ 600090 h 2095518"/>
                <a:gd name="connsiteX48" fmla="*/ 3686173 w 4712525"/>
                <a:gd name="connsiteY48" fmla="*/ 569133 h 2095518"/>
                <a:gd name="connsiteX49" fmla="*/ 3750467 w 4712525"/>
                <a:gd name="connsiteY49" fmla="*/ 592946 h 2095518"/>
                <a:gd name="connsiteX50" fmla="*/ 3762373 w 4712525"/>
                <a:gd name="connsiteY50" fmla="*/ 552465 h 2095518"/>
                <a:gd name="connsiteX51" fmla="*/ 3843336 w 4712525"/>
                <a:gd name="connsiteY51" fmla="*/ 564371 h 2095518"/>
                <a:gd name="connsiteX52" fmla="*/ 3921919 w 4712525"/>
                <a:gd name="connsiteY52" fmla="*/ 542943 h 2095518"/>
                <a:gd name="connsiteX53" fmla="*/ 3967161 w 4712525"/>
                <a:gd name="connsiteY53" fmla="*/ 492933 h 2095518"/>
                <a:gd name="connsiteX54" fmla="*/ 4048123 w 4712525"/>
                <a:gd name="connsiteY54" fmla="*/ 481028 h 2095518"/>
                <a:gd name="connsiteX55" fmla="*/ 4131467 w 4712525"/>
                <a:gd name="connsiteY55" fmla="*/ 442927 h 2095518"/>
                <a:gd name="connsiteX56" fmla="*/ 4188617 w 4712525"/>
                <a:gd name="connsiteY56" fmla="*/ 378633 h 2095518"/>
                <a:gd name="connsiteX57" fmla="*/ 4264817 w 4712525"/>
                <a:gd name="connsiteY57" fmla="*/ 311959 h 2095518"/>
                <a:gd name="connsiteX58" fmla="*/ 4379117 w 4712525"/>
                <a:gd name="connsiteY58" fmla="*/ 259571 h 2095518"/>
                <a:gd name="connsiteX59" fmla="*/ 4500560 w 4712525"/>
                <a:gd name="connsiteY59" fmla="*/ 178609 h 2095518"/>
                <a:gd name="connsiteX60" fmla="*/ 4576762 w 4712525"/>
                <a:gd name="connsiteY60" fmla="*/ 169085 h 2095518"/>
                <a:gd name="connsiteX61" fmla="*/ 4648198 w 4712525"/>
                <a:gd name="connsiteY61" fmla="*/ 76215 h 2095518"/>
                <a:gd name="connsiteX62" fmla="*/ 4712525 w 4712525"/>
                <a:gd name="connsiteY6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505199 w 4712525"/>
                <a:gd name="connsiteY43" fmla="*/ 671527 h 2095518"/>
                <a:gd name="connsiteX44" fmla="*/ 3531392 w 4712525"/>
                <a:gd name="connsiteY44" fmla="*/ 623902 h 2095518"/>
                <a:gd name="connsiteX45" fmla="*/ 3562348 w 4712525"/>
                <a:gd name="connsiteY45" fmla="*/ 631046 h 2095518"/>
                <a:gd name="connsiteX46" fmla="*/ 3600448 w 4712525"/>
                <a:gd name="connsiteY46" fmla="*/ 583421 h 2095518"/>
                <a:gd name="connsiteX47" fmla="*/ 3664742 w 4712525"/>
                <a:gd name="connsiteY47" fmla="*/ 600090 h 2095518"/>
                <a:gd name="connsiteX48" fmla="*/ 3686173 w 4712525"/>
                <a:gd name="connsiteY48" fmla="*/ 569133 h 2095518"/>
                <a:gd name="connsiteX49" fmla="*/ 3750467 w 4712525"/>
                <a:gd name="connsiteY49" fmla="*/ 592946 h 2095518"/>
                <a:gd name="connsiteX50" fmla="*/ 3762373 w 4712525"/>
                <a:gd name="connsiteY50" fmla="*/ 552465 h 2095518"/>
                <a:gd name="connsiteX51" fmla="*/ 3843336 w 4712525"/>
                <a:gd name="connsiteY51" fmla="*/ 564371 h 2095518"/>
                <a:gd name="connsiteX52" fmla="*/ 3921919 w 4712525"/>
                <a:gd name="connsiteY52" fmla="*/ 542943 h 2095518"/>
                <a:gd name="connsiteX53" fmla="*/ 3967161 w 4712525"/>
                <a:gd name="connsiteY53" fmla="*/ 492933 h 2095518"/>
                <a:gd name="connsiteX54" fmla="*/ 4048123 w 4712525"/>
                <a:gd name="connsiteY54" fmla="*/ 481028 h 2095518"/>
                <a:gd name="connsiteX55" fmla="*/ 4131467 w 4712525"/>
                <a:gd name="connsiteY55" fmla="*/ 442927 h 2095518"/>
                <a:gd name="connsiteX56" fmla="*/ 4188617 w 4712525"/>
                <a:gd name="connsiteY56" fmla="*/ 378633 h 2095518"/>
                <a:gd name="connsiteX57" fmla="*/ 4264817 w 4712525"/>
                <a:gd name="connsiteY57" fmla="*/ 311959 h 2095518"/>
                <a:gd name="connsiteX58" fmla="*/ 4379117 w 4712525"/>
                <a:gd name="connsiteY58" fmla="*/ 259571 h 2095518"/>
                <a:gd name="connsiteX59" fmla="*/ 4500560 w 4712525"/>
                <a:gd name="connsiteY59" fmla="*/ 178609 h 2095518"/>
                <a:gd name="connsiteX60" fmla="*/ 4576762 w 4712525"/>
                <a:gd name="connsiteY60" fmla="*/ 169085 h 2095518"/>
                <a:gd name="connsiteX61" fmla="*/ 4648198 w 4712525"/>
                <a:gd name="connsiteY61" fmla="*/ 76215 h 2095518"/>
                <a:gd name="connsiteX62" fmla="*/ 4712525 w 4712525"/>
                <a:gd name="connsiteY6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531392 w 4712525"/>
                <a:gd name="connsiteY43" fmla="*/ 623902 h 2095518"/>
                <a:gd name="connsiteX44" fmla="*/ 3562348 w 4712525"/>
                <a:gd name="connsiteY44" fmla="*/ 631046 h 2095518"/>
                <a:gd name="connsiteX45" fmla="*/ 3600448 w 4712525"/>
                <a:gd name="connsiteY45" fmla="*/ 583421 h 2095518"/>
                <a:gd name="connsiteX46" fmla="*/ 3664742 w 4712525"/>
                <a:gd name="connsiteY46" fmla="*/ 600090 h 2095518"/>
                <a:gd name="connsiteX47" fmla="*/ 3686173 w 4712525"/>
                <a:gd name="connsiteY47" fmla="*/ 569133 h 2095518"/>
                <a:gd name="connsiteX48" fmla="*/ 3750467 w 4712525"/>
                <a:gd name="connsiteY48" fmla="*/ 592946 h 2095518"/>
                <a:gd name="connsiteX49" fmla="*/ 3762373 w 4712525"/>
                <a:gd name="connsiteY49" fmla="*/ 552465 h 2095518"/>
                <a:gd name="connsiteX50" fmla="*/ 3843336 w 4712525"/>
                <a:gd name="connsiteY50" fmla="*/ 564371 h 2095518"/>
                <a:gd name="connsiteX51" fmla="*/ 3921919 w 4712525"/>
                <a:gd name="connsiteY51" fmla="*/ 542943 h 2095518"/>
                <a:gd name="connsiteX52" fmla="*/ 3967161 w 4712525"/>
                <a:gd name="connsiteY52" fmla="*/ 492933 h 2095518"/>
                <a:gd name="connsiteX53" fmla="*/ 4048123 w 4712525"/>
                <a:gd name="connsiteY53" fmla="*/ 481028 h 2095518"/>
                <a:gd name="connsiteX54" fmla="*/ 4131467 w 4712525"/>
                <a:gd name="connsiteY54" fmla="*/ 442927 h 2095518"/>
                <a:gd name="connsiteX55" fmla="*/ 4188617 w 4712525"/>
                <a:gd name="connsiteY55" fmla="*/ 378633 h 2095518"/>
                <a:gd name="connsiteX56" fmla="*/ 4264817 w 4712525"/>
                <a:gd name="connsiteY56" fmla="*/ 311959 h 2095518"/>
                <a:gd name="connsiteX57" fmla="*/ 4379117 w 4712525"/>
                <a:gd name="connsiteY57" fmla="*/ 259571 h 2095518"/>
                <a:gd name="connsiteX58" fmla="*/ 4500560 w 4712525"/>
                <a:gd name="connsiteY58" fmla="*/ 178609 h 2095518"/>
                <a:gd name="connsiteX59" fmla="*/ 4576762 w 4712525"/>
                <a:gd name="connsiteY59" fmla="*/ 169085 h 2095518"/>
                <a:gd name="connsiteX60" fmla="*/ 4648198 w 4712525"/>
                <a:gd name="connsiteY60" fmla="*/ 76215 h 2095518"/>
                <a:gd name="connsiteX61" fmla="*/ 4712525 w 4712525"/>
                <a:gd name="connsiteY61"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531392 w 4712525"/>
                <a:gd name="connsiteY43" fmla="*/ 623902 h 2095518"/>
                <a:gd name="connsiteX44" fmla="*/ 3562348 w 4712525"/>
                <a:gd name="connsiteY44" fmla="*/ 631046 h 2095518"/>
                <a:gd name="connsiteX45" fmla="*/ 3600448 w 4712525"/>
                <a:gd name="connsiteY45" fmla="*/ 583421 h 2095518"/>
                <a:gd name="connsiteX46" fmla="*/ 3664742 w 4712525"/>
                <a:gd name="connsiteY46" fmla="*/ 600090 h 2095518"/>
                <a:gd name="connsiteX47" fmla="*/ 3686173 w 4712525"/>
                <a:gd name="connsiteY47" fmla="*/ 569133 h 2095518"/>
                <a:gd name="connsiteX48" fmla="*/ 3750467 w 4712525"/>
                <a:gd name="connsiteY48" fmla="*/ 592946 h 2095518"/>
                <a:gd name="connsiteX49" fmla="*/ 3762373 w 4712525"/>
                <a:gd name="connsiteY49" fmla="*/ 552465 h 2095518"/>
                <a:gd name="connsiteX50" fmla="*/ 3843336 w 4712525"/>
                <a:gd name="connsiteY50" fmla="*/ 564371 h 2095518"/>
                <a:gd name="connsiteX51" fmla="*/ 3938667 w 4712525"/>
                <a:gd name="connsiteY51" fmla="*/ 1122522 h 2095518"/>
                <a:gd name="connsiteX52" fmla="*/ 3967161 w 4712525"/>
                <a:gd name="connsiteY52" fmla="*/ 492933 h 2095518"/>
                <a:gd name="connsiteX53" fmla="*/ 4048123 w 4712525"/>
                <a:gd name="connsiteY53" fmla="*/ 481028 h 2095518"/>
                <a:gd name="connsiteX54" fmla="*/ 4131467 w 4712525"/>
                <a:gd name="connsiteY54" fmla="*/ 442927 h 2095518"/>
                <a:gd name="connsiteX55" fmla="*/ 4188617 w 4712525"/>
                <a:gd name="connsiteY55" fmla="*/ 378633 h 2095518"/>
                <a:gd name="connsiteX56" fmla="*/ 4264817 w 4712525"/>
                <a:gd name="connsiteY56" fmla="*/ 311959 h 2095518"/>
                <a:gd name="connsiteX57" fmla="*/ 4379117 w 4712525"/>
                <a:gd name="connsiteY57" fmla="*/ 259571 h 2095518"/>
                <a:gd name="connsiteX58" fmla="*/ 4500560 w 4712525"/>
                <a:gd name="connsiteY58" fmla="*/ 178609 h 2095518"/>
                <a:gd name="connsiteX59" fmla="*/ 4576762 w 4712525"/>
                <a:gd name="connsiteY59" fmla="*/ 169085 h 2095518"/>
                <a:gd name="connsiteX60" fmla="*/ 4648198 w 4712525"/>
                <a:gd name="connsiteY60" fmla="*/ 76215 h 2095518"/>
                <a:gd name="connsiteX61" fmla="*/ 4712525 w 4712525"/>
                <a:gd name="connsiteY61"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531392 w 4712525"/>
                <a:gd name="connsiteY43" fmla="*/ 623902 h 2095518"/>
                <a:gd name="connsiteX44" fmla="*/ 3562348 w 4712525"/>
                <a:gd name="connsiteY44" fmla="*/ 631046 h 2095518"/>
                <a:gd name="connsiteX45" fmla="*/ 3600448 w 4712525"/>
                <a:gd name="connsiteY45" fmla="*/ 583421 h 2095518"/>
                <a:gd name="connsiteX46" fmla="*/ 3664742 w 4712525"/>
                <a:gd name="connsiteY46" fmla="*/ 600090 h 2095518"/>
                <a:gd name="connsiteX47" fmla="*/ 3686173 w 4712525"/>
                <a:gd name="connsiteY47" fmla="*/ 569133 h 2095518"/>
                <a:gd name="connsiteX48" fmla="*/ 3750467 w 4712525"/>
                <a:gd name="connsiteY48" fmla="*/ 592946 h 2095518"/>
                <a:gd name="connsiteX49" fmla="*/ 3762373 w 4712525"/>
                <a:gd name="connsiteY49" fmla="*/ 552465 h 2095518"/>
                <a:gd name="connsiteX50" fmla="*/ 3843336 w 4712525"/>
                <a:gd name="connsiteY50" fmla="*/ 564371 h 2095518"/>
                <a:gd name="connsiteX51" fmla="*/ 3938667 w 4712525"/>
                <a:gd name="connsiteY51" fmla="*/ 1122522 h 2095518"/>
                <a:gd name="connsiteX52" fmla="*/ 3964768 w 4712525"/>
                <a:gd name="connsiteY52" fmla="*/ 827307 h 2095518"/>
                <a:gd name="connsiteX53" fmla="*/ 4048123 w 4712525"/>
                <a:gd name="connsiteY53" fmla="*/ 481028 h 2095518"/>
                <a:gd name="connsiteX54" fmla="*/ 4131467 w 4712525"/>
                <a:gd name="connsiteY54" fmla="*/ 442927 h 2095518"/>
                <a:gd name="connsiteX55" fmla="*/ 4188617 w 4712525"/>
                <a:gd name="connsiteY55" fmla="*/ 378633 h 2095518"/>
                <a:gd name="connsiteX56" fmla="*/ 4264817 w 4712525"/>
                <a:gd name="connsiteY56" fmla="*/ 311959 h 2095518"/>
                <a:gd name="connsiteX57" fmla="*/ 4379117 w 4712525"/>
                <a:gd name="connsiteY57" fmla="*/ 259571 h 2095518"/>
                <a:gd name="connsiteX58" fmla="*/ 4500560 w 4712525"/>
                <a:gd name="connsiteY58" fmla="*/ 178609 h 2095518"/>
                <a:gd name="connsiteX59" fmla="*/ 4576762 w 4712525"/>
                <a:gd name="connsiteY59" fmla="*/ 169085 h 2095518"/>
                <a:gd name="connsiteX60" fmla="*/ 4648198 w 4712525"/>
                <a:gd name="connsiteY60" fmla="*/ 76215 h 2095518"/>
                <a:gd name="connsiteX61" fmla="*/ 4712525 w 4712525"/>
                <a:gd name="connsiteY61"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531392 w 4712525"/>
                <a:gd name="connsiteY43" fmla="*/ 623902 h 2095518"/>
                <a:gd name="connsiteX44" fmla="*/ 3562348 w 4712525"/>
                <a:gd name="connsiteY44" fmla="*/ 631046 h 2095518"/>
                <a:gd name="connsiteX45" fmla="*/ 3600448 w 4712525"/>
                <a:gd name="connsiteY45" fmla="*/ 583421 h 2095518"/>
                <a:gd name="connsiteX46" fmla="*/ 3664742 w 4712525"/>
                <a:gd name="connsiteY46" fmla="*/ 600090 h 2095518"/>
                <a:gd name="connsiteX47" fmla="*/ 3686173 w 4712525"/>
                <a:gd name="connsiteY47" fmla="*/ 569133 h 2095518"/>
                <a:gd name="connsiteX48" fmla="*/ 3750467 w 4712525"/>
                <a:gd name="connsiteY48" fmla="*/ 592946 h 2095518"/>
                <a:gd name="connsiteX49" fmla="*/ 3762373 w 4712525"/>
                <a:gd name="connsiteY49" fmla="*/ 552465 h 2095518"/>
                <a:gd name="connsiteX50" fmla="*/ 3938667 w 4712525"/>
                <a:gd name="connsiteY50" fmla="*/ 1122522 h 2095518"/>
                <a:gd name="connsiteX51" fmla="*/ 3964768 w 4712525"/>
                <a:gd name="connsiteY51" fmla="*/ 827307 h 2095518"/>
                <a:gd name="connsiteX52" fmla="*/ 4048123 w 4712525"/>
                <a:gd name="connsiteY52" fmla="*/ 481028 h 2095518"/>
                <a:gd name="connsiteX53" fmla="*/ 4131467 w 4712525"/>
                <a:gd name="connsiteY53" fmla="*/ 442927 h 2095518"/>
                <a:gd name="connsiteX54" fmla="*/ 4188617 w 4712525"/>
                <a:gd name="connsiteY54" fmla="*/ 378633 h 2095518"/>
                <a:gd name="connsiteX55" fmla="*/ 4264817 w 4712525"/>
                <a:gd name="connsiteY55" fmla="*/ 311959 h 2095518"/>
                <a:gd name="connsiteX56" fmla="*/ 4379117 w 4712525"/>
                <a:gd name="connsiteY56" fmla="*/ 259571 h 2095518"/>
                <a:gd name="connsiteX57" fmla="*/ 4500560 w 4712525"/>
                <a:gd name="connsiteY57" fmla="*/ 178609 h 2095518"/>
                <a:gd name="connsiteX58" fmla="*/ 4576762 w 4712525"/>
                <a:gd name="connsiteY58" fmla="*/ 169085 h 2095518"/>
                <a:gd name="connsiteX59" fmla="*/ 4648198 w 4712525"/>
                <a:gd name="connsiteY59" fmla="*/ 76215 h 2095518"/>
                <a:gd name="connsiteX60" fmla="*/ 4712525 w 4712525"/>
                <a:gd name="connsiteY60"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531392 w 4712525"/>
                <a:gd name="connsiteY43" fmla="*/ 623902 h 2095518"/>
                <a:gd name="connsiteX44" fmla="*/ 3562348 w 4712525"/>
                <a:gd name="connsiteY44" fmla="*/ 631046 h 2095518"/>
                <a:gd name="connsiteX45" fmla="*/ 3600448 w 4712525"/>
                <a:gd name="connsiteY45" fmla="*/ 583421 h 2095518"/>
                <a:gd name="connsiteX46" fmla="*/ 3664742 w 4712525"/>
                <a:gd name="connsiteY46" fmla="*/ 600090 h 2095518"/>
                <a:gd name="connsiteX47" fmla="*/ 3686173 w 4712525"/>
                <a:gd name="connsiteY47" fmla="*/ 569133 h 2095518"/>
                <a:gd name="connsiteX48" fmla="*/ 3750467 w 4712525"/>
                <a:gd name="connsiteY48" fmla="*/ 592946 h 2095518"/>
                <a:gd name="connsiteX49" fmla="*/ 3938667 w 4712525"/>
                <a:gd name="connsiteY49" fmla="*/ 1122522 h 2095518"/>
                <a:gd name="connsiteX50" fmla="*/ 3964768 w 4712525"/>
                <a:gd name="connsiteY50" fmla="*/ 827307 h 2095518"/>
                <a:gd name="connsiteX51" fmla="*/ 4048123 w 4712525"/>
                <a:gd name="connsiteY51" fmla="*/ 481028 h 2095518"/>
                <a:gd name="connsiteX52" fmla="*/ 4131467 w 4712525"/>
                <a:gd name="connsiteY52" fmla="*/ 442927 h 2095518"/>
                <a:gd name="connsiteX53" fmla="*/ 4188617 w 4712525"/>
                <a:gd name="connsiteY53" fmla="*/ 378633 h 2095518"/>
                <a:gd name="connsiteX54" fmla="*/ 4264817 w 4712525"/>
                <a:gd name="connsiteY54" fmla="*/ 311959 h 2095518"/>
                <a:gd name="connsiteX55" fmla="*/ 4379117 w 4712525"/>
                <a:gd name="connsiteY55" fmla="*/ 259571 h 2095518"/>
                <a:gd name="connsiteX56" fmla="*/ 4500560 w 4712525"/>
                <a:gd name="connsiteY56" fmla="*/ 178609 h 2095518"/>
                <a:gd name="connsiteX57" fmla="*/ 4576762 w 4712525"/>
                <a:gd name="connsiteY57" fmla="*/ 169085 h 2095518"/>
                <a:gd name="connsiteX58" fmla="*/ 4648198 w 4712525"/>
                <a:gd name="connsiteY58" fmla="*/ 76215 h 2095518"/>
                <a:gd name="connsiteX59" fmla="*/ 4712525 w 4712525"/>
                <a:gd name="connsiteY59"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531392 w 4712525"/>
                <a:gd name="connsiteY43" fmla="*/ 623902 h 2095518"/>
                <a:gd name="connsiteX44" fmla="*/ 3562348 w 4712525"/>
                <a:gd name="connsiteY44" fmla="*/ 631046 h 2095518"/>
                <a:gd name="connsiteX45" fmla="*/ 3600448 w 4712525"/>
                <a:gd name="connsiteY45" fmla="*/ 583421 h 2095518"/>
                <a:gd name="connsiteX46" fmla="*/ 3664742 w 4712525"/>
                <a:gd name="connsiteY46" fmla="*/ 600090 h 2095518"/>
                <a:gd name="connsiteX47" fmla="*/ 3686173 w 4712525"/>
                <a:gd name="connsiteY47" fmla="*/ 569133 h 2095518"/>
                <a:gd name="connsiteX48" fmla="*/ 3938667 w 4712525"/>
                <a:gd name="connsiteY48" fmla="*/ 1122522 h 2095518"/>
                <a:gd name="connsiteX49" fmla="*/ 3964768 w 4712525"/>
                <a:gd name="connsiteY49" fmla="*/ 827307 h 2095518"/>
                <a:gd name="connsiteX50" fmla="*/ 4048123 w 4712525"/>
                <a:gd name="connsiteY50" fmla="*/ 481028 h 2095518"/>
                <a:gd name="connsiteX51" fmla="*/ 4131467 w 4712525"/>
                <a:gd name="connsiteY51" fmla="*/ 442927 h 2095518"/>
                <a:gd name="connsiteX52" fmla="*/ 4188617 w 4712525"/>
                <a:gd name="connsiteY52" fmla="*/ 378633 h 2095518"/>
                <a:gd name="connsiteX53" fmla="*/ 4264817 w 4712525"/>
                <a:gd name="connsiteY53" fmla="*/ 311959 h 2095518"/>
                <a:gd name="connsiteX54" fmla="*/ 4379117 w 4712525"/>
                <a:gd name="connsiteY54" fmla="*/ 259571 h 2095518"/>
                <a:gd name="connsiteX55" fmla="*/ 4500560 w 4712525"/>
                <a:gd name="connsiteY55" fmla="*/ 178609 h 2095518"/>
                <a:gd name="connsiteX56" fmla="*/ 4576762 w 4712525"/>
                <a:gd name="connsiteY56" fmla="*/ 169085 h 2095518"/>
                <a:gd name="connsiteX57" fmla="*/ 4648198 w 4712525"/>
                <a:gd name="connsiteY57" fmla="*/ 76215 h 2095518"/>
                <a:gd name="connsiteX58" fmla="*/ 4712525 w 4712525"/>
                <a:gd name="connsiteY58"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531392 w 4712525"/>
                <a:gd name="connsiteY43" fmla="*/ 623902 h 2095518"/>
                <a:gd name="connsiteX44" fmla="*/ 3562348 w 4712525"/>
                <a:gd name="connsiteY44" fmla="*/ 631046 h 2095518"/>
                <a:gd name="connsiteX45" fmla="*/ 3600448 w 4712525"/>
                <a:gd name="connsiteY45" fmla="*/ 583421 h 2095518"/>
                <a:gd name="connsiteX46" fmla="*/ 3664742 w 4712525"/>
                <a:gd name="connsiteY46" fmla="*/ 600090 h 2095518"/>
                <a:gd name="connsiteX47" fmla="*/ 3938667 w 4712525"/>
                <a:gd name="connsiteY47" fmla="*/ 1122522 h 2095518"/>
                <a:gd name="connsiteX48" fmla="*/ 3964768 w 4712525"/>
                <a:gd name="connsiteY48" fmla="*/ 827307 h 2095518"/>
                <a:gd name="connsiteX49" fmla="*/ 4048123 w 4712525"/>
                <a:gd name="connsiteY49" fmla="*/ 481028 h 2095518"/>
                <a:gd name="connsiteX50" fmla="*/ 4131467 w 4712525"/>
                <a:gd name="connsiteY50" fmla="*/ 442927 h 2095518"/>
                <a:gd name="connsiteX51" fmla="*/ 4188617 w 4712525"/>
                <a:gd name="connsiteY51" fmla="*/ 378633 h 2095518"/>
                <a:gd name="connsiteX52" fmla="*/ 4264817 w 4712525"/>
                <a:gd name="connsiteY52" fmla="*/ 311959 h 2095518"/>
                <a:gd name="connsiteX53" fmla="*/ 4379117 w 4712525"/>
                <a:gd name="connsiteY53" fmla="*/ 259571 h 2095518"/>
                <a:gd name="connsiteX54" fmla="*/ 4500560 w 4712525"/>
                <a:gd name="connsiteY54" fmla="*/ 178609 h 2095518"/>
                <a:gd name="connsiteX55" fmla="*/ 4576762 w 4712525"/>
                <a:gd name="connsiteY55" fmla="*/ 169085 h 2095518"/>
                <a:gd name="connsiteX56" fmla="*/ 4648198 w 4712525"/>
                <a:gd name="connsiteY56" fmla="*/ 76215 h 2095518"/>
                <a:gd name="connsiteX57" fmla="*/ 4712525 w 4712525"/>
                <a:gd name="connsiteY57"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531392 w 4712525"/>
                <a:gd name="connsiteY43" fmla="*/ 623902 h 2095518"/>
                <a:gd name="connsiteX44" fmla="*/ 3562348 w 4712525"/>
                <a:gd name="connsiteY44" fmla="*/ 631046 h 2095518"/>
                <a:gd name="connsiteX45" fmla="*/ 3600448 w 4712525"/>
                <a:gd name="connsiteY45" fmla="*/ 583421 h 2095518"/>
                <a:gd name="connsiteX46" fmla="*/ 3938667 w 4712525"/>
                <a:gd name="connsiteY46" fmla="*/ 1122522 h 2095518"/>
                <a:gd name="connsiteX47" fmla="*/ 3964768 w 4712525"/>
                <a:gd name="connsiteY47" fmla="*/ 827307 h 2095518"/>
                <a:gd name="connsiteX48" fmla="*/ 4048123 w 4712525"/>
                <a:gd name="connsiteY48" fmla="*/ 481028 h 2095518"/>
                <a:gd name="connsiteX49" fmla="*/ 4131467 w 4712525"/>
                <a:gd name="connsiteY49" fmla="*/ 442927 h 2095518"/>
                <a:gd name="connsiteX50" fmla="*/ 4188617 w 4712525"/>
                <a:gd name="connsiteY50" fmla="*/ 378633 h 2095518"/>
                <a:gd name="connsiteX51" fmla="*/ 4264817 w 4712525"/>
                <a:gd name="connsiteY51" fmla="*/ 311959 h 2095518"/>
                <a:gd name="connsiteX52" fmla="*/ 4379117 w 4712525"/>
                <a:gd name="connsiteY52" fmla="*/ 259571 h 2095518"/>
                <a:gd name="connsiteX53" fmla="*/ 4500560 w 4712525"/>
                <a:gd name="connsiteY53" fmla="*/ 178609 h 2095518"/>
                <a:gd name="connsiteX54" fmla="*/ 4576762 w 4712525"/>
                <a:gd name="connsiteY54" fmla="*/ 169085 h 2095518"/>
                <a:gd name="connsiteX55" fmla="*/ 4648198 w 4712525"/>
                <a:gd name="connsiteY55" fmla="*/ 76215 h 2095518"/>
                <a:gd name="connsiteX56" fmla="*/ 4712525 w 4712525"/>
                <a:gd name="connsiteY56"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531392 w 4712525"/>
                <a:gd name="connsiteY43" fmla="*/ 623902 h 2095518"/>
                <a:gd name="connsiteX44" fmla="*/ 3562348 w 4712525"/>
                <a:gd name="connsiteY44" fmla="*/ 631046 h 2095518"/>
                <a:gd name="connsiteX45" fmla="*/ 3938667 w 4712525"/>
                <a:gd name="connsiteY45" fmla="*/ 1122522 h 2095518"/>
                <a:gd name="connsiteX46" fmla="*/ 3964768 w 4712525"/>
                <a:gd name="connsiteY46" fmla="*/ 827307 h 2095518"/>
                <a:gd name="connsiteX47" fmla="*/ 4048123 w 4712525"/>
                <a:gd name="connsiteY47" fmla="*/ 481028 h 2095518"/>
                <a:gd name="connsiteX48" fmla="*/ 4131467 w 4712525"/>
                <a:gd name="connsiteY48" fmla="*/ 442927 h 2095518"/>
                <a:gd name="connsiteX49" fmla="*/ 4188617 w 4712525"/>
                <a:gd name="connsiteY49" fmla="*/ 378633 h 2095518"/>
                <a:gd name="connsiteX50" fmla="*/ 4264817 w 4712525"/>
                <a:gd name="connsiteY50" fmla="*/ 311959 h 2095518"/>
                <a:gd name="connsiteX51" fmla="*/ 4379117 w 4712525"/>
                <a:gd name="connsiteY51" fmla="*/ 259571 h 2095518"/>
                <a:gd name="connsiteX52" fmla="*/ 4500560 w 4712525"/>
                <a:gd name="connsiteY52" fmla="*/ 178609 h 2095518"/>
                <a:gd name="connsiteX53" fmla="*/ 4576762 w 4712525"/>
                <a:gd name="connsiteY53" fmla="*/ 169085 h 2095518"/>
                <a:gd name="connsiteX54" fmla="*/ 4648198 w 4712525"/>
                <a:gd name="connsiteY54" fmla="*/ 76215 h 2095518"/>
                <a:gd name="connsiteX55" fmla="*/ 4712525 w 4712525"/>
                <a:gd name="connsiteY55"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531392 w 4712525"/>
                <a:gd name="connsiteY43" fmla="*/ 623902 h 2095518"/>
                <a:gd name="connsiteX44" fmla="*/ 3938667 w 4712525"/>
                <a:gd name="connsiteY44" fmla="*/ 1122522 h 2095518"/>
                <a:gd name="connsiteX45" fmla="*/ 3964768 w 4712525"/>
                <a:gd name="connsiteY45" fmla="*/ 827307 h 2095518"/>
                <a:gd name="connsiteX46" fmla="*/ 4048123 w 4712525"/>
                <a:gd name="connsiteY46" fmla="*/ 481028 h 2095518"/>
                <a:gd name="connsiteX47" fmla="*/ 4131467 w 4712525"/>
                <a:gd name="connsiteY47" fmla="*/ 442927 h 2095518"/>
                <a:gd name="connsiteX48" fmla="*/ 4188617 w 4712525"/>
                <a:gd name="connsiteY48" fmla="*/ 378633 h 2095518"/>
                <a:gd name="connsiteX49" fmla="*/ 4264817 w 4712525"/>
                <a:gd name="connsiteY49" fmla="*/ 311959 h 2095518"/>
                <a:gd name="connsiteX50" fmla="*/ 4379117 w 4712525"/>
                <a:gd name="connsiteY50" fmla="*/ 259571 h 2095518"/>
                <a:gd name="connsiteX51" fmla="*/ 4500560 w 4712525"/>
                <a:gd name="connsiteY51" fmla="*/ 178609 h 2095518"/>
                <a:gd name="connsiteX52" fmla="*/ 4576762 w 4712525"/>
                <a:gd name="connsiteY52" fmla="*/ 169085 h 2095518"/>
                <a:gd name="connsiteX53" fmla="*/ 4648198 w 4712525"/>
                <a:gd name="connsiteY53" fmla="*/ 76215 h 2095518"/>
                <a:gd name="connsiteX54" fmla="*/ 4712525 w 4712525"/>
                <a:gd name="connsiteY54"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938667 w 4712525"/>
                <a:gd name="connsiteY43" fmla="*/ 1122522 h 2095518"/>
                <a:gd name="connsiteX44" fmla="*/ 3964768 w 4712525"/>
                <a:gd name="connsiteY44" fmla="*/ 827307 h 2095518"/>
                <a:gd name="connsiteX45" fmla="*/ 4048123 w 4712525"/>
                <a:gd name="connsiteY45" fmla="*/ 481028 h 2095518"/>
                <a:gd name="connsiteX46" fmla="*/ 4131467 w 4712525"/>
                <a:gd name="connsiteY46" fmla="*/ 442927 h 2095518"/>
                <a:gd name="connsiteX47" fmla="*/ 4188617 w 4712525"/>
                <a:gd name="connsiteY47" fmla="*/ 378633 h 2095518"/>
                <a:gd name="connsiteX48" fmla="*/ 4264817 w 4712525"/>
                <a:gd name="connsiteY48" fmla="*/ 311959 h 2095518"/>
                <a:gd name="connsiteX49" fmla="*/ 4379117 w 4712525"/>
                <a:gd name="connsiteY49" fmla="*/ 259571 h 2095518"/>
                <a:gd name="connsiteX50" fmla="*/ 4500560 w 4712525"/>
                <a:gd name="connsiteY50" fmla="*/ 178609 h 2095518"/>
                <a:gd name="connsiteX51" fmla="*/ 4576762 w 4712525"/>
                <a:gd name="connsiteY51" fmla="*/ 169085 h 2095518"/>
                <a:gd name="connsiteX52" fmla="*/ 4648198 w 4712525"/>
                <a:gd name="connsiteY52" fmla="*/ 76215 h 2095518"/>
                <a:gd name="connsiteX53" fmla="*/ 4712525 w 4712525"/>
                <a:gd name="connsiteY53"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938667 w 4712525"/>
                <a:gd name="connsiteY43" fmla="*/ 1122522 h 2095518"/>
                <a:gd name="connsiteX44" fmla="*/ 3964768 w 4712525"/>
                <a:gd name="connsiteY44" fmla="*/ 827307 h 2095518"/>
                <a:gd name="connsiteX45" fmla="*/ 4127075 w 4712525"/>
                <a:gd name="connsiteY45" fmla="*/ 926854 h 2095518"/>
                <a:gd name="connsiteX46" fmla="*/ 4131467 w 4712525"/>
                <a:gd name="connsiteY46" fmla="*/ 442927 h 2095518"/>
                <a:gd name="connsiteX47" fmla="*/ 4188617 w 4712525"/>
                <a:gd name="connsiteY47" fmla="*/ 378633 h 2095518"/>
                <a:gd name="connsiteX48" fmla="*/ 4264817 w 4712525"/>
                <a:gd name="connsiteY48" fmla="*/ 311959 h 2095518"/>
                <a:gd name="connsiteX49" fmla="*/ 4379117 w 4712525"/>
                <a:gd name="connsiteY49" fmla="*/ 259571 h 2095518"/>
                <a:gd name="connsiteX50" fmla="*/ 4500560 w 4712525"/>
                <a:gd name="connsiteY50" fmla="*/ 178609 h 2095518"/>
                <a:gd name="connsiteX51" fmla="*/ 4576762 w 4712525"/>
                <a:gd name="connsiteY51" fmla="*/ 169085 h 2095518"/>
                <a:gd name="connsiteX52" fmla="*/ 4648198 w 4712525"/>
                <a:gd name="connsiteY52" fmla="*/ 76215 h 2095518"/>
                <a:gd name="connsiteX53" fmla="*/ 4712525 w 4712525"/>
                <a:gd name="connsiteY53"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938667 w 4712525"/>
                <a:gd name="connsiteY43" fmla="*/ 1122522 h 2095518"/>
                <a:gd name="connsiteX44" fmla="*/ 3964768 w 4712525"/>
                <a:gd name="connsiteY44" fmla="*/ 827307 h 2095518"/>
                <a:gd name="connsiteX45" fmla="*/ 4127075 w 4712525"/>
                <a:gd name="connsiteY45" fmla="*/ 926854 h 2095518"/>
                <a:gd name="connsiteX46" fmla="*/ 4124289 w 4712525"/>
                <a:gd name="connsiteY46" fmla="*/ 665835 h 2095518"/>
                <a:gd name="connsiteX47" fmla="*/ 4188617 w 4712525"/>
                <a:gd name="connsiteY47" fmla="*/ 378633 h 2095518"/>
                <a:gd name="connsiteX48" fmla="*/ 4264817 w 4712525"/>
                <a:gd name="connsiteY48" fmla="*/ 311959 h 2095518"/>
                <a:gd name="connsiteX49" fmla="*/ 4379117 w 4712525"/>
                <a:gd name="connsiteY49" fmla="*/ 259571 h 2095518"/>
                <a:gd name="connsiteX50" fmla="*/ 4500560 w 4712525"/>
                <a:gd name="connsiteY50" fmla="*/ 178609 h 2095518"/>
                <a:gd name="connsiteX51" fmla="*/ 4576762 w 4712525"/>
                <a:gd name="connsiteY51" fmla="*/ 169085 h 2095518"/>
                <a:gd name="connsiteX52" fmla="*/ 4648198 w 4712525"/>
                <a:gd name="connsiteY52" fmla="*/ 76215 h 2095518"/>
                <a:gd name="connsiteX53" fmla="*/ 4712525 w 4712525"/>
                <a:gd name="connsiteY53"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938667 w 4712525"/>
                <a:gd name="connsiteY43" fmla="*/ 1122522 h 2095518"/>
                <a:gd name="connsiteX44" fmla="*/ 3964768 w 4712525"/>
                <a:gd name="connsiteY44" fmla="*/ 827307 h 2095518"/>
                <a:gd name="connsiteX45" fmla="*/ 4127075 w 4712525"/>
                <a:gd name="connsiteY45" fmla="*/ 926854 h 2095518"/>
                <a:gd name="connsiteX46" fmla="*/ 4124289 w 4712525"/>
                <a:gd name="connsiteY46" fmla="*/ 665835 h 2095518"/>
                <a:gd name="connsiteX47" fmla="*/ 4188617 w 4712525"/>
                <a:gd name="connsiteY47" fmla="*/ 378633 h 2095518"/>
                <a:gd name="connsiteX48" fmla="*/ 4264817 w 4712525"/>
                <a:gd name="connsiteY48" fmla="*/ 311959 h 2095518"/>
                <a:gd name="connsiteX49" fmla="*/ 4379117 w 4712525"/>
                <a:gd name="connsiteY49" fmla="*/ 259571 h 2095518"/>
                <a:gd name="connsiteX50" fmla="*/ 4500560 w 4712525"/>
                <a:gd name="connsiteY50" fmla="*/ 178609 h 2095518"/>
                <a:gd name="connsiteX51" fmla="*/ 4576762 w 4712525"/>
                <a:gd name="connsiteY51" fmla="*/ 169085 h 2095518"/>
                <a:gd name="connsiteX52" fmla="*/ 4648198 w 4712525"/>
                <a:gd name="connsiteY52" fmla="*/ 76215 h 2095518"/>
                <a:gd name="connsiteX53" fmla="*/ 4712525 w 4712525"/>
                <a:gd name="connsiteY53"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938667 w 4712525"/>
                <a:gd name="connsiteY43" fmla="*/ 1122522 h 2095518"/>
                <a:gd name="connsiteX44" fmla="*/ 3964768 w 4712525"/>
                <a:gd name="connsiteY44" fmla="*/ 827307 h 2095518"/>
                <a:gd name="connsiteX45" fmla="*/ 4127075 w 4712525"/>
                <a:gd name="connsiteY45" fmla="*/ 926854 h 2095518"/>
                <a:gd name="connsiteX46" fmla="*/ 4124289 w 4712525"/>
                <a:gd name="connsiteY46" fmla="*/ 665835 h 2095518"/>
                <a:gd name="connsiteX47" fmla="*/ 4200579 w 4712525"/>
                <a:gd name="connsiteY47" fmla="*/ 757585 h 2095518"/>
                <a:gd name="connsiteX48" fmla="*/ 4264817 w 4712525"/>
                <a:gd name="connsiteY48" fmla="*/ 311959 h 2095518"/>
                <a:gd name="connsiteX49" fmla="*/ 4379117 w 4712525"/>
                <a:gd name="connsiteY49" fmla="*/ 259571 h 2095518"/>
                <a:gd name="connsiteX50" fmla="*/ 4500560 w 4712525"/>
                <a:gd name="connsiteY50" fmla="*/ 178609 h 2095518"/>
                <a:gd name="connsiteX51" fmla="*/ 4576762 w 4712525"/>
                <a:gd name="connsiteY51" fmla="*/ 169085 h 2095518"/>
                <a:gd name="connsiteX52" fmla="*/ 4648198 w 4712525"/>
                <a:gd name="connsiteY52" fmla="*/ 76215 h 2095518"/>
                <a:gd name="connsiteX53" fmla="*/ 4712525 w 4712525"/>
                <a:gd name="connsiteY53"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938667 w 4712525"/>
                <a:gd name="connsiteY43" fmla="*/ 1122522 h 2095518"/>
                <a:gd name="connsiteX44" fmla="*/ 3964768 w 4712525"/>
                <a:gd name="connsiteY44" fmla="*/ 827307 h 2095518"/>
                <a:gd name="connsiteX45" fmla="*/ 4127075 w 4712525"/>
                <a:gd name="connsiteY45" fmla="*/ 926854 h 2095518"/>
                <a:gd name="connsiteX46" fmla="*/ 4124289 w 4712525"/>
                <a:gd name="connsiteY46" fmla="*/ 665835 h 2095518"/>
                <a:gd name="connsiteX47" fmla="*/ 4200579 w 4712525"/>
                <a:gd name="connsiteY47" fmla="*/ 757585 h 2095518"/>
                <a:gd name="connsiteX48" fmla="*/ 4252855 w 4712525"/>
                <a:gd name="connsiteY48" fmla="*/ 222797 h 2095518"/>
                <a:gd name="connsiteX49" fmla="*/ 4379117 w 4712525"/>
                <a:gd name="connsiteY49" fmla="*/ 259571 h 2095518"/>
                <a:gd name="connsiteX50" fmla="*/ 4500560 w 4712525"/>
                <a:gd name="connsiteY50" fmla="*/ 178609 h 2095518"/>
                <a:gd name="connsiteX51" fmla="*/ 4576762 w 4712525"/>
                <a:gd name="connsiteY51" fmla="*/ 169085 h 2095518"/>
                <a:gd name="connsiteX52" fmla="*/ 4648198 w 4712525"/>
                <a:gd name="connsiteY52" fmla="*/ 76215 h 2095518"/>
                <a:gd name="connsiteX53" fmla="*/ 4712525 w 4712525"/>
                <a:gd name="connsiteY53"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938667 w 4712525"/>
                <a:gd name="connsiteY43" fmla="*/ 1122522 h 2095518"/>
                <a:gd name="connsiteX44" fmla="*/ 3964768 w 4712525"/>
                <a:gd name="connsiteY44" fmla="*/ 827307 h 2095518"/>
                <a:gd name="connsiteX45" fmla="*/ 4127075 w 4712525"/>
                <a:gd name="connsiteY45" fmla="*/ 926854 h 2095518"/>
                <a:gd name="connsiteX46" fmla="*/ 4124289 w 4712525"/>
                <a:gd name="connsiteY46" fmla="*/ 665835 h 2095518"/>
                <a:gd name="connsiteX47" fmla="*/ 4200579 w 4712525"/>
                <a:gd name="connsiteY47" fmla="*/ 757585 h 2095518"/>
                <a:gd name="connsiteX48" fmla="*/ 4252855 w 4712525"/>
                <a:gd name="connsiteY48" fmla="*/ 222797 h 2095518"/>
                <a:gd name="connsiteX49" fmla="*/ 4379117 w 4712525"/>
                <a:gd name="connsiteY49" fmla="*/ 259571 h 2095518"/>
                <a:gd name="connsiteX50" fmla="*/ 4500560 w 4712525"/>
                <a:gd name="connsiteY50" fmla="*/ 267778 h 2095518"/>
                <a:gd name="connsiteX51" fmla="*/ 4576762 w 4712525"/>
                <a:gd name="connsiteY51" fmla="*/ 169085 h 2095518"/>
                <a:gd name="connsiteX52" fmla="*/ 4648198 w 4712525"/>
                <a:gd name="connsiteY52" fmla="*/ 76215 h 2095518"/>
                <a:gd name="connsiteX53" fmla="*/ 4712525 w 4712525"/>
                <a:gd name="connsiteY53"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938667 w 4712525"/>
                <a:gd name="connsiteY43" fmla="*/ 1122522 h 2095518"/>
                <a:gd name="connsiteX44" fmla="*/ 3964768 w 4712525"/>
                <a:gd name="connsiteY44" fmla="*/ 827307 h 2095518"/>
                <a:gd name="connsiteX45" fmla="*/ 4127075 w 4712525"/>
                <a:gd name="connsiteY45" fmla="*/ 926854 h 2095518"/>
                <a:gd name="connsiteX46" fmla="*/ 4124289 w 4712525"/>
                <a:gd name="connsiteY46" fmla="*/ 665835 h 2095518"/>
                <a:gd name="connsiteX47" fmla="*/ 4200579 w 4712525"/>
                <a:gd name="connsiteY47" fmla="*/ 757585 h 2095518"/>
                <a:gd name="connsiteX48" fmla="*/ 4252855 w 4712525"/>
                <a:gd name="connsiteY48" fmla="*/ 222797 h 2095518"/>
                <a:gd name="connsiteX49" fmla="*/ 4379117 w 4712525"/>
                <a:gd name="connsiteY49" fmla="*/ 259571 h 2095518"/>
                <a:gd name="connsiteX50" fmla="*/ 4500560 w 4712525"/>
                <a:gd name="connsiteY50" fmla="*/ 267778 h 2095518"/>
                <a:gd name="connsiteX51" fmla="*/ 4600687 w 4712525"/>
                <a:gd name="connsiteY51" fmla="*/ 302835 h 2095518"/>
                <a:gd name="connsiteX52" fmla="*/ 4648198 w 4712525"/>
                <a:gd name="connsiteY52" fmla="*/ 76215 h 2095518"/>
                <a:gd name="connsiteX53" fmla="*/ 4712525 w 4712525"/>
                <a:gd name="connsiteY53"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2453 w 4712525"/>
                <a:gd name="connsiteY9" fmla="*/ 2021237 h 2095518"/>
                <a:gd name="connsiteX10" fmla="*/ 576284 w 4712525"/>
                <a:gd name="connsiteY10" fmla="*/ 1999800 h 2095518"/>
                <a:gd name="connsiteX11" fmla="*/ 640543 w 4712525"/>
                <a:gd name="connsiteY11" fmla="*/ 1959977 h 2095518"/>
                <a:gd name="connsiteX12" fmla="*/ 662018 w 4712525"/>
                <a:gd name="connsiteY12" fmla="*/ 1978372 h 2095518"/>
                <a:gd name="connsiteX13" fmla="*/ 735894 w 4712525"/>
                <a:gd name="connsiteY13" fmla="*/ 2007813 h 2095518"/>
                <a:gd name="connsiteX14" fmla="*/ 809771 w 4712525"/>
                <a:gd name="connsiteY14" fmla="*/ 1980955 h 2095518"/>
                <a:gd name="connsiteX15" fmla="*/ 888339 w 4712525"/>
                <a:gd name="connsiteY15" fmla="*/ 1977052 h 2095518"/>
                <a:gd name="connsiteX16" fmla="*/ 986107 w 4712525"/>
                <a:gd name="connsiteY16" fmla="*/ 2011258 h 2095518"/>
                <a:gd name="connsiteX17" fmla="*/ 1076515 w 4712525"/>
                <a:gd name="connsiteY17" fmla="*/ 1993059 h 2095518"/>
                <a:gd name="connsiteX18" fmla="*/ 1174145 w 4712525"/>
                <a:gd name="connsiteY18" fmla="*/ 2026591 h 2095518"/>
                <a:gd name="connsiteX19" fmla="*/ 1274103 w 4712525"/>
                <a:gd name="connsiteY19" fmla="*/ 2031553 h 2095518"/>
                <a:gd name="connsiteX20" fmla="*/ 1311807 w 4712525"/>
                <a:gd name="connsiteY20" fmla="*/ 1917730 h 2095518"/>
                <a:gd name="connsiteX21" fmla="*/ 1366837 w 4712525"/>
                <a:gd name="connsiteY21" fmla="*/ 1954501 h 2095518"/>
                <a:gd name="connsiteX22" fmla="*/ 1433514 w 4712525"/>
                <a:gd name="connsiteY22" fmla="*/ 1999949 h 2095518"/>
                <a:gd name="connsiteX23" fmla="*/ 1457188 w 4712525"/>
                <a:gd name="connsiteY23" fmla="*/ 1781786 h 2095518"/>
                <a:gd name="connsiteX24" fmla="*/ 1512150 w 4712525"/>
                <a:gd name="connsiteY24" fmla="*/ 1770740 h 2095518"/>
                <a:gd name="connsiteX25" fmla="*/ 1543071 w 4712525"/>
                <a:gd name="connsiteY25" fmla="*/ 1785034 h 2095518"/>
                <a:gd name="connsiteX26" fmla="*/ 1598042 w 4712525"/>
                <a:gd name="connsiteY26" fmla="*/ 1793900 h 2095518"/>
                <a:gd name="connsiteX27" fmla="*/ 2038349 w 4712525"/>
                <a:gd name="connsiteY27" fmla="*/ 1871747 h 2095518"/>
                <a:gd name="connsiteX28" fmla="*/ 2050232 w 4712525"/>
                <a:gd name="connsiteY28" fmla="*/ 1597969 h 2095518"/>
                <a:gd name="connsiteX29" fmla="*/ 2138427 w 4712525"/>
                <a:gd name="connsiteY29" fmla="*/ 1696665 h 2095518"/>
                <a:gd name="connsiteX30" fmla="*/ 2398254 w 4712525"/>
                <a:gd name="connsiteY30" fmla="*/ 1750969 h 2095518"/>
                <a:gd name="connsiteX31" fmla="*/ 2407454 w 4712525"/>
                <a:gd name="connsiteY31" fmla="*/ 1426977 h 2095518"/>
                <a:gd name="connsiteX32" fmla="*/ 2452720 w 4712525"/>
                <a:gd name="connsiteY32" fmla="*/ 1473297 h 2095518"/>
                <a:gd name="connsiteX33" fmla="*/ 2533816 w 4712525"/>
                <a:gd name="connsiteY33" fmla="*/ 1468522 h 2095518"/>
                <a:gd name="connsiteX34" fmla="*/ 2605390 w 4712525"/>
                <a:gd name="connsiteY34" fmla="*/ 1568285 h 2095518"/>
                <a:gd name="connsiteX35" fmla="*/ 2717242 w 4712525"/>
                <a:gd name="connsiteY35" fmla="*/ 1481488 h 2095518"/>
                <a:gd name="connsiteX36" fmla="*/ 2841584 w 4712525"/>
                <a:gd name="connsiteY36" fmla="*/ 1594665 h 2095518"/>
                <a:gd name="connsiteX37" fmla="*/ 2850860 w 4712525"/>
                <a:gd name="connsiteY37" fmla="*/ 1356806 h 2095518"/>
                <a:gd name="connsiteX38" fmla="*/ 2978964 w 4712525"/>
                <a:gd name="connsiteY38" fmla="*/ 1315654 h 2095518"/>
                <a:gd name="connsiteX39" fmla="*/ 3210698 w 4712525"/>
                <a:gd name="connsiteY39" fmla="*/ 1448742 h 2095518"/>
                <a:gd name="connsiteX40" fmla="*/ 3219627 w 4712525"/>
                <a:gd name="connsiteY40" fmla="*/ 1092286 h 2095518"/>
                <a:gd name="connsiteX41" fmla="*/ 3426707 w 4712525"/>
                <a:gd name="connsiteY41" fmla="*/ 1169750 h 2095518"/>
                <a:gd name="connsiteX42" fmla="*/ 3443363 w 4712525"/>
                <a:gd name="connsiteY42" fmla="*/ 993993 h 2095518"/>
                <a:gd name="connsiteX43" fmla="*/ 3938667 w 4712525"/>
                <a:gd name="connsiteY43" fmla="*/ 1122522 h 2095518"/>
                <a:gd name="connsiteX44" fmla="*/ 3964768 w 4712525"/>
                <a:gd name="connsiteY44" fmla="*/ 827307 h 2095518"/>
                <a:gd name="connsiteX45" fmla="*/ 4127075 w 4712525"/>
                <a:gd name="connsiteY45" fmla="*/ 926854 h 2095518"/>
                <a:gd name="connsiteX46" fmla="*/ 4124289 w 4712525"/>
                <a:gd name="connsiteY46" fmla="*/ 665835 h 2095518"/>
                <a:gd name="connsiteX47" fmla="*/ 4200579 w 4712525"/>
                <a:gd name="connsiteY47" fmla="*/ 757585 h 2095518"/>
                <a:gd name="connsiteX48" fmla="*/ 4252855 w 4712525"/>
                <a:gd name="connsiteY48" fmla="*/ 222797 h 2095518"/>
                <a:gd name="connsiteX49" fmla="*/ 4379117 w 4712525"/>
                <a:gd name="connsiteY49" fmla="*/ 259571 h 2095518"/>
                <a:gd name="connsiteX50" fmla="*/ 4500560 w 4712525"/>
                <a:gd name="connsiteY50" fmla="*/ 267778 h 2095518"/>
                <a:gd name="connsiteX51" fmla="*/ 4600687 w 4712525"/>
                <a:gd name="connsiteY51" fmla="*/ 302835 h 2095518"/>
                <a:gd name="connsiteX52" fmla="*/ 4652983 w 4712525"/>
                <a:gd name="connsiteY52" fmla="*/ 321417 h 2095518"/>
                <a:gd name="connsiteX53" fmla="*/ 4712525 w 4712525"/>
                <a:gd name="connsiteY53" fmla="*/ 0 h 2095518"/>
                <a:gd name="connsiteX0" fmla="*/ 0 w 4736449"/>
                <a:gd name="connsiteY0" fmla="*/ 2474469 h 2474469"/>
                <a:gd name="connsiteX1" fmla="*/ 85723 w 4736449"/>
                <a:gd name="connsiteY1" fmla="*/ 2460177 h 2474469"/>
                <a:gd name="connsiteX2" fmla="*/ 80961 w 4736449"/>
                <a:gd name="connsiteY2" fmla="*/ 2412553 h 2474469"/>
                <a:gd name="connsiteX3" fmla="*/ 173832 w 4736449"/>
                <a:gd name="connsiteY3" fmla="*/ 2433987 h 2474469"/>
                <a:gd name="connsiteX4" fmla="*/ 207166 w 4736449"/>
                <a:gd name="connsiteY4" fmla="*/ 2393503 h 2474469"/>
                <a:gd name="connsiteX5" fmla="*/ 278607 w 4736449"/>
                <a:gd name="connsiteY5" fmla="*/ 2374457 h 2474469"/>
                <a:gd name="connsiteX6" fmla="*/ 364330 w 4736449"/>
                <a:gd name="connsiteY6" fmla="*/ 2376835 h 2474469"/>
                <a:gd name="connsiteX7" fmla="*/ 373855 w 4736449"/>
                <a:gd name="connsiteY7" fmla="*/ 2341115 h 2474469"/>
                <a:gd name="connsiteX8" fmla="*/ 450055 w 4736449"/>
                <a:gd name="connsiteY8" fmla="*/ 2338734 h 2474469"/>
                <a:gd name="connsiteX9" fmla="*/ 502453 w 4736449"/>
                <a:gd name="connsiteY9" fmla="*/ 2400188 h 2474469"/>
                <a:gd name="connsiteX10" fmla="*/ 576284 w 4736449"/>
                <a:gd name="connsiteY10" fmla="*/ 2378751 h 2474469"/>
                <a:gd name="connsiteX11" fmla="*/ 640543 w 4736449"/>
                <a:gd name="connsiteY11" fmla="*/ 2338928 h 2474469"/>
                <a:gd name="connsiteX12" fmla="*/ 662018 w 4736449"/>
                <a:gd name="connsiteY12" fmla="*/ 2357323 h 2474469"/>
                <a:gd name="connsiteX13" fmla="*/ 735894 w 4736449"/>
                <a:gd name="connsiteY13" fmla="*/ 2386764 h 2474469"/>
                <a:gd name="connsiteX14" fmla="*/ 809771 w 4736449"/>
                <a:gd name="connsiteY14" fmla="*/ 2359906 h 2474469"/>
                <a:gd name="connsiteX15" fmla="*/ 888339 w 4736449"/>
                <a:gd name="connsiteY15" fmla="*/ 2356003 h 2474469"/>
                <a:gd name="connsiteX16" fmla="*/ 986107 w 4736449"/>
                <a:gd name="connsiteY16" fmla="*/ 2390209 h 2474469"/>
                <a:gd name="connsiteX17" fmla="*/ 1076515 w 4736449"/>
                <a:gd name="connsiteY17" fmla="*/ 2372010 h 2474469"/>
                <a:gd name="connsiteX18" fmla="*/ 1174145 w 4736449"/>
                <a:gd name="connsiteY18" fmla="*/ 2405542 h 2474469"/>
                <a:gd name="connsiteX19" fmla="*/ 1274103 w 4736449"/>
                <a:gd name="connsiteY19" fmla="*/ 2410504 h 2474469"/>
                <a:gd name="connsiteX20" fmla="*/ 1311807 w 4736449"/>
                <a:gd name="connsiteY20" fmla="*/ 2296681 h 2474469"/>
                <a:gd name="connsiteX21" fmla="*/ 1366837 w 4736449"/>
                <a:gd name="connsiteY21" fmla="*/ 2333452 h 2474469"/>
                <a:gd name="connsiteX22" fmla="*/ 1433514 w 4736449"/>
                <a:gd name="connsiteY22" fmla="*/ 2378900 h 2474469"/>
                <a:gd name="connsiteX23" fmla="*/ 1457188 w 4736449"/>
                <a:gd name="connsiteY23" fmla="*/ 2160737 h 2474469"/>
                <a:gd name="connsiteX24" fmla="*/ 1512150 w 4736449"/>
                <a:gd name="connsiteY24" fmla="*/ 2149691 h 2474469"/>
                <a:gd name="connsiteX25" fmla="*/ 1543071 w 4736449"/>
                <a:gd name="connsiteY25" fmla="*/ 2163985 h 2474469"/>
                <a:gd name="connsiteX26" fmla="*/ 1598042 w 4736449"/>
                <a:gd name="connsiteY26" fmla="*/ 2172851 h 2474469"/>
                <a:gd name="connsiteX27" fmla="*/ 2038349 w 4736449"/>
                <a:gd name="connsiteY27" fmla="*/ 2250698 h 2474469"/>
                <a:gd name="connsiteX28" fmla="*/ 2050232 w 4736449"/>
                <a:gd name="connsiteY28" fmla="*/ 1976920 h 2474469"/>
                <a:gd name="connsiteX29" fmla="*/ 2138427 w 4736449"/>
                <a:gd name="connsiteY29" fmla="*/ 2075616 h 2474469"/>
                <a:gd name="connsiteX30" fmla="*/ 2398254 w 4736449"/>
                <a:gd name="connsiteY30" fmla="*/ 2129920 h 2474469"/>
                <a:gd name="connsiteX31" fmla="*/ 2407454 w 4736449"/>
                <a:gd name="connsiteY31" fmla="*/ 1805928 h 2474469"/>
                <a:gd name="connsiteX32" fmla="*/ 2452720 w 4736449"/>
                <a:gd name="connsiteY32" fmla="*/ 1852248 h 2474469"/>
                <a:gd name="connsiteX33" fmla="*/ 2533816 w 4736449"/>
                <a:gd name="connsiteY33" fmla="*/ 1847473 h 2474469"/>
                <a:gd name="connsiteX34" fmla="*/ 2605390 w 4736449"/>
                <a:gd name="connsiteY34" fmla="*/ 1947236 h 2474469"/>
                <a:gd name="connsiteX35" fmla="*/ 2717242 w 4736449"/>
                <a:gd name="connsiteY35" fmla="*/ 1860439 h 2474469"/>
                <a:gd name="connsiteX36" fmla="*/ 2841584 w 4736449"/>
                <a:gd name="connsiteY36" fmla="*/ 1973616 h 2474469"/>
                <a:gd name="connsiteX37" fmla="*/ 2850860 w 4736449"/>
                <a:gd name="connsiteY37" fmla="*/ 1735757 h 2474469"/>
                <a:gd name="connsiteX38" fmla="*/ 2978964 w 4736449"/>
                <a:gd name="connsiteY38" fmla="*/ 1694605 h 2474469"/>
                <a:gd name="connsiteX39" fmla="*/ 3210698 w 4736449"/>
                <a:gd name="connsiteY39" fmla="*/ 1827693 h 2474469"/>
                <a:gd name="connsiteX40" fmla="*/ 3219627 w 4736449"/>
                <a:gd name="connsiteY40" fmla="*/ 1471237 h 2474469"/>
                <a:gd name="connsiteX41" fmla="*/ 3426707 w 4736449"/>
                <a:gd name="connsiteY41" fmla="*/ 1548701 h 2474469"/>
                <a:gd name="connsiteX42" fmla="*/ 3443363 w 4736449"/>
                <a:gd name="connsiteY42" fmla="*/ 1372944 h 2474469"/>
                <a:gd name="connsiteX43" fmla="*/ 3938667 w 4736449"/>
                <a:gd name="connsiteY43" fmla="*/ 1501473 h 2474469"/>
                <a:gd name="connsiteX44" fmla="*/ 3964768 w 4736449"/>
                <a:gd name="connsiteY44" fmla="*/ 1206258 h 2474469"/>
                <a:gd name="connsiteX45" fmla="*/ 4127075 w 4736449"/>
                <a:gd name="connsiteY45" fmla="*/ 1305805 h 2474469"/>
                <a:gd name="connsiteX46" fmla="*/ 4124289 w 4736449"/>
                <a:gd name="connsiteY46" fmla="*/ 1044786 h 2474469"/>
                <a:gd name="connsiteX47" fmla="*/ 4200579 w 4736449"/>
                <a:gd name="connsiteY47" fmla="*/ 1136536 h 2474469"/>
                <a:gd name="connsiteX48" fmla="*/ 4252855 w 4736449"/>
                <a:gd name="connsiteY48" fmla="*/ 601748 h 2474469"/>
                <a:gd name="connsiteX49" fmla="*/ 4379117 w 4736449"/>
                <a:gd name="connsiteY49" fmla="*/ 638522 h 2474469"/>
                <a:gd name="connsiteX50" fmla="*/ 4500560 w 4736449"/>
                <a:gd name="connsiteY50" fmla="*/ 646729 h 2474469"/>
                <a:gd name="connsiteX51" fmla="*/ 4600687 w 4736449"/>
                <a:gd name="connsiteY51" fmla="*/ 681786 h 2474469"/>
                <a:gd name="connsiteX52" fmla="*/ 4652983 w 4736449"/>
                <a:gd name="connsiteY52" fmla="*/ 700368 h 2474469"/>
                <a:gd name="connsiteX53" fmla="*/ 4736449 w 4736449"/>
                <a:gd name="connsiteY53" fmla="*/ 0 h 247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36449" h="2474469">
                  <a:moveTo>
                    <a:pt x="0" y="2474469"/>
                  </a:moveTo>
                  <a:lnTo>
                    <a:pt x="85723" y="2460177"/>
                  </a:lnTo>
                  <a:lnTo>
                    <a:pt x="80961" y="2412553"/>
                  </a:lnTo>
                  <a:lnTo>
                    <a:pt x="173832" y="2433987"/>
                  </a:lnTo>
                  <a:lnTo>
                    <a:pt x="207166" y="2393503"/>
                  </a:lnTo>
                  <a:lnTo>
                    <a:pt x="278607" y="2374457"/>
                  </a:lnTo>
                  <a:lnTo>
                    <a:pt x="364330" y="2376835"/>
                  </a:lnTo>
                  <a:lnTo>
                    <a:pt x="373855" y="2341115"/>
                  </a:lnTo>
                  <a:lnTo>
                    <a:pt x="450055" y="2338734"/>
                  </a:lnTo>
                  <a:lnTo>
                    <a:pt x="502453" y="2400188"/>
                  </a:lnTo>
                  <a:lnTo>
                    <a:pt x="576284" y="2378751"/>
                  </a:lnTo>
                  <a:lnTo>
                    <a:pt x="640543" y="2338928"/>
                  </a:lnTo>
                  <a:lnTo>
                    <a:pt x="662018" y="2357323"/>
                  </a:lnTo>
                  <a:lnTo>
                    <a:pt x="735894" y="2386764"/>
                  </a:lnTo>
                  <a:lnTo>
                    <a:pt x="809771" y="2359906"/>
                  </a:lnTo>
                  <a:lnTo>
                    <a:pt x="888339" y="2356003"/>
                  </a:lnTo>
                  <a:lnTo>
                    <a:pt x="986107" y="2390209"/>
                  </a:lnTo>
                  <a:cubicBezTo>
                    <a:pt x="1010691" y="2352009"/>
                    <a:pt x="1054732" y="2414323"/>
                    <a:pt x="1076515" y="2372010"/>
                  </a:cubicBezTo>
                  <a:lnTo>
                    <a:pt x="1174145" y="2405542"/>
                  </a:lnTo>
                  <a:lnTo>
                    <a:pt x="1274103" y="2410504"/>
                  </a:lnTo>
                  <a:lnTo>
                    <a:pt x="1311807" y="2296681"/>
                  </a:lnTo>
                  <a:cubicBezTo>
                    <a:pt x="1311807" y="2279218"/>
                    <a:pt x="1366837" y="2350915"/>
                    <a:pt x="1366837" y="2333452"/>
                  </a:cubicBezTo>
                  <a:lnTo>
                    <a:pt x="1433514" y="2378900"/>
                  </a:lnTo>
                  <a:lnTo>
                    <a:pt x="1457188" y="2160737"/>
                  </a:lnTo>
                  <a:lnTo>
                    <a:pt x="1512150" y="2149691"/>
                  </a:lnTo>
                  <a:lnTo>
                    <a:pt x="1543071" y="2163985"/>
                  </a:lnTo>
                  <a:lnTo>
                    <a:pt x="1598042" y="2172851"/>
                  </a:lnTo>
                  <a:lnTo>
                    <a:pt x="2038349" y="2250698"/>
                  </a:lnTo>
                  <a:lnTo>
                    <a:pt x="2050232" y="1976920"/>
                  </a:lnTo>
                  <a:lnTo>
                    <a:pt x="2138427" y="2075616"/>
                  </a:lnTo>
                  <a:lnTo>
                    <a:pt x="2398254" y="2129920"/>
                  </a:lnTo>
                  <a:lnTo>
                    <a:pt x="2407454" y="1805928"/>
                  </a:lnTo>
                  <a:lnTo>
                    <a:pt x="2452720" y="1852248"/>
                  </a:lnTo>
                  <a:lnTo>
                    <a:pt x="2533816" y="1847473"/>
                  </a:lnTo>
                  <a:lnTo>
                    <a:pt x="2605390" y="1947236"/>
                  </a:lnTo>
                  <a:lnTo>
                    <a:pt x="2717242" y="1860439"/>
                  </a:lnTo>
                  <a:lnTo>
                    <a:pt x="2841584" y="1973616"/>
                  </a:lnTo>
                  <a:lnTo>
                    <a:pt x="2850860" y="1735757"/>
                  </a:lnTo>
                  <a:cubicBezTo>
                    <a:pt x="2872959" y="1622382"/>
                    <a:pt x="2918991" y="1679282"/>
                    <a:pt x="2978964" y="1694605"/>
                  </a:cubicBezTo>
                  <a:cubicBezTo>
                    <a:pt x="3038937" y="1709928"/>
                    <a:pt x="3170587" y="1864921"/>
                    <a:pt x="3210698" y="1827693"/>
                  </a:cubicBezTo>
                  <a:cubicBezTo>
                    <a:pt x="3250809" y="1790465"/>
                    <a:pt x="3183626" y="1517736"/>
                    <a:pt x="3219627" y="1471237"/>
                  </a:cubicBezTo>
                  <a:cubicBezTo>
                    <a:pt x="3255629" y="1424738"/>
                    <a:pt x="3392209" y="1620812"/>
                    <a:pt x="3426707" y="1548701"/>
                  </a:cubicBezTo>
                  <a:cubicBezTo>
                    <a:pt x="3426677" y="1378658"/>
                    <a:pt x="3443393" y="1542987"/>
                    <a:pt x="3443363" y="1372944"/>
                  </a:cubicBezTo>
                  <a:lnTo>
                    <a:pt x="3938667" y="1501473"/>
                  </a:lnTo>
                  <a:cubicBezTo>
                    <a:pt x="3970020" y="1489964"/>
                    <a:pt x="3938972" y="1221737"/>
                    <a:pt x="3964768" y="1206258"/>
                  </a:cubicBezTo>
                  <a:cubicBezTo>
                    <a:pt x="3986596" y="1202289"/>
                    <a:pt x="4037778" y="1356605"/>
                    <a:pt x="4127075" y="1305805"/>
                  </a:cubicBezTo>
                  <a:cubicBezTo>
                    <a:pt x="4144537" y="1293502"/>
                    <a:pt x="4133448" y="1288665"/>
                    <a:pt x="4124289" y="1044786"/>
                  </a:cubicBezTo>
                  <a:cubicBezTo>
                    <a:pt x="4143339" y="1038833"/>
                    <a:pt x="4142238" y="1157173"/>
                    <a:pt x="4200579" y="1136536"/>
                  </a:cubicBezTo>
                  <a:cubicBezTo>
                    <a:pt x="4228360" y="1115899"/>
                    <a:pt x="4189752" y="633101"/>
                    <a:pt x="4252855" y="601748"/>
                  </a:cubicBezTo>
                  <a:cubicBezTo>
                    <a:pt x="4284605" y="581904"/>
                    <a:pt x="4322364" y="659159"/>
                    <a:pt x="4379117" y="638522"/>
                  </a:cubicBezTo>
                  <a:cubicBezTo>
                    <a:pt x="4426742" y="622647"/>
                    <a:pt x="4463632" y="639518"/>
                    <a:pt x="4500560" y="646729"/>
                  </a:cubicBezTo>
                  <a:cubicBezTo>
                    <a:pt x="4537488" y="653940"/>
                    <a:pt x="4573699" y="694883"/>
                    <a:pt x="4600687" y="681786"/>
                  </a:cubicBezTo>
                  <a:lnTo>
                    <a:pt x="4652983" y="700368"/>
                  </a:lnTo>
                  <a:lnTo>
                    <a:pt x="4736449" y="0"/>
                  </a:lnTo>
                </a:path>
              </a:pathLst>
            </a:custGeom>
            <a:ln w="28575">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TextBox 14"/>
            <p:cNvSpPr txBox="1"/>
            <p:nvPr/>
          </p:nvSpPr>
          <p:spPr>
            <a:xfrm>
              <a:off x="322246" y="5644260"/>
              <a:ext cx="2532106" cy="362403"/>
            </a:xfrm>
            <a:prstGeom prst="rect">
              <a:avLst/>
            </a:prstGeom>
            <a:noFill/>
          </p:spPr>
          <p:txBody>
            <a:bodyPr wrap="none" rtlCol="0">
              <a:spAutoFit/>
            </a:bodyPr>
            <a:lstStyle/>
            <a:p>
              <a:pPr algn="ctr"/>
              <a:r>
                <a:rPr lang="en-US" sz="1000" b="1" dirty="0"/>
                <a:t>Months Since Enrollment</a:t>
              </a:r>
            </a:p>
          </p:txBody>
        </p:sp>
        <p:grpSp>
          <p:nvGrpSpPr>
            <p:cNvPr id="16" name="Group 16"/>
            <p:cNvGrpSpPr/>
            <p:nvPr/>
          </p:nvGrpSpPr>
          <p:grpSpPr>
            <a:xfrm>
              <a:off x="-1220767" y="2309813"/>
              <a:ext cx="5579384" cy="3054810"/>
              <a:chOff x="2295411" y="2309813"/>
              <a:chExt cx="5579384" cy="3054810"/>
            </a:xfrm>
          </p:grpSpPr>
          <p:cxnSp>
            <p:nvCxnSpPr>
              <p:cNvPr id="17" name="Straight Connector 16"/>
              <p:cNvCxnSpPr/>
              <p:nvPr/>
            </p:nvCxnSpPr>
            <p:spPr>
              <a:xfrm>
                <a:off x="2391456" y="2309813"/>
                <a:ext cx="0" cy="305243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295411" y="4513165"/>
                <a:ext cx="914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295411" y="3785633"/>
                <a:ext cx="914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295411" y="3016387"/>
                <a:ext cx="914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295411" y="2310627"/>
                <a:ext cx="914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157084" y="5266046"/>
                <a:ext cx="0" cy="914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822924" y="5266046"/>
                <a:ext cx="0" cy="914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503278" y="5266046"/>
                <a:ext cx="0" cy="914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160046" y="5266046"/>
                <a:ext cx="0" cy="914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858544" y="5266046"/>
                <a:ext cx="0" cy="914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537084" y="5266046"/>
                <a:ext cx="0" cy="914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865156" y="5266046"/>
                <a:ext cx="0" cy="914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226298" y="5273183"/>
                <a:ext cx="0" cy="914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2705100" y="5156765"/>
                <a:ext cx="181668" cy="17821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2771775" y="5171053"/>
                <a:ext cx="181668" cy="17821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295411" y="5260655"/>
                <a:ext cx="557938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3" name="TextBox 32"/>
          <p:cNvSpPr txBox="1"/>
          <p:nvPr/>
        </p:nvSpPr>
        <p:spPr>
          <a:xfrm>
            <a:off x="4785155" y="1290402"/>
            <a:ext cx="4239107" cy="461051"/>
          </a:xfrm>
          <a:prstGeom prst="rect">
            <a:avLst/>
          </a:prstGeom>
          <a:noFill/>
        </p:spPr>
        <p:txBody>
          <a:bodyPr wrap="none" rtlCol="0">
            <a:noAutofit/>
          </a:bodyPr>
          <a:lstStyle/>
          <a:p>
            <a:pPr algn="ctr"/>
            <a:r>
              <a:rPr lang="en-US" sz="1400" b="1" dirty="0"/>
              <a:t>MACCE*</a:t>
            </a:r>
          </a:p>
        </p:txBody>
      </p:sp>
      <p:sp>
        <p:nvSpPr>
          <p:cNvPr id="34" name="TextBox 33"/>
          <p:cNvSpPr txBox="1"/>
          <p:nvPr/>
        </p:nvSpPr>
        <p:spPr>
          <a:xfrm>
            <a:off x="6160179" y="4250872"/>
            <a:ext cx="1720343" cy="246221"/>
          </a:xfrm>
          <a:prstGeom prst="rect">
            <a:avLst/>
          </a:prstGeom>
          <a:noFill/>
        </p:spPr>
        <p:txBody>
          <a:bodyPr wrap="none" rtlCol="0">
            <a:spAutoFit/>
          </a:bodyPr>
          <a:lstStyle/>
          <a:p>
            <a:pPr algn="ctr"/>
            <a:r>
              <a:rPr lang="en-US" sz="1000" b="1" dirty="0"/>
              <a:t>Months Since Enrollment</a:t>
            </a:r>
          </a:p>
        </p:txBody>
      </p:sp>
      <p:grpSp>
        <p:nvGrpSpPr>
          <p:cNvPr id="35" name="Group 99"/>
          <p:cNvGrpSpPr/>
          <p:nvPr/>
        </p:nvGrpSpPr>
        <p:grpSpPr>
          <a:xfrm>
            <a:off x="4479944" y="1788897"/>
            <a:ext cx="4532969" cy="2468560"/>
            <a:chOff x="4511720" y="2209691"/>
            <a:chExt cx="6398416" cy="3484444"/>
          </a:xfrm>
        </p:grpSpPr>
        <p:sp>
          <p:nvSpPr>
            <p:cNvPr id="36" name="Freeform 35"/>
            <p:cNvSpPr/>
            <p:nvPr/>
          </p:nvSpPr>
          <p:spPr>
            <a:xfrm>
              <a:off x="5927297" y="2856802"/>
              <a:ext cx="4750595" cy="2433639"/>
            </a:xfrm>
            <a:custGeom>
              <a:avLst/>
              <a:gdLst>
                <a:gd name="connsiteX0" fmla="*/ 0 w 859632"/>
                <a:gd name="connsiteY0" fmla="*/ 0 h 773906"/>
                <a:gd name="connsiteX1" fmla="*/ 166688 w 859632"/>
                <a:gd name="connsiteY1" fmla="*/ 2381 h 773906"/>
                <a:gd name="connsiteX2" fmla="*/ 178594 w 859632"/>
                <a:gd name="connsiteY2" fmla="*/ 30956 h 773906"/>
                <a:gd name="connsiteX3" fmla="*/ 266700 w 859632"/>
                <a:gd name="connsiteY3" fmla="*/ 28575 h 773906"/>
                <a:gd name="connsiteX4" fmla="*/ 264319 w 859632"/>
                <a:gd name="connsiteY4" fmla="*/ 71437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66688 w 859632"/>
                <a:gd name="connsiteY1" fmla="*/ 2381 h 773906"/>
                <a:gd name="connsiteX2" fmla="*/ 459581 w 859632"/>
                <a:gd name="connsiteY2" fmla="*/ 2381 h 773906"/>
                <a:gd name="connsiteX3" fmla="*/ 266700 w 859632"/>
                <a:gd name="connsiteY3" fmla="*/ 28575 h 773906"/>
                <a:gd name="connsiteX4" fmla="*/ 264319 w 859632"/>
                <a:gd name="connsiteY4" fmla="*/ 71437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66688 w 859632"/>
                <a:gd name="connsiteY1" fmla="*/ 2381 h 773906"/>
                <a:gd name="connsiteX2" fmla="*/ 459581 w 859632"/>
                <a:gd name="connsiteY2" fmla="*/ 2381 h 773906"/>
                <a:gd name="connsiteX3" fmla="*/ 507206 w 859632"/>
                <a:gd name="connsiteY3" fmla="*/ 30957 h 773906"/>
                <a:gd name="connsiteX4" fmla="*/ 264319 w 859632"/>
                <a:gd name="connsiteY4" fmla="*/ 71437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66688 w 859632"/>
                <a:gd name="connsiteY1" fmla="*/ 2381 h 773906"/>
                <a:gd name="connsiteX2" fmla="*/ 459581 w 859632"/>
                <a:gd name="connsiteY2" fmla="*/ 2381 h 773906"/>
                <a:gd name="connsiteX3" fmla="*/ 507206 w 859632"/>
                <a:gd name="connsiteY3" fmla="*/ 30957 h 773906"/>
                <a:gd name="connsiteX4" fmla="*/ 747713 w 859632"/>
                <a:gd name="connsiteY4" fmla="*/ 40481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66688 w 859632"/>
                <a:gd name="connsiteY1" fmla="*/ 2381 h 773906"/>
                <a:gd name="connsiteX2" fmla="*/ 459581 w 859632"/>
                <a:gd name="connsiteY2" fmla="*/ 2381 h 773906"/>
                <a:gd name="connsiteX3" fmla="*/ 507206 w 859632"/>
                <a:gd name="connsiteY3" fmla="*/ 30957 h 773906"/>
                <a:gd name="connsiteX4" fmla="*/ 747713 w 859632"/>
                <a:gd name="connsiteY4" fmla="*/ 40481 h 773906"/>
                <a:gd name="connsiteX5" fmla="*/ 788194 w 859632"/>
                <a:gd name="connsiteY5" fmla="*/ 123825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66688 w 859632"/>
                <a:gd name="connsiteY1" fmla="*/ 2381 h 773906"/>
                <a:gd name="connsiteX2" fmla="*/ 459581 w 859632"/>
                <a:gd name="connsiteY2" fmla="*/ 2381 h 773906"/>
                <a:gd name="connsiteX3" fmla="*/ 507206 w 859632"/>
                <a:gd name="connsiteY3" fmla="*/ 30957 h 773906"/>
                <a:gd name="connsiteX4" fmla="*/ 747713 w 859632"/>
                <a:gd name="connsiteY4" fmla="*/ 40481 h 773906"/>
                <a:gd name="connsiteX5" fmla="*/ 788194 w 859632"/>
                <a:gd name="connsiteY5" fmla="*/ 123825 h 773906"/>
                <a:gd name="connsiteX6" fmla="*/ 802482 w 859632"/>
                <a:gd name="connsiteY6" fmla="*/ 140493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66688 w 859632"/>
                <a:gd name="connsiteY1" fmla="*/ 2381 h 773906"/>
                <a:gd name="connsiteX2" fmla="*/ 459581 w 859632"/>
                <a:gd name="connsiteY2" fmla="*/ 2381 h 773906"/>
                <a:gd name="connsiteX3" fmla="*/ 507206 w 859632"/>
                <a:gd name="connsiteY3" fmla="*/ 30957 h 773906"/>
                <a:gd name="connsiteX4" fmla="*/ 747713 w 859632"/>
                <a:gd name="connsiteY4" fmla="*/ 40481 h 773906"/>
                <a:gd name="connsiteX5" fmla="*/ 788194 w 859632"/>
                <a:gd name="connsiteY5" fmla="*/ 123825 h 773906"/>
                <a:gd name="connsiteX6" fmla="*/ 802482 w 859632"/>
                <a:gd name="connsiteY6" fmla="*/ 140493 h 773906"/>
                <a:gd name="connsiteX7" fmla="*/ 809625 w 859632"/>
                <a:gd name="connsiteY7" fmla="*/ 285750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947738"/>
                <a:gd name="connsiteY0" fmla="*/ 0 h 773906"/>
                <a:gd name="connsiteX1" fmla="*/ 166688 w 947738"/>
                <a:gd name="connsiteY1" fmla="*/ 2381 h 773906"/>
                <a:gd name="connsiteX2" fmla="*/ 459581 w 947738"/>
                <a:gd name="connsiteY2" fmla="*/ 2381 h 773906"/>
                <a:gd name="connsiteX3" fmla="*/ 507206 w 947738"/>
                <a:gd name="connsiteY3" fmla="*/ 30957 h 773906"/>
                <a:gd name="connsiteX4" fmla="*/ 747713 w 947738"/>
                <a:gd name="connsiteY4" fmla="*/ 40481 h 773906"/>
                <a:gd name="connsiteX5" fmla="*/ 788194 w 947738"/>
                <a:gd name="connsiteY5" fmla="*/ 123825 h 773906"/>
                <a:gd name="connsiteX6" fmla="*/ 802482 w 947738"/>
                <a:gd name="connsiteY6" fmla="*/ 140493 h 773906"/>
                <a:gd name="connsiteX7" fmla="*/ 809625 w 947738"/>
                <a:gd name="connsiteY7" fmla="*/ 285750 h 773906"/>
                <a:gd name="connsiteX8" fmla="*/ 947738 w 947738"/>
                <a:gd name="connsiteY8" fmla="*/ 288131 h 773906"/>
                <a:gd name="connsiteX9" fmla="*/ 369094 w 947738"/>
                <a:gd name="connsiteY9" fmla="*/ 330994 h 773906"/>
                <a:gd name="connsiteX10" fmla="*/ 407194 w 947738"/>
                <a:gd name="connsiteY10" fmla="*/ 350044 h 773906"/>
                <a:gd name="connsiteX11" fmla="*/ 438150 w 947738"/>
                <a:gd name="connsiteY11" fmla="*/ 381000 h 773906"/>
                <a:gd name="connsiteX12" fmla="*/ 564357 w 947738"/>
                <a:gd name="connsiteY12" fmla="*/ 373856 h 773906"/>
                <a:gd name="connsiteX13" fmla="*/ 561975 w 947738"/>
                <a:gd name="connsiteY13" fmla="*/ 419100 h 773906"/>
                <a:gd name="connsiteX14" fmla="*/ 581025 w 947738"/>
                <a:gd name="connsiteY14" fmla="*/ 428625 h 773906"/>
                <a:gd name="connsiteX15" fmla="*/ 573882 w 947738"/>
                <a:gd name="connsiteY15" fmla="*/ 566737 h 773906"/>
                <a:gd name="connsiteX16" fmla="*/ 602457 w 947738"/>
                <a:gd name="connsiteY16" fmla="*/ 578644 h 773906"/>
                <a:gd name="connsiteX17" fmla="*/ 597694 w 947738"/>
                <a:gd name="connsiteY17" fmla="*/ 671512 h 773906"/>
                <a:gd name="connsiteX18" fmla="*/ 626269 w 947738"/>
                <a:gd name="connsiteY18" fmla="*/ 678656 h 773906"/>
                <a:gd name="connsiteX19" fmla="*/ 626269 w 947738"/>
                <a:gd name="connsiteY19" fmla="*/ 750094 h 773906"/>
                <a:gd name="connsiteX20" fmla="*/ 731044 w 947738"/>
                <a:gd name="connsiteY20" fmla="*/ 747712 h 773906"/>
                <a:gd name="connsiteX21" fmla="*/ 776288 w 947738"/>
                <a:gd name="connsiteY21" fmla="*/ 764381 h 773906"/>
                <a:gd name="connsiteX22" fmla="*/ 859632 w 947738"/>
                <a:gd name="connsiteY22" fmla="*/ 773906 h 773906"/>
                <a:gd name="connsiteX0" fmla="*/ 0 w 954882"/>
                <a:gd name="connsiteY0" fmla="*/ 0 h 773906"/>
                <a:gd name="connsiteX1" fmla="*/ 166688 w 954882"/>
                <a:gd name="connsiteY1" fmla="*/ 2381 h 773906"/>
                <a:gd name="connsiteX2" fmla="*/ 459581 w 954882"/>
                <a:gd name="connsiteY2" fmla="*/ 2381 h 773906"/>
                <a:gd name="connsiteX3" fmla="*/ 507206 w 954882"/>
                <a:gd name="connsiteY3" fmla="*/ 30957 h 773906"/>
                <a:gd name="connsiteX4" fmla="*/ 747713 w 954882"/>
                <a:gd name="connsiteY4" fmla="*/ 40481 h 773906"/>
                <a:gd name="connsiteX5" fmla="*/ 788194 w 954882"/>
                <a:gd name="connsiteY5" fmla="*/ 123825 h 773906"/>
                <a:gd name="connsiteX6" fmla="*/ 802482 w 954882"/>
                <a:gd name="connsiteY6" fmla="*/ 140493 h 773906"/>
                <a:gd name="connsiteX7" fmla="*/ 809625 w 954882"/>
                <a:gd name="connsiteY7" fmla="*/ 285750 h 773906"/>
                <a:gd name="connsiteX8" fmla="*/ 947738 w 954882"/>
                <a:gd name="connsiteY8" fmla="*/ 288131 h 773906"/>
                <a:gd name="connsiteX9" fmla="*/ 954882 w 954882"/>
                <a:gd name="connsiteY9" fmla="*/ 300038 h 773906"/>
                <a:gd name="connsiteX10" fmla="*/ 407194 w 954882"/>
                <a:gd name="connsiteY10" fmla="*/ 350044 h 773906"/>
                <a:gd name="connsiteX11" fmla="*/ 438150 w 954882"/>
                <a:gd name="connsiteY11" fmla="*/ 381000 h 773906"/>
                <a:gd name="connsiteX12" fmla="*/ 564357 w 954882"/>
                <a:gd name="connsiteY12" fmla="*/ 373856 h 773906"/>
                <a:gd name="connsiteX13" fmla="*/ 561975 w 954882"/>
                <a:gd name="connsiteY13" fmla="*/ 419100 h 773906"/>
                <a:gd name="connsiteX14" fmla="*/ 581025 w 954882"/>
                <a:gd name="connsiteY14" fmla="*/ 428625 h 773906"/>
                <a:gd name="connsiteX15" fmla="*/ 573882 w 954882"/>
                <a:gd name="connsiteY15" fmla="*/ 566737 h 773906"/>
                <a:gd name="connsiteX16" fmla="*/ 602457 w 954882"/>
                <a:gd name="connsiteY16" fmla="*/ 578644 h 773906"/>
                <a:gd name="connsiteX17" fmla="*/ 597694 w 954882"/>
                <a:gd name="connsiteY17" fmla="*/ 671512 h 773906"/>
                <a:gd name="connsiteX18" fmla="*/ 626269 w 954882"/>
                <a:gd name="connsiteY18" fmla="*/ 678656 h 773906"/>
                <a:gd name="connsiteX19" fmla="*/ 626269 w 954882"/>
                <a:gd name="connsiteY19" fmla="*/ 750094 h 773906"/>
                <a:gd name="connsiteX20" fmla="*/ 731044 w 954882"/>
                <a:gd name="connsiteY20" fmla="*/ 747712 h 773906"/>
                <a:gd name="connsiteX21" fmla="*/ 776288 w 954882"/>
                <a:gd name="connsiteY21" fmla="*/ 764381 h 773906"/>
                <a:gd name="connsiteX22" fmla="*/ 859632 w 954882"/>
                <a:gd name="connsiteY22" fmla="*/ 773906 h 773906"/>
                <a:gd name="connsiteX0" fmla="*/ 0 w 992981"/>
                <a:gd name="connsiteY0" fmla="*/ 0 h 773906"/>
                <a:gd name="connsiteX1" fmla="*/ 166688 w 992981"/>
                <a:gd name="connsiteY1" fmla="*/ 2381 h 773906"/>
                <a:gd name="connsiteX2" fmla="*/ 459581 w 992981"/>
                <a:gd name="connsiteY2" fmla="*/ 2381 h 773906"/>
                <a:gd name="connsiteX3" fmla="*/ 507206 w 992981"/>
                <a:gd name="connsiteY3" fmla="*/ 30957 h 773906"/>
                <a:gd name="connsiteX4" fmla="*/ 747713 w 992981"/>
                <a:gd name="connsiteY4" fmla="*/ 40481 h 773906"/>
                <a:gd name="connsiteX5" fmla="*/ 788194 w 992981"/>
                <a:gd name="connsiteY5" fmla="*/ 123825 h 773906"/>
                <a:gd name="connsiteX6" fmla="*/ 802482 w 992981"/>
                <a:gd name="connsiteY6" fmla="*/ 140493 h 773906"/>
                <a:gd name="connsiteX7" fmla="*/ 809625 w 992981"/>
                <a:gd name="connsiteY7" fmla="*/ 285750 h 773906"/>
                <a:gd name="connsiteX8" fmla="*/ 947738 w 992981"/>
                <a:gd name="connsiteY8" fmla="*/ 288131 h 773906"/>
                <a:gd name="connsiteX9" fmla="*/ 954882 w 992981"/>
                <a:gd name="connsiteY9" fmla="*/ 300038 h 773906"/>
                <a:gd name="connsiteX10" fmla="*/ 992981 w 992981"/>
                <a:gd name="connsiteY10" fmla="*/ 309563 h 773906"/>
                <a:gd name="connsiteX11" fmla="*/ 438150 w 992981"/>
                <a:gd name="connsiteY11" fmla="*/ 381000 h 773906"/>
                <a:gd name="connsiteX12" fmla="*/ 564357 w 992981"/>
                <a:gd name="connsiteY12" fmla="*/ 373856 h 773906"/>
                <a:gd name="connsiteX13" fmla="*/ 561975 w 992981"/>
                <a:gd name="connsiteY13" fmla="*/ 419100 h 773906"/>
                <a:gd name="connsiteX14" fmla="*/ 581025 w 992981"/>
                <a:gd name="connsiteY14" fmla="*/ 428625 h 773906"/>
                <a:gd name="connsiteX15" fmla="*/ 573882 w 992981"/>
                <a:gd name="connsiteY15" fmla="*/ 566737 h 773906"/>
                <a:gd name="connsiteX16" fmla="*/ 602457 w 992981"/>
                <a:gd name="connsiteY16" fmla="*/ 578644 h 773906"/>
                <a:gd name="connsiteX17" fmla="*/ 597694 w 992981"/>
                <a:gd name="connsiteY17" fmla="*/ 671512 h 773906"/>
                <a:gd name="connsiteX18" fmla="*/ 626269 w 992981"/>
                <a:gd name="connsiteY18" fmla="*/ 678656 h 773906"/>
                <a:gd name="connsiteX19" fmla="*/ 626269 w 992981"/>
                <a:gd name="connsiteY19" fmla="*/ 750094 h 773906"/>
                <a:gd name="connsiteX20" fmla="*/ 731044 w 992981"/>
                <a:gd name="connsiteY20" fmla="*/ 747712 h 773906"/>
                <a:gd name="connsiteX21" fmla="*/ 776288 w 992981"/>
                <a:gd name="connsiteY21" fmla="*/ 764381 h 773906"/>
                <a:gd name="connsiteX22" fmla="*/ 859632 w 992981"/>
                <a:gd name="connsiteY22" fmla="*/ 773906 h 773906"/>
                <a:gd name="connsiteX0" fmla="*/ 0 w 992981"/>
                <a:gd name="connsiteY0" fmla="*/ 0 h 773906"/>
                <a:gd name="connsiteX1" fmla="*/ 166688 w 992981"/>
                <a:gd name="connsiteY1" fmla="*/ 2381 h 773906"/>
                <a:gd name="connsiteX2" fmla="*/ 459581 w 992981"/>
                <a:gd name="connsiteY2" fmla="*/ 2381 h 773906"/>
                <a:gd name="connsiteX3" fmla="*/ 507206 w 992981"/>
                <a:gd name="connsiteY3" fmla="*/ 30957 h 773906"/>
                <a:gd name="connsiteX4" fmla="*/ 747713 w 992981"/>
                <a:gd name="connsiteY4" fmla="*/ 40481 h 773906"/>
                <a:gd name="connsiteX5" fmla="*/ 788194 w 992981"/>
                <a:gd name="connsiteY5" fmla="*/ 123825 h 773906"/>
                <a:gd name="connsiteX6" fmla="*/ 802482 w 992981"/>
                <a:gd name="connsiteY6" fmla="*/ 140493 h 773906"/>
                <a:gd name="connsiteX7" fmla="*/ 809625 w 992981"/>
                <a:gd name="connsiteY7" fmla="*/ 285750 h 773906"/>
                <a:gd name="connsiteX8" fmla="*/ 947738 w 992981"/>
                <a:gd name="connsiteY8" fmla="*/ 288131 h 773906"/>
                <a:gd name="connsiteX9" fmla="*/ 954882 w 992981"/>
                <a:gd name="connsiteY9" fmla="*/ 300038 h 773906"/>
                <a:gd name="connsiteX10" fmla="*/ 992981 w 992981"/>
                <a:gd name="connsiteY10" fmla="*/ 309563 h 773906"/>
                <a:gd name="connsiteX11" fmla="*/ 985838 w 992981"/>
                <a:gd name="connsiteY11" fmla="*/ 333375 h 773906"/>
                <a:gd name="connsiteX12" fmla="*/ 564357 w 992981"/>
                <a:gd name="connsiteY12" fmla="*/ 373856 h 773906"/>
                <a:gd name="connsiteX13" fmla="*/ 561975 w 992981"/>
                <a:gd name="connsiteY13" fmla="*/ 419100 h 773906"/>
                <a:gd name="connsiteX14" fmla="*/ 581025 w 992981"/>
                <a:gd name="connsiteY14" fmla="*/ 428625 h 773906"/>
                <a:gd name="connsiteX15" fmla="*/ 573882 w 992981"/>
                <a:gd name="connsiteY15" fmla="*/ 566737 h 773906"/>
                <a:gd name="connsiteX16" fmla="*/ 602457 w 992981"/>
                <a:gd name="connsiteY16" fmla="*/ 578644 h 773906"/>
                <a:gd name="connsiteX17" fmla="*/ 597694 w 992981"/>
                <a:gd name="connsiteY17" fmla="*/ 671512 h 773906"/>
                <a:gd name="connsiteX18" fmla="*/ 626269 w 992981"/>
                <a:gd name="connsiteY18" fmla="*/ 678656 h 773906"/>
                <a:gd name="connsiteX19" fmla="*/ 626269 w 992981"/>
                <a:gd name="connsiteY19" fmla="*/ 750094 h 773906"/>
                <a:gd name="connsiteX20" fmla="*/ 731044 w 992981"/>
                <a:gd name="connsiteY20" fmla="*/ 747712 h 773906"/>
                <a:gd name="connsiteX21" fmla="*/ 776288 w 992981"/>
                <a:gd name="connsiteY21" fmla="*/ 764381 h 773906"/>
                <a:gd name="connsiteX22" fmla="*/ 859632 w 992981"/>
                <a:gd name="connsiteY22" fmla="*/ 773906 h 773906"/>
                <a:gd name="connsiteX0" fmla="*/ 0 w 1095376"/>
                <a:gd name="connsiteY0" fmla="*/ 0 h 773906"/>
                <a:gd name="connsiteX1" fmla="*/ 166688 w 1095376"/>
                <a:gd name="connsiteY1" fmla="*/ 2381 h 773906"/>
                <a:gd name="connsiteX2" fmla="*/ 459581 w 1095376"/>
                <a:gd name="connsiteY2" fmla="*/ 2381 h 773906"/>
                <a:gd name="connsiteX3" fmla="*/ 507206 w 1095376"/>
                <a:gd name="connsiteY3" fmla="*/ 30957 h 773906"/>
                <a:gd name="connsiteX4" fmla="*/ 747713 w 1095376"/>
                <a:gd name="connsiteY4" fmla="*/ 40481 h 773906"/>
                <a:gd name="connsiteX5" fmla="*/ 788194 w 1095376"/>
                <a:gd name="connsiteY5" fmla="*/ 123825 h 773906"/>
                <a:gd name="connsiteX6" fmla="*/ 802482 w 1095376"/>
                <a:gd name="connsiteY6" fmla="*/ 140493 h 773906"/>
                <a:gd name="connsiteX7" fmla="*/ 809625 w 1095376"/>
                <a:gd name="connsiteY7" fmla="*/ 285750 h 773906"/>
                <a:gd name="connsiteX8" fmla="*/ 947738 w 1095376"/>
                <a:gd name="connsiteY8" fmla="*/ 288131 h 773906"/>
                <a:gd name="connsiteX9" fmla="*/ 954882 w 1095376"/>
                <a:gd name="connsiteY9" fmla="*/ 300038 h 773906"/>
                <a:gd name="connsiteX10" fmla="*/ 992981 w 1095376"/>
                <a:gd name="connsiteY10" fmla="*/ 309563 h 773906"/>
                <a:gd name="connsiteX11" fmla="*/ 985838 w 1095376"/>
                <a:gd name="connsiteY11" fmla="*/ 333375 h 773906"/>
                <a:gd name="connsiteX12" fmla="*/ 1095376 w 1095376"/>
                <a:gd name="connsiteY12" fmla="*/ 335756 h 773906"/>
                <a:gd name="connsiteX13" fmla="*/ 561975 w 1095376"/>
                <a:gd name="connsiteY13" fmla="*/ 419100 h 773906"/>
                <a:gd name="connsiteX14" fmla="*/ 581025 w 1095376"/>
                <a:gd name="connsiteY14" fmla="*/ 428625 h 773906"/>
                <a:gd name="connsiteX15" fmla="*/ 573882 w 1095376"/>
                <a:gd name="connsiteY15" fmla="*/ 566737 h 773906"/>
                <a:gd name="connsiteX16" fmla="*/ 602457 w 1095376"/>
                <a:gd name="connsiteY16" fmla="*/ 578644 h 773906"/>
                <a:gd name="connsiteX17" fmla="*/ 597694 w 1095376"/>
                <a:gd name="connsiteY17" fmla="*/ 671512 h 773906"/>
                <a:gd name="connsiteX18" fmla="*/ 626269 w 1095376"/>
                <a:gd name="connsiteY18" fmla="*/ 678656 h 773906"/>
                <a:gd name="connsiteX19" fmla="*/ 626269 w 1095376"/>
                <a:gd name="connsiteY19" fmla="*/ 750094 h 773906"/>
                <a:gd name="connsiteX20" fmla="*/ 731044 w 1095376"/>
                <a:gd name="connsiteY20" fmla="*/ 747712 h 773906"/>
                <a:gd name="connsiteX21" fmla="*/ 776288 w 1095376"/>
                <a:gd name="connsiteY21" fmla="*/ 764381 h 773906"/>
                <a:gd name="connsiteX22" fmla="*/ 859632 w 1095376"/>
                <a:gd name="connsiteY22" fmla="*/ 773906 h 773906"/>
                <a:gd name="connsiteX0" fmla="*/ 0 w 1109663"/>
                <a:gd name="connsiteY0" fmla="*/ 0 h 773906"/>
                <a:gd name="connsiteX1" fmla="*/ 166688 w 1109663"/>
                <a:gd name="connsiteY1" fmla="*/ 2381 h 773906"/>
                <a:gd name="connsiteX2" fmla="*/ 459581 w 1109663"/>
                <a:gd name="connsiteY2" fmla="*/ 2381 h 773906"/>
                <a:gd name="connsiteX3" fmla="*/ 507206 w 1109663"/>
                <a:gd name="connsiteY3" fmla="*/ 30957 h 773906"/>
                <a:gd name="connsiteX4" fmla="*/ 747713 w 1109663"/>
                <a:gd name="connsiteY4" fmla="*/ 40481 h 773906"/>
                <a:gd name="connsiteX5" fmla="*/ 788194 w 1109663"/>
                <a:gd name="connsiteY5" fmla="*/ 123825 h 773906"/>
                <a:gd name="connsiteX6" fmla="*/ 802482 w 1109663"/>
                <a:gd name="connsiteY6" fmla="*/ 140493 h 773906"/>
                <a:gd name="connsiteX7" fmla="*/ 809625 w 1109663"/>
                <a:gd name="connsiteY7" fmla="*/ 285750 h 773906"/>
                <a:gd name="connsiteX8" fmla="*/ 947738 w 1109663"/>
                <a:gd name="connsiteY8" fmla="*/ 288131 h 773906"/>
                <a:gd name="connsiteX9" fmla="*/ 954882 w 1109663"/>
                <a:gd name="connsiteY9" fmla="*/ 300038 h 773906"/>
                <a:gd name="connsiteX10" fmla="*/ 992981 w 1109663"/>
                <a:gd name="connsiteY10" fmla="*/ 309563 h 773906"/>
                <a:gd name="connsiteX11" fmla="*/ 985838 w 1109663"/>
                <a:gd name="connsiteY11" fmla="*/ 333375 h 773906"/>
                <a:gd name="connsiteX12" fmla="*/ 1095376 w 1109663"/>
                <a:gd name="connsiteY12" fmla="*/ 335756 h 773906"/>
                <a:gd name="connsiteX13" fmla="*/ 1109663 w 1109663"/>
                <a:gd name="connsiteY13" fmla="*/ 369093 h 773906"/>
                <a:gd name="connsiteX14" fmla="*/ 581025 w 1109663"/>
                <a:gd name="connsiteY14" fmla="*/ 428625 h 773906"/>
                <a:gd name="connsiteX15" fmla="*/ 573882 w 1109663"/>
                <a:gd name="connsiteY15" fmla="*/ 566737 h 773906"/>
                <a:gd name="connsiteX16" fmla="*/ 602457 w 1109663"/>
                <a:gd name="connsiteY16" fmla="*/ 578644 h 773906"/>
                <a:gd name="connsiteX17" fmla="*/ 597694 w 1109663"/>
                <a:gd name="connsiteY17" fmla="*/ 671512 h 773906"/>
                <a:gd name="connsiteX18" fmla="*/ 626269 w 1109663"/>
                <a:gd name="connsiteY18" fmla="*/ 678656 h 773906"/>
                <a:gd name="connsiteX19" fmla="*/ 626269 w 1109663"/>
                <a:gd name="connsiteY19" fmla="*/ 750094 h 773906"/>
                <a:gd name="connsiteX20" fmla="*/ 731044 w 1109663"/>
                <a:gd name="connsiteY20" fmla="*/ 747712 h 773906"/>
                <a:gd name="connsiteX21" fmla="*/ 776288 w 1109663"/>
                <a:gd name="connsiteY21" fmla="*/ 764381 h 773906"/>
                <a:gd name="connsiteX22" fmla="*/ 859632 w 1109663"/>
                <a:gd name="connsiteY22" fmla="*/ 773906 h 773906"/>
                <a:gd name="connsiteX0" fmla="*/ 0 w 1193006"/>
                <a:gd name="connsiteY0" fmla="*/ 0 h 773906"/>
                <a:gd name="connsiteX1" fmla="*/ 166688 w 1193006"/>
                <a:gd name="connsiteY1" fmla="*/ 2381 h 773906"/>
                <a:gd name="connsiteX2" fmla="*/ 459581 w 1193006"/>
                <a:gd name="connsiteY2" fmla="*/ 2381 h 773906"/>
                <a:gd name="connsiteX3" fmla="*/ 507206 w 1193006"/>
                <a:gd name="connsiteY3" fmla="*/ 30957 h 773906"/>
                <a:gd name="connsiteX4" fmla="*/ 747713 w 1193006"/>
                <a:gd name="connsiteY4" fmla="*/ 40481 h 773906"/>
                <a:gd name="connsiteX5" fmla="*/ 788194 w 1193006"/>
                <a:gd name="connsiteY5" fmla="*/ 123825 h 773906"/>
                <a:gd name="connsiteX6" fmla="*/ 802482 w 1193006"/>
                <a:gd name="connsiteY6" fmla="*/ 140493 h 773906"/>
                <a:gd name="connsiteX7" fmla="*/ 809625 w 1193006"/>
                <a:gd name="connsiteY7" fmla="*/ 285750 h 773906"/>
                <a:gd name="connsiteX8" fmla="*/ 947738 w 1193006"/>
                <a:gd name="connsiteY8" fmla="*/ 288131 h 773906"/>
                <a:gd name="connsiteX9" fmla="*/ 954882 w 1193006"/>
                <a:gd name="connsiteY9" fmla="*/ 300038 h 773906"/>
                <a:gd name="connsiteX10" fmla="*/ 992981 w 1193006"/>
                <a:gd name="connsiteY10" fmla="*/ 309563 h 773906"/>
                <a:gd name="connsiteX11" fmla="*/ 985838 w 1193006"/>
                <a:gd name="connsiteY11" fmla="*/ 333375 h 773906"/>
                <a:gd name="connsiteX12" fmla="*/ 1095376 w 1193006"/>
                <a:gd name="connsiteY12" fmla="*/ 335756 h 773906"/>
                <a:gd name="connsiteX13" fmla="*/ 1109663 w 1193006"/>
                <a:gd name="connsiteY13" fmla="*/ 369093 h 773906"/>
                <a:gd name="connsiteX14" fmla="*/ 1193006 w 1193006"/>
                <a:gd name="connsiteY14" fmla="*/ 371475 h 773906"/>
                <a:gd name="connsiteX15" fmla="*/ 573882 w 1193006"/>
                <a:gd name="connsiteY15" fmla="*/ 566737 h 773906"/>
                <a:gd name="connsiteX16" fmla="*/ 602457 w 1193006"/>
                <a:gd name="connsiteY16" fmla="*/ 578644 h 773906"/>
                <a:gd name="connsiteX17" fmla="*/ 597694 w 1193006"/>
                <a:gd name="connsiteY17" fmla="*/ 671512 h 773906"/>
                <a:gd name="connsiteX18" fmla="*/ 626269 w 1193006"/>
                <a:gd name="connsiteY18" fmla="*/ 678656 h 773906"/>
                <a:gd name="connsiteX19" fmla="*/ 626269 w 1193006"/>
                <a:gd name="connsiteY19" fmla="*/ 750094 h 773906"/>
                <a:gd name="connsiteX20" fmla="*/ 731044 w 1193006"/>
                <a:gd name="connsiteY20" fmla="*/ 747712 h 773906"/>
                <a:gd name="connsiteX21" fmla="*/ 776288 w 1193006"/>
                <a:gd name="connsiteY21" fmla="*/ 764381 h 773906"/>
                <a:gd name="connsiteX22" fmla="*/ 859632 w 1193006"/>
                <a:gd name="connsiteY22" fmla="*/ 773906 h 773906"/>
                <a:gd name="connsiteX0" fmla="*/ 0 w 1202532"/>
                <a:gd name="connsiteY0" fmla="*/ 0 h 773906"/>
                <a:gd name="connsiteX1" fmla="*/ 166688 w 1202532"/>
                <a:gd name="connsiteY1" fmla="*/ 2381 h 773906"/>
                <a:gd name="connsiteX2" fmla="*/ 459581 w 1202532"/>
                <a:gd name="connsiteY2" fmla="*/ 2381 h 773906"/>
                <a:gd name="connsiteX3" fmla="*/ 507206 w 1202532"/>
                <a:gd name="connsiteY3" fmla="*/ 30957 h 773906"/>
                <a:gd name="connsiteX4" fmla="*/ 747713 w 1202532"/>
                <a:gd name="connsiteY4" fmla="*/ 40481 h 773906"/>
                <a:gd name="connsiteX5" fmla="*/ 788194 w 1202532"/>
                <a:gd name="connsiteY5" fmla="*/ 123825 h 773906"/>
                <a:gd name="connsiteX6" fmla="*/ 802482 w 1202532"/>
                <a:gd name="connsiteY6" fmla="*/ 140493 h 773906"/>
                <a:gd name="connsiteX7" fmla="*/ 809625 w 1202532"/>
                <a:gd name="connsiteY7" fmla="*/ 285750 h 773906"/>
                <a:gd name="connsiteX8" fmla="*/ 947738 w 1202532"/>
                <a:gd name="connsiteY8" fmla="*/ 288131 h 773906"/>
                <a:gd name="connsiteX9" fmla="*/ 954882 w 1202532"/>
                <a:gd name="connsiteY9" fmla="*/ 300038 h 773906"/>
                <a:gd name="connsiteX10" fmla="*/ 992981 w 1202532"/>
                <a:gd name="connsiteY10" fmla="*/ 309563 h 773906"/>
                <a:gd name="connsiteX11" fmla="*/ 985838 w 1202532"/>
                <a:gd name="connsiteY11" fmla="*/ 333375 h 773906"/>
                <a:gd name="connsiteX12" fmla="*/ 1095376 w 1202532"/>
                <a:gd name="connsiteY12" fmla="*/ 335756 h 773906"/>
                <a:gd name="connsiteX13" fmla="*/ 1109663 w 1202532"/>
                <a:gd name="connsiteY13" fmla="*/ 369093 h 773906"/>
                <a:gd name="connsiteX14" fmla="*/ 1193006 w 1202532"/>
                <a:gd name="connsiteY14" fmla="*/ 371475 h 773906"/>
                <a:gd name="connsiteX15" fmla="*/ 1202532 w 1202532"/>
                <a:gd name="connsiteY15" fmla="*/ 395287 h 773906"/>
                <a:gd name="connsiteX16" fmla="*/ 602457 w 1202532"/>
                <a:gd name="connsiteY16" fmla="*/ 578644 h 773906"/>
                <a:gd name="connsiteX17" fmla="*/ 597694 w 1202532"/>
                <a:gd name="connsiteY17" fmla="*/ 671512 h 773906"/>
                <a:gd name="connsiteX18" fmla="*/ 626269 w 1202532"/>
                <a:gd name="connsiteY18" fmla="*/ 678656 h 773906"/>
                <a:gd name="connsiteX19" fmla="*/ 626269 w 1202532"/>
                <a:gd name="connsiteY19" fmla="*/ 750094 h 773906"/>
                <a:gd name="connsiteX20" fmla="*/ 731044 w 1202532"/>
                <a:gd name="connsiteY20" fmla="*/ 747712 h 773906"/>
                <a:gd name="connsiteX21" fmla="*/ 776288 w 1202532"/>
                <a:gd name="connsiteY21" fmla="*/ 764381 h 773906"/>
                <a:gd name="connsiteX22" fmla="*/ 859632 w 1202532"/>
                <a:gd name="connsiteY22" fmla="*/ 773906 h 773906"/>
                <a:gd name="connsiteX0" fmla="*/ 0 w 1521619"/>
                <a:gd name="connsiteY0" fmla="*/ 0 h 773906"/>
                <a:gd name="connsiteX1" fmla="*/ 166688 w 1521619"/>
                <a:gd name="connsiteY1" fmla="*/ 2381 h 773906"/>
                <a:gd name="connsiteX2" fmla="*/ 459581 w 1521619"/>
                <a:gd name="connsiteY2" fmla="*/ 2381 h 773906"/>
                <a:gd name="connsiteX3" fmla="*/ 507206 w 1521619"/>
                <a:gd name="connsiteY3" fmla="*/ 30957 h 773906"/>
                <a:gd name="connsiteX4" fmla="*/ 747713 w 1521619"/>
                <a:gd name="connsiteY4" fmla="*/ 40481 h 773906"/>
                <a:gd name="connsiteX5" fmla="*/ 788194 w 1521619"/>
                <a:gd name="connsiteY5" fmla="*/ 123825 h 773906"/>
                <a:gd name="connsiteX6" fmla="*/ 802482 w 1521619"/>
                <a:gd name="connsiteY6" fmla="*/ 140493 h 773906"/>
                <a:gd name="connsiteX7" fmla="*/ 809625 w 1521619"/>
                <a:gd name="connsiteY7" fmla="*/ 285750 h 773906"/>
                <a:gd name="connsiteX8" fmla="*/ 947738 w 1521619"/>
                <a:gd name="connsiteY8" fmla="*/ 288131 h 773906"/>
                <a:gd name="connsiteX9" fmla="*/ 954882 w 1521619"/>
                <a:gd name="connsiteY9" fmla="*/ 300038 h 773906"/>
                <a:gd name="connsiteX10" fmla="*/ 992981 w 1521619"/>
                <a:gd name="connsiteY10" fmla="*/ 309563 h 773906"/>
                <a:gd name="connsiteX11" fmla="*/ 985838 w 1521619"/>
                <a:gd name="connsiteY11" fmla="*/ 333375 h 773906"/>
                <a:gd name="connsiteX12" fmla="*/ 1095376 w 1521619"/>
                <a:gd name="connsiteY12" fmla="*/ 335756 h 773906"/>
                <a:gd name="connsiteX13" fmla="*/ 1109663 w 1521619"/>
                <a:gd name="connsiteY13" fmla="*/ 369093 h 773906"/>
                <a:gd name="connsiteX14" fmla="*/ 1193006 w 1521619"/>
                <a:gd name="connsiteY14" fmla="*/ 371475 h 773906"/>
                <a:gd name="connsiteX15" fmla="*/ 1202532 w 1521619"/>
                <a:gd name="connsiteY15" fmla="*/ 395287 h 773906"/>
                <a:gd name="connsiteX16" fmla="*/ 1521619 w 1521619"/>
                <a:gd name="connsiteY16" fmla="*/ 404813 h 773906"/>
                <a:gd name="connsiteX17" fmla="*/ 597694 w 1521619"/>
                <a:gd name="connsiteY17" fmla="*/ 671512 h 773906"/>
                <a:gd name="connsiteX18" fmla="*/ 626269 w 1521619"/>
                <a:gd name="connsiteY18" fmla="*/ 678656 h 773906"/>
                <a:gd name="connsiteX19" fmla="*/ 626269 w 1521619"/>
                <a:gd name="connsiteY19" fmla="*/ 750094 h 773906"/>
                <a:gd name="connsiteX20" fmla="*/ 731044 w 1521619"/>
                <a:gd name="connsiteY20" fmla="*/ 747712 h 773906"/>
                <a:gd name="connsiteX21" fmla="*/ 776288 w 1521619"/>
                <a:gd name="connsiteY21" fmla="*/ 764381 h 773906"/>
                <a:gd name="connsiteX22" fmla="*/ 859632 w 1521619"/>
                <a:gd name="connsiteY22" fmla="*/ 773906 h 773906"/>
                <a:gd name="connsiteX0" fmla="*/ 0 w 1557338"/>
                <a:gd name="connsiteY0" fmla="*/ 0 h 773906"/>
                <a:gd name="connsiteX1" fmla="*/ 166688 w 1557338"/>
                <a:gd name="connsiteY1" fmla="*/ 2381 h 773906"/>
                <a:gd name="connsiteX2" fmla="*/ 459581 w 1557338"/>
                <a:gd name="connsiteY2" fmla="*/ 2381 h 773906"/>
                <a:gd name="connsiteX3" fmla="*/ 507206 w 1557338"/>
                <a:gd name="connsiteY3" fmla="*/ 30957 h 773906"/>
                <a:gd name="connsiteX4" fmla="*/ 747713 w 1557338"/>
                <a:gd name="connsiteY4" fmla="*/ 40481 h 773906"/>
                <a:gd name="connsiteX5" fmla="*/ 788194 w 1557338"/>
                <a:gd name="connsiteY5" fmla="*/ 123825 h 773906"/>
                <a:gd name="connsiteX6" fmla="*/ 802482 w 1557338"/>
                <a:gd name="connsiteY6" fmla="*/ 140493 h 773906"/>
                <a:gd name="connsiteX7" fmla="*/ 809625 w 1557338"/>
                <a:gd name="connsiteY7" fmla="*/ 285750 h 773906"/>
                <a:gd name="connsiteX8" fmla="*/ 947738 w 1557338"/>
                <a:gd name="connsiteY8" fmla="*/ 288131 h 773906"/>
                <a:gd name="connsiteX9" fmla="*/ 954882 w 1557338"/>
                <a:gd name="connsiteY9" fmla="*/ 300038 h 773906"/>
                <a:gd name="connsiteX10" fmla="*/ 992981 w 1557338"/>
                <a:gd name="connsiteY10" fmla="*/ 309563 h 773906"/>
                <a:gd name="connsiteX11" fmla="*/ 985838 w 1557338"/>
                <a:gd name="connsiteY11" fmla="*/ 333375 h 773906"/>
                <a:gd name="connsiteX12" fmla="*/ 1095376 w 1557338"/>
                <a:gd name="connsiteY12" fmla="*/ 335756 h 773906"/>
                <a:gd name="connsiteX13" fmla="*/ 1109663 w 1557338"/>
                <a:gd name="connsiteY13" fmla="*/ 369093 h 773906"/>
                <a:gd name="connsiteX14" fmla="*/ 1193006 w 1557338"/>
                <a:gd name="connsiteY14" fmla="*/ 371475 h 773906"/>
                <a:gd name="connsiteX15" fmla="*/ 1202532 w 1557338"/>
                <a:gd name="connsiteY15" fmla="*/ 395287 h 773906"/>
                <a:gd name="connsiteX16" fmla="*/ 1521619 w 1557338"/>
                <a:gd name="connsiteY16" fmla="*/ 404813 h 773906"/>
                <a:gd name="connsiteX17" fmla="*/ 1557338 w 1557338"/>
                <a:gd name="connsiteY17" fmla="*/ 490537 h 773906"/>
                <a:gd name="connsiteX18" fmla="*/ 626269 w 1557338"/>
                <a:gd name="connsiteY18" fmla="*/ 678656 h 773906"/>
                <a:gd name="connsiteX19" fmla="*/ 626269 w 1557338"/>
                <a:gd name="connsiteY19" fmla="*/ 750094 h 773906"/>
                <a:gd name="connsiteX20" fmla="*/ 731044 w 1557338"/>
                <a:gd name="connsiteY20" fmla="*/ 747712 h 773906"/>
                <a:gd name="connsiteX21" fmla="*/ 776288 w 1557338"/>
                <a:gd name="connsiteY21" fmla="*/ 764381 h 773906"/>
                <a:gd name="connsiteX22" fmla="*/ 859632 w 1557338"/>
                <a:gd name="connsiteY22" fmla="*/ 773906 h 773906"/>
                <a:gd name="connsiteX0" fmla="*/ 0 w 1585913"/>
                <a:gd name="connsiteY0" fmla="*/ 0 h 773906"/>
                <a:gd name="connsiteX1" fmla="*/ 166688 w 1585913"/>
                <a:gd name="connsiteY1" fmla="*/ 2381 h 773906"/>
                <a:gd name="connsiteX2" fmla="*/ 459581 w 1585913"/>
                <a:gd name="connsiteY2" fmla="*/ 2381 h 773906"/>
                <a:gd name="connsiteX3" fmla="*/ 507206 w 1585913"/>
                <a:gd name="connsiteY3" fmla="*/ 30957 h 773906"/>
                <a:gd name="connsiteX4" fmla="*/ 747713 w 1585913"/>
                <a:gd name="connsiteY4" fmla="*/ 40481 h 773906"/>
                <a:gd name="connsiteX5" fmla="*/ 788194 w 1585913"/>
                <a:gd name="connsiteY5" fmla="*/ 123825 h 773906"/>
                <a:gd name="connsiteX6" fmla="*/ 802482 w 1585913"/>
                <a:gd name="connsiteY6" fmla="*/ 140493 h 773906"/>
                <a:gd name="connsiteX7" fmla="*/ 809625 w 1585913"/>
                <a:gd name="connsiteY7" fmla="*/ 285750 h 773906"/>
                <a:gd name="connsiteX8" fmla="*/ 947738 w 1585913"/>
                <a:gd name="connsiteY8" fmla="*/ 288131 h 773906"/>
                <a:gd name="connsiteX9" fmla="*/ 954882 w 1585913"/>
                <a:gd name="connsiteY9" fmla="*/ 300038 h 773906"/>
                <a:gd name="connsiteX10" fmla="*/ 992981 w 1585913"/>
                <a:gd name="connsiteY10" fmla="*/ 309563 h 773906"/>
                <a:gd name="connsiteX11" fmla="*/ 985838 w 1585913"/>
                <a:gd name="connsiteY11" fmla="*/ 333375 h 773906"/>
                <a:gd name="connsiteX12" fmla="*/ 1095376 w 1585913"/>
                <a:gd name="connsiteY12" fmla="*/ 335756 h 773906"/>
                <a:gd name="connsiteX13" fmla="*/ 1109663 w 1585913"/>
                <a:gd name="connsiteY13" fmla="*/ 369093 h 773906"/>
                <a:gd name="connsiteX14" fmla="*/ 1193006 w 1585913"/>
                <a:gd name="connsiteY14" fmla="*/ 371475 h 773906"/>
                <a:gd name="connsiteX15" fmla="*/ 1202532 w 1585913"/>
                <a:gd name="connsiteY15" fmla="*/ 395287 h 773906"/>
                <a:gd name="connsiteX16" fmla="*/ 1521619 w 1585913"/>
                <a:gd name="connsiteY16" fmla="*/ 404813 h 773906"/>
                <a:gd name="connsiteX17" fmla="*/ 1557338 w 1585913"/>
                <a:gd name="connsiteY17" fmla="*/ 490537 h 773906"/>
                <a:gd name="connsiteX18" fmla="*/ 1585913 w 1585913"/>
                <a:gd name="connsiteY18" fmla="*/ 504825 h 773906"/>
                <a:gd name="connsiteX19" fmla="*/ 626269 w 1585913"/>
                <a:gd name="connsiteY19" fmla="*/ 750094 h 773906"/>
                <a:gd name="connsiteX20" fmla="*/ 731044 w 1585913"/>
                <a:gd name="connsiteY20" fmla="*/ 747712 h 773906"/>
                <a:gd name="connsiteX21" fmla="*/ 776288 w 1585913"/>
                <a:gd name="connsiteY21" fmla="*/ 764381 h 773906"/>
                <a:gd name="connsiteX22" fmla="*/ 859632 w 1585913"/>
                <a:gd name="connsiteY22" fmla="*/ 773906 h 773906"/>
                <a:gd name="connsiteX0" fmla="*/ 0 w 1588294"/>
                <a:gd name="connsiteY0" fmla="*/ 0 h 773906"/>
                <a:gd name="connsiteX1" fmla="*/ 166688 w 1588294"/>
                <a:gd name="connsiteY1" fmla="*/ 2381 h 773906"/>
                <a:gd name="connsiteX2" fmla="*/ 459581 w 1588294"/>
                <a:gd name="connsiteY2" fmla="*/ 2381 h 773906"/>
                <a:gd name="connsiteX3" fmla="*/ 507206 w 1588294"/>
                <a:gd name="connsiteY3" fmla="*/ 30957 h 773906"/>
                <a:gd name="connsiteX4" fmla="*/ 747713 w 1588294"/>
                <a:gd name="connsiteY4" fmla="*/ 40481 h 773906"/>
                <a:gd name="connsiteX5" fmla="*/ 788194 w 1588294"/>
                <a:gd name="connsiteY5" fmla="*/ 123825 h 773906"/>
                <a:gd name="connsiteX6" fmla="*/ 802482 w 1588294"/>
                <a:gd name="connsiteY6" fmla="*/ 140493 h 773906"/>
                <a:gd name="connsiteX7" fmla="*/ 809625 w 1588294"/>
                <a:gd name="connsiteY7" fmla="*/ 285750 h 773906"/>
                <a:gd name="connsiteX8" fmla="*/ 947738 w 1588294"/>
                <a:gd name="connsiteY8" fmla="*/ 288131 h 773906"/>
                <a:gd name="connsiteX9" fmla="*/ 954882 w 1588294"/>
                <a:gd name="connsiteY9" fmla="*/ 300038 h 773906"/>
                <a:gd name="connsiteX10" fmla="*/ 992981 w 1588294"/>
                <a:gd name="connsiteY10" fmla="*/ 309563 h 773906"/>
                <a:gd name="connsiteX11" fmla="*/ 985838 w 1588294"/>
                <a:gd name="connsiteY11" fmla="*/ 333375 h 773906"/>
                <a:gd name="connsiteX12" fmla="*/ 1095376 w 1588294"/>
                <a:gd name="connsiteY12" fmla="*/ 335756 h 773906"/>
                <a:gd name="connsiteX13" fmla="*/ 1109663 w 1588294"/>
                <a:gd name="connsiteY13" fmla="*/ 369093 h 773906"/>
                <a:gd name="connsiteX14" fmla="*/ 1193006 w 1588294"/>
                <a:gd name="connsiteY14" fmla="*/ 371475 h 773906"/>
                <a:gd name="connsiteX15" fmla="*/ 1202532 w 1588294"/>
                <a:gd name="connsiteY15" fmla="*/ 395287 h 773906"/>
                <a:gd name="connsiteX16" fmla="*/ 1521619 w 1588294"/>
                <a:gd name="connsiteY16" fmla="*/ 404813 h 773906"/>
                <a:gd name="connsiteX17" fmla="*/ 1557338 w 1588294"/>
                <a:gd name="connsiteY17" fmla="*/ 490537 h 773906"/>
                <a:gd name="connsiteX18" fmla="*/ 1585913 w 1588294"/>
                <a:gd name="connsiteY18" fmla="*/ 504825 h 773906"/>
                <a:gd name="connsiteX19" fmla="*/ 1588294 w 1588294"/>
                <a:gd name="connsiteY19" fmla="*/ 602457 h 773906"/>
                <a:gd name="connsiteX20" fmla="*/ 731044 w 1588294"/>
                <a:gd name="connsiteY20" fmla="*/ 747712 h 773906"/>
                <a:gd name="connsiteX21" fmla="*/ 776288 w 1588294"/>
                <a:gd name="connsiteY21" fmla="*/ 764381 h 773906"/>
                <a:gd name="connsiteX22" fmla="*/ 859632 w 1588294"/>
                <a:gd name="connsiteY22" fmla="*/ 773906 h 773906"/>
                <a:gd name="connsiteX0" fmla="*/ 0 w 1604963"/>
                <a:gd name="connsiteY0" fmla="*/ 0 h 773906"/>
                <a:gd name="connsiteX1" fmla="*/ 166688 w 1604963"/>
                <a:gd name="connsiteY1" fmla="*/ 2381 h 773906"/>
                <a:gd name="connsiteX2" fmla="*/ 459581 w 1604963"/>
                <a:gd name="connsiteY2" fmla="*/ 2381 h 773906"/>
                <a:gd name="connsiteX3" fmla="*/ 507206 w 1604963"/>
                <a:gd name="connsiteY3" fmla="*/ 30957 h 773906"/>
                <a:gd name="connsiteX4" fmla="*/ 747713 w 1604963"/>
                <a:gd name="connsiteY4" fmla="*/ 40481 h 773906"/>
                <a:gd name="connsiteX5" fmla="*/ 788194 w 1604963"/>
                <a:gd name="connsiteY5" fmla="*/ 123825 h 773906"/>
                <a:gd name="connsiteX6" fmla="*/ 802482 w 1604963"/>
                <a:gd name="connsiteY6" fmla="*/ 140493 h 773906"/>
                <a:gd name="connsiteX7" fmla="*/ 809625 w 1604963"/>
                <a:gd name="connsiteY7" fmla="*/ 285750 h 773906"/>
                <a:gd name="connsiteX8" fmla="*/ 947738 w 1604963"/>
                <a:gd name="connsiteY8" fmla="*/ 288131 h 773906"/>
                <a:gd name="connsiteX9" fmla="*/ 954882 w 1604963"/>
                <a:gd name="connsiteY9" fmla="*/ 300038 h 773906"/>
                <a:gd name="connsiteX10" fmla="*/ 992981 w 1604963"/>
                <a:gd name="connsiteY10" fmla="*/ 309563 h 773906"/>
                <a:gd name="connsiteX11" fmla="*/ 985838 w 1604963"/>
                <a:gd name="connsiteY11" fmla="*/ 333375 h 773906"/>
                <a:gd name="connsiteX12" fmla="*/ 1095376 w 1604963"/>
                <a:gd name="connsiteY12" fmla="*/ 335756 h 773906"/>
                <a:gd name="connsiteX13" fmla="*/ 1109663 w 1604963"/>
                <a:gd name="connsiteY13" fmla="*/ 369093 h 773906"/>
                <a:gd name="connsiteX14" fmla="*/ 1193006 w 1604963"/>
                <a:gd name="connsiteY14" fmla="*/ 371475 h 773906"/>
                <a:gd name="connsiteX15" fmla="*/ 1202532 w 1604963"/>
                <a:gd name="connsiteY15" fmla="*/ 395287 h 773906"/>
                <a:gd name="connsiteX16" fmla="*/ 1521619 w 1604963"/>
                <a:gd name="connsiteY16" fmla="*/ 404813 h 773906"/>
                <a:gd name="connsiteX17" fmla="*/ 1557338 w 1604963"/>
                <a:gd name="connsiteY17" fmla="*/ 490537 h 773906"/>
                <a:gd name="connsiteX18" fmla="*/ 1585913 w 1604963"/>
                <a:gd name="connsiteY18" fmla="*/ 504825 h 773906"/>
                <a:gd name="connsiteX19" fmla="*/ 1588294 w 1604963"/>
                <a:gd name="connsiteY19" fmla="*/ 602457 h 773906"/>
                <a:gd name="connsiteX20" fmla="*/ 1604963 w 1604963"/>
                <a:gd name="connsiteY20" fmla="*/ 659606 h 773906"/>
                <a:gd name="connsiteX21" fmla="*/ 776288 w 1604963"/>
                <a:gd name="connsiteY21" fmla="*/ 764381 h 773906"/>
                <a:gd name="connsiteX22" fmla="*/ 859632 w 1604963"/>
                <a:gd name="connsiteY22" fmla="*/ 773906 h 773906"/>
                <a:gd name="connsiteX0" fmla="*/ 0 w 1628775"/>
                <a:gd name="connsiteY0" fmla="*/ 0 h 773906"/>
                <a:gd name="connsiteX1" fmla="*/ 166688 w 1628775"/>
                <a:gd name="connsiteY1" fmla="*/ 2381 h 773906"/>
                <a:gd name="connsiteX2" fmla="*/ 459581 w 1628775"/>
                <a:gd name="connsiteY2" fmla="*/ 2381 h 773906"/>
                <a:gd name="connsiteX3" fmla="*/ 507206 w 1628775"/>
                <a:gd name="connsiteY3" fmla="*/ 30957 h 773906"/>
                <a:gd name="connsiteX4" fmla="*/ 747713 w 1628775"/>
                <a:gd name="connsiteY4" fmla="*/ 40481 h 773906"/>
                <a:gd name="connsiteX5" fmla="*/ 788194 w 1628775"/>
                <a:gd name="connsiteY5" fmla="*/ 123825 h 773906"/>
                <a:gd name="connsiteX6" fmla="*/ 802482 w 1628775"/>
                <a:gd name="connsiteY6" fmla="*/ 140493 h 773906"/>
                <a:gd name="connsiteX7" fmla="*/ 809625 w 1628775"/>
                <a:gd name="connsiteY7" fmla="*/ 285750 h 773906"/>
                <a:gd name="connsiteX8" fmla="*/ 947738 w 1628775"/>
                <a:gd name="connsiteY8" fmla="*/ 288131 h 773906"/>
                <a:gd name="connsiteX9" fmla="*/ 954882 w 1628775"/>
                <a:gd name="connsiteY9" fmla="*/ 300038 h 773906"/>
                <a:gd name="connsiteX10" fmla="*/ 992981 w 1628775"/>
                <a:gd name="connsiteY10" fmla="*/ 309563 h 773906"/>
                <a:gd name="connsiteX11" fmla="*/ 985838 w 1628775"/>
                <a:gd name="connsiteY11" fmla="*/ 333375 h 773906"/>
                <a:gd name="connsiteX12" fmla="*/ 1095376 w 1628775"/>
                <a:gd name="connsiteY12" fmla="*/ 335756 h 773906"/>
                <a:gd name="connsiteX13" fmla="*/ 1109663 w 1628775"/>
                <a:gd name="connsiteY13" fmla="*/ 369093 h 773906"/>
                <a:gd name="connsiteX14" fmla="*/ 1193006 w 1628775"/>
                <a:gd name="connsiteY14" fmla="*/ 371475 h 773906"/>
                <a:gd name="connsiteX15" fmla="*/ 1202532 w 1628775"/>
                <a:gd name="connsiteY15" fmla="*/ 395287 h 773906"/>
                <a:gd name="connsiteX16" fmla="*/ 1521619 w 1628775"/>
                <a:gd name="connsiteY16" fmla="*/ 404813 h 773906"/>
                <a:gd name="connsiteX17" fmla="*/ 1557338 w 1628775"/>
                <a:gd name="connsiteY17" fmla="*/ 490537 h 773906"/>
                <a:gd name="connsiteX18" fmla="*/ 1585913 w 1628775"/>
                <a:gd name="connsiteY18" fmla="*/ 504825 h 773906"/>
                <a:gd name="connsiteX19" fmla="*/ 1588294 w 1628775"/>
                <a:gd name="connsiteY19" fmla="*/ 602457 h 773906"/>
                <a:gd name="connsiteX20" fmla="*/ 1604963 w 1628775"/>
                <a:gd name="connsiteY20" fmla="*/ 659606 h 773906"/>
                <a:gd name="connsiteX21" fmla="*/ 1628775 w 1628775"/>
                <a:gd name="connsiteY21" fmla="*/ 716756 h 773906"/>
                <a:gd name="connsiteX22" fmla="*/ 859632 w 1628775"/>
                <a:gd name="connsiteY22" fmla="*/ 773906 h 773906"/>
                <a:gd name="connsiteX0" fmla="*/ 0 w 3240882"/>
                <a:gd name="connsiteY0" fmla="*/ 0 h 912018"/>
                <a:gd name="connsiteX1" fmla="*/ 166688 w 3240882"/>
                <a:gd name="connsiteY1" fmla="*/ 2381 h 912018"/>
                <a:gd name="connsiteX2" fmla="*/ 459581 w 3240882"/>
                <a:gd name="connsiteY2" fmla="*/ 2381 h 912018"/>
                <a:gd name="connsiteX3" fmla="*/ 507206 w 3240882"/>
                <a:gd name="connsiteY3" fmla="*/ 30957 h 912018"/>
                <a:gd name="connsiteX4" fmla="*/ 747713 w 3240882"/>
                <a:gd name="connsiteY4" fmla="*/ 40481 h 912018"/>
                <a:gd name="connsiteX5" fmla="*/ 788194 w 3240882"/>
                <a:gd name="connsiteY5" fmla="*/ 123825 h 912018"/>
                <a:gd name="connsiteX6" fmla="*/ 802482 w 3240882"/>
                <a:gd name="connsiteY6" fmla="*/ 140493 h 912018"/>
                <a:gd name="connsiteX7" fmla="*/ 809625 w 3240882"/>
                <a:gd name="connsiteY7" fmla="*/ 285750 h 912018"/>
                <a:gd name="connsiteX8" fmla="*/ 947738 w 3240882"/>
                <a:gd name="connsiteY8" fmla="*/ 288131 h 912018"/>
                <a:gd name="connsiteX9" fmla="*/ 954882 w 3240882"/>
                <a:gd name="connsiteY9" fmla="*/ 300038 h 912018"/>
                <a:gd name="connsiteX10" fmla="*/ 992981 w 3240882"/>
                <a:gd name="connsiteY10" fmla="*/ 309563 h 912018"/>
                <a:gd name="connsiteX11" fmla="*/ 985838 w 3240882"/>
                <a:gd name="connsiteY11" fmla="*/ 333375 h 912018"/>
                <a:gd name="connsiteX12" fmla="*/ 1095376 w 3240882"/>
                <a:gd name="connsiteY12" fmla="*/ 335756 h 912018"/>
                <a:gd name="connsiteX13" fmla="*/ 1109663 w 3240882"/>
                <a:gd name="connsiteY13" fmla="*/ 369093 h 912018"/>
                <a:gd name="connsiteX14" fmla="*/ 1193006 w 3240882"/>
                <a:gd name="connsiteY14" fmla="*/ 371475 h 912018"/>
                <a:gd name="connsiteX15" fmla="*/ 1202532 w 3240882"/>
                <a:gd name="connsiteY15" fmla="*/ 395287 h 912018"/>
                <a:gd name="connsiteX16" fmla="*/ 1521619 w 3240882"/>
                <a:gd name="connsiteY16" fmla="*/ 404813 h 912018"/>
                <a:gd name="connsiteX17" fmla="*/ 1557338 w 3240882"/>
                <a:gd name="connsiteY17" fmla="*/ 490537 h 912018"/>
                <a:gd name="connsiteX18" fmla="*/ 1585913 w 3240882"/>
                <a:gd name="connsiteY18" fmla="*/ 504825 h 912018"/>
                <a:gd name="connsiteX19" fmla="*/ 1588294 w 3240882"/>
                <a:gd name="connsiteY19" fmla="*/ 602457 h 912018"/>
                <a:gd name="connsiteX20" fmla="*/ 1604963 w 3240882"/>
                <a:gd name="connsiteY20" fmla="*/ 659606 h 912018"/>
                <a:gd name="connsiteX21" fmla="*/ 1628775 w 3240882"/>
                <a:gd name="connsiteY21" fmla="*/ 716756 h 912018"/>
                <a:gd name="connsiteX22" fmla="*/ 3240882 w 3240882"/>
                <a:gd name="connsiteY22" fmla="*/ 912018 h 912018"/>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5529264 w 5529264"/>
                <a:gd name="connsiteY22"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4274330 w 5529264"/>
                <a:gd name="connsiteY22" fmla="*/ 1004919 h 1133474"/>
                <a:gd name="connsiteX23" fmla="*/ 5529264 w 5529264"/>
                <a:gd name="connsiteY23"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3802842 w 5529264"/>
                <a:gd name="connsiteY22" fmla="*/ 1126363 h 1133474"/>
                <a:gd name="connsiteX23" fmla="*/ 5529264 w 5529264"/>
                <a:gd name="connsiteY23"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3012267 w 5529264"/>
                <a:gd name="connsiteY22" fmla="*/ 981107 h 1133474"/>
                <a:gd name="connsiteX23" fmla="*/ 3802842 w 5529264"/>
                <a:gd name="connsiteY23" fmla="*/ 1126363 h 1133474"/>
                <a:gd name="connsiteX24" fmla="*/ 5529264 w 5529264"/>
                <a:gd name="connsiteY24"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3793317 w 5529264"/>
                <a:gd name="connsiteY22" fmla="*/ 1026351 h 1133474"/>
                <a:gd name="connsiteX23" fmla="*/ 3802842 w 5529264"/>
                <a:gd name="connsiteY23" fmla="*/ 1126363 h 1133474"/>
                <a:gd name="connsiteX24" fmla="*/ 5529264 w 5529264"/>
                <a:gd name="connsiteY24"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3802842 w 5529264"/>
                <a:gd name="connsiteY22" fmla="*/ 1040638 h 1133474"/>
                <a:gd name="connsiteX23" fmla="*/ 3802842 w 5529264"/>
                <a:gd name="connsiteY23" fmla="*/ 1126363 h 1133474"/>
                <a:gd name="connsiteX24" fmla="*/ 5529264 w 5529264"/>
                <a:gd name="connsiteY24"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3802842 w 5529264"/>
                <a:gd name="connsiteY22" fmla="*/ 1033494 h 1133474"/>
                <a:gd name="connsiteX23" fmla="*/ 3802842 w 5529264"/>
                <a:gd name="connsiteY23" fmla="*/ 1126363 h 1133474"/>
                <a:gd name="connsiteX24" fmla="*/ 5529264 w 5529264"/>
                <a:gd name="connsiteY24"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862249 w 5529264"/>
                <a:gd name="connsiteY22" fmla="*/ 902525 h 1133474"/>
                <a:gd name="connsiteX23" fmla="*/ 3802842 w 5529264"/>
                <a:gd name="connsiteY23" fmla="*/ 1033494 h 1133474"/>
                <a:gd name="connsiteX24" fmla="*/ 3802842 w 5529264"/>
                <a:gd name="connsiteY24" fmla="*/ 1126363 h 1133474"/>
                <a:gd name="connsiteX25" fmla="*/ 5529264 w 5529264"/>
                <a:gd name="connsiteY25"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762237 w 5529264"/>
                <a:gd name="connsiteY22" fmla="*/ 1026350 h 1133474"/>
                <a:gd name="connsiteX23" fmla="*/ 3802842 w 5529264"/>
                <a:gd name="connsiteY23" fmla="*/ 1033494 h 1133474"/>
                <a:gd name="connsiteX24" fmla="*/ 3802842 w 5529264"/>
                <a:gd name="connsiteY24" fmla="*/ 1126363 h 1133474"/>
                <a:gd name="connsiteX25" fmla="*/ 5529264 w 5529264"/>
                <a:gd name="connsiteY25"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505061 w 5529264"/>
                <a:gd name="connsiteY22" fmla="*/ 952532 h 1133474"/>
                <a:gd name="connsiteX23" fmla="*/ 2762237 w 5529264"/>
                <a:gd name="connsiteY23" fmla="*/ 1026350 h 1133474"/>
                <a:gd name="connsiteX24" fmla="*/ 3802842 w 5529264"/>
                <a:gd name="connsiteY24" fmla="*/ 1033494 h 1133474"/>
                <a:gd name="connsiteX25" fmla="*/ 3802842 w 5529264"/>
                <a:gd name="connsiteY25" fmla="*/ 1126363 h 1133474"/>
                <a:gd name="connsiteX26" fmla="*/ 5529264 w 5529264"/>
                <a:gd name="connsiteY26"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752711 w 5529264"/>
                <a:gd name="connsiteY22" fmla="*/ 971582 h 1133474"/>
                <a:gd name="connsiteX23" fmla="*/ 2762237 w 5529264"/>
                <a:gd name="connsiteY23" fmla="*/ 1026350 h 1133474"/>
                <a:gd name="connsiteX24" fmla="*/ 3802842 w 5529264"/>
                <a:gd name="connsiteY24" fmla="*/ 1033494 h 1133474"/>
                <a:gd name="connsiteX25" fmla="*/ 3802842 w 5529264"/>
                <a:gd name="connsiteY25" fmla="*/ 1126363 h 1133474"/>
                <a:gd name="connsiteX26" fmla="*/ 5529264 w 5529264"/>
                <a:gd name="connsiteY26"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326467 w 5529264"/>
                <a:gd name="connsiteY22" fmla="*/ 876332 h 1133474"/>
                <a:gd name="connsiteX23" fmla="*/ 2752711 w 5529264"/>
                <a:gd name="connsiteY23" fmla="*/ 971582 h 1133474"/>
                <a:gd name="connsiteX24" fmla="*/ 2762237 w 5529264"/>
                <a:gd name="connsiteY24" fmla="*/ 1026350 h 1133474"/>
                <a:gd name="connsiteX25" fmla="*/ 3802842 w 5529264"/>
                <a:gd name="connsiteY25" fmla="*/ 1033494 h 1133474"/>
                <a:gd name="connsiteX26" fmla="*/ 3802842 w 5529264"/>
                <a:gd name="connsiteY26" fmla="*/ 1126363 h 1133474"/>
                <a:gd name="connsiteX27" fmla="*/ 5529264 w 5529264"/>
                <a:gd name="connsiteY27"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452673 w 5529264"/>
                <a:gd name="connsiteY22" fmla="*/ 954913 h 1133474"/>
                <a:gd name="connsiteX23" fmla="*/ 2752711 w 5529264"/>
                <a:gd name="connsiteY23" fmla="*/ 971582 h 1133474"/>
                <a:gd name="connsiteX24" fmla="*/ 2762237 w 5529264"/>
                <a:gd name="connsiteY24" fmla="*/ 1026350 h 1133474"/>
                <a:gd name="connsiteX25" fmla="*/ 3802842 w 5529264"/>
                <a:gd name="connsiteY25" fmla="*/ 1033494 h 1133474"/>
                <a:gd name="connsiteX26" fmla="*/ 3802842 w 5529264"/>
                <a:gd name="connsiteY26" fmla="*/ 1126363 h 1133474"/>
                <a:gd name="connsiteX27" fmla="*/ 5529264 w 5529264"/>
                <a:gd name="connsiteY27"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452673 w 5529264"/>
                <a:gd name="connsiteY22" fmla="*/ 962057 h 1133474"/>
                <a:gd name="connsiteX23" fmla="*/ 2752711 w 5529264"/>
                <a:gd name="connsiteY23" fmla="*/ 971582 h 1133474"/>
                <a:gd name="connsiteX24" fmla="*/ 2762237 w 5529264"/>
                <a:gd name="connsiteY24" fmla="*/ 1026350 h 1133474"/>
                <a:gd name="connsiteX25" fmla="*/ 3802842 w 5529264"/>
                <a:gd name="connsiteY25" fmla="*/ 1033494 h 1133474"/>
                <a:gd name="connsiteX26" fmla="*/ 3802842 w 5529264"/>
                <a:gd name="connsiteY26" fmla="*/ 1126363 h 1133474"/>
                <a:gd name="connsiteX27" fmla="*/ 5529264 w 5529264"/>
                <a:gd name="connsiteY27"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009761 w 5529264"/>
                <a:gd name="connsiteY22" fmla="*/ 828707 h 1133474"/>
                <a:gd name="connsiteX23" fmla="*/ 2452673 w 5529264"/>
                <a:gd name="connsiteY23" fmla="*/ 962057 h 1133474"/>
                <a:gd name="connsiteX24" fmla="*/ 2752711 w 5529264"/>
                <a:gd name="connsiteY24" fmla="*/ 971582 h 1133474"/>
                <a:gd name="connsiteX25" fmla="*/ 2762237 w 5529264"/>
                <a:gd name="connsiteY25" fmla="*/ 1026350 h 1133474"/>
                <a:gd name="connsiteX26" fmla="*/ 3802842 w 5529264"/>
                <a:gd name="connsiteY26" fmla="*/ 1033494 h 1133474"/>
                <a:gd name="connsiteX27" fmla="*/ 3802842 w 5529264"/>
                <a:gd name="connsiteY27" fmla="*/ 1126363 h 1133474"/>
                <a:gd name="connsiteX28" fmla="*/ 5529264 w 5529264"/>
                <a:gd name="connsiteY28"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443148 w 5529264"/>
                <a:gd name="connsiteY22" fmla="*/ 914432 h 1133474"/>
                <a:gd name="connsiteX23" fmla="*/ 2452673 w 5529264"/>
                <a:gd name="connsiteY23" fmla="*/ 962057 h 1133474"/>
                <a:gd name="connsiteX24" fmla="*/ 2752711 w 5529264"/>
                <a:gd name="connsiteY24" fmla="*/ 971582 h 1133474"/>
                <a:gd name="connsiteX25" fmla="*/ 2762237 w 5529264"/>
                <a:gd name="connsiteY25" fmla="*/ 1026350 h 1133474"/>
                <a:gd name="connsiteX26" fmla="*/ 3802842 w 5529264"/>
                <a:gd name="connsiteY26" fmla="*/ 1033494 h 1133474"/>
                <a:gd name="connsiteX27" fmla="*/ 3802842 w 5529264"/>
                <a:gd name="connsiteY27" fmla="*/ 1126363 h 1133474"/>
                <a:gd name="connsiteX28" fmla="*/ 5529264 w 5529264"/>
                <a:gd name="connsiteY28"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447911 w 5529264"/>
                <a:gd name="connsiteY22" fmla="*/ 919195 h 1133474"/>
                <a:gd name="connsiteX23" fmla="*/ 2452673 w 5529264"/>
                <a:gd name="connsiteY23" fmla="*/ 962057 h 1133474"/>
                <a:gd name="connsiteX24" fmla="*/ 2752711 w 5529264"/>
                <a:gd name="connsiteY24" fmla="*/ 971582 h 1133474"/>
                <a:gd name="connsiteX25" fmla="*/ 2762237 w 5529264"/>
                <a:gd name="connsiteY25" fmla="*/ 1026350 h 1133474"/>
                <a:gd name="connsiteX26" fmla="*/ 3802842 w 5529264"/>
                <a:gd name="connsiteY26" fmla="*/ 1033494 h 1133474"/>
                <a:gd name="connsiteX27" fmla="*/ 3802842 w 5529264"/>
                <a:gd name="connsiteY27" fmla="*/ 1126363 h 1133474"/>
                <a:gd name="connsiteX28" fmla="*/ 5529264 w 5529264"/>
                <a:gd name="connsiteY28"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093105 w 5529264"/>
                <a:gd name="connsiteY22" fmla="*/ 833469 h 1133474"/>
                <a:gd name="connsiteX23" fmla="*/ 2447911 w 5529264"/>
                <a:gd name="connsiteY23" fmla="*/ 919195 h 1133474"/>
                <a:gd name="connsiteX24" fmla="*/ 2452673 w 5529264"/>
                <a:gd name="connsiteY24" fmla="*/ 962057 h 1133474"/>
                <a:gd name="connsiteX25" fmla="*/ 2752711 w 5529264"/>
                <a:gd name="connsiteY25" fmla="*/ 971582 h 1133474"/>
                <a:gd name="connsiteX26" fmla="*/ 2762237 w 5529264"/>
                <a:gd name="connsiteY26" fmla="*/ 1026350 h 1133474"/>
                <a:gd name="connsiteX27" fmla="*/ 3802842 w 5529264"/>
                <a:gd name="connsiteY27" fmla="*/ 1033494 h 1133474"/>
                <a:gd name="connsiteX28" fmla="*/ 3802842 w 5529264"/>
                <a:gd name="connsiteY28" fmla="*/ 1126363 h 1133474"/>
                <a:gd name="connsiteX29" fmla="*/ 5529264 w 5529264"/>
                <a:gd name="connsiteY29"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364567 w 5529264"/>
                <a:gd name="connsiteY22" fmla="*/ 902525 h 1133474"/>
                <a:gd name="connsiteX23" fmla="*/ 2447911 w 5529264"/>
                <a:gd name="connsiteY23" fmla="*/ 919195 h 1133474"/>
                <a:gd name="connsiteX24" fmla="*/ 2452673 w 5529264"/>
                <a:gd name="connsiteY24" fmla="*/ 962057 h 1133474"/>
                <a:gd name="connsiteX25" fmla="*/ 2752711 w 5529264"/>
                <a:gd name="connsiteY25" fmla="*/ 971582 h 1133474"/>
                <a:gd name="connsiteX26" fmla="*/ 2762237 w 5529264"/>
                <a:gd name="connsiteY26" fmla="*/ 1026350 h 1133474"/>
                <a:gd name="connsiteX27" fmla="*/ 3802842 w 5529264"/>
                <a:gd name="connsiteY27" fmla="*/ 1033494 h 1133474"/>
                <a:gd name="connsiteX28" fmla="*/ 3802842 w 5529264"/>
                <a:gd name="connsiteY28" fmla="*/ 1126363 h 1133474"/>
                <a:gd name="connsiteX29" fmla="*/ 5529264 w 5529264"/>
                <a:gd name="connsiteY29"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376473 w 5529264"/>
                <a:gd name="connsiteY22" fmla="*/ 907287 h 1133474"/>
                <a:gd name="connsiteX23" fmla="*/ 2447911 w 5529264"/>
                <a:gd name="connsiteY23" fmla="*/ 919195 h 1133474"/>
                <a:gd name="connsiteX24" fmla="*/ 2452673 w 5529264"/>
                <a:gd name="connsiteY24" fmla="*/ 962057 h 1133474"/>
                <a:gd name="connsiteX25" fmla="*/ 2752711 w 5529264"/>
                <a:gd name="connsiteY25" fmla="*/ 971582 h 1133474"/>
                <a:gd name="connsiteX26" fmla="*/ 2762237 w 5529264"/>
                <a:gd name="connsiteY26" fmla="*/ 1026350 h 1133474"/>
                <a:gd name="connsiteX27" fmla="*/ 3802842 w 5529264"/>
                <a:gd name="connsiteY27" fmla="*/ 1033494 h 1133474"/>
                <a:gd name="connsiteX28" fmla="*/ 3802842 w 5529264"/>
                <a:gd name="connsiteY28" fmla="*/ 1126363 h 1133474"/>
                <a:gd name="connsiteX29" fmla="*/ 5529264 w 5529264"/>
                <a:gd name="connsiteY29"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071674 w 5529264"/>
                <a:gd name="connsiteY22" fmla="*/ 833469 h 1133474"/>
                <a:gd name="connsiteX23" fmla="*/ 2376473 w 5529264"/>
                <a:gd name="connsiteY23" fmla="*/ 907287 h 1133474"/>
                <a:gd name="connsiteX24" fmla="*/ 2447911 w 5529264"/>
                <a:gd name="connsiteY24" fmla="*/ 919195 h 1133474"/>
                <a:gd name="connsiteX25" fmla="*/ 2452673 w 5529264"/>
                <a:gd name="connsiteY25" fmla="*/ 962057 h 1133474"/>
                <a:gd name="connsiteX26" fmla="*/ 2752711 w 5529264"/>
                <a:gd name="connsiteY26" fmla="*/ 971582 h 1133474"/>
                <a:gd name="connsiteX27" fmla="*/ 2762237 w 5529264"/>
                <a:gd name="connsiteY27" fmla="*/ 1026350 h 1133474"/>
                <a:gd name="connsiteX28" fmla="*/ 3802842 w 5529264"/>
                <a:gd name="connsiteY28" fmla="*/ 1033494 h 1133474"/>
                <a:gd name="connsiteX29" fmla="*/ 3802842 w 5529264"/>
                <a:gd name="connsiteY29" fmla="*/ 1126363 h 1133474"/>
                <a:gd name="connsiteX30" fmla="*/ 5529264 w 5529264"/>
                <a:gd name="connsiteY30"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369331 w 5529264"/>
                <a:gd name="connsiteY22" fmla="*/ 823944 h 1133474"/>
                <a:gd name="connsiteX23" fmla="*/ 2376473 w 5529264"/>
                <a:gd name="connsiteY23" fmla="*/ 907287 h 1133474"/>
                <a:gd name="connsiteX24" fmla="*/ 2447911 w 5529264"/>
                <a:gd name="connsiteY24" fmla="*/ 919195 h 1133474"/>
                <a:gd name="connsiteX25" fmla="*/ 2452673 w 5529264"/>
                <a:gd name="connsiteY25" fmla="*/ 962057 h 1133474"/>
                <a:gd name="connsiteX26" fmla="*/ 2752711 w 5529264"/>
                <a:gd name="connsiteY26" fmla="*/ 971582 h 1133474"/>
                <a:gd name="connsiteX27" fmla="*/ 2762237 w 5529264"/>
                <a:gd name="connsiteY27" fmla="*/ 1026350 h 1133474"/>
                <a:gd name="connsiteX28" fmla="*/ 3802842 w 5529264"/>
                <a:gd name="connsiteY28" fmla="*/ 1033494 h 1133474"/>
                <a:gd name="connsiteX29" fmla="*/ 3802842 w 5529264"/>
                <a:gd name="connsiteY29" fmla="*/ 1126363 h 1133474"/>
                <a:gd name="connsiteX30" fmla="*/ 5529264 w 5529264"/>
                <a:gd name="connsiteY30"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085961 w 5529264"/>
                <a:gd name="connsiteY22" fmla="*/ 783463 h 1133474"/>
                <a:gd name="connsiteX23" fmla="*/ 2369331 w 5529264"/>
                <a:gd name="connsiteY23" fmla="*/ 823944 h 1133474"/>
                <a:gd name="connsiteX24" fmla="*/ 2376473 w 5529264"/>
                <a:gd name="connsiteY24" fmla="*/ 907287 h 1133474"/>
                <a:gd name="connsiteX25" fmla="*/ 2447911 w 5529264"/>
                <a:gd name="connsiteY25" fmla="*/ 919195 h 1133474"/>
                <a:gd name="connsiteX26" fmla="*/ 2452673 w 5529264"/>
                <a:gd name="connsiteY26" fmla="*/ 962057 h 1133474"/>
                <a:gd name="connsiteX27" fmla="*/ 2752711 w 5529264"/>
                <a:gd name="connsiteY27" fmla="*/ 971582 h 1133474"/>
                <a:gd name="connsiteX28" fmla="*/ 2762237 w 5529264"/>
                <a:gd name="connsiteY28" fmla="*/ 1026350 h 1133474"/>
                <a:gd name="connsiteX29" fmla="*/ 3802842 w 5529264"/>
                <a:gd name="connsiteY29" fmla="*/ 1033494 h 1133474"/>
                <a:gd name="connsiteX30" fmla="*/ 3802842 w 5529264"/>
                <a:gd name="connsiteY30" fmla="*/ 1126363 h 1133474"/>
                <a:gd name="connsiteX31" fmla="*/ 5529264 w 5529264"/>
                <a:gd name="connsiteY31"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281223 w 5529264"/>
                <a:gd name="connsiteY22" fmla="*/ 778700 h 1133474"/>
                <a:gd name="connsiteX23" fmla="*/ 2369331 w 5529264"/>
                <a:gd name="connsiteY23" fmla="*/ 823944 h 1133474"/>
                <a:gd name="connsiteX24" fmla="*/ 2376473 w 5529264"/>
                <a:gd name="connsiteY24" fmla="*/ 907287 h 1133474"/>
                <a:gd name="connsiteX25" fmla="*/ 2447911 w 5529264"/>
                <a:gd name="connsiteY25" fmla="*/ 919195 h 1133474"/>
                <a:gd name="connsiteX26" fmla="*/ 2452673 w 5529264"/>
                <a:gd name="connsiteY26" fmla="*/ 962057 h 1133474"/>
                <a:gd name="connsiteX27" fmla="*/ 2752711 w 5529264"/>
                <a:gd name="connsiteY27" fmla="*/ 971582 h 1133474"/>
                <a:gd name="connsiteX28" fmla="*/ 2762237 w 5529264"/>
                <a:gd name="connsiteY28" fmla="*/ 1026350 h 1133474"/>
                <a:gd name="connsiteX29" fmla="*/ 3802842 w 5529264"/>
                <a:gd name="connsiteY29" fmla="*/ 1033494 h 1133474"/>
                <a:gd name="connsiteX30" fmla="*/ 3802842 w 5529264"/>
                <a:gd name="connsiteY30" fmla="*/ 1126363 h 1133474"/>
                <a:gd name="connsiteX31" fmla="*/ 5529264 w 5529264"/>
                <a:gd name="connsiteY31"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281223 w 5529264"/>
                <a:gd name="connsiteY22" fmla="*/ 802512 h 1133474"/>
                <a:gd name="connsiteX23" fmla="*/ 2369331 w 5529264"/>
                <a:gd name="connsiteY23" fmla="*/ 823944 h 1133474"/>
                <a:gd name="connsiteX24" fmla="*/ 2376473 w 5529264"/>
                <a:gd name="connsiteY24" fmla="*/ 907287 h 1133474"/>
                <a:gd name="connsiteX25" fmla="*/ 2447911 w 5529264"/>
                <a:gd name="connsiteY25" fmla="*/ 919195 h 1133474"/>
                <a:gd name="connsiteX26" fmla="*/ 2452673 w 5529264"/>
                <a:gd name="connsiteY26" fmla="*/ 962057 h 1133474"/>
                <a:gd name="connsiteX27" fmla="*/ 2752711 w 5529264"/>
                <a:gd name="connsiteY27" fmla="*/ 971582 h 1133474"/>
                <a:gd name="connsiteX28" fmla="*/ 2762237 w 5529264"/>
                <a:gd name="connsiteY28" fmla="*/ 1026350 h 1133474"/>
                <a:gd name="connsiteX29" fmla="*/ 3802842 w 5529264"/>
                <a:gd name="connsiteY29" fmla="*/ 1033494 h 1133474"/>
                <a:gd name="connsiteX30" fmla="*/ 3802842 w 5529264"/>
                <a:gd name="connsiteY30" fmla="*/ 1126363 h 1133474"/>
                <a:gd name="connsiteX31" fmla="*/ 5529264 w 5529264"/>
                <a:gd name="connsiteY31"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155017 w 5529264"/>
                <a:gd name="connsiteY22" fmla="*/ 788225 h 1133474"/>
                <a:gd name="connsiteX23" fmla="*/ 2281223 w 5529264"/>
                <a:gd name="connsiteY23" fmla="*/ 802512 h 1133474"/>
                <a:gd name="connsiteX24" fmla="*/ 2369331 w 5529264"/>
                <a:gd name="connsiteY24" fmla="*/ 823944 h 1133474"/>
                <a:gd name="connsiteX25" fmla="*/ 2376473 w 5529264"/>
                <a:gd name="connsiteY25" fmla="*/ 907287 h 1133474"/>
                <a:gd name="connsiteX26" fmla="*/ 2447911 w 5529264"/>
                <a:gd name="connsiteY26" fmla="*/ 919195 h 1133474"/>
                <a:gd name="connsiteX27" fmla="*/ 2452673 w 5529264"/>
                <a:gd name="connsiteY27" fmla="*/ 962057 h 1133474"/>
                <a:gd name="connsiteX28" fmla="*/ 2752711 w 5529264"/>
                <a:gd name="connsiteY28" fmla="*/ 971582 h 1133474"/>
                <a:gd name="connsiteX29" fmla="*/ 2762237 w 5529264"/>
                <a:gd name="connsiteY29" fmla="*/ 1026350 h 1133474"/>
                <a:gd name="connsiteX30" fmla="*/ 3802842 w 5529264"/>
                <a:gd name="connsiteY30" fmla="*/ 1033494 h 1133474"/>
                <a:gd name="connsiteX31" fmla="*/ 3802842 w 5529264"/>
                <a:gd name="connsiteY31" fmla="*/ 1126363 h 1133474"/>
                <a:gd name="connsiteX32" fmla="*/ 5529264 w 5529264"/>
                <a:gd name="connsiteY32"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2281223 w 5529264"/>
                <a:gd name="connsiteY22" fmla="*/ 773937 h 1133474"/>
                <a:gd name="connsiteX23" fmla="*/ 2281223 w 5529264"/>
                <a:gd name="connsiteY23" fmla="*/ 802512 h 1133474"/>
                <a:gd name="connsiteX24" fmla="*/ 2369331 w 5529264"/>
                <a:gd name="connsiteY24" fmla="*/ 823944 h 1133474"/>
                <a:gd name="connsiteX25" fmla="*/ 2376473 w 5529264"/>
                <a:gd name="connsiteY25" fmla="*/ 907287 h 1133474"/>
                <a:gd name="connsiteX26" fmla="*/ 2447911 w 5529264"/>
                <a:gd name="connsiteY26" fmla="*/ 919195 h 1133474"/>
                <a:gd name="connsiteX27" fmla="*/ 2452673 w 5529264"/>
                <a:gd name="connsiteY27" fmla="*/ 962057 h 1133474"/>
                <a:gd name="connsiteX28" fmla="*/ 2752711 w 5529264"/>
                <a:gd name="connsiteY28" fmla="*/ 971582 h 1133474"/>
                <a:gd name="connsiteX29" fmla="*/ 2762237 w 5529264"/>
                <a:gd name="connsiteY29" fmla="*/ 1026350 h 1133474"/>
                <a:gd name="connsiteX30" fmla="*/ 3802842 w 5529264"/>
                <a:gd name="connsiteY30" fmla="*/ 1033494 h 1133474"/>
                <a:gd name="connsiteX31" fmla="*/ 3802842 w 5529264"/>
                <a:gd name="connsiteY31" fmla="*/ 1126363 h 1133474"/>
                <a:gd name="connsiteX32" fmla="*/ 5529264 w 5529264"/>
                <a:gd name="connsiteY32"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1793067 w 5529264"/>
                <a:gd name="connsiteY22" fmla="*/ 726313 h 1133474"/>
                <a:gd name="connsiteX23" fmla="*/ 2281223 w 5529264"/>
                <a:gd name="connsiteY23" fmla="*/ 773937 h 1133474"/>
                <a:gd name="connsiteX24" fmla="*/ 2281223 w 5529264"/>
                <a:gd name="connsiteY24" fmla="*/ 802512 h 1133474"/>
                <a:gd name="connsiteX25" fmla="*/ 2369331 w 5529264"/>
                <a:gd name="connsiteY25" fmla="*/ 823944 h 1133474"/>
                <a:gd name="connsiteX26" fmla="*/ 2376473 w 5529264"/>
                <a:gd name="connsiteY26" fmla="*/ 907287 h 1133474"/>
                <a:gd name="connsiteX27" fmla="*/ 2447911 w 5529264"/>
                <a:gd name="connsiteY27" fmla="*/ 919195 h 1133474"/>
                <a:gd name="connsiteX28" fmla="*/ 2452673 w 5529264"/>
                <a:gd name="connsiteY28" fmla="*/ 962057 h 1133474"/>
                <a:gd name="connsiteX29" fmla="*/ 2752711 w 5529264"/>
                <a:gd name="connsiteY29" fmla="*/ 971582 h 1133474"/>
                <a:gd name="connsiteX30" fmla="*/ 2762237 w 5529264"/>
                <a:gd name="connsiteY30" fmla="*/ 1026350 h 1133474"/>
                <a:gd name="connsiteX31" fmla="*/ 3802842 w 5529264"/>
                <a:gd name="connsiteY31" fmla="*/ 1033494 h 1133474"/>
                <a:gd name="connsiteX32" fmla="*/ 3802842 w 5529264"/>
                <a:gd name="connsiteY32" fmla="*/ 1126363 h 1133474"/>
                <a:gd name="connsiteX33" fmla="*/ 5529264 w 5529264"/>
                <a:gd name="connsiteY33" fmla="*/ 1133474 h 1133474"/>
                <a:gd name="connsiteX0" fmla="*/ 0 w 5529264"/>
                <a:gd name="connsiteY0" fmla="*/ 0 h 1133474"/>
                <a:gd name="connsiteX1" fmla="*/ 166688 w 5529264"/>
                <a:gd name="connsiteY1" fmla="*/ 2381 h 1133474"/>
                <a:gd name="connsiteX2" fmla="*/ 459581 w 5529264"/>
                <a:gd name="connsiteY2" fmla="*/ 2381 h 1133474"/>
                <a:gd name="connsiteX3" fmla="*/ 507206 w 5529264"/>
                <a:gd name="connsiteY3" fmla="*/ 30957 h 1133474"/>
                <a:gd name="connsiteX4" fmla="*/ 747713 w 5529264"/>
                <a:gd name="connsiteY4" fmla="*/ 40481 h 1133474"/>
                <a:gd name="connsiteX5" fmla="*/ 788194 w 5529264"/>
                <a:gd name="connsiteY5" fmla="*/ 123825 h 1133474"/>
                <a:gd name="connsiteX6" fmla="*/ 802482 w 5529264"/>
                <a:gd name="connsiteY6" fmla="*/ 140493 h 1133474"/>
                <a:gd name="connsiteX7" fmla="*/ 809625 w 5529264"/>
                <a:gd name="connsiteY7" fmla="*/ 285750 h 1133474"/>
                <a:gd name="connsiteX8" fmla="*/ 947738 w 5529264"/>
                <a:gd name="connsiteY8" fmla="*/ 288131 h 1133474"/>
                <a:gd name="connsiteX9" fmla="*/ 954882 w 5529264"/>
                <a:gd name="connsiteY9" fmla="*/ 300038 h 1133474"/>
                <a:gd name="connsiteX10" fmla="*/ 992981 w 5529264"/>
                <a:gd name="connsiteY10" fmla="*/ 309563 h 1133474"/>
                <a:gd name="connsiteX11" fmla="*/ 985838 w 5529264"/>
                <a:gd name="connsiteY11" fmla="*/ 333375 h 1133474"/>
                <a:gd name="connsiteX12" fmla="*/ 1095376 w 5529264"/>
                <a:gd name="connsiteY12" fmla="*/ 335756 h 1133474"/>
                <a:gd name="connsiteX13" fmla="*/ 1109663 w 5529264"/>
                <a:gd name="connsiteY13" fmla="*/ 369093 h 1133474"/>
                <a:gd name="connsiteX14" fmla="*/ 1193006 w 5529264"/>
                <a:gd name="connsiteY14" fmla="*/ 371475 h 1133474"/>
                <a:gd name="connsiteX15" fmla="*/ 1202532 w 5529264"/>
                <a:gd name="connsiteY15" fmla="*/ 395287 h 1133474"/>
                <a:gd name="connsiteX16" fmla="*/ 1521619 w 5529264"/>
                <a:gd name="connsiteY16" fmla="*/ 404813 h 1133474"/>
                <a:gd name="connsiteX17" fmla="*/ 1557338 w 5529264"/>
                <a:gd name="connsiteY17" fmla="*/ 490537 h 1133474"/>
                <a:gd name="connsiteX18" fmla="*/ 1585913 w 5529264"/>
                <a:gd name="connsiteY18" fmla="*/ 504825 h 1133474"/>
                <a:gd name="connsiteX19" fmla="*/ 1588294 w 5529264"/>
                <a:gd name="connsiteY19" fmla="*/ 602457 h 1133474"/>
                <a:gd name="connsiteX20" fmla="*/ 1604963 w 5529264"/>
                <a:gd name="connsiteY20" fmla="*/ 659606 h 1133474"/>
                <a:gd name="connsiteX21" fmla="*/ 1628775 w 5529264"/>
                <a:gd name="connsiteY21" fmla="*/ 716756 h 1133474"/>
                <a:gd name="connsiteX22" fmla="*/ 1631142 w 5529264"/>
                <a:gd name="connsiteY22" fmla="*/ 771557 h 1133474"/>
                <a:gd name="connsiteX23" fmla="*/ 2281223 w 5529264"/>
                <a:gd name="connsiteY23" fmla="*/ 773937 h 1133474"/>
                <a:gd name="connsiteX24" fmla="*/ 2281223 w 5529264"/>
                <a:gd name="connsiteY24" fmla="*/ 802512 h 1133474"/>
                <a:gd name="connsiteX25" fmla="*/ 2369331 w 5529264"/>
                <a:gd name="connsiteY25" fmla="*/ 823944 h 1133474"/>
                <a:gd name="connsiteX26" fmla="*/ 2376473 w 5529264"/>
                <a:gd name="connsiteY26" fmla="*/ 907287 h 1133474"/>
                <a:gd name="connsiteX27" fmla="*/ 2447911 w 5529264"/>
                <a:gd name="connsiteY27" fmla="*/ 919195 h 1133474"/>
                <a:gd name="connsiteX28" fmla="*/ 2452673 w 5529264"/>
                <a:gd name="connsiteY28" fmla="*/ 962057 h 1133474"/>
                <a:gd name="connsiteX29" fmla="*/ 2752711 w 5529264"/>
                <a:gd name="connsiteY29" fmla="*/ 971582 h 1133474"/>
                <a:gd name="connsiteX30" fmla="*/ 2762237 w 5529264"/>
                <a:gd name="connsiteY30" fmla="*/ 1026350 h 1133474"/>
                <a:gd name="connsiteX31" fmla="*/ 3802842 w 5529264"/>
                <a:gd name="connsiteY31" fmla="*/ 1033494 h 1133474"/>
                <a:gd name="connsiteX32" fmla="*/ 3802842 w 5529264"/>
                <a:gd name="connsiteY32" fmla="*/ 1126363 h 1133474"/>
                <a:gd name="connsiteX33" fmla="*/ 5529264 w 5529264"/>
                <a:gd name="connsiteY33" fmla="*/ 1133474 h 1133474"/>
                <a:gd name="connsiteX0" fmla="*/ 209549 w 5362576"/>
                <a:gd name="connsiteY0" fmla="*/ 2383632 h 2383632"/>
                <a:gd name="connsiteX1" fmla="*/ 0 w 5362576"/>
                <a:gd name="connsiteY1" fmla="*/ 0 h 2383632"/>
                <a:gd name="connsiteX2" fmla="*/ 292893 w 5362576"/>
                <a:gd name="connsiteY2" fmla="*/ 0 h 2383632"/>
                <a:gd name="connsiteX3" fmla="*/ 340518 w 5362576"/>
                <a:gd name="connsiteY3" fmla="*/ 28576 h 2383632"/>
                <a:gd name="connsiteX4" fmla="*/ 581025 w 5362576"/>
                <a:gd name="connsiteY4" fmla="*/ 38100 h 2383632"/>
                <a:gd name="connsiteX5" fmla="*/ 621506 w 5362576"/>
                <a:gd name="connsiteY5" fmla="*/ 121444 h 2383632"/>
                <a:gd name="connsiteX6" fmla="*/ 635794 w 5362576"/>
                <a:gd name="connsiteY6" fmla="*/ 138112 h 2383632"/>
                <a:gd name="connsiteX7" fmla="*/ 642937 w 5362576"/>
                <a:gd name="connsiteY7" fmla="*/ 283369 h 2383632"/>
                <a:gd name="connsiteX8" fmla="*/ 781050 w 5362576"/>
                <a:gd name="connsiteY8" fmla="*/ 285750 h 2383632"/>
                <a:gd name="connsiteX9" fmla="*/ 788194 w 5362576"/>
                <a:gd name="connsiteY9" fmla="*/ 297657 h 2383632"/>
                <a:gd name="connsiteX10" fmla="*/ 826293 w 5362576"/>
                <a:gd name="connsiteY10" fmla="*/ 307182 h 2383632"/>
                <a:gd name="connsiteX11" fmla="*/ 819150 w 5362576"/>
                <a:gd name="connsiteY11" fmla="*/ 330994 h 2383632"/>
                <a:gd name="connsiteX12" fmla="*/ 928688 w 5362576"/>
                <a:gd name="connsiteY12" fmla="*/ 333375 h 2383632"/>
                <a:gd name="connsiteX13" fmla="*/ 942975 w 5362576"/>
                <a:gd name="connsiteY13" fmla="*/ 366712 h 2383632"/>
                <a:gd name="connsiteX14" fmla="*/ 1026318 w 5362576"/>
                <a:gd name="connsiteY14" fmla="*/ 369094 h 2383632"/>
                <a:gd name="connsiteX15" fmla="*/ 1035844 w 5362576"/>
                <a:gd name="connsiteY15" fmla="*/ 392906 h 2383632"/>
                <a:gd name="connsiteX16" fmla="*/ 1354931 w 5362576"/>
                <a:gd name="connsiteY16" fmla="*/ 402432 h 2383632"/>
                <a:gd name="connsiteX17" fmla="*/ 1390650 w 5362576"/>
                <a:gd name="connsiteY17" fmla="*/ 488156 h 2383632"/>
                <a:gd name="connsiteX18" fmla="*/ 1419225 w 5362576"/>
                <a:gd name="connsiteY18" fmla="*/ 502444 h 2383632"/>
                <a:gd name="connsiteX19" fmla="*/ 1421606 w 5362576"/>
                <a:gd name="connsiteY19" fmla="*/ 600076 h 2383632"/>
                <a:gd name="connsiteX20" fmla="*/ 1438275 w 5362576"/>
                <a:gd name="connsiteY20" fmla="*/ 657225 h 2383632"/>
                <a:gd name="connsiteX21" fmla="*/ 1462087 w 5362576"/>
                <a:gd name="connsiteY21" fmla="*/ 714375 h 2383632"/>
                <a:gd name="connsiteX22" fmla="*/ 1464454 w 5362576"/>
                <a:gd name="connsiteY22" fmla="*/ 769176 h 2383632"/>
                <a:gd name="connsiteX23" fmla="*/ 2114535 w 5362576"/>
                <a:gd name="connsiteY23" fmla="*/ 771556 h 2383632"/>
                <a:gd name="connsiteX24" fmla="*/ 2114535 w 5362576"/>
                <a:gd name="connsiteY24" fmla="*/ 800131 h 2383632"/>
                <a:gd name="connsiteX25" fmla="*/ 2202643 w 5362576"/>
                <a:gd name="connsiteY25" fmla="*/ 821563 h 2383632"/>
                <a:gd name="connsiteX26" fmla="*/ 2209785 w 5362576"/>
                <a:gd name="connsiteY26" fmla="*/ 904906 h 2383632"/>
                <a:gd name="connsiteX27" fmla="*/ 2281223 w 5362576"/>
                <a:gd name="connsiteY27" fmla="*/ 916814 h 2383632"/>
                <a:gd name="connsiteX28" fmla="*/ 2285985 w 5362576"/>
                <a:gd name="connsiteY28" fmla="*/ 959676 h 2383632"/>
                <a:gd name="connsiteX29" fmla="*/ 2586023 w 5362576"/>
                <a:gd name="connsiteY29" fmla="*/ 969201 h 2383632"/>
                <a:gd name="connsiteX30" fmla="*/ 2595549 w 5362576"/>
                <a:gd name="connsiteY30" fmla="*/ 1023969 h 2383632"/>
                <a:gd name="connsiteX31" fmla="*/ 3636154 w 5362576"/>
                <a:gd name="connsiteY31" fmla="*/ 1031113 h 2383632"/>
                <a:gd name="connsiteX32" fmla="*/ 3636154 w 5362576"/>
                <a:gd name="connsiteY32" fmla="*/ 1123982 h 2383632"/>
                <a:gd name="connsiteX33" fmla="*/ 5362576 w 5362576"/>
                <a:gd name="connsiteY33" fmla="*/ 1131093 h 2383632"/>
                <a:gd name="connsiteX0" fmla="*/ 604837 w 5362576"/>
                <a:gd name="connsiteY0" fmla="*/ 3545682 h 3545682"/>
                <a:gd name="connsiteX1" fmla="*/ 0 w 5362576"/>
                <a:gd name="connsiteY1" fmla="*/ 0 h 3545682"/>
                <a:gd name="connsiteX2" fmla="*/ 292893 w 5362576"/>
                <a:gd name="connsiteY2" fmla="*/ 0 h 3545682"/>
                <a:gd name="connsiteX3" fmla="*/ 340518 w 5362576"/>
                <a:gd name="connsiteY3" fmla="*/ 28576 h 3545682"/>
                <a:gd name="connsiteX4" fmla="*/ 581025 w 5362576"/>
                <a:gd name="connsiteY4" fmla="*/ 38100 h 3545682"/>
                <a:gd name="connsiteX5" fmla="*/ 621506 w 5362576"/>
                <a:gd name="connsiteY5" fmla="*/ 121444 h 3545682"/>
                <a:gd name="connsiteX6" fmla="*/ 635794 w 5362576"/>
                <a:gd name="connsiteY6" fmla="*/ 138112 h 3545682"/>
                <a:gd name="connsiteX7" fmla="*/ 642937 w 5362576"/>
                <a:gd name="connsiteY7" fmla="*/ 283369 h 3545682"/>
                <a:gd name="connsiteX8" fmla="*/ 781050 w 5362576"/>
                <a:gd name="connsiteY8" fmla="*/ 285750 h 3545682"/>
                <a:gd name="connsiteX9" fmla="*/ 788194 w 5362576"/>
                <a:gd name="connsiteY9" fmla="*/ 297657 h 3545682"/>
                <a:gd name="connsiteX10" fmla="*/ 826293 w 5362576"/>
                <a:gd name="connsiteY10" fmla="*/ 307182 h 3545682"/>
                <a:gd name="connsiteX11" fmla="*/ 819150 w 5362576"/>
                <a:gd name="connsiteY11" fmla="*/ 330994 h 3545682"/>
                <a:gd name="connsiteX12" fmla="*/ 928688 w 5362576"/>
                <a:gd name="connsiteY12" fmla="*/ 333375 h 3545682"/>
                <a:gd name="connsiteX13" fmla="*/ 942975 w 5362576"/>
                <a:gd name="connsiteY13" fmla="*/ 366712 h 3545682"/>
                <a:gd name="connsiteX14" fmla="*/ 1026318 w 5362576"/>
                <a:gd name="connsiteY14" fmla="*/ 369094 h 3545682"/>
                <a:gd name="connsiteX15" fmla="*/ 1035844 w 5362576"/>
                <a:gd name="connsiteY15" fmla="*/ 392906 h 3545682"/>
                <a:gd name="connsiteX16" fmla="*/ 1354931 w 5362576"/>
                <a:gd name="connsiteY16" fmla="*/ 402432 h 3545682"/>
                <a:gd name="connsiteX17" fmla="*/ 1390650 w 5362576"/>
                <a:gd name="connsiteY17" fmla="*/ 488156 h 3545682"/>
                <a:gd name="connsiteX18" fmla="*/ 1419225 w 5362576"/>
                <a:gd name="connsiteY18" fmla="*/ 502444 h 3545682"/>
                <a:gd name="connsiteX19" fmla="*/ 1421606 w 5362576"/>
                <a:gd name="connsiteY19" fmla="*/ 600076 h 3545682"/>
                <a:gd name="connsiteX20" fmla="*/ 1438275 w 5362576"/>
                <a:gd name="connsiteY20" fmla="*/ 657225 h 3545682"/>
                <a:gd name="connsiteX21" fmla="*/ 1462087 w 5362576"/>
                <a:gd name="connsiteY21" fmla="*/ 714375 h 3545682"/>
                <a:gd name="connsiteX22" fmla="*/ 1464454 w 5362576"/>
                <a:gd name="connsiteY22" fmla="*/ 769176 h 3545682"/>
                <a:gd name="connsiteX23" fmla="*/ 2114535 w 5362576"/>
                <a:gd name="connsiteY23" fmla="*/ 771556 h 3545682"/>
                <a:gd name="connsiteX24" fmla="*/ 2114535 w 5362576"/>
                <a:gd name="connsiteY24" fmla="*/ 800131 h 3545682"/>
                <a:gd name="connsiteX25" fmla="*/ 2202643 w 5362576"/>
                <a:gd name="connsiteY25" fmla="*/ 821563 h 3545682"/>
                <a:gd name="connsiteX26" fmla="*/ 2209785 w 5362576"/>
                <a:gd name="connsiteY26" fmla="*/ 904906 h 3545682"/>
                <a:gd name="connsiteX27" fmla="*/ 2281223 w 5362576"/>
                <a:gd name="connsiteY27" fmla="*/ 916814 h 3545682"/>
                <a:gd name="connsiteX28" fmla="*/ 2285985 w 5362576"/>
                <a:gd name="connsiteY28" fmla="*/ 959676 h 3545682"/>
                <a:gd name="connsiteX29" fmla="*/ 2586023 w 5362576"/>
                <a:gd name="connsiteY29" fmla="*/ 969201 h 3545682"/>
                <a:gd name="connsiteX30" fmla="*/ 2595549 w 5362576"/>
                <a:gd name="connsiteY30" fmla="*/ 1023969 h 3545682"/>
                <a:gd name="connsiteX31" fmla="*/ 3636154 w 5362576"/>
                <a:gd name="connsiteY31" fmla="*/ 1031113 h 3545682"/>
                <a:gd name="connsiteX32" fmla="*/ 3636154 w 5362576"/>
                <a:gd name="connsiteY32" fmla="*/ 1123982 h 3545682"/>
                <a:gd name="connsiteX33" fmla="*/ 5362576 w 5362576"/>
                <a:gd name="connsiteY33" fmla="*/ 1131093 h 3545682"/>
                <a:gd name="connsiteX0" fmla="*/ 311944 w 5069683"/>
                <a:gd name="connsiteY0" fmla="*/ 3545682 h 3545682"/>
                <a:gd name="connsiteX1" fmla="*/ 1373982 w 5069683"/>
                <a:gd name="connsiteY1" fmla="*/ 2052638 h 3545682"/>
                <a:gd name="connsiteX2" fmla="*/ 0 w 5069683"/>
                <a:gd name="connsiteY2" fmla="*/ 0 h 3545682"/>
                <a:gd name="connsiteX3" fmla="*/ 47625 w 5069683"/>
                <a:gd name="connsiteY3" fmla="*/ 28576 h 3545682"/>
                <a:gd name="connsiteX4" fmla="*/ 288132 w 5069683"/>
                <a:gd name="connsiteY4" fmla="*/ 38100 h 3545682"/>
                <a:gd name="connsiteX5" fmla="*/ 328613 w 5069683"/>
                <a:gd name="connsiteY5" fmla="*/ 121444 h 3545682"/>
                <a:gd name="connsiteX6" fmla="*/ 342901 w 5069683"/>
                <a:gd name="connsiteY6" fmla="*/ 138112 h 3545682"/>
                <a:gd name="connsiteX7" fmla="*/ 350044 w 5069683"/>
                <a:gd name="connsiteY7" fmla="*/ 283369 h 3545682"/>
                <a:gd name="connsiteX8" fmla="*/ 488157 w 5069683"/>
                <a:gd name="connsiteY8" fmla="*/ 285750 h 3545682"/>
                <a:gd name="connsiteX9" fmla="*/ 495301 w 5069683"/>
                <a:gd name="connsiteY9" fmla="*/ 297657 h 3545682"/>
                <a:gd name="connsiteX10" fmla="*/ 533400 w 5069683"/>
                <a:gd name="connsiteY10" fmla="*/ 307182 h 3545682"/>
                <a:gd name="connsiteX11" fmla="*/ 526257 w 5069683"/>
                <a:gd name="connsiteY11" fmla="*/ 330994 h 3545682"/>
                <a:gd name="connsiteX12" fmla="*/ 635795 w 5069683"/>
                <a:gd name="connsiteY12" fmla="*/ 333375 h 3545682"/>
                <a:gd name="connsiteX13" fmla="*/ 650082 w 5069683"/>
                <a:gd name="connsiteY13" fmla="*/ 366712 h 3545682"/>
                <a:gd name="connsiteX14" fmla="*/ 733425 w 5069683"/>
                <a:gd name="connsiteY14" fmla="*/ 369094 h 3545682"/>
                <a:gd name="connsiteX15" fmla="*/ 742951 w 5069683"/>
                <a:gd name="connsiteY15" fmla="*/ 392906 h 3545682"/>
                <a:gd name="connsiteX16" fmla="*/ 1062038 w 5069683"/>
                <a:gd name="connsiteY16" fmla="*/ 402432 h 3545682"/>
                <a:gd name="connsiteX17" fmla="*/ 1097757 w 5069683"/>
                <a:gd name="connsiteY17" fmla="*/ 488156 h 3545682"/>
                <a:gd name="connsiteX18" fmla="*/ 1126332 w 5069683"/>
                <a:gd name="connsiteY18" fmla="*/ 502444 h 3545682"/>
                <a:gd name="connsiteX19" fmla="*/ 1128713 w 5069683"/>
                <a:gd name="connsiteY19" fmla="*/ 600076 h 3545682"/>
                <a:gd name="connsiteX20" fmla="*/ 1145382 w 5069683"/>
                <a:gd name="connsiteY20" fmla="*/ 657225 h 3545682"/>
                <a:gd name="connsiteX21" fmla="*/ 1169194 w 5069683"/>
                <a:gd name="connsiteY21" fmla="*/ 714375 h 3545682"/>
                <a:gd name="connsiteX22" fmla="*/ 1171561 w 5069683"/>
                <a:gd name="connsiteY22" fmla="*/ 769176 h 3545682"/>
                <a:gd name="connsiteX23" fmla="*/ 1821642 w 5069683"/>
                <a:gd name="connsiteY23" fmla="*/ 771556 h 3545682"/>
                <a:gd name="connsiteX24" fmla="*/ 1821642 w 5069683"/>
                <a:gd name="connsiteY24" fmla="*/ 800131 h 3545682"/>
                <a:gd name="connsiteX25" fmla="*/ 1909750 w 5069683"/>
                <a:gd name="connsiteY25" fmla="*/ 821563 h 3545682"/>
                <a:gd name="connsiteX26" fmla="*/ 1916892 w 5069683"/>
                <a:gd name="connsiteY26" fmla="*/ 904906 h 3545682"/>
                <a:gd name="connsiteX27" fmla="*/ 1988330 w 5069683"/>
                <a:gd name="connsiteY27" fmla="*/ 916814 h 3545682"/>
                <a:gd name="connsiteX28" fmla="*/ 1993092 w 5069683"/>
                <a:gd name="connsiteY28" fmla="*/ 959676 h 3545682"/>
                <a:gd name="connsiteX29" fmla="*/ 2293130 w 5069683"/>
                <a:gd name="connsiteY29" fmla="*/ 969201 h 3545682"/>
                <a:gd name="connsiteX30" fmla="*/ 2302656 w 5069683"/>
                <a:gd name="connsiteY30" fmla="*/ 1023969 h 3545682"/>
                <a:gd name="connsiteX31" fmla="*/ 3343261 w 5069683"/>
                <a:gd name="connsiteY31" fmla="*/ 1031113 h 3545682"/>
                <a:gd name="connsiteX32" fmla="*/ 3343261 w 5069683"/>
                <a:gd name="connsiteY32" fmla="*/ 1123982 h 3545682"/>
                <a:gd name="connsiteX33" fmla="*/ 5069683 w 5069683"/>
                <a:gd name="connsiteY33" fmla="*/ 1131093 h 3545682"/>
                <a:gd name="connsiteX0" fmla="*/ 311944 w 5069683"/>
                <a:gd name="connsiteY0" fmla="*/ 3545682 h 3545682"/>
                <a:gd name="connsiteX1" fmla="*/ 550070 w 5069683"/>
                <a:gd name="connsiteY1" fmla="*/ 3081338 h 3545682"/>
                <a:gd name="connsiteX2" fmla="*/ 0 w 5069683"/>
                <a:gd name="connsiteY2" fmla="*/ 0 h 3545682"/>
                <a:gd name="connsiteX3" fmla="*/ 47625 w 5069683"/>
                <a:gd name="connsiteY3" fmla="*/ 28576 h 3545682"/>
                <a:gd name="connsiteX4" fmla="*/ 288132 w 5069683"/>
                <a:gd name="connsiteY4" fmla="*/ 38100 h 3545682"/>
                <a:gd name="connsiteX5" fmla="*/ 328613 w 5069683"/>
                <a:gd name="connsiteY5" fmla="*/ 121444 h 3545682"/>
                <a:gd name="connsiteX6" fmla="*/ 342901 w 5069683"/>
                <a:gd name="connsiteY6" fmla="*/ 138112 h 3545682"/>
                <a:gd name="connsiteX7" fmla="*/ 350044 w 5069683"/>
                <a:gd name="connsiteY7" fmla="*/ 283369 h 3545682"/>
                <a:gd name="connsiteX8" fmla="*/ 488157 w 5069683"/>
                <a:gd name="connsiteY8" fmla="*/ 285750 h 3545682"/>
                <a:gd name="connsiteX9" fmla="*/ 495301 w 5069683"/>
                <a:gd name="connsiteY9" fmla="*/ 297657 h 3545682"/>
                <a:gd name="connsiteX10" fmla="*/ 533400 w 5069683"/>
                <a:gd name="connsiteY10" fmla="*/ 307182 h 3545682"/>
                <a:gd name="connsiteX11" fmla="*/ 526257 w 5069683"/>
                <a:gd name="connsiteY11" fmla="*/ 330994 h 3545682"/>
                <a:gd name="connsiteX12" fmla="*/ 635795 w 5069683"/>
                <a:gd name="connsiteY12" fmla="*/ 333375 h 3545682"/>
                <a:gd name="connsiteX13" fmla="*/ 650082 w 5069683"/>
                <a:gd name="connsiteY13" fmla="*/ 366712 h 3545682"/>
                <a:gd name="connsiteX14" fmla="*/ 733425 w 5069683"/>
                <a:gd name="connsiteY14" fmla="*/ 369094 h 3545682"/>
                <a:gd name="connsiteX15" fmla="*/ 742951 w 5069683"/>
                <a:gd name="connsiteY15" fmla="*/ 392906 h 3545682"/>
                <a:gd name="connsiteX16" fmla="*/ 1062038 w 5069683"/>
                <a:gd name="connsiteY16" fmla="*/ 402432 h 3545682"/>
                <a:gd name="connsiteX17" fmla="*/ 1097757 w 5069683"/>
                <a:gd name="connsiteY17" fmla="*/ 488156 h 3545682"/>
                <a:gd name="connsiteX18" fmla="*/ 1126332 w 5069683"/>
                <a:gd name="connsiteY18" fmla="*/ 502444 h 3545682"/>
                <a:gd name="connsiteX19" fmla="*/ 1128713 w 5069683"/>
                <a:gd name="connsiteY19" fmla="*/ 600076 h 3545682"/>
                <a:gd name="connsiteX20" fmla="*/ 1145382 w 5069683"/>
                <a:gd name="connsiteY20" fmla="*/ 657225 h 3545682"/>
                <a:gd name="connsiteX21" fmla="*/ 1169194 w 5069683"/>
                <a:gd name="connsiteY21" fmla="*/ 714375 h 3545682"/>
                <a:gd name="connsiteX22" fmla="*/ 1171561 w 5069683"/>
                <a:gd name="connsiteY22" fmla="*/ 769176 h 3545682"/>
                <a:gd name="connsiteX23" fmla="*/ 1821642 w 5069683"/>
                <a:gd name="connsiteY23" fmla="*/ 771556 h 3545682"/>
                <a:gd name="connsiteX24" fmla="*/ 1821642 w 5069683"/>
                <a:gd name="connsiteY24" fmla="*/ 800131 h 3545682"/>
                <a:gd name="connsiteX25" fmla="*/ 1909750 w 5069683"/>
                <a:gd name="connsiteY25" fmla="*/ 821563 h 3545682"/>
                <a:gd name="connsiteX26" fmla="*/ 1916892 w 5069683"/>
                <a:gd name="connsiteY26" fmla="*/ 904906 h 3545682"/>
                <a:gd name="connsiteX27" fmla="*/ 1988330 w 5069683"/>
                <a:gd name="connsiteY27" fmla="*/ 916814 h 3545682"/>
                <a:gd name="connsiteX28" fmla="*/ 1993092 w 5069683"/>
                <a:gd name="connsiteY28" fmla="*/ 959676 h 3545682"/>
                <a:gd name="connsiteX29" fmla="*/ 2293130 w 5069683"/>
                <a:gd name="connsiteY29" fmla="*/ 969201 h 3545682"/>
                <a:gd name="connsiteX30" fmla="*/ 2302656 w 5069683"/>
                <a:gd name="connsiteY30" fmla="*/ 1023969 h 3545682"/>
                <a:gd name="connsiteX31" fmla="*/ 3343261 w 5069683"/>
                <a:gd name="connsiteY31" fmla="*/ 1031113 h 3545682"/>
                <a:gd name="connsiteX32" fmla="*/ 3343261 w 5069683"/>
                <a:gd name="connsiteY32" fmla="*/ 1123982 h 3545682"/>
                <a:gd name="connsiteX33" fmla="*/ 5069683 w 5069683"/>
                <a:gd name="connsiteY33" fmla="*/ 1131093 h 3545682"/>
                <a:gd name="connsiteX0" fmla="*/ 264319 w 5022058"/>
                <a:gd name="connsiteY0" fmla="*/ 3517106 h 3517106"/>
                <a:gd name="connsiteX1" fmla="*/ 502445 w 5022058"/>
                <a:gd name="connsiteY1" fmla="*/ 3052762 h 3517106"/>
                <a:gd name="connsiteX2" fmla="*/ 766762 w 5022058"/>
                <a:gd name="connsiteY2" fmla="*/ 2657474 h 3517106"/>
                <a:gd name="connsiteX3" fmla="*/ 0 w 5022058"/>
                <a:gd name="connsiteY3" fmla="*/ 0 h 3517106"/>
                <a:gd name="connsiteX4" fmla="*/ 240507 w 5022058"/>
                <a:gd name="connsiteY4" fmla="*/ 9524 h 3517106"/>
                <a:gd name="connsiteX5" fmla="*/ 280988 w 5022058"/>
                <a:gd name="connsiteY5" fmla="*/ 92868 h 3517106"/>
                <a:gd name="connsiteX6" fmla="*/ 295276 w 5022058"/>
                <a:gd name="connsiteY6" fmla="*/ 109536 h 3517106"/>
                <a:gd name="connsiteX7" fmla="*/ 302419 w 5022058"/>
                <a:gd name="connsiteY7" fmla="*/ 254793 h 3517106"/>
                <a:gd name="connsiteX8" fmla="*/ 440532 w 5022058"/>
                <a:gd name="connsiteY8" fmla="*/ 257174 h 3517106"/>
                <a:gd name="connsiteX9" fmla="*/ 447676 w 5022058"/>
                <a:gd name="connsiteY9" fmla="*/ 269081 h 3517106"/>
                <a:gd name="connsiteX10" fmla="*/ 485775 w 5022058"/>
                <a:gd name="connsiteY10" fmla="*/ 278606 h 3517106"/>
                <a:gd name="connsiteX11" fmla="*/ 478632 w 5022058"/>
                <a:gd name="connsiteY11" fmla="*/ 302418 h 3517106"/>
                <a:gd name="connsiteX12" fmla="*/ 588170 w 5022058"/>
                <a:gd name="connsiteY12" fmla="*/ 304799 h 3517106"/>
                <a:gd name="connsiteX13" fmla="*/ 602457 w 5022058"/>
                <a:gd name="connsiteY13" fmla="*/ 338136 h 3517106"/>
                <a:gd name="connsiteX14" fmla="*/ 685800 w 5022058"/>
                <a:gd name="connsiteY14" fmla="*/ 340518 h 3517106"/>
                <a:gd name="connsiteX15" fmla="*/ 695326 w 5022058"/>
                <a:gd name="connsiteY15" fmla="*/ 364330 h 3517106"/>
                <a:gd name="connsiteX16" fmla="*/ 1014413 w 5022058"/>
                <a:gd name="connsiteY16" fmla="*/ 373856 h 3517106"/>
                <a:gd name="connsiteX17" fmla="*/ 1050132 w 5022058"/>
                <a:gd name="connsiteY17" fmla="*/ 459580 h 3517106"/>
                <a:gd name="connsiteX18" fmla="*/ 1078707 w 5022058"/>
                <a:gd name="connsiteY18" fmla="*/ 473868 h 3517106"/>
                <a:gd name="connsiteX19" fmla="*/ 1081088 w 5022058"/>
                <a:gd name="connsiteY19" fmla="*/ 571500 h 3517106"/>
                <a:gd name="connsiteX20" fmla="*/ 1097757 w 5022058"/>
                <a:gd name="connsiteY20" fmla="*/ 628649 h 3517106"/>
                <a:gd name="connsiteX21" fmla="*/ 1121569 w 5022058"/>
                <a:gd name="connsiteY21" fmla="*/ 685799 h 3517106"/>
                <a:gd name="connsiteX22" fmla="*/ 1123936 w 5022058"/>
                <a:gd name="connsiteY22" fmla="*/ 740600 h 3517106"/>
                <a:gd name="connsiteX23" fmla="*/ 1774017 w 5022058"/>
                <a:gd name="connsiteY23" fmla="*/ 742980 h 3517106"/>
                <a:gd name="connsiteX24" fmla="*/ 1774017 w 5022058"/>
                <a:gd name="connsiteY24" fmla="*/ 771555 h 3517106"/>
                <a:gd name="connsiteX25" fmla="*/ 1862125 w 5022058"/>
                <a:gd name="connsiteY25" fmla="*/ 792987 h 3517106"/>
                <a:gd name="connsiteX26" fmla="*/ 1869267 w 5022058"/>
                <a:gd name="connsiteY26" fmla="*/ 876330 h 3517106"/>
                <a:gd name="connsiteX27" fmla="*/ 1940705 w 5022058"/>
                <a:gd name="connsiteY27" fmla="*/ 888238 h 3517106"/>
                <a:gd name="connsiteX28" fmla="*/ 1945467 w 5022058"/>
                <a:gd name="connsiteY28" fmla="*/ 931100 h 3517106"/>
                <a:gd name="connsiteX29" fmla="*/ 2245505 w 5022058"/>
                <a:gd name="connsiteY29" fmla="*/ 940625 h 3517106"/>
                <a:gd name="connsiteX30" fmla="*/ 2255031 w 5022058"/>
                <a:gd name="connsiteY30" fmla="*/ 995393 h 3517106"/>
                <a:gd name="connsiteX31" fmla="*/ 3295636 w 5022058"/>
                <a:gd name="connsiteY31" fmla="*/ 1002537 h 3517106"/>
                <a:gd name="connsiteX32" fmla="*/ 3295636 w 5022058"/>
                <a:gd name="connsiteY32" fmla="*/ 1095406 h 3517106"/>
                <a:gd name="connsiteX33" fmla="*/ 5022058 w 5022058"/>
                <a:gd name="connsiteY33" fmla="*/ 1102517 h 3517106"/>
                <a:gd name="connsiteX0" fmla="*/ 23812 w 4781551"/>
                <a:gd name="connsiteY0" fmla="*/ 3507582 h 3507582"/>
                <a:gd name="connsiteX1" fmla="*/ 261938 w 4781551"/>
                <a:gd name="connsiteY1" fmla="*/ 3043238 h 3507582"/>
                <a:gd name="connsiteX2" fmla="*/ 526255 w 4781551"/>
                <a:gd name="connsiteY2" fmla="*/ 2647950 h 3507582"/>
                <a:gd name="connsiteX3" fmla="*/ 673893 w 4781551"/>
                <a:gd name="connsiteY3" fmla="*/ 2447926 h 3507582"/>
                <a:gd name="connsiteX4" fmla="*/ 0 w 4781551"/>
                <a:gd name="connsiteY4" fmla="*/ 0 h 3507582"/>
                <a:gd name="connsiteX5" fmla="*/ 40481 w 4781551"/>
                <a:gd name="connsiteY5" fmla="*/ 83344 h 3507582"/>
                <a:gd name="connsiteX6" fmla="*/ 54769 w 4781551"/>
                <a:gd name="connsiteY6" fmla="*/ 100012 h 3507582"/>
                <a:gd name="connsiteX7" fmla="*/ 61912 w 4781551"/>
                <a:gd name="connsiteY7" fmla="*/ 245269 h 3507582"/>
                <a:gd name="connsiteX8" fmla="*/ 200025 w 4781551"/>
                <a:gd name="connsiteY8" fmla="*/ 247650 h 3507582"/>
                <a:gd name="connsiteX9" fmla="*/ 207169 w 4781551"/>
                <a:gd name="connsiteY9" fmla="*/ 259557 h 3507582"/>
                <a:gd name="connsiteX10" fmla="*/ 245268 w 4781551"/>
                <a:gd name="connsiteY10" fmla="*/ 269082 h 3507582"/>
                <a:gd name="connsiteX11" fmla="*/ 238125 w 4781551"/>
                <a:gd name="connsiteY11" fmla="*/ 292894 h 3507582"/>
                <a:gd name="connsiteX12" fmla="*/ 347663 w 4781551"/>
                <a:gd name="connsiteY12" fmla="*/ 295275 h 3507582"/>
                <a:gd name="connsiteX13" fmla="*/ 361950 w 4781551"/>
                <a:gd name="connsiteY13" fmla="*/ 328612 h 3507582"/>
                <a:gd name="connsiteX14" fmla="*/ 445293 w 4781551"/>
                <a:gd name="connsiteY14" fmla="*/ 330994 h 3507582"/>
                <a:gd name="connsiteX15" fmla="*/ 454819 w 4781551"/>
                <a:gd name="connsiteY15" fmla="*/ 354806 h 3507582"/>
                <a:gd name="connsiteX16" fmla="*/ 773906 w 4781551"/>
                <a:gd name="connsiteY16" fmla="*/ 364332 h 3507582"/>
                <a:gd name="connsiteX17" fmla="*/ 809625 w 4781551"/>
                <a:gd name="connsiteY17" fmla="*/ 450056 h 3507582"/>
                <a:gd name="connsiteX18" fmla="*/ 838200 w 4781551"/>
                <a:gd name="connsiteY18" fmla="*/ 464344 h 3507582"/>
                <a:gd name="connsiteX19" fmla="*/ 840581 w 4781551"/>
                <a:gd name="connsiteY19" fmla="*/ 561976 h 3507582"/>
                <a:gd name="connsiteX20" fmla="*/ 857250 w 4781551"/>
                <a:gd name="connsiteY20" fmla="*/ 619125 h 3507582"/>
                <a:gd name="connsiteX21" fmla="*/ 881062 w 4781551"/>
                <a:gd name="connsiteY21" fmla="*/ 676275 h 3507582"/>
                <a:gd name="connsiteX22" fmla="*/ 883429 w 4781551"/>
                <a:gd name="connsiteY22" fmla="*/ 731076 h 3507582"/>
                <a:gd name="connsiteX23" fmla="*/ 1533510 w 4781551"/>
                <a:gd name="connsiteY23" fmla="*/ 733456 h 3507582"/>
                <a:gd name="connsiteX24" fmla="*/ 1533510 w 4781551"/>
                <a:gd name="connsiteY24" fmla="*/ 762031 h 3507582"/>
                <a:gd name="connsiteX25" fmla="*/ 1621618 w 4781551"/>
                <a:gd name="connsiteY25" fmla="*/ 783463 h 3507582"/>
                <a:gd name="connsiteX26" fmla="*/ 1628760 w 4781551"/>
                <a:gd name="connsiteY26" fmla="*/ 866806 h 3507582"/>
                <a:gd name="connsiteX27" fmla="*/ 1700198 w 4781551"/>
                <a:gd name="connsiteY27" fmla="*/ 878714 h 3507582"/>
                <a:gd name="connsiteX28" fmla="*/ 1704960 w 4781551"/>
                <a:gd name="connsiteY28" fmla="*/ 921576 h 3507582"/>
                <a:gd name="connsiteX29" fmla="*/ 2004998 w 4781551"/>
                <a:gd name="connsiteY29" fmla="*/ 931101 h 3507582"/>
                <a:gd name="connsiteX30" fmla="*/ 2014524 w 4781551"/>
                <a:gd name="connsiteY30" fmla="*/ 985869 h 3507582"/>
                <a:gd name="connsiteX31" fmla="*/ 3055129 w 4781551"/>
                <a:gd name="connsiteY31" fmla="*/ 993013 h 3507582"/>
                <a:gd name="connsiteX32" fmla="*/ 3055129 w 4781551"/>
                <a:gd name="connsiteY32" fmla="*/ 1085882 h 3507582"/>
                <a:gd name="connsiteX33" fmla="*/ 4781551 w 4781551"/>
                <a:gd name="connsiteY33" fmla="*/ 1092993 h 3507582"/>
                <a:gd name="connsiteX0" fmla="*/ 0 w 4757739"/>
                <a:gd name="connsiteY0" fmla="*/ 3424238 h 3424238"/>
                <a:gd name="connsiteX1" fmla="*/ 238126 w 4757739"/>
                <a:gd name="connsiteY1" fmla="*/ 2959894 h 3424238"/>
                <a:gd name="connsiteX2" fmla="*/ 502443 w 4757739"/>
                <a:gd name="connsiteY2" fmla="*/ 2564606 h 3424238"/>
                <a:gd name="connsiteX3" fmla="*/ 650081 w 4757739"/>
                <a:gd name="connsiteY3" fmla="*/ 2364582 h 3424238"/>
                <a:gd name="connsiteX4" fmla="*/ 766763 w 4757739"/>
                <a:gd name="connsiteY4" fmla="*/ 2188368 h 3424238"/>
                <a:gd name="connsiteX5" fmla="*/ 16669 w 4757739"/>
                <a:gd name="connsiteY5" fmla="*/ 0 h 3424238"/>
                <a:gd name="connsiteX6" fmla="*/ 30957 w 4757739"/>
                <a:gd name="connsiteY6" fmla="*/ 16668 h 3424238"/>
                <a:gd name="connsiteX7" fmla="*/ 38100 w 4757739"/>
                <a:gd name="connsiteY7" fmla="*/ 161925 h 3424238"/>
                <a:gd name="connsiteX8" fmla="*/ 176213 w 4757739"/>
                <a:gd name="connsiteY8" fmla="*/ 164306 h 3424238"/>
                <a:gd name="connsiteX9" fmla="*/ 183357 w 4757739"/>
                <a:gd name="connsiteY9" fmla="*/ 176213 h 3424238"/>
                <a:gd name="connsiteX10" fmla="*/ 221456 w 4757739"/>
                <a:gd name="connsiteY10" fmla="*/ 185738 h 3424238"/>
                <a:gd name="connsiteX11" fmla="*/ 214313 w 4757739"/>
                <a:gd name="connsiteY11" fmla="*/ 209550 h 3424238"/>
                <a:gd name="connsiteX12" fmla="*/ 323851 w 4757739"/>
                <a:gd name="connsiteY12" fmla="*/ 211931 h 3424238"/>
                <a:gd name="connsiteX13" fmla="*/ 338138 w 4757739"/>
                <a:gd name="connsiteY13" fmla="*/ 245268 h 3424238"/>
                <a:gd name="connsiteX14" fmla="*/ 421481 w 4757739"/>
                <a:gd name="connsiteY14" fmla="*/ 247650 h 3424238"/>
                <a:gd name="connsiteX15" fmla="*/ 431007 w 4757739"/>
                <a:gd name="connsiteY15" fmla="*/ 271462 h 3424238"/>
                <a:gd name="connsiteX16" fmla="*/ 750094 w 4757739"/>
                <a:gd name="connsiteY16" fmla="*/ 280988 h 3424238"/>
                <a:gd name="connsiteX17" fmla="*/ 785813 w 4757739"/>
                <a:gd name="connsiteY17" fmla="*/ 366712 h 3424238"/>
                <a:gd name="connsiteX18" fmla="*/ 814388 w 4757739"/>
                <a:gd name="connsiteY18" fmla="*/ 381000 h 3424238"/>
                <a:gd name="connsiteX19" fmla="*/ 816769 w 4757739"/>
                <a:gd name="connsiteY19" fmla="*/ 478632 h 3424238"/>
                <a:gd name="connsiteX20" fmla="*/ 833438 w 4757739"/>
                <a:gd name="connsiteY20" fmla="*/ 535781 h 3424238"/>
                <a:gd name="connsiteX21" fmla="*/ 857250 w 4757739"/>
                <a:gd name="connsiteY21" fmla="*/ 592931 h 3424238"/>
                <a:gd name="connsiteX22" fmla="*/ 859617 w 4757739"/>
                <a:gd name="connsiteY22" fmla="*/ 647732 h 3424238"/>
                <a:gd name="connsiteX23" fmla="*/ 1509698 w 4757739"/>
                <a:gd name="connsiteY23" fmla="*/ 650112 h 3424238"/>
                <a:gd name="connsiteX24" fmla="*/ 1509698 w 4757739"/>
                <a:gd name="connsiteY24" fmla="*/ 678687 h 3424238"/>
                <a:gd name="connsiteX25" fmla="*/ 1597806 w 4757739"/>
                <a:gd name="connsiteY25" fmla="*/ 700119 h 3424238"/>
                <a:gd name="connsiteX26" fmla="*/ 1604948 w 4757739"/>
                <a:gd name="connsiteY26" fmla="*/ 783462 h 3424238"/>
                <a:gd name="connsiteX27" fmla="*/ 1676386 w 4757739"/>
                <a:gd name="connsiteY27" fmla="*/ 795370 h 3424238"/>
                <a:gd name="connsiteX28" fmla="*/ 1681148 w 4757739"/>
                <a:gd name="connsiteY28" fmla="*/ 838232 h 3424238"/>
                <a:gd name="connsiteX29" fmla="*/ 1981186 w 4757739"/>
                <a:gd name="connsiteY29" fmla="*/ 847757 h 3424238"/>
                <a:gd name="connsiteX30" fmla="*/ 1990712 w 4757739"/>
                <a:gd name="connsiteY30" fmla="*/ 902525 h 3424238"/>
                <a:gd name="connsiteX31" fmla="*/ 3031317 w 4757739"/>
                <a:gd name="connsiteY31" fmla="*/ 909669 h 3424238"/>
                <a:gd name="connsiteX32" fmla="*/ 3031317 w 4757739"/>
                <a:gd name="connsiteY32" fmla="*/ 1002538 h 3424238"/>
                <a:gd name="connsiteX33" fmla="*/ 4757739 w 4757739"/>
                <a:gd name="connsiteY33" fmla="*/ 1009649 h 3424238"/>
                <a:gd name="connsiteX0" fmla="*/ 0 w 4757739"/>
                <a:gd name="connsiteY0" fmla="*/ 3407570 h 3407570"/>
                <a:gd name="connsiteX1" fmla="*/ 238126 w 4757739"/>
                <a:gd name="connsiteY1" fmla="*/ 2943226 h 3407570"/>
                <a:gd name="connsiteX2" fmla="*/ 502443 w 4757739"/>
                <a:gd name="connsiteY2" fmla="*/ 2547938 h 3407570"/>
                <a:gd name="connsiteX3" fmla="*/ 650081 w 4757739"/>
                <a:gd name="connsiteY3" fmla="*/ 2347914 h 3407570"/>
                <a:gd name="connsiteX4" fmla="*/ 766763 w 4757739"/>
                <a:gd name="connsiteY4" fmla="*/ 2171700 h 3407570"/>
                <a:gd name="connsiteX5" fmla="*/ 926307 w 4757739"/>
                <a:gd name="connsiteY5" fmla="*/ 2078832 h 3407570"/>
                <a:gd name="connsiteX6" fmla="*/ 30957 w 4757739"/>
                <a:gd name="connsiteY6" fmla="*/ 0 h 3407570"/>
                <a:gd name="connsiteX7" fmla="*/ 38100 w 4757739"/>
                <a:gd name="connsiteY7" fmla="*/ 145257 h 3407570"/>
                <a:gd name="connsiteX8" fmla="*/ 176213 w 4757739"/>
                <a:gd name="connsiteY8" fmla="*/ 147638 h 3407570"/>
                <a:gd name="connsiteX9" fmla="*/ 183357 w 4757739"/>
                <a:gd name="connsiteY9" fmla="*/ 159545 h 3407570"/>
                <a:gd name="connsiteX10" fmla="*/ 221456 w 4757739"/>
                <a:gd name="connsiteY10" fmla="*/ 169070 h 3407570"/>
                <a:gd name="connsiteX11" fmla="*/ 214313 w 4757739"/>
                <a:gd name="connsiteY11" fmla="*/ 192882 h 3407570"/>
                <a:gd name="connsiteX12" fmla="*/ 323851 w 4757739"/>
                <a:gd name="connsiteY12" fmla="*/ 195263 h 3407570"/>
                <a:gd name="connsiteX13" fmla="*/ 338138 w 4757739"/>
                <a:gd name="connsiteY13" fmla="*/ 228600 h 3407570"/>
                <a:gd name="connsiteX14" fmla="*/ 421481 w 4757739"/>
                <a:gd name="connsiteY14" fmla="*/ 230982 h 3407570"/>
                <a:gd name="connsiteX15" fmla="*/ 431007 w 4757739"/>
                <a:gd name="connsiteY15" fmla="*/ 254794 h 3407570"/>
                <a:gd name="connsiteX16" fmla="*/ 750094 w 4757739"/>
                <a:gd name="connsiteY16" fmla="*/ 264320 h 3407570"/>
                <a:gd name="connsiteX17" fmla="*/ 785813 w 4757739"/>
                <a:gd name="connsiteY17" fmla="*/ 350044 h 3407570"/>
                <a:gd name="connsiteX18" fmla="*/ 814388 w 4757739"/>
                <a:gd name="connsiteY18" fmla="*/ 364332 h 3407570"/>
                <a:gd name="connsiteX19" fmla="*/ 816769 w 4757739"/>
                <a:gd name="connsiteY19" fmla="*/ 461964 h 3407570"/>
                <a:gd name="connsiteX20" fmla="*/ 833438 w 4757739"/>
                <a:gd name="connsiteY20" fmla="*/ 519113 h 3407570"/>
                <a:gd name="connsiteX21" fmla="*/ 857250 w 4757739"/>
                <a:gd name="connsiteY21" fmla="*/ 576263 h 3407570"/>
                <a:gd name="connsiteX22" fmla="*/ 859617 w 4757739"/>
                <a:gd name="connsiteY22" fmla="*/ 631064 h 3407570"/>
                <a:gd name="connsiteX23" fmla="*/ 1509698 w 4757739"/>
                <a:gd name="connsiteY23" fmla="*/ 633444 h 3407570"/>
                <a:gd name="connsiteX24" fmla="*/ 1509698 w 4757739"/>
                <a:gd name="connsiteY24" fmla="*/ 662019 h 3407570"/>
                <a:gd name="connsiteX25" fmla="*/ 1597806 w 4757739"/>
                <a:gd name="connsiteY25" fmla="*/ 683451 h 3407570"/>
                <a:gd name="connsiteX26" fmla="*/ 1604948 w 4757739"/>
                <a:gd name="connsiteY26" fmla="*/ 766794 h 3407570"/>
                <a:gd name="connsiteX27" fmla="*/ 1676386 w 4757739"/>
                <a:gd name="connsiteY27" fmla="*/ 778702 h 3407570"/>
                <a:gd name="connsiteX28" fmla="*/ 1681148 w 4757739"/>
                <a:gd name="connsiteY28" fmla="*/ 821564 h 3407570"/>
                <a:gd name="connsiteX29" fmla="*/ 1981186 w 4757739"/>
                <a:gd name="connsiteY29" fmla="*/ 831089 h 3407570"/>
                <a:gd name="connsiteX30" fmla="*/ 1990712 w 4757739"/>
                <a:gd name="connsiteY30" fmla="*/ 885857 h 3407570"/>
                <a:gd name="connsiteX31" fmla="*/ 3031317 w 4757739"/>
                <a:gd name="connsiteY31" fmla="*/ 893001 h 3407570"/>
                <a:gd name="connsiteX32" fmla="*/ 3031317 w 4757739"/>
                <a:gd name="connsiteY32" fmla="*/ 985870 h 3407570"/>
                <a:gd name="connsiteX33" fmla="*/ 4757739 w 4757739"/>
                <a:gd name="connsiteY33" fmla="*/ 992981 h 3407570"/>
                <a:gd name="connsiteX0" fmla="*/ 0 w 4757739"/>
                <a:gd name="connsiteY0" fmla="*/ 3262313 h 3262313"/>
                <a:gd name="connsiteX1" fmla="*/ 238126 w 4757739"/>
                <a:gd name="connsiteY1" fmla="*/ 2797969 h 3262313"/>
                <a:gd name="connsiteX2" fmla="*/ 502443 w 4757739"/>
                <a:gd name="connsiteY2" fmla="*/ 2402681 h 3262313"/>
                <a:gd name="connsiteX3" fmla="*/ 650081 w 4757739"/>
                <a:gd name="connsiteY3" fmla="*/ 2202657 h 3262313"/>
                <a:gd name="connsiteX4" fmla="*/ 766763 w 4757739"/>
                <a:gd name="connsiteY4" fmla="*/ 2026443 h 3262313"/>
                <a:gd name="connsiteX5" fmla="*/ 926307 w 4757739"/>
                <a:gd name="connsiteY5" fmla="*/ 1933575 h 3262313"/>
                <a:gd name="connsiteX6" fmla="*/ 1164432 w 4757739"/>
                <a:gd name="connsiteY6" fmla="*/ 1788318 h 3262313"/>
                <a:gd name="connsiteX7" fmla="*/ 38100 w 4757739"/>
                <a:gd name="connsiteY7" fmla="*/ 0 h 3262313"/>
                <a:gd name="connsiteX8" fmla="*/ 176213 w 4757739"/>
                <a:gd name="connsiteY8" fmla="*/ 2381 h 3262313"/>
                <a:gd name="connsiteX9" fmla="*/ 183357 w 4757739"/>
                <a:gd name="connsiteY9" fmla="*/ 14288 h 3262313"/>
                <a:gd name="connsiteX10" fmla="*/ 221456 w 4757739"/>
                <a:gd name="connsiteY10" fmla="*/ 23813 h 3262313"/>
                <a:gd name="connsiteX11" fmla="*/ 214313 w 4757739"/>
                <a:gd name="connsiteY11" fmla="*/ 47625 h 3262313"/>
                <a:gd name="connsiteX12" fmla="*/ 323851 w 4757739"/>
                <a:gd name="connsiteY12" fmla="*/ 50006 h 3262313"/>
                <a:gd name="connsiteX13" fmla="*/ 338138 w 4757739"/>
                <a:gd name="connsiteY13" fmla="*/ 83343 h 3262313"/>
                <a:gd name="connsiteX14" fmla="*/ 421481 w 4757739"/>
                <a:gd name="connsiteY14" fmla="*/ 85725 h 3262313"/>
                <a:gd name="connsiteX15" fmla="*/ 431007 w 4757739"/>
                <a:gd name="connsiteY15" fmla="*/ 109537 h 3262313"/>
                <a:gd name="connsiteX16" fmla="*/ 750094 w 4757739"/>
                <a:gd name="connsiteY16" fmla="*/ 119063 h 3262313"/>
                <a:gd name="connsiteX17" fmla="*/ 785813 w 4757739"/>
                <a:gd name="connsiteY17" fmla="*/ 204787 h 3262313"/>
                <a:gd name="connsiteX18" fmla="*/ 814388 w 4757739"/>
                <a:gd name="connsiteY18" fmla="*/ 219075 h 3262313"/>
                <a:gd name="connsiteX19" fmla="*/ 816769 w 4757739"/>
                <a:gd name="connsiteY19" fmla="*/ 316707 h 3262313"/>
                <a:gd name="connsiteX20" fmla="*/ 833438 w 4757739"/>
                <a:gd name="connsiteY20" fmla="*/ 373856 h 3262313"/>
                <a:gd name="connsiteX21" fmla="*/ 857250 w 4757739"/>
                <a:gd name="connsiteY21" fmla="*/ 431006 h 3262313"/>
                <a:gd name="connsiteX22" fmla="*/ 859617 w 4757739"/>
                <a:gd name="connsiteY22" fmla="*/ 485807 h 3262313"/>
                <a:gd name="connsiteX23" fmla="*/ 1509698 w 4757739"/>
                <a:gd name="connsiteY23" fmla="*/ 488187 h 3262313"/>
                <a:gd name="connsiteX24" fmla="*/ 1509698 w 4757739"/>
                <a:gd name="connsiteY24" fmla="*/ 516762 h 3262313"/>
                <a:gd name="connsiteX25" fmla="*/ 1597806 w 4757739"/>
                <a:gd name="connsiteY25" fmla="*/ 538194 h 3262313"/>
                <a:gd name="connsiteX26" fmla="*/ 1604948 w 4757739"/>
                <a:gd name="connsiteY26" fmla="*/ 621537 h 3262313"/>
                <a:gd name="connsiteX27" fmla="*/ 1676386 w 4757739"/>
                <a:gd name="connsiteY27" fmla="*/ 633445 h 3262313"/>
                <a:gd name="connsiteX28" fmla="*/ 1681148 w 4757739"/>
                <a:gd name="connsiteY28" fmla="*/ 676307 h 3262313"/>
                <a:gd name="connsiteX29" fmla="*/ 1981186 w 4757739"/>
                <a:gd name="connsiteY29" fmla="*/ 685832 h 3262313"/>
                <a:gd name="connsiteX30" fmla="*/ 1990712 w 4757739"/>
                <a:gd name="connsiteY30" fmla="*/ 740600 h 3262313"/>
                <a:gd name="connsiteX31" fmla="*/ 3031317 w 4757739"/>
                <a:gd name="connsiteY31" fmla="*/ 747744 h 3262313"/>
                <a:gd name="connsiteX32" fmla="*/ 3031317 w 4757739"/>
                <a:gd name="connsiteY32" fmla="*/ 840613 h 3262313"/>
                <a:gd name="connsiteX33" fmla="*/ 4757739 w 4757739"/>
                <a:gd name="connsiteY33" fmla="*/ 847724 h 3262313"/>
                <a:gd name="connsiteX0" fmla="*/ 0 w 4757739"/>
                <a:gd name="connsiteY0" fmla="*/ 3259932 h 3259932"/>
                <a:gd name="connsiteX1" fmla="*/ 238126 w 4757739"/>
                <a:gd name="connsiteY1" fmla="*/ 2795588 h 3259932"/>
                <a:gd name="connsiteX2" fmla="*/ 502443 w 4757739"/>
                <a:gd name="connsiteY2" fmla="*/ 2400300 h 3259932"/>
                <a:gd name="connsiteX3" fmla="*/ 650081 w 4757739"/>
                <a:gd name="connsiteY3" fmla="*/ 2200276 h 3259932"/>
                <a:gd name="connsiteX4" fmla="*/ 766763 w 4757739"/>
                <a:gd name="connsiteY4" fmla="*/ 2024062 h 3259932"/>
                <a:gd name="connsiteX5" fmla="*/ 926307 w 4757739"/>
                <a:gd name="connsiteY5" fmla="*/ 1931194 h 3259932"/>
                <a:gd name="connsiteX6" fmla="*/ 1164432 w 4757739"/>
                <a:gd name="connsiteY6" fmla="*/ 1785937 h 3259932"/>
                <a:gd name="connsiteX7" fmla="*/ 1319213 w 4757739"/>
                <a:gd name="connsiteY7" fmla="*/ 1712119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02443 w 4757739"/>
                <a:gd name="connsiteY2" fmla="*/ 2400300 h 3259932"/>
                <a:gd name="connsiteX3" fmla="*/ 650081 w 4757739"/>
                <a:gd name="connsiteY3" fmla="*/ 2200276 h 3259932"/>
                <a:gd name="connsiteX4" fmla="*/ 766763 w 4757739"/>
                <a:gd name="connsiteY4" fmla="*/ 2024062 h 3259932"/>
                <a:gd name="connsiteX5" fmla="*/ 926307 w 4757739"/>
                <a:gd name="connsiteY5" fmla="*/ 1931194 h 3259932"/>
                <a:gd name="connsiteX6" fmla="*/ 1164432 w 4757739"/>
                <a:gd name="connsiteY6" fmla="*/ 1785937 h 3259932"/>
                <a:gd name="connsiteX7" fmla="*/ 1319213 w 4757739"/>
                <a:gd name="connsiteY7" fmla="*/ 1712119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9531 w 4757739"/>
                <a:gd name="connsiteY2" fmla="*/ 3209925 h 3259932"/>
                <a:gd name="connsiteX3" fmla="*/ 650081 w 4757739"/>
                <a:gd name="connsiteY3" fmla="*/ 2200276 h 3259932"/>
                <a:gd name="connsiteX4" fmla="*/ 766763 w 4757739"/>
                <a:gd name="connsiteY4" fmla="*/ 2024062 h 3259932"/>
                <a:gd name="connsiteX5" fmla="*/ 926307 w 4757739"/>
                <a:gd name="connsiteY5" fmla="*/ 1931194 h 3259932"/>
                <a:gd name="connsiteX6" fmla="*/ 1164432 w 4757739"/>
                <a:gd name="connsiteY6" fmla="*/ 1785937 h 3259932"/>
                <a:gd name="connsiteX7" fmla="*/ 1319213 w 4757739"/>
                <a:gd name="connsiteY7" fmla="*/ 1712119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9531 w 4757739"/>
                <a:gd name="connsiteY2" fmla="*/ 3209925 h 3259932"/>
                <a:gd name="connsiteX3" fmla="*/ 71437 w 4757739"/>
                <a:gd name="connsiteY3" fmla="*/ 3148014 h 3259932"/>
                <a:gd name="connsiteX4" fmla="*/ 766763 w 4757739"/>
                <a:gd name="connsiteY4" fmla="*/ 2024062 h 3259932"/>
                <a:gd name="connsiteX5" fmla="*/ 926307 w 4757739"/>
                <a:gd name="connsiteY5" fmla="*/ 1931194 h 3259932"/>
                <a:gd name="connsiteX6" fmla="*/ 1164432 w 4757739"/>
                <a:gd name="connsiteY6" fmla="*/ 1785937 h 3259932"/>
                <a:gd name="connsiteX7" fmla="*/ 1319213 w 4757739"/>
                <a:gd name="connsiteY7" fmla="*/ 1712119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9531 w 4757739"/>
                <a:gd name="connsiteY2" fmla="*/ 3209925 h 3259932"/>
                <a:gd name="connsiteX3" fmla="*/ 71437 w 4757739"/>
                <a:gd name="connsiteY3" fmla="*/ 3148014 h 3259932"/>
                <a:gd name="connsiteX4" fmla="*/ 114301 w 4757739"/>
                <a:gd name="connsiteY4" fmla="*/ 3136106 h 3259932"/>
                <a:gd name="connsiteX5" fmla="*/ 926307 w 4757739"/>
                <a:gd name="connsiteY5" fmla="*/ 1931194 h 3259932"/>
                <a:gd name="connsiteX6" fmla="*/ 1164432 w 4757739"/>
                <a:gd name="connsiteY6" fmla="*/ 1785937 h 3259932"/>
                <a:gd name="connsiteX7" fmla="*/ 1319213 w 4757739"/>
                <a:gd name="connsiteY7" fmla="*/ 1712119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9531 w 4757739"/>
                <a:gd name="connsiteY2" fmla="*/ 3209925 h 3259932"/>
                <a:gd name="connsiteX3" fmla="*/ 71437 w 4757739"/>
                <a:gd name="connsiteY3" fmla="*/ 3148014 h 3259932"/>
                <a:gd name="connsiteX4" fmla="*/ 109538 w 4757739"/>
                <a:gd name="connsiteY4" fmla="*/ 3119437 h 3259932"/>
                <a:gd name="connsiteX5" fmla="*/ 926307 w 4757739"/>
                <a:gd name="connsiteY5" fmla="*/ 1931194 h 3259932"/>
                <a:gd name="connsiteX6" fmla="*/ 1164432 w 4757739"/>
                <a:gd name="connsiteY6" fmla="*/ 1785937 h 3259932"/>
                <a:gd name="connsiteX7" fmla="*/ 1319213 w 4757739"/>
                <a:gd name="connsiteY7" fmla="*/ 1712119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9531 w 4757739"/>
                <a:gd name="connsiteY2" fmla="*/ 3209925 h 3259932"/>
                <a:gd name="connsiteX3" fmla="*/ 71437 w 4757739"/>
                <a:gd name="connsiteY3" fmla="*/ 3148014 h 3259932"/>
                <a:gd name="connsiteX4" fmla="*/ 109538 w 4757739"/>
                <a:gd name="connsiteY4" fmla="*/ 3119437 h 3259932"/>
                <a:gd name="connsiteX5" fmla="*/ 147638 w 4757739"/>
                <a:gd name="connsiteY5" fmla="*/ 3114675 h 3259932"/>
                <a:gd name="connsiteX6" fmla="*/ 1164432 w 4757739"/>
                <a:gd name="connsiteY6" fmla="*/ 1785937 h 3259932"/>
                <a:gd name="connsiteX7" fmla="*/ 1319213 w 4757739"/>
                <a:gd name="connsiteY7" fmla="*/ 1712119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9531 w 4757739"/>
                <a:gd name="connsiteY2" fmla="*/ 3209925 h 3259932"/>
                <a:gd name="connsiteX3" fmla="*/ 71437 w 4757739"/>
                <a:gd name="connsiteY3" fmla="*/ 3148014 h 3259932"/>
                <a:gd name="connsiteX4" fmla="*/ 109538 w 4757739"/>
                <a:gd name="connsiteY4" fmla="*/ 3119437 h 3259932"/>
                <a:gd name="connsiteX5" fmla="*/ 147638 w 4757739"/>
                <a:gd name="connsiteY5" fmla="*/ 3114675 h 3259932"/>
                <a:gd name="connsiteX6" fmla="*/ 166688 w 4757739"/>
                <a:gd name="connsiteY6" fmla="*/ 3057524 h 3259932"/>
                <a:gd name="connsiteX7" fmla="*/ 1319213 w 4757739"/>
                <a:gd name="connsiteY7" fmla="*/ 1712119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9531 w 4757739"/>
                <a:gd name="connsiteY2" fmla="*/ 3209925 h 3259932"/>
                <a:gd name="connsiteX3" fmla="*/ 71437 w 4757739"/>
                <a:gd name="connsiteY3" fmla="*/ 3148014 h 3259932"/>
                <a:gd name="connsiteX4" fmla="*/ 109538 w 4757739"/>
                <a:gd name="connsiteY4" fmla="*/ 3119437 h 3259932"/>
                <a:gd name="connsiteX5" fmla="*/ 147638 w 4757739"/>
                <a:gd name="connsiteY5" fmla="*/ 3114675 h 3259932"/>
                <a:gd name="connsiteX6" fmla="*/ 166688 w 4757739"/>
                <a:gd name="connsiteY6" fmla="*/ 3057524 h 3259932"/>
                <a:gd name="connsiteX7" fmla="*/ 192882 w 4757739"/>
                <a:gd name="connsiteY7" fmla="*/ 3059906 h 3259932"/>
                <a:gd name="connsiteX8" fmla="*/ 176213 w 4757739"/>
                <a:gd name="connsiteY8" fmla="*/ 0 h 3259932"/>
                <a:gd name="connsiteX9" fmla="*/ 183357 w 4757739"/>
                <a:gd name="connsiteY9" fmla="*/ 11907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59932 h 3259932"/>
                <a:gd name="connsiteX1" fmla="*/ 21433 w 4757739"/>
                <a:gd name="connsiteY1" fmla="*/ 3212307 h 3259932"/>
                <a:gd name="connsiteX2" fmla="*/ 59531 w 4757739"/>
                <a:gd name="connsiteY2" fmla="*/ 3209925 h 3259932"/>
                <a:gd name="connsiteX3" fmla="*/ 71437 w 4757739"/>
                <a:gd name="connsiteY3" fmla="*/ 3148014 h 3259932"/>
                <a:gd name="connsiteX4" fmla="*/ 109538 w 4757739"/>
                <a:gd name="connsiteY4" fmla="*/ 3119437 h 3259932"/>
                <a:gd name="connsiteX5" fmla="*/ 147638 w 4757739"/>
                <a:gd name="connsiteY5" fmla="*/ 3114675 h 3259932"/>
                <a:gd name="connsiteX6" fmla="*/ 166688 w 4757739"/>
                <a:gd name="connsiteY6" fmla="*/ 3057524 h 3259932"/>
                <a:gd name="connsiteX7" fmla="*/ 192882 w 4757739"/>
                <a:gd name="connsiteY7" fmla="*/ 3059906 h 3259932"/>
                <a:gd name="connsiteX8" fmla="*/ 176213 w 4757739"/>
                <a:gd name="connsiteY8" fmla="*/ 0 h 3259932"/>
                <a:gd name="connsiteX9" fmla="*/ 638175 w 4757739"/>
                <a:gd name="connsiteY9" fmla="*/ 1281113 h 3259932"/>
                <a:gd name="connsiteX10" fmla="*/ 221456 w 4757739"/>
                <a:gd name="connsiteY10" fmla="*/ 21432 h 3259932"/>
                <a:gd name="connsiteX11" fmla="*/ 214313 w 4757739"/>
                <a:gd name="connsiteY11" fmla="*/ 45244 h 3259932"/>
                <a:gd name="connsiteX12" fmla="*/ 323851 w 4757739"/>
                <a:gd name="connsiteY12" fmla="*/ 47625 h 3259932"/>
                <a:gd name="connsiteX13" fmla="*/ 338138 w 4757739"/>
                <a:gd name="connsiteY13" fmla="*/ 80962 h 3259932"/>
                <a:gd name="connsiteX14" fmla="*/ 421481 w 4757739"/>
                <a:gd name="connsiteY14" fmla="*/ 83344 h 3259932"/>
                <a:gd name="connsiteX15" fmla="*/ 431007 w 4757739"/>
                <a:gd name="connsiteY15" fmla="*/ 107156 h 3259932"/>
                <a:gd name="connsiteX16" fmla="*/ 750094 w 4757739"/>
                <a:gd name="connsiteY16" fmla="*/ 116682 h 3259932"/>
                <a:gd name="connsiteX17" fmla="*/ 785813 w 4757739"/>
                <a:gd name="connsiteY17" fmla="*/ 202406 h 3259932"/>
                <a:gd name="connsiteX18" fmla="*/ 814388 w 4757739"/>
                <a:gd name="connsiteY18" fmla="*/ 216694 h 3259932"/>
                <a:gd name="connsiteX19" fmla="*/ 816769 w 4757739"/>
                <a:gd name="connsiteY19" fmla="*/ 314326 h 3259932"/>
                <a:gd name="connsiteX20" fmla="*/ 833438 w 4757739"/>
                <a:gd name="connsiteY20" fmla="*/ 371475 h 3259932"/>
                <a:gd name="connsiteX21" fmla="*/ 857250 w 4757739"/>
                <a:gd name="connsiteY21" fmla="*/ 428625 h 3259932"/>
                <a:gd name="connsiteX22" fmla="*/ 859617 w 4757739"/>
                <a:gd name="connsiteY22" fmla="*/ 483426 h 3259932"/>
                <a:gd name="connsiteX23" fmla="*/ 1509698 w 4757739"/>
                <a:gd name="connsiteY23" fmla="*/ 485806 h 3259932"/>
                <a:gd name="connsiteX24" fmla="*/ 1509698 w 4757739"/>
                <a:gd name="connsiteY24" fmla="*/ 514381 h 3259932"/>
                <a:gd name="connsiteX25" fmla="*/ 1597806 w 4757739"/>
                <a:gd name="connsiteY25" fmla="*/ 535813 h 3259932"/>
                <a:gd name="connsiteX26" fmla="*/ 1604948 w 4757739"/>
                <a:gd name="connsiteY26" fmla="*/ 619156 h 3259932"/>
                <a:gd name="connsiteX27" fmla="*/ 1676386 w 4757739"/>
                <a:gd name="connsiteY27" fmla="*/ 631064 h 3259932"/>
                <a:gd name="connsiteX28" fmla="*/ 1681148 w 4757739"/>
                <a:gd name="connsiteY28" fmla="*/ 673926 h 3259932"/>
                <a:gd name="connsiteX29" fmla="*/ 1981186 w 4757739"/>
                <a:gd name="connsiteY29" fmla="*/ 683451 h 3259932"/>
                <a:gd name="connsiteX30" fmla="*/ 1990712 w 4757739"/>
                <a:gd name="connsiteY30" fmla="*/ 738219 h 3259932"/>
                <a:gd name="connsiteX31" fmla="*/ 3031317 w 4757739"/>
                <a:gd name="connsiteY31" fmla="*/ 745363 h 3259932"/>
                <a:gd name="connsiteX32" fmla="*/ 3031317 w 4757739"/>
                <a:gd name="connsiteY32" fmla="*/ 838232 h 3259932"/>
                <a:gd name="connsiteX33" fmla="*/ 4757739 w 4757739"/>
                <a:gd name="connsiteY33" fmla="*/ 845343 h 3259932"/>
                <a:gd name="connsiteX0" fmla="*/ 0 w 4757739"/>
                <a:gd name="connsiteY0" fmla="*/ 3238500 h 3238500"/>
                <a:gd name="connsiteX1" fmla="*/ 21433 w 4757739"/>
                <a:gd name="connsiteY1" fmla="*/ 3190875 h 3238500"/>
                <a:gd name="connsiteX2" fmla="*/ 59531 w 4757739"/>
                <a:gd name="connsiteY2" fmla="*/ 3188493 h 3238500"/>
                <a:gd name="connsiteX3" fmla="*/ 71437 w 4757739"/>
                <a:gd name="connsiteY3" fmla="*/ 3126582 h 3238500"/>
                <a:gd name="connsiteX4" fmla="*/ 109538 w 4757739"/>
                <a:gd name="connsiteY4" fmla="*/ 3098005 h 3238500"/>
                <a:gd name="connsiteX5" fmla="*/ 147638 w 4757739"/>
                <a:gd name="connsiteY5" fmla="*/ 3093243 h 3238500"/>
                <a:gd name="connsiteX6" fmla="*/ 166688 w 4757739"/>
                <a:gd name="connsiteY6" fmla="*/ 3036092 h 3238500"/>
                <a:gd name="connsiteX7" fmla="*/ 192882 w 4757739"/>
                <a:gd name="connsiteY7" fmla="*/ 3038474 h 3238500"/>
                <a:gd name="connsiteX8" fmla="*/ 385763 w 4757739"/>
                <a:gd name="connsiteY8" fmla="*/ 1204912 h 3238500"/>
                <a:gd name="connsiteX9" fmla="*/ 638175 w 4757739"/>
                <a:gd name="connsiteY9" fmla="*/ 1259681 h 3238500"/>
                <a:gd name="connsiteX10" fmla="*/ 221456 w 4757739"/>
                <a:gd name="connsiteY10" fmla="*/ 0 h 3238500"/>
                <a:gd name="connsiteX11" fmla="*/ 214313 w 4757739"/>
                <a:gd name="connsiteY11" fmla="*/ 23812 h 3238500"/>
                <a:gd name="connsiteX12" fmla="*/ 323851 w 4757739"/>
                <a:gd name="connsiteY12" fmla="*/ 26193 h 3238500"/>
                <a:gd name="connsiteX13" fmla="*/ 338138 w 4757739"/>
                <a:gd name="connsiteY13" fmla="*/ 59530 h 3238500"/>
                <a:gd name="connsiteX14" fmla="*/ 421481 w 4757739"/>
                <a:gd name="connsiteY14" fmla="*/ 61912 h 3238500"/>
                <a:gd name="connsiteX15" fmla="*/ 431007 w 4757739"/>
                <a:gd name="connsiteY15" fmla="*/ 85724 h 3238500"/>
                <a:gd name="connsiteX16" fmla="*/ 750094 w 4757739"/>
                <a:gd name="connsiteY16" fmla="*/ 95250 h 3238500"/>
                <a:gd name="connsiteX17" fmla="*/ 785813 w 4757739"/>
                <a:gd name="connsiteY17" fmla="*/ 180974 h 3238500"/>
                <a:gd name="connsiteX18" fmla="*/ 814388 w 4757739"/>
                <a:gd name="connsiteY18" fmla="*/ 195262 h 3238500"/>
                <a:gd name="connsiteX19" fmla="*/ 816769 w 4757739"/>
                <a:gd name="connsiteY19" fmla="*/ 292894 h 3238500"/>
                <a:gd name="connsiteX20" fmla="*/ 833438 w 4757739"/>
                <a:gd name="connsiteY20" fmla="*/ 350043 h 3238500"/>
                <a:gd name="connsiteX21" fmla="*/ 857250 w 4757739"/>
                <a:gd name="connsiteY21" fmla="*/ 407193 h 3238500"/>
                <a:gd name="connsiteX22" fmla="*/ 859617 w 4757739"/>
                <a:gd name="connsiteY22" fmla="*/ 461994 h 3238500"/>
                <a:gd name="connsiteX23" fmla="*/ 1509698 w 4757739"/>
                <a:gd name="connsiteY23" fmla="*/ 464374 h 3238500"/>
                <a:gd name="connsiteX24" fmla="*/ 1509698 w 4757739"/>
                <a:gd name="connsiteY24" fmla="*/ 492949 h 3238500"/>
                <a:gd name="connsiteX25" fmla="*/ 1597806 w 4757739"/>
                <a:gd name="connsiteY25" fmla="*/ 514381 h 3238500"/>
                <a:gd name="connsiteX26" fmla="*/ 1604948 w 4757739"/>
                <a:gd name="connsiteY26" fmla="*/ 597724 h 3238500"/>
                <a:gd name="connsiteX27" fmla="*/ 1676386 w 4757739"/>
                <a:gd name="connsiteY27" fmla="*/ 609632 h 3238500"/>
                <a:gd name="connsiteX28" fmla="*/ 1681148 w 4757739"/>
                <a:gd name="connsiteY28" fmla="*/ 652494 h 3238500"/>
                <a:gd name="connsiteX29" fmla="*/ 1981186 w 4757739"/>
                <a:gd name="connsiteY29" fmla="*/ 662019 h 3238500"/>
                <a:gd name="connsiteX30" fmla="*/ 1990712 w 4757739"/>
                <a:gd name="connsiteY30" fmla="*/ 716787 h 3238500"/>
                <a:gd name="connsiteX31" fmla="*/ 3031317 w 4757739"/>
                <a:gd name="connsiteY31" fmla="*/ 723931 h 3238500"/>
                <a:gd name="connsiteX32" fmla="*/ 3031317 w 4757739"/>
                <a:gd name="connsiteY32" fmla="*/ 816800 h 3238500"/>
                <a:gd name="connsiteX33" fmla="*/ 4757739 w 4757739"/>
                <a:gd name="connsiteY33" fmla="*/ 823911 h 3238500"/>
                <a:gd name="connsiteX0" fmla="*/ 0 w 4757739"/>
                <a:gd name="connsiteY0" fmla="*/ 3214688 h 3214688"/>
                <a:gd name="connsiteX1" fmla="*/ 21433 w 4757739"/>
                <a:gd name="connsiteY1" fmla="*/ 3167063 h 3214688"/>
                <a:gd name="connsiteX2" fmla="*/ 59531 w 4757739"/>
                <a:gd name="connsiteY2" fmla="*/ 3164681 h 3214688"/>
                <a:gd name="connsiteX3" fmla="*/ 71437 w 4757739"/>
                <a:gd name="connsiteY3" fmla="*/ 3102770 h 3214688"/>
                <a:gd name="connsiteX4" fmla="*/ 109538 w 4757739"/>
                <a:gd name="connsiteY4" fmla="*/ 3074193 h 3214688"/>
                <a:gd name="connsiteX5" fmla="*/ 147638 w 4757739"/>
                <a:gd name="connsiteY5" fmla="*/ 3069431 h 3214688"/>
                <a:gd name="connsiteX6" fmla="*/ 166688 w 4757739"/>
                <a:gd name="connsiteY6" fmla="*/ 3012280 h 3214688"/>
                <a:gd name="connsiteX7" fmla="*/ 192882 w 4757739"/>
                <a:gd name="connsiteY7" fmla="*/ 3014662 h 3214688"/>
                <a:gd name="connsiteX8" fmla="*/ 385763 w 4757739"/>
                <a:gd name="connsiteY8" fmla="*/ 1181100 h 3214688"/>
                <a:gd name="connsiteX9" fmla="*/ 638175 w 4757739"/>
                <a:gd name="connsiteY9" fmla="*/ 1235869 h 3214688"/>
                <a:gd name="connsiteX10" fmla="*/ 797718 w 4757739"/>
                <a:gd name="connsiteY10" fmla="*/ 1147763 h 3214688"/>
                <a:gd name="connsiteX11" fmla="*/ 214313 w 4757739"/>
                <a:gd name="connsiteY11" fmla="*/ 0 h 3214688"/>
                <a:gd name="connsiteX12" fmla="*/ 323851 w 4757739"/>
                <a:gd name="connsiteY12" fmla="*/ 2381 h 3214688"/>
                <a:gd name="connsiteX13" fmla="*/ 338138 w 4757739"/>
                <a:gd name="connsiteY13" fmla="*/ 35718 h 3214688"/>
                <a:gd name="connsiteX14" fmla="*/ 421481 w 4757739"/>
                <a:gd name="connsiteY14" fmla="*/ 38100 h 3214688"/>
                <a:gd name="connsiteX15" fmla="*/ 431007 w 4757739"/>
                <a:gd name="connsiteY15" fmla="*/ 61912 h 3214688"/>
                <a:gd name="connsiteX16" fmla="*/ 750094 w 4757739"/>
                <a:gd name="connsiteY16" fmla="*/ 71438 h 3214688"/>
                <a:gd name="connsiteX17" fmla="*/ 785813 w 4757739"/>
                <a:gd name="connsiteY17" fmla="*/ 157162 h 3214688"/>
                <a:gd name="connsiteX18" fmla="*/ 814388 w 4757739"/>
                <a:gd name="connsiteY18" fmla="*/ 171450 h 3214688"/>
                <a:gd name="connsiteX19" fmla="*/ 816769 w 4757739"/>
                <a:gd name="connsiteY19" fmla="*/ 269082 h 3214688"/>
                <a:gd name="connsiteX20" fmla="*/ 833438 w 4757739"/>
                <a:gd name="connsiteY20" fmla="*/ 326231 h 3214688"/>
                <a:gd name="connsiteX21" fmla="*/ 857250 w 4757739"/>
                <a:gd name="connsiteY21" fmla="*/ 383381 h 3214688"/>
                <a:gd name="connsiteX22" fmla="*/ 859617 w 4757739"/>
                <a:gd name="connsiteY22" fmla="*/ 438182 h 3214688"/>
                <a:gd name="connsiteX23" fmla="*/ 1509698 w 4757739"/>
                <a:gd name="connsiteY23" fmla="*/ 440562 h 3214688"/>
                <a:gd name="connsiteX24" fmla="*/ 1509698 w 4757739"/>
                <a:gd name="connsiteY24" fmla="*/ 469137 h 3214688"/>
                <a:gd name="connsiteX25" fmla="*/ 1597806 w 4757739"/>
                <a:gd name="connsiteY25" fmla="*/ 490569 h 3214688"/>
                <a:gd name="connsiteX26" fmla="*/ 1604948 w 4757739"/>
                <a:gd name="connsiteY26" fmla="*/ 573912 h 3214688"/>
                <a:gd name="connsiteX27" fmla="*/ 1676386 w 4757739"/>
                <a:gd name="connsiteY27" fmla="*/ 585820 h 3214688"/>
                <a:gd name="connsiteX28" fmla="*/ 1681148 w 4757739"/>
                <a:gd name="connsiteY28" fmla="*/ 628682 h 3214688"/>
                <a:gd name="connsiteX29" fmla="*/ 1981186 w 4757739"/>
                <a:gd name="connsiteY29" fmla="*/ 638207 h 3214688"/>
                <a:gd name="connsiteX30" fmla="*/ 1990712 w 4757739"/>
                <a:gd name="connsiteY30" fmla="*/ 692975 h 3214688"/>
                <a:gd name="connsiteX31" fmla="*/ 3031317 w 4757739"/>
                <a:gd name="connsiteY31" fmla="*/ 700119 h 3214688"/>
                <a:gd name="connsiteX32" fmla="*/ 3031317 w 4757739"/>
                <a:gd name="connsiteY32" fmla="*/ 792988 h 3214688"/>
                <a:gd name="connsiteX33" fmla="*/ 4757739 w 4757739"/>
                <a:gd name="connsiteY33" fmla="*/ 800099 h 3214688"/>
                <a:gd name="connsiteX0" fmla="*/ 0 w 4757739"/>
                <a:gd name="connsiteY0" fmla="*/ 3212307 h 3212307"/>
                <a:gd name="connsiteX1" fmla="*/ 21433 w 4757739"/>
                <a:gd name="connsiteY1" fmla="*/ 3164682 h 3212307"/>
                <a:gd name="connsiteX2" fmla="*/ 59531 w 4757739"/>
                <a:gd name="connsiteY2" fmla="*/ 3162300 h 3212307"/>
                <a:gd name="connsiteX3" fmla="*/ 71437 w 4757739"/>
                <a:gd name="connsiteY3" fmla="*/ 3100389 h 3212307"/>
                <a:gd name="connsiteX4" fmla="*/ 109538 w 4757739"/>
                <a:gd name="connsiteY4" fmla="*/ 3071812 h 3212307"/>
                <a:gd name="connsiteX5" fmla="*/ 147638 w 4757739"/>
                <a:gd name="connsiteY5" fmla="*/ 3067050 h 3212307"/>
                <a:gd name="connsiteX6" fmla="*/ 166688 w 4757739"/>
                <a:gd name="connsiteY6" fmla="*/ 3009899 h 3212307"/>
                <a:gd name="connsiteX7" fmla="*/ 192882 w 4757739"/>
                <a:gd name="connsiteY7" fmla="*/ 3012281 h 3212307"/>
                <a:gd name="connsiteX8" fmla="*/ 385763 w 4757739"/>
                <a:gd name="connsiteY8" fmla="*/ 1178719 h 3212307"/>
                <a:gd name="connsiteX9" fmla="*/ 638175 w 4757739"/>
                <a:gd name="connsiteY9" fmla="*/ 1233488 h 3212307"/>
                <a:gd name="connsiteX10" fmla="*/ 797718 w 4757739"/>
                <a:gd name="connsiteY10" fmla="*/ 1145382 h 3212307"/>
                <a:gd name="connsiteX11" fmla="*/ 959644 w 4757739"/>
                <a:gd name="connsiteY11" fmla="*/ 1140619 h 3212307"/>
                <a:gd name="connsiteX12" fmla="*/ 323851 w 4757739"/>
                <a:gd name="connsiteY12" fmla="*/ 0 h 3212307"/>
                <a:gd name="connsiteX13" fmla="*/ 338138 w 4757739"/>
                <a:gd name="connsiteY13" fmla="*/ 33337 h 3212307"/>
                <a:gd name="connsiteX14" fmla="*/ 421481 w 4757739"/>
                <a:gd name="connsiteY14" fmla="*/ 35719 h 3212307"/>
                <a:gd name="connsiteX15" fmla="*/ 431007 w 4757739"/>
                <a:gd name="connsiteY15" fmla="*/ 59531 h 3212307"/>
                <a:gd name="connsiteX16" fmla="*/ 750094 w 4757739"/>
                <a:gd name="connsiteY16" fmla="*/ 69057 h 3212307"/>
                <a:gd name="connsiteX17" fmla="*/ 785813 w 4757739"/>
                <a:gd name="connsiteY17" fmla="*/ 154781 h 3212307"/>
                <a:gd name="connsiteX18" fmla="*/ 814388 w 4757739"/>
                <a:gd name="connsiteY18" fmla="*/ 169069 h 3212307"/>
                <a:gd name="connsiteX19" fmla="*/ 816769 w 4757739"/>
                <a:gd name="connsiteY19" fmla="*/ 266701 h 3212307"/>
                <a:gd name="connsiteX20" fmla="*/ 833438 w 4757739"/>
                <a:gd name="connsiteY20" fmla="*/ 323850 h 3212307"/>
                <a:gd name="connsiteX21" fmla="*/ 857250 w 4757739"/>
                <a:gd name="connsiteY21" fmla="*/ 381000 h 3212307"/>
                <a:gd name="connsiteX22" fmla="*/ 859617 w 4757739"/>
                <a:gd name="connsiteY22" fmla="*/ 435801 h 3212307"/>
                <a:gd name="connsiteX23" fmla="*/ 1509698 w 4757739"/>
                <a:gd name="connsiteY23" fmla="*/ 438181 h 3212307"/>
                <a:gd name="connsiteX24" fmla="*/ 1509698 w 4757739"/>
                <a:gd name="connsiteY24" fmla="*/ 466756 h 3212307"/>
                <a:gd name="connsiteX25" fmla="*/ 1597806 w 4757739"/>
                <a:gd name="connsiteY25" fmla="*/ 488188 h 3212307"/>
                <a:gd name="connsiteX26" fmla="*/ 1604948 w 4757739"/>
                <a:gd name="connsiteY26" fmla="*/ 571531 h 3212307"/>
                <a:gd name="connsiteX27" fmla="*/ 1676386 w 4757739"/>
                <a:gd name="connsiteY27" fmla="*/ 583439 h 3212307"/>
                <a:gd name="connsiteX28" fmla="*/ 1681148 w 4757739"/>
                <a:gd name="connsiteY28" fmla="*/ 626301 h 3212307"/>
                <a:gd name="connsiteX29" fmla="*/ 1981186 w 4757739"/>
                <a:gd name="connsiteY29" fmla="*/ 635826 h 3212307"/>
                <a:gd name="connsiteX30" fmla="*/ 1990712 w 4757739"/>
                <a:gd name="connsiteY30" fmla="*/ 690594 h 3212307"/>
                <a:gd name="connsiteX31" fmla="*/ 3031317 w 4757739"/>
                <a:gd name="connsiteY31" fmla="*/ 697738 h 3212307"/>
                <a:gd name="connsiteX32" fmla="*/ 3031317 w 4757739"/>
                <a:gd name="connsiteY32" fmla="*/ 790607 h 3212307"/>
                <a:gd name="connsiteX33" fmla="*/ 4757739 w 4757739"/>
                <a:gd name="connsiteY33" fmla="*/ 797718 h 3212307"/>
                <a:gd name="connsiteX0" fmla="*/ 0 w 4757739"/>
                <a:gd name="connsiteY0" fmla="*/ 3178970 h 3178970"/>
                <a:gd name="connsiteX1" fmla="*/ 21433 w 4757739"/>
                <a:gd name="connsiteY1" fmla="*/ 3131345 h 3178970"/>
                <a:gd name="connsiteX2" fmla="*/ 59531 w 4757739"/>
                <a:gd name="connsiteY2" fmla="*/ 3128963 h 3178970"/>
                <a:gd name="connsiteX3" fmla="*/ 71437 w 4757739"/>
                <a:gd name="connsiteY3" fmla="*/ 3067052 h 3178970"/>
                <a:gd name="connsiteX4" fmla="*/ 109538 w 4757739"/>
                <a:gd name="connsiteY4" fmla="*/ 3038475 h 3178970"/>
                <a:gd name="connsiteX5" fmla="*/ 147638 w 4757739"/>
                <a:gd name="connsiteY5" fmla="*/ 3033713 h 3178970"/>
                <a:gd name="connsiteX6" fmla="*/ 166688 w 4757739"/>
                <a:gd name="connsiteY6" fmla="*/ 2976562 h 3178970"/>
                <a:gd name="connsiteX7" fmla="*/ 192882 w 4757739"/>
                <a:gd name="connsiteY7" fmla="*/ 2978944 h 3178970"/>
                <a:gd name="connsiteX8" fmla="*/ 385763 w 4757739"/>
                <a:gd name="connsiteY8" fmla="*/ 1145382 h 3178970"/>
                <a:gd name="connsiteX9" fmla="*/ 638175 w 4757739"/>
                <a:gd name="connsiteY9" fmla="*/ 1200151 h 3178970"/>
                <a:gd name="connsiteX10" fmla="*/ 797718 w 4757739"/>
                <a:gd name="connsiteY10" fmla="*/ 1112045 h 3178970"/>
                <a:gd name="connsiteX11" fmla="*/ 959644 w 4757739"/>
                <a:gd name="connsiteY11" fmla="*/ 1107282 h 3178970"/>
                <a:gd name="connsiteX12" fmla="*/ 1164433 w 4757739"/>
                <a:gd name="connsiteY12" fmla="*/ 1104900 h 3178970"/>
                <a:gd name="connsiteX13" fmla="*/ 338138 w 4757739"/>
                <a:gd name="connsiteY13" fmla="*/ 0 h 3178970"/>
                <a:gd name="connsiteX14" fmla="*/ 421481 w 4757739"/>
                <a:gd name="connsiteY14" fmla="*/ 2382 h 3178970"/>
                <a:gd name="connsiteX15" fmla="*/ 431007 w 4757739"/>
                <a:gd name="connsiteY15" fmla="*/ 26194 h 3178970"/>
                <a:gd name="connsiteX16" fmla="*/ 750094 w 4757739"/>
                <a:gd name="connsiteY16" fmla="*/ 35720 h 3178970"/>
                <a:gd name="connsiteX17" fmla="*/ 785813 w 4757739"/>
                <a:gd name="connsiteY17" fmla="*/ 121444 h 3178970"/>
                <a:gd name="connsiteX18" fmla="*/ 814388 w 4757739"/>
                <a:gd name="connsiteY18" fmla="*/ 135732 h 3178970"/>
                <a:gd name="connsiteX19" fmla="*/ 816769 w 4757739"/>
                <a:gd name="connsiteY19" fmla="*/ 233364 h 3178970"/>
                <a:gd name="connsiteX20" fmla="*/ 833438 w 4757739"/>
                <a:gd name="connsiteY20" fmla="*/ 290513 h 3178970"/>
                <a:gd name="connsiteX21" fmla="*/ 857250 w 4757739"/>
                <a:gd name="connsiteY21" fmla="*/ 347663 h 3178970"/>
                <a:gd name="connsiteX22" fmla="*/ 859617 w 4757739"/>
                <a:gd name="connsiteY22" fmla="*/ 402464 h 3178970"/>
                <a:gd name="connsiteX23" fmla="*/ 1509698 w 4757739"/>
                <a:gd name="connsiteY23" fmla="*/ 404844 h 3178970"/>
                <a:gd name="connsiteX24" fmla="*/ 1509698 w 4757739"/>
                <a:gd name="connsiteY24" fmla="*/ 433419 h 3178970"/>
                <a:gd name="connsiteX25" fmla="*/ 1597806 w 4757739"/>
                <a:gd name="connsiteY25" fmla="*/ 454851 h 3178970"/>
                <a:gd name="connsiteX26" fmla="*/ 1604948 w 4757739"/>
                <a:gd name="connsiteY26" fmla="*/ 538194 h 3178970"/>
                <a:gd name="connsiteX27" fmla="*/ 1676386 w 4757739"/>
                <a:gd name="connsiteY27" fmla="*/ 550102 h 3178970"/>
                <a:gd name="connsiteX28" fmla="*/ 1681148 w 4757739"/>
                <a:gd name="connsiteY28" fmla="*/ 592964 h 3178970"/>
                <a:gd name="connsiteX29" fmla="*/ 1981186 w 4757739"/>
                <a:gd name="connsiteY29" fmla="*/ 602489 h 3178970"/>
                <a:gd name="connsiteX30" fmla="*/ 1990712 w 4757739"/>
                <a:gd name="connsiteY30" fmla="*/ 657257 h 3178970"/>
                <a:gd name="connsiteX31" fmla="*/ 3031317 w 4757739"/>
                <a:gd name="connsiteY31" fmla="*/ 664401 h 3178970"/>
                <a:gd name="connsiteX32" fmla="*/ 3031317 w 4757739"/>
                <a:gd name="connsiteY32" fmla="*/ 757270 h 3178970"/>
                <a:gd name="connsiteX33" fmla="*/ 4757739 w 4757739"/>
                <a:gd name="connsiteY33" fmla="*/ 764381 h 3178970"/>
                <a:gd name="connsiteX0" fmla="*/ 0 w 4757739"/>
                <a:gd name="connsiteY0" fmla="*/ 3176588 h 3176588"/>
                <a:gd name="connsiteX1" fmla="*/ 21433 w 4757739"/>
                <a:gd name="connsiteY1" fmla="*/ 3128963 h 3176588"/>
                <a:gd name="connsiteX2" fmla="*/ 59531 w 4757739"/>
                <a:gd name="connsiteY2" fmla="*/ 3126581 h 3176588"/>
                <a:gd name="connsiteX3" fmla="*/ 71437 w 4757739"/>
                <a:gd name="connsiteY3" fmla="*/ 3064670 h 3176588"/>
                <a:gd name="connsiteX4" fmla="*/ 109538 w 4757739"/>
                <a:gd name="connsiteY4" fmla="*/ 3036093 h 3176588"/>
                <a:gd name="connsiteX5" fmla="*/ 147638 w 4757739"/>
                <a:gd name="connsiteY5" fmla="*/ 3031331 h 3176588"/>
                <a:gd name="connsiteX6" fmla="*/ 166688 w 4757739"/>
                <a:gd name="connsiteY6" fmla="*/ 2974180 h 3176588"/>
                <a:gd name="connsiteX7" fmla="*/ 192882 w 4757739"/>
                <a:gd name="connsiteY7" fmla="*/ 2976562 h 3176588"/>
                <a:gd name="connsiteX8" fmla="*/ 385763 w 4757739"/>
                <a:gd name="connsiteY8" fmla="*/ 1143000 h 3176588"/>
                <a:gd name="connsiteX9" fmla="*/ 638175 w 4757739"/>
                <a:gd name="connsiteY9" fmla="*/ 1197769 h 3176588"/>
                <a:gd name="connsiteX10" fmla="*/ 797718 w 4757739"/>
                <a:gd name="connsiteY10" fmla="*/ 1109663 h 3176588"/>
                <a:gd name="connsiteX11" fmla="*/ 959644 w 4757739"/>
                <a:gd name="connsiteY11" fmla="*/ 1104900 h 3176588"/>
                <a:gd name="connsiteX12" fmla="*/ 1164433 w 4757739"/>
                <a:gd name="connsiteY12" fmla="*/ 1102518 h 3176588"/>
                <a:gd name="connsiteX13" fmla="*/ 1369219 w 4757739"/>
                <a:gd name="connsiteY13" fmla="*/ 1057274 h 3176588"/>
                <a:gd name="connsiteX14" fmla="*/ 421481 w 4757739"/>
                <a:gd name="connsiteY14" fmla="*/ 0 h 3176588"/>
                <a:gd name="connsiteX15" fmla="*/ 431007 w 4757739"/>
                <a:gd name="connsiteY15" fmla="*/ 23812 h 3176588"/>
                <a:gd name="connsiteX16" fmla="*/ 750094 w 4757739"/>
                <a:gd name="connsiteY16" fmla="*/ 33338 h 3176588"/>
                <a:gd name="connsiteX17" fmla="*/ 785813 w 4757739"/>
                <a:gd name="connsiteY17" fmla="*/ 119062 h 3176588"/>
                <a:gd name="connsiteX18" fmla="*/ 814388 w 4757739"/>
                <a:gd name="connsiteY18" fmla="*/ 133350 h 3176588"/>
                <a:gd name="connsiteX19" fmla="*/ 816769 w 4757739"/>
                <a:gd name="connsiteY19" fmla="*/ 230982 h 3176588"/>
                <a:gd name="connsiteX20" fmla="*/ 833438 w 4757739"/>
                <a:gd name="connsiteY20" fmla="*/ 288131 h 3176588"/>
                <a:gd name="connsiteX21" fmla="*/ 857250 w 4757739"/>
                <a:gd name="connsiteY21" fmla="*/ 345281 h 3176588"/>
                <a:gd name="connsiteX22" fmla="*/ 859617 w 4757739"/>
                <a:gd name="connsiteY22" fmla="*/ 400082 h 3176588"/>
                <a:gd name="connsiteX23" fmla="*/ 1509698 w 4757739"/>
                <a:gd name="connsiteY23" fmla="*/ 402462 h 3176588"/>
                <a:gd name="connsiteX24" fmla="*/ 1509698 w 4757739"/>
                <a:gd name="connsiteY24" fmla="*/ 431037 h 3176588"/>
                <a:gd name="connsiteX25" fmla="*/ 1597806 w 4757739"/>
                <a:gd name="connsiteY25" fmla="*/ 452469 h 3176588"/>
                <a:gd name="connsiteX26" fmla="*/ 1604948 w 4757739"/>
                <a:gd name="connsiteY26" fmla="*/ 535812 h 3176588"/>
                <a:gd name="connsiteX27" fmla="*/ 1676386 w 4757739"/>
                <a:gd name="connsiteY27" fmla="*/ 547720 h 3176588"/>
                <a:gd name="connsiteX28" fmla="*/ 1681148 w 4757739"/>
                <a:gd name="connsiteY28" fmla="*/ 590582 h 3176588"/>
                <a:gd name="connsiteX29" fmla="*/ 1981186 w 4757739"/>
                <a:gd name="connsiteY29" fmla="*/ 600107 h 3176588"/>
                <a:gd name="connsiteX30" fmla="*/ 1990712 w 4757739"/>
                <a:gd name="connsiteY30" fmla="*/ 654875 h 3176588"/>
                <a:gd name="connsiteX31" fmla="*/ 3031317 w 4757739"/>
                <a:gd name="connsiteY31" fmla="*/ 662019 h 3176588"/>
                <a:gd name="connsiteX32" fmla="*/ 3031317 w 4757739"/>
                <a:gd name="connsiteY32" fmla="*/ 754888 h 3176588"/>
                <a:gd name="connsiteX33" fmla="*/ 4757739 w 4757739"/>
                <a:gd name="connsiteY33" fmla="*/ 761999 h 3176588"/>
                <a:gd name="connsiteX0" fmla="*/ 0 w 4757739"/>
                <a:gd name="connsiteY0" fmla="*/ 3152776 h 3152776"/>
                <a:gd name="connsiteX1" fmla="*/ 21433 w 4757739"/>
                <a:gd name="connsiteY1" fmla="*/ 3105151 h 3152776"/>
                <a:gd name="connsiteX2" fmla="*/ 59531 w 4757739"/>
                <a:gd name="connsiteY2" fmla="*/ 3102769 h 3152776"/>
                <a:gd name="connsiteX3" fmla="*/ 71437 w 4757739"/>
                <a:gd name="connsiteY3" fmla="*/ 3040858 h 3152776"/>
                <a:gd name="connsiteX4" fmla="*/ 109538 w 4757739"/>
                <a:gd name="connsiteY4" fmla="*/ 3012281 h 3152776"/>
                <a:gd name="connsiteX5" fmla="*/ 147638 w 4757739"/>
                <a:gd name="connsiteY5" fmla="*/ 3007519 h 3152776"/>
                <a:gd name="connsiteX6" fmla="*/ 166688 w 4757739"/>
                <a:gd name="connsiteY6" fmla="*/ 2950368 h 3152776"/>
                <a:gd name="connsiteX7" fmla="*/ 192882 w 4757739"/>
                <a:gd name="connsiteY7" fmla="*/ 2952750 h 3152776"/>
                <a:gd name="connsiteX8" fmla="*/ 385763 w 4757739"/>
                <a:gd name="connsiteY8" fmla="*/ 1119188 h 3152776"/>
                <a:gd name="connsiteX9" fmla="*/ 638175 w 4757739"/>
                <a:gd name="connsiteY9" fmla="*/ 1173957 h 3152776"/>
                <a:gd name="connsiteX10" fmla="*/ 797718 w 4757739"/>
                <a:gd name="connsiteY10" fmla="*/ 1085851 h 3152776"/>
                <a:gd name="connsiteX11" fmla="*/ 959644 w 4757739"/>
                <a:gd name="connsiteY11" fmla="*/ 1081088 h 3152776"/>
                <a:gd name="connsiteX12" fmla="*/ 1164433 w 4757739"/>
                <a:gd name="connsiteY12" fmla="*/ 1078706 h 3152776"/>
                <a:gd name="connsiteX13" fmla="*/ 1369219 w 4757739"/>
                <a:gd name="connsiteY13" fmla="*/ 1033462 h 3152776"/>
                <a:gd name="connsiteX14" fmla="*/ 1616869 w 4757739"/>
                <a:gd name="connsiteY14" fmla="*/ 1021557 h 3152776"/>
                <a:gd name="connsiteX15" fmla="*/ 431007 w 4757739"/>
                <a:gd name="connsiteY15" fmla="*/ 0 h 3152776"/>
                <a:gd name="connsiteX16" fmla="*/ 750094 w 4757739"/>
                <a:gd name="connsiteY16" fmla="*/ 9526 h 3152776"/>
                <a:gd name="connsiteX17" fmla="*/ 785813 w 4757739"/>
                <a:gd name="connsiteY17" fmla="*/ 95250 h 3152776"/>
                <a:gd name="connsiteX18" fmla="*/ 814388 w 4757739"/>
                <a:gd name="connsiteY18" fmla="*/ 109538 h 3152776"/>
                <a:gd name="connsiteX19" fmla="*/ 816769 w 4757739"/>
                <a:gd name="connsiteY19" fmla="*/ 207170 h 3152776"/>
                <a:gd name="connsiteX20" fmla="*/ 833438 w 4757739"/>
                <a:gd name="connsiteY20" fmla="*/ 264319 h 3152776"/>
                <a:gd name="connsiteX21" fmla="*/ 857250 w 4757739"/>
                <a:gd name="connsiteY21" fmla="*/ 321469 h 3152776"/>
                <a:gd name="connsiteX22" fmla="*/ 859617 w 4757739"/>
                <a:gd name="connsiteY22" fmla="*/ 376270 h 3152776"/>
                <a:gd name="connsiteX23" fmla="*/ 1509698 w 4757739"/>
                <a:gd name="connsiteY23" fmla="*/ 378650 h 3152776"/>
                <a:gd name="connsiteX24" fmla="*/ 1509698 w 4757739"/>
                <a:gd name="connsiteY24" fmla="*/ 407225 h 3152776"/>
                <a:gd name="connsiteX25" fmla="*/ 1597806 w 4757739"/>
                <a:gd name="connsiteY25" fmla="*/ 428657 h 3152776"/>
                <a:gd name="connsiteX26" fmla="*/ 1604948 w 4757739"/>
                <a:gd name="connsiteY26" fmla="*/ 512000 h 3152776"/>
                <a:gd name="connsiteX27" fmla="*/ 1676386 w 4757739"/>
                <a:gd name="connsiteY27" fmla="*/ 523908 h 3152776"/>
                <a:gd name="connsiteX28" fmla="*/ 1681148 w 4757739"/>
                <a:gd name="connsiteY28" fmla="*/ 566770 h 3152776"/>
                <a:gd name="connsiteX29" fmla="*/ 1981186 w 4757739"/>
                <a:gd name="connsiteY29" fmla="*/ 576295 h 3152776"/>
                <a:gd name="connsiteX30" fmla="*/ 1990712 w 4757739"/>
                <a:gd name="connsiteY30" fmla="*/ 631063 h 3152776"/>
                <a:gd name="connsiteX31" fmla="*/ 3031317 w 4757739"/>
                <a:gd name="connsiteY31" fmla="*/ 638207 h 3152776"/>
                <a:gd name="connsiteX32" fmla="*/ 3031317 w 4757739"/>
                <a:gd name="connsiteY32" fmla="*/ 731076 h 3152776"/>
                <a:gd name="connsiteX33" fmla="*/ 4757739 w 4757739"/>
                <a:gd name="connsiteY33" fmla="*/ 738187 h 3152776"/>
                <a:gd name="connsiteX0" fmla="*/ 0 w 4757739"/>
                <a:gd name="connsiteY0" fmla="*/ 3143250 h 3143250"/>
                <a:gd name="connsiteX1" fmla="*/ 21433 w 4757739"/>
                <a:gd name="connsiteY1" fmla="*/ 3095625 h 3143250"/>
                <a:gd name="connsiteX2" fmla="*/ 59531 w 4757739"/>
                <a:gd name="connsiteY2" fmla="*/ 3093243 h 3143250"/>
                <a:gd name="connsiteX3" fmla="*/ 71437 w 4757739"/>
                <a:gd name="connsiteY3" fmla="*/ 3031332 h 3143250"/>
                <a:gd name="connsiteX4" fmla="*/ 109538 w 4757739"/>
                <a:gd name="connsiteY4" fmla="*/ 3002755 h 3143250"/>
                <a:gd name="connsiteX5" fmla="*/ 147638 w 4757739"/>
                <a:gd name="connsiteY5" fmla="*/ 2997993 h 3143250"/>
                <a:gd name="connsiteX6" fmla="*/ 166688 w 4757739"/>
                <a:gd name="connsiteY6" fmla="*/ 2940842 h 3143250"/>
                <a:gd name="connsiteX7" fmla="*/ 192882 w 4757739"/>
                <a:gd name="connsiteY7" fmla="*/ 2943224 h 3143250"/>
                <a:gd name="connsiteX8" fmla="*/ 385763 w 4757739"/>
                <a:gd name="connsiteY8" fmla="*/ 1109662 h 3143250"/>
                <a:gd name="connsiteX9" fmla="*/ 638175 w 4757739"/>
                <a:gd name="connsiteY9" fmla="*/ 1164431 h 3143250"/>
                <a:gd name="connsiteX10" fmla="*/ 797718 w 4757739"/>
                <a:gd name="connsiteY10" fmla="*/ 1076325 h 3143250"/>
                <a:gd name="connsiteX11" fmla="*/ 959644 w 4757739"/>
                <a:gd name="connsiteY11" fmla="*/ 1071562 h 3143250"/>
                <a:gd name="connsiteX12" fmla="*/ 1164433 w 4757739"/>
                <a:gd name="connsiteY12" fmla="*/ 1069180 h 3143250"/>
                <a:gd name="connsiteX13" fmla="*/ 1369219 w 4757739"/>
                <a:gd name="connsiteY13" fmla="*/ 1023936 h 3143250"/>
                <a:gd name="connsiteX14" fmla="*/ 1616869 w 4757739"/>
                <a:gd name="connsiteY14" fmla="*/ 1012031 h 3143250"/>
                <a:gd name="connsiteX15" fmla="*/ 1700213 w 4757739"/>
                <a:gd name="connsiteY15" fmla="*/ 954880 h 3143250"/>
                <a:gd name="connsiteX16" fmla="*/ 750094 w 4757739"/>
                <a:gd name="connsiteY16" fmla="*/ 0 h 3143250"/>
                <a:gd name="connsiteX17" fmla="*/ 785813 w 4757739"/>
                <a:gd name="connsiteY17" fmla="*/ 85724 h 3143250"/>
                <a:gd name="connsiteX18" fmla="*/ 814388 w 4757739"/>
                <a:gd name="connsiteY18" fmla="*/ 100012 h 3143250"/>
                <a:gd name="connsiteX19" fmla="*/ 816769 w 4757739"/>
                <a:gd name="connsiteY19" fmla="*/ 197644 h 3143250"/>
                <a:gd name="connsiteX20" fmla="*/ 833438 w 4757739"/>
                <a:gd name="connsiteY20" fmla="*/ 254793 h 3143250"/>
                <a:gd name="connsiteX21" fmla="*/ 857250 w 4757739"/>
                <a:gd name="connsiteY21" fmla="*/ 311943 h 3143250"/>
                <a:gd name="connsiteX22" fmla="*/ 859617 w 4757739"/>
                <a:gd name="connsiteY22" fmla="*/ 366744 h 3143250"/>
                <a:gd name="connsiteX23" fmla="*/ 1509698 w 4757739"/>
                <a:gd name="connsiteY23" fmla="*/ 369124 h 3143250"/>
                <a:gd name="connsiteX24" fmla="*/ 1509698 w 4757739"/>
                <a:gd name="connsiteY24" fmla="*/ 397699 h 3143250"/>
                <a:gd name="connsiteX25" fmla="*/ 1597806 w 4757739"/>
                <a:gd name="connsiteY25" fmla="*/ 419131 h 3143250"/>
                <a:gd name="connsiteX26" fmla="*/ 1604948 w 4757739"/>
                <a:gd name="connsiteY26" fmla="*/ 502474 h 3143250"/>
                <a:gd name="connsiteX27" fmla="*/ 1676386 w 4757739"/>
                <a:gd name="connsiteY27" fmla="*/ 514382 h 3143250"/>
                <a:gd name="connsiteX28" fmla="*/ 1681148 w 4757739"/>
                <a:gd name="connsiteY28" fmla="*/ 557244 h 3143250"/>
                <a:gd name="connsiteX29" fmla="*/ 1981186 w 4757739"/>
                <a:gd name="connsiteY29" fmla="*/ 566769 h 3143250"/>
                <a:gd name="connsiteX30" fmla="*/ 1990712 w 4757739"/>
                <a:gd name="connsiteY30" fmla="*/ 621537 h 3143250"/>
                <a:gd name="connsiteX31" fmla="*/ 3031317 w 4757739"/>
                <a:gd name="connsiteY31" fmla="*/ 628681 h 3143250"/>
                <a:gd name="connsiteX32" fmla="*/ 3031317 w 4757739"/>
                <a:gd name="connsiteY32" fmla="*/ 721550 h 3143250"/>
                <a:gd name="connsiteX33" fmla="*/ 4757739 w 4757739"/>
                <a:gd name="connsiteY33" fmla="*/ 728661 h 3143250"/>
                <a:gd name="connsiteX0" fmla="*/ 0 w 4757739"/>
                <a:gd name="connsiteY0" fmla="*/ 3057526 h 3057526"/>
                <a:gd name="connsiteX1" fmla="*/ 21433 w 4757739"/>
                <a:gd name="connsiteY1" fmla="*/ 3009901 h 3057526"/>
                <a:gd name="connsiteX2" fmla="*/ 59531 w 4757739"/>
                <a:gd name="connsiteY2" fmla="*/ 3007519 h 3057526"/>
                <a:gd name="connsiteX3" fmla="*/ 71437 w 4757739"/>
                <a:gd name="connsiteY3" fmla="*/ 2945608 h 3057526"/>
                <a:gd name="connsiteX4" fmla="*/ 109538 w 4757739"/>
                <a:gd name="connsiteY4" fmla="*/ 2917031 h 3057526"/>
                <a:gd name="connsiteX5" fmla="*/ 147638 w 4757739"/>
                <a:gd name="connsiteY5" fmla="*/ 2912269 h 3057526"/>
                <a:gd name="connsiteX6" fmla="*/ 166688 w 4757739"/>
                <a:gd name="connsiteY6" fmla="*/ 2855118 h 3057526"/>
                <a:gd name="connsiteX7" fmla="*/ 192882 w 4757739"/>
                <a:gd name="connsiteY7" fmla="*/ 2857500 h 3057526"/>
                <a:gd name="connsiteX8" fmla="*/ 385763 w 4757739"/>
                <a:gd name="connsiteY8" fmla="*/ 1023938 h 3057526"/>
                <a:gd name="connsiteX9" fmla="*/ 638175 w 4757739"/>
                <a:gd name="connsiteY9" fmla="*/ 1078707 h 3057526"/>
                <a:gd name="connsiteX10" fmla="*/ 797718 w 4757739"/>
                <a:gd name="connsiteY10" fmla="*/ 990601 h 3057526"/>
                <a:gd name="connsiteX11" fmla="*/ 959644 w 4757739"/>
                <a:gd name="connsiteY11" fmla="*/ 985838 h 3057526"/>
                <a:gd name="connsiteX12" fmla="*/ 1164433 w 4757739"/>
                <a:gd name="connsiteY12" fmla="*/ 983456 h 3057526"/>
                <a:gd name="connsiteX13" fmla="*/ 1369219 w 4757739"/>
                <a:gd name="connsiteY13" fmla="*/ 938212 h 3057526"/>
                <a:gd name="connsiteX14" fmla="*/ 1616869 w 4757739"/>
                <a:gd name="connsiteY14" fmla="*/ 926307 h 3057526"/>
                <a:gd name="connsiteX15" fmla="*/ 1700213 w 4757739"/>
                <a:gd name="connsiteY15" fmla="*/ 869156 h 3057526"/>
                <a:gd name="connsiteX16" fmla="*/ 1983581 w 4757739"/>
                <a:gd name="connsiteY16" fmla="*/ 981076 h 3057526"/>
                <a:gd name="connsiteX17" fmla="*/ 785813 w 4757739"/>
                <a:gd name="connsiteY17" fmla="*/ 0 h 3057526"/>
                <a:gd name="connsiteX18" fmla="*/ 814388 w 4757739"/>
                <a:gd name="connsiteY18" fmla="*/ 14288 h 3057526"/>
                <a:gd name="connsiteX19" fmla="*/ 816769 w 4757739"/>
                <a:gd name="connsiteY19" fmla="*/ 111920 h 3057526"/>
                <a:gd name="connsiteX20" fmla="*/ 833438 w 4757739"/>
                <a:gd name="connsiteY20" fmla="*/ 169069 h 3057526"/>
                <a:gd name="connsiteX21" fmla="*/ 857250 w 4757739"/>
                <a:gd name="connsiteY21" fmla="*/ 226219 h 3057526"/>
                <a:gd name="connsiteX22" fmla="*/ 859617 w 4757739"/>
                <a:gd name="connsiteY22" fmla="*/ 281020 h 3057526"/>
                <a:gd name="connsiteX23" fmla="*/ 1509698 w 4757739"/>
                <a:gd name="connsiteY23" fmla="*/ 283400 h 3057526"/>
                <a:gd name="connsiteX24" fmla="*/ 1509698 w 4757739"/>
                <a:gd name="connsiteY24" fmla="*/ 311975 h 3057526"/>
                <a:gd name="connsiteX25" fmla="*/ 1597806 w 4757739"/>
                <a:gd name="connsiteY25" fmla="*/ 333407 h 3057526"/>
                <a:gd name="connsiteX26" fmla="*/ 1604948 w 4757739"/>
                <a:gd name="connsiteY26" fmla="*/ 416750 h 3057526"/>
                <a:gd name="connsiteX27" fmla="*/ 1676386 w 4757739"/>
                <a:gd name="connsiteY27" fmla="*/ 428658 h 3057526"/>
                <a:gd name="connsiteX28" fmla="*/ 1681148 w 4757739"/>
                <a:gd name="connsiteY28" fmla="*/ 471520 h 3057526"/>
                <a:gd name="connsiteX29" fmla="*/ 1981186 w 4757739"/>
                <a:gd name="connsiteY29" fmla="*/ 481045 h 3057526"/>
                <a:gd name="connsiteX30" fmla="*/ 1990712 w 4757739"/>
                <a:gd name="connsiteY30" fmla="*/ 535813 h 3057526"/>
                <a:gd name="connsiteX31" fmla="*/ 3031317 w 4757739"/>
                <a:gd name="connsiteY31" fmla="*/ 542957 h 3057526"/>
                <a:gd name="connsiteX32" fmla="*/ 3031317 w 4757739"/>
                <a:gd name="connsiteY32" fmla="*/ 635826 h 3057526"/>
                <a:gd name="connsiteX33" fmla="*/ 4757739 w 4757739"/>
                <a:gd name="connsiteY33" fmla="*/ 642937 h 3057526"/>
                <a:gd name="connsiteX0" fmla="*/ 0 w 4757739"/>
                <a:gd name="connsiteY0" fmla="*/ 3043238 h 3043238"/>
                <a:gd name="connsiteX1" fmla="*/ 21433 w 4757739"/>
                <a:gd name="connsiteY1" fmla="*/ 2995613 h 3043238"/>
                <a:gd name="connsiteX2" fmla="*/ 59531 w 4757739"/>
                <a:gd name="connsiteY2" fmla="*/ 2993231 h 3043238"/>
                <a:gd name="connsiteX3" fmla="*/ 71437 w 4757739"/>
                <a:gd name="connsiteY3" fmla="*/ 2931320 h 3043238"/>
                <a:gd name="connsiteX4" fmla="*/ 109538 w 4757739"/>
                <a:gd name="connsiteY4" fmla="*/ 2902743 h 3043238"/>
                <a:gd name="connsiteX5" fmla="*/ 147638 w 4757739"/>
                <a:gd name="connsiteY5" fmla="*/ 2897981 h 3043238"/>
                <a:gd name="connsiteX6" fmla="*/ 166688 w 4757739"/>
                <a:gd name="connsiteY6" fmla="*/ 2840830 h 3043238"/>
                <a:gd name="connsiteX7" fmla="*/ 192882 w 4757739"/>
                <a:gd name="connsiteY7" fmla="*/ 2843212 h 3043238"/>
                <a:gd name="connsiteX8" fmla="*/ 385763 w 4757739"/>
                <a:gd name="connsiteY8" fmla="*/ 1009650 h 3043238"/>
                <a:gd name="connsiteX9" fmla="*/ 638175 w 4757739"/>
                <a:gd name="connsiteY9" fmla="*/ 1064419 h 3043238"/>
                <a:gd name="connsiteX10" fmla="*/ 797718 w 4757739"/>
                <a:gd name="connsiteY10" fmla="*/ 976313 h 3043238"/>
                <a:gd name="connsiteX11" fmla="*/ 959644 w 4757739"/>
                <a:gd name="connsiteY11" fmla="*/ 971550 h 3043238"/>
                <a:gd name="connsiteX12" fmla="*/ 1164433 w 4757739"/>
                <a:gd name="connsiteY12" fmla="*/ 969168 h 3043238"/>
                <a:gd name="connsiteX13" fmla="*/ 1369219 w 4757739"/>
                <a:gd name="connsiteY13" fmla="*/ 923924 h 3043238"/>
                <a:gd name="connsiteX14" fmla="*/ 1616869 w 4757739"/>
                <a:gd name="connsiteY14" fmla="*/ 912019 h 3043238"/>
                <a:gd name="connsiteX15" fmla="*/ 1700213 w 4757739"/>
                <a:gd name="connsiteY15" fmla="*/ 854868 h 3043238"/>
                <a:gd name="connsiteX16" fmla="*/ 1983581 w 4757739"/>
                <a:gd name="connsiteY16" fmla="*/ 966788 h 3043238"/>
                <a:gd name="connsiteX17" fmla="*/ 2109788 w 4757739"/>
                <a:gd name="connsiteY17" fmla="*/ 1042987 h 3043238"/>
                <a:gd name="connsiteX18" fmla="*/ 814388 w 4757739"/>
                <a:gd name="connsiteY18" fmla="*/ 0 h 3043238"/>
                <a:gd name="connsiteX19" fmla="*/ 816769 w 4757739"/>
                <a:gd name="connsiteY19" fmla="*/ 97632 h 3043238"/>
                <a:gd name="connsiteX20" fmla="*/ 833438 w 4757739"/>
                <a:gd name="connsiteY20" fmla="*/ 154781 h 3043238"/>
                <a:gd name="connsiteX21" fmla="*/ 857250 w 4757739"/>
                <a:gd name="connsiteY21" fmla="*/ 211931 h 3043238"/>
                <a:gd name="connsiteX22" fmla="*/ 859617 w 4757739"/>
                <a:gd name="connsiteY22" fmla="*/ 266732 h 3043238"/>
                <a:gd name="connsiteX23" fmla="*/ 1509698 w 4757739"/>
                <a:gd name="connsiteY23" fmla="*/ 269112 h 3043238"/>
                <a:gd name="connsiteX24" fmla="*/ 1509698 w 4757739"/>
                <a:gd name="connsiteY24" fmla="*/ 297687 h 3043238"/>
                <a:gd name="connsiteX25" fmla="*/ 1597806 w 4757739"/>
                <a:gd name="connsiteY25" fmla="*/ 319119 h 3043238"/>
                <a:gd name="connsiteX26" fmla="*/ 1604948 w 4757739"/>
                <a:gd name="connsiteY26" fmla="*/ 402462 h 3043238"/>
                <a:gd name="connsiteX27" fmla="*/ 1676386 w 4757739"/>
                <a:gd name="connsiteY27" fmla="*/ 414370 h 3043238"/>
                <a:gd name="connsiteX28" fmla="*/ 1681148 w 4757739"/>
                <a:gd name="connsiteY28" fmla="*/ 457232 h 3043238"/>
                <a:gd name="connsiteX29" fmla="*/ 1981186 w 4757739"/>
                <a:gd name="connsiteY29" fmla="*/ 466757 h 3043238"/>
                <a:gd name="connsiteX30" fmla="*/ 1990712 w 4757739"/>
                <a:gd name="connsiteY30" fmla="*/ 521525 h 3043238"/>
                <a:gd name="connsiteX31" fmla="*/ 3031317 w 4757739"/>
                <a:gd name="connsiteY31" fmla="*/ 528669 h 3043238"/>
                <a:gd name="connsiteX32" fmla="*/ 3031317 w 4757739"/>
                <a:gd name="connsiteY32" fmla="*/ 621538 h 3043238"/>
                <a:gd name="connsiteX33" fmla="*/ 4757739 w 4757739"/>
                <a:gd name="connsiteY33" fmla="*/ 628649 h 3043238"/>
                <a:gd name="connsiteX0" fmla="*/ 0 w 4757739"/>
                <a:gd name="connsiteY0" fmla="*/ 2978150 h 2978150"/>
                <a:gd name="connsiteX1" fmla="*/ 21433 w 4757739"/>
                <a:gd name="connsiteY1" fmla="*/ 2930525 h 2978150"/>
                <a:gd name="connsiteX2" fmla="*/ 59531 w 4757739"/>
                <a:gd name="connsiteY2" fmla="*/ 2928143 h 2978150"/>
                <a:gd name="connsiteX3" fmla="*/ 71437 w 4757739"/>
                <a:gd name="connsiteY3" fmla="*/ 2866232 h 2978150"/>
                <a:gd name="connsiteX4" fmla="*/ 109538 w 4757739"/>
                <a:gd name="connsiteY4" fmla="*/ 2837655 h 2978150"/>
                <a:gd name="connsiteX5" fmla="*/ 147638 w 4757739"/>
                <a:gd name="connsiteY5" fmla="*/ 2832893 h 2978150"/>
                <a:gd name="connsiteX6" fmla="*/ 166688 w 4757739"/>
                <a:gd name="connsiteY6" fmla="*/ 2775742 h 2978150"/>
                <a:gd name="connsiteX7" fmla="*/ 192882 w 4757739"/>
                <a:gd name="connsiteY7" fmla="*/ 2778124 h 2978150"/>
                <a:gd name="connsiteX8" fmla="*/ 385763 w 4757739"/>
                <a:gd name="connsiteY8" fmla="*/ 944562 h 2978150"/>
                <a:gd name="connsiteX9" fmla="*/ 638175 w 4757739"/>
                <a:gd name="connsiteY9" fmla="*/ 999331 h 2978150"/>
                <a:gd name="connsiteX10" fmla="*/ 797718 w 4757739"/>
                <a:gd name="connsiteY10" fmla="*/ 911225 h 2978150"/>
                <a:gd name="connsiteX11" fmla="*/ 959644 w 4757739"/>
                <a:gd name="connsiteY11" fmla="*/ 906462 h 2978150"/>
                <a:gd name="connsiteX12" fmla="*/ 1164433 w 4757739"/>
                <a:gd name="connsiteY12" fmla="*/ 904080 h 2978150"/>
                <a:gd name="connsiteX13" fmla="*/ 1369219 w 4757739"/>
                <a:gd name="connsiteY13" fmla="*/ 858836 h 2978150"/>
                <a:gd name="connsiteX14" fmla="*/ 1616869 w 4757739"/>
                <a:gd name="connsiteY14" fmla="*/ 846931 h 2978150"/>
                <a:gd name="connsiteX15" fmla="*/ 1700213 w 4757739"/>
                <a:gd name="connsiteY15" fmla="*/ 789780 h 2978150"/>
                <a:gd name="connsiteX16" fmla="*/ 1983581 w 4757739"/>
                <a:gd name="connsiteY16" fmla="*/ 901700 h 2978150"/>
                <a:gd name="connsiteX17" fmla="*/ 2109788 w 4757739"/>
                <a:gd name="connsiteY17" fmla="*/ 977899 h 2978150"/>
                <a:gd name="connsiteX18" fmla="*/ 2062163 w 4757739"/>
                <a:gd name="connsiteY18" fmla="*/ 1096962 h 2978150"/>
                <a:gd name="connsiteX19" fmla="*/ 816769 w 4757739"/>
                <a:gd name="connsiteY19" fmla="*/ 32544 h 2978150"/>
                <a:gd name="connsiteX20" fmla="*/ 833438 w 4757739"/>
                <a:gd name="connsiteY20" fmla="*/ 89693 h 2978150"/>
                <a:gd name="connsiteX21" fmla="*/ 857250 w 4757739"/>
                <a:gd name="connsiteY21" fmla="*/ 146843 h 2978150"/>
                <a:gd name="connsiteX22" fmla="*/ 859617 w 4757739"/>
                <a:gd name="connsiteY22" fmla="*/ 201644 h 2978150"/>
                <a:gd name="connsiteX23" fmla="*/ 1509698 w 4757739"/>
                <a:gd name="connsiteY23" fmla="*/ 204024 h 2978150"/>
                <a:gd name="connsiteX24" fmla="*/ 1509698 w 4757739"/>
                <a:gd name="connsiteY24" fmla="*/ 232599 h 2978150"/>
                <a:gd name="connsiteX25" fmla="*/ 1597806 w 4757739"/>
                <a:gd name="connsiteY25" fmla="*/ 254031 h 2978150"/>
                <a:gd name="connsiteX26" fmla="*/ 1604948 w 4757739"/>
                <a:gd name="connsiteY26" fmla="*/ 337374 h 2978150"/>
                <a:gd name="connsiteX27" fmla="*/ 1676386 w 4757739"/>
                <a:gd name="connsiteY27" fmla="*/ 349282 h 2978150"/>
                <a:gd name="connsiteX28" fmla="*/ 1681148 w 4757739"/>
                <a:gd name="connsiteY28" fmla="*/ 392144 h 2978150"/>
                <a:gd name="connsiteX29" fmla="*/ 1981186 w 4757739"/>
                <a:gd name="connsiteY29" fmla="*/ 401669 h 2978150"/>
                <a:gd name="connsiteX30" fmla="*/ 1990712 w 4757739"/>
                <a:gd name="connsiteY30" fmla="*/ 456437 h 2978150"/>
                <a:gd name="connsiteX31" fmla="*/ 3031317 w 4757739"/>
                <a:gd name="connsiteY31" fmla="*/ 463581 h 2978150"/>
                <a:gd name="connsiteX32" fmla="*/ 3031317 w 4757739"/>
                <a:gd name="connsiteY32" fmla="*/ 556450 h 2978150"/>
                <a:gd name="connsiteX33" fmla="*/ 4757739 w 4757739"/>
                <a:gd name="connsiteY33" fmla="*/ 563561 h 2978150"/>
                <a:gd name="connsiteX0" fmla="*/ 0 w 4757739"/>
                <a:gd name="connsiteY0" fmla="*/ 2888457 h 2888457"/>
                <a:gd name="connsiteX1" fmla="*/ 21433 w 4757739"/>
                <a:gd name="connsiteY1" fmla="*/ 2840832 h 2888457"/>
                <a:gd name="connsiteX2" fmla="*/ 59531 w 4757739"/>
                <a:gd name="connsiteY2" fmla="*/ 2838450 h 2888457"/>
                <a:gd name="connsiteX3" fmla="*/ 71437 w 4757739"/>
                <a:gd name="connsiteY3" fmla="*/ 2776539 h 2888457"/>
                <a:gd name="connsiteX4" fmla="*/ 109538 w 4757739"/>
                <a:gd name="connsiteY4" fmla="*/ 2747962 h 2888457"/>
                <a:gd name="connsiteX5" fmla="*/ 147638 w 4757739"/>
                <a:gd name="connsiteY5" fmla="*/ 2743200 h 2888457"/>
                <a:gd name="connsiteX6" fmla="*/ 166688 w 4757739"/>
                <a:gd name="connsiteY6" fmla="*/ 2686049 h 2888457"/>
                <a:gd name="connsiteX7" fmla="*/ 192882 w 4757739"/>
                <a:gd name="connsiteY7" fmla="*/ 2688431 h 2888457"/>
                <a:gd name="connsiteX8" fmla="*/ 385763 w 4757739"/>
                <a:gd name="connsiteY8" fmla="*/ 854869 h 2888457"/>
                <a:gd name="connsiteX9" fmla="*/ 638175 w 4757739"/>
                <a:gd name="connsiteY9" fmla="*/ 909638 h 2888457"/>
                <a:gd name="connsiteX10" fmla="*/ 797718 w 4757739"/>
                <a:gd name="connsiteY10" fmla="*/ 821532 h 2888457"/>
                <a:gd name="connsiteX11" fmla="*/ 959644 w 4757739"/>
                <a:gd name="connsiteY11" fmla="*/ 816769 h 2888457"/>
                <a:gd name="connsiteX12" fmla="*/ 1164433 w 4757739"/>
                <a:gd name="connsiteY12" fmla="*/ 814387 h 2888457"/>
                <a:gd name="connsiteX13" fmla="*/ 1369219 w 4757739"/>
                <a:gd name="connsiteY13" fmla="*/ 769143 h 2888457"/>
                <a:gd name="connsiteX14" fmla="*/ 1616869 w 4757739"/>
                <a:gd name="connsiteY14" fmla="*/ 757238 h 2888457"/>
                <a:gd name="connsiteX15" fmla="*/ 1700213 w 4757739"/>
                <a:gd name="connsiteY15" fmla="*/ 700087 h 2888457"/>
                <a:gd name="connsiteX16" fmla="*/ 1983581 w 4757739"/>
                <a:gd name="connsiteY16" fmla="*/ 812007 h 2888457"/>
                <a:gd name="connsiteX17" fmla="*/ 2109788 w 4757739"/>
                <a:gd name="connsiteY17" fmla="*/ 888206 h 2888457"/>
                <a:gd name="connsiteX18" fmla="*/ 2062163 w 4757739"/>
                <a:gd name="connsiteY18" fmla="*/ 1007269 h 2888457"/>
                <a:gd name="connsiteX19" fmla="*/ 1716881 w 4757739"/>
                <a:gd name="connsiteY19" fmla="*/ 1278732 h 2888457"/>
                <a:gd name="connsiteX20" fmla="*/ 833438 w 4757739"/>
                <a:gd name="connsiteY20" fmla="*/ 0 h 2888457"/>
                <a:gd name="connsiteX21" fmla="*/ 857250 w 4757739"/>
                <a:gd name="connsiteY21" fmla="*/ 57150 h 2888457"/>
                <a:gd name="connsiteX22" fmla="*/ 859617 w 4757739"/>
                <a:gd name="connsiteY22" fmla="*/ 111951 h 2888457"/>
                <a:gd name="connsiteX23" fmla="*/ 1509698 w 4757739"/>
                <a:gd name="connsiteY23" fmla="*/ 114331 h 2888457"/>
                <a:gd name="connsiteX24" fmla="*/ 1509698 w 4757739"/>
                <a:gd name="connsiteY24" fmla="*/ 142906 h 2888457"/>
                <a:gd name="connsiteX25" fmla="*/ 1597806 w 4757739"/>
                <a:gd name="connsiteY25" fmla="*/ 164338 h 2888457"/>
                <a:gd name="connsiteX26" fmla="*/ 1604948 w 4757739"/>
                <a:gd name="connsiteY26" fmla="*/ 247681 h 2888457"/>
                <a:gd name="connsiteX27" fmla="*/ 1676386 w 4757739"/>
                <a:gd name="connsiteY27" fmla="*/ 259589 h 2888457"/>
                <a:gd name="connsiteX28" fmla="*/ 1681148 w 4757739"/>
                <a:gd name="connsiteY28" fmla="*/ 302451 h 2888457"/>
                <a:gd name="connsiteX29" fmla="*/ 1981186 w 4757739"/>
                <a:gd name="connsiteY29" fmla="*/ 311976 h 2888457"/>
                <a:gd name="connsiteX30" fmla="*/ 1990712 w 4757739"/>
                <a:gd name="connsiteY30" fmla="*/ 366744 h 2888457"/>
                <a:gd name="connsiteX31" fmla="*/ 3031317 w 4757739"/>
                <a:gd name="connsiteY31" fmla="*/ 373888 h 2888457"/>
                <a:gd name="connsiteX32" fmla="*/ 3031317 w 4757739"/>
                <a:gd name="connsiteY32" fmla="*/ 466757 h 2888457"/>
                <a:gd name="connsiteX33" fmla="*/ 4757739 w 4757739"/>
                <a:gd name="connsiteY33" fmla="*/ 473868 h 2888457"/>
                <a:gd name="connsiteX0" fmla="*/ 0 w 4757739"/>
                <a:gd name="connsiteY0" fmla="*/ 2831307 h 2831307"/>
                <a:gd name="connsiteX1" fmla="*/ 21433 w 4757739"/>
                <a:gd name="connsiteY1" fmla="*/ 2783682 h 2831307"/>
                <a:gd name="connsiteX2" fmla="*/ 59531 w 4757739"/>
                <a:gd name="connsiteY2" fmla="*/ 2781300 h 2831307"/>
                <a:gd name="connsiteX3" fmla="*/ 71437 w 4757739"/>
                <a:gd name="connsiteY3" fmla="*/ 2719389 h 2831307"/>
                <a:gd name="connsiteX4" fmla="*/ 109538 w 4757739"/>
                <a:gd name="connsiteY4" fmla="*/ 2690812 h 2831307"/>
                <a:gd name="connsiteX5" fmla="*/ 147638 w 4757739"/>
                <a:gd name="connsiteY5" fmla="*/ 2686050 h 2831307"/>
                <a:gd name="connsiteX6" fmla="*/ 166688 w 4757739"/>
                <a:gd name="connsiteY6" fmla="*/ 2628899 h 2831307"/>
                <a:gd name="connsiteX7" fmla="*/ 192882 w 4757739"/>
                <a:gd name="connsiteY7" fmla="*/ 2631281 h 2831307"/>
                <a:gd name="connsiteX8" fmla="*/ 385763 w 4757739"/>
                <a:gd name="connsiteY8" fmla="*/ 797719 h 2831307"/>
                <a:gd name="connsiteX9" fmla="*/ 638175 w 4757739"/>
                <a:gd name="connsiteY9" fmla="*/ 852488 h 2831307"/>
                <a:gd name="connsiteX10" fmla="*/ 797718 w 4757739"/>
                <a:gd name="connsiteY10" fmla="*/ 764382 h 2831307"/>
                <a:gd name="connsiteX11" fmla="*/ 959644 w 4757739"/>
                <a:gd name="connsiteY11" fmla="*/ 759619 h 2831307"/>
                <a:gd name="connsiteX12" fmla="*/ 1164433 w 4757739"/>
                <a:gd name="connsiteY12" fmla="*/ 757237 h 2831307"/>
                <a:gd name="connsiteX13" fmla="*/ 1369219 w 4757739"/>
                <a:gd name="connsiteY13" fmla="*/ 711993 h 2831307"/>
                <a:gd name="connsiteX14" fmla="*/ 1616869 w 4757739"/>
                <a:gd name="connsiteY14" fmla="*/ 700088 h 2831307"/>
                <a:gd name="connsiteX15" fmla="*/ 1700213 w 4757739"/>
                <a:gd name="connsiteY15" fmla="*/ 642937 h 2831307"/>
                <a:gd name="connsiteX16" fmla="*/ 1983581 w 4757739"/>
                <a:gd name="connsiteY16" fmla="*/ 754857 h 2831307"/>
                <a:gd name="connsiteX17" fmla="*/ 2109788 w 4757739"/>
                <a:gd name="connsiteY17" fmla="*/ 831056 h 2831307"/>
                <a:gd name="connsiteX18" fmla="*/ 2062163 w 4757739"/>
                <a:gd name="connsiteY18" fmla="*/ 950119 h 2831307"/>
                <a:gd name="connsiteX19" fmla="*/ 1716881 w 4757739"/>
                <a:gd name="connsiteY19" fmla="*/ 1221582 h 2831307"/>
                <a:gd name="connsiteX20" fmla="*/ 1214438 w 4757739"/>
                <a:gd name="connsiteY20" fmla="*/ 1319213 h 2831307"/>
                <a:gd name="connsiteX21" fmla="*/ 857250 w 4757739"/>
                <a:gd name="connsiteY21" fmla="*/ 0 h 2831307"/>
                <a:gd name="connsiteX22" fmla="*/ 859617 w 4757739"/>
                <a:gd name="connsiteY22" fmla="*/ 54801 h 2831307"/>
                <a:gd name="connsiteX23" fmla="*/ 1509698 w 4757739"/>
                <a:gd name="connsiteY23" fmla="*/ 57181 h 2831307"/>
                <a:gd name="connsiteX24" fmla="*/ 1509698 w 4757739"/>
                <a:gd name="connsiteY24" fmla="*/ 85756 h 2831307"/>
                <a:gd name="connsiteX25" fmla="*/ 1597806 w 4757739"/>
                <a:gd name="connsiteY25" fmla="*/ 107188 h 2831307"/>
                <a:gd name="connsiteX26" fmla="*/ 1604948 w 4757739"/>
                <a:gd name="connsiteY26" fmla="*/ 190531 h 2831307"/>
                <a:gd name="connsiteX27" fmla="*/ 1676386 w 4757739"/>
                <a:gd name="connsiteY27" fmla="*/ 202439 h 2831307"/>
                <a:gd name="connsiteX28" fmla="*/ 1681148 w 4757739"/>
                <a:gd name="connsiteY28" fmla="*/ 245301 h 2831307"/>
                <a:gd name="connsiteX29" fmla="*/ 1981186 w 4757739"/>
                <a:gd name="connsiteY29" fmla="*/ 254826 h 2831307"/>
                <a:gd name="connsiteX30" fmla="*/ 1990712 w 4757739"/>
                <a:gd name="connsiteY30" fmla="*/ 309594 h 2831307"/>
                <a:gd name="connsiteX31" fmla="*/ 3031317 w 4757739"/>
                <a:gd name="connsiteY31" fmla="*/ 316738 h 2831307"/>
                <a:gd name="connsiteX32" fmla="*/ 3031317 w 4757739"/>
                <a:gd name="connsiteY32" fmla="*/ 409607 h 2831307"/>
                <a:gd name="connsiteX33" fmla="*/ 4757739 w 4757739"/>
                <a:gd name="connsiteY33" fmla="*/ 416718 h 2831307"/>
                <a:gd name="connsiteX0" fmla="*/ 0 w 4757739"/>
                <a:gd name="connsiteY0" fmla="*/ 2776506 h 2776506"/>
                <a:gd name="connsiteX1" fmla="*/ 21433 w 4757739"/>
                <a:gd name="connsiteY1" fmla="*/ 2728881 h 2776506"/>
                <a:gd name="connsiteX2" fmla="*/ 59531 w 4757739"/>
                <a:gd name="connsiteY2" fmla="*/ 2726499 h 2776506"/>
                <a:gd name="connsiteX3" fmla="*/ 71437 w 4757739"/>
                <a:gd name="connsiteY3" fmla="*/ 2664588 h 2776506"/>
                <a:gd name="connsiteX4" fmla="*/ 109538 w 4757739"/>
                <a:gd name="connsiteY4" fmla="*/ 2636011 h 2776506"/>
                <a:gd name="connsiteX5" fmla="*/ 147638 w 4757739"/>
                <a:gd name="connsiteY5" fmla="*/ 2631249 h 2776506"/>
                <a:gd name="connsiteX6" fmla="*/ 166688 w 4757739"/>
                <a:gd name="connsiteY6" fmla="*/ 2574098 h 2776506"/>
                <a:gd name="connsiteX7" fmla="*/ 192882 w 4757739"/>
                <a:gd name="connsiteY7" fmla="*/ 2576480 h 2776506"/>
                <a:gd name="connsiteX8" fmla="*/ 385763 w 4757739"/>
                <a:gd name="connsiteY8" fmla="*/ 742918 h 2776506"/>
                <a:gd name="connsiteX9" fmla="*/ 638175 w 4757739"/>
                <a:gd name="connsiteY9" fmla="*/ 797687 h 2776506"/>
                <a:gd name="connsiteX10" fmla="*/ 797718 w 4757739"/>
                <a:gd name="connsiteY10" fmla="*/ 709581 h 2776506"/>
                <a:gd name="connsiteX11" fmla="*/ 959644 w 4757739"/>
                <a:gd name="connsiteY11" fmla="*/ 704818 h 2776506"/>
                <a:gd name="connsiteX12" fmla="*/ 1164433 w 4757739"/>
                <a:gd name="connsiteY12" fmla="*/ 702436 h 2776506"/>
                <a:gd name="connsiteX13" fmla="*/ 1369219 w 4757739"/>
                <a:gd name="connsiteY13" fmla="*/ 657192 h 2776506"/>
                <a:gd name="connsiteX14" fmla="*/ 1616869 w 4757739"/>
                <a:gd name="connsiteY14" fmla="*/ 645287 h 2776506"/>
                <a:gd name="connsiteX15" fmla="*/ 1700213 w 4757739"/>
                <a:gd name="connsiteY15" fmla="*/ 588136 h 2776506"/>
                <a:gd name="connsiteX16" fmla="*/ 1983581 w 4757739"/>
                <a:gd name="connsiteY16" fmla="*/ 700056 h 2776506"/>
                <a:gd name="connsiteX17" fmla="*/ 2109788 w 4757739"/>
                <a:gd name="connsiteY17" fmla="*/ 776255 h 2776506"/>
                <a:gd name="connsiteX18" fmla="*/ 2062163 w 4757739"/>
                <a:gd name="connsiteY18" fmla="*/ 895318 h 2776506"/>
                <a:gd name="connsiteX19" fmla="*/ 1716881 w 4757739"/>
                <a:gd name="connsiteY19" fmla="*/ 1166781 h 2776506"/>
                <a:gd name="connsiteX20" fmla="*/ 1214438 w 4757739"/>
                <a:gd name="connsiteY20" fmla="*/ 1264412 h 2776506"/>
                <a:gd name="connsiteX21" fmla="*/ 954881 w 4757739"/>
                <a:gd name="connsiteY21" fmla="*/ 1426337 h 2776506"/>
                <a:gd name="connsiteX22" fmla="*/ 859617 w 4757739"/>
                <a:gd name="connsiteY22" fmla="*/ 0 h 2776506"/>
                <a:gd name="connsiteX23" fmla="*/ 1509698 w 4757739"/>
                <a:gd name="connsiteY23" fmla="*/ 2380 h 2776506"/>
                <a:gd name="connsiteX24" fmla="*/ 1509698 w 4757739"/>
                <a:gd name="connsiteY24" fmla="*/ 30955 h 2776506"/>
                <a:gd name="connsiteX25" fmla="*/ 1597806 w 4757739"/>
                <a:gd name="connsiteY25" fmla="*/ 52387 h 2776506"/>
                <a:gd name="connsiteX26" fmla="*/ 1604948 w 4757739"/>
                <a:gd name="connsiteY26" fmla="*/ 135730 h 2776506"/>
                <a:gd name="connsiteX27" fmla="*/ 1676386 w 4757739"/>
                <a:gd name="connsiteY27" fmla="*/ 147638 h 2776506"/>
                <a:gd name="connsiteX28" fmla="*/ 1681148 w 4757739"/>
                <a:gd name="connsiteY28" fmla="*/ 190500 h 2776506"/>
                <a:gd name="connsiteX29" fmla="*/ 1981186 w 4757739"/>
                <a:gd name="connsiteY29" fmla="*/ 200025 h 2776506"/>
                <a:gd name="connsiteX30" fmla="*/ 1990712 w 4757739"/>
                <a:gd name="connsiteY30" fmla="*/ 254793 h 2776506"/>
                <a:gd name="connsiteX31" fmla="*/ 3031317 w 4757739"/>
                <a:gd name="connsiteY31" fmla="*/ 261937 h 2776506"/>
                <a:gd name="connsiteX32" fmla="*/ 3031317 w 4757739"/>
                <a:gd name="connsiteY32" fmla="*/ 354806 h 2776506"/>
                <a:gd name="connsiteX33" fmla="*/ 4757739 w 4757739"/>
                <a:gd name="connsiteY33" fmla="*/ 361917 h 2776506"/>
                <a:gd name="connsiteX0" fmla="*/ 0 w 4757739"/>
                <a:gd name="connsiteY0" fmla="*/ 2774126 h 2774126"/>
                <a:gd name="connsiteX1" fmla="*/ 21433 w 4757739"/>
                <a:gd name="connsiteY1" fmla="*/ 2726501 h 2774126"/>
                <a:gd name="connsiteX2" fmla="*/ 59531 w 4757739"/>
                <a:gd name="connsiteY2" fmla="*/ 2724119 h 2774126"/>
                <a:gd name="connsiteX3" fmla="*/ 71437 w 4757739"/>
                <a:gd name="connsiteY3" fmla="*/ 2662208 h 2774126"/>
                <a:gd name="connsiteX4" fmla="*/ 109538 w 4757739"/>
                <a:gd name="connsiteY4" fmla="*/ 2633631 h 2774126"/>
                <a:gd name="connsiteX5" fmla="*/ 147638 w 4757739"/>
                <a:gd name="connsiteY5" fmla="*/ 2628869 h 2774126"/>
                <a:gd name="connsiteX6" fmla="*/ 166688 w 4757739"/>
                <a:gd name="connsiteY6" fmla="*/ 2571718 h 2774126"/>
                <a:gd name="connsiteX7" fmla="*/ 192882 w 4757739"/>
                <a:gd name="connsiteY7" fmla="*/ 2574100 h 2774126"/>
                <a:gd name="connsiteX8" fmla="*/ 385763 w 4757739"/>
                <a:gd name="connsiteY8" fmla="*/ 740538 h 2774126"/>
                <a:gd name="connsiteX9" fmla="*/ 638175 w 4757739"/>
                <a:gd name="connsiteY9" fmla="*/ 795307 h 2774126"/>
                <a:gd name="connsiteX10" fmla="*/ 797718 w 4757739"/>
                <a:gd name="connsiteY10" fmla="*/ 707201 h 2774126"/>
                <a:gd name="connsiteX11" fmla="*/ 959644 w 4757739"/>
                <a:gd name="connsiteY11" fmla="*/ 702438 h 2774126"/>
                <a:gd name="connsiteX12" fmla="*/ 1164433 w 4757739"/>
                <a:gd name="connsiteY12" fmla="*/ 700056 h 2774126"/>
                <a:gd name="connsiteX13" fmla="*/ 1369219 w 4757739"/>
                <a:gd name="connsiteY13" fmla="*/ 654812 h 2774126"/>
                <a:gd name="connsiteX14" fmla="*/ 1616869 w 4757739"/>
                <a:gd name="connsiteY14" fmla="*/ 642907 h 2774126"/>
                <a:gd name="connsiteX15" fmla="*/ 1700213 w 4757739"/>
                <a:gd name="connsiteY15" fmla="*/ 585756 h 2774126"/>
                <a:gd name="connsiteX16" fmla="*/ 1983581 w 4757739"/>
                <a:gd name="connsiteY16" fmla="*/ 697676 h 2774126"/>
                <a:gd name="connsiteX17" fmla="*/ 2109788 w 4757739"/>
                <a:gd name="connsiteY17" fmla="*/ 773875 h 2774126"/>
                <a:gd name="connsiteX18" fmla="*/ 2062163 w 4757739"/>
                <a:gd name="connsiteY18" fmla="*/ 892938 h 2774126"/>
                <a:gd name="connsiteX19" fmla="*/ 1716881 w 4757739"/>
                <a:gd name="connsiteY19" fmla="*/ 1164401 h 2774126"/>
                <a:gd name="connsiteX20" fmla="*/ 1214438 w 4757739"/>
                <a:gd name="connsiteY20" fmla="*/ 1262032 h 2774126"/>
                <a:gd name="connsiteX21" fmla="*/ 954881 w 4757739"/>
                <a:gd name="connsiteY21" fmla="*/ 1423957 h 2774126"/>
                <a:gd name="connsiteX22" fmla="*/ 792942 w 4757739"/>
                <a:gd name="connsiteY22" fmla="*/ 1500189 h 2774126"/>
                <a:gd name="connsiteX23" fmla="*/ 1509698 w 4757739"/>
                <a:gd name="connsiteY23" fmla="*/ 0 h 2774126"/>
                <a:gd name="connsiteX24" fmla="*/ 1509698 w 4757739"/>
                <a:gd name="connsiteY24" fmla="*/ 28575 h 2774126"/>
                <a:gd name="connsiteX25" fmla="*/ 1597806 w 4757739"/>
                <a:gd name="connsiteY25" fmla="*/ 50007 h 2774126"/>
                <a:gd name="connsiteX26" fmla="*/ 1604948 w 4757739"/>
                <a:gd name="connsiteY26" fmla="*/ 133350 h 2774126"/>
                <a:gd name="connsiteX27" fmla="*/ 1676386 w 4757739"/>
                <a:gd name="connsiteY27" fmla="*/ 145258 h 2774126"/>
                <a:gd name="connsiteX28" fmla="*/ 1681148 w 4757739"/>
                <a:gd name="connsiteY28" fmla="*/ 188120 h 2774126"/>
                <a:gd name="connsiteX29" fmla="*/ 1981186 w 4757739"/>
                <a:gd name="connsiteY29" fmla="*/ 197645 h 2774126"/>
                <a:gd name="connsiteX30" fmla="*/ 1990712 w 4757739"/>
                <a:gd name="connsiteY30" fmla="*/ 252413 h 2774126"/>
                <a:gd name="connsiteX31" fmla="*/ 3031317 w 4757739"/>
                <a:gd name="connsiteY31" fmla="*/ 259557 h 2774126"/>
                <a:gd name="connsiteX32" fmla="*/ 3031317 w 4757739"/>
                <a:gd name="connsiteY32" fmla="*/ 352426 h 2774126"/>
                <a:gd name="connsiteX33" fmla="*/ 4757739 w 4757739"/>
                <a:gd name="connsiteY33" fmla="*/ 359537 h 2774126"/>
                <a:gd name="connsiteX0" fmla="*/ 0 w 4757739"/>
                <a:gd name="connsiteY0" fmla="*/ 2745551 h 2745551"/>
                <a:gd name="connsiteX1" fmla="*/ 21433 w 4757739"/>
                <a:gd name="connsiteY1" fmla="*/ 2697926 h 2745551"/>
                <a:gd name="connsiteX2" fmla="*/ 59531 w 4757739"/>
                <a:gd name="connsiteY2" fmla="*/ 2695544 h 2745551"/>
                <a:gd name="connsiteX3" fmla="*/ 71437 w 4757739"/>
                <a:gd name="connsiteY3" fmla="*/ 2633633 h 2745551"/>
                <a:gd name="connsiteX4" fmla="*/ 109538 w 4757739"/>
                <a:gd name="connsiteY4" fmla="*/ 2605056 h 2745551"/>
                <a:gd name="connsiteX5" fmla="*/ 147638 w 4757739"/>
                <a:gd name="connsiteY5" fmla="*/ 2600294 h 2745551"/>
                <a:gd name="connsiteX6" fmla="*/ 166688 w 4757739"/>
                <a:gd name="connsiteY6" fmla="*/ 2543143 h 2745551"/>
                <a:gd name="connsiteX7" fmla="*/ 192882 w 4757739"/>
                <a:gd name="connsiteY7" fmla="*/ 2545525 h 2745551"/>
                <a:gd name="connsiteX8" fmla="*/ 385763 w 4757739"/>
                <a:gd name="connsiteY8" fmla="*/ 711963 h 2745551"/>
                <a:gd name="connsiteX9" fmla="*/ 638175 w 4757739"/>
                <a:gd name="connsiteY9" fmla="*/ 766732 h 2745551"/>
                <a:gd name="connsiteX10" fmla="*/ 797718 w 4757739"/>
                <a:gd name="connsiteY10" fmla="*/ 678626 h 2745551"/>
                <a:gd name="connsiteX11" fmla="*/ 959644 w 4757739"/>
                <a:gd name="connsiteY11" fmla="*/ 673863 h 2745551"/>
                <a:gd name="connsiteX12" fmla="*/ 1164433 w 4757739"/>
                <a:gd name="connsiteY12" fmla="*/ 671481 h 2745551"/>
                <a:gd name="connsiteX13" fmla="*/ 1369219 w 4757739"/>
                <a:gd name="connsiteY13" fmla="*/ 626237 h 2745551"/>
                <a:gd name="connsiteX14" fmla="*/ 1616869 w 4757739"/>
                <a:gd name="connsiteY14" fmla="*/ 614332 h 2745551"/>
                <a:gd name="connsiteX15" fmla="*/ 1700213 w 4757739"/>
                <a:gd name="connsiteY15" fmla="*/ 557181 h 2745551"/>
                <a:gd name="connsiteX16" fmla="*/ 1983581 w 4757739"/>
                <a:gd name="connsiteY16" fmla="*/ 669101 h 2745551"/>
                <a:gd name="connsiteX17" fmla="*/ 2109788 w 4757739"/>
                <a:gd name="connsiteY17" fmla="*/ 745300 h 2745551"/>
                <a:gd name="connsiteX18" fmla="*/ 2062163 w 4757739"/>
                <a:gd name="connsiteY18" fmla="*/ 864363 h 2745551"/>
                <a:gd name="connsiteX19" fmla="*/ 1716881 w 4757739"/>
                <a:gd name="connsiteY19" fmla="*/ 1135826 h 2745551"/>
                <a:gd name="connsiteX20" fmla="*/ 1214438 w 4757739"/>
                <a:gd name="connsiteY20" fmla="*/ 1233457 h 2745551"/>
                <a:gd name="connsiteX21" fmla="*/ 954881 w 4757739"/>
                <a:gd name="connsiteY21" fmla="*/ 1395382 h 2745551"/>
                <a:gd name="connsiteX22" fmla="*/ 792942 w 4757739"/>
                <a:gd name="connsiteY22" fmla="*/ 1471614 h 2745551"/>
                <a:gd name="connsiteX23" fmla="*/ 1659717 w 4757739"/>
                <a:gd name="connsiteY23" fmla="*/ 1383507 h 2745551"/>
                <a:gd name="connsiteX24" fmla="*/ 1509698 w 4757739"/>
                <a:gd name="connsiteY24" fmla="*/ 0 h 2745551"/>
                <a:gd name="connsiteX25" fmla="*/ 1597806 w 4757739"/>
                <a:gd name="connsiteY25" fmla="*/ 21432 h 2745551"/>
                <a:gd name="connsiteX26" fmla="*/ 1604948 w 4757739"/>
                <a:gd name="connsiteY26" fmla="*/ 104775 h 2745551"/>
                <a:gd name="connsiteX27" fmla="*/ 1676386 w 4757739"/>
                <a:gd name="connsiteY27" fmla="*/ 116683 h 2745551"/>
                <a:gd name="connsiteX28" fmla="*/ 1681148 w 4757739"/>
                <a:gd name="connsiteY28" fmla="*/ 159545 h 2745551"/>
                <a:gd name="connsiteX29" fmla="*/ 1981186 w 4757739"/>
                <a:gd name="connsiteY29" fmla="*/ 169070 h 2745551"/>
                <a:gd name="connsiteX30" fmla="*/ 1990712 w 4757739"/>
                <a:gd name="connsiteY30" fmla="*/ 223838 h 2745551"/>
                <a:gd name="connsiteX31" fmla="*/ 3031317 w 4757739"/>
                <a:gd name="connsiteY31" fmla="*/ 230982 h 2745551"/>
                <a:gd name="connsiteX32" fmla="*/ 3031317 w 4757739"/>
                <a:gd name="connsiteY32" fmla="*/ 323851 h 2745551"/>
                <a:gd name="connsiteX33" fmla="*/ 4757739 w 4757739"/>
                <a:gd name="connsiteY33" fmla="*/ 330962 h 2745551"/>
                <a:gd name="connsiteX0" fmla="*/ 0 w 4757739"/>
                <a:gd name="connsiteY0" fmla="*/ 2724119 h 2724119"/>
                <a:gd name="connsiteX1" fmla="*/ 21433 w 4757739"/>
                <a:gd name="connsiteY1" fmla="*/ 2676494 h 2724119"/>
                <a:gd name="connsiteX2" fmla="*/ 59531 w 4757739"/>
                <a:gd name="connsiteY2" fmla="*/ 2674112 h 2724119"/>
                <a:gd name="connsiteX3" fmla="*/ 71437 w 4757739"/>
                <a:gd name="connsiteY3" fmla="*/ 2612201 h 2724119"/>
                <a:gd name="connsiteX4" fmla="*/ 109538 w 4757739"/>
                <a:gd name="connsiteY4" fmla="*/ 2583624 h 2724119"/>
                <a:gd name="connsiteX5" fmla="*/ 147638 w 4757739"/>
                <a:gd name="connsiteY5" fmla="*/ 2578862 h 2724119"/>
                <a:gd name="connsiteX6" fmla="*/ 166688 w 4757739"/>
                <a:gd name="connsiteY6" fmla="*/ 2521711 h 2724119"/>
                <a:gd name="connsiteX7" fmla="*/ 192882 w 4757739"/>
                <a:gd name="connsiteY7" fmla="*/ 2524093 h 2724119"/>
                <a:gd name="connsiteX8" fmla="*/ 385763 w 4757739"/>
                <a:gd name="connsiteY8" fmla="*/ 690531 h 2724119"/>
                <a:gd name="connsiteX9" fmla="*/ 638175 w 4757739"/>
                <a:gd name="connsiteY9" fmla="*/ 745300 h 2724119"/>
                <a:gd name="connsiteX10" fmla="*/ 797718 w 4757739"/>
                <a:gd name="connsiteY10" fmla="*/ 657194 h 2724119"/>
                <a:gd name="connsiteX11" fmla="*/ 959644 w 4757739"/>
                <a:gd name="connsiteY11" fmla="*/ 652431 h 2724119"/>
                <a:gd name="connsiteX12" fmla="*/ 1164433 w 4757739"/>
                <a:gd name="connsiteY12" fmla="*/ 650049 h 2724119"/>
                <a:gd name="connsiteX13" fmla="*/ 1369219 w 4757739"/>
                <a:gd name="connsiteY13" fmla="*/ 604805 h 2724119"/>
                <a:gd name="connsiteX14" fmla="*/ 1616869 w 4757739"/>
                <a:gd name="connsiteY14" fmla="*/ 592900 h 2724119"/>
                <a:gd name="connsiteX15" fmla="*/ 1700213 w 4757739"/>
                <a:gd name="connsiteY15" fmla="*/ 535749 h 2724119"/>
                <a:gd name="connsiteX16" fmla="*/ 1983581 w 4757739"/>
                <a:gd name="connsiteY16" fmla="*/ 647669 h 2724119"/>
                <a:gd name="connsiteX17" fmla="*/ 2109788 w 4757739"/>
                <a:gd name="connsiteY17" fmla="*/ 723868 h 2724119"/>
                <a:gd name="connsiteX18" fmla="*/ 2062163 w 4757739"/>
                <a:gd name="connsiteY18" fmla="*/ 842931 h 2724119"/>
                <a:gd name="connsiteX19" fmla="*/ 1716881 w 4757739"/>
                <a:gd name="connsiteY19" fmla="*/ 1114394 h 2724119"/>
                <a:gd name="connsiteX20" fmla="*/ 1214438 w 4757739"/>
                <a:gd name="connsiteY20" fmla="*/ 1212025 h 2724119"/>
                <a:gd name="connsiteX21" fmla="*/ 954881 w 4757739"/>
                <a:gd name="connsiteY21" fmla="*/ 1373950 h 2724119"/>
                <a:gd name="connsiteX22" fmla="*/ 792942 w 4757739"/>
                <a:gd name="connsiteY22" fmla="*/ 1450182 h 2724119"/>
                <a:gd name="connsiteX23" fmla="*/ 1659717 w 4757739"/>
                <a:gd name="connsiteY23" fmla="*/ 1362075 h 2724119"/>
                <a:gd name="connsiteX24" fmla="*/ 1852598 w 4757739"/>
                <a:gd name="connsiteY24" fmla="*/ 1364455 h 2724119"/>
                <a:gd name="connsiteX25" fmla="*/ 1597806 w 4757739"/>
                <a:gd name="connsiteY25" fmla="*/ 0 h 2724119"/>
                <a:gd name="connsiteX26" fmla="*/ 1604948 w 4757739"/>
                <a:gd name="connsiteY26" fmla="*/ 83343 h 2724119"/>
                <a:gd name="connsiteX27" fmla="*/ 1676386 w 4757739"/>
                <a:gd name="connsiteY27" fmla="*/ 95251 h 2724119"/>
                <a:gd name="connsiteX28" fmla="*/ 1681148 w 4757739"/>
                <a:gd name="connsiteY28" fmla="*/ 138113 h 2724119"/>
                <a:gd name="connsiteX29" fmla="*/ 1981186 w 4757739"/>
                <a:gd name="connsiteY29" fmla="*/ 147638 h 2724119"/>
                <a:gd name="connsiteX30" fmla="*/ 1990712 w 4757739"/>
                <a:gd name="connsiteY30" fmla="*/ 202406 h 2724119"/>
                <a:gd name="connsiteX31" fmla="*/ 3031317 w 4757739"/>
                <a:gd name="connsiteY31" fmla="*/ 209550 h 2724119"/>
                <a:gd name="connsiteX32" fmla="*/ 3031317 w 4757739"/>
                <a:gd name="connsiteY32" fmla="*/ 302419 h 2724119"/>
                <a:gd name="connsiteX33" fmla="*/ 4757739 w 4757739"/>
                <a:gd name="connsiteY33" fmla="*/ 309530 h 2724119"/>
                <a:gd name="connsiteX0" fmla="*/ 0 w 4757739"/>
                <a:gd name="connsiteY0" fmla="*/ 2640776 h 2640776"/>
                <a:gd name="connsiteX1" fmla="*/ 21433 w 4757739"/>
                <a:gd name="connsiteY1" fmla="*/ 2593151 h 2640776"/>
                <a:gd name="connsiteX2" fmla="*/ 59531 w 4757739"/>
                <a:gd name="connsiteY2" fmla="*/ 2590769 h 2640776"/>
                <a:gd name="connsiteX3" fmla="*/ 71437 w 4757739"/>
                <a:gd name="connsiteY3" fmla="*/ 2528858 h 2640776"/>
                <a:gd name="connsiteX4" fmla="*/ 109538 w 4757739"/>
                <a:gd name="connsiteY4" fmla="*/ 2500281 h 2640776"/>
                <a:gd name="connsiteX5" fmla="*/ 147638 w 4757739"/>
                <a:gd name="connsiteY5" fmla="*/ 2495519 h 2640776"/>
                <a:gd name="connsiteX6" fmla="*/ 166688 w 4757739"/>
                <a:gd name="connsiteY6" fmla="*/ 2438368 h 2640776"/>
                <a:gd name="connsiteX7" fmla="*/ 192882 w 4757739"/>
                <a:gd name="connsiteY7" fmla="*/ 2440750 h 2640776"/>
                <a:gd name="connsiteX8" fmla="*/ 385763 w 4757739"/>
                <a:gd name="connsiteY8" fmla="*/ 607188 h 2640776"/>
                <a:gd name="connsiteX9" fmla="*/ 638175 w 4757739"/>
                <a:gd name="connsiteY9" fmla="*/ 661957 h 2640776"/>
                <a:gd name="connsiteX10" fmla="*/ 797718 w 4757739"/>
                <a:gd name="connsiteY10" fmla="*/ 573851 h 2640776"/>
                <a:gd name="connsiteX11" fmla="*/ 959644 w 4757739"/>
                <a:gd name="connsiteY11" fmla="*/ 569088 h 2640776"/>
                <a:gd name="connsiteX12" fmla="*/ 1164433 w 4757739"/>
                <a:gd name="connsiteY12" fmla="*/ 566706 h 2640776"/>
                <a:gd name="connsiteX13" fmla="*/ 1369219 w 4757739"/>
                <a:gd name="connsiteY13" fmla="*/ 521462 h 2640776"/>
                <a:gd name="connsiteX14" fmla="*/ 1616869 w 4757739"/>
                <a:gd name="connsiteY14" fmla="*/ 509557 h 2640776"/>
                <a:gd name="connsiteX15" fmla="*/ 1700213 w 4757739"/>
                <a:gd name="connsiteY15" fmla="*/ 452406 h 2640776"/>
                <a:gd name="connsiteX16" fmla="*/ 1983581 w 4757739"/>
                <a:gd name="connsiteY16" fmla="*/ 564326 h 2640776"/>
                <a:gd name="connsiteX17" fmla="*/ 2109788 w 4757739"/>
                <a:gd name="connsiteY17" fmla="*/ 640525 h 2640776"/>
                <a:gd name="connsiteX18" fmla="*/ 2062163 w 4757739"/>
                <a:gd name="connsiteY18" fmla="*/ 759588 h 2640776"/>
                <a:gd name="connsiteX19" fmla="*/ 1716881 w 4757739"/>
                <a:gd name="connsiteY19" fmla="*/ 1031051 h 2640776"/>
                <a:gd name="connsiteX20" fmla="*/ 1214438 w 4757739"/>
                <a:gd name="connsiteY20" fmla="*/ 1128682 h 2640776"/>
                <a:gd name="connsiteX21" fmla="*/ 954881 w 4757739"/>
                <a:gd name="connsiteY21" fmla="*/ 1290607 h 2640776"/>
                <a:gd name="connsiteX22" fmla="*/ 792942 w 4757739"/>
                <a:gd name="connsiteY22" fmla="*/ 1366839 h 2640776"/>
                <a:gd name="connsiteX23" fmla="*/ 1659717 w 4757739"/>
                <a:gd name="connsiteY23" fmla="*/ 1278732 h 2640776"/>
                <a:gd name="connsiteX24" fmla="*/ 1852598 w 4757739"/>
                <a:gd name="connsiteY24" fmla="*/ 1281112 h 2640776"/>
                <a:gd name="connsiteX25" fmla="*/ 2097868 w 4757739"/>
                <a:gd name="connsiteY25" fmla="*/ 1202532 h 2640776"/>
                <a:gd name="connsiteX26" fmla="*/ 1604948 w 4757739"/>
                <a:gd name="connsiteY26" fmla="*/ 0 h 2640776"/>
                <a:gd name="connsiteX27" fmla="*/ 1676386 w 4757739"/>
                <a:gd name="connsiteY27" fmla="*/ 11908 h 2640776"/>
                <a:gd name="connsiteX28" fmla="*/ 1681148 w 4757739"/>
                <a:gd name="connsiteY28" fmla="*/ 54770 h 2640776"/>
                <a:gd name="connsiteX29" fmla="*/ 1981186 w 4757739"/>
                <a:gd name="connsiteY29" fmla="*/ 64295 h 2640776"/>
                <a:gd name="connsiteX30" fmla="*/ 1990712 w 4757739"/>
                <a:gd name="connsiteY30" fmla="*/ 119063 h 2640776"/>
                <a:gd name="connsiteX31" fmla="*/ 3031317 w 4757739"/>
                <a:gd name="connsiteY31" fmla="*/ 126207 h 2640776"/>
                <a:gd name="connsiteX32" fmla="*/ 3031317 w 4757739"/>
                <a:gd name="connsiteY32" fmla="*/ 219076 h 2640776"/>
                <a:gd name="connsiteX33" fmla="*/ 4757739 w 4757739"/>
                <a:gd name="connsiteY33" fmla="*/ 226187 h 2640776"/>
                <a:gd name="connsiteX0" fmla="*/ 0 w 4757739"/>
                <a:gd name="connsiteY0" fmla="*/ 2628868 h 2628868"/>
                <a:gd name="connsiteX1" fmla="*/ 21433 w 4757739"/>
                <a:gd name="connsiteY1" fmla="*/ 2581243 h 2628868"/>
                <a:gd name="connsiteX2" fmla="*/ 59531 w 4757739"/>
                <a:gd name="connsiteY2" fmla="*/ 2578861 h 2628868"/>
                <a:gd name="connsiteX3" fmla="*/ 71437 w 4757739"/>
                <a:gd name="connsiteY3" fmla="*/ 2516950 h 2628868"/>
                <a:gd name="connsiteX4" fmla="*/ 109538 w 4757739"/>
                <a:gd name="connsiteY4" fmla="*/ 2488373 h 2628868"/>
                <a:gd name="connsiteX5" fmla="*/ 147638 w 4757739"/>
                <a:gd name="connsiteY5" fmla="*/ 2483611 h 2628868"/>
                <a:gd name="connsiteX6" fmla="*/ 166688 w 4757739"/>
                <a:gd name="connsiteY6" fmla="*/ 2426460 h 2628868"/>
                <a:gd name="connsiteX7" fmla="*/ 192882 w 4757739"/>
                <a:gd name="connsiteY7" fmla="*/ 2428842 h 2628868"/>
                <a:gd name="connsiteX8" fmla="*/ 385763 w 4757739"/>
                <a:gd name="connsiteY8" fmla="*/ 595280 h 2628868"/>
                <a:gd name="connsiteX9" fmla="*/ 638175 w 4757739"/>
                <a:gd name="connsiteY9" fmla="*/ 650049 h 2628868"/>
                <a:gd name="connsiteX10" fmla="*/ 797718 w 4757739"/>
                <a:gd name="connsiteY10" fmla="*/ 561943 h 2628868"/>
                <a:gd name="connsiteX11" fmla="*/ 959644 w 4757739"/>
                <a:gd name="connsiteY11" fmla="*/ 557180 h 2628868"/>
                <a:gd name="connsiteX12" fmla="*/ 1164433 w 4757739"/>
                <a:gd name="connsiteY12" fmla="*/ 554798 h 2628868"/>
                <a:gd name="connsiteX13" fmla="*/ 1369219 w 4757739"/>
                <a:gd name="connsiteY13" fmla="*/ 509554 h 2628868"/>
                <a:gd name="connsiteX14" fmla="*/ 1616869 w 4757739"/>
                <a:gd name="connsiteY14" fmla="*/ 497649 h 2628868"/>
                <a:gd name="connsiteX15" fmla="*/ 1700213 w 4757739"/>
                <a:gd name="connsiteY15" fmla="*/ 440498 h 2628868"/>
                <a:gd name="connsiteX16" fmla="*/ 1983581 w 4757739"/>
                <a:gd name="connsiteY16" fmla="*/ 552418 h 2628868"/>
                <a:gd name="connsiteX17" fmla="*/ 2109788 w 4757739"/>
                <a:gd name="connsiteY17" fmla="*/ 628617 h 2628868"/>
                <a:gd name="connsiteX18" fmla="*/ 2062163 w 4757739"/>
                <a:gd name="connsiteY18" fmla="*/ 747680 h 2628868"/>
                <a:gd name="connsiteX19" fmla="*/ 1716881 w 4757739"/>
                <a:gd name="connsiteY19" fmla="*/ 1019143 h 2628868"/>
                <a:gd name="connsiteX20" fmla="*/ 1214438 w 4757739"/>
                <a:gd name="connsiteY20" fmla="*/ 1116774 h 2628868"/>
                <a:gd name="connsiteX21" fmla="*/ 954881 w 4757739"/>
                <a:gd name="connsiteY21" fmla="*/ 1278699 h 2628868"/>
                <a:gd name="connsiteX22" fmla="*/ 792942 w 4757739"/>
                <a:gd name="connsiteY22" fmla="*/ 1354931 h 2628868"/>
                <a:gd name="connsiteX23" fmla="*/ 1659717 w 4757739"/>
                <a:gd name="connsiteY23" fmla="*/ 1266824 h 2628868"/>
                <a:gd name="connsiteX24" fmla="*/ 1852598 w 4757739"/>
                <a:gd name="connsiteY24" fmla="*/ 1269204 h 2628868"/>
                <a:gd name="connsiteX25" fmla="*/ 2097868 w 4757739"/>
                <a:gd name="connsiteY25" fmla="*/ 1190624 h 2628868"/>
                <a:gd name="connsiteX26" fmla="*/ 2209786 w 4757739"/>
                <a:gd name="connsiteY26" fmla="*/ 1000123 h 2628868"/>
                <a:gd name="connsiteX27" fmla="*/ 1676386 w 4757739"/>
                <a:gd name="connsiteY27" fmla="*/ 0 h 2628868"/>
                <a:gd name="connsiteX28" fmla="*/ 1681148 w 4757739"/>
                <a:gd name="connsiteY28" fmla="*/ 42862 h 2628868"/>
                <a:gd name="connsiteX29" fmla="*/ 1981186 w 4757739"/>
                <a:gd name="connsiteY29" fmla="*/ 52387 h 2628868"/>
                <a:gd name="connsiteX30" fmla="*/ 1990712 w 4757739"/>
                <a:gd name="connsiteY30" fmla="*/ 107155 h 2628868"/>
                <a:gd name="connsiteX31" fmla="*/ 3031317 w 4757739"/>
                <a:gd name="connsiteY31" fmla="*/ 114299 h 2628868"/>
                <a:gd name="connsiteX32" fmla="*/ 3031317 w 4757739"/>
                <a:gd name="connsiteY32" fmla="*/ 207168 h 2628868"/>
                <a:gd name="connsiteX33" fmla="*/ 4757739 w 4757739"/>
                <a:gd name="connsiteY33" fmla="*/ 214279 h 2628868"/>
                <a:gd name="connsiteX0" fmla="*/ 0 w 4757739"/>
                <a:gd name="connsiteY0" fmla="*/ 2586006 h 2586006"/>
                <a:gd name="connsiteX1" fmla="*/ 21433 w 4757739"/>
                <a:gd name="connsiteY1" fmla="*/ 2538381 h 2586006"/>
                <a:gd name="connsiteX2" fmla="*/ 59531 w 4757739"/>
                <a:gd name="connsiteY2" fmla="*/ 2535999 h 2586006"/>
                <a:gd name="connsiteX3" fmla="*/ 71437 w 4757739"/>
                <a:gd name="connsiteY3" fmla="*/ 2474088 h 2586006"/>
                <a:gd name="connsiteX4" fmla="*/ 109538 w 4757739"/>
                <a:gd name="connsiteY4" fmla="*/ 2445511 h 2586006"/>
                <a:gd name="connsiteX5" fmla="*/ 147638 w 4757739"/>
                <a:gd name="connsiteY5" fmla="*/ 2440749 h 2586006"/>
                <a:gd name="connsiteX6" fmla="*/ 166688 w 4757739"/>
                <a:gd name="connsiteY6" fmla="*/ 2383598 h 2586006"/>
                <a:gd name="connsiteX7" fmla="*/ 192882 w 4757739"/>
                <a:gd name="connsiteY7" fmla="*/ 2385980 h 2586006"/>
                <a:gd name="connsiteX8" fmla="*/ 385763 w 4757739"/>
                <a:gd name="connsiteY8" fmla="*/ 552418 h 2586006"/>
                <a:gd name="connsiteX9" fmla="*/ 638175 w 4757739"/>
                <a:gd name="connsiteY9" fmla="*/ 607187 h 2586006"/>
                <a:gd name="connsiteX10" fmla="*/ 797718 w 4757739"/>
                <a:gd name="connsiteY10" fmla="*/ 519081 h 2586006"/>
                <a:gd name="connsiteX11" fmla="*/ 959644 w 4757739"/>
                <a:gd name="connsiteY11" fmla="*/ 514318 h 2586006"/>
                <a:gd name="connsiteX12" fmla="*/ 1164433 w 4757739"/>
                <a:gd name="connsiteY12" fmla="*/ 511936 h 2586006"/>
                <a:gd name="connsiteX13" fmla="*/ 1369219 w 4757739"/>
                <a:gd name="connsiteY13" fmla="*/ 466692 h 2586006"/>
                <a:gd name="connsiteX14" fmla="*/ 1616869 w 4757739"/>
                <a:gd name="connsiteY14" fmla="*/ 454787 h 2586006"/>
                <a:gd name="connsiteX15" fmla="*/ 1700213 w 4757739"/>
                <a:gd name="connsiteY15" fmla="*/ 397636 h 2586006"/>
                <a:gd name="connsiteX16" fmla="*/ 1983581 w 4757739"/>
                <a:gd name="connsiteY16" fmla="*/ 509556 h 2586006"/>
                <a:gd name="connsiteX17" fmla="*/ 2109788 w 4757739"/>
                <a:gd name="connsiteY17" fmla="*/ 585755 h 2586006"/>
                <a:gd name="connsiteX18" fmla="*/ 2062163 w 4757739"/>
                <a:gd name="connsiteY18" fmla="*/ 704818 h 2586006"/>
                <a:gd name="connsiteX19" fmla="*/ 1716881 w 4757739"/>
                <a:gd name="connsiteY19" fmla="*/ 976281 h 2586006"/>
                <a:gd name="connsiteX20" fmla="*/ 1214438 w 4757739"/>
                <a:gd name="connsiteY20" fmla="*/ 1073912 h 2586006"/>
                <a:gd name="connsiteX21" fmla="*/ 954881 w 4757739"/>
                <a:gd name="connsiteY21" fmla="*/ 1235837 h 2586006"/>
                <a:gd name="connsiteX22" fmla="*/ 792942 w 4757739"/>
                <a:gd name="connsiteY22" fmla="*/ 1312069 h 2586006"/>
                <a:gd name="connsiteX23" fmla="*/ 1659717 w 4757739"/>
                <a:gd name="connsiteY23" fmla="*/ 1223962 h 2586006"/>
                <a:gd name="connsiteX24" fmla="*/ 1852598 w 4757739"/>
                <a:gd name="connsiteY24" fmla="*/ 1226342 h 2586006"/>
                <a:gd name="connsiteX25" fmla="*/ 2097868 w 4757739"/>
                <a:gd name="connsiteY25" fmla="*/ 1147762 h 2586006"/>
                <a:gd name="connsiteX26" fmla="*/ 2209786 w 4757739"/>
                <a:gd name="connsiteY26" fmla="*/ 957261 h 2586006"/>
                <a:gd name="connsiteX27" fmla="*/ 2407429 w 4757739"/>
                <a:gd name="connsiteY27" fmla="*/ 1047750 h 2586006"/>
                <a:gd name="connsiteX28" fmla="*/ 1681148 w 4757739"/>
                <a:gd name="connsiteY28" fmla="*/ 0 h 2586006"/>
                <a:gd name="connsiteX29" fmla="*/ 1981186 w 4757739"/>
                <a:gd name="connsiteY29" fmla="*/ 9525 h 2586006"/>
                <a:gd name="connsiteX30" fmla="*/ 1990712 w 4757739"/>
                <a:gd name="connsiteY30" fmla="*/ 64293 h 2586006"/>
                <a:gd name="connsiteX31" fmla="*/ 3031317 w 4757739"/>
                <a:gd name="connsiteY31" fmla="*/ 71437 h 2586006"/>
                <a:gd name="connsiteX32" fmla="*/ 3031317 w 4757739"/>
                <a:gd name="connsiteY32" fmla="*/ 164306 h 2586006"/>
                <a:gd name="connsiteX33" fmla="*/ 4757739 w 4757739"/>
                <a:gd name="connsiteY33" fmla="*/ 171417 h 2586006"/>
                <a:gd name="connsiteX0" fmla="*/ 0 w 4757739"/>
                <a:gd name="connsiteY0" fmla="*/ 2576481 h 2576481"/>
                <a:gd name="connsiteX1" fmla="*/ 21433 w 4757739"/>
                <a:gd name="connsiteY1" fmla="*/ 2528856 h 2576481"/>
                <a:gd name="connsiteX2" fmla="*/ 59531 w 4757739"/>
                <a:gd name="connsiteY2" fmla="*/ 2526474 h 2576481"/>
                <a:gd name="connsiteX3" fmla="*/ 71437 w 4757739"/>
                <a:gd name="connsiteY3" fmla="*/ 2464563 h 2576481"/>
                <a:gd name="connsiteX4" fmla="*/ 109538 w 4757739"/>
                <a:gd name="connsiteY4" fmla="*/ 2435986 h 2576481"/>
                <a:gd name="connsiteX5" fmla="*/ 147638 w 4757739"/>
                <a:gd name="connsiteY5" fmla="*/ 2431224 h 2576481"/>
                <a:gd name="connsiteX6" fmla="*/ 166688 w 4757739"/>
                <a:gd name="connsiteY6" fmla="*/ 2374073 h 2576481"/>
                <a:gd name="connsiteX7" fmla="*/ 192882 w 4757739"/>
                <a:gd name="connsiteY7" fmla="*/ 2376455 h 2576481"/>
                <a:gd name="connsiteX8" fmla="*/ 385763 w 4757739"/>
                <a:gd name="connsiteY8" fmla="*/ 542893 h 2576481"/>
                <a:gd name="connsiteX9" fmla="*/ 638175 w 4757739"/>
                <a:gd name="connsiteY9" fmla="*/ 597662 h 2576481"/>
                <a:gd name="connsiteX10" fmla="*/ 797718 w 4757739"/>
                <a:gd name="connsiteY10" fmla="*/ 509556 h 2576481"/>
                <a:gd name="connsiteX11" fmla="*/ 959644 w 4757739"/>
                <a:gd name="connsiteY11" fmla="*/ 504793 h 2576481"/>
                <a:gd name="connsiteX12" fmla="*/ 1164433 w 4757739"/>
                <a:gd name="connsiteY12" fmla="*/ 502411 h 2576481"/>
                <a:gd name="connsiteX13" fmla="*/ 1369219 w 4757739"/>
                <a:gd name="connsiteY13" fmla="*/ 457167 h 2576481"/>
                <a:gd name="connsiteX14" fmla="*/ 1616869 w 4757739"/>
                <a:gd name="connsiteY14" fmla="*/ 445262 h 2576481"/>
                <a:gd name="connsiteX15" fmla="*/ 1700213 w 4757739"/>
                <a:gd name="connsiteY15" fmla="*/ 388111 h 2576481"/>
                <a:gd name="connsiteX16" fmla="*/ 1983581 w 4757739"/>
                <a:gd name="connsiteY16" fmla="*/ 500031 h 2576481"/>
                <a:gd name="connsiteX17" fmla="*/ 2109788 w 4757739"/>
                <a:gd name="connsiteY17" fmla="*/ 576230 h 2576481"/>
                <a:gd name="connsiteX18" fmla="*/ 2062163 w 4757739"/>
                <a:gd name="connsiteY18" fmla="*/ 695293 h 2576481"/>
                <a:gd name="connsiteX19" fmla="*/ 1716881 w 4757739"/>
                <a:gd name="connsiteY19" fmla="*/ 966756 h 2576481"/>
                <a:gd name="connsiteX20" fmla="*/ 1214438 w 4757739"/>
                <a:gd name="connsiteY20" fmla="*/ 1064387 h 2576481"/>
                <a:gd name="connsiteX21" fmla="*/ 954881 w 4757739"/>
                <a:gd name="connsiteY21" fmla="*/ 1226312 h 2576481"/>
                <a:gd name="connsiteX22" fmla="*/ 792942 w 4757739"/>
                <a:gd name="connsiteY22" fmla="*/ 1302544 h 2576481"/>
                <a:gd name="connsiteX23" fmla="*/ 1659717 w 4757739"/>
                <a:gd name="connsiteY23" fmla="*/ 1214437 h 2576481"/>
                <a:gd name="connsiteX24" fmla="*/ 1852598 w 4757739"/>
                <a:gd name="connsiteY24" fmla="*/ 1216817 h 2576481"/>
                <a:gd name="connsiteX25" fmla="*/ 2097868 w 4757739"/>
                <a:gd name="connsiteY25" fmla="*/ 1138237 h 2576481"/>
                <a:gd name="connsiteX26" fmla="*/ 2209786 w 4757739"/>
                <a:gd name="connsiteY26" fmla="*/ 947736 h 2576481"/>
                <a:gd name="connsiteX27" fmla="*/ 2407429 w 4757739"/>
                <a:gd name="connsiteY27" fmla="*/ 1038225 h 2576481"/>
                <a:gd name="connsiteX28" fmla="*/ 2516967 w 4757739"/>
                <a:gd name="connsiteY28" fmla="*/ 919162 h 2576481"/>
                <a:gd name="connsiteX29" fmla="*/ 1981186 w 4757739"/>
                <a:gd name="connsiteY29" fmla="*/ 0 h 2576481"/>
                <a:gd name="connsiteX30" fmla="*/ 1990712 w 4757739"/>
                <a:gd name="connsiteY30" fmla="*/ 54768 h 2576481"/>
                <a:gd name="connsiteX31" fmla="*/ 3031317 w 4757739"/>
                <a:gd name="connsiteY31" fmla="*/ 61912 h 2576481"/>
                <a:gd name="connsiteX32" fmla="*/ 3031317 w 4757739"/>
                <a:gd name="connsiteY32" fmla="*/ 154781 h 2576481"/>
                <a:gd name="connsiteX33" fmla="*/ 4757739 w 4757739"/>
                <a:gd name="connsiteY33" fmla="*/ 161892 h 2576481"/>
                <a:gd name="connsiteX0" fmla="*/ 0 w 4757739"/>
                <a:gd name="connsiteY0" fmla="*/ 2521713 h 2521713"/>
                <a:gd name="connsiteX1" fmla="*/ 21433 w 4757739"/>
                <a:gd name="connsiteY1" fmla="*/ 2474088 h 2521713"/>
                <a:gd name="connsiteX2" fmla="*/ 59531 w 4757739"/>
                <a:gd name="connsiteY2" fmla="*/ 2471706 h 2521713"/>
                <a:gd name="connsiteX3" fmla="*/ 71437 w 4757739"/>
                <a:gd name="connsiteY3" fmla="*/ 2409795 h 2521713"/>
                <a:gd name="connsiteX4" fmla="*/ 109538 w 4757739"/>
                <a:gd name="connsiteY4" fmla="*/ 2381218 h 2521713"/>
                <a:gd name="connsiteX5" fmla="*/ 147638 w 4757739"/>
                <a:gd name="connsiteY5" fmla="*/ 2376456 h 2521713"/>
                <a:gd name="connsiteX6" fmla="*/ 166688 w 4757739"/>
                <a:gd name="connsiteY6" fmla="*/ 2319305 h 2521713"/>
                <a:gd name="connsiteX7" fmla="*/ 192882 w 4757739"/>
                <a:gd name="connsiteY7" fmla="*/ 2321687 h 2521713"/>
                <a:gd name="connsiteX8" fmla="*/ 385763 w 4757739"/>
                <a:gd name="connsiteY8" fmla="*/ 488125 h 2521713"/>
                <a:gd name="connsiteX9" fmla="*/ 638175 w 4757739"/>
                <a:gd name="connsiteY9" fmla="*/ 542894 h 2521713"/>
                <a:gd name="connsiteX10" fmla="*/ 797718 w 4757739"/>
                <a:gd name="connsiteY10" fmla="*/ 454788 h 2521713"/>
                <a:gd name="connsiteX11" fmla="*/ 959644 w 4757739"/>
                <a:gd name="connsiteY11" fmla="*/ 450025 h 2521713"/>
                <a:gd name="connsiteX12" fmla="*/ 1164433 w 4757739"/>
                <a:gd name="connsiteY12" fmla="*/ 447643 h 2521713"/>
                <a:gd name="connsiteX13" fmla="*/ 1369219 w 4757739"/>
                <a:gd name="connsiteY13" fmla="*/ 402399 h 2521713"/>
                <a:gd name="connsiteX14" fmla="*/ 1616869 w 4757739"/>
                <a:gd name="connsiteY14" fmla="*/ 390494 h 2521713"/>
                <a:gd name="connsiteX15" fmla="*/ 1700213 w 4757739"/>
                <a:gd name="connsiteY15" fmla="*/ 333343 h 2521713"/>
                <a:gd name="connsiteX16" fmla="*/ 1983581 w 4757739"/>
                <a:gd name="connsiteY16" fmla="*/ 445263 h 2521713"/>
                <a:gd name="connsiteX17" fmla="*/ 2109788 w 4757739"/>
                <a:gd name="connsiteY17" fmla="*/ 521462 h 2521713"/>
                <a:gd name="connsiteX18" fmla="*/ 2062163 w 4757739"/>
                <a:gd name="connsiteY18" fmla="*/ 640525 h 2521713"/>
                <a:gd name="connsiteX19" fmla="*/ 1716881 w 4757739"/>
                <a:gd name="connsiteY19" fmla="*/ 911988 h 2521713"/>
                <a:gd name="connsiteX20" fmla="*/ 1214438 w 4757739"/>
                <a:gd name="connsiteY20" fmla="*/ 1009619 h 2521713"/>
                <a:gd name="connsiteX21" fmla="*/ 954881 w 4757739"/>
                <a:gd name="connsiteY21" fmla="*/ 1171544 h 2521713"/>
                <a:gd name="connsiteX22" fmla="*/ 792942 w 4757739"/>
                <a:gd name="connsiteY22" fmla="*/ 1247776 h 2521713"/>
                <a:gd name="connsiteX23" fmla="*/ 1659717 w 4757739"/>
                <a:gd name="connsiteY23" fmla="*/ 1159669 h 2521713"/>
                <a:gd name="connsiteX24" fmla="*/ 1852598 w 4757739"/>
                <a:gd name="connsiteY24" fmla="*/ 1162049 h 2521713"/>
                <a:gd name="connsiteX25" fmla="*/ 2097868 w 4757739"/>
                <a:gd name="connsiteY25" fmla="*/ 1083469 h 2521713"/>
                <a:gd name="connsiteX26" fmla="*/ 2209786 w 4757739"/>
                <a:gd name="connsiteY26" fmla="*/ 892968 h 2521713"/>
                <a:gd name="connsiteX27" fmla="*/ 2407429 w 4757739"/>
                <a:gd name="connsiteY27" fmla="*/ 983457 h 2521713"/>
                <a:gd name="connsiteX28" fmla="*/ 2516967 w 4757739"/>
                <a:gd name="connsiteY28" fmla="*/ 864394 h 2521713"/>
                <a:gd name="connsiteX29" fmla="*/ 2528873 w 4757739"/>
                <a:gd name="connsiteY29" fmla="*/ 802482 h 2521713"/>
                <a:gd name="connsiteX30" fmla="*/ 1990712 w 4757739"/>
                <a:gd name="connsiteY30" fmla="*/ 0 h 2521713"/>
                <a:gd name="connsiteX31" fmla="*/ 3031317 w 4757739"/>
                <a:gd name="connsiteY31" fmla="*/ 7144 h 2521713"/>
                <a:gd name="connsiteX32" fmla="*/ 3031317 w 4757739"/>
                <a:gd name="connsiteY32" fmla="*/ 100013 h 2521713"/>
                <a:gd name="connsiteX33" fmla="*/ 4757739 w 4757739"/>
                <a:gd name="connsiteY33" fmla="*/ 107124 h 2521713"/>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385763 w 4757739"/>
                <a:gd name="connsiteY8" fmla="*/ 480981 h 2514569"/>
                <a:gd name="connsiteX9" fmla="*/ 638175 w 4757739"/>
                <a:gd name="connsiteY9" fmla="*/ 535750 h 2514569"/>
                <a:gd name="connsiteX10" fmla="*/ 797718 w 4757739"/>
                <a:gd name="connsiteY10" fmla="*/ 447644 h 2514569"/>
                <a:gd name="connsiteX11" fmla="*/ 959644 w 4757739"/>
                <a:gd name="connsiteY11" fmla="*/ 442881 h 2514569"/>
                <a:gd name="connsiteX12" fmla="*/ 1164433 w 4757739"/>
                <a:gd name="connsiteY12" fmla="*/ 440499 h 2514569"/>
                <a:gd name="connsiteX13" fmla="*/ 1369219 w 4757739"/>
                <a:gd name="connsiteY13" fmla="*/ 395255 h 2514569"/>
                <a:gd name="connsiteX14" fmla="*/ 1616869 w 4757739"/>
                <a:gd name="connsiteY14" fmla="*/ 383350 h 2514569"/>
                <a:gd name="connsiteX15" fmla="*/ 1700213 w 4757739"/>
                <a:gd name="connsiteY15" fmla="*/ 326199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638175 w 4757739"/>
                <a:gd name="connsiteY9" fmla="*/ 535750 h 2514569"/>
                <a:gd name="connsiteX10" fmla="*/ 797718 w 4757739"/>
                <a:gd name="connsiteY10" fmla="*/ 447644 h 2514569"/>
                <a:gd name="connsiteX11" fmla="*/ 959644 w 4757739"/>
                <a:gd name="connsiteY11" fmla="*/ 442881 h 2514569"/>
                <a:gd name="connsiteX12" fmla="*/ 1164433 w 4757739"/>
                <a:gd name="connsiteY12" fmla="*/ 440499 h 2514569"/>
                <a:gd name="connsiteX13" fmla="*/ 1369219 w 4757739"/>
                <a:gd name="connsiteY13" fmla="*/ 395255 h 2514569"/>
                <a:gd name="connsiteX14" fmla="*/ 1616869 w 4757739"/>
                <a:gd name="connsiteY14" fmla="*/ 383350 h 2514569"/>
                <a:gd name="connsiteX15" fmla="*/ 1700213 w 4757739"/>
                <a:gd name="connsiteY15" fmla="*/ 326199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797718 w 4757739"/>
                <a:gd name="connsiteY10" fmla="*/ 447644 h 2514569"/>
                <a:gd name="connsiteX11" fmla="*/ 959644 w 4757739"/>
                <a:gd name="connsiteY11" fmla="*/ 442881 h 2514569"/>
                <a:gd name="connsiteX12" fmla="*/ 1164433 w 4757739"/>
                <a:gd name="connsiteY12" fmla="*/ 440499 h 2514569"/>
                <a:gd name="connsiteX13" fmla="*/ 1369219 w 4757739"/>
                <a:gd name="connsiteY13" fmla="*/ 395255 h 2514569"/>
                <a:gd name="connsiteX14" fmla="*/ 1616869 w 4757739"/>
                <a:gd name="connsiteY14" fmla="*/ 383350 h 2514569"/>
                <a:gd name="connsiteX15" fmla="*/ 1700213 w 4757739"/>
                <a:gd name="connsiteY15" fmla="*/ 326199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959644 w 4757739"/>
                <a:gd name="connsiteY11" fmla="*/ 442881 h 2514569"/>
                <a:gd name="connsiteX12" fmla="*/ 1164433 w 4757739"/>
                <a:gd name="connsiteY12" fmla="*/ 440499 h 2514569"/>
                <a:gd name="connsiteX13" fmla="*/ 1369219 w 4757739"/>
                <a:gd name="connsiteY13" fmla="*/ 395255 h 2514569"/>
                <a:gd name="connsiteX14" fmla="*/ 1616869 w 4757739"/>
                <a:gd name="connsiteY14" fmla="*/ 383350 h 2514569"/>
                <a:gd name="connsiteX15" fmla="*/ 1700213 w 4757739"/>
                <a:gd name="connsiteY15" fmla="*/ 326199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1164433 w 4757739"/>
                <a:gd name="connsiteY12" fmla="*/ 440499 h 2514569"/>
                <a:gd name="connsiteX13" fmla="*/ 1369219 w 4757739"/>
                <a:gd name="connsiteY13" fmla="*/ 395255 h 2514569"/>
                <a:gd name="connsiteX14" fmla="*/ 1616869 w 4757739"/>
                <a:gd name="connsiteY14" fmla="*/ 383350 h 2514569"/>
                <a:gd name="connsiteX15" fmla="*/ 1700213 w 4757739"/>
                <a:gd name="connsiteY15" fmla="*/ 326199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1369219 w 4757739"/>
                <a:gd name="connsiteY13" fmla="*/ 395255 h 2514569"/>
                <a:gd name="connsiteX14" fmla="*/ 1616869 w 4757739"/>
                <a:gd name="connsiteY14" fmla="*/ 383350 h 2514569"/>
                <a:gd name="connsiteX15" fmla="*/ 1700213 w 4757739"/>
                <a:gd name="connsiteY15" fmla="*/ 326199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1616869 w 4757739"/>
                <a:gd name="connsiteY14" fmla="*/ 383350 h 2514569"/>
                <a:gd name="connsiteX15" fmla="*/ 1700213 w 4757739"/>
                <a:gd name="connsiteY15" fmla="*/ 326199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1700213 w 4757739"/>
                <a:gd name="connsiteY15" fmla="*/ 326199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1983581 w 4757739"/>
                <a:gd name="connsiteY16" fmla="*/ 438119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109788 w 4757739"/>
                <a:gd name="connsiteY17" fmla="*/ 514318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278732 w 4757739"/>
                <a:gd name="connsiteY8" fmla="*/ 1395381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149224 w 4906963"/>
                <a:gd name="connsiteY0" fmla="*/ 2514569 h 2514569"/>
                <a:gd name="connsiteX1" fmla="*/ 170657 w 4906963"/>
                <a:gd name="connsiteY1" fmla="*/ 2466944 h 2514569"/>
                <a:gd name="connsiteX2" fmla="*/ 208755 w 4906963"/>
                <a:gd name="connsiteY2" fmla="*/ 2464562 h 2514569"/>
                <a:gd name="connsiteX3" fmla="*/ 220661 w 4906963"/>
                <a:gd name="connsiteY3" fmla="*/ 2402651 h 2514569"/>
                <a:gd name="connsiteX4" fmla="*/ 258762 w 4906963"/>
                <a:gd name="connsiteY4" fmla="*/ 2374074 h 2514569"/>
                <a:gd name="connsiteX5" fmla="*/ 296862 w 4906963"/>
                <a:gd name="connsiteY5" fmla="*/ 2369312 h 2514569"/>
                <a:gd name="connsiteX6" fmla="*/ 315912 w 4906963"/>
                <a:gd name="connsiteY6" fmla="*/ 2312161 h 2514569"/>
                <a:gd name="connsiteX7" fmla="*/ 342106 w 4906963"/>
                <a:gd name="connsiteY7" fmla="*/ 2314543 h 2514569"/>
                <a:gd name="connsiteX8" fmla="*/ 546894 w 4906963"/>
                <a:gd name="connsiteY8" fmla="*/ 1850200 h 2514569"/>
                <a:gd name="connsiteX9" fmla="*/ 1761331 w 4906963"/>
                <a:gd name="connsiteY9" fmla="*/ 1333469 h 2514569"/>
                <a:gd name="connsiteX10" fmla="*/ 2092323 w 4906963"/>
                <a:gd name="connsiteY10" fmla="*/ 1212025 h 2514569"/>
                <a:gd name="connsiteX11" fmla="*/ 2299493 w 4906963"/>
                <a:gd name="connsiteY11" fmla="*/ 1071531 h 2514569"/>
                <a:gd name="connsiteX12" fmla="*/ 2439988 w 4906963"/>
                <a:gd name="connsiteY12" fmla="*/ 1004855 h 2514569"/>
                <a:gd name="connsiteX13" fmla="*/ 2659062 w 4906963"/>
                <a:gd name="connsiteY13" fmla="*/ 931036 h 2514569"/>
                <a:gd name="connsiteX14" fmla="*/ 2790031 w 4906963"/>
                <a:gd name="connsiteY14" fmla="*/ 1159637 h 2514569"/>
                <a:gd name="connsiteX15" fmla="*/ 2809081 w 4906963"/>
                <a:gd name="connsiteY15" fmla="*/ 1309656 h 2514569"/>
                <a:gd name="connsiteX16" fmla="*/ 2606674 w 4906963"/>
                <a:gd name="connsiteY16" fmla="*/ 1323944 h 2514569"/>
                <a:gd name="connsiteX17" fmla="*/ 2468562 w 4906963"/>
                <a:gd name="connsiteY17" fmla="*/ 1345374 h 2514569"/>
                <a:gd name="connsiteX18" fmla="*/ 2211387 w 4906963"/>
                <a:gd name="connsiteY18" fmla="*/ 633381 h 2514569"/>
                <a:gd name="connsiteX19" fmla="*/ 1866105 w 4906963"/>
                <a:gd name="connsiteY19" fmla="*/ 904844 h 2514569"/>
                <a:gd name="connsiteX20" fmla="*/ 1363662 w 4906963"/>
                <a:gd name="connsiteY20" fmla="*/ 1002475 h 2514569"/>
                <a:gd name="connsiteX21" fmla="*/ 1104105 w 4906963"/>
                <a:gd name="connsiteY21" fmla="*/ 1164400 h 2514569"/>
                <a:gd name="connsiteX22" fmla="*/ 942166 w 4906963"/>
                <a:gd name="connsiteY22" fmla="*/ 1240632 h 2514569"/>
                <a:gd name="connsiteX23" fmla="*/ 1808941 w 4906963"/>
                <a:gd name="connsiteY23" fmla="*/ 1152525 h 2514569"/>
                <a:gd name="connsiteX24" fmla="*/ 2001822 w 4906963"/>
                <a:gd name="connsiteY24" fmla="*/ 1154905 h 2514569"/>
                <a:gd name="connsiteX25" fmla="*/ 2247092 w 4906963"/>
                <a:gd name="connsiteY25" fmla="*/ 1076325 h 2514569"/>
                <a:gd name="connsiteX26" fmla="*/ 2359010 w 4906963"/>
                <a:gd name="connsiteY26" fmla="*/ 885824 h 2514569"/>
                <a:gd name="connsiteX27" fmla="*/ 2556653 w 4906963"/>
                <a:gd name="connsiteY27" fmla="*/ 976313 h 2514569"/>
                <a:gd name="connsiteX28" fmla="*/ 2666191 w 4906963"/>
                <a:gd name="connsiteY28" fmla="*/ 857250 h 2514569"/>
                <a:gd name="connsiteX29" fmla="*/ 2678097 w 4906963"/>
                <a:gd name="connsiteY29" fmla="*/ 795338 h 2514569"/>
                <a:gd name="connsiteX30" fmla="*/ 2949561 w 4906963"/>
                <a:gd name="connsiteY30" fmla="*/ 666750 h 2514569"/>
                <a:gd name="connsiteX31" fmla="*/ 3180541 w 4906963"/>
                <a:gd name="connsiteY31" fmla="*/ 0 h 2514569"/>
                <a:gd name="connsiteX32" fmla="*/ 3180541 w 4906963"/>
                <a:gd name="connsiteY32" fmla="*/ 92869 h 2514569"/>
                <a:gd name="connsiteX33" fmla="*/ 4906963 w 4906963"/>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397670 w 4757739"/>
                <a:gd name="connsiteY8" fmla="*/ 1850200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419101 w 4757739"/>
                <a:gd name="connsiteY8" fmla="*/ 2009744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242888 w 4757739"/>
                <a:gd name="connsiteY8" fmla="*/ 2259775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83357 w 4757739"/>
                <a:gd name="connsiteY8" fmla="*/ 2071656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83357 w 4757739"/>
                <a:gd name="connsiteY8" fmla="*/ 2071656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83357 w 4757739"/>
                <a:gd name="connsiteY8" fmla="*/ 2071656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364332 w 4757739"/>
                <a:gd name="connsiteY8" fmla="*/ 2112138 h 2514569"/>
                <a:gd name="connsiteX9" fmla="*/ 1612107 w 4757739"/>
                <a:gd name="connsiteY9" fmla="*/ 1333469 h 2514569"/>
                <a:gd name="connsiteX10" fmla="*/ 1943099 w 4757739"/>
                <a:gd name="connsiteY10" fmla="*/ 1212025 h 2514569"/>
                <a:gd name="connsiteX11" fmla="*/ 2150269 w 4757739"/>
                <a:gd name="connsiteY11" fmla="*/ 1071531 h 2514569"/>
                <a:gd name="connsiteX12" fmla="*/ 2290764 w 4757739"/>
                <a:gd name="connsiteY12" fmla="*/ 1004855 h 2514569"/>
                <a:gd name="connsiteX13" fmla="*/ 2509838 w 4757739"/>
                <a:gd name="connsiteY13" fmla="*/ 931036 h 2514569"/>
                <a:gd name="connsiteX14" fmla="*/ 2640807 w 4757739"/>
                <a:gd name="connsiteY14" fmla="*/ 1159637 h 2514569"/>
                <a:gd name="connsiteX15" fmla="*/ 2659857 w 4757739"/>
                <a:gd name="connsiteY15" fmla="*/ 1309656 h 2514569"/>
                <a:gd name="connsiteX16" fmla="*/ 2457450 w 4757739"/>
                <a:gd name="connsiteY16" fmla="*/ 1323944 h 2514569"/>
                <a:gd name="connsiteX17" fmla="*/ 2319338 w 4757739"/>
                <a:gd name="connsiteY17" fmla="*/ 1345374 h 2514569"/>
                <a:gd name="connsiteX18" fmla="*/ 2062163 w 4757739"/>
                <a:gd name="connsiteY18" fmla="*/ 633381 h 2514569"/>
                <a:gd name="connsiteX19" fmla="*/ 1716881 w 4757739"/>
                <a:gd name="connsiteY19" fmla="*/ 904844 h 2514569"/>
                <a:gd name="connsiteX20" fmla="*/ 1214438 w 4757739"/>
                <a:gd name="connsiteY20" fmla="*/ 1002475 h 2514569"/>
                <a:gd name="connsiteX21" fmla="*/ 954881 w 4757739"/>
                <a:gd name="connsiteY21" fmla="*/ 1164400 h 2514569"/>
                <a:gd name="connsiteX22" fmla="*/ 792942 w 4757739"/>
                <a:gd name="connsiteY22" fmla="*/ 1240632 h 2514569"/>
                <a:gd name="connsiteX23" fmla="*/ 1659717 w 4757739"/>
                <a:gd name="connsiteY23" fmla="*/ 1152525 h 2514569"/>
                <a:gd name="connsiteX24" fmla="*/ 1852598 w 4757739"/>
                <a:gd name="connsiteY24" fmla="*/ 1154905 h 2514569"/>
                <a:gd name="connsiteX25" fmla="*/ 2097868 w 4757739"/>
                <a:gd name="connsiteY25" fmla="*/ 1076325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612107 w 4757739"/>
                <a:gd name="connsiteY8" fmla="*/ 1333469 h 2514569"/>
                <a:gd name="connsiteX9" fmla="*/ 1943099 w 4757739"/>
                <a:gd name="connsiteY9" fmla="*/ 1212025 h 2514569"/>
                <a:gd name="connsiteX10" fmla="*/ 2150269 w 4757739"/>
                <a:gd name="connsiteY10" fmla="*/ 1071531 h 2514569"/>
                <a:gd name="connsiteX11" fmla="*/ 2290764 w 4757739"/>
                <a:gd name="connsiteY11" fmla="*/ 1004855 h 2514569"/>
                <a:gd name="connsiteX12" fmla="*/ 2509838 w 4757739"/>
                <a:gd name="connsiteY12" fmla="*/ 931036 h 2514569"/>
                <a:gd name="connsiteX13" fmla="*/ 2640807 w 4757739"/>
                <a:gd name="connsiteY13" fmla="*/ 1159637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635794 w 4757739"/>
                <a:gd name="connsiteY8" fmla="*/ 1790669 h 2514569"/>
                <a:gd name="connsiteX9" fmla="*/ 1943099 w 4757739"/>
                <a:gd name="connsiteY9" fmla="*/ 1212025 h 2514569"/>
                <a:gd name="connsiteX10" fmla="*/ 2150269 w 4757739"/>
                <a:gd name="connsiteY10" fmla="*/ 1071531 h 2514569"/>
                <a:gd name="connsiteX11" fmla="*/ 2290764 w 4757739"/>
                <a:gd name="connsiteY11" fmla="*/ 1004855 h 2514569"/>
                <a:gd name="connsiteX12" fmla="*/ 2509838 w 4757739"/>
                <a:gd name="connsiteY12" fmla="*/ 931036 h 2514569"/>
                <a:gd name="connsiteX13" fmla="*/ 2640807 w 4757739"/>
                <a:gd name="connsiteY13" fmla="*/ 1159637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635794 w 4757739"/>
                <a:gd name="connsiteY8" fmla="*/ 1790669 h 2514569"/>
                <a:gd name="connsiteX9" fmla="*/ 1943099 w 4757739"/>
                <a:gd name="connsiteY9" fmla="*/ 1212025 h 2514569"/>
                <a:gd name="connsiteX10" fmla="*/ 2150269 w 4757739"/>
                <a:gd name="connsiteY10" fmla="*/ 1071531 h 2514569"/>
                <a:gd name="connsiteX11" fmla="*/ 2290764 w 4757739"/>
                <a:gd name="connsiteY11" fmla="*/ 1004855 h 2514569"/>
                <a:gd name="connsiteX12" fmla="*/ 2509838 w 4757739"/>
                <a:gd name="connsiteY12" fmla="*/ 931036 h 2514569"/>
                <a:gd name="connsiteX13" fmla="*/ 2640807 w 4757739"/>
                <a:gd name="connsiteY13" fmla="*/ 1159637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2882 w 4757739"/>
                <a:gd name="connsiteY7" fmla="*/ 2314543 h 2514569"/>
                <a:gd name="connsiteX8" fmla="*/ 183357 w 4757739"/>
                <a:gd name="connsiteY8" fmla="*/ 2133569 h 2514569"/>
                <a:gd name="connsiteX9" fmla="*/ 1943099 w 4757739"/>
                <a:gd name="connsiteY9" fmla="*/ 1212025 h 2514569"/>
                <a:gd name="connsiteX10" fmla="*/ 2150269 w 4757739"/>
                <a:gd name="connsiteY10" fmla="*/ 1071531 h 2514569"/>
                <a:gd name="connsiteX11" fmla="*/ 2290764 w 4757739"/>
                <a:gd name="connsiteY11" fmla="*/ 1004855 h 2514569"/>
                <a:gd name="connsiteX12" fmla="*/ 2509838 w 4757739"/>
                <a:gd name="connsiteY12" fmla="*/ 931036 h 2514569"/>
                <a:gd name="connsiteX13" fmla="*/ 2640807 w 4757739"/>
                <a:gd name="connsiteY13" fmla="*/ 1159637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83357 w 4757739"/>
                <a:gd name="connsiteY7" fmla="*/ 2133569 h 2514569"/>
                <a:gd name="connsiteX8" fmla="*/ 1943099 w 4757739"/>
                <a:gd name="connsiteY8" fmla="*/ 1212025 h 2514569"/>
                <a:gd name="connsiteX9" fmla="*/ 2150269 w 4757739"/>
                <a:gd name="connsiteY9" fmla="*/ 1071531 h 2514569"/>
                <a:gd name="connsiteX10" fmla="*/ 2290764 w 4757739"/>
                <a:gd name="connsiteY10" fmla="*/ 1004855 h 2514569"/>
                <a:gd name="connsiteX11" fmla="*/ 2509838 w 4757739"/>
                <a:gd name="connsiteY11" fmla="*/ 931036 h 2514569"/>
                <a:gd name="connsiteX12" fmla="*/ 2640807 w 4757739"/>
                <a:gd name="connsiteY12" fmla="*/ 1159637 h 2514569"/>
                <a:gd name="connsiteX13" fmla="*/ 2659857 w 4757739"/>
                <a:gd name="connsiteY13" fmla="*/ 1309656 h 2514569"/>
                <a:gd name="connsiteX14" fmla="*/ 2457450 w 4757739"/>
                <a:gd name="connsiteY14" fmla="*/ 1323944 h 2514569"/>
                <a:gd name="connsiteX15" fmla="*/ 2319338 w 4757739"/>
                <a:gd name="connsiteY15" fmla="*/ 1345374 h 2514569"/>
                <a:gd name="connsiteX16" fmla="*/ 2062163 w 4757739"/>
                <a:gd name="connsiteY16" fmla="*/ 633381 h 2514569"/>
                <a:gd name="connsiteX17" fmla="*/ 1716881 w 4757739"/>
                <a:gd name="connsiteY17" fmla="*/ 904844 h 2514569"/>
                <a:gd name="connsiteX18" fmla="*/ 1214438 w 4757739"/>
                <a:gd name="connsiteY18" fmla="*/ 1002475 h 2514569"/>
                <a:gd name="connsiteX19" fmla="*/ 954881 w 4757739"/>
                <a:gd name="connsiteY19" fmla="*/ 1164400 h 2514569"/>
                <a:gd name="connsiteX20" fmla="*/ 792942 w 4757739"/>
                <a:gd name="connsiteY20" fmla="*/ 1240632 h 2514569"/>
                <a:gd name="connsiteX21" fmla="*/ 1659717 w 4757739"/>
                <a:gd name="connsiteY21" fmla="*/ 1152525 h 2514569"/>
                <a:gd name="connsiteX22" fmla="*/ 1852598 w 4757739"/>
                <a:gd name="connsiteY22" fmla="*/ 1154905 h 2514569"/>
                <a:gd name="connsiteX23" fmla="*/ 2097868 w 4757739"/>
                <a:gd name="connsiteY23" fmla="*/ 1076325 h 2514569"/>
                <a:gd name="connsiteX24" fmla="*/ 2209786 w 4757739"/>
                <a:gd name="connsiteY24" fmla="*/ 885824 h 2514569"/>
                <a:gd name="connsiteX25" fmla="*/ 2407429 w 4757739"/>
                <a:gd name="connsiteY25" fmla="*/ 976313 h 2514569"/>
                <a:gd name="connsiteX26" fmla="*/ 2516967 w 4757739"/>
                <a:gd name="connsiteY26" fmla="*/ 857250 h 2514569"/>
                <a:gd name="connsiteX27" fmla="*/ 2528873 w 4757739"/>
                <a:gd name="connsiteY27" fmla="*/ 795338 h 2514569"/>
                <a:gd name="connsiteX28" fmla="*/ 2800337 w 4757739"/>
                <a:gd name="connsiteY28" fmla="*/ 666750 h 2514569"/>
                <a:gd name="connsiteX29" fmla="*/ 3031317 w 4757739"/>
                <a:gd name="connsiteY29" fmla="*/ 0 h 2514569"/>
                <a:gd name="connsiteX30" fmla="*/ 3031317 w 4757739"/>
                <a:gd name="connsiteY30" fmla="*/ 92869 h 2514569"/>
                <a:gd name="connsiteX31" fmla="*/ 4757739 w 4757739"/>
                <a:gd name="connsiteY3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88119 w 4757739"/>
                <a:gd name="connsiteY7" fmla="*/ 2297875 h 2514569"/>
                <a:gd name="connsiteX8" fmla="*/ 1943099 w 4757739"/>
                <a:gd name="connsiteY8" fmla="*/ 1212025 h 2514569"/>
                <a:gd name="connsiteX9" fmla="*/ 2150269 w 4757739"/>
                <a:gd name="connsiteY9" fmla="*/ 1071531 h 2514569"/>
                <a:gd name="connsiteX10" fmla="*/ 2290764 w 4757739"/>
                <a:gd name="connsiteY10" fmla="*/ 1004855 h 2514569"/>
                <a:gd name="connsiteX11" fmla="*/ 2509838 w 4757739"/>
                <a:gd name="connsiteY11" fmla="*/ 931036 h 2514569"/>
                <a:gd name="connsiteX12" fmla="*/ 2640807 w 4757739"/>
                <a:gd name="connsiteY12" fmla="*/ 1159637 h 2514569"/>
                <a:gd name="connsiteX13" fmla="*/ 2659857 w 4757739"/>
                <a:gd name="connsiteY13" fmla="*/ 1309656 h 2514569"/>
                <a:gd name="connsiteX14" fmla="*/ 2457450 w 4757739"/>
                <a:gd name="connsiteY14" fmla="*/ 1323944 h 2514569"/>
                <a:gd name="connsiteX15" fmla="*/ 2319338 w 4757739"/>
                <a:gd name="connsiteY15" fmla="*/ 1345374 h 2514569"/>
                <a:gd name="connsiteX16" fmla="*/ 2062163 w 4757739"/>
                <a:gd name="connsiteY16" fmla="*/ 633381 h 2514569"/>
                <a:gd name="connsiteX17" fmla="*/ 1716881 w 4757739"/>
                <a:gd name="connsiteY17" fmla="*/ 904844 h 2514569"/>
                <a:gd name="connsiteX18" fmla="*/ 1214438 w 4757739"/>
                <a:gd name="connsiteY18" fmla="*/ 1002475 h 2514569"/>
                <a:gd name="connsiteX19" fmla="*/ 954881 w 4757739"/>
                <a:gd name="connsiteY19" fmla="*/ 1164400 h 2514569"/>
                <a:gd name="connsiteX20" fmla="*/ 792942 w 4757739"/>
                <a:gd name="connsiteY20" fmla="*/ 1240632 h 2514569"/>
                <a:gd name="connsiteX21" fmla="*/ 1659717 w 4757739"/>
                <a:gd name="connsiteY21" fmla="*/ 1152525 h 2514569"/>
                <a:gd name="connsiteX22" fmla="*/ 1852598 w 4757739"/>
                <a:gd name="connsiteY22" fmla="*/ 1154905 h 2514569"/>
                <a:gd name="connsiteX23" fmla="*/ 2097868 w 4757739"/>
                <a:gd name="connsiteY23" fmla="*/ 1076325 h 2514569"/>
                <a:gd name="connsiteX24" fmla="*/ 2209786 w 4757739"/>
                <a:gd name="connsiteY24" fmla="*/ 885824 h 2514569"/>
                <a:gd name="connsiteX25" fmla="*/ 2407429 w 4757739"/>
                <a:gd name="connsiteY25" fmla="*/ 976313 h 2514569"/>
                <a:gd name="connsiteX26" fmla="*/ 2516967 w 4757739"/>
                <a:gd name="connsiteY26" fmla="*/ 857250 h 2514569"/>
                <a:gd name="connsiteX27" fmla="*/ 2528873 w 4757739"/>
                <a:gd name="connsiteY27" fmla="*/ 795338 h 2514569"/>
                <a:gd name="connsiteX28" fmla="*/ 2800337 w 4757739"/>
                <a:gd name="connsiteY28" fmla="*/ 666750 h 2514569"/>
                <a:gd name="connsiteX29" fmla="*/ 3031317 w 4757739"/>
                <a:gd name="connsiteY29" fmla="*/ 0 h 2514569"/>
                <a:gd name="connsiteX30" fmla="*/ 3031317 w 4757739"/>
                <a:gd name="connsiteY30" fmla="*/ 92869 h 2514569"/>
                <a:gd name="connsiteX31" fmla="*/ 4757739 w 4757739"/>
                <a:gd name="connsiteY3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43099 w 4757739"/>
                <a:gd name="connsiteY8" fmla="*/ 1212025 h 2514569"/>
                <a:gd name="connsiteX9" fmla="*/ 2150269 w 4757739"/>
                <a:gd name="connsiteY9" fmla="*/ 1071531 h 2514569"/>
                <a:gd name="connsiteX10" fmla="*/ 2290764 w 4757739"/>
                <a:gd name="connsiteY10" fmla="*/ 1004855 h 2514569"/>
                <a:gd name="connsiteX11" fmla="*/ 2509838 w 4757739"/>
                <a:gd name="connsiteY11" fmla="*/ 931036 h 2514569"/>
                <a:gd name="connsiteX12" fmla="*/ 2640807 w 4757739"/>
                <a:gd name="connsiteY12" fmla="*/ 1159637 h 2514569"/>
                <a:gd name="connsiteX13" fmla="*/ 2659857 w 4757739"/>
                <a:gd name="connsiteY13" fmla="*/ 1309656 h 2514569"/>
                <a:gd name="connsiteX14" fmla="*/ 2457450 w 4757739"/>
                <a:gd name="connsiteY14" fmla="*/ 1323944 h 2514569"/>
                <a:gd name="connsiteX15" fmla="*/ 2319338 w 4757739"/>
                <a:gd name="connsiteY15" fmla="*/ 1345374 h 2514569"/>
                <a:gd name="connsiteX16" fmla="*/ 2062163 w 4757739"/>
                <a:gd name="connsiteY16" fmla="*/ 633381 h 2514569"/>
                <a:gd name="connsiteX17" fmla="*/ 1716881 w 4757739"/>
                <a:gd name="connsiteY17" fmla="*/ 904844 h 2514569"/>
                <a:gd name="connsiteX18" fmla="*/ 1214438 w 4757739"/>
                <a:gd name="connsiteY18" fmla="*/ 1002475 h 2514569"/>
                <a:gd name="connsiteX19" fmla="*/ 954881 w 4757739"/>
                <a:gd name="connsiteY19" fmla="*/ 1164400 h 2514569"/>
                <a:gd name="connsiteX20" fmla="*/ 792942 w 4757739"/>
                <a:gd name="connsiteY20" fmla="*/ 1240632 h 2514569"/>
                <a:gd name="connsiteX21" fmla="*/ 1659717 w 4757739"/>
                <a:gd name="connsiteY21" fmla="*/ 1152525 h 2514569"/>
                <a:gd name="connsiteX22" fmla="*/ 1852598 w 4757739"/>
                <a:gd name="connsiteY22" fmla="*/ 1154905 h 2514569"/>
                <a:gd name="connsiteX23" fmla="*/ 2097868 w 4757739"/>
                <a:gd name="connsiteY23" fmla="*/ 1076325 h 2514569"/>
                <a:gd name="connsiteX24" fmla="*/ 2209786 w 4757739"/>
                <a:gd name="connsiteY24" fmla="*/ 885824 h 2514569"/>
                <a:gd name="connsiteX25" fmla="*/ 2407429 w 4757739"/>
                <a:gd name="connsiteY25" fmla="*/ 976313 h 2514569"/>
                <a:gd name="connsiteX26" fmla="*/ 2516967 w 4757739"/>
                <a:gd name="connsiteY26" fmla="*/ 857250 h 2514569"/>
                <a:gd name="connsiteX27" fmla="*/ 2528873 w 4757739"/>
                <a:gd name="connsiteY27" fmla="*/ 795338 h 2514569"/>
                <a:gd name="connsiteX28" fmla="*/ 2800337 w 4757739"/>
                <a:gd name="connsiteY28" fmla="*/ 666750 h 2514569"/>
                <a:gd name="connsiteX29" fmla="*/ 3031317 w 4757739"/>
                <a:gd name="connsiteY29" fmla="*/ 0 h 2514569"/>
                <a:gd name="connsiteX30" fmla="*/ 3031317 w 4757739"/>
                <a:gd name="connsiteY30" fmla="*/ 92869 h 2514569"/>
                <a:gd name="connsiteX31" fmla="*/ 4757739 w 4757739"/>
                <a:gd name="connsiteY3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7643 w 4757739"/>
                <a:gd name="connsiteY8" fmla="*/ 2295494 h 2514569"/>
                <a:gd name="connsiteX9" fmla="*/ 2150269 w 4757739"/>
                <a:gd name="connsiteY9" fmla="*/ 1071531 h 2514569"/>
                <a:gd name="connsiteX10" fmla="*/ 2290764 w 4757739"/>
                <a:gd name="connsiteY10" fmla="*/ 1004855 h 2514569"/>
                <a:gd name="connsiteX11" fmla="*/ 2509838 w 4757739"/>
                <a:gd name="connsiteY11" fmla="*/ 931036 h 2514569"/>
                <a:gd name="connsiteX12" fmla="*/ 2640807 w 4757739"/>
                <a:gd name="connsiteY12" fmla="*/ 1159637 h 2514569"/>
                <a:gd name="connsiteX13" fmla="*/ 2659857 w 4757739"/>
                <a:gd name="connsiteY13" fmla="*/ 1309656 h 2514569"/>
                <a:gd name="connsiteX14" fmla="*/ 2457450 w 4757739"/>
                <a:gd name="connsiteY14" fmla="*/ 1323944 h 2514569"/>
                <a:gd name="connsiteX15" fmla="*/ 2319338 w 4757739"/>
                <a:gd name="connsiteY15" fmla="*/ 1345374 h 2514569"/>
                <a:gd name="connsiteX16" fmla="*/ 2062163 w 4757739"/>
                <a:gd name="connsiteY16" fmla="*/ 633381 h 2514569"/>
                <a:gd name="connsiteX17" fmla="*/ 1716881 w 4757739"/>
                <a:gd name="connsiteY17" fmla="*/ 904844 h 2514569"/>
                <a:gd name="connsiteX18" fmla="*/ 1214438 w 4757739"/>
                <a:gd name="connsiteY18" fmla="*/ 1002475 h 2514569"/>
                <a:gd name="connsiteX19" fmla="*/ 954881 w 4757739"/>
                <a:gd name="connsiteY19" fmla="*/ 1164400 h 2514569"/>
                <a:gd name="connsiteX20" fmla="*/ 792942 w 4757739"/>
                <a:gd name="connsiteY20" fmla="*/ 1240632 h 2514569"/>
                <a:gd name="connsiteX21" fmla="*/ 1659717 w 4757739"/>
                <a:gd name="connsiteY21" fmla="*/ 1152525 h 2514569"/>
                <a:gd name="connsiteX22" fmla="*/ 1852598 w 4757739"/>
                <a:gd name="connsiteY22" fmla="*/ 1154905 h 2514569"/>
                <a:gd name="connsiteX23" fmla="*/ 2097868 w 4757739"/>
                <a:gd name="connsiteY23" fmla="*/ 1076325 h 2514569"/>
                <a:gd name="connsiteX24" fmla="*/ 2209786 w 4757739"/>
                <a:gd name="connsiteY24" fmla="*/ 885824 h 2514569"/>
                <a:gd name="connsiteX25" fmla="*/ 2407429 w 4757739"/>
                <a:gd name="connsiteY25" fmla="*/ 976313 h 2514569"/>
                <a:gd name="connsiteX26" fmla="*/ 2516967 w 4757739"/>
                <a:gd name="connsiteY26" fmla="*/ 857250 h 2514569"/>
                <a:gd name="connsiteX27" fmla="*/ 2528873 w 4757739"/>
                <a:gd name="connsiteY27" fmla="*/ 795338 h 2514569"/>
                <a:gd name="connsiteX28" fmla="*/ 2800337 w 4757739"/>
                <a:gd name="connsiteY28" fmla="*/ 666750 h 2514569"/>
                <a:gd name="connsiteX29" fmla="*/ 3031317 w 4757739"/>
                <a:gd name="connsiteY29" fmla="*/ 0 h 2514569"/>
                <a:gd name="connsiteX30" fmla="*/ 3031317 w 4757739"/>
                <a:gd name="connsiteY30" fmla="*/ 92869 h 2514569"/>
                <a:gd name="connsiteX31" fmla="*/ 4757739 w 4757739"/>
                <a:gd name="connsiteY3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150269 w 4757739"/>
                <a:gd name="connsiteY9" fmla="*/ 1071531 h 2514569"/>
                <a:gd name="connsiteX10" fmla="*/ 2290764 w 4757739"/>
                <a:gd name="connsiteY10" fmla="*/ 1004855 h 2514569"/>
                <a:gd name="connsiteX11" fmla="*/ 2509838 w 4757739"/>
                <a:gd name="connsiteY11" fmla="*/ 931036 h 2514569"/>
                <a:gd name="connsiteX12" fmla="*/ 2640807 w 4757739"/>
                <a:gd name="connsiteY12" fmla="*/ 1159637 h 2514569"/>
                <a:gd name="connsiteX13" fmla="*/ 2659857 w 4757739"/>
                <a:gd name="connsiteY13" fmla="*/ 1309656 h 2514569"/>
                <a:gd name="connsiteX14" fmla="*/ 2457450 w 4757739"/>
                <a:gd name="connsiteY14" fmla="*/ 1323944 h 2514569"/>
                <a:gd name="connsiteX15" fmla="*/ 2319338 w 4757739"/>
                <a:gd name="connsiteY15" fmla="*/ 1345374 h 2514569"/>
                <a:gd name="connsiteX16" fmla="*/ 2062163 w 4757739"/>
                <a:gd name="connsiteY16" fmla="*/ 633381 h 2514569"/>
                <a:gd name="connsiteX17" fmla="*/ 1716881 w 4757739"/>
                <a:gd name="connsiteY17" fmla="*/ 904844 h 2514569"/>
                <a:gd name="connsiteX18" fmla="*/ 1214438 w 4757739"/>
                <a:gd name="connsiteY18" fmla="*/ 1002475 h 2514569"/>
                <a:gd name="connsiteX19" fmla="*/ 954881 w 4757739"/>
                <a:gd name="connsiteY19" fmla="*/ 1164400 h 2514569"/>
                <a:gd name="connsiteX20" fmla="*/ 792942 w 4757739"/>
                <a:gd name="connsiteY20" fmla="*/ 1240632 h 2514569"/>
                <a:gd name="connsiteX21" fmla="*/ 1659717 w 4757739"/>
                <a:gd name="connsiteY21" fmla="*/ 1152525 h 2514569"/>
                <a:gd name="connsiteX22" fmla="*/ 1852598 w 4757739"/>
                <a:gd name="connsiteY22" fmla="*/ 1154905 h 2514569"/>
                <a:gd name="connsiteX23" fmla="*/ 2097868 w 4757739"/>
                <a:gd name="connsiteY23" fmla="*/ 1076325 h 2514569"/>
                <a:gd name="connsiteX24" fmla="*/ 2209786 w 4757739"/>
                <a:gd name="connsiteY24" fmla="*/ 885824 h 2514569"/>
                <a:gd name="connsiteX25" fmla="*/ 2407429 w 4757739"/>
                <a:gd name="connsiteY25" fmla="*/ 976313 h 2514569"/>
                <a:gd name="connsiteX26" fmla="*/ 2516967 w 4757739"/>
                <a:gd name="connsiteY26" fmla="*/ 857250 h 2514569"/>
                <a:gd name="connsiteX27" fmla="*/ 2528873 w 4757739"/>
                <a:gd name="connsiteY27" fmla="*/ 795338 h 2514569"/>
                <a:gd name="connsiteX28" fmla="*/ 2800337 w 4757739"/>
                <a:gd name="connsiteY28" fmla="*/ 666750 h 2514569"/>
                <a:gd name="connsiteX29" fmla="*/ 3031317 w 4757739"/>
                <a:gd name="connsiteY29" fmla="*/ 0 h 2514569"/>
                <a:gd name="connsiteX30" fmla="*/ 3031317 w 4757739"/>
                <a:gd name="connsiteY30" fmla="*/ 92869 h 2514569"/>
                <a:gd name="connsiteX31" fmla="*/ 4757739 w 4757739"/>
                <a:gd name="connsiteY3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150269 w 4757739"/>
                <a:gd name="connsiteY10" fmla="*/ 1071531 h 2514569"/>
                <a:gd name="connsiteX11" fmla="*/ 2290764 w 4757739"/>
                <a:gd name="connsiteY11" fmla="*/ 1004855 h 2514569"/>
                <a:gd name="connsiteX12" fmla="*/ 2509838 w 4757739"/>
                <a:gd name="connsiteY12" fmla="*/ 931036 h 2514569"/>
                <a:gd name="connsiteX13" fmla="*/ 2640807 w 4757739"/>
                <a:gd name="connsiteY13" fmla="*/ 1159637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290764 w 4757739"/>
                <a:gd name="connsiteY11" fmla="*/ 1004855 h 2514569"/>
                <a:gd name="connsiteX12" fmla="*/ 2509838 w 4757739"/>
                <a:gd name="connsiteY12" fmla="*/ 931036 h 2514569"/>
                <a:gd name="connsiteX13" fmla="*/ 2640807 w 4757739"/>
                <a:gd name="connsiteY13" fmla="*/ 1159637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509838 w 4757739"/>
                <a:gd name="connsiteY12" fmla="*/ 931036 h 2514569"/>
                <a:gd name="connsiteX13" fmla="*/ 2640807 w 4757739"/>
                <a:gd name="connsiteY13" fmla="*/ 1159637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2640807 w 4757739"/>
                <a:gd name="connsiteY13" fmla="*/ 1159637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8138 w 4757739"/>
                <a:gd name="connsiteY13" fmla="*/ 2228818 h 2514569"/>
                <a:gd name="connsiteX14" fmla="*/ 2659857 w 4757739"/>
                <a:gd name="connsiteY14" fmla="*/ 1309656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8138 w 4757739"/>
                <a:gd name="connsiteY13" fmla="*/ 2228818 h 2514569"/>
                <a:gd name="connsiteX14" fmla="*/ 347663 w 4757739"/>
                <a:gd name="connsiteY14" fmla="*/ 2193100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2457450 w 4757739"/>
                <a:gd name="connsiteY15" fmla="*/ 1323944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2319338 w 4757739"/>
                <a:gd name="connsiteY16" fmla="*/ 1345374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0526 w 4757739"/>
                <a:gd name="connsiteY16" fmla="*/ 2131187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2062163 w 4757739"/>
                <a:gd name="connsiteY17" fmla="*/ 633381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750095 w 4757739"/>
                <a:gd name="connsiteY17" fmla="*/ 1869250 h 2514569"/>
                <a:gd name="connsiteX18" fmla="*/ 1716881 w 4757739"/>
                <a:gd name="connsiteY18" fmla="*/ 904844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750095 w 4757739"/>
                <a:gd name="connsiteY17" fmla="*/ 1869250 h 2514569"/>
                <a:gd name="connsiteX18" fmla="*/ 1054893 w 4757739"/>
                <a:gd name="connsiteY18" fmla="*/ 1671606 h 2514569"/>
                <a:gd name="connsiteX19" fmla="*/ 1214438 w 4757739"/>
                <a:gd name="connsiteY19" fmla="*/ 1002475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750095 w 4757739"/>
                <a:gd name="connsiteY17" fmla="*/ 1869250 h 2514569"/>
                <a:gd name="connsiteX18" fmla="*/ 1054893 w 4757739"/>
                <a:gd name="connsiteY18" fmla="*/ 1671606 h 2514569"/>
                <a:gd name="connsiteX19" fmla="*/ 1214438 w 4757739"/>
                <a:gd name="connsiteY19" fmla="*/ 1583500 h 2514569"/>
                <a:gd name="connsiteX20" fmla="*/ 954881 w 4757739"/>
                <a:gd name="connsiteY20" fmla="*/ 11644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750095 w 4757739"/>
                <a:gd name="connsiteY17" fmla="*/ 1869250 h 2514569"/>
                <a:gd name="connsiteX18" fmla="*/ 1054893 w 4757739"/>
                <a:gd name="connsiteY18" fmla="*/ 1671606 h 2514569"/>
                <a:gd name="connsiteX19" fmla="*/ 1214438 w 4757739"/>
                <a:gd name="connsiteY19" fmla="*/ 1583500 h 2514569"/>
                <a:gd name="connsiteX20" fmla="*/ 1328738 w 4757739"/>
                <a:gd name="connsiteY20" fmla="*/ 15073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1054893 w 4757739"/>
                <a:gd name="connsiteY18" fmla="*/ 1671606 h 2514569"/>
                <a:gd name="connsiteX19" fmla="*/ 1214438 w 4757739"/>
                <a:gd name="connsiteY19" fmla="*/ 1583500 h 2514569"/>
                <a:gd name="connsiteX20" fmla="*/ 1328738 w 4757739"/>
                <a:gd name="connsiteY20" fmla="*/ 15073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47675 w 4757739"/>
                <a:gd name="connsiteY18" fmla="*/ 2112137 h 2514569"/>
                <a:gd name="connsiteX19" fmla="*/ 1214438 w 4757739"/>
                <a:gd name="connsiteY19" fmla="*/ 1583500 h 2514569"/>
                <a:gd name="connsiteX20" fmla="*/ 1328738 w 4757739"/>
                <a:gd name="connsiteY20" fmla="*/ 15073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47675 w 4757739"/>
                <a:gd name="connsiteY18" fmla="*/ 2112137 h 2514569"/>
                <a:gd name="connsiteX19" fmla="*/ 490538 w 4757739"/>
                <a:gd name="connsiteY19" fmla="*/ 2052606 h 2514569"/>
                <a:gd name="connsiteX20" fmla="*/ 1328738 w 4757739"/>
                <a:gd name="connsiteY20" fmla="*/ 15073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1328738 w 4757739"/>
                <a:gd name="connsiteY20" fmla="*/ 1507300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45307 w 4757739"/>
                <a:gd name="connsiteY20" fmla="*/ 2009744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792942 w 4757739"/>
                <a:gd name="connsiteY21" fmla="*/ 1240632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1659717 w 4757739"/>
                <a:gd name="connsiteY22" fmla="*/ 1152525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1852598 w 4757739"/>
                <a:gd name="connsiteY23" fmla="*/ 1154905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2097868 w 4757739"/>
                <a:gd name="connsiteY24" fmla="*/ 1076325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2209786 w 4757739"/>
                <a:gd name="connsiteY25" fmla="*/ 885824 h 2514569"/>
                <a:gd name="connsiteX26" fmla="*/ 2407429 w 4757739"/>
                <a:gd name="connsiteY26" fmla="*/ 976313 h 2514569"/>
                <a:gd name="connsiteX27" fmla="*/ 2516967 w 4757739"/>
                <a:gd name="connsiteY27" fmla="*/ 857250 h 2514569"/>
                <a:gd name="connsiteX28" fmla="*/ 2528873 w 4757739"/>
                <a:gd name="connsiteY28" fmla="*/ 795338 h 2514569"/>
                <a:gd name="connsiteX29" fmla="*/ 2800337 w 4757739"/>
                <a:gd name="connsiteY29" fmla="*/ 666750 h 2514569"/>
                <a:gd name="connsiteX30" fmla="*/ 3031317 w 4757739"/>
                <a:gd name="connsiteY30" fmla="*/ 0 h 2514569"/>
                <a:gd name="connsiteX31" fmla="*/ 3031317 w 4757739"/>
                <a:gd name="connsiteY31" fmla="*/ 92869 h 2514569"/>
                <a:gd name="connsiteX32" fmla="*/ 4757739 w 4757739"/>
                <a:gd name="connsiteY3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1395398 w 4757739"/>
                <a:gd name="connsiteY25" fmla="*/ 1440652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833423 w 4757739"/>
                <a:gd name="connsiteY25" fmla="*/ 1857370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2209786 w 4757739"/>
                <a:gd name="connsiteY26" fmla="*/ 885824 h 2514569"/>
                <a:gd name="connsiteX27" fmla="*/ 2407429 w 4757739"/>
                <a:gd name="connsiteY27" fmla="*/ 976313 h 2514569"/>
                <a:gd name="connsiteX28" fmla="*/ 2516967 w 4757739"/>
                <a:gd name="connsiteY28" fmla="*/ 857250 h 2514569"/>
                <a:gd name="connsiteX29" fmla="*/ 2528873 w 4757739"/>
                <a:gd name="connsiteY29" fmla="*/ 795338 h 2514569"/>
                <a:gd name="connsiteX30" fmla="*/ 2800337 w 4757739"/>
                <a:gd name="connsiteY30" fmla="*/ 666750 h 2514569"/>
                <a:gd name="connsiteX31" fmla="*/ 3031317 w 4757739"/>
                <a:gd name="connsiteY31" fmla="*/ 0 h 2514569"/>
                <a:gd name="connsiteX32" fmla="*/ 3031317 w 4757739"/>
                <a:gd name="connsiteY32" fmla="*/ 92869 h 2514569"/>
                <a:gd name="connsiteX33" fmla="*/ 4757739 w 4757739"/>
                <a:gd name="connsiteY3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1390635 w 4757739"/>
                <a:gd name="connsiteY26" fmla="*/ 1435890 h 2514569"/>
                <a:gd name="connsiteX27" fmla="*/ 2209786 w 4757739"/>
                <a:gd name="connsiteY27" fmla="*/ 885824 h 2514569"/>
                <a:gd name="connsiteX28" fmla="*/ 2407429 w 4757739"/>
                <a:gd name="connsiteY28" fmla="*/ 976313 h 2514569"/>
                <a:gd name="connsiteX29" fmla="*/ 2516967 w 4757739"/>
                <a:gd name="connsiteY29" fmla="*/ 857250 h 2514569"/>
                <a:gd name="connsiteX30" fmla="*/ 2528873 w 4757739"/>
                <a:gd name="connsiteY30" fmla="*/ 795338 h 2514569"/>
                <a:gd name="connsiteX31" fmla="*/ 2800337 w 4757739"/>
                <a:gd name="connsiteY31" fmla="*/ 666750 h 2514569"/>
                <a:gd name="connsiteX32" fmla="*/ 3031317 w 4757739"/>
                <a:gd name="connsiteY32" fmla="*/ 0 h 2514569"/>
                <a:gd name="connsiteX33" fmla="*/ 3031317 w 4757739"/>
                <a:gd name="connsiteY33" fmla="*/ 92869 h 2514569"/>
                <a:gd name="connsiteX34" fmla="*/ 4757739 w 4757739"/>
                <a:gd name="connsiteY3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788178 w 4757739"/>
                <a:gd name="connsiteY26" fmla="*/ 1854990 h 2514569"/>
                <a:gd name="connsiteX27" fmla="*/ 2209786 w 4757739"/>
                <a:gd name="connsiteY27" fmla="*/ 885824 h 2514569"/>
                <a:gd name="connsiteX28" fmla="*/ 2407429 w 4757739"/>
                <a:gd name="connsiteY28" fmla="*/ 976313 h 2514569"/>
                <a:gd name="connsiteX29" fmla="*/ 2516967 w 4757739"/>
                <a:gd name="connsiteY29" fmla="*/ 857250 h 2514569"/>
                <a:gd name="connsiteX30" fmla="*/ 2528873 w 4757739"/>
                <a:gd name="connsiteY30" fmla="*/ 795338 h 2514569"/>
                <a:gd name="connsiteX31" fmla="*/ 2800337 w 4757739"/>
                <a:gd name="connsiteY31" fmla="*/ 666750 h 2514569"/>
                <a:gd name="connsiteX32" fmla="*/ 3031317 w 4757739"/>
                <a:gd name="connsiteY32" fmla="*/ 0 h 2514569"/>
                <a:gd name="connsiteX33" fmla="*/ 3031317 w 4757739"/>
                <a:gd name="connsiteY33" fmla="*/ 92869 h 2514569"/>
                <a:gd name="connsiteX34" fmla="*/ 4757739 w 4757739"/>
                <a:gd name="connsiteY3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778653 w 4757739"/>
                <a:gd name="connsiteY26" fmla="*/ 1881183 h 2514569"/>
                <a:gd name="connsiteX27" fmla="*/ 2209786 w 4757739"/>
                <a:gd name="connsiteY27" fmla="*/ 885824 h 2514569"/>
                <a:gd name="connsiteX28" fmla="*/ 2407429 w 4757739"/>
                <a:gd name="connsiteY28" fmla="*/ 976313 h 2514569"/>
                <a:gd name="connsiteX29" fmla="*/ 2516967 w 4757739"/>
                <a:gd name="connsiteY29" fmla="*/ 857250 h 2514569"/>
                <a:gd name="connsiteX30" fmla="*/ 2528873 w 4757739"/>
                <a:gd name="connsiteY30" fmla="*/ 795338 h 2514569"/>
                <a:gd name="connsiteX31" fmla="*/ 2800337 w 4757739"/>
                <a:gd name="connsiteY31" fmla="*/ 666750 h 2514569"/>
                <a:gd name="connsiteX32" fmla="*/ 3031317 w 4757739"/>
                <a:gd name="connsiteY32" fmla="*/ 0 h 2514569"/>
                <a:gd name="connsiteX33" fmla="*/ 3031317 w 4757739"/>
                <a:gd name="connsiteY33" fmla="*/ 92869 h 2514569"/>
                <a:gd name="connsiteX34" fmla="*/ 4757739 w 4757739"/>
                <a:gd name="connsiteY3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2209786 w 4757739"/>
                <a:gd name="connsiteY27" fmla="*/ 885824 h 2514569"/>
                <a:gd name="connsiteX28" fmla="*/ 2407429 w 4757739"/>
                <a:gd name="connsiteY28" fmla="*/ 976313 h 2514569"/>
                <a:gd name="connsiteX29" fmla="*/ 2516967 w 4757739"/>
                <a:gd name="connsiteY29" fmla="*/ 857250 h 2514569"/>
                <a:gd name="connsiteX30" fmla="*/ 2528873 w 4757739"/>
                <a:gd name="connsiteY30" fmla="*/ 795338 h 2514569"/>
                <a:gd name="connsiteX31" fmla="*/ 2800337 w 4757739"/>
                <a:gd name="connsiteY31" fmla="*/ 666750 h 2514569"/>
                <a:gd name="connsiteX32" fmla="*/ 3031317 w 4757739"/>
                <a:gd name="connsiteY32" fmla="*/ 0 h 2514569"/>
                <a:gd name="connsiteX33" fmla="*/ 3031317 w 4757739"/>
                <a:gd name="connsiteY33" fmla="*/ 92869 h 2514569"/>
                <a:gd name="connsiteX34" fmla="*/ 4757739 w 4757739"/>
                <a:gd name="connsiteY3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921529 w 4757739"/>
                <a:gd name="connsiteY27" fmla="*/ 1795459 h 2514569"/>
                <a:gd name="connsiteX28" fmla="*/ 2209786 w 4757739"/>
                <a:gd name="connsiteY28" fmla="*/ 885824 h 2514569"/>
                <a:gd name="connsiteX29" fmla="*/ 2407429 w 4757739"/>
                <a:gd name="connsiteY29" fmla="*/ 976313 h 2514569"/>
                <a:gd name="connsiteX30" fmla="*/ 2516967 w 4757739"/>
                <a:gd name="connsiteY30" fmla="*/ 857250 h 2514569"/>
                <a:gd name="connsiteX31" fmla="*/ 2528873 w 4757739"/>
                <a:gd name="connsiteY31" fmla="*/ 795338 h 2514569"/>
                <a:gd name="connsiteX32" fmla="*/ 2800337 w 4757739"/>
                <a:gd name="connsiteY32" fmla="*/ 666750 h 2514569"/>
                <a:gd name="connsiteX33" fmla="*/ 3031317 w 4757739"/>
                <a:gd name="connsiteY33" fmla="*/ 0 h 2514569"/>
                <a:gd name="connsiteX34" fmla="*/ 3031317 w 4757739"/>
                <a:gd name="connsiteY34" fmla="*/ 92869 h 2514569"/>
                <a:gd name="connsiteX35" fmla="*/ 4757739 w 4757739"/>
                <a:gd name="connsiteY3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2209786 w 4757739"/>
                <a:gd name="connsiteY28" fmla="*/ 885824 h 2514569"/>
                <a:gd name="connsiteX29" fmla="*/ 2407429 w 4757739"/>
                <a:gd name="connsiteY29" fmla="*/ 976313 h 2514569"/>
                <a:gd name="connsiteX30" fmla="*/ 2516967 w 4757739"/>
                <a:gd name="connsiteY30" fmla="*/ 857250 h 2514569"/>
                <a:gd name="connsiteX31" fmla="*/ 2528873 w 4757739"/>
                <a:gd name="connsiteY31" fmla="*/ 795338 h 2514569"/>
                <a:gd name="connsiteX32" fmla="*/ 2800337 w 4757739"/>
                <a:gd name="connsiteY32" fmla="*/ 666750 h 2514569"/>
                <a:gd name="connsiteX33" fmla="*/ 3031317 w 4757739"/>
                <a:gd name="connsiteY33" fmla="*/ 0 h 2514569"/>
                <a:gd name="connsiteX34" fmla="*/ 3031317 w 4757739"/>
                <a:gd name="connsiteY34" fmla="*/ 92869 h 2514569"/>
                <a:gd name="connsiteX35" fmla="*/ 4757739 w 4757739"/>
                <a:gd name="connsiteY3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14386 w 4757739"/>
                <a:gd name="connsiteY28" fmla="*/ 1824036 h 2514569"/>
                <a:gd name="connsiteX29" fmla="*/ 2407429 w 4757739"/>
                <a:gd name="connsiteY29" fmla="*/ 976313 h 2514569"/>
                <a:gd name="connsiteX30" fmla="*/ 2516967 w 4757739"/>
                <a:gd name="connsiteY30" fmla="*/ 857250 h 2514569"/>
                <a:gd name="connsiteX31" fmla="*/ 2528873 w 4757739"/>
                <a:gd name="connsiteY31" fmla="*/ 795338 h 2514569"/>
                <a:gd name="connsiteX32" fmla="*/ 2800337 w 4757739"/>
                <a:gd name="connsiteY32" fmla="*/ 666750 h 2514569"/>
                <a:gd name="connsiteX33" fmla="*/ 3031317 w 4757739"/>
                <a:gd name="connsiteY33" fmla="*/ 0 h 2514569"/>
                <a:gd name="connsiteX34" fmla="*/ 3031317 w 4757739"/>
                <a:gd name="connsiteY34" fmla="*/ 92869 h 2514569"/>
                <a:gd name="connsiteX35" fmla="*/ 4757739 w 4757739"/>
                <a:gd name="connsiteY3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14386 w 4757739"/>
                <a:gd name="connsiteY28" fmla="*/ 1824036 h 2514569"/>
                <a:gd name="connsiteX29" fmla="*/ 1064404 w 4757739"/>
                <a:gd name="connsiteY29" fmla="*/ 1745452 h 2514569"/>
                <a:gd name="connsiteX30" fmla="*/ 2407429 w 4757739"/>
                <a:gd name="connsiteY30" fmla="*/ 976313 h 2514569"/>
                <a:gd name="connsiteX31" fmla="*/ 2516967 w 4757739"/>
                <a:gd name="connsiteY31" fmla="*/ 857250 h 2514569"/>
                <a:gd name="connsiteX32" fmla="*/ 2528873 w 4757739"/>
                <a:gd name="connsiteY32" fmla="*/ 795338 h 2514569"/>
                <a:gd name="connsiteX33" fmla="*/ 2800337 w 4757739"/>
                <a:gd name="connsiteY33" fmla="*/ 666750 h 2514569"/>
                <a:gd name="connsiteX34" fmla="*/ 3031317 w 4757739"/>
                <a:gd name="connsiteY34" fmla="*/ 0 h 2514569"/>
                <a:gd name="connsiteX35" fmla="*/ 3031317 w 4757739"/>
                <a:gd name="connsiteY35" fmla="*/ 92869 h 2514569"/>
                <a:gd name="connsiteX36" fmla="*/ 4757739 w 4757739"/>
                <a:gd name="connsiteY36"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14386 w 4757739"/>
                <a:gd name="connsiteY28" fmla="*/ 1824036 h 2514569"/>
                <a:gd name="connsiteX29" fmla="*/ 916767 w 4757739"/>
                <a:gd name="connsiteY29" fmla="*/ 1788314 h 2514569"/>
                <a:gd name="connsiteX30" fmla="*/ 2407429 w 4757739"/>
                <a:gd name="connsiteY30" fmla="*/ 976313 h 2514569"/>
                <a:gd name="connsiteX31" fmla="*/ 2516967 w 4757739"/>
                <a:gd name="connsiteY31" fmla="*/ 857250 h 2514569"/>
                <a:gd name="connsiteX32" fmla="*/ 2528873 w 4757739"/>
                <a:gd name="connsiteY32" fmla="*/ 795338 h 2514569"/>
                <a:gd name="connsiteX33" fmla="*/ 2800337 w 4757739"/>
                <a:gd name="connsiteY33" fmla="*/ 666750 h 2514569"/>
                <a:gd name="connsiteX34" fmla="*/ 3031317 w 4757739"/>
                <a:gd name="connsiteY34" fmla="*/ 0 h 2514569"/>
                <a:gd name="connsiteX35" fmla="*/ 3031317 w 4757739"/>
                <a:gd name="connsiteY35" fmla="*/ 92869 h 2514569"/>
                <a:gd name="connsiteX36" fmla="*/ 4757739 w 4757739"/>
                <a:gd name="connsiteY36"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2407429 w 4757739"/>
                <a:gd name="connsiteY30" fmla="*/ 976313 h 2514569"/>
                <a:gd name="connsiteX31" fmla="*/ 2516967 w 4757739"/>
                <a:gd name="connsiteY31" fmla="*/ 857250 h 2514569"/>
                <a:gd name="connsiteX32" fmla="*/ 2528873 w 4757739"/>
                <a:gd name="connsiteY32" fmla="*/ 795338 h 2514569"/>
                <a:gd name="connsiteX33" fmla="*/ 2800337 w 4757739"/>
                <a:gd name="connsiteY33" fmla="*/ 666750 h 2514569"/>
                <a:gd name="connsiteX34" fmla="*/ 3031317 w 4757739"/>
                <a:gd name="connsiteY34" fmla="*/ 0 h 2514569"/>
                <a:gd name="connsiteX35" fmla="*/ 3031317 w 4757739"/>
                <a:gd name="connsiteY35" fmla="*/ 92869 h 2514569"/>
                <a:gd name="connsiteX36" fmla="*/ 4757739 w 4757739"/>
                <a:gd name="connsiteY36"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1021541 w 4757739"/>
                <a:gd name="connsiteY30" fmla="*/ 1735927 h 2514569"/>
                <a:gd name="connsiteX31" fmla="*/ 2407429 w 4757739"/>
                <a:gd name="connsiteY31" fmla="*/ 976313 h 2514569"/>
                <a:gd name="connsiteX32" fmla="*/ 2516967 w 4757739"/>
                <a:gd name="connsiteY32" fmla="*/ 857250 h 2514569"/>
                <a:gd name="connsiteX33" fmla="*/ 2528873 w 4757739"/>
                <a:gd name="connsiteY33" fmla="*/ 795338 h 2514569"/>
                <a:gd name="connsiteX34" fmla="*/ 2800337 w 4757739"/>
                <a:gd name="connsiteY34" fmla="*/ 666750 h 2514569"/>
                <a:gd name="connsiteX35" fmla="*/ 3031317 w 4757739"/>
                <a:gd name="connsiteY35" fmla="*/ 0 h 2514569"/>
                <a:gd name="connsiteX36" fmla="*/ 3031317 w 4757739"/>
                <a:gd name="connsiteY36" fmla="*/ 92869 h 2514569"/>
                <a:gd name="connsiteX37" fmla="*/ 4757739 w 4757739"/>
                <a:gd name="connsiteY37"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2407429 w 4757739"/>
                <a:gd name="connsiteY31" fmla="*/ 976313 h 2514569"/>
                <a:gd name="connsiteX32" fmla="*/ 2516967 w 4757739"/>
                <a:gd name="connsiteY32" fmla="*/ 857250 h 2514569"/>
                <a:gd name="connsiteX33" fmla="*/ 2528873 w 4757739"/>
                <a:gd name="connsiteY33" fmla="*/ 795338 h 2514569"/>
                <a:gd name="connsiteX34" fmla="*/ 2800337 w 4757739"/>
                <a:gd name="connsiteY34" fmla="*/ 666750 h 2514569"/>
                <a:gd name="connsiteX35" fmla="*/ 3031317 w 4757739"/>
                <a:gd name="connsiteY35" fmla="*/ 0 h 2514569"/>
                <a:gd name="connsiteX36" fmla="*/ 3031317 w 4757739"/>
                <a:gd name="connsiteY36" fmla="*/ 92869 h 2514569"/>
                <a:gd name="connsiteX37" fmla="*/ 4757739 w 4757739"/>
                <a:gd name="connsiteY37"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1340629 w 4757739"/>
                <a:gd name="connsiteY31" fmla="*/ 1583527 h 2514569"/>
                <a:gd name="connsiteX32" fmla="*/ 2407429 w 4757739"/>
                <a:gd name="connsiteY32" fmla="*/ 976313 h 2514569"/>
                <a:gd name="connsiteX33" fmla="*/ 2516967 w 4757739"/>
                <a:gd name="connsiteY33" fmla="*/ 857250 h 2514569"/>
                <a:gd name="connsiteX34" fmla="*/ 2528873 w 4757739"/>
                <a:gd name="connsiteY34" fmla="*/ 795338 h 2514569"/>
                <a:gd name="connsiteX35" fmla="*/ 2800337 w 4757739"/>
                <a:gd name="connsiteY35" fmla="*/ 666750 h 2514569"/>
                <a:gd name="connsiteX36" fmla="*/ 3031317 w 4757739"/>
                <a:gd name="connsiteY36" fmla="*/ 0 h 2514569"/>
                <a:gd name="connsiteX37" fmla="*/ 3031317 w 4757739"/>
                <a:gd name="connsiteY37" fmla="*/ 92869 h 2514569"/>
                <a:gd name="connsiteX38" fmla="*/ 4757739 w 4757739"/>
                <a:gd name="connsiteY38"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2407429 w 4757739"/>
                <a:gd name="connsiteY32" fmla="*/ 976313 h 2514569"/>
                <a:gd name="connsiteX33" fmla="*/ 2516967 w 4757739"/>
                <a:gd name="connsiteY33" fmla="*/ 857250 h 2514569"/>
                <a:gd name="connsiteX34" fmla="*/ 2528873 w 4757739"/>
                <a:gd name="connsiteY34" fmla="*/ 795338 h 2514569"/>
                <a:gd name="connsiteX35" fmla="*/ 2800337 w 4757739"/>
                <a:gd name="connsiteY35" fmla="*/ 666750 h 2514569"/>
                <a:gd name="connsiteX36" fmla="*/ 3031317 w 4757739"/>
                <a:gd name="connsiteY36" fmla="*/ 0 h 2514569"/>
                <a:gd name="connsiteX37" fmla="*/ 3031317 w 4757739"/>
                <a:gd name="connsiteY37" fmla="*/ 92869 h 2514569"/>
                <a:gd name="connsiteX38" fmla="*/ 4757739 w 4757739"/>
                <a:gd name="connsiteY38"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116791 w 4757739"/>
                <a:gd name="connsiteY32" fmla="*/ 1695446 h 2514569"/>
                <a:gd name="connsiteX33" fmla="*/ 2407429 w 4757739"/>
                <a:gd name="connsiteY33" fmla="*/ 976313 h 2514569"/>
                <a:gd name="connsiteX34" fmla="*/ 2516967 w 4757739"/>
                <a:gd name="connsiteY34" fmla="*/ 857250 h 2514569"/>
                <a:gd name="connsiteX35" fmla="*/ 2528873 w 4757739"/>
                <a:gd name="connsiteY35" fmla="*/ 795338 h 2514569"/>
                <a:gd name="connsiteX36" fmla="*/ 2800337 w 4757739"/>
                <a:gd name="connsiteY36" fmla="*/ 666750 h 2514569"/>
                <a:gd name="connsiteX37" fmla="*/ 3031317 w 4757739"/>
                <a:gd name="connsiteY37" fmla="*/ 0 h 2514569"/>
                <a:gd name="connsiteX38" fmla="*/ 3031317 w 4757739"/>
                <a:gd name="connsiteY38" fmla="*/ 92869 h 2514569"/>
                <a:gd name="connsiteX39" fmla="*/ 4757739 w 4757739"/>
                <a:gd name="connsiteY39"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2407429 w 4757739"/>
                <a:gd name="connsiteY33" fmla="*/ 976313 h 2514569"/>
                <a:gd name="connsiteX34" fmla="*/ 2516967 w 4757739"/>
                <a:gd name="connsiteY34" fmla="*/ 857250 h 2514569"/>
                <a:gd name="connsiteX35" fmla="*/ 2528873 w 4757739"/>
                <a:gd name="connsiteY35" fmla="*/ 795338 h 2514569"/>
                <a:gd name="connsiteX36" fmla="*/ 2800337 w 4757739"/>
                <a:gd name="connsiteY36" fmla="*/ 666750 h 2514569"/>
                <a:gd name="connsiteX37" fmla="*/ 3031317 w 4757739"/>
                <a:gd name="connsiteY37" fmla="*/ 0 h 2514569"/>
                <a:gd name="connsiteX38" fmla="*/ 3031317 w 4757739"/>
                <a:gd name="connsiteY38" fmla="*/ 92869 h 2514569"/>
                <a:gd name="connsiteX39" fmla="*/ 4757739 w 4757739"/>
                <a:gd name="connsiteY39"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128698 w 4757739"/>
                <a:gd name="connsiteY33" fmla="*/ 1712115 h 2514569"/>
                <a:gd name="connsiteX34" fmla="*/ 2407429 w 4757739"/>
                <a:gd name="connsiteY34" fmla="*/ 976313 h 2514569"/>
                <a:gd name="connsiteX35" fmla="*/ 2516967 w 4757739"/>
                <a:gd name="connsiteY35" fmla="*/ 857250 h 2514569"/>
                <a:gd name="connsiteX36" fmla="*/ 2528873 w 4757739"/>
                <a:gd name="connsiteY36" fmla="*/ 795338 h 2514569"/>
                <a:gd name="connsiteX37" fmla="*/ 2800337 w 4757739"/>
                <a:gd name="connsiteY37" fmla="*/ 666750 h 2514569"/>
                <a:gd name="connsiteX38" fmla="*/ 3031317 w 4757739"/>
                <a:gd name="connsiteY38" fmla="*/ 0 h 2514569"/>
                <a:gd name="connsiteX39" fmla="*/ 3031317 w 4757739"/>
                <a:gd name="connsiteY39" fmla="*/ 92869 h 2514569"/>
                <a:gd name="connsiteX40" fmla="*/ 4757739 w 4757739"/>
                <a:gd name="connsiteY40"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2407429 w 4757739"/>
                <a:gd name="connsiteY34" fmla="*/ 976313 h 2514569"/>
                <a:gd name="connsiteX35" fmla="*/ 2516967 w 4757739"/>
                <a:gd name="connsiteY35" fmla="*/ 857250 h 2514569"/>
                <a:gd name="connsiteX36" fmla="*/ 2528873 w 4757739"/>
                <a:gd name="connsiteY36" fmla="*/ 795338 h 2514569"/>
                <a:gd name="connsiteX37" fmla="*/ 2800337 w 4757739"/>
                <a:gd name="connsiteY37" fmla="*/ 666750 h 2514569"/>
                <a:gd name="connsiteX38" fmla="*/ 3031317 w 4757739"/>
                <a:gd name="connsiteY38" fmla="*/ 0 h 2514569"/>
                <a:gd name="connsiteX39" fmla="*/ 3031317 w 4757739"/>
                <a:gd name="connsiteY39" fmla="*/ 92869 h 2514569"/>
                <a:gd name="connsiteX40" fmla="*/ 4757739 w 4757739"/>
                <a:gd name="connsiteY40"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181085 w 4757739"/>
                <a:gd name="connsiteY34" fmla="*/ 1650202 h 2514569"/>
                <a:gd name="connsiteX35" fmla="*/ 2407429 w 4757739"/>
                <a:gd name="connsiteY35" fmla="*/ 976313 h 2514569"/>
                <a:gd name="connsiteX36" fmla="*/ 2516967 w 4757739"/>
                <a:gd name="connsiteY36" fmla="*/ 857250 h 2514569"/>
                <a:gd name="connsiteX37" fmla="*/ 2528873 w 4757739"/>
                <a:gd name="connsiteY37" fmla="*/ 795338 h 2514569"/>
                <a:gd name="connsiteX38" fmla="*/ 2800337 w 4757739"/>
                <a:gd name="connsiteY38" fmla="*/ 666750 h 2514569"/>
                <a:gd name="connsiteX39" fmla="*/ 3031317 w 4757739"/>
                <a:gd name="connsiteY39" fmla="*/ 0 h 2514569"/>
                <a:gd name="connsiteX40" fmla="*/ 3031317 w 4757739"/>
                <a:gd name="connsiteY40" fmla="*/ 92869 h 2514569"/>
                <a:gd name="connsiteX41" fmla="*/ 4757739 w 4757739"/>
                <a:gd name="connsiteY4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2407429 w 4757739"/>
                <a:gd name="connsiteY35" fmla="*/ 976313 h 2514569"/>
                <a:gd name="connsiteX36" fmla="*/ 2516967 w 4757739"/>
                <a:gd name="connsiteY36" fmla="*/ 857250 h 2514569"/>
                <a:gd name="connsiteX37" fmla="*/ 2528873 w 4757739"/>
                <a:gd name="connsiteY37" fmla="*/ 795338 h 2514569"/>
                <a:gd name="connsiteX38" fmla="*/ 2800337 w 4757739"/>
                <a:gd name="connsiteY38" fmla="*/ 666750 h 2514569"/>
                <a:gd name="connsiteX39" fmla="*/ 3031317 w 4757739"/>
                <a:gd name="connsiteY39" fmla="*/ 0 h 2514569"/>
                <a:gd name="connsiteX40" fmla="*/ 3031317 w 4757739"/>
                <a:gd name="connsiteY40" fmla="*/ 92869 h 2514569"/>
                <a:gd name="connsiteX41" fmla="*/ 4757739 w 4757739"/>
                <a:gd name="connsiteY4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135841 w 4757739"/>
                <a:gd name="connsiteY35" fmla="*/ 1693065 h 2514569"/>
                <a:gd name="connsiteX36" fmla="*/ 2407429 w 4757739"/>
                <a:gd name="connsiteY36" fmla="*/ 976313 h 2514569"/>
                <a:gd name="connsiteX37" fmla="*/ 2516967 w 4757739"/>
                <a:gd name="connsiteY37" fmla="*/ 857250 h 2514569"/>
                <a:gd name="connsiteX38" fmla="*/ 2528873 w 4757739"/>
                <a:gd name="connsiteY38" fmla="*/ 795338 h 2514569"/>
                <a:gd name="connsiteX39" fmla="*/ 2800337 w 4757739"/>
                <a:gd name="connsiteY39" fmla="*/ 666750 h 2514569"/>
                <a:gd name="connsiteX40" fmla="*/ 3031317 w 4757739"/>
                <a:gd name="connsiteY40" fmla="*/ 0 h 2514569"/>
                <a:gd name="connsiteX41" fmla="*/ 3031317 w 4757739"/>
                <a:gd name="connsiteY41" fmla="*/ 92869 h 2514569"/>
                <a:gd name="connsiteX42" fmla="*/ 4757739 w 4757739"/>
                <a:gd name="connsiteY4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2407429 w 4757739"/>
                <a:gd name="connsiteY36" fmla="*/ 976313 h 2514569"/>
                <a:gd name="connsiteX37" fmla="*/ 2516967 w 4757739"/>
                <a:gd name="connsiteY37" fmla="*/ 857250 h 2514569"/>
                <a:gd name="connsiteX38" fmla="*/ 2528873 w 4757739"/>
                <a:gd name="connsiteY38" fmla="*/ 795338 h 2514569"/>
                <a:gd name="connsiteX39" fmla="*/ 2800337 w 4757739"/>
                <a:gd name="connsiteY39" fmla="*/ 666750 h 2514569"/>
                <a:gd name="connsiteX40" fmla="*/ 3031317 w 4757739"/>
                <a:gd name="connsiteY40" fmla="*/ 0 h 2514569"/>
                <a:gd name="connsiteX41" fmla="*/ 3031317 w 4757739"/>
                <a:gd name="connsiteY41" fmla="*/ 92869 h 2514569"/>
                <a:gd name="connsiteX42" fmla="*/ 4757739 w 4757739"/>
                <a:gd name="connsiteY4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71560 w 4757739"/>
                <a:gd name="connsiteY36" fmla="*/ 1643059 h 2514569"/>
                <a:gd name="connsiteX37" fmla="*/ 2407429 w 4757739"/>
                <a:gd name="connsiteY37" fmla="*/ 976313 h 2514569"/>
                <a:gd name="connsiteX38" fmla="*/ 2516967 w 4757739"/>
                <a:gd name="connsiteY38" fmla="*/ 857250 h 2514569"/>
                <a:gd name="connsiteX39" fmla="*/ 2528873 w 4757739"/>
                <a:gd name="connsiteY39" fmla="*/ 795338 h 2514569"/>
                <a:gd name="connsiteX40" fmla="*/ 2800337 w 4757739"/>
                <a:gd name="connsiteY40" fmla="*/ 666750 h 2514569"/>
                <a:gd name="connsiteX41" fmla="*/ 3031317 w 4757739"/>
                <a:gd name="connsiteY41" fmla="*/ 0 h 2514569"/>
                <a:gd name="connsiteX42" fmla="*/ 3031317 w 4757739"/>
                <a:gd name="connsiteY42" fmla="*/ 92869 h 2514569"/>
                <a:gd name="connsiteX43" fmla="*/ 4757739 w 4757739"/>
                <a:gd name="connsiteY4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19172 w 4757739"/>
                <a:gd name="connsiteY36" fmla="*/ 1685921 h 2514569"/>
                <a:gd name="connsiteX37" fmla="*/ 2407429 w 4757739"/>
                <a:gd name="connsiteY37" fmla="*/ 976313 h 2514569"/>
                <a:gd name="connsiteX38" fmla="*/ 2516967 w 4757739"/>
                <a:gd name="connsiteY38" fmla="*/ 857250 h 2514569"/>
                <a:gd name="connsiteX39" fmla="*/ 2528873 w 4757739"/>
                <a:gd name="connsiteY39" fmla="*/ 795338 h 2514569"/>
                <a:gd name="connsiteX40" fmla="*/ 2800337 w 4757739"/>
                <a:gd name="connsiteY40" fmla="*/ 666750 h 2514569"/>
                <a:gd name="connsiteX41" fmla="*/ 3031317 w 4757739"/>
                <a:gd name="connsiteY41" fmla="*/ 0 h 2514569"/>
                <a:gd name="connsiteX42" fmla="*/ 3031317 w 4757739"/>
                <a:gd name="connsiteY42" fmla="*/ 92869 h 2514569"/>
                <a:gd name="connsiteX43" fmla="*/ 4757739 w 4757739"/>
                <a:gd name="connsiteY4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2407429 w 4757739"/>
                <a:gd name="connsiteY37" fmla="*/ 976313 h 2514569"/>
                <a:gd name="connsiteX38" fmla="*/ 2516967 w 4757739"/>
                <a:gd name="connsiteY38" fmla="*/ 857250 h 2514569"/>
                <a:gd name="connsiteX39" fmla="*/ 2528873 w 4757739"/>
                <a:gd name="connsiteY39" fmla="*/ 795338 h 2514569"/>
                <a:gd name="connsiteX40" fmla="*/ 2800337 w 4757739"/>
                <a:gd name="connsiteY40" fmla="*/ 666750 h 2514569"/>
                <a:gd name="connsiteX41" fmla="*/ 3031317 w 4757739"/>
                <a:gd name="connsiteY41" fmla="*/ 0 h 2514569"/>
                <a:gd name="connsiteX42" fmla="*/ 3031317 w 4757739"/>
                <a:gd name="connsiteY42" fmla="*/ 92869 h 2514569"/>
                <a:gd name="connsiteX43" fmla="*/ 4757739 w 4757739"/>
                <a:gd name="connsiteY4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202516 w 4757739"/>
                <a:gd name="connsiteY37" fmla="*/ 1631152 h 2514569"/>
                <a:gd name="connsiteX38" fmla="*/ 2407429 w 4757739"/>
                <a:gd name="connsiteY38" fmla="*/ 976313 h 2514569"/>
                <a:gd name="connsiteX39" fmla="*/ 2516967 w 4757739"/>
                <a:gd name="connsiteY39" fmla="*/ 857250 h 2514569"/>
                <a:gd name="connsiteX40" fmla="*/ 2528873 w 4757739"/>
                <a:gd name="connsiteY40" fmla="*/ 795338 h 2514569"/>
                <a:gd name="connsiteX41" fmla="*/ 2800337 w 4757739"/>
                <a:gd name="connsiteY41" fmla="*/ 666750 h 2514569"/>
                <a:gd name="connsiteX42" fmla="*/ 3031317 w 4757739"/>
                <a:gd name="connsiteY42" fmla="*/ 0 h 2514569"/>
                <a:gd name="connsiteX43" fmla="*/ 3031317 w 4757739"/>
                <a:gd name="connsiteY43" fmla="*/ 92869 h 2514569"/>
                <a:gd name="connsiteX44" fmla="*/ 4757739 w 4757739"/>
                <a:gd name="connsiteY4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2407429 w 4757739"/>
                <a:gd name="connsiteY38" fmla="*/ 976313 h 2514569"/>
                <a:gd name="connsiteX39" fmla="*/ 2516967 w 4757739"/>
                <a:gd name="connsiteY39" fmla="*/ 857250 h 2514569"/>
                <a:gd name="connsiteX40" fmla="*/ 2528873 w 4757739"/>
                <a:gd name="connsiteY40" fmla="*/ 795338 h 2514569"/>
                <a:gd name="connsiteX41" fmla="*/ 2800337 w 4757739"/>
                <a:gd name="connsiteY41" fmla="*/ 666750 h 2514569"/>
                <a:gd name="connsiteX42" fmla="*/ 3031317 w 4757739"/>
                <a:gd name="connsiteY42" fmla="*/ 0 h 2514569"/>
                <a:gd name="connsiteX43" fmla="*/ 3031317 w 4757739"/>
                <a:gd name="connsiteY43" fmla="*/ 92869 h 2514569"/>
                <a:gd name="connsiteX44" fmla="*/ 4757739 w 4757739"/>
                <a:gd name="connsiteY4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228710 w 4757739"/>
                <a:gd name="connsiteY38" fmla="*/ 1652584 h 2514569"/>
                <a:gd name="connsiteX39" fmla="*/ 2407429 w 4757739"/>
                <a:gd name="connsiteY39" fmla="*/ 976313 h 2514569"/>
                <a:gd name="connsiteX40" fmla="*/ 2516967 w 4757739"/>
                <a:gd name="connsiteY40" fmla="*/ 857250 h 2514569"/>
                <a:gd name="connsiteX41" fmla="*/ 2528873 w 4757739"/>
                <a:gd name="connsiteY41" fmla="*/ 795338 h 2514569"/>
                <a:gd name="connsiteX42" fmla="*/ 2800337 w 4757739"/>
                <a:gd name="connsiteY42" fmla="*/ 666750 h 2514569"/>
                <a:gd name="connsiteX43" fmla="*/ 3031317 w 4757739"/>
                <a:gd name="connsiteY43" fmla="*/ 0 h 2514569"/>
                <a:gd name="connsiteX44" fmla="*/ 3031317 w 4757739"/>
                <a:gd name="connsiteY44" fmla="*/ 92869 h 2514569"/>
                <a:gd name="connsiteX45" fmla="*/ 4757739 w 4757739"/>
                <a:gd name="connsiteY4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2407429 w 4757739"/>
                <a:gd name="connsiteY39" fmla="*/ 976313 h 2514569"/>
                <a:gd name="connsiteX40" fmla="*/ 2516967 w 4757739"/>
                <a:gd name="connsiteY40" fmla="*/ 857250 h 2514569"/>
                <a:gd name="connsiteX41" fmla="*/ 2528873 w 4757739"/>
                <a:gd name="connsiteY41" fmla="*/ 795338 h 2514569"/>
                <a:gd name="connsiteX42" fmla="*/ 2800337 w 4757739"/>
                <a:gd name="connsiteY42" fmla="*/ 666750 h 2514569"/>
                <a:gd name="connsiteX43" fmla="*/ 3031317 w 4757739"/>
                <a:gd name="connsiteY43" fmla="*/ 0 h 2514569"/>
                <a:gd name="connsiteX44" fmla="*/ 3031317 w 4757739"/>
                <a:gd name="connsiteY44" fmla="*/ 92869 h 2514569"/>
                <a:gd name="connsiteX45" fmla="*/ 4757739 w 4757739"/>
                <a:gd name="connsiteY4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57285 w 4757739"/>
                <a:gd name="connsiteY39" fmla="*/ 1604959 h 2514569"/>
                <a:gd name="connsiteX40" fmla="*/ 2407429 w 4757739"/>
                <a:gd name="connsiteY40" fmla="*/ 976313 h 2514569"/>
                <a:gd name="connsiteX41" fmla="*/ 2516967 w 4757739"/>
                <a:gd name="connsiteY41" fmla="*/ 857250 h 2514569"/>
                <a:gd name="connsiteX42" fmla="*/ 2528873 w 4757739"/>
                <a:gd name="connsiteY42" fmla="*/ 795338 h 2514569"/>
                <a:gd name="connsiteX43" fmla="*/ 2800337 w 4757739"/>
                <a:gd name="connsiteY43" fmla="*/ 666750 h 2514569"/>
                <a:gd name="connsiteX44" fmla="*/ 3031317 w 4757739"/>
                <a:gd name="connsiteY44" fmla="*/ 0 h 2514569"/>
                <a:gd name="connsiteX45" fmla="*/ 3031317 w 4757739"/>
                <a:gd name="connsiteY45" fmla="*/ 92869 h 2514569"/>
                <a:gd name="connsiteX46" fmla="*/ 4757739 w 4757739"/>
                <a:gd name="connsiteY46"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2407429 w 4757739"/>
                <a:gd name="connsiteY40" fmla="*/ 976313 h 2514569"/>
                <a:gd name="connsiteX41" fmla="*/ 2516967 w 4757739"/>
                <a:gd name="connsiteY41" fmla="*/ 857250 h 2514569"/>
                <a:gd name="connsiteX42" fmla="*/ 2528873 w 4757739"/>
                <a:gd name="connsiteY42" fmla="*/ 795338 h 2514569"/>
                <a:gd name="connsiteX43" fmla="*/ 2800337 w 4757739"/>
                <a:gd name="connsiteY43" fmla="*/ 666750 h 2514569"/>
                <a:gd name="connsiteX44" fmla="*/ 3031317 w 4757739"/>
                <a:gd name="connsiteY44" fmla="*/ 0 h 2514569"/>
                <a:gd name="connsiteX45" fmla="*/ 3031317 w 4757739"/>
                <a:gd name="connsiteY45" fmla="*/ 92869 h 2514569"/>
                <a:gd name="connsiteX46" fmla="*/ 4757739 w 4757739"/>
                <a:gd name="connsiteY46"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33485 w 4757739"/>
                <a:gd name="connsiteY40" fmla="*/ 1564477 h 2514569"/>
                <a:gd name="connsiteX41" fmla="*/ 2407429 w 4757739"/>
                <a:gd name="connsiteY41" fmla="*/ 976313 h 2514569"/>
                <a:gd name="connsiteX42" fmla="*/ 2516967 w 4757739"/>
                <a:gd name="connsiteY42" fmla="*/ 857250 h 2514569"/>
                <a:gd name="connsiteX43" fmla="*/ 2528873 w 4757739"/>
                <a:gd name="connsiteY43" fmla="*/ 795338 h 2514569"/>
                <a:gd name="connsiteX44" fmla="*/ 2800337 w 4757739"/>
                <a:gd name="connsiteY44" fmla="*/ 666750 h 2514569"/>
                <a:gd name="connsiteX45" fmla="*/ 3031317 w 4757739"/>
                <a:gd name="connsiteY45" fmla="*/ 0 h 2514569"/>
                <a:gd name="connsiteX46" fmla="*/ 3031317 w 4757739"/>
                <a:gd name="connsiteY46" fmla="*/ 92869 h 2514569"/>
                <a:gd name="connsiteX47" fmla="*/ 4757739 w 4757739"/>
                <a:gd name="connsiteY47"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2407429 w 4757739"/>
                <a:gd name="connsiteY41" fmla="*/ 976313 h 2514569"/>
                <a:gd name="connsiteX42" fmla="*/ 2516967 w 4757739"/>
                <a:gd name="connsiteY42" fmla="*/ 857250 h 2514569"/>
                <a:gd name="connsiteX43" fmla="*/ 2528873 w 4757739"/>
                <a:gd name="connsiteY43" fmla="*/ 795338 h 2514569"/>
                <a:gd name="connsiteX44" fmla="*/ 2800337 w 4757739"/>
                <a:gd name="connsiteY44" fmla="*/ 666750 h 2514569"/>
                <a:gd name="connsiteX45" fmla="*/ 3031317 w 4757739"/>
                <a:gd name="connsiteY45" fmla="*/ 0 h 2514569"/>
                <a:gd name="connsiteX46" fmla="*/ 3031317 w 4757739"/>
                <a:gd name="connsiteY46" fmla="*/ 92869 h 2514569"/>
                <a:gd name="connsiteX47" fmla="*/ 4757739 w 4757739"/>
                <a:gd name="connsiteY47"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447785 w 4757739"/>
                <a:gd name="connsiteY41" fmla="*/ 1554952 h 2514569"/>
                <a:gd name="connsiteX42" fmla="*/ 2407429 w 4757739"/>
                <a:gd name="connsiteY42" fmla="*/ 976313 h 2514569"/>
                <a:gd name="connsiteX43" fmla="*/ 2516967 w 4757739"/>
                <a:gd name="connsiteY43" fmla="*/ 857250 h 2514569"/>
                <a:gd name="connsiteX44" fmla="*/ 2528873 w 4757739"/>
                <a:gd name="connsiteY44" fmla="*/ 795338 h 2514569"/>
                <a:gd name="connsiteX45" fmla="*/ 2800337 w 4757739"/>
                <a:gd name="connsiteY45" fmla="*/ 666750 h 2514569"/>
                <a:gd name="connsiteX46" fmla="*/ 3031317 w 4757739"/>
                <a:gd name="connsiteY46" fmla="*/ 0 h 2514569"/>
                <a:gd name="connsiteX47" fmla="*/ 3031317 w 4757739"/>
                <a:gd name="connsiteY47" fmla="*/ 92869 h 2514569"/>
                <a:gd name="connsiteX48" fmla="*/ 4757739 w 4757739"/>
                <a:gd name="connsiteY48"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2407429 w 4757739"/>
                <a:gd name="connsiteY42" fmla="*/ 976313 h 2514569"/>
                <a:gd name="connsiteX43" fmla="*/ 2516967 w 4757739"/>
                <a:gd name="connsiteY43" fmla="*/ 857250 h 2514569"/>
                <a:gd name="connsiteX44" fmla="*/ 2528873 w 4757739"/>
                <a:gd name="connsiteY44" fmla="*/ 795338 h 2514569"/>
                <a:gd name="connsiteX45" fmla="*/ 2800337 w 4757739"/>
                <a:gd name="connsiteY45" fmla="*/ 666750 h 2514569"/>
                <a:gd name="connsiteX46" fmla="*/ 3031317 w 4757739"/>
                <a:gd name="connsiteY46" fmla="*/ 0 h 2514569"/>
                <a:gd name="connsiteX47" fmla="*/ 3031317 w 4757739"/>
                <a:gd name="connsiteY47" fmla="*/ 92869 h 2514569"/>
                <a:gd name="connsiteX48" fmla="*/ 4757739 w 4757739"/>
                <a:gd name="connsiteY48"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33498 w 4757739"/>
                <a:gd name="connsiteY42" fmla="*/ 1535902 h 2514569"/>
                <a:gd name="connsiteX43" fmla="*/ 2407429 w 4757739"/>
                <a:gd name="connsiteY43" fmla="*/ 976313 h 2514569"/>
                <a:gd name="connsiteX44" fmla="*/ 2516967 w 4757739"/>
                <a:gd name="connsiteY44" fmla="*/ 857250 h 2514569"/>
                <a:gd name="connsiteX45" fmla="*/ 2528873 w 4757739"/>
                <a:gd name="connsiteY45" fmla="*/ 795338 h 2514569"/>
                <a:gd name="connsiteX46" fmla="*/ 2800337 w 4757739"/>
                <a:gd name="connsiteY46" fmla="*/ 666750 h 2514569"/>
                <a:gd name="connsiteX47" fmla="*/ 3031317 w 4757739"/>
                <a:gd name="connsiteY47" fmla="*/ 0 h 2514569"/>
                <a:gd name="connsiteX48" fmla="*/ 3031317 w 4757739"/>
                <a:gd name="connsiteY48" fmla="*/ 92869 h 2514569"/>
                <a:gd name="connsiteX49" fmla="*/ 4757739 w 4757739"/>
                <a:gd name="connsiteY49"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2407429 w 4757739"/>
                <a:gd name="connsiteY43" fmla="*/ 976313 h 2514569"/>
                <a:gd name="connsiteX44" fmla="*/ 2516967 w 4757739"/>
                <a:gd name="connsiteY44" fmla="*/ 857250 h 2514569"/>
                <a:gd name="connsiteX45" fmla="*/ 2528873 w 4757739"/>
                <a:gd name="connsiteY45" fmla="*/ 795338 h 2514569"/>
                <a:gd name="connsiteX46" fmla="*/ 2800337 w 4757739"/>
                <a:gd name="connsiteY46" fmla="*/ 666750 h 2514569"/>
                <a:gd name="connsiteX47" fmla="*/ 3031317 w 4757739"/>
                <a:gd name="connsiteY47" fmla="*/ 0 h 2514569"/>
                <a:gd name="connsiteX48" fmla="*/ 3031317 w 4757739"/>
                <a:gd name="connsiteY48" fmla="*/ 92869 h 2514569"/>
                <a:gd name="connsiteX49" fmla="*/ 4757739 w 4757739"/>
                <a:gd name="connsiteY49"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866885 w 4757739"/>
                <a:gd name="connsiteY43" fmla="*/ 1273965 h 2514569"/>
                <a:gd name="connsiteX44" fmla="*/ 2407429 w 4757739"/>
                <a:gd name="connsiteY44" fmla="*/ 976313 h 2514569"/>
                <a:gd name="connsiteX45" fmla="*/ 2516967 w 4757739"/>
                <a:gd name="connsiteY45" fmla="*/ 857250 h 2514569"/>
                <a:gd name="connsiteX46" fmla="*/ 2528873 w 4757739"/>
                <a:gd name="connsiteY46" fmla="*/ 795338 h 2514569"/>
                <a:gd name="connsiteX47" fmla="*/ 2800337 w 4757739"/>
                <a:gd name="connsiteY47" fmla="*/ 666750 h 2514569"/>
                <a:gd name="connsiteX48" fmla="*/ 3031317 w 4757739"/>
                <a:gd name="connsiteY48" fmla="*/ 0 h 2514569"/>
                <a:gd name="connsiteX49" fmla="*/ 3031317 w 4757739"/>
                <a:gd name="connsiteY49" fmla="*/ 92869 h 2514569"/>
                <a:gd name="connsiteX50" fmla="*/ 4757739 w 4757739"/>
                <a:gd name="connsiteY50"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2407429 w 4757739"/>
                <a:gd name="connsiteY44" fmla="*/ 976313 h 2514569"/>
                <a:gd name="connsiteX45" fmla="*/ 2516967 w 4757739"/>
                <a:gd name="connsiteY45" fmla="*/ 857250 h 2514569"/>
                <a:gd name="connsiteX46" fmla="*/ 2528873 w 4757739"/>
                <a:gd name="connsiteY46" fmla="*/ 795338 h 2514569"/>
                <a:gd name="connsiteX47" fmla="*/ 2800337 w 4757739"/>
                <a:gd name="connsiteY47" fmla="*/ 666750 h 2514569"/>
                <a:gd name="connsiteX48" fmla="*/ 3031317 w 4757739"/>
                <a:gd name="connsiteY48" fmla="*/ 0 h 2514569"/>
                <a:gd name="connsiteX49" fmla="*/ 3031317 w 4757739"/>
                <a:gd name="connsiteY49" fmla="*/ 92869 h 2514569"/>
                <a:gd name="connsiteX50" fmla="*/ 4757739 w 4757739"/>
                <a:gd name="connsiteY50"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45416 w 4757739"/>
                <a:gd name="connsiteY44" fmla="*/ 1483515 h 2514569"/>
                <a:gd name="connsiteX45" fmla="*/ 2407429 w 4757739"/>
                <a:gd name="connsiteY45" fmla="*/ 976313 h 2514569"/>
                <a:gd name="connsiteX46" fmla="*/ 2516967 w 4757739"/>
                <a:gd name="connsiteY46" fmla="*/ 857250 h 2514569"/>
                <a:gd name="connsiteX47" fmla="*/ 2528873 w 4757739"/>
                <a:gd name="connsiteY47" fmla="*/ 795338 h 2514569"/>
                <a:gd name="connsiteX48" fmla="*/ 2800337 w 4757739"/>
                <a:gd name="connsiteY48" fmla="*/ 666750 h 2514569"/>
                <a:gd name="connsiteX49" fmla="*/ 3031317 w 4757739"/>
                <a:gd name="connsiteY49" fmla="*/ 0 h 2514569"/>
                <a:gd name="connsiteX50" fmla="*/ 3031317 w 4757739"/>
                <a:gd name="connsiteY50" fmla="*/ 92869 h 2514569"/>
                <a:gd name="connsiteX51" fmla="*/ 4757739 w 4757739"/>
                <a:gd name="connsiteY5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2407429 w 4757739"/>
                <a:gd name="connsiteY45" fmla="*/ 976313 h 2514569"/>
                <a:gd name="connsiteX46" fmla="*/ 2516967 w 4757739"/>
                <a:gd name="connsiteY46" fmla="*/ 857250 h 2514569"/>
                <a:gd name="connsiteX47" fmla="*/ 2528873 w 4757739"/>
                <a:gd name="connsiteY47" fmla="*/ 795338 h 2514569"/>
                <a:gd name="connsiteX48" fmla="*/ 2800337 w 4757739"/>
                <a:gd name="connsiteY48" fmla="*/ 666750 h 2514569"/>
                <a:gd name="connsiteX49" fmla="*/ 3031317 w 4757739"/>
                <a:gd name="connsiteY49" fmla="*/ 0 h 2514569"/>
                <a:gd name="connsiteX50" fmla="*/ 3031317 w 4757739"/>
                <a:gd name="connsiteY50" fmla="*/ 92869 h 2514569"/>
                <a:gd name="connsiteX51" fmla="*/ 4757739 w 4757739"/>
                <a:gd name="connsiteY5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983566 w 4757739"/>
                <a:gd name="connsiteY45" fmla="*/ 1226340 h 2514569"/>
                <a:gd name="connsiteX46" fmla="*/ 2407429 w 4757739"/>
                <a:gd name="connsiteY46" fmla="*/ 976313 h 2514569"/>
                <a:gd name="connsiteX47" fmla="*/ 2516967 w 4757739"/>
                <a:gd name="connsiteY47" fmla="*/ 857250 h 2514569"/>
                <a:gd name="connsiteX48" fmla="*/ 2528873 w 4757739"/>
                <a:gd name="connsiteY48" fmla="*/ 795338 h 2514569"/>
                <a:gd name="connsiteX49" fmla="*/ 2800337 w 4757739"/>
                <a:gd name="connsiteY49" fmla="*/ 666750 h 2514569"/>
                <a:gd name="connsiteX50" fmla="*/ 3031317 w 4757739"/>
                <a:gd name="connsiteY50" fmla="*/ 0 h 2514569"/>
                <a:gd name="connsiteX51" fmla="*/ 3031317 w 4757739"/>
                <a:gd name="connsiteY51" fmla="*/ 92869 h 2514569"/>
                <a:gd name="connsiteX52" fmla="*/ 4757739 w 4757739"/>
                <a:gd name="connsiteY5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733535 w 4757739"/>
                <a:gd name="connsiteY45" fmla="*/ 1373977 h 2514569"/>
                <a:gd name="connsiteX46" fmla="*/ 1983566 w 4757739"/>
                <a:gd name="connsiteY46" fmla="*/ 1226340 h 2514569"/>
                <a:gd name="connsiteX47" fmla="*/ 2407429 w 4757739"/>
                <a:gd name="connsiteY47" fmla="*/ 976313 h 2514569"/>
                <a:gd name="connsiteX48" fmla="*/ 2516967 w 4757739"/>
                <a:gd name="connsiteY48" fmla="*/ 857250 h 2514569"/>
                <a:gd name="connsiteX49" fmla="*/ 2528873 w 4757739"/>
                <a:gd name="connsiteY49" fmla="*/ 795338 h 2514569"/>
                <a:gd name="connsiteX50" fmla="*/ 2800337 w 4757739"/>
                <a:gd name="connsiteY50" fmla="*/ 666750 h 2514569"/>
                <a:gd name="connsiteX51" fmla="*/ 3031317 w 4757739"/>
                <a:gd name="connsiteY51" fmla="*/ 0 h 2514569"/>
                <a:gd name="connsiteX52" fmla="*/ 3031317 w 4757739"/>
                <a:gd name="connsiteY52" fmla="*/ 92869 h 2514569"/>
                <a:gd name="connsiteX53" fmla="*/ 4757739 w 4757739"/>
                <a:gd name="connsiteY5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607329 w 4757739"/>
                <a:gd name="connsiteY45" fmla="*/ 1447796 h 2514569"/>
                <a:gd name="connsiteX46" fmla="*/ 1733535 w 4757739"/>
                <a:gd name="connsiteY46" fmla="*/ 1373977 h 2514569"/>
                <a:gd name="connsiteX47" fmla="*/ 1983566 w 4757739"/>
                <a:gd name="connsiteY47" fmla="*/ 1226340 h 2514569"/>
                <a:gd name="connsiteX48" fmla="*/ 2407429 w 4757739"/>
                <a:gd name="connsiteY48" fmla="*/ 976313 h 2514569"/>
                <a:gd name="connsiteX49" fmla="*/ 2516967 w 4757739"/>
                <a:gd name="connsiteY49" fmla="*/ 857250 h 2514569"/>
                <a:gd name="connsiteX50" fmla="*/ 2528873 w 4757739"/>
                <a:gd name="connsiteY50" fmla="*/ 795338 h 2514569"/>
                <a:gd name="connsiteX51" fmla="*/ 2800337 w 4757739"/>
                <a:gd name="connsiteY51" fmla="*/ 666750 h 2514569"/>
                <a:gd name="connsiteX52" fmla="*/ 3031317 w 4757739"/>
                <a:gd name="connsiteY52" fmla="*/ 0 h 2514569"/>
                <a:gd name="connsiteX53" fmla="*/ 3031317 w 4757739"/>
                <a:gd name="connsiteY53" fmla="*/ 92869 h 2514569"/>
                <a:gd name="connsiteX54" fmla="*/ 4757739 w 4757739"/>
                <a:gd name="connsiteY5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733535 w 4757739"/>
                <a:gd name="connsiteY46" fmla="*/ 1373977 h 2514569"/>
                <a:gd name="connsiteX47" fmla="*/ 1983566 w 4757739"/>
                <a:gd name="connsiteY47" fmla="*/ 1226340 h 2514569"/>
                <a:gd name="connsiteX48" fmla="*/ 2407429 w 4757739"/>
                <a:gd name="connsiteY48" fmla="*/ 976313 h 2514569"/>
                <a:gd name="connsiteX49" fmla="*/ 2516967 w 4757739"/>
                <a:gd name="connsiteY49" fmla="*/ 857250 h 2514569"/>
                <a:gd name="connsiteX50" fmla="*/ 2528873 w 4757739"/>
                <a:gd name="connsiteY50" fmla="*/ 795338 h 2514569"/>
                <a:gd name="connsiteX51" fmla="*/ 2800337 w 4757739"/>
                <a:gd name="connsiteY51" fmla="*/ 666750 h 2514569"/>
                <a:gd name="connsiteX52" fmla="*/ 3031317 w 4757739"/>
                <a:gd name="connsiteY52" fmla="*/ 0 h 2514569"/>
                <a:gd name="connsiteX53" fmla="*/ 3031317 w 4757739"/>
                <a:gd name="connsiteY53" fmla="*/ 92869 h 2514569"/>
                <a:gd name="connsiteX54" fmla="*/ 4757739 w 4757739"/>
                <a:gd name="connsiteY5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983566 w 4757739"/>
                <a:gd name="connsiteY47" fmla="*/ 1226340 h 2514569"/>
                <a:gd name="connsiteX48" fmla="*/ 2407429 w 4757739"/>
                <a:gd name="connsiteY48" fmla="*/ 976313 h 2514569"/>
                <a:gd name="connsiteX49" fmla="*/ 2516967 w 4757739"/>
                <a:gd name="connsiteY49" fmla="*/ 857250 h 2514569"/>
                <a:gd name="connsiteX50" fmla="*/ 2528873 w 4757739"/>
                <a:gd name="connsiteY50" fmla="*/ 795338 h 2514569"/>
                <a:gd name="connsiteX51" fmla="*/ 2800337 w 4757739"/>
                <a:gd name="connsiteY51" fmla="*/ 666750 h 2514569"/>
                <a:gd name="connsiteX52" fmla="*/ 3031317 w 4757739"/>
                <a:gd name="connsiteY52" fmla="*/ 0 h 2514569"/>
                <a:gd name="connsiteX53" fmla="*/ 3031317 w 4757739"/>
                <a:gd name="connsiteY53" fmla="*/ 92869 h 2514569"/>
                <a:gd name="connsiteX54" fmla="*/ 4757739 w 4757739"/>
                <a:gd name="connsiteY5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983566 w 4757739"/>
                <a:gd name="connsiteY47" fmla="*/ 1226340 h 2514569"/>
                <a:gd name="connsiteX48" fmla="*/ 2407429 w 4757739"/>
                <a:gd name="connsiteY48" fmla="*/ 976313 h 2514569"/>
                <a:gd name="connsiteX49" fmla="*/ 2516967 w 4757739"/>
                <a:gd name="connsiteY49" fmla="*/ 857250 h 2514569"/>
                <a:gd name="connsiteX50" fmla="*/ 2528873 w 4757739"/>
                <a:gd name="connsiteY50" fmla="*/ 795338 h 2514569"/>
                <a:gd name="connsiteX51" fmla="*/ 2800337 w 4757739"/>
                <a:gd name="connsiteY51" fmla="*/ 666750 h 2514569"/>
                <a:gd name="connsiteX52" fmla="*/ 3031317 w 4757739"/>
                <a:gd name="connsiteY52" fmla="*/ 0 h 2514569"/>
                <a:gd name="connsiteX53" fmla="*/ 3031317 w 4757739"/>
                <a:gd name="connsiteY53" fmla="*/ 92869 h 2514569"/>
                <a:gd name="connsiteX54" fmla="*/ 4757739 w 4757739"/>
                <a:gd name="connsiteY5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838310 w 4757739"/>
                <a:gd name="connsiteY47" fmla="*/ 1343021 h 2514569"/>
                <a:gd name="connsiteX48" fmla="*/ 1983566 w 4757739"/>
                <a:gd name="connsiteY48" fmla="*/ 1226340 h 2514569"/>
                <a:gd name="connsiteX49" fmla="*/ 2407429 w 4757739"/>
                <a:gd name="connsiteY49" fmla="*/ 976313 h 2514569"/>
                <a:gd name="connsiteX50" fmla="*/ 2516967 w 4757739"/>
                <a:gd name="connsiteY50" fmla="*/ 857250 h 2514569"/>
                <a:gd name="connsiteX51" fmla="*/ 2528873 w 4757739"/>
                <a:gd name="connsiteY51" fmla="*/ 795338 h 2514569"/>
                <a:gd name="connsiteX52" fmla="*/ 2800337 w 4757739"/>
                <a:gd name="connsiteY52" fmla="*/ 666750 h 2514569"/>
                <a:gd name="connsiteX53" fmla="*/ 3031317 w 4757739"/>
                <a:gd name="connsiteY53" fmla="*/ 0 h 2514569"/>
                <a:gd name="connsiteX54" fmla="*/ 3031317 w 4757739"/>
                <a:gd name="connsiteY54" fmla="*/ 92869 h 2514569"/>
                <a:gd name="connsiteX55" fmla="*/ 4757739 w 4757739"/>
                <a:gd name="connsiteY5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43060 w 4757739"/>
                <a:gd name="connsiteY47" fmla="*/ 1414458 h 2514569"/>
                <a:gd name="connsiteX48" fmla="*/ 1983566 w 4757739"/>
                <a:gd name="connsiteY48" fmla="*/ 1226340 h 2514569"/>
                <a:gd name="connsiteX49" fmla="*/ 2407429 w 4757739"/>
                <a:gd name="connsiteY49" fmla="*/ 976313 h 2514569"/>
                <a:gd name="connsiteX50" fmla="*/ 2516967 w 4757739"/>
                <a:gd name="connsiteY50" fmla="*/ 857250 h 2514569"/>
                <a:gd name="connsiteX51" fmla="*/ 2528873 w 4757739"/>
                <a:gd name="connsiteY51" fmla="*/ 795338 h 2514569"/>
                <a:gd name="connsiteX52" fmla="*/ 2800337 w 4757739"/>
                <a:gd name="connsiteY52" fmla="*/ 666750 h 2514569"/>
                <a:gd name="connsiteX53" fmla="*/ 3031317 w 4757739"/>
                <a:gd name="connsiteY53" fmla="*/ 0 h 2514569"/>
                <a:gd name="connsiteX54" fmla="*/ 3031317 w 4757739"/>
                <a:gd name="connsiteY54" fmla="*/ 92869 h 2514569"/>
                <a:gd name="connsiteX55" fmla="*/ 4757739 w 4757739"/>
                <a:gd name="connsiteY5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983566 w 4757739"/>
                <a:gd name="connsiteY48" fmla="*/ 1226340 h 2514569"/>
                <a:gd name="connsiteX49" fmla="*/ 2407429 w 4757739"/>
                <a:gd name="connsiteY49" fmla="*/ 976313 h 2514569"/>
                <a:gd name="connsiteX50" fmla="*/ 2516967 w 4757739"/>
                <a:gd name="connsiteY50" fmla="*/ 857250 h 2514569"/>
                <a:gd name="connsiteX51" fmla="*/ 2528873 w 4757739"/>
                <a:gd name="connsiteY51" fmla="*/ 795338 h 2514569"/>
                <a:gd name="connsiteX52" fmla="*/ 2800337 w 4757739"/>
                <a:gd name="connsiteY52" fmla="*/ 666750 h 2514569"/>
                <a:gd name="connsiteX53" fmla="*/ 3031317 w 4757739"/>
                <a:gd name="connsiteY53" fmla="*/ 0 h 2514569"/>
                <a:gd name="connsiteX54" fmla="*/ 3031317 w 4757739"/>
                <a:gd name="connsiteY54" fmla="*/ 92869 h 2514569"/>
                <a:gd name="connsiteX55" fmla="*/ 4757739 w 4757739"/>
                <a:gd name="connsiteY5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812116 w 4757739"/>
                <a:gd name="connsiteY48" fmla="*/ 1381121 h 2514569"/>
                <a:gd name="connsiteX49" fmla="*/ 2407429 w 4757739"/>
                <a:gd name="connsiteY49" fmla="*/ 976313 h 2514569"/>
                <a:gd name="connsiteX50" fmla="*/ 2516967 w 4757739"/>
                <a:gd name="connsiteY50" fmla="*/ 857250 h 2514569"/>
                <a:gd name="connsiteX51" fmla="*/ 2528873 w 4757739"/>
                <a:gd name="connsiteY51" fmla="*/ 795338 h 2514569"/>
                <a:gd name="connsiteX52" fmla="*/ 2800337 w 4757739"/>
                <a:gd name="connsiteY52" fmla="*/ 666750 h 2514569"/>
                <a:gd name="connsiteX53" fmla="*/ 3031317 w 4757739"/>
                <a:gd name="connsiteY53" fmla="*/ 0 h 2514569"/>
                <a:gd name="connsiteX54" fmla="*/ 3031317 w 4757739"/>
                <a:gd name="connsiteY54" fmla="*/ 92869 h 2514569"/>
                <a:gd name="connsiteX55" fmla="*/ 4757739 w 4757739"/>
                <a:gd name="connsiteY5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2407429 w 4757739"/>
                <a:gd name="connsiteY49" fmla="*/ 976313 h 2514569"/>
                <a:gd name="connsiteX50" fmla="*/ 2516967 w 4757739"/>
                <a:gd name="connsiteY50" fmla="*/ 857250 h 2514569"/>
                <a:gd name="connsiteX51" fmla="*/ 2528873 w 4757739"/>
                <a:gd name="connsiteY51" fmla="*/ 795338 h 2514569"/>
                <a:gd name="connsiteX52" fmla="*/ 2800337 w 4757739"/>
                <a:gd name="connsiteY52" fmla="*/ 666750 h 2514569"/>
                <a:gd name="connsiteX53" fmla="*/ 3031317 w 4757739"/>
                <a:gd name="connsiteY53" fmla="*/ 0 h 2514569"/>
                <a:gd name="connsiteX54" fmla="*/ 3031317 w 4757739"/>
                <a:gd name="connsiteY54" fmla="*/ 92869 h 2514569"/>
                <a:gd name="connsiteX55" fmla="*/ 4757739 w 4757739"/>
                <a:gd name="connsiteY55"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2043098 w 4757739"/>
                <a:gd name="connsiteY49" fmla="*/ 1209671 h 2514569"/>
                <a:gd name="connsiteX50" fmla="*/ 2407429 w 4757739"/>
                <a:gd name="connsiteY50" fmla="*/ 976313 h 2514569"/>
                <a:gd name="connsiteX51" fmla="*/ 2516967 w 4757739"/>
                <a:gd name="connsiteY51" fmla="*/ 857250 h 2514569"/>
                <a:gd name="connsiteX52" fmla="*/ 2528873 w 4757739"/>
                <a:gd name="connsiteY52" fmla="*/ 795338 h 2514569"/>
                <a:gd name="connsiteX53" fmla="*/ 2800337 w 4757739"/>
                <a:gd name="connsiteY53" fmla="*/ 666750 h 2514569"/>
                <a:gd name="connsiteX54" fmla="*/ 3031317 w 4757739"/>
                <a:gd name="connsiteY54" fmla="*/ 0 h 2514569"/>
                <a:gd name="connsiteX55" fmla="*/ 3031317 w 4757739"/>
                <a:gd name="connsiteY55" fmla="*/ 92869 h 2514569"/>
                <a:gd name="connsiteX56" fmla="*/ 4757739 w 4757739"/>
                <a:gd name="connsiteY56"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2407429 w 4757739"/>
                <a:gd name="connsiteY50" fmla="*/ 976313 h 2514569"/>
                <a:gd name="connsiteX51" fmla="*/ 2516967 w 4757739"/>
                <a:gd name="connsiteY51" fmla="*/ 857250 h 2514569"/>
                <a:gd name="connsiteX52" fmla="*/ 2528873 w 4757739"/>
                <a:gd name="connsiteY52" fmla="*/ 795338 h 2514569"/>
                <a:gd name="connsiteX53" fmla="*/ 2800337 w 4757739"/>
                <a:gd name="connsiteY53" fmla="*/ 666750 h 2514569"/>
                <a:gd name="connsiteX54" fmla="*/ 3031317 w 4757739"/>
                <a:gd name="connsiteY54" fmla="*/ 0 h 2514569"/>
                <a:gd name="connsiteX55" fmla="*/ 3031317 w 4757739"/>
                <a:gd name="connsiteY55" fmla="*/ 92869 h 2514569"/>
                <a:gd name="connsiteX56" fmla="*/ 4757739 w 4757739"/>
                <a:gd name="connsiteY56"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2071673 w 4757739"/>
                <a:gd name="connsiteY50" fmla="*/ 1202527 h 2514569"/>
                <a:gd name="connsiteX51" fmla="*/ 2407429 w 4757739"/>
                <a:gd name="connsiteY51" fmla="*/ 976313 h 2514569"/>
                <a:gd name="connsiteX52" fmla="*/ 2516967 w 4757739"/>
                <a:gd name="connsiteY52" fmla="*/ 857250 h 2514569"/>
                <a:gd name="connsiteX53" fmla="*/ 2528873 w 4757739"/>
                <a:gd name="connsiteY53" fmla="*/ 795338 h 2514569"/>
                <a:gd name="connsiteX54" fmla="*/ 2800337 w 4757739"/>
                <a:gd name="connsiteY54" fmla="*/ 666750 h 2514569"/>
                <a:gd name="connsiteX55" fmla="*/ 3031317 w 4757739"/>
                <a:gd name="connsiteY55" fmla="*/ 0 h 2514569"/>
                <a:gd name="connsiteX56" fmla="*/ 3031317 w 4757739"/>
                <a:gd name="connsiteY56" fmla="*/ 92869 h 2514569"/>
                <a:gd name="connsiteX57" fmla="*/ 4757739 w 4757739"/>
                <a:gd name="connsiteY57"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2407429 w 4757739"/>
                <a:gd name="connsiteY51" fmla="*/ 976313 h 2514569"/>
                <a:gd name="connsiteX52" fmla="*/ 2516967 w 4757739"/>
                <a:gd name="connsiteY52" fmla="*/ 857250 h 2514569"/>
                <a:gd name="connsiteX53" fmla="*/ 2528873 w 4757739"/>
                <a:gd name="connsiteY53" fmla="*/ 795338 h 2514569"/>
                <a:gd name="connsiteX54" fmla="*/ 2800337 w 4757739"/>
                <a:gd name="connsiteY54" fmla="*/ 666750 h 2514569"/>
                <a:gd name="connsiteX55" fmla="*/ 3031317 w 4757739"/>
                <a:gd name="connsiteY55" fmla="*/ 0 h 2514569"/>
                <a:gd name="connsiteX56" fmla="*/ 3031317 w 4757739"/>
                <a:gd name="connsiteY56" fmla="*/ 92869 h 2514569"/>
                <a:gd name="connsiteX57" fmla="*/ 4757739 w 4757739"/>
                <a:gd name="connsiteY57"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2043098 w 4757739"/>
                <a:gd name="connsiteY51" fmla="*/ 1245390 h 2514569"/>
                <a:gd name="connsiteX52" fmla="*/ 2407429 w 4757739"/>
                <a:gd name="connsiteY52" fmla="*/ 976313 h 2514569"/>
                <a:gd name="connsiteX53" fmla="*/ 2516967 w 4757739"/>
                <a:gd name="connsiteY53" fmla="*/ 857250 h 2514569"/>
                <a:gd name="connsiteX54" fmla="*/ 2528873 w 4757739"/>
                <a:gd name="connsiteY54" fmla="*/ 795338 h 2514569"/>
                <a:gd name="connsiteX55" fmla="*/ 2800337 w 4757739"/>
                <a:gd name="connsiteY55" fmla="*/ 666750 h 2514569"/>
                <a:gd name="connsiteX56" fmla="*/ 3031317 w 4757739"/>
                <a:gd name="connsiteY56" fmla="*/ 0 h 2514569"/>
                <a:gd name="connsiteX57" fmla="*/ 3031317 w 4757739"/>
                <a:gd name="connsiteY57" fmla="*/ 92869 h 2514569"/>
                <a:gd name="connsiteX58" fmla="*/ 4757739 w 4757739"/>
                <a:gd name="connsiteY58"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69280 w 4757739"/>
                <a:gd name="connsiteY51" fmla="*/ 1243009 h 2514569"/>
                <a:gd name="connsiteX52" fmla="*/ 2407429 w 4757739"/>
                <a:gd name="connsiteY52" fmla="*/ 976313 h 2514569"/>
                <a:gd name="connsiteX53" fmla="*/ 2516967 w 4757739"/>
                <a:gd name="connsiteY53" fmla="*/ 857250 h 2514569"/>
                <a:gd name="connsiteX54" fmla="*/ 2528873 w 4757739"/>
                <a:gd name="connsiteY54" fmla="*/ 795338 h 2514569"/>
                <a:gd name="connsiteX55" fmla="*/ 2800337 w 4757739"/>
                <a:gd name="connsiteY55" fmla="*/ 666750 h 2514569"/>
                <a:gd name="connsiteX56" fmla="*/ 3031317 w 4757739"/>
                <a:gd name="connsiteY56" fmla="*/ 0 h 2514569"/>
                <a:gd name="connsiteX57" fmla="*/ 3031317 w 4757739"/>
                <a:gd name="connsiteY57" fmla="*/ 92869 h 2514569"/>
                <a:gd name="connsiteX58" fmla="*/ 4757739 w 4757739"/>
                <a:gd name="connsiteY58"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69280 w 4757739"/>
                <a:gd name="connsiteY51" fmla="*/ 1243009 h 2514569"/>
                <a:gd name="connsiteX52" fmla="*/ 2219310 w 4757739"/>
                <a:gd name="connsiteY52" fmla="*/ 1088227 h 2514569"/>
                <a:gd name="connsiteX53" fmla="*/ 2407429 w 4757739"/>
                <a:gd name="connsiteY53" fmla="*/ 976313 h 2514569"/>
                <a:gd name="connsiteX54" fmla="*/ 2516967 w 4757739"/>
                <a:gd name="connsiteY54" fmla="*/ 857250 h 2514569"/>
                <a:gd name="connsiteX55" fmla="*/ 2528873 w 4757739"/>
                <a:gd name="connsiteY55" fmla="*/ 795338 h 2514569"/>
                <a:gd name="connsiteX56" fmla="*/ 2800337 w 4757739"/>
                <a:gd name="connsiteY56" fmla="*/ 666750 h 2514569"/>
                <a:gd name="connsiteX57" fmla="*/ 3031317 w 4757739"/>
                <a:gd name="connsiteY57" fmla="*/ 0 h 2514569"/>
                <a:gd name="connsiteX58" fmla="*/ 3031317 w 4757739"/>
                <a:gd name="connsiteY58" fmla="*/ 92869 h 2514569"/>
                <a:gd name="connsiteX59" fmla="*/ 4757739 w 4757739"/>
                <a:gd name="connsiteY59"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69280 w 4757739"/>
                <a:gd name="connsiteY51" fmla="*/ 1243009 h 2514569"/>
                <a:gd name="connsiteX52" fmla="*/ 2069291 w 4757739"/>
                <a:gd name="connsiteY52" fmla="*/ 1212052 h 2514569"/>
                <a:gd name="connsiteX53" fmla="*/ 2407429 w 4757739"/>
                <a:gd name="connsiteY53" fmla="*/ 976313 h 2514569"/>
                <a:gd name="connsiteX54" fmla="*/ 2516967 w 4757739"/>
                <a:gd name="connsiteY54" fmla="*/ 857250 h 2514569"/>
                <a:gd name="connsiteX55" fmla="*/ 2528873 w 4757739"/>
                <a:gd name="connsiteY55" fmla="*/ 795338 h 2514569"/>
                <a:gd name="connsiteX56" fmla="*/ 2800337 w 4757739"/>
                <a:gd name="connsiteY56" fmla="*/ 666750 h 2514569"/>
                <a:gd name="connsiteX57" fmla="*/ 3031317 w 4757739"/>
                <a:gd name="connsiteY57" fmla="*/ 0 h 2514569"/>
                <a:gd name="connsiteX58" fmla="*/ 3031317 w 4757739"/>
                <a:gd name="connsiteY58" fmla="*/ 92869 h 2514569"/>
                <a:gd name="connsiteX59" fmla="*/ 4757739 w 4757739"/>
                <a:gd name="connsiteY59"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407429 w 4757739"/>
                <a:gd name="connsiteY53" fmla="*/ 976313 h 2514569"/>
                <a:gd name="connsiteX54" fmla="*/ 2516967 w 4757739"/>
                <a:gd name="connsiteY54" fmla="*/ 857250 h 2514569"/>
                <a:gd name="connsiteX55" fmla="*/ 2528873 w 4757739"/>
                <a:gd name="connsiteY55" fmla="*/ 795338 h 2514569"/>
                <a:gd name="connsiteX56" fmla="*/ 2800337 w 4757739"/>
                <a:gd name="connsiteY56" fmla="*/ 666750 h 2514569"/>
                <a:gd name="connsiteX57" fmla="*/ 3031317 w 4757739"/>
                <a:gd name="connsiteY57" fmla="*/ 0 h 2514569"/>
                <a:gd name="connsiteX58" fmla="*/ 3031317 w 4757739"/>
                <a:gd name="connsiteY58" fmla="*/ 92869 h 2514569"/>
                <a:gd name="connsiteX59" fmla="*/ 4757739 w 4757739"/>
                <a:gd name="connsiteY59"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69304 w 4757739"/>
                <a:gd name="connsiteY53" fmla="*/ 1135852 h 2514569"/>
                <a:gd name="connsiteX54" fmla="*/ 2407429 w 4757739"/>
                <a:gd name="connsiteY54" fmla="*/ 976313 h 2514569"/>
                <a:gd name="connsiteX55" fmla="*/ 2516967 w 4757739"/>
                <a:gd name="connsiteY55" fmla="*/ 857250 h 2514569"/>
                <a:gd name="connsiteX56" fmla="*/ 2528873 w 4757739"/>
                <a:gd name="connsiteY56" fmla="*/ 795338 h 2514569"/>
                <a:gd name="connsiteX57" fmla="*/ 2800337 w 4757739"/>
                <a:gd name="connsiteY57" fmla="*/ 666750 h 2514569"/>
                <a:gd name="connsiteX58" fmla="*/ 3031317 w 4757739"/>
                <a:gd name="connsiteY58" fmla="*/ 0 h 2514569"/>
                <a:gd name="connsiteX59" fmla="*/ 3031317 w 4757739"/>
                <a:gd name="connsiteY59" fmla="*/ 92869 h 2514569"/>
                <a:gd name="connsiteX60" fmla="*/ 4757739 w 4757739"/>
                <a:gd name="connsiteY60"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69304 w 4757739"/>
                <a:gd name="connsiteY53" fmla="*/ 1135852 h 2514569"/>
                <a:gd name="connsiteX54" fmla="*/ 2302654 w 4757739"/>
                <a:gd name="connsiteY54" fmla="*/ 1050127 h 2514569"/>
                <a:gd name="connsiteX55" fmla="*/ 2407429 w 4757739"/>
                <a:gd name="connsiteY55" fmla="*/ 976313 h 2514569"/>
                <a:gd name="connsiteX56" fmla="*/ 2516967 w 4757739"/>
                <a:gd name="connsiteY56" fmla="*/ 857250 h 2514569"/>
                <a:gd name="connsiteX57" fmla="*/ 2528873 w 4757739"/>
                <a:gd name="connsiteY57" fmla="*/ 795338 h 2514569"/>
                <a:gd name="connsiteX58" fmla="*/ 2800337 w 4757739"/>
                <a:gd name="connsiteY58" fmla="*/ 666750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302654 w 4757739"/>
                <a:gd name="connsiteY54" fmla="*/ 1050127 h 2514569"/>
                <a:gd name="connsiteX55" fmla="*/ 2407429 w 4757739"/>
                <a:gd name="connsiteY55" fmla="*/ 976313 h 2514569"/>
                <a:gd name="connsiteX56" fmla="*/ 2516967 w 4757739"/>
                <a:gd name="connsiteY56" fmla="*/ 857250 h 2514569"/>
                <a:gd name="connsiteX57" fmla="*/ 2528873 w 4757739"/>
                <a:gd name="connsiteY57" fmla="*/ 795338 h 2514569"/>
                <a:gd name="connsiteX58" fmla="*/ 2800337 w 4757739"/>
                <a:gd name="connsiteY58" fmla="*/ 666750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407429 w 4757739"/>
                <a:gd name="connsiteY55" fmla="*/ 976313 h 2514569"/>
                <a:gd name="connsiteX56" fmla="*/ 2516967 w 4757739"/>
                <a:gd name="connsiteY56" fmla="*/ 857250 h 2514569"/>
                <a:gd name="connsiteX57" fmla="*/ 2528873 w 4757739"/>
                <a:gd name="connsiteY57" fmla="*/ 795338 h 2514569"/>
                <a:gd name="connsiteX58" fmla="*/ 2800337 w 4757739"/>
                <a:gd name="connsiteY58" fmla="*/ 666750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516967 w 4757739"/>
                <a:gd name="connsiteY56" fmla="*/ 857250 h 2514569"/>
                <a:gd name="connsiteX57" fmla="*/ 2528873 w 4757739"/>
                <a:gd name="connsiteY57" fmla="*/ 795338 h 2514569"/>
                <a:gd name="connsiteX58" fmla="*/ 2800337 w 4757739"/>
                <a:gd name="connsiteY58" fmla="*/ 666750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9799 w 4757739"/>
                <a:gd name="connsiteY56" fmla="*/ 1102518 h 2514569"/>
                <a:gd name="connsiteX57" fmla="*/ 2528873 w 4757739"/>
                <a:gd name="connsiteY57" fmla="*/ 795338 h 2514569"/>
                <a:gd name="connsiteX58" fmla="*/ 2800337 w 4757739"/>
                <a:gd name="connsiteY58" fmla="*/ 666750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9799 w 4757739"/>
                <a:gd name="connsiteY56" fmla="*/ 1102518 h 2514569"/>
                <a:gd name="connsiteX57" fmla="*/ 2312179 w 4757739"/>
                <a:gd name="connsiteY57" fmla="*/ 1062038 h 2514569"/>
                <a:gd name="connsiteX58" fmla="*/ 2800337 w 4757739"/>
                <a:gd name="connsiteY58" fmla="*/ 666750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312179 w 4757739"/>
                <a:gd name="connsiteY57" fmla="*/ 1062038 h 2514569"/>
                <a:gd name="connsiteX58" fmla="*/ 2800337 w 4757739"/>
                <a:gd name="connsiteY58" fmla="*/ 666750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297892 w 4757739"/>
                <a:gd name="connsiteY57" fmla="*/ 1076326 h 2514569"/>
                <a:gd name="connsiteX58" fmla="*/ 2800337 w 4757739"/>
                <a:gd name="connsiteY58" fmla="*/ 666750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297892 w 4757739"/>
                <a:gd name="connsiteY57" fmla="*/ 1076326 h 2514569"/>
                <a:gd name="connsiteX58" fmla="*/ 2374093 w 4757739"/>
                <a:gd name="connsiteY58" fmla="*/ 1054894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297892 w 4757739"/>
                <a:gd name="connsiteY57" fmla="*/ 1076326 h 2514569"/>
                <a:gd name="connsiteX58" fmla="*/ 2316943 w 4757739"/>
                <a:gd name="connsiteY58" fmla="*/ 1064419 h 2514569"/>
                <a:gd name="connsiteX59" fmla="*/ 3031317 w 4757739"/>
                <a:gd name="connsiteY59" fmla="*/ 0 h 2514569"/>
                <a:gd name="connsiteX60" fmla="*/ 3031317 w 4757739"/>
                <a:gd name="connsiteY60" fmla="*/ 92869 h 2514569"/>
                <a:gd name="connsiteX61" fmla="*/ 4757739 w 4757739"/>
                <a:gd name="connsiteY61"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297892 w 4757739"/>
                <a:gd name="connsiteY57" fmla="*/ 1076326 h 2514569"/>
                <a:gd name="connsiteX58" fmla="*/ 2316943 w 4757739"/>
                <a:gd name="connsiteY58" fmla="*/ 1064419 h 2514569"/>
                <a:gd name="connsiteX59" fmla="*/ 2593166 w 4757739"/>
                <a:gd name="connsiteY59" fmla="*/ 661984 h 2514569"/>
                <a:gd name="connsiteX60" fmla="*/ 3031317 w 4757739"/>
                <a:gd name="connsiteY60" fmla="*/ 0 h 2514569"/>
                <a:gd name="connsiteX61" fmla="*/ 3031317 w 4757739"/>
                <a:gd name="connsiteY61" fmla="*/ 92869 h 2514569"/>
                <a:gd name="connsiteX62" fmla="*/ 4757739 w 4757739"/>
                <a:gd name="connsiteY6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297892 w 4757739"/>
                <a:gd name="connsiteY57" fmla="*/ 1076326 h 2514569"/>
                <a:gd name="connsiteX58" fmla="*/ 2316943 w 4757739"/>
                <a:gd name="connsiteY58" fmla="*/ 1064419 h 2514569"/>
                <a:gd name="connsiteX59" fmla="*/ 2366948 w 4757739"/>
                <a:gd name="connsiteY59" fmla="*/ 1066796 h 2514569"/>
                <a:gd name="connsiteX60" fmla="*/ 3031317 w 4757739"/>
                <a:gd name="connsiteY60" fmla="*/ 0 h 2514569"/>
                <a:gd name="connsiteX61" fmla="*/ 3031317 w 4757739"/>
                <a:gd name="connsiteY61" fmla="*/ 92869 h 2514569"/>
                <a:gd name="connsiteX62" fmla="*/ 4757739 w 4757739"/>
                <a:gd name="connsiteY62"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297892 w 4757739"/>
                <a:gd name="connsiteY57" fmla="*/ 1076326 h 2514569"/>
                <a:gd name="connsiteX58" fmla="*/ 2316943 w 4757739"/>
                <a:gd name="connsiteY58" fmla="*/ 1064419 h 2514569"/>
                <a:gd name="connsiteX59" fmla="*/ 2366948 w 4757739"/>
                <a:gd name="connsiteY59" fmla="*/ 1066796 h 2514569"/>
                <a:gd name="connsiteX60" fmla="*/ 2650316 w 4757739"/>
                <a:gd name="connsiteY60" fmla="*/ 602452 h 2514569"/>
                <a:gd name="connsiteX61" fmla="*/ 3031317 w 4757739"/>
                <a:gd name="connsiteY61" fmla="*/ 0 h 2514569"/>
                <a:gd name="connsiteX62" fmla="*/ 3031317 w 4757739"/>
                <a:gd name="connsiteY62" fmla="*/ 92869 h 2514569"/>
                <a:gd name="connsiteX63" fmla="*/ 4757739 w 4757739"/>
                <a:gd name="connsiteY63"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297892 w 4757739"/>
                <a:gd name="connsiteY57" fmla="*/ 1076326 h 2514569"/>
                <a:gd name="connsiteX58" fmla="*/ 2316943 w 4757739"/>
                <a:gd name="connsiteY58" fmla="*/ 1064419 h 2514569"/>
                <a:gd name="connsiteX59" fmla="*/ 2366948 w 4757739"/>
                <a:gd name="connsiteY59" fmla="*/ 1066796 h 2514569"/>
                <a:gd name="connsiteX60" fmla="*/ 2502679 w 4757739"/>
                <a:gd name="connsiteY60" fmla="*/ 847721 h 2514569"/>
                <a:gd name="connsiteX61" fmla="*/ 2650316 w 4757739"/>
                <a:gd name="connsiteY61" fmla="*/ 602452 h 2514569"/>
                <a:gd name="connsiteX62" fmla="*/ 3031317 w 4757739"/>
                <a:gd name="connsiteY62" fmla="*/ 0 h 2514569"/>
                <a:gd name="connsiteX63" fmla="*/ 3031317 w 4757739"/>
                <a:gd name="connsiteY63" fmla="*/ 92869 h 2514569"/>
                <a:gd name="connsiteX64" fmla="*/ 4757739 w 4757739"/>
                <a:gd name="connsiteY64" fmla="*/ 99980 h 2514569"/>
                <a:gd name="connsiteX0" fmla="*/ 0 w 4757739"/>
                <a:gd name="connsiteY0" fmla="*/ 2514569 h 2514569"/>
                <a:gd name="connsiteX1" fmla="*/ 21433 w 4757739"/>
                <a:gd name="connsiteY1" fmla="*/ 2466944 h 2514569"/>
                <a:gd name="connsiteX2" fmla="*/ 59531 w 4757739"/>
                <a:gd name="connsiteY2" fmla="*/ 2464562 h 2514569"/>
                <a:gd name="connsiteX3" fmla="*/ 71437 w 4757739"/>
                <a:gd name="connsiteY3" fmla="*/ 2402651 h 2514569"/>
                <a:gd name="connsiteX4" fmla="*/ 109538 w 4757739"/>
                <a:gd name="connsiteY4" fmla="*/ 2374074 h 2514569"/>
                <a:gd name="connsiteX5" fmla="*/ 147638 w 4757739"/>
                <a:gd name="connsiteY5" fmla="*/ 2369312 h 2514569"/>
                <a:gd name="connsiteX6" fmla="*/ 166688 w 4757739"/>
                <a:gd name="connsiteY6" fmla="*/ 2312161 h 2514569"/>
                <a:gd name="connsiteX7" fmla="*/ 197644 w 4757739"/>
                <a:gd name="connsiteY7" fmla="*/ 2312163 h 2514569"/>
                <a:gd name="connsiteX8" fmla="*/ 192881 w 4757739"/>
                <a:gd name="connsiteY8" fmla="*/ 2288350 h 2514569"/>
                <a:gd name="connsiteX9" fmla="*/ 226204 w 4757739"/>
                <a:gd name="connsiteY9" fmla="*/ 2285996 h 2514569"/>
                <a:gd name="connsiteX10" fmla="*/ 230982 w 4757739"/>
                <a:gd name="connsiteY10" fmla="*/ 2252631 h 2514569"/>
                <a:gd name="connsiteX11" fmla="*/ 269082 w 4757739"/>
                <a:gd name="connsiteY11" fmla="*/ 2259774 h 2514569"/>
                <a:gd name="connsiteX12" fmla="*/ 276226 w 4757739"/>
                <a:gd name="connsiteY12" fmla="*/ 2233579 h 2514569"/>
                <a:gd name="connsiteX13" fmla="*/ 333376 w 4757739"/>
                <a:gd name="connsiteY13" fmla="*/ 2221675 h 2514569"/>
                <a:gd name="connsiteX14" fmla="*/ 347663 w 4757739"/>
                <a:gd name="connsiteY14" fmla="*/ 2193100 h 2514569"/>
                <a:gd name="connsiteX15" fmla="*/ 357187 w 4757739"/>
                <a:gd name="connsiteY15" fmla="*/ 2157382 h 2514569"/>
                <a:gd name="connsiteX16" fmla="*/ 395289 w 4757739"/>
                <a:gd name="connsiteY16" fmla="*/ 2138331 h 2514569"/>
                <a:gd name="connsiteX17" fmla="*/ 433389 w 4757739"/>
                <a:gd name="connsiteY17" fmla="*/ 2124044 h 2514569"/>
                <a:gd name="connsiteX18" fmla="*/ 459581 w 4757739"/>
                <a:gd name="connsiteY18" fmla="*/ 2112137 h 2514569"/>
                <a:gd name="connsiteX19" fmla="*/ 490538 w 4757739"/>
                <a:gd name="connsiteY19" fmla="*/ 2052606 h 2514569"/>
                <a:gd name="connsiteX20" fmla="*/ 554832 w 4757739"/>
                <a:gd name="connsiteY20" fmla="*/ 2024031 h 2514569"/>
                <a:gd name="connsiteX21" fmla="*/ 588155 w 4757739"/>
                <a:gd name="connsiteY21" fmla="*/ 2005013 h 2514569"/>
                <a:gd name="connsiteX22" fmla="*/ 659592 w 4757739"/>
                <a:gd name="connsiteY22" fmla="*/ 1940719 h 2514569"/>
                <a:gd name="connsiteX23" fmla="*/ 714360 w 4757739"/>
                <a:gd name="connsiteY23" fmla="*/ 1928811 h 2514569"/>
                <a:gd name="connsiteX24" fmla="*/ 726268 w 4757739"/>
                <a:gd name="connsiteY24" fmla="*/ 1883569 h 2514569"/>
                <a:gd name="connsiteX25" fmla="*/ 788179 w 4757739"/>
                <a:gd name="connsiteY25" fmla="*/ 1852607 h 2514569"/>
                <a:gd name="connsiteX26" fmla="*/ 838184 w 4757739"/>
                <a:gd name="connsiteY26" fmla="*/ 1854989 h 2514569"/>
                <a:gd name="connsiteX27" fmla="*/ 873904 w 4757739"/>
                <a:gd name="connsiteY27" fmla="*/ 1816891 h 2514569"/>
                <a:gd name="connsiteX28" fmla="*/ 904861 w 4757739"/>
                <a:gd name="connsiteY28" fmla="*/ 1828798 h 2514569"/>
                <a:gd name="connsiteX29" fmla="*/ 916767 w 4757739"/>
                <a:gd name="connsiteY29" fmla="*/ 1788314 h 2514569"/>
                <a:gd name="connsiteX30" fmla="*/ 973916 w 4757739"/>
                <a:gd name="connsiteY30" fmla="*/ 1793077 h 2514569"/>
                <a:gd name="connsiteX31" fmla="*/ 995348 w 4757739"/>
                <a:gd name="connsiteY31" fmla="*/ 1762121 h 2514569"/>
                <a:gd name="connsiteX32" fmla="*/ 1026304 w 4757739"/>
                <a:gd name="connsiteY32" fmla="*/ 1771646 h 2514569"/>
                <a:gd name="connsiteX33" fmla="*/ 1033448 w 4757739"/>
                <a:gd name="connsiteY33" fmla="*/ 1738308 h 2514569"/>
                <a:gd name="connsiteX34" fmla="*/ 1069166 w 4757739"/>
                <a:gd name="connsiteY34" fmla="*/ 1733546 h 2514569"/>
                <a:gd name="connsiteX35" fmla="*/ 1092978 w 4757739"/>
                <a:gd name="connsiteY35" fmla="*/ 1685921 h 2514569"/>
                <a:gd name="connsiteX36" fmla="*/ 1133459 w 4757739"/>
                <a:gd name="connsiteY36" fmla="*/ 1664489 h 2514569"/>
                <a:gd name="connsiteX37" fmla="*/ 1190609 w 4757739"/>
                <a:gd name="connsiteY37" fmla="*/ 1666871 h 2514569"/>
                <a:gd name="connsiteX38" fmla="*/ 1190610 w 4757739"/>
                <a:gd name="connsiteY38" fmla="*/ 1643059 h 2514569"/>
                <a:gd name="connsiteX39" fmla="*/ 1247760 w 4757739"/>
                <a:gd name="connsiteY39" fmla="*/ 1612103 h 2514569"/>
                <a:gd name="connsiteX40" fmla="*/ 1350154 w 4757739"/>
                <a:gd name="connsiteY40" fmla="*/ 1614483 h 2514569"/>
                <a:gd name="connsiteX41" fmla="*/ 1390635 w 4757739"/>
                <a:gd name="connsiteY41" fmla="*/ 1564477 h 2514569"/>
                <a:gd name="connsiteX42" fmla="*/ 1412067 w 4757739"/>
                <a:gd name="connsiteY42" fmla="*/ 1526377 h 2514569"/>
                <a:gd name="connsiteX43" fmla="*/ 1462072 w 4757739"/>
                <a:gd name="connsiteY43" fmla="*/ 1528759 h 2514569"/>
                <a:gd name="connsiteX44" fmla="*/ 1516841 w 4757739"/>
                <a:gd name="connsiteY44" fmla="*/ 1500184 h 2514569"/>
                <a:gd name="connsiteX45" fmla="*/ 1535892 w 4757739"/>
                <a:gd name="connsiteY45" fmla="*/ 1462084 h 2514569"/>
                <a:gd name="connsiteX46" fmla="*/ 1647810 w 4757739"/>
                <a:gd name="connsiteY46" fmla="*/ 1469227 h 2514569"/>
                <a:gd name="connsiteX47" fmla="*/ 1716866 w 4757739"/>
                <a:gd name="connsiteY47" fmla="*/ 1416839 h 2514569"/>
                <a:gd name="connsiteX48" fmla="*/ 1781160 w 4757739"/>
                <a:gd name="connsiteY48" fmla="*/ 1378740 h 2514569"/>
                <a:gd name="connsiteX49" fmla="*/ 1843073 w 4757739"/>
                <a:gd name="connsiteY49" fmla="*/ 1362071 h 2514569"/>
                <a:gd name="connsiteX50" fmla="*/ 1897842 w 4757739"/>
                <a:gd name="connsiteY50" fmla="*/ 1345402 h 2514569"/>
                <a:gd name="connsiteX51" fmla="*/ 1988330 w 4757739"/>
                <a:gd name="connsiteY51" fmla="*/ 1226340 h 2514569"/>
                <a:gd name="connsiteX52" fmla="*/ 2069291 w 4757739"/>
                <a:gd name="connsiteY52" fmla="*/ 1212052 h 2514569"/>
                <a:gd name="connsiteX53" fmla="*/ 2152635 w 4757739"/>
                <a:gd name="connsiteY53" fmla="*/ 1131090 h 2514569"/>
                <a:gd name="connsiteX54" fmla="*/ 2238360 w 4757739"/>
                <a:gd name="connsiteY54" fmla="*/ 1133471 h 2514569"/>
                <a:gd name="connsiteX55" fmla="*/ 2262173 w 4757739"/>
                <a:gd name="connsiteY55" fmla="*/ 1092994 h 2514569"/>
                <a:gd name="connsiteX56" fmla="*/ 2302656 w 4757739"/>
                <a:gd name="connsiteY56" fmla="*/ 1109662 h 2514569"/>
                <a:gd name="connsiteX57" fmla="*/ 2297892 w 4757739"/>
                <a:gd name="connsiteY57" fmla="*/ 1076326 h 2514569"/>
                <a:gd name="connsiteX58" fmla="*/ 2316943 w 4757739"/>
                <a:gd name="connsiteY58" fmla="*/ 1064419 h 2514569"/>
                <a:gd name="connsiteX59" fmla="*/ 2366948 w 4757739"/>
                <a:gd name="connsiteY59" fmla="*/ 1066796 h 2514569"/>
                <a:gd name="connsiteX60" fmla="*/ 2424098 w 4757739"/>
                <a:gd name="connsiteY60" fmla="*/ 978690 h 2514569"/>
                <a:gd name="connsiteX61" fmla="*/ 2502679 w 4757739"/>
                <a:gd name="connsiteY61" fmla="*/ 847721 h 2514569"/>
                <a:gd name="connsiteX62" fmla="*/ 2650316 w 4757739"/>
                <a:gd name="connsiteY62" fmla="*/ 602452 h 2514569"/>
                <a:gd name="connsiteX63" fmla="*/ 3031317 w 4757739"/>
                <a:gd name="connsiteY63" fmla="*/ 0 h 2514569"/>
                <a:gd name="connsiteX64" fmla="*/ 3031317 w 4757739"/>
                <a:gd name="connsiteY64" fmla="*/ 92869 h 2514569"/>
                <a:gd name="connsiteX65" fmla="*/ 4757739 w 4757739"/>
                <a:gd name="connsiteY65" fmla="*/ 99980 h 2514569"/>
                <a:gd name="connsiteX0" fmla="*/ 0 w 4757739"/>
                <a:gd name="connsiteY0" fmla="*/ 2421700 h 2421700"/>
                <a:gd name="connsiteX1" fmla="*/ 21433 w 4757739"/>
                <a:gd name="connsiteY1" fmla="*/ 2374075 h 2421700"/>
                <a:gd name="connsiteX2" fmla="*/ 59531 w 4757739"/>
                <a:gd name="connsiteY2" fmla="*/ 2371693 h 2421700"/>
                <a:gd name="connsiteX3" fmla="*/ 71437 w 4757739"/>
                <a:gd name="connsiteY3" fmla="*/ 2309782 h 2421700"/>
                <a:gd name="connsiteX4" fmla="*/ 109538 w 4757739"/>
                <a:gd name="connsiteY4" fmla="*/ 2281205 h 2421700"/>
                <a:gd name="connsiteX5" fmla="*/ 147638 w 4757739"/>
                <a:gd name="connsiteY5" fmla="*/ 2276443 h 2421700"/>
                <a:gd name="connsiteX6" fmla="*/ 166688 w 4757739"/>
                <a:gd name="connsiteY6" fmla="*/ 2219292 h 2421700"/>
                <a:gd name="connsiteX7" fmla="*/ 197644 w 4757739"/>
                <a:gd name="connsiteY7" fmla="*/ 2219294 h 2421700"/>
                <a:gd name="connsiteX8" fmla="*/ 192881 w 4757739"/>
                <a:gd name="connsiteY8" fmla="*/ 2195481 h 2421700"/>
                <a:gd name="connsiteX9" fmla="*/ 226204 w 4757739"/>
                <a:gd name="connsiteY9" fmla="*/ 2193127 h 2421700"/>
                <a:gd name="connsiteX10" fmla="*/ 230982 w 4757739"/>
                <a:gd name="connsiteY10" fmla="*/ 2159762 h 2421700"/>
                <a:gd name="connsiteX11" fmla="*/ 269082 w 4757739"/>
                <a:gd name="connsiteY11" fmla="*/ 2166905 h 2421700"/>
                <a:gd name="connsiteX12" fmla="*/ 276226 w 4757739"/>
                <a:gd name="connsiteY12" fmla="*/ 2140710 h 2421700"/>
                <a:gd name="connsiteX13" fmla="*/ 333376 w 4757739"/>
                <a:gd name="connsiteY13" fmla="*/ 2128806 h 2421700"/>
                <a:gd name="connsiteX14" fmla="*/ 347663 w 4757739"/>
                <a:gd name="connsiteY14" fmla="*/ 2100231 h 2421700"/>
                <a:gd name="connsiteX15" fmla="*/ 357187 w 4757739"/>
                <a:gd name="connsiteY15" fmla="*/ 2064513 h 2421700"/>
                <a:gd name="connsiteX16" fmla="*/ 395289 w 4757739"/>
                <a:gd name="connsiteY16" fmla="*/ 2045462 h 2421700"/>
                <a:gd name="connsiteX17" fmla="*/ 433389 w 4757739"/>
                <a:gd name="connsiteY17" fmla="*/ 2031175 h 2421700"/>
                <a:gd name="connsiteX18" fmla="*/ 459581 w 4757739"/>
                <a:gd name="connsiteY18" fmla="*/ 2019268 h 2421700"/>
                <a:gd name="connsiteX19" fmla="*/ 490538 w 4757739"/>
                <a:gd name="connsiteY19" fmla="*/ 1959737 h 2421700"/>
                <a:gd name="connsiteX20" fmla="*/ 554832 w 4757739"/>
                <a:gd name="connsiteY20" fmla="*/ 1931162 h 2421700"/>
                <a:gd name="connsiteX21" fmla="*/ 588155 w 4757739"/>
                <a:gd name="connsiteY21" fmla="*/ 1912144 h 2421700"/>
                <a:gd name="connsiteX22" fmla="*/ 659592 w 4757739"/>
                <a:gd name="connsiteY22" fmla="*/ 1847850 h 2421700"/>
                <a:gd name="connsiteX23" fmla="*/ 714360 w 4757739"/>
                <a:gd name="connsiteY23" fmla="*/ 1835942 h 2421700"/>
                <a:gd name="connsiteX24" fmla="*/ 726268 w 4757739"/>
                <a:gd name="connsiteY24" fmla="*/ 1790700 h 2421700"/>
                <a:gd name="connsiteX25" fmla="*/ 788179 w 4757739"/>
                <a:gd name="connsiteY25" fmla="*/ 1759738 h 2421700"/>
                <a:gd name="connsiteX26" fmla="*/ 838184 w 4757739"/>
                <a:gd name="connsiteY26" fmla="*/ 1762120 h 2421700"/>
                <a:gd name="connsiteX27" fmla="*/ 873904 w 4757739"/>
                <a:gd name="connsiteY27" fmla="*/ 1724022 h 2421700"/>
                <a:gd name="connsiteX28" fmla="*/ 904861 w 4757739"/>
                <a:gd name="connsiteY28" fmla="*/ 1735929 h 2421700"/>
                <a:gd name="connsiteX29" fmla="*/ 916767 w 4757739"/>
                <a:gd name="connsiteY29" fmla="*/ 1695445 h 2421700"/>
                <a:gd name="connsiteX30" fmla="*/ 973916 w 4757739"/>
                <a:gd name="connsiteY30" fmla="*/ 1700208 h 2421700"/>
                <a:gd name="connsiteX31" fmla="*/ 995348 w 4757739"/>
                <a:gd name="connsiteY31" fmla="*/ 1669252 h 2421700"/>
                <a:gd name="connsiteX32" fmla="*/ 1026304 w 4757739"/>
                <a:gd name="connsiteY32" fmla="*/ 1678777 h 2421700"/>
                <a:gd name="connsiteX33" fmla="*/ 1033448 w 4757739"/>
                <a:gd name="connsiteY33" fmla="*/ 1645439 h 2421700"/>
                <a:gd name="connsiteX34" fmla="*/ 1069166 w 4757739"/>
                <a:gd name="connsiteY34" fmla="*/ 1640677 h 2421700"/>
                <a:gd name="connsiteX35" fmla="*/ 1092978 w 4757739"/>
                <a:gd name="connsiteY35" fmla="*/ 1593052 h 2421700"/>
                <a:gd name="connsiteX36" fmla="*/ 1133459 w 4757739"/>
                <a:gd name="connsiteY36" fmla="*/ 1571620 h 2421700"/>
                <a:gd name="connsiteX37" fmla="*/ 1190609 w 4757739"/>
                <a:gd name="connsiteY37" fmla="*/ 1574002 h 2421700"/>
                <a:gd name="connsiteX38" fmla="*/ 1190610 w 4757739"/>
                <a:gd name="connsiteY38" fmla="*/ 1550190 h 2421700"/>
                <a:gd name="connsiteX39" fmla="*/ 1247760 w 4757739"/>
                <a:gd name="connsiteY39" fmla="*/ 1519234 h 2421700"/>
                <a:gd name="connsiteX40" fmla="*/ 1350154 w 4757739"/>
                <a:gd name="connsiteY40" fmla="*/ 1521614 h 2421700"/>
                <a:gd name="connsiteX41" fmla="*/ 1390635 w 4757739"/>
                <a:gd name="connsiteY41" fmla="*/ 1471608 h 2421700"/>
                <a:gd name="connsiteX42" fmla="*/ 1412067 w 4757739"/>
                <a:gd name="connsiteY42" fmla="*/ 1433508 h 2421700"/>
                <a:gd name="connsiteX43" fmla="*/ 1462072 w 4757739"/>
                <a:gd name="connsiteY43" fmla="*/ 1435890 h 2421700"/>
                <a:gd name="connsiteX44" fmla="*/ 1516841 w 4757739"/>
                <a:gd name="connsiteY44" fmla="*/ 1407315 h 2421700"/>
                <a:gd name="connsiteX45" fmla="*/ 1535892 w 4757739"/>
                <a:gd name="connsiteY45" fmla="*/ 1369215 h 2421700"/>
                <a:gd name="connsiteX46" fmla="*/ 1647810 w 4757739"/>
                <a:gd name="connsiteY46" fmla="*/ 1376358 h 2421700"/>
                <a:gd name="connsiteX47" fmla="*/ 1716866 w 4757739"/>
                <a:gd name="connsiteY47" fmla="*/ 1323970 h 2421700"/>
                <a:gd name="connsiteX48" fmla="*/ 1781160 w 4757739"/>
                <a:gd name="connsiteY48" fmla="*/ 1285871 h 2421700"/>
                <a:gd name="connsiteX49" fmla="*/ 1843073 w 4757739"/>
                <a:gd name="connsiteY49" fmla="*/ 1269202 h 2421700"/>
                <a:gd name="connsiteX50" fmla="*/ 1897842 w 4757739"/>
                <a:gd name="connsiteY50" fmla="*/ 1252533 h 2421700"/>
                <a:gd name="connsiteX51" fmla="*/ 1988330 w 4757739"/>
                <a:gd name="connsiteY51" fmla="*/ 1133471 h 2421700"/>
                <a:gd name="connsiteX52" fmla="*/ 2069291 w 4757739"/>
                <a:gd name="connsiteY52" fmla="*/ 1119183 h 2421700"/>
                <a:gd name="connsiteX53" fmla="*/ 2152635 w 4757739"/>
                <a:gd name="connsiteY53" fmla="*/ 1038221 h 2421700"/>
                <a:gd name="connsiteX54" fmla="*/ 2238360 w 4757739"/>
                <a:gd name="connsiteY54" fmla="*/ 1040602 h 2421700"/>
                <a:gd name="connsiteX55" fmla="*/ 2262173 w 4757739"/>
                <a:gd name="connsiteY55" fmla="*/ 1000125 h 2421700"/>
                <a:gd name="connsiteX56" fmla="*/ 2302656 w 4757739"/>
                <a:gd name="connsiteY56" fmla="*/ 1016793 h 2421700"/>
                <a:gd name="connsiteX57" fmla="*/ 2297892 w 4757739"/>
                <a:gd name="connsiteY57" fmla="*/ 983457 h 2421700"/>
                <a:gd name="connsiteX58" fmla="*/ 2316943 w 4757739"/>
                <a:gd name="connsiteY58" fmla="*/ 971550 h 2421700"/>
                <a:gd name="connsiteX59" fmla="*/ 2366948 w 4757739"/>
                <a:gd name="connsiteY59" fmla="*/ 973927 h 2421700"/>
                <a:gd name="connsiteX60" fmla="*/ 2424098 w 4757739"/>
                <a:gd name="connsiteY60" fmla="*/ 885821 h 2421700"/>
                <a:gd name="connsiteX61" fmla="*/ 2502679 w 4757739"/>
                <a:gd name="connsiteY61" fmla="*/ 754852 h 2421700"/>
                <a:gd name="connsiteX62" fmla="*/ 2650316 w 4757739"/>
                <a:gd name="connsiteY62" fmla="*/ 509583 h 2421700"/>
                <a:gd name="connsiteX63" fmla="*/ 2809861 w 4757739"/>
                <a:gd name="connsiteY63" fmla="*/ 673893 h 2421700"/>
                <a:gd name="connsiteX64" fmla="*/ 3031317 w 4757739"/>
                <a:gd name="connsiteY64" fmla="*/ 0 h 2421700"/>
                <a:gd name="connsiteX65" fmla="*/ 4757739 w 4757739"/>
                <a:gd name="connsiteY65" fmla="*/ 7111 h 2421700"/>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424098 w 4757739"/>
                <a:gd name="connsiteY60" fmla="*/ 878710 h 2414589"/>
                <a:gd name="connsiteX61" fmla="*/ 2502679 w 4757739"/>
                <a:gd name="connsiteY61" fmla="*/ 747741 h 2414589"/>
                <a:gd name="connsiteX62" fmla="*/ 2650316 w 4757739"/>
                <a:gd name="connsiteY62" fmla="*/ 502472 h 2414589"/>
                <a:gd name="connsiteX63" fmla="*/ 2809861 w 4757739"/>
                <a:gd name="connsiteY63" fmla="*/ 666782 h 2414589"/>
                <a:gd name="connsiteX64" fmla="*/ 3305161 w 4757739"/>
                <a:gd name="connsiteY64" fmla="*/ 514383 h 2414589"/>
                <a:gd name="connsiteX65" fmla="*/ 4757739 w 4757739"/>
                <a:gd name="connsiteY6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502679 w 4757739"/>
                <a:gd name="connsiteY61" fmla="*/ 747741 h 2414589"/>
                <a:gd name="connsiteX62" fmla="*/ 2650316 w 4757739"/>
                <a:gd name="connsiteY62" fmla="*/ 502472 h 2414589"/>
                <a:gd name="connsiteX63" fmla="*/ 2809861 w 4757739"/>
                <a:gd name="connsiteY63" fmla="*/ 666782 h 2414589"/>
                <a:gd name="connsiteX64" fmla="*/ 3305161 w 4757739"/>
                <a:gd name="connsiteY64" fmla="*/ 514383 h 2414589"/>
                <a:gd name="connsiteX65" fmla="*/ 4757739 w 4757739"/>
                <a:gd name="connsiteY6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650316 w 4757739"/>
                <a:gd name="connsiteY62" fmla="*/ 502472 h 2414589"/>
                <a:gd name="connsiteX63" fmla="*/ 2809861 w 4757739"/>
                <a:gd name="connsiteY63" fmla="*/ 666782 h 2414589"/>
                <a:gd name="connsiteX64" fmla="*/ 3305161 w 4757739"/>
                <a:gd name="connsiteY64" fmla="*/ 514383 h 2414589"/>
                <a:gd name="connsiteX65" fmla="*/ 4757739 w 4757739"/>
                <a:gd name="connsiteY6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809861 w 4757739"/>
                <a:gd name="connsiteY63" fmla="*/ 666782 h 2414589"/>
                <a:gd name="connsiteX64" fmla="*/ 3305161 w 4757739"/>
                <a:gd name="connsiteY64" fmla="*/ 514383 h 2414589"/>
                <a:gd name="connsiteX65" fmla="*/ 4757739 w 4757739"/>
                <a:gd name="connsiteY6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3305161 w 4757739"/>
                <a:gd name="connsiteY64" fmla="*/ 514383 h 2414589"/>
                <a:gd name="connsiteX65" fmla="*/ 4757739 w 4757739"/>
                <a:gd name="connsiteY6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4757739 w 4757739"/>
                <a:gd name="connsiteY6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3393266 w 4757739"/>
                <a:gd name="connsiteY65" fmla="*/ 509615 h 2414589"/>
                <a:gd name="connsiteX66" fmla="*/ 4757739 w 4757739"/>
                <a:gd name="connsiteY66"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3021791 w 4757739"/>
                <a:gd name="connsiteY65" fmla="*/ 650109 h 2414589"/>
                <a:gd name="connsiteX66" fmla="*/ 3393266 w 4757739"/>
                <a:gd name="connsiteY66" fmla="*/ 509615 h 2414589"/>
                <a:gd name="connsiteX67" fmla="*/ 4757739 w 4757739"/>
                <a:gd name="connsiteY6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778904 w 4757739"/>
                <a:gd name="connsiteY65" fmla="*/ 742978 h 2414589"/>
                <a:gd name="connsiteX66" fmla="*/ 3021791 w 4757739"/>
                <a:gd name="connsiteY66" fmla="*/ 650109 h 2414589"/>
                <a:gd name="connsiteX67" fmla="*/ 3393266 w 4757739"/>
                <a:gd name="connsiteY67" fmla="*/ 509615 h 2414589"/>
                <a:gd name="connsiteX68" fmla="*/ 4757739 w 4757739"/>
                <a:gd name="connsiteY6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38410 w 4757739"/>
                <a:gd name="connsiteY65" fmla="*/ 795365 h 2414589"/>
                <a:gd name="connsiteX66" fmla="*/ 2778904 w 4757739"/>
                <a:gd name="connsiteY66" fmla="*/ 742978 h 2414589"/>
                <a:gd name="connsiteX67" fmla="*/ 3021791 w 4757739"/>
                <a:gd name="connsiteY67" fmla="*/ 650109 h 2414589"/>
                <a:gd name="connsiteX68" fmla="*/ 3393266 w 4757739"/>
                <a:gd name="connsiteY68" fmla="*/ 509615 h 2414589"/>
                <a:gd name="connsiteX69" fmla="*/ 4757739 w 4757739"/>
                <a:gd name="connsiteY6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38410 w 4757739"/>
                <a:gd name="connsiteY65" fmla="*/ 795365 h 2414589"/>
                <a:gd name="connsiteX66" fmla="*/ 2821767 w 4757739"/>
                <a:gd name="connsiteY66" fmla="*/ 647728 h 2414589"/>
                <a:gd name="connsiteX67" fmla="*/ 3021791 w 4757739"/>
                <a:gd name="connsiteY67" fmla="*/ 650109 h 2414589"/>
                <a:gd name="connsiteX68" fmla="*/ 3393266 w 4757739"/>
                <a:gd name="connsiteY68" fmla="*/ 509615 h 2414589"/>
                <a:gd name="connsiteX69" fmla="*/ 4757739 w 4757739"/>
                <a:gd name="connsiteY6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3021791 w 4757739"/>
                <a:gd name="connsiteY67" fmla="*/ 650109 h 2414589"/>
                <a:gd name="connsiteX68" fmla="*/ 3393266 w 4757739"/>
                <a:gd name="connsiteY68" fmla="*/ 509615 h 2414589"/>
                <a:gd name="connsiteX69" fmla="*/ 4757739 w 4757739"/>
                <a:gd name="connsiteY6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900347 w 4757739"/>
                <a:gd name="connsiteY67" fmla="*/ 631059 h 2414589"/>
                <a:gd name="connsiteX68" fmla="*/ 3393266 w 4757739"/>
                <a:gd name="connsiteY68" fmla="*/ 509615 h 2414589"/>
                <a:gd name="connsiteX69" fmla="*/ 4757739 w 4757739"/>
                <a:gd name="connsiteY6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93204 w 4757739"/>
                <a:gd name="connsiteY67" fmla="*/ 657253 h 2414589"/>
                <a:gd name="connsiteX68" fmla="*/ 3393266 w 4757739"/>
                <a:gd name="connsiteY68" fmla="*/ 509615 h 2414589"/>
                <a:gd name="connsiteX69" fmla="*/ 4757739 w 4757739"/>
                <a:gd name="connsiteY6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93204 w 4757739"/>
                <a:gd name="connsiteY67" fmla="*/ 657253 h 2414589"/>
                <a:gd name="connsiteX68" fmla="*/ 2905110 w 4757739"/>
                <a:gd name="connsiteY68" fmla="*/ 623915 h 2414589"/>
                <a:gd name="connsiteX69" fmla="*/ 4757739 w 4757739"/>
                <a:gd name="connsiteY6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83679 w 4757739"/>
                <a:gd name="connsiteY67" fmla="*/ 666778 h 2414589"/>
                <a:gd name="connsiteX68" fmla="*/ 2905110 w 4757739"/>
                <a:gd name="connsiteY68" fmla="*/ 623915 h 2414589"/>
                <a:gd name="connsiteX69" fmla="*/ 4757739 w 4757739"/>
                <a:gd name="connsiteY6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4757739 w 4757739"/>
                <a:gd name="connsiteY6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3095610 w 4757739"/>
                <a:gd name="connsiteY69" fmla="*/ 559621 h 2414589"/>
                <a:gd name="connsiteX70" fmla="*/ 4757739 w 4757739"/>
                <a:gd name="connsiteY7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3095610 w 4757739"/>
                <a:gd name="connsiteY69" fmla="*/ 559621 h 2414589"/>
                <a:gd name="connsiteX70" fmla="*/ 3243248 w 4757739"/>
                <a:gd name="connsiteY70" fmla="*/ 507234 h 2414589"/>
                <a:gd name="connsiteX71" fmla="*/ 4757739 w 4757739"/>
                <a:gd name="connsiteY71"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3095610 w 4757739"/>
                <a:gd name="connsiteY69" fmla="*/ 559621 h 2414589"/>
                <a:gd name="connsiteX70" fmla="*/ 3243248 w 4757739"/>
                <a:gd name="connsiteY70" fmla="*/ 507234 h 2414589"/>
                <a:gd name="connsiteX71" fmla="*/ 3348023 w 4757739"/>
                <a:gd name="connsiteY71" fmla="*/ 476278 h 2414589"/>
                <a:gd name="connsiteX72" fmla="*/ 4757739 w 4757739"/>
                <a:gd name="connsiteY72"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3095610 w 4757739"/>
                <a:gd name="connsiteY69" fmla="*/ 559621 h 2414589"/>
                <a:gd name="connsiteX70" fmla="*/ 3243248 w 4757739"/>
                <a:gd name="connsiteY70" fmla="*/ 507234 h 2414589"/>
                <a:gd name="connsiteX71" fmla="*/ 3348023 w 4757739"/>
                <a:gd name="connsiteY71" fmla="*/ 476278 h 2414589"/>
                <a:gd name="connsiteX72" fmla="*/ 3536141 w 4757739"/>
                <a:gd name="connsiteY72" fmla="*/ 416746 h 2414589"/>
                <a:gd name="connsiteX73" fmla="*/ 4757739 w 4757739"/>
                <a:gd name="connsiteY7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3000360 w 4757739"/>
                <a:gd name="connsiteY69" fmla="*/ 638203 h 2414589"/>
                <a:gd name="connsiteX70" fmla="*/ 3243248 w 4757739"/>
                <a:gd name="connsiteY70" fmla="*/ 507234 h 2414589"/>
                <a:gd name="connsiteX71" fmla="*/ 3348023 w 4757739"/>
                <a:gd name="connsiteY71" fmla="*/ 476278 h 2414589"/>
                <a:gd name="connsiteX72" fmla="*/ 3536141 w 4757739"/>
                <a:gd name="connsiteY72" fmla="*/ 416746 h 2414589"/>
                <a:gd name="connsiteX73" fmla="*/ 4757739 w 4757739"/>
                <a:gd name="connsiteY7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47728 h 2414589"/>
                <a:gd name="connsiteX70" fmla="*/ 3243248 w 4757739"/>
                <a:gd name="connsiteY70" fmla="*/ 507234 h 2414589"/>
                <a:gd name="connsiteX71" fmla="*/ 3348023 w 4757739"/>
                <a:gd name="connsiteY71" fmla="*/ 476278 h 2414589"/>
                <a:gd name="connsiteX72" fmla="*/ 3536141 w 4757739"/>
                <a:gd name="connsiteY72" fmla="*/ 416746 h 2414589"/>
                <a:gd name="connsiteX73" fmla="*/ 4757739 w 4757739"/>
                <a:gd name="connsiteY7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243248 w 4757739"/>
                <a:gd name="connsiteY70" fmla="*/ 507234 h 2414589"/>
                <a:gd name="connsiteX71" fmla="*/ 3348023 w 4757739"/>
                <a:gd name="connsiteY71" fmla="*/ 476278 h 2414589"/>
                <a:gd name="connsiteX72" fmla="*/ 3536141 w 4757739"/>
                <a:gd name="connsiteY72" fmla="*/ 416746 h 2414589"/>
                <a:gd name="connsiteX73" fmla="*/ 4757739 w 4757739"/>
                <a:gd name="connsiteY7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348023 w 4757739"/>
                <a:gd name="connsiteY71" fmla="*/ 476278 h 2414589"/>
                <a:gd name="connsiteX72" fmla="*/ 3536141 w 4757739"/>
                <a:gd name="connsiteY72" fmla="*/ 416746 h 2414589"/>
                <a:gd name="connsiteX73" fmla="*/ 4757739 w 4757739"/>
                <a:gd name="connsiteY7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67036 w 4757739"/>
                <a:gd name="connsiteY71" fmla="*/ 607247 h 2414589"/>
                <a:gd name="connsiteX72" fmla="*/ 3536141 w 4757739"/>
                <a:gd name="connsiteY72" fmla="*/ 416746 h 2414589"/>
                <a:gd name="connsiteX73" fmla="*/ 4757739 w 4757739"/>
                <a:gd name="connsiteY7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67036 w 4757739"/>
                <a:gd name="connsiteY71" fmla="*/ 607247 h 2414589"/>
                <a:gd name="connsiteX72" fmla="*/ 3083704 w 4757739"/>
                <a:gd name="connsiteY72" fmla="*/ 581053 h 2414589"/>
                <a:gd name="connsiteX73" fmla="*/ 4757739 w 4757739"/>
                <a:gd name="connsiteY7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4757739 w 4757739"/>
                <a:gd name="connsiteY7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55141 w 4757739"/>
                <a:gd name="connsiteY73" fmla="*/ 562003 h 2414589"/>
                <a:gd name="connsiteX74" fmla="*/ 4757739 w 4757739"/>
                <a:gd name="connsiteY74"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26566 w 4757739"/>
                <a:gd name="connsiteY73" fmla="*/ 590578 h 2414589"/>
                <a:gd name="connsiteX74" fmla="*/ 4757739 w 4757739"/>
                <a:gd name="connsiteY74"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26566 w 4757739"/>
                <a:gd name="connsiteY73" fmla="*/ 590578 h 2414589"/>
                <a:gd name="connsiteX74" fmla="*/ 3224198 w 4757739"/>
                <a:gd name="connsiteY74" fmla="*/ 550096 h 2414589"/>
                <a:gd name="connsiteX75" fmla="*/ 4757739 w 4757739"/>
                <a:gd name="connsiteY7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26566 w 4757739"/>
                <a:gd name="connsiteY73" fmla="*/ 590578 h 2414589"/>
                <a:gd name="connsiteX74" fmla="*/ 3147998 w 4757739"/>
                <a:gd name="connsiteY74" fmla="*/ 557239 h 2414589"/>
                <a:gd name="connsiteX75" fmla="*/ 4757739 w 4757739"/>
                <a:gd name="connsiteY7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47998 w 4757739"/>
                <a:gd name="connsiteY74" fmla="*/ 557239 h 2414589"/>
                <a:gd name="connsiteX75" fmla="*/ 4757739 w 4757739"/>
                <a:gd name="connsiteY7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4757739 w 4757739"/>
                <a:gd name="connsiteY7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345641 w 4757739"/>
                <a:gd name="connsiteY75" fmla="*/ 485803 h 2414589"/>
                <a:gd name="connsiteX76" fmla="*/ 4757739 w 4757739"/>
                <a:gd name="connsiteY76"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205148 w 4757739"/>
                <a:gd name="connsiteY75" fmla="*/ 540571 h 2414589"/>
                <a:gd name="connsiteX76" fmla="*/ 3345641 w 4757739"/>
                <a:gd name="connsiteY76" fmla="*/ 485803 h 2414589"/>
                <a:gd name="connsiteX77" fmla="*/ 4757739 w 4757739"/>
                <a:gd name="connsiteY7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74192 w 4757739"/>
                <a:gd name="connsiteY75" fmla="*/ 564384 h 2414589"/>
                <a:gd name="connsiteX76" fmla="*/ 3345641 w 4757739"/>
                <a:gd name="connsiteY76" fmla="*/ 485803 h 2414589"/>
                <a:gd name="connsiteX77" fmla="*/ 4757739 w 4757739"/>
                <a:gd name="connsiteY7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74192 w 4757739"/>
                <a:gd name="connsiteY75" fmla="*/ 564384 h 2414589"/>
                <a:gd name="connsiteX76" fmla="*/ 3205147 w 4757739"/>
                <a:gd name="connsiteY76" fmla="*/ 531046 h 2414589"/>
                <a:gd name="connsiteX77" fmla="*/ 4757739 w 4757739"/>
                <a:gd name="connsiteY7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4757739 w 4757739"/>
                <a:gd name="connsiteY7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95635 w 4757739"/>
                <a:gd name="connsiteY77" fmla="*/ 500090 h 2414589"/>
                <a:gd name="connsiteX78" fmla="*/ 4757739 w 4757739"/>
                <a:gd name="connsiteY7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4757739 w 4757739"/>
                <a:gd name="connsiteY7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319448 w 4757739"/>
                <a:gd name="connsiteY78" fmla="*/ 509615 h 2414589"/>
                <a:gd name="connsiteX79" fmla="*/ 4757739 w 4757739"/>
                <a:gd name="connsiteY7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88492 w 4757739"/>
                <a:gd name="connsiteY78" fmla="*/ 507234 h 2414589"/>
                <a:gd name="connsiteX79" fmla="*/ 4757739 w 4757739"/>
                <a:gd name="connsiteY7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88492 w 4757739"/>
                <a:gd name="connsiteY78" fmla="*/ 507234 h 2414589"/>
                <a:gd name="connsiteX79" fmla="*/ 3362310 w 4757739"/>
                <a:gd name="connsiteY79" fmla="*/ 483421 h 2414589"/>
                <a:gd name="connsiteX80" fmla="*/ 4757739 w 4757739"/>
                <a:gd name="connsiteY8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88492 w 4757739"/>
                <a:gd name="connsiteY78" fmla="*/ 507234 h 2414589"/>
                <a:gd name="connsiteX79" fmla="*/ 3355166 w 4757739"/>
                <a:gd name="connsiteY79" fmla="*/ 521521 h 2414589"/>
                <a:gd name="connsiteX80" fmla="*/ 4757739 w 4757739"/>
                <a:gd name="connsiteY8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4757739 w 4757739"/>
                <a:gd name="connsiteY8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428985 w 4757739"/>
                <a:gd name="connsiteY80" fmla="*/ 490565 h 2414589"/>
                <a:gd name="connsiteX81" fmla="*/ 4757739 w 4757739"/>
                <a:gd name="connsiteY81"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4757739 w 4757739"/>
                <a:gd name="connsiteY81"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69466 w 4757739"/>
                <a:gd name="connsiteY81" fmla="*/ 457228 h 2414589"/>
                <a:gd name="connsiteX82" fmla="*/ 4757739 w 4757739"/>
                <a:gd name="connsiteY82"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4757739 w 4757739"/>
                <a:gd name="connsiteY82"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557573 w 4757739"/>
                <a:gd name="connsiteY82" fmla="*/ 447703 h 2414589"/>
                <a:gd name="connsiteX83" fmla="*/ 4757739 w 4757739"/>
                <a:gd name="connsiteY8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4757739 w 4757739"/>
                <a:gd name="connsiteY8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57573 w 4757739"/>
                <a:gd name="connsiteY83" fmla="*/ 414365 h 2414589"/>
                <a:gd name="connsiteX84" fmla="*/ 4757739 w 4757739"/>
                <a:gd name="connsiteY84"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28998 w 4757739"/>
                <a:gd name="connsiteY83" fmla="*/ 445321 h 2414589"/>
                <a:gd name="connsiteX84" fmla="*/ 4757739 w 4757739"/>
                <a:gd name="connsiteY84"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28998 w 4757739"/>
                <a:gd name="connsiteY83" fmla="*/ 445321 h 2414589"/>
                <a:gd name="connsiteX84" fmla="*/ 3612341 w 4757739"/>
                <a:gd name="connsiteY84" fmla="*/ 411984 h 2414589"/>
                <a:gd name="connsiteX85" fmla="*/ 4757739 w 4757739"/>
                <a:gd name="connsiteY8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28998 w 4757739"/>
                <a:gd name="connsiteY83" fmla="*/ 445321 h 2414589"/>
                <a:gd name="connsiteX84" fmla="*/ 3545666 w 4757739"/>
                <a:gd name="connsiteY84" fmla="*/ 400078 h 2414589"/>
                <a:gd name="connsiteX85" fmla="*/ 4757739 w 4757739"/>
                <a:gd name="connsiteY8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4757739 w 4757739"/>
                <a:gd name="connsiteY8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619485 w 4757739"/>
                <a:gd name="connsiteY85" fmla="*/ 373884 h 2414589"/>
                <a:gd name="connsiteX86" fmla="*/ 4757739 w 4757739"/>
                <a:gd name="connsiteY86"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4757739 w 4757739"/>
                <a:gd name="connsiteY86"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59966 w 4757739"/>
                <a:gd name="connsiteY86" fmla="*/ 385790 h 2414589"/>
                <a:gd name="connsiteX87" fmla="*/ 4757739 w 4757739"/>
                <a:gd name="connsiteY8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4757739 w 4757739"/>
                <a:gd name="connsiteY8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805223 w 4757739"/>
                <a:gd name="connsiteY87" fmla="*/ 302446 h 2414589"/>
                <a:gd name="connsiteX88" fmla="*/ 4757739 w 4757739"/>
                <a:gd name="connsiteY8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4757739 w 4757739"/>
                <a:gd name="connsiteY8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933810 w 4757739"/>
                <a:gd name="connsiteY88" fmla="*/ 290540 h 2414589"/>
                <a:gd name="connsiteX89" fmla="*/ 4757739 w 4757739"/>
                <a:gd name="connsiteY8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933810 w 4757739"/>
                <a:gd name="connsiteY88" fmla="*/ 290540 h 2414589"/>
                <a:gd name="connsiteX89" fmla="*/ 3938573 w 4757739"/>
                <a:gd name="connsiteY89" fmla="*/ 290540 h 2414589"/>
                <a:gd name="connsiteX90" fmla="*/ 4757739 w 4757739"/>
                <a:gd name="connsiteY9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933810 w 4757739"/>
                <a:gd name="connsiteY88" fmla="*/ 290540 h 2414589"/>
                <a:gd name="connsiteX89" fmla="*/ 3771886 w 4757739"/>
                <a:gd name="connsiteY89" fmla="*/ 316734 h 2414589"/>
                <a:gd name="connsiteX90" fmla="*/ 4757739 w 4757739"/>
                <a:gd name="connsiteY9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933810 w 4757739"/>
                <a:gd name="connsiteY88" fmla="*/ 290540 h 2414589"/>
                <a:gd name="connsiteX89" fmla="*/ 3852848 w 4757739"/>
                <a:gd name="connsiteY89" fmla="*/ 266728 h 2414589"/>
                <a:gd name="connsiteX90" fmla="*/ 4757739 w 4757739"/>
                <a:gd name="connsiteY9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52848 w 4757739"/>
                <a:gd name="connsiteY89" fmla="*/ 266728 h 2414589"/>
                <a:gd name="connsiteX90" fmla="*/ 4757739 w 4757739"/>
                <a:gd name="connsiteY9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4757739 w 4757739"/>
                <a:gd name="connsiteY9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921904 w 4757739"/>
                <a:gd name="connsiteY90" fmla="*/ 278634 h 2414589"/>
                <a:gd name="connsiteX91" fmla="*/ 4757739 w 4757739"/>
                <a:gd name="connsiteY91"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4757739 w 4757739"/>
                <a:gd name="connsiteY91"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69529 w 4757739"/>
                <a:gd name="connsiteY91" fmla="*/ 228628 h 2414589"/>
                <a:gd name="connsiteX92" fmla="*/ 4757739 w 4757739"/>
                <a:gd name="connsiteY92"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4757739 w 4757739"/>
                <a:gd name="connsiteY92"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4007629 w 4757739"/>
                <a:gd name="connsiteY92" fmla="*/ 252440 h 2414589"/>
                <a:gd name="connsiteX93" fmla="*/ 4757739 w 4757739"/>
                <a:gd name="connsiteY9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757739 w 4757739"/>
                <a:gd name="connsiteY9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43348 w 4757739"/>
                <a:gd name="connsiteY93" fmla="*/ 223865 h 2414589"/>
                <a:gd name="connsiteX94" fmla="*/ 4757739 w 4757739"/>
                <a:gd name="connsiteY94"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757739 w 4757739"/>
                <a:gd name="connsiteY94"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69541 w 4757739"/>
                <a:gd name="connsiteY94" fmla="*/ 245296 h 2414589"/>
                <a:gd name="connsiteX95" fmla="*/ 4757739 w 4757739"/>
                <a:gd name="connsiteY9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757739 w 4757739"/>
                <a:gd name="connsiteY9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83829 w 4757739"/>
                <a:gd name="connsiteY95" fmla="*/ 195290 h 2414589"/>
                <a:gd name="connsiteX96" fmla="*/ 4757739 w 4757739"/>
                <a:gd name="connsiteY96"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757739 w 4757739"/>
                <a:gd name="connsiteY96"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148123 w 4757739"/>
                <a:gd name="connsiteY96" fmla="*/ 185765 h 2414589"/>
                <a:gd name="connsiteX97" fmla="*/ 4757739 w 4757739"/>
                <a:gd name="connsiteY9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757739 w 4757739"/>
                <a:gd name="connsiteY9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200510 w 4757739"/>
                <a:gd name="connsiteY97" fmla="*/ 150046 h 2414589"/>
                <a:gd name="connsiteX98" fmla="*/ 4757739 w 4757739"/>
                <a:gd name="connsiteY9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757739 w 4757739"/>
                <a:gd name="connsiteY9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250516 w 4757739"/>
                <a:gd name="connsiteY98" fmla="*/ 169096 h 2414589"/>
                <a:gd name="connsiteX99" fmla="*/ 4757739 w 4757739"/>
                <a:gd name="connsiteY9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757739 w 4757739"/>
                <a:gd name="connsiteY9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17179 w 4757739"/>
                <a:gd name="connsiteY99" fmla="*/ 133378 h 2414589"/>
                <a:gd name="connsiteX100" fmla="*/ 4757739 w 4757739"/>
                <a:gd name="connsiteY10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757739 w 4757739"/>
                <a:gd name="connsiteY10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60041 w 4757739"/>
                <a:gd name="connsiteY100" fmla="*/ 142903 h 2414589"/>
                <a:gd name="connsiteX101" fmla="*/ 4757739 w 4757739"/>
                <a:gd name="connsiteY101"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757739 w 4757739"/>
                <a:gd name="connsiteY101"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293379 w 4757739"/>
                <a:gd name="connsiteY101" fmla="*/ 104803 h 2414589"/>
                <a:gd name="connsiteX102" fmla="*/ 4757739 w 4757739"/>
                <a:gd name="connsiteY102"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757739 w 4757739"/>
                <a:gd name="connsiteY102"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50529 w 4757739"/>
                <a:gd name="connsiteY102" fmla="*/ 114328 h 2414589"/>
                <a:gd name="connsiteX103" fmla="*/ 4757739 w 4757739"/>
                <a:gd name="connsiteY10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757739 w 4757739"/>
                <a:gd name="connsiteY103"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536266 w 4757739"/>
                <a:gd name="connsiteY103" fmla="*/ 47653 h 2414589"/>
                <a:gd name="connsiteX104" fmla="*/ 4757739 w 4757739"/>
                <a:gd name="connsiteY104"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757739 w 4757739"/>
                <a:gd name="connsiteY104"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36254 w 4757739"/>
                <a:gd name="connsiteY104" fmla="*/ 83371 h 2414589"/>
                <a:gd name="connsiteX105" fmla="*/ 4757739 w 4757739"/>
                <a:gd name="connsiteY10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757739 w 4757739"/>
                <a:gd name="connsiteY105"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4354 w 4757739"/>
                <a:gd name="connsiteY105" fmla="*/ 64321 h 2414589"/>
                <a:gd name="connsiteX106" fmla="*/ 4757739 w 4757739"/>
                <a:gd name="connsiteY106"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757739 w 4757739"/>
                <a:gd name="connsiteY106"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524360 w 4757739"/>
                <a:gd name="connsiteY106" fmla="*/ 73846 h 2414589"/>
                <a:gd name="connsiteX107" fmla="*/ 4757739 w 4757739"/>
                <a:gd name="connsiteY10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467210 w 4757739"/>
                <a:gd name="connsiteY106" fmla="*/ 47652 h 2414589"/>
                <a:gd name="connsiteX107" fmla="*/ 4757739 w 4757739"/>
                <a:gd name="connsiteY107"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467210 w 4757739"/>
                <a:gd name="connsiteY106" fmla="*/ 47652 h 2414589"/>
                <a:gd name="connsiteX107" fmla="*/ 4638660 w 4757739"/>
                <a:gd name="connsiteY107" fmla="*/ 21459 h 2414589"/>
                <a:gd name="connsiteX108" fmla="*/ 4757739 w 4757739"/>
                <a:gd name="connsiteY10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467210 w 4757739"/>
                <a:gd name="connsiteY106" fmla="*/ 47652 h 2414589"/>
                <a:gd name="connsiteX107" fmla="*/ 4655329 w 4757739"/>
                <a:gd name="connsiteY107" fmla="*/ 52415 h 2414589"/>
                <a:gd name="connsiteX108" fmla="*/ 4757739 w 4757739"/>
                <a:gd name="connsiteY108"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467210 w 4757739"/>
                <a:gd name="connsiteY106" fmla="*/ 47652 h 2414589"/>
                <a:gd name="connsiteX107" fmla="*/ 4655329 w 4757739"/>
                <a:gd name="connsiteY107" fmla="*/ 52415 h 2414589"/>
                <a:gd name="connsiteX108" fmla="*/ 4717241 w 4757739"/>
                <a:gd name="connsiteY108" fmla="*/ 26221 h 2414589"/>
                <a:gd name="connsiteX109" fmla="*/ 4757739 w 4757739"/>
                <a:gd name="connsiteY10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467210 w 4757739"/>
                <a:gd name="connsiteY106" fmla="*/ 47652 h 2414589"/>
                <a:gd name="connsiteX107" fmla="*/ 4655329 w 4757739"/>
                <a:gd name="connsiteY107" fmla="*/ 52415 h 2414589"/>
                <a:gd name="connsiteX108" fmla="*/ 4676759 w 4757739"/>
                <a:gd name="connsiteY108" fmla="*/ 21458 h 2414589"/>
                <a:gd name="connsiteX109" fmla="*/ 4757739 w 4757739"/>
                <a:gd name="connsiteY109"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467210 w 4757739"/>
                <a:gd name="connsiteY106" fmla="*/ 47652 h 2414589"/>
                <a:gd name="connsiteX107" fmla="*/ 4655329 w 4757739"/>
                <a:gd name="connsiteY107" fmla="*/ 52415 h 2414589"/>
                <a:gd name="connsiteX108" fmla="*/ 4676759 w 4757739"/>
                <a:gd name="connsiteY108" fmla="*/ 21458 h 2414589"/>
                <a:gd name="connsiteX109" fmla="*/ 4736291 w 4757739"/>
                <a:gd name="connsiteY109" fmla="*/ 7171 h 2414589"/>
                <a:gd name="connsiteX110" fmla="*/ 4757739 w 4757739"/>
                <a:gd name="connsiteY110" fmla="*/ 0 h 2414589"/>
                <a:gd name="connsiteX0" fmla="*/ 0 w 4757739"/>
                <a:gd name="connsiteY0" fmla="*/ 2414589 h 2414589"/>
                <a:gd name="connsiteX1" fmla="*/ 21433 w 4757739"/>
                <a:gd name="connsiteY1" fmla="*/ 2366964 h 2414589"/>
                <a:gd name="connsiteX2" fmla="*/ 59531 w 4757739"/>
                <a:gd name="connsiteY2" fmla="*/ 2364582 h 2414589"/>
                <a:gd name="connsiteX3" fmla="*/ 71437 w 4757739"/>
                <a:gd name="connsiteY3" fmla="*/ 2302671 h 2414589"/>
                <a:gd name="connsiteX4" fmla="*/ 109538 w 4757739"/>
                <a:gd name="connsiteY4" fmla="*/ 2274094 h 2414589"/>
                <a:gd name="connsiteX5" fmla="*/ 147638 w 4757739"/>
                <a:gd name="connsiteY5" fmla="*/ 2269332 h 2414589"/>
                <a:gd name="connsiteX6" fmla="*/ 166688 w 4757739"/>
                <a:gd name="connsiteY6" fmla="*/ 2212181 h 2414589"/>
                <a:gd name="connsiteX7" fmla="*/ 197644 w 4757739"/>
                <a:gd name="connsiteY7" fmla="*/ 2212183 h 2414589"/>
                <a:gd name="connsiteX8" fmla="*/ 192881 w 4757739"/>
                <a:gd name="connsiteY8" fmla="*/ 2188370 h 2414589"/>
                <a:gd name="connsiteX9" fmla="*/ 226204 w 4757739"/>
                <a:gd name="connsiteY9" fmla="*/ 2186016 h 2414589"/>
                <a:gd name="connsiteX10" fmla="*/ 230982 w 4757739"/>
                <a:gd name="connsiteY10" fmla="*/ 2152651 h 2414589"/>
                <a:gd name="connsiteX11" fmla="*/ 269082 w 4757739"/>
                <a:gd name="connsiteY11" fmla="*/ 2159794 h 2414589"/>
                <a:gd name="connsiteX12" fmla="*/ 276226 w 4757739"/>
                <a:gd name="connsiteY12" fmla="*/ 2133599 h 2414589"/>
                <a:gd name="connsiteX13" fmla="*/ 333376 w 4757739"/>
                <a:gd name="connsiteY13" fmla="*/ 2121695 h 2414589"/>
                <a:gd name="connsiteX14" fmla="*/ 347663 w 4757739"/>
                <a:gd name="connsiteY14" fmla="*/ 2093120 h 2414589"/>
                <a:gd name="connsiteX15" fmla="*/ 357187 w 4757739"/>
                <a:gd name="connsiteY15" fmla="*/ 2057402 h 2414589"/>
                <a:gd name="connsiteX16" fmla="*/ 395289 w 4757739"/>
                <a:gd name="connsiteY16" fmla="*/ 2038351 h 2414589"/>
                <a:gd name="connsiteX17" fmla="*/ 433389 w 4757739"/>
                <a:gd name="connsiteY17" fmla="*/ 2024064 h 2414589"/>
                <a:gd name="connsiteX18" fmla="*/ 459581 w 4757739"/>
                <a:gd name="connsiteY18" fmla="*/ 2012157 h 2414589"/>
                <a:gd name="connsiteX19" fmla="*/ 490538 w 4757739"/>
                <a:gd name="connsiteY19" fmla="*/ 1952626 h 2414589"/>
                <a:gd name="connsiteX20" fmla="*/ 554832 w 4757739"/>
                <a:gd name="connsiteY20" fmla="*/ 1924051 h 2414589"/>
                <a:gd name="connsiteX21" fmla="*/ 588155 w 4757739"/>
                <a:gd name="connsiteY21" fmla="*/ 1905033 h 2414589"/>
                <a:gd name="connsiteX22" fmla="*/ 659592 w 4757739"/>
                <a:gd name="connsiteY22" fmla="*/ 1840739 h 2414589"/>
                <a:gd name="connsiteX23" fmla="*/ 714360 w 4757739"/>
                <a:gd name="connsiteY23" fmla="*/ 1828831 h 2414589"/>
                <a:gd name="connsiteX24" fmla="*/ 726268 w 4757739"/>
                <a:gd name="connsiteY24" fmla="*/ 1783589 h 2414589"/>
                <a:gd name="connsiteX25" fmla="*/ 788179 w 4757739"/>
                <a:gd name="connsiteY25" fmla="*/ 1752627 h 2414589"/>
                <a:gd name="connsiteX26" fmla="*/ 838184 w 4757739"/>
                <a:gd name="connsiteY26" fmla="*/ 1755009 h 2414589"/>
                <a:gd name="connsiteX27" fmla="*/ 873904 w 4757739"/>
                <a:gd name="connsiteY27" fmla="*/ 1716911 h 2414589"/>
                <a:gd name="connsiteX28" fmla="*/ 904861 w 4757739"/>
                <a:gd name="connsiteY28" fmla="*/ 1728818 h 2414589"/>
                <a:gd name="connsiteX29" fmla="*/ 916767 w 4757739"/>
                <a:gd name="connsiteY29" fmla="*/ 1688334 h 2414589"/>
                <a:gd name="connsiteX30" fmla="*/ 973916 w 4757739"/>
                <a:gd name="connsiteY30" fmla="*/ 1693097 h 2414589"/>
                <a:gd name="connsiteX31" fmla="*/ 995348 w 4757739"/>
                <a:gd name="connsiteY31" fmla="*/ 1662141 h 2414589"/>
                <a:gd name="connsiteX32" fmla="*/ 1026304 w 4757739"/>
                <a:gd name="connsiteY32" fmla="*/ 1671666 h 2414589"/>
                <a:gd name="connsiteX33" fmla="*/ 1033448 w 4757739"/>
                <a:gd name="connsiteY33" fmla="*/ 1638328 h 2414589"/>
                <a:gd name="connsiteX34" fmla="*/ 1069166 w 4757739"/>
                <a:gd name="connsiteY34" fmla="*/ 1633566 h 2414589"/>
                <a:gd name="connsiteX35" fmla="*/ 1092978 w 4757739"/>
                <a:gd name="connsiteY35" fmla="*/ 1585941 h 2414589"/>
                <a:gd name="connsiteX36" fmla="*/ 1133459 w 4757739"/>
                <a:gd name="connsiteY36" fmla="*/ 1564509 h 2414589"/>
                <a:gd name="connsiteX37" fmla="*/ 1190609 w 4757739"/>
                <a:gd name="connsiteY37" fmla="*/ 1566891 h 2414589"/>
                <a:gd name="connsiteX38" fmla="*/ 1190610 w 4757739"/>
                <a:gd name="connsiteY38" fmla="*/ 1543079 h 2414589"/>
                <a:gd name="connsiteX39" fmla="*/ 1247760 w 4757739"/>
                <a:gd name="connsiteY39" fmla="*/ 1512123 h 2414589"/>
                <a:gd name="connsiteX40" fmla="*/ 1350154 w 4757739"/>
                <a:gd name="connsiteY40" fmla="*/ 1514503 h 2414589"/>
                <a:gd name="connsiteX41" fmla="*/ 1390635 w 4757739"/>
                <a:gd name="connsiteY41" fmla="*/ 1464497 h 2414589"/>
                <a:gd name="connsiteX42" fmla="*/ 1412067 w 4757739"/>
                <a:gd name="connsiteY42" fmla="*/ 1426397 h 2414589"/>
                <a:gd name="connsiteX43" fmla="*/ 1462072 w 4757739"/>
                <a:gd name="connsiteY43" fmla="*/ 1428779 h 2414589"/>
                <a:gd name="connsiteX44" fmla="*/ 1516841 w 4757739"/>
                <a:gd name="connsiteY44" fmla="*/ 1400204 h 2414589"/>
                <a:gd name="connsiteX45" fmla="*/ 1535892 w 4757739"/>
                <a:gd name="connsiteY45" fmla="*/ 1362104 h 2414589"/>
                <a:gd name="connsiteX46" fmla="*/ 1647810 w 4757739"/>
                <a:gd name="connsiteY46" fmla="*/ 1369247 h 2414589"/>
                <a:gd name="connsiteX47" fmla="*/ 1716866 w 4757739"/>
                <a:gd name="connsiteY47" fmla="*/ 1316859 h 2414589"/>
                <a:gd name="connsiteX48" fmla="*/ 1781160 w 4757739"/>
                <a:gd name="connsiteY48" fmla="*/ 1278760 h 2414589"/>
                <a:gd name="connsiteX49" fmla="*/ 1843073 w 4757739"/>
                <a:gd name="connsiteY49" fmla="*/ 1262091 h 2414589"/>
                <a:gd name="connsiteX50" fmla="*/ 1897842 w 4757739"/>
                <a:gd name="connsiteY50" fmla="*/ 1245422 h 2414589"/>
                <a:gd name="connsiteX51" fmla="*/ 1988330 w 4757739"/>
                <a:gd name="connsiteY51" fmla="*/ 1126360 h 2414589"/>
                <a:gd name="connsiteX52" fmla="*/ 2069291 w 4757739"/>
                <a:gd name="connsiteY52" fmla="*/ 1112072 h 2414589"/>
                <a:gd name="connsiteX53" fmla="*/ 2152635 w 4757739"/>
                <a:gd name="connsiteY53" fmla="*/ 1031110 h 2414589"/>
                <a:gd name="connsiteX54" fmla="*/ 2238360 w 4757739"/>
                <a:gd name="connsiteY54" fmla="*/ 1033491 h 2414589"/>
                <a:gd name="connsiteX55" fmla="*/ 2262173 w 4757739"/>
                <a:gd name="connsiteY55" fmla="*/ 993014 h 2414589"/>
                <a:gd name="connsiteX56" fmla="*/ 2302656 w 4757739"/>
                <a:gd name="connsiteY56" fmla="*/ 1009682 h 2414589"/>
                <a:gd name="connsiteX57" fmla="*/ 2297892 w 4757739"/>
                <a:gd name="connsiteY57" fmla="*/ 976346 h 2414589"/>
                <a:gd name="connsiteX58" fmla="*/ 2316943 w 4757739"/>
                <a:gd name="connsiteY58" fmla="*/ 964439 h 2414589"/>
                <a:gd name="connsiteX59" fmla="*/ 2366948 w 4757739"/>
                <a:gd name="connsiteY59" fmla="*/ 966816 h 2414589"/>
                <a:gd name="connsiteX60" fmla="*/ 2376473 w 4757739"/>
                <a:gd name="connsiteY60" fmla="*/ 921572 h 2414589"/>
                <a:gd name="connsiteX61" fmla="*/ 2447910 w 4757739"/>
                <a:gd name="connsiteY61" fmla="*/ 881091 h 2414589"/>
                <a:gd name="connsiteX62" fmla="*/ 2495535 w 4757739"/>
                <a:gd name="connsiteY62" fmla="*/ 862041 h 2414589"/>
                <a:gd name="connsiteX63" fmla="*/ 2543161 w 4757739"/>
                <a:gd name="connsiteY63" fmla="*/ 873951 h 2414589"/>
                <a:gd name="connsiteX64" fmla="*/ 2552686 w 4757739"/>
                <a:gd name="connsiteY64" fmla="*/ 823945 h 2414589"/>
                <a:gd name="connsiteX65" fmla="*/ 2657460 w 4757739"/>
                <a:gd name="connsiteY65" fmla="*/ 773934 h 2414589"/>
                <a:gd name="connsiteX66" fmla="*/ 2821767 w 4757739"/>
                <a:gd name="connsiteY66" fmla="*/ 647728 h 2414589"/>
                <a:gd name="connsiteX67" fmla="*/ 2871773 w 4757739"/>
                <a:gd name="connsiteY67" fmla="*/ 659634 h 2414589"/>
                <a:gd name="connsiteX68" fmla="*/ 2905110 w 4757739"/>
                <a:gd name="connsiteY68" fmla="*/ 623915 h 2414589"/>
                <a:gd name="connsiteX69" fmla="*/ 2974166 w 4757739"/>
                <a:gd name="connsiteY69" fmla="*/ 635822 h 2414589"/>
                <a:gd name="connsiteX70" fmla="*/ 3014648 w 4757739"/>
                <a:gd name="connsiteY70" fmla="*/ 609628 h 2414589"/>
                <a:gd name="connsiteX71" fmla="*/ 3052749 w 4757739"/>
                <a:gd name="connsiteY71" fmla="*/ 607247 h 2414589"/>
                <a:gd name="connsiteX72" fmla="*/ 3083704 w 4757739"/>
                <a:gd name="connsiteY72" fmla="*/ 581053 h 2414589"/>
                <a:gd name="connsiteX73" fmla="*/ 3112278 w 4757739"/>
                <a:gd name="connsiteY73" fmla="*/ 595341 h 2414589"/>
                <a:gd name="connsiteX74" fmla="*/ 3124185 w 4757739"/>
                <a:gd name="connsiteY74" fmla="*/ 566764 h 2414589"/>
                <a:gd name="connsiteX75" fmla="*/ 3167048 w 4757739"/>
                <a:gd name="connsiteY75" fmla="*/ 552478 h 2414589"/>
                <a:gd name="connsiteX76" fmla="*/ 3205147 w 4757739"/>
                <a:gd name="connsiteY76" fmla="*/ 531046 h 2414589"/>
                <a:gd name="connsiteX77" fmla="*/ 3262297 w 4757739"/>
                <a:gd name="connsiteY77" fmla="*/ 533428 h 2414589"/>
                <a:gd name="connsiteX78" fmla="*/ 3278967 w 4757739"/>
                <a:gd name="connsiteY78" fmla="*/ 514378 h 2414589"/>
                <a:gd name="connsiteX79" fmla="*/ 3355166 w 4757739"/>
                <a:gd name="connsiteY79" fmla="*/ 521521 h 2414589"/>
                <a:gd name="connsiteX80" fmla="*/ 3364691 w 4757739"/>
                <a:gd name="connsiteY80" fmla="*/ 490565 h 2414589"/>
                <a:gd name="connsiteX81" fmla="*/ 3426603 w 4757739"/>
                <a:gd name="connsiteY81" fmla="*/ 497709 h 2414589"/>
                <a:gd name="connsiteX82" fmla="*/ 3474229 w 4757739"/>
                <a:gd name="connsiteY82" fmla="*/ 445322 h 2414589"/>
                <a:gd name="connsiteX83" fmla="*/ 3514710 w 4757739"/>
                <a:gd name="connsiteY83" fmla="*/ 447702 h 2414589"/>
                <a:gd name="connsiteX84" fmla="*/ 3545666 w 4757739"/>
                <a:gd name="connsiteY84" fmla="*/ 400078 h 2414589"/>
                <a:gd name="connsiteX85" fmla="*/ 3598054 w 4757739"/>
                <a:gd name="connsiteY85" fmla="*/ 407221 h 2414589"/>
                <a:gd name="connsiteX86" fmla="*/ 3626628 w 4757739"/>
                <a:gd name="connsiteY86" fmla="*/ 359596 h 2414589"/>
                <a:gd name="connsiteX87" fmla="*/ 3733786 w 4757739"/>
                <a:gd name="connsiteY87" fmla="*/ 364359 h 2414589"/>
                <a:gd name="connsiteX88" fmla="*/ 3776648 w 4757739"/>
                <a:gd name="connsiteY88" fmla="*/ 319115 h 2414589"/>
                <a:gd name="connsiteX89" fmla="*/ 3833798 w 4757739"/>
                <a:gd name="connsiteY89" fmla="*/ 304828 h 2414589"/>
                <a:gd name="connsiteX90" fmla="*/ 3855229 w 4757739"/>
                <a:gd name="connsiteY90" fmla="*/ 264346 h 2414589"/>
                <a:gd name="connsiteX91" fmla="*/ 3950479 w 4757739"/>
                <a:gd name="connsiteY91" fmla="*/ 276253 h 2414589"/>
                <a:gd name="connsiteX92" fmla="*/ 3969529 w 4757739"/>
                <a:gd name="connsiteY92" fmla="*/ 250059 h 2414589"/>
                <a:gd name="connsiteX93" fmla="*/ 4002867 w 4757739"/>
                <a:gd name="connsiteY93" fmla="*/ 269109 h 2414589"/>
                <a:gd name="connsiteX94" fmla="*/ 4031441 w 4757739"/>
                <a:gd name="connsiteY94" fmla="*/ 209577 h 2414589"/>
                <a:gd name="connsiteX95" fmla="*/ 4095735 w 4757739"/>
                <a:gd name="connsiteY95" fmla="*/ 207196 h 2414589"/>
                <a:gd name="connsiteX96" fmla="*/ 4088591 w 4757739"/>
                <a:gd name="connsiteY96" fmla="*/ 183383 h 2414589"/>
                <a:gd name="connsiteX97" fmla="*/ 4164791 w 4757739"/>
                <a:gd name="connsiteY97" fmla="*/ 195290 h 2414589"/>
                <a:gd name="connsiteX98" fmla="*/ 4162410 w 4757739"/>
                <a:gd name="connsiteY98" fmla="*/ 147665 h 2414589"/>
                <a:gd name="connsiteX99" fmla="*/ 4202892 w 4757739"/>
                <a:gd name="connsiteY99" fmla="*/ 152428 h 2414589"/>
                <a:gd name="connsiteX100" fmla="*/ 4205272 w 4757739"/>
                <a:gd name="connsiteY100" fmla="*/ 126235 h 2414589"/>
                <a:gd name="connsiteX101" fmla="*/ 4300523 w 4757739"/>
                <a:gd name="connsiteY101" fmla="*/ 133378 h 2414589"/>
                <a:gd name="connsiteX102" fmla="*/ 4331479 w 4757739"/>
                <a:gd name="connsiteY102" fmla="*/ 97659 h 2414589"/>
                <a:gd name="connsiteX103" fmla="*/ 4383866 w 4757739"/>
                <a:gd name="connsiteY103" fmla="*/ 100041 h 2414589"/>
                <a:gd name="connsiteX104" fmla="*/ 4414822 w 4757739"/>
                <a:gd name="connsiteY104" fmla="*/ 76227 h 2414589"/>
                <a:gd name="connsiteX105" fmla="*/ 4471972 w 4757739"/>
                <a:gd name="connsiteY105" fmla="*/ 88134 h 2414589"/>
                <a:gd name="connsiteX106" fmla="*/ 4467210 w 4757739"/>
                <a:gd name="connsiteY106" fmla="*/ 47652 h 2414589"/>
                <a:gd name="connsiteX107" fmla="*/ 4655329 w 4757739"/>
                <a:gd name="connsiteY107" fmla="*/ 52415 h 2414589"/>
                <a:gd name="connsiteX108" fmla="*/ 4676759 w 4757739"/>
                <a:gd name="connsiteY108" fmla="*/ 21458 h 2414589"/>
                <a:gd name="connsiteX109" fmla="*/ 4719622 w 4757739"/>
                <a:gd name="connsiteY109" fmla="*/ 38127 h 2414589"/>
                <a:gd name="connsiteX110" fmla="*/ 4757739 w 4757739"/>
                <a:gd name="connsiteY110" fmla="*/ 0 h 241458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9538 w 4750595"/>
                <a:gd name="connsiteY4" fmla="*/ 2293144 h 2433639"/>
                <a:gd name="connsiteX5" fmla="*/ 147638 w 4750595"/>
                <a:gd name="connsiteY5" fmla="*/ 2288382 h 2433639"/>
                <a:gd name="connsiteX6" fmla="*/ 166688 w 4750595"/>
                <a:gd name="connsiteY6" fmla="*/ 2231231 h 2433639"/>
                <a:gd name="connsiteX7" fmla="*/ 197644 w 4750595"/>
                <a:gd name="connsiteY7" fmla="*/ 2231233 h 2433639"/>
                <a:gd name="connsiteX8" fmla="*/ 192881 w 4750595"/>
                <a:gd name="connsiteY8" fmla="*/ 2207420 h 2433639"/>
                <a:gd name="connsiteX9" fmla="*/ 226204 w 4750595"/>
                <a:gd name="connsiteY9" fmla="*/ 2205066 h 2433639"/>
                <a:gd name="connsiteX10" fmla="*/ 230982 w 4750595"/>
                <a:gd name="connsiteY10" fmla="*/ 2171701 h 2433639"/>
                <a:gd name="connsiteX11" fmla="*/ 269082 w 4750595"/>
                <a:gd name="connsiteY11" fmla="*/ 2178844 h 2433639"/>
                <a:gd name="connsiteX12" fmla="*/ 276226 w 4750595"/>
                <a:gd name="connsiteY12" fmla="*/ 2152649 h 2433639"/>
                <a:gd name="connsiteX13" fmla="*/ 333376 w 4750595"/>
                <a:gd name="connsiteY13" fmla="*/ 2140745 h 2433639"/>
                <a:gd name="connsiteX14" fmla="*/ 347663 w 4750595"/>
                <a:gd name="connsiteY14" fmla="*/ 2112170 h 2433639"/>
                <a:gd name="connsiteX15" fmla="*/ 357187 w 4750595"/>
                <a:gd name="connsiteY15" fmla="*/ 2076452 h 2433639"/>
                <a:gd name="connsiteX16" fmla="*/ 395289 w 4750595"/>
                <a:gd name="connsiteY16" fmla="*/ 2057401 h 2433639"/>
                <a:gd name="connsiteX17" fmla="*/ 433389 w 4750595"/>
                <a:gd name="connsiteY17" fmla="*/ 2043114 h 2433639"/>
                <a:gd name="connsiteX18" fmla="*/ 459581 w 4750595"/>
                <a:gd name="connsiteY18" fmla="*/ 2031207 h 2433639"/>
                <a:gd name="connsiteX19" fmla="*/ 490538 w 4750595"/>
                <a:gd name="connsiteY19" fmla="*/ 1971676 h 2433639"/>
                <a:gd name="connsiteX20" fmla="*/ 554832 w 4750595"/>
                <a:gd name="connsiteY20" fmla="*/ 1943101 h 2433639"/>
                <a:gd name="connsiteX21" fmla="*/ 588155 w 4750595"/>
                <a:gd name="connsiteY21" fmla="*/ 1924083 h 2433639"/>
                <a:gd name="connsiteX22" fmla="*/ 659592 w 4750595"/>
                <a:gd name="connsiteY22" fmla="*/ 1859789 h 2433639"/>
                <a:gd name="connsiteX23" fmla="*/ 714360 w 4750595"/>
                <a:gd name="connsiteY23" fmla="*/ 1847881 h 2433639"/>
                <a:gd name="connsiteX24" fmla="*/ 726268 w 4750595"/>
                <a:gd name="connsiteY24" fmla="*/ 1802639 h 2433639"/>
                <a:gd name="connsiteX25" fmla="*/ 788179 w 4750595"/>
                <a:gd name="connsiteY25" fmla="*/ 1771677 h 2433639"/>
                <a:gd name="connsiteX26" fmla="*/ 838184 w 4750595"/>
                <a:gd name="connsiteY26" fmla="*/ 1774059 h 2433639"/>
                <a:gd name="connsiteX27" fmla="*/ 873904 w 4750595"/>
                <a:gd name="connsiteY27" fmla="*/ 1735961 h 2433639"/>
                <a:gd name="connsiteX28" fmla="*/ 904861 w 4750595"/>
                <a:gd name="connsiteY28" fmla="*/ 1747868 h 2433639"/>
                <a:gd name="connsiteX29" fmla="*/ 916767 w 4750595"/>
                <a:gd name="connsiteY29" fmla="*/ 1707384 h 2433639"/>
                <a:gd name="connsiteX30" fmla="*/ 973916 w 4750595"/>
                <a:gd name="connsiteY30" fmla="*/ 1712147 h 2433639"/>
                <a:gd name="connsiteX31" fmla="*/ 995348 w 4750595"/>
                <a:gd name="connsiteY31" fmla="*/ 1681191 h 2433639"/>
                <a:gd name="connsiteX32" fmla="*/ 1026304 w 4750595"/>
                <a:gd name="connsiteY32" fmla="*/ 1690716 h 2433639"/>
                <a:gd name="connsiteX33" fmla="*/ 1033448 w 4750595"/>
                <a:gd name="connsiteY33" fmla="*/ 1657378 h 2433639"/>
                <a:gd name="connsiteX34" fmla="*/ 1069166 w 4750595"/>
                <a:gd name="connsiteY34" fmla="*/ 1652616 h 2433639"/>
                <a:gd name="connsiteX35" fmla="*/ 1092978 w 4750595"/>
                <a:gd name="connsiteY35" fmla="*/ 1604991 h 2433639"/>
                <a:gd name="connsiteX36" fmla="*/ 1133459 w 4750595"/>
                <a:gd name="connsiteY36" fmla="*/ 1583559 h 2433639"/>
                <a:gd name="connsiteX37" fmla="*/ 1190609 w 4750595"/>
                <a:gd name="connsiteY37" fmla="*/ 1585941 h 2433639"/>
                <a:gd name="connsiteX38" fmla="*/ 1190610 w 4750595"/>
                <a:gd name="connsiteY38" fmla="*/ 1562129 h 2433639"/>
                <a:gd name="connsiteX39" fmla="*/ 1247760 w 4750595"/>
                <a:gd name="connsiteY39" fmla="*/ 1531173 h 2433639"/>
                <a:gd name="connsiteX40" fmla="*/ 1350154 w 4750595"/>
                <a:gd name="connsiteY40" fmla="*/ 1533553 h 2433639"/>
                <a:gd name="connsiteX41" fmla="*/ 1390635 w 4750595"/>
                <a:gd name="connsiteY41" fmla="*/ 1483547 h 2433639"/>
                <a:gd name="connsiteX42" fmla="*/ 1412067 w 4750595"/>
                <a:gd name="connsiteY42" fmla="*/ 1445447 h 2433639"/>
                <a:gd name="connsiteX43" fmla="*/ 1462072 w 4750595"/>
                <a:gd name="connsiteY43" fmla="*/ 1447829 h 2433639"/>
                <a:gd name="connsiteX44" fmla="*/ 1516841 w 4750595"/>
                <a:gd name="connsiteY44" fmla="*/ 1419254 h 2433639"/>
                <a:gd name="connsiteX45" fmla="*/ 1535892 w 4750595"/>
                <a:gd name="connsiteY45" fmla="*/ 1381154 h 2433639"/>
                <a:gd name="connsiteX46" fmla="*/ 1647810 w 4750595"/>
                <a:gd name="connsiteY46" fmla="*/ 1388297 h 2433639"/>
                <a:gd name="connsiteX47" fmla="*/ 1716866 w 4750595"/>
                <a:gd name="connsiteY47" fmla="*/ 1335909 h 2433639"/>
                <a:gd name="connsiteX48" fmla="*/ 1781160 w 4750595"/>
                <a:gd name="connsiteY48" fmla="*/ 1297810 h 2433639"/>
                <a:gd name="connsiteX49" fmla="*/ 1843073 w 4750595"/>
                <a:gd name="connsiteY49" fmla="*/ 1281141 h 2433639"/>
                <a:gd name="connsiteX50" fmla="*/ 1897842 w 4750595"/>
                <a:gd name="connsiteY50" fmla="*/ 1264472 h 2433639"/>
                <a:gd name="connsiteX51" fmla="*/ 1988330 w 4750595"/>
                <a:gd name="connsiteY51" fmla="*/ 1145410 h 2433639"/>
                <a:gd name="connsiteX52" fmla="*/ 2069291 w 4750595"/>
                <a:gd name="connsiteY52" fmla="*/ 1131122 h 2433639"/>
                <a:gd name="connsiteX53" fmla="*/ 2152635 w 4750595"/>
                <a:gd name="connsiteY53" fmla="*/ 1050160 h 2433639"/>
                <a:gd name="connsiteX54" fmla="*/ 2238360 w 4750595"/>
                <a:gd name="connsiteY54" fmla="*/ 1052541 h 2433639"/>
                <a:gd name="connsiteX55" fmla="*/ 2262173 w 4750595"/>
                <a:gd name="connsiteY55" fmla="*/ 1012064 h 2433639"/>
                <a:gd name="connsiteX56" fmla="*/ 2302656 w 4750595"/>
                <a:gd name="connsiteY56" fmla="*/ 1028732 h 2433639"/>
                <a:gd name="connsiteX57" fmla="*/ 2297892 w 4750595"/>
                <a:gd name="connsiteY57" fmla="*/ 995396 h 2433639"/>
                <a:gd name="connsiteX58" fmla="*/ 2316943 w 4750595"/>
                <a:gd name="connsiteY58" fmla="*/ 983489 h 2433639"/>
                <a:gd name="connsiteX59" fmla="*/ 2366948 w 4750595"/>
                <a:gd name="connsiteY59" fmla="*/ 985866 h 2433639"/>
                <a:gd name="connsiteX60" fmla="*/ 2376473 w 4750595"/>
                <a:gd name="connsiteY60" fmla="*/ 940622 h 2433639"/>
                <a:gd name="connsiteX61" fmla="*/ 2447910 w 4750595"/>
                <a:gd name="connsiteY61" fmla="*/ 900141 h 2433639"/>
                <a:gd name="connsiteX62" fmla="*/ 2495535 w 4750595"/>
                <a:gd name="connsiteY62" fmla="*/ 881091 h 2433639"/>
                <a:gd name="connsiteX63" fmla="*/ 2543161 w 4750595"/>
                <a:gd name="connsiteY63" fmla="*/ 893001 h 2433639"/>
                <a:gd name="connsiteX64" fmla="*/ 2552686 w 4750595"/>
                <a:gd name="connsiteY64" fmla="*/ 842995 h 2433639"/>
                <a:gd name="connsiteX65" fmla="*/ 2657460 w 4750595"/>
                <a:gd name="connsiteY65" fmla="*/ 792984 h 2433639"/>
                <a:gd name="connsiteX66" fmla="*/ 2821767 w 4750595"/>
                <a:gd name="connsiteY66" fmla="*/ 666778 h 2433639"/>
                <a:gd name="connsiteX67" fmla="*/ 2871773 w 4750595"/>
                <a:gd name="connsiteY67" fmla="*/ 678684 h 2433639"/>
                <a:gd name="connsiteX68" fmla="*/ 2905110 w 4750595"/>
                <a:gd name="connsiteY68" fmla="*/ 642965 h 2433639"/>
                <a:gd name="connsiteX69" fmla="*/ 2974166 w 4750595"/>
                <a:gd name="connsiteY69" fmla="*/ 654872 h 2433639"/>
                <a:gd name="connsiteX70" fmla="*/ 3014648 w 4750595"/>
                <a:gd name="connsiteY70" fmla="*/ 628678 h 2433639"/>
                <a:gd name="connsiteX71" fmla="*/ 3052749 w 4750595"/>
                <a:gd name="connsiteY71" fmla="*/ 626297 h 2433639"/>
                <a:gd name="connsiteX72" fmla="*/ 3083704 w 4750595"/>
                <a:gd name="connsiteY72" fmla="*/ 600103 h 2433639"/>
                <a:gd name="connsiteX73" fmla="*/ 3112278 w 4750595"/>
                <a:gd name="connsiteY73" fmla="*/ 614391 h 2433639"/>
                <a:gd name="connsiteX74" fmla="*/ 3124185 w 4750595"/>
                <a:gd name="connsiteY74" fmla="*/ 585814 h 2433639"/>
                <a:gd name="connsiteX75" fmla="*/ 3167048 w 4750595"/>
                <a:gd name="connsiteY75" fmla="*/ 571528 h 2433639"/>
                <a:gd name="connsiteX76" fmla="*/ 3205147 w 4750595"/>
                <a:gd name="connsiteY76" fmla="*/ 550096 h 2433639"/>
                <a:gd name="connsiteX77" fmla="*/ 3262297 w 4750595"/>
                <a:gd name="connsiteY77" fmla="*/ 552478 h 2433639"/>
                <a:gd name="connsiteX78" fmla="*/ 3278967 w 4750595"/>
                <a:gd name="connsiteY78" fmla="*/ 533428 h 2433639"/>
                <a:gd name="connsiteX79" fmla="*/ 3355166 w 4750595"/>
                <a:gd name="connsiteY79" fmla="*/ 540571 h 2433639"/>
                <a:gd name="connsiteX80" fmla="*/ 3364691 w 4750595"/>
                <a:gd name="connsiteY80" fmla="*/ 509615 h 2433639"/>
                <a:gd name="connsiteX81" fmla="*/ 3426603 w 4750595"/>
                <a:gd name="connsiteY81" fmla="*/ 516759 h 2433639"/>
                <a:gd name="connsiteX82" fmla="*/ 3474229 w 4750595"/>
                <a:gd name="connsiteY82" fmla="*/ 464372 h 2433639"/>
                <a:gd name="connsiteX83" fmla="*/ 3514710 w 4750595"/>
                <a:gd name="connsiteY83" fmla="*/ 466752 h 2433639"/>
                <a:gd name="connsiteX84" fmla="*/ 3545666 w 4750595"/>
                <a:gd name="connsiteY84" fmla="*/ 419128 h 2433639"/>
                <a:gd name="connsiteX85" fmla="*/ 3598054 w 4750595"/>
                <a:gd name="connsiteY85" fmla="*/ 426271 h 2433639"/>
                <a:gd name="connsiteX86" fmla="*/ 3626628 w 4750595"/>
                <a:gd name="connsiteY86" fmla="*/ 378646 h 2433639"/>
                <a:gd name="connsiteX87" fmla="*/ 3733786 w 4750595"/>
                <a:gd name="connsiteY87" fmla="*/ 383409 h 2433639"/>
                <a:gd name="connsiteX88" fmla="*/ 3776648 w 4750595"/>
                <a:gd name="connsiteY88" fmla="*/ 338165 h 2433639"/>
                <a:gd name="connsiteX89" fmla="*/ 3833798 w 4750595"/>
                <a:gd name="connsiteY89" fmla="*/ 323878 h 2433639"/>
                <a:gd name="connsiteX90" fmla="*/ 3855229 w 4750595"/>
                <a:gd name="connsiteY90" fmla="*/ 283396 h 2433639"/>
                <a:gd name="connsiteX91" fmla="*/ 3950479 w 4750595"/>
                <a:gd name="connsiteY91" fmla="*/ 295303 h 2433639"/>
                <a:gd name="connsiteX92" fmla="*/ 3969529 w 4750595"/>
                <a:gd name="connsiteY92" fmla="*/ 269109 h 2433639"/>
                <a:gd name="connsiteX93" fmla="*/ 4002867 w 4750595"/>
                <a:gd name="connsiteY93" fmla="*/ 288159 h 2433639"/>
                <a:gd name="connsiteX94" fmla="*/ 4031441 w 4750595"/>
                <a:gd name="connsiteY94" fmla="*/ 228627 h 2433639"/>
                <a:gd name="connsiteX95" fmla="*/ 4095735 w 4750595"/>
                <a:gd name="connsiteY95" fmla="*/ 226246 h 2433639"/>
                <a:gd name="connsiteX96" fmla="*/ 4088591 w 4750595"/>
                <a:gd name="connsiteY96" fmla="*/ 202433 h 2433639"/>
                <a:gd name="connsiteX97" fmla="*/ 4164791 w 4750595"/>
                <a:gd name="connsiteY97" fmla="*/ 214340 h 2433639"/>
                <a:gd name="connsiteX98" fmla="*/ 4162410 w 4750595"/>
                <a:gd name="connsiteY98" fmla="*/ 166715 h 2433639"/>
                <a:gd name="connsiteX99" fmla="*/ 4202892 w 4750595"/>
                <a:gd name="connsiteY99" fmla="*/ 171478 h 2433639"/>
                <a:gd name="connsiteX100" fmla="*/ 4205272 w 4750595"/>
                <a:gd name="connsiteY100" fmla="*/ 145285 h 2433639"/>
                <a:gd name="connsiteX101" fmla="*/ 4300523 w 4750595"/>
                <a:gd name="connsiteY101" fmla="*/ 152428 h 2433639"/>
                <a:gd name="connsiteX102" fmla="*/ 4331479 w 4750595"/>
                <a:gd name="connsiteY102" fmla="*/ 116709 h 2433639"/>
                <a:gd name="connsiteX103" fmla="*/ 4383866 w 4750595"/>
                <a:gd name="connsiteY103" fmla="*/ 119091 h 2433639"/>
                <a:gd name="connsiteX104" fmla="*/ 4414822 w 4750595"/>
                <a:gd name="connsiteY104" fmla="*/ 95277 h 2433639"/>
                <a:gd name="connsiteX105" fmla="*/ 4471972 w 4750595"/>
                <a:gd name="connsiteY105" fmla="*/ 107184 h 2433639"/>
                <a:gd name="connsiteX106" fmla="*/ 4467210 w 4750595"/>
                <a:gd name="connsiteY106" fmla="*/ 66702 h 2433639"/>
                <a:gd name="connsiteX107" fmla="*/ 4655329 w 4750595"/>
                <a:gd name="connsiteY107" fmla="*/ 71465 h 2433639"/>
                <a:gd name="connsiteX108" fmla="*/ 4676759 w 4750595"/>
                <a:gd name="connsiteY108" fmla="*/ 40508 h 2433639"/>
                <a:gd name="connsiteX109" fmla="*/ 4719622 w 4750595"/>
                <a:gd name="connsiteY109" fmla="*/ 57177 h 2433639"/>
                <a:gd name="connsiteX110" fmla="*/ 4750595 w 4750595"/>
                <a:gd name="connsiteY110"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9538 w 4750595"/>
                <a:gd name="connsiteY4" fmla="*/ 2293144 h 2433639"/>
                <a:gd name="connsiteX5" fmla="*/ 147638 w 4750595"/>
                <a:gd name="connsiteY5" fmla="*/ 2288382 h 2433639"/>
                <a:gd name="connsiteX6" fmla="*/ 166688 w 4750595"/>
                <a:gd name="connsiteY6" fmla="*/ 2231231 h 2433639"/>
                <a:gd name="connsiteX7" fmla="*/ 197644 w 4750595"/>
                <a:gd name="connsiteY7" fmla="*/ 2231233 h 2433639"/>
                <a:gd name="connsiteX8" fmla="*/ 192881 w 4750595"/>
                <a:gd name="connsiteY8" fmla="*/ 2207420 h 2433639"/>
                <a:gd name="connsiteX9" fmla="*/ 226204 w 4750595"/>
                <a:gd name="connsiteY9" fmla="*/ 2205066 h 2433639"/>
                <a:gd name="connsiteX10" fmla="*/ 230982 w 4750595"/>
                <a:gd name="connsiteY10" fmla="*/ 2171701 h 2433639"/>
                <a:gd name="connsiteX11" fmla="*/ 269082 w 4750595"/>
                <a:gd name="connsiteY11" fmla="*/ 2178844 h 2433639"/>
                <a:gd name="connsiteX12" fmla="*/ 276226 w 4750595"/>
                <a:gd name="connsiteY12" fmla="*/ 2152649 h 2433639"/>
                <a:gd name="connsiteX13" fmla="*/ 333376 w 4750595"/>
                <a:gd name="connsiteY13" fmla="*/ 2140745 h 2433639"/>
                <a:gd name="connsiteX14" fmla="*/ 347663 w 4750595"/>
                <a:gd name="connsiteY14" fmla="*/ 2112170 h 2433639"/>
                <a:gd name="connsiteX15" fmla="*/ 357187 w 4750595"/>
                <a:gd name="connsiteY15" fmla="*/ 2076452 h 2433639"/>
                <a:gd name="connsiteX16" fmla="*/ 395289 w 4750595"/>
                <a:gd name="connsiteY16" fmla="*/ 2057401 h 2433639"/>
                <a:gd name="connsiteX17" fmla="*/ 433389 w 4750595"/>
                <a:gd name="connsiteY17" fmla="*/ 2043114 h 2433639"/>
                <a:gd name="connsiteX18" fmla="*/ 459581 w 4750595"/>
                <a:gd name="connsiteY18" fmla="*/ 2031207 h 2433639"/>
                <a:gd name="connsiteX19" fmla="*/ 490538 w 4750595"/>
                <a:gd name="connsiteY19" fmla="*/ 1971676 h 2433639"/>
                <a:gd name="connsiteX20" fmla="*/ 554832 w 4750595"/>
                <a:gd name="connsiteY20" fmla="*/ 1943101 h 2433639"/>
                <a:gd name="connsiteX21" fmla="*/ 588155 w 4750595"/>
                <a:gd name="connsiteY21" fmla="*/ 1924083 h 2433639"/>
                <a:gd name="connsiteX22" fmla="*/ 659592 w 4750595"/>
                <a:gd name="connsiteY22" fmla="*/ 1859789 h 2433639"/>
                <a:gd name="connsiteX23" fmla="*/ 714360 w 4750595"/>
                <a:gd name="connsiteY23" fmla="*/ 1847881 h 2433639"/>
                <a:gd name="connsiteX24" fmla="*/ 726268 w 4750595"/>
                <a:gd name="connsiteY24" fmla="*/ 1802639 h 2433639"/>
                <a:gd name="connsiteX25" fmla="*/ 788179 w 4750595"/>
                <a:gd name="connsiteY25" fmla="*/ 1771677 h 2433639"/>
                <a:gd name="connsiteX26" fmla="*/ 838184 w 4750595"/>
                <a:gd name="connsiteY26" fmla="*/ 1774059 h 2433639"/>
                <a:gd name="connsiteX27" fmla="*/ 873904 w 4750595"/>
                <a:gd name="connsiteY27" fmla="*/ 1735961 h 2433639"/>
                <a:gd name="connsiteX28" fmla="*/ 904861 w 4750595"/>
                <a:gd name="connsiteY28" fmla="*/ 1747868 h 2433639"/>
                <a:gd name="connsiteX29" fmla="*/ 916767 w 4750595"/>
                <a:gd name="connsiteY29" fmla="*/ 1707384 h 2433639"/>
                <a:gd name="connsiteX30" fmla="*/ 973916 w 4750595"/>
                <a:gd name="connsiteY30" fmla="*/ 1712147 h 2433639"/>
                <a:gd name="connsiteX31" fmla="*/ 995348 w 4750595"/>
                <a:gd name="connsiteY31" fmla="*/ 1681191 h 2433639"/>
                <a:gd name="connsiteX32" fmla="*/ 1026304 w 4750595"/>
                <a:gd name="connsiteY32" fmla="*/ 1690716 h 2433639"/>
                <a:gd name="connsiteX33" fmla="*/ 1033448 w 4750595"/>
                <a:gd name="connsiteY33" fmla="*/ 1657378 h 2433639"/>
                <a:gd name="connsiteX34" fmla="*/ 1069166 w 4750595"/>
                <a:gd name="connsiteY34" fmla="*/ 1652616 h 2433639"/>
                <a:gd name="connsiteX35" fmla="*/ 1092978 w 4750595"/>
                <a:gd name="connsiteY35" fmla="*/ 1604991 h 2433639"/>
                <a:gd name="connsiteX36" fmla="*/ 1133459 w 4750595"/>
                <a:gd name="connsiteY36" fmla="*/ 1583559 h 2433639"/>
                <a:gd name="connsiteX37" fmla="*/ 1190609 w 4750595"/>
                <a:gd name="connsiteY37" fmla="*/ 1585941 h 2433639"/>
                <a:gd name="connsiteX38" fmla="*/ 1190610 w 4750595"/>
                <a:gd name="connsiteY38" fmla="*/ 1562129 h 2433639"/>
                <a:gd name="connsiteX39" fmla="*/ 1247760 w 4750595"/>
                <a:gd name="connsiteY39" fmla="*/ 1531173 h 2433639"/>
                <a:gd name="connsiteX40" fmla="*/ 1350154 w 4750595"/>
                <a:gd name="connsiteY40" fmla="*/ 1533553 h 2433639"/>
                <a:gd name="connsiteX41" fmla="*/ 1390635 w 4750595"/>
                <a:gd name="connsiteY41" fmla="*/ 1483547 h 2433639"/>
                <a:gd name="connsiteX42" fmla="*/ 1412067 w 4750595"/>
                <a:gd name="connsiteY42" fmla="*/ 1445447 h 2433639"/>
                <a:gd name="connsiteX43" fmla="*/ 1462072 w 4750595"/>
                <a:gd name="connsiteY43" fmla="*/ 1447829 h 2433639"/>
                <a:gd name="connsiteX44" fmla="*/ 1516841 w 4750595"/>
                <a:gd name="connsiteY44" fmla="*/ 1419254 h 2433639"/>
                <a:gd name="connsiteX45" fmla="*/ 1535892 w 4750595"/>
                <a:gd name="connsiteY45" fmla="*/ 1381154 h 2433639"/>
                <a:gd name="connsiteX46" fmla="*/ 1647810 w 4750595"/>
                <a:gd name="connsiteY46" fmla="*/ 1388297 h 2433639"/>
                <a:gd name="connsiteX47" fmla="*/ 1716866 w 4750595"/>
                <a:gd name="connsiteY47" fmla="*/ 1335909 h 2433639"/>
                <a:gd name="connsiteX48" fmla="*/ 1781160 w 4750595"/>
                <a:gd name="connsiteY48" fmla="*/ 1297810 h 2433639"/>
                <a:gd name="connsiteX49" fmla="*/ 1843073 w 4750595"/>
                <a:gd name="connsiteY49" fmla="*/ 1281141 h 2433639"/>
                <a:gd name="connsiteX50" fmla="*/ 1897842 w 4750595"/>
                <a:gd name="connsiteY50" fmla="*/ 1264472 h 2433639"/>
                <a:gd name="connsiteX51" fmla="*/ 1988330 w 4750595"/>
                <a:gd name="connsiteY51" fmla="*/ 1145410 h 2433639"/>
                <a:gd name="connsiteX52" fmla="*/ 2069291 w 4750595"/>
                <a:gd name="connsiteY52" fmla="*/ 1131122 h 2433639"/>
                <a:gd name="connsiteX53" fmla="*/ 2152635 w 4750595"/>
                <a:gd name="connsiteY53" fmla="*/ 1050160 h 2433639"/>
                <a:gd name="connsiteX54" fmla="*/ 2238360 w 4750595"/>
                <a:gd name="connsiteY54" fmla="*/ 1052541 h 2433639"/>
                <a:gd name="connsiteX55" fmla="*/ 2262173 w 4750595"/>
                <a:gd name="connsiteY55" fmla="*/ 1012064 h 2433639"/>
                <a:gd name="connsiteX56" fmla="*/ 2302656 w 4750595"/>
                <a:gd name="connsiteY56" fmla="*/ 1028732 h 2433639"/>
                <a:gd name="connsiteX57" fmla="*/ 2297892 w 4750595"/>
                <a:gd name="connsiteY57" fmla="*/ 995396 h 2433639"/>
                <a:gd name="connsiteX58" fmla="*/ 2316943 w 4750595"/>
                <a:gd name="connsiteY58" fmla="*/ 983489 h 2433639"/>
                <a:gd name="connsiteX59" fmla="*/ 2366948 w 4750595"/>
                <a:gd name="connsiteY59" fmla="*/ 985866 h 2433639"/>
                <a:gd name="connsiteX60" fmla="*/ 2376473 w 4750595"/>
                <a:gd name="connsiteY60" fmla="*/ 940622 h 2433639"/>
                <a:gd name="connsiteX61" fmla="*/ 2447910 w 4750595"/>
                <a:gd name="connsiteY61" fmla="*/ 900141 h 2433639"/>
                <a:gd name="connsiteX62" fmla="*/ 2495535 w 4750595"/>
                <a:gd name="connsiteY62" fmla="*/ 881091 h 2433639"/>
                <a:gd name="connsiteX63" fmla="*/ 2543161 w 4750595"/>
                <a:gd name="connsiteY63" fmla="*/ 893001 h 2433639"/>
                <a:gd name="connsiteX64" fmla="*/ 2552686 w 4750595"/>
                <a:gd name="connsiteY64" fmla="*/ 842995 h 2433639"/>
                <a:gd name="connsiteX65" fmla="*/ 2657460 w 4750595"/>
                <a:gd name="connsiteY65" fmla="*/ 792984 h 2433639"/>
                <a:gd name="connsiteX66" fmla="*/ 2821767 w 4750595"/>
                <a:gd name="connsiteY66" fmla="*/ 666778 h 2433639"/>
                <a:gd name="connsiteX67" fmla="*/ 2871773 w 4750595"/>
                <a:gd name="connsiteY67" fmla="*/ 678684 h 2433639"/>
                <a:gd name="connsiteX68" fmla="*/ 2905110 w 4750595"/>
                <a:gd name="connsiteY68" fmla="*/ 642965 h 2433639"/>
                <a:gd name="connsiteX69" fmla="*/ 2974166 w 4750595"/>
                <a:gd name="connsiteY69" fmla="*/ 654872 h 2433639"/>
                <a:gd name="connsiteX70" fmla="*/ 3014648 w 4750595"/>
                <a:gd name="connsiteY70" fmla="*/ 628678 h 2433639"/>
                <a:gd name="connsiteX71" fmla="*/ 3052749 w 4750595"/>
                <a:gd name="connsiteY71" fmla="*/ 626297 h 2433639"/>
                <a:gd name="connsiteX72" fmla="*/ 3083704 w 4750595"/>
                <a:gd name="connsiteY72" fmla="*/ 600103 h 2433639"/>
                <a:gd name="connsiteX73" fmla="*/ 3112278 w 4750595"/>
                <a:gd name="connsiteY73" fmla="*/ 614391 h 2433639"/>
                <a:gd name="connsiteX74" fmla="*/ 3124185 w 4750595"/>
                <a:gd name="connsiteY74" fmla="*/ 585814 h 2433639"/>
                <a:gd name="connsiteX75" fmla="*/ 3167048 w 4750595"/>
                <a:gd name="connsiteY75" fmla="*/ 571528 h 2433639"/>
                <a:gd name="connsiteX76" fmla="*/ 3205147 w 4750595"/>
                <a:gd name="connsiteY76" fmla="*/ 550096 h 2433639"/>
                <a:gd name="connsiteX77" fmla="*/ 3262297 w 4750595"/>
                <a:gd name="connsiteY77" fmla="*/ 552478 h 2433639"/>
                <a:gd name="connsiteX78" fmla="*/ 3278967 w 4750595"/>
                <a:gd name="connsiteY78" fmla="*/ 533428 h 2433639"/>
                <a:gd name="connsiteX79" fmla="*/ 3355166 w 4750595"/>
                <a:gd name="connsiteY79" fmla="*/ 540571 h 2433639"/>
                <a:gd name="connsiteX80" fmla="*/ 3364691 w 4750595"/>
                <a:gd name="connsiteY80" fmla="*/ 509615 h 2433639"/>
                <a:gd name="connsiteX81" fmla="*/ 3426603 w 4750595"/>
                <a:gd name="connsiteY81" fmla="*/ 516759 h 2433639"/>
                <a:gd name="connsiteX82" fmla="*/ 3474229 w 4750595"/>
                <a:gd name="connsiteY82" fmla="*/ 464372 h 2433639"/>
                <a:gd name="connsiteX83" fmla="*/ 3514710 w 4750595"/>
                <a:gd name="connsiteY83" fmla="*/ 466752 h 2433639"/>
                <a:gd name="connsiteX84" fmla="*/ 3545666 w 4750595"/>
                <a:gd name="connsiteY84" fmla="*/ 419128 h 2433639"/>
                <a:gd name="connsiteX85" fmla="*/ 3598054 w 4750595"/>
                <a:gd name="connsiteY85" fmla="*/ 426271 h 2433639"/>
                <a:gd name="connsiteX86" fmla="*/ 3626628 w 4750595"/>
                <a:gd name="connsiteY86" fmla="*/ 378646 h 2433639"/>
                <a:gd name="connsiteX87" fmla="*/ 3733786 w 4750595"/>
                <a:gd name="connsiteY87" fmla="*/ 383409 h 2433639"/>
                <a:gd name="connsiteX88" fmla="*/ 3776648 w 4750595"/>
                <a:gd name="connsiteY88" fmla="*/ 338165 h 2433639"/>
                <a:gd name="connsiteX89" fmla="*/ 3833798 w 4750595"/>
                <a:gd name="connsiteY89" fmla="*/ 323878 h 2433639"/>
                <a:gd name="connsiteX90" fmla="*/ 3855229 w 4750595"/>
                <a:gd name="connsiteY90" fmla="*/ 283396 h 2433639"/>
                <a:gd name="connsiteX91" fmla="*/ 3950479 w 4750595"/>
                <a:gd name="connsiteY91" fmla="*/ 295303 h 2433639"/>
                <a:gd name="connsiteX92" fmla="*/ 3969529 w 4750595"/>
                <a:gd name="connsiteY92" fmla="*/ 269109 h 2433639"/>
                <a:gd name="connsiteX93" fmla="*/ 4002867 w 4750595"/>
                <a:gd name="connsiteY93" fmla="*/ 288159 h 2433639"/>
                <a:gd name="connsiteX94" fmla="*/ 4031441 w 4750595"/>
                <a:gd name="connsiteY94" fmla="*/ 228627 h 2433639"/>
                <a:gd name="connsiteX95" fmla="*/ 4095735 w 4750595"/>
                <a:gd name="connsiteY95" fmla="*/ 226246 h 2433639"/>
                <a:gd name="connsiteX96" fmla="*/ 4088591 w 4750595"/>
                <a:gd name="connsiteY96" fmla="*/ 202433 h 2433639"/>
                <a:gd name="connsiteX97" fmla="*/ 4164791 w 4750595"/>
                <a:gd name="connsiteY97" fmla="*/ 214340 h 2433639"/>
                <a:gd name="connsiteX98" fmla="*/ 4162410 w 4750595"/>
                <a:gd name="connsiteY98" fmla="*/ 166715 h 2433639"/>
                <a:gd name="connsiteX99" fmla="*/ 4202892 w 4750595"/>
                <a:gd name="connsiteY99" fmla="*/ 171478 h 2433639"/>
                <a:gd name="connsiteX100" fmla="*/ 4205272 w 4750595"/>
                <a:gd name="connsiteY100" fmla="*/ 145285 h 2433639"/>
                <a:gd name="connsiteX101" fmla="*/ 4300523 w 4750595"/>
                <a:gd name="connsiteY101" fmla="*/ 152428 h 2433639"/>
                <a:gd name="connsiteX102" fmla="*/ 4331479 w 4750595"/>
                <a:gd name="connsiteY102" fmla="*/ 116709 h 2433639"/>
                <a:gd name="connsiteX103" fmla="*/ 4383866 w 4750595"/>
                <a:gd name="connsiteY103" fmla="*/ 119091 h 2433639"/>
                <a:gd name="connsiteX104" fmla="*/ 4414822 w 4750595"/>
                <a:gd name="connsiteY104" fmla="*/ 95277 h 2433639"/>
                <a:gd name="connsiteX105" fmla="*/ 4471972 w 4750595"/>
                <a:gd name="connsiteY105" fmla="*/ 107184 h 2433639"/>
                <a:gd name="connsiteX106" fmla="*/ 4467210 w 4750595"/>
                <a:gd name="connsiteY106" fmla="*/ 66702 h 2433639"/>
                <a:gd name="connsiteX107" fmla="*/ 4655329 w 4750595"/>
                <a:gd name="connsiteY107" fmla="*/ 71465 h 2433639"/>
                <a:gd name="connsiteX108" fmla="*/ 4676759 w 4750595"/>
                <a:gd name="connsiteY108" fmla="*/ 40508 h 2433639"/>
                <a:gd name="connsiteX109" fmla="*/ 4719622 w 4750595"/>
                <a:gd name="connsiteY109" fmla="*/ 57177 h 2433639"/>
                <a:gd name="connsiteX110" fmla="*/ 4731529 w 4750595"/>
                <a:gd name="connsiteY110" fmla="*/ 33365 h 2433639"/>
                <a:gd name="connsiteX111" fmla="*/ 4750595 w 4750595"/>
                <a:gd name="connsiteY111" fmla="*/ 0 h 2433639"/>
                <a:gd name="connsiteX0" fmla="*/ 0 w 4750595"/>
                <a:gd name="connsiteY0" fmla="*/ 2433639 h 2433639"/>
                <a:gd name="connsiteX1" fmla="*/ 21433 w 4750595"/>
                <a:gd name="connsiteY1" fmla="*/ 2386014 h 2433639"/>
                <a:gd name="connsiteX2" fmla="*/ 59531 w 4750595"/>
                <a:gd name="connsiteY2" fmla="*/ 2383632 h 2433639"/>
                <a:gd name="connsiteX3" fmla="*/ 71437 w 4750595"/>
                <a:gd name="connsiteY3" fmla="*/ 2321721 h 2433639"/>
                <a:gd name="connsiteX4" fmla="*/ 109538 w 4750595"/>
                <a:gd name="connsiteY4" fmla="*/ 2293144 h 2433639"/>
                <a:gd name="connsiteX5" fmla="*/ 147638 w 4750595"/>
                <a:gd name="connsiteY5" fmla="*/ 2288382 h 2433639"/>
                <a:gd name="connsiteX6" fmla="*/ 166688 w 4750595"/>
                <a:gd name="connsiteY6" fmla="*/ 2231231 h 2433639"/>
                <a:gd name="connsiteX7" fmla="*/ 197644 w 4750595"/>
                <a:gd name="connsiteY7" fmla="*/ 2231233 h 2433639"/>
                <a:gd name="connsiteX8" fmla="*/ 192881 w 4750595"/>
                <a:gd name="connsiteY8" fmla="*/ 2207420 h 2433639"/>
                <a:gd name="connsiteX9" fmla="*/ 226204 w 4750595"/>
                <a:gd name="connsiteY9" fmla="*/ 2205066 h 2433639"/>
                <a:gd name="connsiteX10" fmla="*/ 230982 w 4750595"/>
                <a:gd name="connsiteY10" fmla="*/ 2171701 h 2433639"/>
                <a:gd name="connsiteX11" fmla="*/ 269082 w 4750595"/>
                <a:gd name="connsiteY11" fmla="*/ 2178844 h 2433639"/>
                <a:gd name="connsiteX12" fmla="*/ 276226 w 4750595"/>
                <a:gd name="connsiteY12" fmla="*/ 2152649 h 2433639"/>
                <a:gd name="connsiteX13" fmla="*/ 333376 w 4750595"/>
                <a:gd name="connsiteY13" fmla="*/ 2140745 h 2433639"/>
                <a:gd name="connsiteX14" fmla="*/ 347663 w 4750595"/>
                <a:gd name="connsiteY14" fmla="*/ 2112170 h 2433639"/>
                <a:gd name="connsiteX15" fmla="*/ 357187 w 4750595"/>
                <a:gd name="connsiteY15" fmla="*/ 2076452 h 2433639"/>
                <a:gd name="connsiteX16" fmla="*/ 395289 w 4750595"/>
                <a:gd name="connsiteY16" fmla="*/ 2057401 h 2433639"/>
                <a:gd name="connsiteX17" fmla="*/ 433389 w 4750595"/>
                <a:gd name="connsiteY17" fmla="*/ 2043114 h 2433639"/>
                <a:gd name="connsiteX18" fmla="*/ 459581 w 4750595"/>
                <a:gd name="connsiteY18" fmla="*/ 2031207 h 2433639"/>
                <a:gd name="connsiteX19" fmla="*/ 490538 w 4750595"/>
                <a:gd name="connsiteY19" fmla="*/ 1971676 h 2433639"/>
                <a:gd name="connsiteX20" fmla="*/ 554832 w 4750595"/>
                <a:gd name="connsiteY20" fmla="*/ 1943101 h 2433639"/>
                <a:gd name="connsiteX21" fmla="*/ 588155 w 4750595"/>
                <a:gd name="connsiteY21" fmla="*/ 1924083 h 2433639"/>
                <a:gd name="connsiteX22" fmla="*/ 659592 w 4750595"/>
                <a:gd name="connsiteY22" fmla="*/ 1859789 h 2433639"/>
                <a:gd name="connsiteX23" fmla="*/ 714360 w 4750595"/>
                <a:gd name="connsiteY23" fmla="*/ 1847881 h 2433639"/>
                <a:gd name="connsiteX24" fmla="*/ 726268 w 4750595"/>
                <a:gd name="connsiteY24" fmla="*/ 1802639 h 2433639"/>
                <a:gd name="connsiteX25" fmla="*/ 788179 w 4750595"/>
                <a:gd name="connsiteY25" fmla="*/ 1771677 h 2433639"/>
                <a:gd name="connsiteX26" fmla="*/ 838184 w 4750595"/>
                <a:gd name="connsiteY26" fmla="*/ 1774059 h 2433639"/>
                <a:gd name="connsiteX27" fmla="*/ 873904 w 4750595"/>
                <a:gd name="connsiteY27" fmla="*/ 1735961 h 2433639"/>
                <a:gd name="connsiteX28" fmla="*/ 904861 w 4750595"/>
                <a:gd name="connsiteY28" fmla="*/ 1747868 h 2433639"/>
                <a:gd name="connsiteX29" fmla="*/ 916767 w 4750595"/>
                <a:gd name="connsiteY29" fmla="*/ 1707384 h 2433639"/>
                <a:gd name="connsiteX30" fmla="*/ 973916 w 4750595"/>
                <a:gd name="connsiteY30" fmla="*/ 1712147 h 2433639"/>
                <a:gd name="connsiteX31" fmla="*/ 995348 w 4750595"/>
                <a:gd name="connsiteY31" fmla="*/ 1681191 h 2433639"/>
                <a:gd name="connsiteX32" fmla="*/ 1026304 w 4750595"/>
                <a:gd name="connsiteY32" fmla="*/ 1690716 h 2433639"/>
                <a:gd name="connsiteX33" fmla="*/ 1033448 w 4750595"/>
                <a:gd name="connsiteY33" fmla="*/ 1657378 h 2433639"/>
                <a:gd name="connsiteX34" fmla="*/ 1069166 w 4750595"/>
                <a:gd name="connsiteY34" fmla="*/ 1652616 h 2433639"/>
                <a:gd name="connsiteX35" fmla="*/ 1092978 w 4750595"/>
                <a:gd name="connsiteY35" fmla="*/ 1604991 h 2433639"/>
                <a:gd name="connsiteX36" fmla="*/ 1133459 w 4750595"/>
                <a:gd name="connsiteY36" fmla="*/ 1583559 h 2433639"/>
                <a:gd name="connsiteX37" fmla="*/ 1190609 w 4750595"/>
                <a:gd name="connsiteY37" fmla="*/ 1585941 h 2433639"/>
                <a:gd name="connsiteX38" fmla="*/ 1190610 w 4750595"/>
                <a:gd name="connsiteY38" fmla="*/ 1562129 h 2433639"/>
                <a:gd name="connsiteX39" fmla="*/ 1247760 w 4750595"/>
                <a:gd name="connsiteY39" fmla="*/ 1531173 h 2433639"/>
                <a:gd name="connsiteX40" fmla="*/ 1350154 w 4750595"/>
                <a:gd name="connsiteY40" fmla="*/ 1533553 h 2433639"/>
                <a:gd name="connsiteX41" fmla="*/ 1390635 w 4750595"/>
                <a:gd name="connsiteY41" fmla="*/ 1483547 h 2433639"/>
                <a:gd name="connsiteX42" fmla="*/ 1412067 w 4750595"/>
                <a:gd name="connsiteY42" fmla="*/ 1445447 h 2433639"/>
                <a:gd name="connsiteX43" fmla="*/ 1462072 w 4750595"/>
                <a:gd name="connsiteY43" fmla="*/ 1447829 h 2433639"/>
                <a:gd name="connsiteX44" fmla="*/ 1516841 w 4750595"/>
                <a:gd name="connsiteY44" fmla="*/ 1419254 h 2433639"/>
                <a:gd name="connsiteX45" fmla="*/ 1535892 w 4750595"/>
                <a:gd name="connsiteY45" fmla="*/ 1381154 h 2433639"/>
                <a:gd name="connsiteX46" fmla="*/ 1647810 w 4750595"/>
                <a:gd name="connsiteY46" fmla="*/ 1388297 h 2433639"/>
                <a:gd name="connsiteX47" fmla="*/ 1716866 w 4750595"/>
                <a:gd name="connsiteY47" fmla="*/ 1335909 h 2433639"/>
                <a:gd name="connsiteX48" fmla="*/ 1781160 w 4750595"/>
                <a:gd name="connsiteY48" fmla="*/ 1297810 h 2433639"/>
                <a:gd name="connsiteX49" fmla="*/ 1843073 w 4750595"/>
                <a:gd name="connsiteY49" fmla="*/ 1281141 h 2433639"/>
                <a:gd name="connsiteX50" fmla="*/ 1897842 w 4750595"/>
                <a:gd name="connsiteY50" fmla="*/ 1264472 h 2433639"/>
                <a:gd name="connsiteX51" fmla="*/ 1988330 w 4750595"/>
                <a:gd name="connsiteY51" fmla="*/ 1145410 h 2433639"/>
                <a:gd name="connsiteX52" fmla="*/ 2069291 w 4750595"/>
                <a:gd name="connsiteY52" fmla="*/ 1131122 h 2433639"/>
                <a:gd name="connsiteX53" fmla="*/ 2152635 w 4750595"/>
                <a:gd name="connsiteY53" fmla="*/ 1050160 h 2433639"/>
                <a:gd name="connsiteX54" fmla="*/ 2238360 w 4750595"/>
                <a:gd name="connsiteY54" fmla="*/ 1052541 h 2433639"/>
                <a:gd name="connsiteX55" fmla="*/ 2262173 w 4750595"/>
                <a:gd name="connsiteY55" fmla="*/ 1012064 h 2433639"/>
                <a:gd name="connsiteX56" fmla="*/ 2302656 w 4750595"/>
                <a:gd name="connsiteY56" fmla="*/ 1028732 h 2433639"/>
                <a:gd name="connsiteX57" fmla="*/ 2297892 w 4750595"/>
                <a:gd name="connsiteY57" fmla="*/ 995396 h 2433639"/>
                <a:gd name="connsiteX58" fmla="*/ 2316943 w 4750595"/>
                <a:gd name="connsiteY58" fmla="*/ 983489 h 2433639"/>
                <a:gd name="connsiteX59" fmla="*/ 2366948 w 4750595"/>
                <a:gd name="connsiteY59" fmla="*/ 985866 h 2433639"/>
                <a:gd name="connsiteX60" fmla="*/ 2376473 w 4750595"/>
                <a:gd name="connsiteY60" fmla="*/ 940622 h 2433639"/>
                <a:gd name="connsiteX61" fmla="*/ 2447910 w 4750595"/>
                <a:gd name="connsiteY61" fmla="*/ 900141 h 2433639"/>
                <a:gd name="connsiteX62" fmla="*/ 2495535 w 4750595"/>
                <a:gd name="connsiteY62" fmla="*/ 881091 h 2433639"/>
                <a:gd name="connsiteX63" fmla="*/ 2543161 w 4750595"/>
                <a:gd name="connsiteY63" fmla="*/ 893001 h 2433639"/>
                <a:gd name="connsiteX64" fmla="*/ 2552686 w 4750595"/>
                <a:gd name="connsiteY64" fmla="*/ 842995 h 2433639"/>
                <a:gd name="connsiteX65" fmla="*/ 2657460 w 4750595"/>
                <a:gd name="connsiteY65" fmla="*/ 792984 h 2433639"/>
                <a:gd name="connsiteX66" fmla="*/ 2821767 w 4750595"/>
                <a:gd name="connsiteY66" fmla="*/ 666778 h 2433639"/>
                <a:gd name="connsiteX67" fmla="*/ 2871773 w 4750595"/>
                <a:gd name="connsiteY67" fmla="*/ 678684 h 2433639"/>
                <a:gd name="connsiteX68" fmla="*/ 2905110 w 4750595"/>
                <a:gd name="connsiteY68" fmla="*/ 642965 h 2433639"/>
                <a:gd name="connsiteX69" fmla="*/ 2974166 w 4750595"/>
                <a:gd name="connsiteY69" fmla="*/ 654872 h 2433639"/>
                <a:gd name="connsiteX70" fmla="*/ 3014648 w 4750595"/>
                <a:gd name="connsiteY70" fmla="*/ 628678 h 2433639"/>
                <a:gd name="connsiteX71" fmla="*/ 3052749 w 4750595"/>
                <a:gd name="connsiteY71" fmla="*/ 626297 h 2433639"/>
                <a:gd name="connsiteX72" fmla="*/ 3083704 w 4750595"/>
                <a:gd name="connsiteY72" fmla="*/ 600103 h 2433639"/>
                <a:gd name="connsiteX73" fmla="*/ 3112278 w 4750595"/>
                <a:gd name="connsiteY73" fmla="*/ 614391 h 2433639"/>
                <a:gd name="connsiteX74" fmla="*/ 3124185 w 4750595"/>
                <a:gd name="connsiteY74" fmla="*/ 585814 h 2433639"/>
                <a:gd name="connsiteX75" fmla="*/ 3167048 w 4750595"/>
                <a:gd name="connsiteY75" fmla="*/ 571528 h 2433639"/>
                <a:gd name="connsiteX76" fmla="*/ 3205147 w 4750595"/>
                <a:gd name="connsiteY76" fmla="*/ 550096 h 2433639"/>
                <a:gd name="connsiteX77" fmla="*/ 3262297 w 4750595"/>
                <a:gd name="connsiteY77" fmla="*/ 552478 h 2433639"/>
                <a:gd name="connsiteX78" fmla="*/ 3278967 w 4750595"/>
                <a:gd name="connsiteY78" fmla="*/ 533428 h 2433639"/>
                <a:gd name="connsiteX79" fmla="*/ 3355166 w 4750595"/>
                <a:gd name="connsiteY79" fmla="*/ 540571 h 2433639"/>
                <a:gd name="connsiteX80" fmla="*/ 3364691 w 4750595"/>
                <a:gd name="connsiteY80" fmla="*/ 509615 h 2433639"/>
                <a:gd name="connsiteX81" fmla="*/ 3426603 w 4750595"/>
                <a:gd name="connsiteY81" fmla="*/ 516759 h 2433639"/>
                <a:gd name="connsiteX82" fmla="*/ 3474229 w 4750595"/>
                <a:gd name="connsiteY82" fmla="*/ 464372 h 2433639"/>
                <a:gd name="connsiteX83" fmla="*/ 3514710 w 4750595"/>
                <a:gd name="connsiteY83" fmla="*/ 466752 h 2433639"/>
                <a:gd name="connsiteX84" fmla="*/ 3545666 w 4750595"/>
                <a:gd name="connsiteY84" fmla="*/ 419128 h 2433639"/>
                <a:gd name="connsiteX85" fmla="*/ 3598054 w 4750595"/>
                <a:gd name="connsiteY85" fmla="*/ 426271 h 2433639"/>
                <a:gd name="connsiteX86" fmla="*/ 3626628 w 4750595"/>
                <a:gd name="connsiteY86" fmla="*/ 378646 h 2433639"/>
                <a:gd name="connsiteX87" fmla="*/ 3733786 w 4750595"/>
                <a:gd name="connsiteY87" fmla="*/ 383409 h 2433639"/>
                <a:gd name="connsiteX88" fmla="*/ 3776648 w 4750595"/>
                <a:gd name="connsiteY88" fmla="*/ 338165 h 2433639"/>
                <a:gd name="connsiteX89" fmla="*/ 3833798 w 4750595"/>
                <a:gd name="connsiteY89" fmla="*/ 323878 h 2433639"/>
                <a:gd name="connsiteX90" fmla="*/ 3855229 w 4750595"/>
                <a:gd name="connsiteY90" fmla="*/ 283396 h 2433639"/>
                <a:gd name="connsiteX91" fmla="*/ 3950479 w 4750595"/>
                <a:gd name="connsiteY91" fmla="*/ 295303 h 2433639"/>
                <a:gd name="connsiteX92" fmla="*/ 3969529 w 4750595"/>
                <a:gd name="connsiteY92" fmla="*/ 269109 h 2433639"/>
                <a:gd name="connsiteX93" fmla="*/ 4002867 w 4750595"/>
                <a:gd name="connsiteY93" fmla="*/ 288159 h 2433639"/>
                <a:gd name="connsiteX94" fmla="*/ 4031441 w 4750595"/>
                <a:gd name="connsiteY94" fmla="*/ 228627 h 2433639"/>
                <a:gd name="connsiteX95" fmla="*/ 4095735 w 4750595"/>
                <a:gd name="connsiteY95" fmla="*/ 226246 h 2433639"/>
                <a:gd name="connsiteX96" fmla="*/ 4088591 w 4750595"/>
                <a:gd name="connsiteY96" fmla="*/ 202433 h 2433639"/>
                <a:gd name="connsiteX97" fmla="*/ 4164791 w 4750595"/>
                <a:gd name="connsiteY97" fmla="*/ 214340 h 2433639"/>
                <a:gd name="connsiteX98" fmla="*/ 4162410 w 4750595"/>
                <a:gd name="connsiteY98" fmla="*/ 166715 h 2433639"/>
                <a:gd name="connsiteX99" fmla="*/ 4202892 w 4750595"/>
                <a:gd name="connsiteY99" fmla="*/ 171478 h 2433639"/>
                <a:gd name="connsiteX100" fmla="*/ 4205272 w 4750595"/>
                <a:gd name="connsiteY100" fmla="*/ 145285 h 2433639"/>
                <a:gd name="connsiteX101" fmla="*/ 4300523 w 4750595"/>
                <a:gd name="connsiteY101" fmla="*/ 152428 h 2433639"/>
                <a:gd name="connsiteX102" fmla="*/ 4331479 w 4750595"/>
                <a:gd name="connsiteY102" fmla="*/ 116709 h 2433639"/>
                <a:gd name="connsiteX103" fmla="*/ 4383866 w 4750595"/>
                <a:gd name="connsiteY103" fmla="*/ 119091 h 2433639"/>
                <a:gd name="connsiteX104" fmla="*/ 4414822 w 4750595"/>
                <a:gd name="connsiteY104" fmla="*/ 95277 h 2433639"/>
                <a:gd name="connsiteX105" fmla="*/ 4471972 w 4750595"/>
                <a:gd name="connsiteY105" fmla="*/ 107184 h 2433639"/>
                <a:gd name="connsiteX106" fmla="*/ 4467210 w 4750595"/>
                <a:gd name="connsiteY106" fmla="*/ 66702 h 2433639"/>
                <a:gd name="connsiteX107" fmla="*/ 4655329 w 4750595"/>
                <a:gd name="connsiteY107" fmla="*/ 71465 h 2433639"/>
                <a:gd name="connsiteX108" fmla="*/ 4676759 w 4750595"/>
                <a:gd name="connsiteY108" fmla="*/ 40508 h 2433639"/>
                <a:gd name="connsiteX109" fmla="*/ 4719622 w 4750595"/>
                <a:gd name="connsiteY109" fmla="*/ 57177 h 2433639"/>
                <a:gd name="connsiteX110" fmla="*/ 4714861 w 4750595"/>
                <a:gd name="connsiteY110" fmla="*/ 21458 h 2433639"/>
                <a:gd name="connsiteX111" fmla="*/ 4750595 w 4750595"/>
                <a:gd name="connsiteY111" fmla="*/ 0 h 243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750595" h="2433639">
                  <a:moveTo>
                    <a:pt x="0" y="2433639"/>
                  </a:moveTo>
                  <a:lnTo>
                    <a:pt x="21433" y="2386014"/>
                  </a:lnTo>
                  <a:lnTo>
                    <a:pt x="59531" y="2383632"/>
                  </a:lnTo>
                  <a:lnTo>
                    <a:pt x="71437" y="2321721"/>
                  </a:lnTo>
                  <a:lnTo>
                    <a:pt x="109538" y="2293144"/>
                  </a:lnTo>
                  <a:lnTo>
                    <a:pt x="147638" y="2288382"/>
                  </a:lnTo>
                  <a:lnTo>
                    <a:pt x="166688" y="2231231"/>
                  </a:lnTo>
                  <a:lnTo>
                    <a:pt x="197644" y="2231233"/>
                  </a:lnTo>
                  <a:cubicBezTo>
                    <a:pt x="197644" y="2225677"/>
                    <a:pt x="192881" y="2212976"/>
                    <a:pt x="192881" y="2207420"/>
                  </a:cubicBezTo>
                  <a:lnTo>
                    <a:pt x="226204" y="2205066"/>
                  </a:lnTo>
                  <a:lnTo>
                    <a:pt x="230982" y="2171701"/>
                  </a:lnTo>
                  <a:lnTo>
                    <a:pt x="269082" y="2178844"/>
                  </a:lnTo>
                  <a:lnTo>
                    <a:pt x="276226" y="2152649"/>
                  </a:lnTo>
                  <a:lnTo>
                    <a:pt x="333376" y="2140745"/>
                  </a:lnTo>
                  <a:lnTo>
                    <a:pt x="347663" y="2112170"/>
                  </a:lnTo>
                  <a:lnTo>
                    <a:pt x="357187" y="2076452"/>
                  </a:lnTo>
                  <a:lnTo>
                    <a:pt x="395289" y="2057401"/>
                  </a:lnTo>
                  <a:lnTo>
                    <a:pt x="433389" y="2043114"/>
                  </a:lnTo>
                  <a:cubicBezTo>
                    <a:pt x="434183" y="2075658"/>
                    <a:pt x="458787" y="1998663"/>
                    <a:pt x="459581" y="2031207"/>
                  </a:cubicBezTo>
                  <a:lnTo>
                    <a:pt x="490538" y="1971676"/>
                  </a:lnTo>
                  <a:lnTo>
                    <a:pt x="554832" y="1943101"/>
                  </a:lnTo>
                  <a:lnTo>
                    <a:pt x="588155" y="1924083"/>
                  </a:lnTo>
                  <a:lnTo>
                    <a:pt x="659592" y="1859789"/>
                  </a:lnTo>
                  <a:lnTo>
                    <a:pt x="714360" y="1847881"/>
                  </a:lnTo>
                  <a:lnTo>
                    <a:pt x="726268" y="1802639"/>
                  </a:lnTo>
                  <a:lnTo>
                    <a:pt x="788179" y="1771677"/>
                  </a:lnTo>
                  <a:cubicBezTo>
                    <a:pt x="788179" y="1772471"/>
                    <a:pt x="838184" y="1773265"/>
                    <a:pt x="838184" y="1774059"/>
                  </a:cubicBezTo>
                  <a:lnTo>
                    <a:pt x="873904" y="1735961"/>
                  </a:lnTo>
                  <a:lnTo>
                    <a:pt x="904861" y="1747868"/>
                  </a:lnTo>
                  <a:lnTo>
                    <a:pt x="916767" y="1707384"/>
                  </a:lnTo>
                  <a:lnTo>
                    <a:pt x="973916" y="1712147"/>
                  </a:lnTo>
                  <a:lnTo>
                    <a:pt x="995348" y="1681191"/>
                  </a:lnTo>
                  <a:lnTo>
                    <a:pt x="1026304" y="1690716"/>
                  </a:lnTo>
                  <a:lnTo>
                    <a:pt x="1033448" y="1657378"/>
                  </a:lnTo>
                  <a:lnTo>
                    <a:pt x="1069166" y="1652616"/>
                  </a:lnTo>
                  <a:lnTo>
                    <a:pt x="1092978" y="1604991"/>
                  </a:lnTo>
                  <a:lnTo>
                    <a:pt x="1133459" y="1583559"/>
                  </a:lnTo>
                  <a:lnTo>
                    <a:pt x="1190609" y="1585941"/>
                  </a:lnTo>
                  <a:cubicBezTo>
                    <a:pt x="1190609" y="1578004"/>
                    <a:pt x="1190610" y="1570066"/>
                    <a:pt x="1190610" y="1562129"/>
                  </a:cubicBezTo>
                  <a:lnTo>
                    <a:pt x="1247760" y="1531173"/>
                  </a:lnTo>
                  <a:lnTo>
                    <a:pt x="1350154" y="1533553"/>
                  </a:lnTo>
                  <a:lnTo>
                    <a:pt x="1390635" y="1483547"/>
                  </a:lnTo>
                  <a:lnTo>
                    <a:pt x="1412067" y="1445447"/>
                  </a:lnTo>
                  <a:lnTo>
                    <a:pt x="1462072" y="1447829"/>
                  </a:lnTo>
                  <a:lnTo>
                    <a:pt x="1516841" y="1419254"/>
                  </a:lnTo>
                  <a:lnTo>
                    <a:pt x="1535892" y="1381154"/>
                  </a:lnTo>
                  <a:lnTo>
                    <a:pt x="1647810" y="1388297"/>
                  </a:lnTo>
                  <a:cubicBezTo>
                    <a:pt x="1698213" y="1368453"/>
                    <a:pt x="1694641" y="1350990"/>
                    <a:pt x="1716866" y="1335909"/>
                  </a:cubicBezTo>
                  <a:cubicBezTo>
                    <a:pt x="1739091" y="1320828"/>
                    <a:pt x="1726788" y="1332338"/>
                    <a:pt x="1781160" y="1297810"/>
                  </a:cubicBezTo>
                  <a:lnTo>
                    <a:pt x="1843073" y="1281141"/>
                  </a:lnTo>
                  <a:lnTo>
                    <a:pt x="1897842" y="1264472"/>
                  </a:lnTo>
                  <a:lnTo>
                    <a:pt x="1988330" y="1145410"/>
                  </a:lnTo>
                  <a:lnTo>
                    <a:pt x="2069291" y="1131122"/>
                  </a:lnTo>
                  <a:lnTo>
                    <a:pt x="2152635" y="1050160"/>
                  </a:lnTo>
                  <a:lnTo>
                    <a:pt x="2238360" y="1052541"/>
                  </a:lnTo>
                  <a:lnTo>
                    <a:pt x="2262173" y="1012064"/>
                  </a:lnTo>
                  <a:lnTo>
                    <a:pt x="2302656" y="1028732"/>
                  </a:lnTo>
                  <a:lnTo>
                    <a:pt x="2297892" y="995396"/>
                  </a:lnTo>
                  <a:lnTo>
                    <a:pt x="2316943" y="983489"/>
                  </a:lnTo>
                  <a:lnTo>
                    <a:pt x="2366948" y="985866"/>
                  </a:lnTo>
                  <a:lnTo>
                    <a:pt x="2376473" y="940622"/>
                  </a:lnTo>
                  <a:lnTo>
                    <a:pt x="2447910" y="900141"/>
                  </a:lnTo>
                  <a:lnTo>
                    <a:pt x="2495535" y="881091"/>
                  </a:lnTo>
                  <a:lnTo>
                    <a:pt x="2543161" y="893001"/>
                  </a:lnTo>
                  <a:lnTo>
                    <a:pt x="2552686" y="842995"/>
                  </a:lnTo>
                  <a:lnTo>
                    <a:pt x="2657460" y="792984"/>
                  </a:lnTo>
                  <a:lnTo>
                    <a:pt x="2821767" y="666778"/>
                  </a:lnTo>
                  <a:lnTo>
                    <a:pt x="2871773" y="678684"/>
                  </a:lnTo>
                  <a:lnTo>
                    <a:pt x="2905110" y="642965"/>
                  </a:lnTo>
                  <a:lnTo>
                    <a:pt x="2974166" y="654872"/>
                  </a:lnTo>
                  <a:lnTo>
                    <a:pt x="3014648" y="628678"/>
                  </a:lnTo>
                  <a:lnTo>
                    <a:pt x="3052749" y="626297"/>
                  </a:lnTo>
                  <a:lnTo>
                    <a:pt x="3083704" y="600103"/>
                  </a:lnTo>
                  <a:lnTo>
                    <a:pt x="3112278" y="614391"/>
                  </a:lnTo>
                  <a:lnTo>
                    <a:pt x="3124185" y="585814"/>
                  </a:lnTo>
                  <a:lnTo>
                    <a:pt x="3167048" y="571528"/>
                  </a:lnTo>
                  <a:lnTo>
                    <a:pt x="3205147" y="550096"/>
                  </a:lnTo>
                  <a:lnTo>
                    <a:pt x="3262297" y="552478"/>
                  </a:lnTo>
                  <a:lnTo>
                    <a:pt x="3278967" y="533428"/>
                  </a:lnTo>
                  <a:lnTo>
                    <a:pt x="3355166" y="540571"/>
                  </a:lnTo>
                  <a:lnTo>
                    <a:pt x="3364691" y="509615"/>
                  </a:lnTo>
                  <a:lnTo>
                    <a:pt x="3426603" y="516759"/>
                  </a:lnTo>
                  <a:lnTo>
                    <a:pt x="3474229" y="464372"/>
                  </a:lnTo>
                  <a:lnTo>
                    <a:pt x="3514710" y="466752"/>
                  </a:lnTo>
                  <a:lnTo>
                    <a:pt x="3545666" y="419128"/>
                  </a:lnTo>
                  <a:lnTo>
                    <a:pt x="3598054" y="426271"/>
                  </a:lnTo>
                  <a:lnTo>
                    <a:pt x="3626628" y="378646"/>
                  </a:lnTo>
                  <a:lnTo>
                    <a:pt x="3733786" y="383409"/>
                  </a:lnTo>
                  <a:lnTo>
                    <a:pt x="3776648" y="338165"/>
                  </a:lnTo>
                  <a:lnTo>
                    <a:pt x="3833798" y="323878"/>
                  </a:lnTo>
                  <a:lnTo>
                    <a:pt x="3855229" y="283396"/>
                  </a:lnTo>
                  <a:lnTo>
                    <a:pt x="3950479" y="295303"/>
                  </a:lnTo>
                  <a:lnTo>
                    <a:pt x="3969529" y="269109"/>
                  </a:lnTo>
                  <a:lnTo>
                    <a:pt x="4002867" y="288159"/>
                  </a:lnTo>
                  <a:lnTo>
                    <a:pt x="4031441" y="228627"/>
                  </a:lnTo>
                  <a:lnTo>
                    <a:pt x="4095735" y="226246"/>
                  </a:lnTo>
                  <a:lnTo>
                    <a:pt x="4088591" y="202433"/>
                  </a:lnTo>
                  <a:lnTo>
                    <a:pt x="4164791" y="214340"/>
                  </a:lnTo>
                  <a:lnTo>
                    <a:pt x="4162410" y="166715"/>
                  </a:lnTo>
                  <a:lnTo>
                    <a:pt x="4202892" y="171478"/>
                  </a:lnTo>
                  <a:lnTo>
                    <a:pt x="4205272" y="145285"/>
                  </a:lnTo>
                  <a:lnTo>
                    <a:pt x="4300523" y="152428"/>
                  </a:lnTo>
                  <a:lnTo>
                    <a:pt x="4331479" y="116709"/>
                  </a:lnTo>
                  <a:lnTo>
                    <a:pt x="4383866" y="119091"/>
                  </a:lnTo>
                  <a:lnTo>
                    <a:pt x="4414822" y="95277"/>
                  </a:lnTo>
                  <a:lnTo>
                    <a:pt x="4471972" y="107184"/>
                  </a:lnTo>
                  <a:lnTo>
                    <a:pt x="4467210" y="66702"/>
                  </a:lnTo>
                  <a:lnTo>
                    <a:pt x="4655329" y="71465"/>
                  </a:lnTo>
                  <a:lnTo>
                    <a:pt x="4676759" y="40508"/>
                  </a:lnTo>
                  <a:lnTo>
                    <a:pt x="4719622" y="57177"/>
                  </a:lnTo>
                  <a:lnTo>
                    <a:pt x="4714861" y="21458"/>
                  </a:lnTo>
                  <a:lnTo>
                    <a:pt x="4750595" y="0"/>
                  </a:lnTo>
                </a:path>
              </a:pathLst>
            </a:custGeom>
            <a:ln w="28575">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7" name="Freeform 36"/>
            <p:cNvSpPr/>
            <p:nvPr/>
          </p:nvSpPr>
          <p:spPr>
            <a:xfrm>
              <a:off x="5955858" y="3190190"/>
              <a:ext cx="4712525" cy="2095518"/>
            </a:xfrm>
            <a:custGeom>
              <a:avLst/>
              <a:gdLst>
                <a:gd name="connsiteX0" fmla="*/ 0 w 859632"/>
                <a:gd name="connsiteY0" fmla="*/ 0 h 773906"/>
                <a:gd name="connsiteX1" fmla="*/ 166688 w 859632"/>
                <a:gd name="connsiteY1" fmla="*/ 2381 h 773906"/>
                <a:gd name="connsiteX2" fmla="*/ 178594 w 859632"/>
                <a:gd name="connsiteY2" fmla="*/ 30956 h 773906"/>
                <a:gd name="connsiteX3" fmla="*/ 266700 w 859632"/>
                <a:gd name="connsiteY3" fmla="*/ 28575 h 773906"/>
                <a:gd name="connsiteX4" fmla="*/ 264319 w 859632"/>
                <a:gd name="connsiteY4" fmla="*/ 71437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66688 w 859632"/>
                <a:gd name="connsiteY1" fmla="*/ 2381 h 773906"/>
                <a:gd name="connsiteX2" fmla="*/ 152400 w 859632"/>
                <a:gd name="connsiteY2" fmla="*/ 30956 h 773906"/>
                <a:gd name="connsiteX3" fmla="*/ 266700 w 859632"/>
                <a:gd name="connsiteY3" fmla="*/ 28575 h 773906"/>
                <a:gd name="connsiteX4" fmla="*/ 264319 w 859632"/>
                <a:gd name="connsiteY4" fmla="*/ 71437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66700 w 859632"/>
                <a:gd name="connsiteY3" fmla="*/ 28575 h 773906"/>
                <a:gd name="connsiteX4" fmla="*/ 264319 w 859632"/>
                <a:gd name="connsiteY4" fmla="*/ 71437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64319 w 859632"/>
                <a:gd name="connsiteY4" fmla="*/ 71437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197644 w 859632"/>
                <a:gd name="connsiteY4" fmla="*/ 88105 h 773906"/>
                <a:gd name="connsiteX5" fmla="*/ 285750 w 859632"/>
                <a:gd name="connsiteY5" fmla="*/ 73819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197644 w 859632"/>
                <a:gd name="connsiteY4" fmla="*/ 88105 h 773906"/>
                <a:gd name="connsiteX5" fmla="*/ 326231 w 859632"/>
                <a:gd name="connsiteY5" fmla="*/ 114300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197644 w 859632"/>
                <a:gd name="connsiteY4" fmla="*/ 88105 h 773906"/>
                <a:gd name="connsiteX5" fmla="*/ 280987 w 859632"/>
                <a:gd name="connsiteY5" fmla="*/ 85725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78580 h 773906"/>
                <a:gd name="connsiteX5" fmla="*/ 280987 w 859632"/>
                <a:gd name="connsiteY5" fmla="*/ 85725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278607 w 859632"/>
                <a:gd name="connsiteY6" fmla="*/ 271462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40519 w 859632"/>
                <a:gd name="connsiteY7" fmla="*/ 2738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50044 w 859632"/>
                <a:gd name="connsiteY8" fmla="*/ 302419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69094 w 859632"/>
                <a:gd name="connsiteY9" fmla="*/ 330994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42901 w 859632"/>
                <a:gd name="connsiteY9" fmla="*/ 533401 h 773906"/>
                <a:gd name="connsiteX10" fmla="*/ 407194 w 859632"/>
                <a:gd name="connsiteY10" fmla="*/ 350044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42901 w 859632"/>
                <a:gd name="connsiteY9" fmla="*/ 533401 h 773906"/>
                <a:gd name="connsiteX10" fmla="*/ 464344 w 859632"/>
                <a:gd name="connsiteY10" fmla="*/ 519113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38138 w 859632"/>
                <a:gd name="connsiteY9" fmla="*/ 516732 h 773906"/>
                <a:gd name="connsiteX10" fmla="*/ 464344 w 859632"/>
                <a:gd name="connsiteY10" fmla="*/ 519113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38138 w 859632"/>
                <a:gd name="connsiteY9" fmla="*/ 516732 h 773906"/>
                <a:gd name="connsiteX10" fmla="*/ 464344 w 859632"/>
                <a:gd name="connsiteY10" fmla="*/ 526257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38138 w 859632"/>
                <a:gd name="connsiteY9" fmla="*/ 516732 h 773906"/>
                <a:gd name="connsiteX10" fmla="*/ 454819 w 859632"/>
                <a:gd name="connsiteY10" fmla="*/ 519113 h 773906"/>
                <a:gd name="connsiteX11" fmla="*/ 438150 w 859632"/>
                <a:gd name="connsiteY11" fmla="*/ 381000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38138 w 859632"/>
                <a:gd name="connsiteY9" fmla="*/ 516732 h 773906"/>
                <a:gd name="connsiteX10" fmla="*/ 454819 w 859632"/>
                <a:gd name="connsiteY10" fmla="*/ 519113 h 773906"/>
                <a:gd name="connsiteX11" fmla="*/ 464344 w 859632"/>
                <a:gd name="connsiteY11" fmla="*/ 561975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45282 w 859632"/>
                <a:gd name="connsiteY9" fmla="*/ 523876 h 773906"/>
                <a:gd name="connsiteX10" fmla="*/ 454819 w 859632"/>
                <a:gd name="connsiteY10" fmla="*/ 519113 h 773906"/>
                <a:gd name="connsiteX11" fmla="*/ 464344 w 859632"/>
                <a:gd name="connsiteY11" fmla="*/ 561975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45282 w 859632"/>
                <a:gd name="connsiteY9" fmla="*/ 523876 h 773906"/>
                <a:gd name="connsiteX10" fmla="*/ 454819 w 859632"/>
                <a:gd name="connsiteY10" fmla="*/ 519113 h 773906"/>
                <a:gd name="connsiteX11" fmla="*/ 452438 w 859632"/>
                <a:gd name="connsiteY11" fmla="*/ 561975 h 773906"/>
                <a:gd name="connsiteX12" fmla="*/ 564357 w 859632"/>
                <a:gd name="connsiteY12" fmla="*/ 373856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45282 w 859632"/>
                <a:gd name="connsiteY9" fmla="*/ 523876 h 773906"/>
                <a:gd name="connsiteX10" fmla="*/ 454819 w 859632"/>
                <a:gd name="connsiteY10" fmla="*/ 519113 h 773906"/>
                <a:gd name="connsiteX11" fmla="*/ 452438 w 859632"/>
                <a:gd name="connsiteY11" fmla="*/ 561975 h 773906"/>
                <a:gd name="connsiteX12" fmla="*/ 531020 w 859632"/>
                <a:gd name="connsiteY12" fmla="*/ 552450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45282 w 859632"/>
                <a:gd name="connsiteY9" fmla="*/ 523876 h 773906"/>
                <a:gd name="connsiteX10" fmla="*/ 454819 w 859632"/>
                <a:gd name="connsiteY10" fmla="*/ 519113 h 773906"/>
                <a:gd name="connsiteX11" fmla="*/ 461963 w 859632"/>
                <a:gd name="connsiteY11" fmla="*/ 554831 h 773906"/>
                <a:gd name="connsiteX12" fmla="*/ 531020 w 859632"/>
                <a:gd name="connsiteY12" fmla="*/ 552450 h 773906"/>
                <a:gd name="connsiteX13" fmla="*/ 561975 w 859632"/>
                <a:gd name="connsiteY13" fmla="*/ 419100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859632"/>
                <a:gd name="connsiteY0" fmla="*/ 0 h 773906"/>
                <a:gd name="connsiteX1" fmla="*/ 154782 w 859632"/>
                <a:gd name="connsiteY1" fmla="*/ 2381 h 773906"/>
                <a:gd name="connsiteX2" fmla="*/ 152400 w 859632"/>
                <a:gd name="connsiteY2" fmla="*/ 30956 h 773906"/>
                <a:gd name="connsiteX3" fmla="*/ 200025 w 859632"/>
                <a:gd name="connsiteY3" fmla="*/ 40482 h 773906"/>
                <a:gd name="connsiteX4" fmla="*/ 207169 w 859632"/>
                <a:gd name="connsiteY4" fmla="*/ 88105 h 773906"/>
                <a:gd name="connsiteX5" fmla="*/ 280987 w 859632"/>
                <a:gd name="connsiteY5" fmla="*/ 85725 h 773906"/>
                <a:gd name="connsiteX6" fmla="*/ 326232 w 859632"/>
                <a:gd name="connsiteY6" fmla="*/ 142875 h 773906"/>
                <a:gd name="connsiteX7" fmla="*/ 309563 w 859632"/>
                <a:gd name="connsiteY7" fmla="*/ 464344 h 773906"/>
                <a:gd name="connsiteX8" fmla="*/ 347663 w 859632"/>
                <a:gd name="connsiteY8" fmla="*/ 466725 h 773906"/>
                <a:gd name="connsiteX9" fmla="*/ 345282 w 859632"/>
                <a:gd name="connsiteY9" fmla="*/ 523876 h 773906"/>
                <a:gd name="connsiteX10" fmla="*/ 454819 w 859632"/>
                <a:gd name="connsiteY10" fmla="*/ 519113 h 773906"/>
                <a:gd name="connsiteX11" fmla="*/ 461963 w 859632"/>
                <a:gd name="connsiteY11" fmla="*/ 554831 h 773906"/>
                <a:gd name="connsiteX12" fmla="*/ 531020 w 859632"/>
                <a:gd name="connsiteY12" fmla="*/ 552450 h 773906"/>
                <a:gd name="connsiteX13" fmla="*/ 528638 w 859632"/>
                <a:gd name="connsiteY13" fmla="*/ 597694 h 773906"/>
                <a:gd name="connsiteX14" fmla="*/ 581025 w 859632"/>
                <a:gd name="connsiteY14" fmla="*/ 428625 h 773906"/>
                <a:gd name="connsiteX15" fmla="*/ 573882 w 859632"/>
                <a:gd name="connsiteY15" fmla="*/ 566737 h 773906"/>
                <a:gd name="connsiteX16" fmla="*/ 602457 w 859632"/>
                <a:gd name="connsiteY16" fmla="*/ 578644 h 773906"/>
                <a:gd name="connsiteX17" fmla="*/ 597694 w 859632"/>
                <a:gd name="connsiteY17" fmla="*/ 671512 h 773906"/>
                <a:gd name="connsiteX18" fmla="*/ 626269 w 859632"/>
                <a:gd name="connsiteY18" fmla="*/ 678656 h 773906"/>
                <a:gd name="connsiteX19" fmla="*/ 626269 w 859632"/>
                <a:gd name="connsiteY19" fmla="*/ 750094 h 773906"/>
                <a:gd name="connsiteX20" fmla="*/ 731044 w 859632"/>
                <a:gd name="connsiteY20" fmla="*/ 747712 h 773906"/>
                <a:gd name="connsiteX21" fmla="*/ 776288 w 859632"/>
                <a:gd name="connsiteY21" fmla="*/ 764381 h 773906"/>
                <a:gd name="connsiteX22" fmla="*/ 859632 w 859632"/>
                <a:gd name="connsiteY22" fmla="*/ 773906 h 773906"/>
                <a:gd name="connsiteX0" fmla="*/ 0 w 945357"/>
                <a:gd name="connsiteY0" fmla="*/ 0 h 773906"/>
                <a:gd name="connsiteX1" fmla="*/ 154782 w 945357"/>
                <a:gd name="connsiteY1" fmla="*/ 2381 h 773906"/>
                <a:gd name="connsiteX2" fmla="*/ 152400 w 945357"/>
                <a:gd name="connsiteY2" fmla="*/ 30956 h 773906"/>
                <a:gd name="connsiteX3" fmla="*/ 200025 w 945357"/>
                <a:gd name="connsiteY3" fmla="*/ 40482 h 773906"/>
                <a:gd name="connsiteX4" fmla="*/ 207169 w 945357"/>
                <a:gd name="connsiteY4" fmla="*/ 88105 h 773906"/>
                <a:gd name="connsiteX5" fmla="*/ 280987 w 945357"/>
                <a:gd name="connsiteY5" fmla="*/ 85725 h 773906"/>
                <a:gd name="connsiteX6" fmla="*/ 326232 w 945357"/>
                <a:gd name="connsiteY6" fmla="*/ 142875 h 773906"/>
                <a:gd name="connsiteX7" fmla="*/ 309563 w 945357"/>
                <a:gd name="connsiteY7" fmla="*/ 464344 h 773906"/>
                <a:gd name="connsiteX8" fmla="*/ 347663 w 945357"/>
                <a:gd name="connsiteY8" fmla="*/ 466725 h 773906"/>
                <a:gd name="connsiteX9" fmla="*/ 345282 w 945357"/>
                <a:gd name="connsiteY9" fmla="*/ 523876 h 773906"/>
                <a:gd name="connsiteX10" fmla="*/ 454819 w 945357"/>
                <a:gd name="connsiteY10" fmla="*/ 519113 h 773906"/>
                <a:gd name="connsiteX11" fmla="*/ 461963 w 945357"/>
                <a:gd name="connsiteY11" fmla="*/ 554831 h 773906"/>
                <a:gd name="connsiteX12" fmla="*/ 531020 w 945357"/>
                <a:gd name="connsiteY12" fmla="*/ 552450 h 773906"/>
                <a:gd name="connsiteX13" fmla="*/ 528638 w 945357"/>
                <a:gd name="connsiteY13" fmla="*/ 597694 h 773906"/>
                <a:gd name="connsiteX14" fmla="*/ 581025 w 945357"/>
                <a:gd name="connsiteY14" fmla="*/ 428625 h 773906"/>
                <a:gd name="connsiteX15" fmla="*/ 573882 w 945357"/>
                <a:gd name="connsiteY15" fmla="*/ 566737 h 773906"/>
                <a:gd name="connsiteX16" fmla="*/ 945357 w 945357"/>
                <a:gd name="connsiteY16" fmla="*/ 554832 h 773906"/>
                <a:gd name="connsiteX17" fmla="*/ 597694 w 945357"/>
                <a:gd name="connsiteY17" fmla="*/ 671512 h 773906"/>
                <a:gd name="connsiteX18" fmla="*/ 626269 w 945357"/>
                <a:gd name="connsiteY18" fmla="*/ 678656 h 773906"/>
                <a:gd name="connsiteX19" fmla="*/ 626269 w 945357"/>
                <a:gd name="connsiteY19" fmla="*/ 750094 h 773906"/>
                <a:gd name="connsiteX20" fmla="*/ 731044 w 945357"/>
                <a:gd name="connsiteY20" fmla="*/ 747712 h 773906"/>
                <a:gd name="connsiteX21" fmla="*/ 776288 w 945357"/>
                <a:gd name="connsiteY21" fmla="*/ 764381 h 773906"/>
                <a:gd name="connsiteX22" fmla="*/ 859632 w 945357"/>
                <a:gd name="connsiteY22" fmla="*/ 773906 h 773906"/>
                <a:gd name="connsiteX0" fmla="*/ 0 w 945357"/>
                <a:gd name="connsiteY0" fmla="*/ 0 h 773906"/>
                <a:gd name="connsiteX1" fmla="*/ 154782 w 945357"/>
                <a:gd name="connsiteY1" fmla="*/ 2381 h 773906"/>
                <a:gd name="connsiteX2" fmla="*/ 152400 w 945357"/>
                <a:gd name="connsiteY2" fmla="*/ 30956 h 773906"/>
                <a:gd name="connsiteX3" fmla="*/ 200025 w 945357"/>
                <a:gd name="connsiteY3" fmla="*/ 40482 h 773906"/>
                <a:gd name="connsiteX4" fmla="*/ 207169 w 945357"/>
                <a:gd name="connsiteY4" fmla="*/ 88105 h 773906"/>
                <a:gd name="connsiteX5" fmla="*/ 280987 w 945357"/>
                <a:gd name="connsiteY5" fmla="*/ 85725 h 773906"/>
                <a:gd name="connsiteX6" fmla="*/ 326232 w 945357"/>
                <a:gd name="connsiteY6" fmla="*/ 142875 h 773906"/>
                <a:gd name="connsiteX7" fmla="*/ 309563 w 945357"/>
                <a:gd name="connsiteY7" fmla="*/ 464344 h 773906"/>
                <a:gd name="connsiteX8" fmla="*/ 347663 w 945357"/>
                <a:gd name="connsiteY8" fmla="*/ 466725 h 773906"/>
                <a:gd name="connsiteX9" fmla="*/ 345282 w 945357"/>
                <a:gd name="connsiteY9" fmla="*/ 523876 h 773906"/>
                <a:gd name="connsiteX10" fmla="*/ 454819 w 945357"/>
                <a:gd name="connsiteY10" fmla="*/ 519113 h 773906"/>
                <a:gd name="connsiteX11" fmla="*/ 461963 w 945357"/>
                <a:gd name="connsiteY11" fmla="*/ 554831 h 773906"/>
                <a:gd name="connsiteX12" fmla="*/ 531020 w 945357"/>
                <a:gd name="connsiteY12" fmla="*/ 552450 h 773906"/>
                <a:gd name="connsiteX13" fmla="*/ 528638 w 945357"/>
                <a:gd name="connsiteY13" fmla="*/ 597694 h 773906"/>
                <a:gd name="connsiteX14" fmla="*/ 581025 w 945357"/>
                <a:gd name="connsiteY14" fmla="*/ 428625 h 773906"/>
                <a:gd name="connsiteX15" fmla="*/ 762001 w 945357"/>
                <a:gd name="connsiteY15" fmla="*/ 464344 h 773906"/>
                <a:gd name="connsiteX16" fmla="*/ 945357 w 945357"/>
                <a:gd name="connsiteY16" fmla="*/ 554832 h 773906"/>
                <a:gd name="connsiteX17" fmla="*/ 597694 w 945357"/>
                <a:gd name="connsiteY17" fmla="*/ 671512 h 773906"/>
                <a:gd name="connsiteX18" fmla="*/ 626269 w 945357"/>
                <a:gd name="connsiteY18" fmla="*/ 678656 h 773906"/>
                <a:gd name="connsiteX19" fmla="*/ 626269 w 945357"/>
                <a:gd name="connsiteY19" fmla="*/ 750094 h 773906"/>
                <a:gd name="connsiteX20" fmla="*/ 731044 w 945357"/>
                <a:gd name="connsiteY20" fmla="*/ 747712 h 773906"/>
                <a:gd name="connsiteX21" fmla="*/ 776288 w 945357"/>
                <a:gd name="connsiteY21" fmla="*/ 764381 h 773906"/>
                <a:gd name="connsiteX22" fmla="*/ 859632 w 945357"/>
                <a:gd name="connsiteY22" fmla="*/ 773906 h 773906"/>
                <a:gd name="connsiteX0" fmla="*/ 0 w 945357"/>
                <a:gd name="connsiteY0" fmla="*/ 0 h 773906"/>
                <a:gd name="connsiteX1" fmla="*/ 154782 w 945357"/>
                <a:gd name="connsiteY1" fmla="*/ 2381 h 773906"/>
                <a:gd name="connsiteX2" fmla="*/ 152400 w 945357"/>
                <a:gd name="connsiteY2" fmla="*/ 30956 h 773906"/>
                <a:gd name="connsiteX3" fmla="*/ 200025 w 945357"/>
                <a:gd name="connsiteY3" fmla="*/ 40482 h 773906"/>
                <a:gd name="connsiteX4" fmla="*/ 207169 w 945357"/>
                <a:gd name="connsiteY4" fmla="*/ 88105 h 773906"/>
                <a:gd name="connsiteX5" fmla="*/ 280987 w 945357"/>
                <a:gd name="connsiteY5" fmla="*/ 85725 h 773906"/>
                <a:gd name="connsiteX6" fmla="*/ 326232 w 945357"/>
                <a:gd name="connsiteY6" fmla="*/ 142875 h 773906"/>
                <a:gd name="connsiteX7" fmla="*/ 309563 w 945357"/>
                <a:gd name="connsiteY7" fmla="*/ 464344 h 773906"/>
                <a:gd name="connsiteX8" fmla="*/ 347663 w 945357"/>
                <a:gd name="connsiteY8" fmla="*/ 466725 h 773906"/>
                <a:gd name="connsiteX9" fmla="*/ 345282 w 945357"/>
                <a:gd name="connsiteY9" fmla="*/ 523876 h 773906"/>
                <a:gd name="connsiteX10" fmla="*/ 454819 w 945357"/>
                <a:gd name="connsiteY10" fmla="*/ 519113 h 773906"/>
                <a:gd name="connsiteX11" fmla="*/ 461963 w 945357"/>
                <a:gd name="connsiteY11" fmla="*/ 554831 h 773906"/>
                <a:gd name="connsiteX12" fmla="*/ 531020 w 945357"/>
                <a:gd name="connsiteY12" fmla="*/ 552450 h 773906"/>
                <a:gd name="connsiteX13" fmla="*/ 528638 w 945357"/>
                <a:gd name="connsiteY13" fmla="*/ 597694 h 773906"/>
                <a:gd name="connsiteX14" fmla="*/ 602456 w 945357"/>
                <a:gd name="connsiteY14" fmla="*/ 585787 h 773906"/>
                <a:gd name="connsiteX15" fmla="*/ 762001 w 945357"/>
                <a:gd name="connsiteY15" fmla="*/ 464344 h 773906"/>
                <a:gd name="connsiteX16" fmla="*/ 945357 w 945357"/>
                <a:gd name="connsiteY16" fmla="*/ 554832 h 773906"/>
                <a:gd name="connsiteX17" fmla="*/ 597694 w 945357"/>
                <a:gd name="connsiteY17" fmla="*/ 671512 h 773906"/>
                <a:gd name="connsiteX18" fmla="*/ 626269 w 945357"/>
                <a:gd name="connsiteY18" fmla="*/ 678656 h 773906"/>
                <a:gd name="connsiteX19" fmla="*/ 626269 w 945357"/>
                <a:gd name="connsiteY19" fmla="*/ 750094 h 773906"/>
                <a:gd name="connsiteX20" fmla="*/ 731044 w 945357"/>
                <a:gd name="connsiteY20" fmla="*/ 747712 h 773906"/>
                <a:gd name="connsiteX21" fmla="*/ 776288 w 945357"/>
                <a:gd name="connsiteY21" fmla="*/ 764381 h 773906"/>
                <a:gd name="connsiteX22" fmla="*/ 859632 w 945357"/>
                <a:gd name="connsiteY22" fmla="*/ 773906 h 773906"/>
                <a:gd name="connsiteX0" fmla="*/ 0 w 945357"/>
                <a:gd name="connsiteY0" fmla="*/ 0 h 773906"/>
                <a:gd name="connsiteX1" fmla="*/ 154782 w 945357"/>
                <a:gd name="connsiteY1" fmla="*/ 2381 h 773906"/>
                <a:gd name="connsiteX2" fmla="*/ 152400 w 945357"/>
                <a:gd name="connsiteY2" fmla="*/ 30956 h 773906"/>
                <a:gd name="connsiteX3" fmla="*/ 200025 w 945357"/>
                <a:gd name="connsiteY3" fmla="*/ 40482 h 773906"/>
                <a:gd name="connsiteX4" fmla="*/ 207169 w 945357"/>
                <a:gd name="connsiteY4" fmla="*/ 88105 h 773906"/>
                <a:gd name="connsiteX5" fmla="*/ 280987 w 945357"/>
                <a:gd name="connsiteY5" fmla="*/ 85725 h 773906"/>
                <a:gd name="connsiteX6" fmla="*/ 326232 w 945357"/>
                <a:gd name="connsiteY6" fmla="*/ 142875 h 773906"/>
                <a:gd name="connsiteX7" fmla="*/ 309563 w 945357"/>
                <a:gd name="connsiteY7" fmla="*/ 464344 h 773906"/>
                <a:gd name="connsiteX8" fmla="*/ 347663 w 945357"/>
                <a:gd name="connsiteY8" fmla="*/ 466725 h 773906"/>
                <a:gd name="connsiteX9" fmla="*/ 345282 w 945357"/>
                <a:gd name="connsiteY9" fmla="*/ 523876 h 773906"/>
                <a:gd name="connsiteX10" fmla="*/ 454819 w 945357"/>
                <a:gd name="connsiteY10" fmla="*/ 519113 h 773906"/>
                <a:gd name="connsiteX11" fmla="*/ 461963 w 945357"/>
                <a:gd name="connsiteY11" fmla="*/ 554831 h 773906"/>
                <a:gd name="connsiteX12" fmla="*/ 531020 w 945357"/>
                <a:gd name="connsiteY12" fmla="*/ 552450 h 773906"/>
                <a:gd name="connsiteX13" fmla="*/ 523875 w 945357"/>
                <a:gd name="connsiteY13" fmla="*/ 590550 h 773906"/>
                <a:gd name="connsiteX14" fmla="*/ 602456 w 945357"/>
                <a:gd name="connsiteY14" fmla="*/ 585787 h 773906"/>
                <a:gd name="connsiteX15" fmla="*/ 762001 w 945357"/>
                <a:gd name="connsiteY15" fmla="*/ 464344 h 773906"/>
                <a:gd name="connsiteX16" fmla="*/ 945357 w 945357"/>
                <a:gd name="connsiteY16" fmla="*/ 554832 h 773906"/>
                <a:gd name="connsiteX17" fmla="*/ 597694 w 945357"/>
                <a:gd name="connsiteY17" fmla="*/ 671512 h 773906"/>
                <a:gd name="connsiteX18" fmla="*/ 626269 w 945357"/>
                <a:gd name="connsiteY18" fmla="*/ 678656 h 773906"/>
                <a:gd name="connsiteX19" fmla="*/ 626269 w 945357"/>
                <a:gd name="connsiteY19" fmla="*/ 750094 h 773906"/>
                <a:gd name="connsiteX20" fmla="*/ 731044 w 945357"/>
                <a:gd name="connsiteY20" fmla="*/ 747712 h 773906"/>
                <a:gd name="connsiteX21" fmla="*/ 776288 w 945357"/>
                <a:gd name="connsiteY21" fmla="*/ 764381 h 773906"/>
                <a:gd name="connsiteX22" fmla="*/ 859632 w 945357"/>
                <a:gd name="connsiteY22" fmla="*/ 773906 h 773906"/>
                <a:gd name="connsiteX0" fmla="*/ 0 w 945357"/>
                <a:gd name="connsiteY0" fmla="*/ 0 h 773906"/>
                <a:gd name="connsiteX1" fmla="*/ 154782 w 945357"/>
                <a:gd name="connsiteY1" fmla="*/ 2381 h 773906"/>
                <a:gd name="connsiteX2" fmla="*/ 152400 w 945357"/>
                <a:gd name="connsiteY2" fmla="*/ 30956 h 773906"/>
                <a:gd name="connsiteX3" fmla="*/ 200025 w 945357"/>
                <a:gd name="connsiteY3" fmla="*/ 40482 h 773906"/>
                <a:gd name="connsiteX4" fmla="*/ 207169 w 945357"/>
                <a:gd name="connsiteY4" fmla="*/ 88105 h 773906"/>
                <a:gd name="connsiteX5" fmla="*/ 280987 w 945357"/>
                <a:gd name="connsiteY5" fmla="*/ 85725 h 773906"/>
                <a:gd name="connsiteX6" fmla="*/ 326232 w 945357"/>
                <a:gd name="connsiteY6" fmla="*/ 142875 h 773906"/>
                <a:gd name="connsiteX7" fmla="*/ 309563 w 945357"/>
                <a:gd name="connsiteY7" fmla="*/ 464344 h 773906"/>
                <a:gd name="connsiteX8" fmla="*/ 347663 w 945357"/>
                <a:gd name="connsiteY8" fmla="*/ 466725 h 773906"/>
                <a:gd name="connsiteX9" fmla="*/ 345282 w 945357"/>
                <a:gd name="connsiteY9" fmla="*/ 523876 h 773906"/>
                <a:gd name="connsiteX10" fmla="*/ 454819 w 945357"/>
                <a:gd name="connsiteY10" fmla="*/ 519113 h 773906"/>
                <a:gd name="connsiteX11" fmla="*/ 461963 w 945357"/>
                <a:gd name="connsiteY11" fmla="*/ 554831 h 773906"/>
                <a:gd name="connsiteX12" fmla="*/ 531020 w 945357"/>
                <a:gd name="connsiteY12" fmla="*/ 552450 h 773906"/>
                <a:gd name="connsiteX13" fmla="*/ 523875 w 945357"/>
                <a:gd name="connsiteY13" fmla="*/ 590550 h 773906"/>
                <a:gd name="connsiteX14" fmla="*/ 602456 w 945357"/>
                <a:gd name="connsiteY14" fmla="*/ 585787 h 773906"/>
                <a:gd name="connsiteX15" fmla="*/ 762001 w 945357"/>
                <a:gd name="connsiteY15" fmla="*/ 464344 h 773906"/>
                <a:gd name="connsiteX16" fmla="*/ 945357 w 945357"/>
                <a:gd name="connsiteY16" fmla="*/ 554832 h 773906"/>
                <a:gd name="connsiteX17" fmla="*/ 866775 w 945357"/>
                <a:gd name="connsiteY17" fmla="*/ 657225 h 773906"/>
                <a:gd name="connsiteX18" fmla="*/ 626269 w 945357"/>
                <a:gd name="connsiteY18" fmla="*/ 678656 h 773906"/>
                <a:gd name="connsiteX19" fmla="*/ 626269 w 945357"/>
                <a:gd name="connsiteY19" fmla="*/ 750094 h 773906"/>
                <a:gd name="connsiteX20" fmla="*/ 731044 w 945357"/>
                <a:gd name="connsiteY20" fmla="*/ 747712 h 773906"/>
                <a:gd name="connsiteX21" fmla="*/ 776288 w 945357"/>
                <a:gd name="connsiteY21" fmla="*/ 764381 h 773906"/>
                <a:gd name="connsiteX22" fmla="*/ 859632 w 945357"/>
                <a:gd name="connsiteY22" fmla="*/ 773906 h 773906"/>
                <a:gd name="connsiteX0" fmla="*/ 0 w 1021556"/>
                <a:gd name="connsiteY0" fmla="*/ 0 h 773906"/>
                <a:gd name="connsiteX1" fmla="*/ 154782 w 1021556"/>
                <a:gd name="connsiteY1" fmla="*/ 2381 h 773906"/>
                <a:gd name="connsiteX2" fmla="*/ 152400 w 1021556"/>
                <a:gd name="connsiteY2" fmla="*/ 30956 h 773906"/>
                <a:gd name="connsiteX3" fmla="*/ 200025 w 1021556"/>
                <a:gd name="connsiteY3" fmla="*/ 40482 h 773906"/>
                <a:gd name="connsiteX4" fmla="*/ 207169 w 1021556"/>
                <a:gd name="connsiteY4" fmla="*/ 88105 h 773906"/>
                <a:gd name="connsiteX5" fmla="*/ 280987 w 1021556"/>
                <a:gd name="connsiteY5" fmla="*/ 85725 h 773906"/>
                <a:gd name="connsiteX6" fmla="*/ 326232 w 1021556"/>
                <a:gd name="connsiteY6" fmla="*/ 142875 h 773906"/>
                <a:gd name="connsiteX7" fmla="*/ 309563 w 1021556"/>
                <a:gd name="connsiteY7" fmla="*/ 464344 h 773906"/>
                <a:gd name="connsiteX8" fmla="*/ 347663 w 1021556"/>
                <a:gd name="connsiteY8" fmla="*/ 466725 h 773906"/>
                <a:gd name="connsiteX9" fmla="*/ 345282 w 1021556"/>
                <a:gd name="connsiteY9" fmla="*/ 523876 h 773906"/>
                <a:gd name="connsiteX10" fmla="*/ 454819 w 1021556"/>
                <a:gd name="connsiteY10" fmla="*/ 519113 h 773906"/>
                <a:gd name="connsiteX11" fmla="*/ 461963 w 1021556"/>
                <a:gd name="connsiteY11" fmla="*/ 554831 h 773906"/>
                <a:gd name="connsiteX12" fmla="*/ 531020 w 1021556"/>
                <a:gd name="connsiteY12" fmla="*/ 552450 h 773906"/>
                <a:gd name="connsiteX13" fmla="*/ 523875 w 1021556"/>
                <a:gd name="connsiteY13" fmla="*/ 590550 h 773906"/>
                <a:gd name="connsiteX14" fmla="*/ 602456 w 1021556"/>
                <a:gd name="connsiteY14" fmla="*/ 585787 h 773906"/>
                <a:gd name="connsiteX15" fmla="*/ 762001 w 1021556"/>
                <a:gd name="connsiteY15" fmla="*/ 464344 h 773906"/>
                <a:gd name="connsiteX16" fmla="*/ 945357 w 1021556"/>
                <a:gd name="connsiteY16" fmla="*/ 554832 h 773906"/>
                <a:gd name="connsiteX17" fmla="*/ 866775 w 1021556"/>
                <a:gd name="connsiteY17" fmla="*/ 657225 h 773906"/>
                <a:gd name="connsiteX18" fmla="*/ 1021556 w 1021556"/>
                <a:gd name="connsiteY18" fmla="*/ 700087 h 773906"/>
                <a:gd name="connsiteX19" fmla="*/ 626269 w 1021556"/>
                <a:gd name="connsiteY19" fmla="*/ 750094 h 773906"/>
                <a:gd name="connsiteX20" fmla="*/ 731044 w 1021556"/>
                <a:gd name="connsiteY20" fmla="*/ 747712 h 773906"/>
                <a:gd name="connsiteX21" fmla="*/ 776288 w 1021556"/>
                <a:gd name="connsiteY21" fmla="*/ 764381 h 773906"/>
                <a:gd name="connsiteX22" fmla="*/ 859632 w 1021556"/>
                <a:gd name="connsiteY22" fmla="*/ 773906 h 773906"/>
                <a:gd name="connsiteX0" fmla="*/ 0 w 1176338"/>
                <a:gd name="connsiteY0" fmla="*/ 0 h 773906"/>
                <a:gd name="connsiteX1" fmla="*/ 154782 w 1176338"/>
                <a:gd name="connsiteY1" fmla="*/ 2381 h 773906"/>
                <a:gd name="connsiteX2" fmla="*/ 152400 w 1176338"/>
                <a:gd name="connsiteY2" fmla="*/ 30956 h 773906"/>
                <a:gd name="connsiteX3" fmla="*/ 200025 w 1176338"/>
                <a:gd name="connsiteY3" fmla="*/ 40482 h 773906"/>
                <a:gd name="connsiteX4" fmla="*/ 207169 w 1176338"/>
                <a:gd name="connsiteY4" fmla="*/ 88105 h 773906"/>
                <a:gd name="connsiteX5" fmla="*/ 280987 w 1176338"/>
                <a:gd name="connsiteY5" fmla="*/ 85725 h 773906"/>
                <a:gd name="connsiteX6" fmla="*/ 326232 w 1176338"/>
                <a:gd name="connsiteY6" fmla="*/ 142875 h 773906"/>
                <a:gd name="connsiteX7" fmla="*/ 309563 w 1176338"/>
                <a:gd name="connsiteY7" fmla="*/ 464344 h 773906"/>
                <a:gd name="connsiteX8" fmla="*/ 347663 w 1176338"/>
                <a:gd name="connsiteY8" fmla="*/ 466725 h 773906"/>
                <a:gd name="connsiteX9" fmla="*/ 345282 w 1176338"/>
                <a:gd name="connsiteY9" fmla="*/ 523876 h 773906"/>
                <a:gd name="connsiteX10" fmla="*/ 454819 w 1176338"/>
                <a:gd name="connsiteY10" fmla="*/ 519113 h 773906"/>
                <a:gd name="connsiteX11" fmla="*/ 461963 w 1176338"/>
                <a:gd name="connsiteY11" fmla="*/ 554831 h 773906"/>
                <a:gd name="connsiteX12" fmla="*/ 531020 w 1176338"/>
                <a:gd name="connsiteY12" fmla="*/ 552450 h 773906"/>
                <a:gd name="connsiteX13" fmla="*/ 523875 w 1176338"/>
                <a:gd name="connsiteY13" fmla="*/ 590550 h 773906"/>
                <a:gd name="connsiteX14" fmla="*/ 602456 w 1176338"/>
                <a:gd name="connsiteY14" fmla="*/ 585787 h 773906"/>
                <a:gd name="connsiteX15" fmla="*/ 762001 w 1176338"/>
                <a:gd name="connsiteY15" fmla="*/ 464344 h 773906"/>
                <a:gd name="connsiteX16" fmla="*/ 945357 w 1176338"/>
                <a:gd name="connsiteY16" fmla="*/ 554832 h 773906"/>
                <a:gd name="connsiteX17" fmla="*/ 866775 w 1176338"/>
                <a:gd name="connsiteY17" fmla="*/ 657225 h 773906"/>
                <a:gd name="connsiteX18" fmla="*/ 1021556 w 1176338"/>
                <a:gd name="connsiteY18" fmla="*/ 700087 h 773906"/>
                <a:gd name="connsiteX19" fmla="*/ 1176338 w 1176338"/>
                <a:gd name="connsiteY19" fmla="*/ 752475 h 773906"/>
                <a:gd name="connsiteX20" fmla="*/ 731044 w 1176338"/>
                <a:gd name="connsiteY20" fmla="*/ 747712 h 773906"/>
                <a:gd name="connsiteX21" fmla="*/ 776288 w 1176338"/>
                <a:gd name="connsiteY21" fmla="*/ 764381 h 773906"/>
                <a:gd name="connsiteX22" fmla="*/ 859632 w 1176338"/>
                <a:gd name="connsiteY22" fmla="*/ 773906 h 773906"/>
                <a:gd name="connsiteX0" fmla="*/ 0 w 1176338"/>
                <a:gd name="connsiteY0" fmla="*/ 0 h 773906"/>
                <a:gd name="connsiteX1" fmla="*/ 154782 w 1176338"/>
                <a:gd name="connsiteY1" fmla="*/ 2381 h 773906"/>
                <a:gd name="connsiteX2" fmla="*/ 152400 w 1176338"/>
                <a:gd name="connsiteY2" fmla="*/ 30956 h 773906"/>
                <a:gd name="connsiteX3" fmla="*/ 200025 w 1176338"/>
                <a:gd name="connsiteY3" fmla="*/ 40482 h 773906"/>
                <a:gd name="connsiteX4" fmla="*/ 207169 w 1176338"/>
                <a:gd name="connsiteY4" fmla="*/ 88105 h 773906"/>
                <a:gd name="connsiteX5" fmla="*/ 280987 w 1176338"/>
                <a:gd name="connsiteY5" fmla="*/ 85725 h 773906"/>
                <a:gd name="connsiteX6" fmla="*/ 326232 w 1176338"/>
                <a:gd name="connsiteY6" fmla="*/ 142875 h 773906"/>
                <a:gd name="connsiteX7" fmla="*/ 309563 w 1176338"/>
                <a:gd name="connsiteY7" fmla="*/ 464344 h 773906"/>
                <a:gd name="connsiteX8" fmla="*/ 347663 w 1176338"/>
                <a:gd name="connsiteY8" fmla="*/ 466725 h 773906"/>
                <a:gd name="connsiteX9" fmla="*/ 345282 w 1176338"/>
                <a:gd name="connsiteY9" fmla="*/ 523876 h 773906"/>
                <a:gd name="connsiteX10" fmla="*/ 454819 w 1176338"/>
                <a:gd name="connsiteY10" fmla="*/ 519113 h 773906"/>
                <a:gd name="connsiteX11" fmla="*/ 461963 w 1176338"/>
                <a:gd name="connsiteY11" fmla="*/ 554831 h 773906"/>
                <a:gd name="connsiteX12" fmla="*/ 531020 w 1176338"/>
                <a:gd name="connsiteY12" fmla="*/ 552450 h 773906"/>
                <a:gd name="connsiteX13" fmla="*/ 523875 w 1176338"/>
                <a:gd name="connsiteY13" fmla="*/ 590550 h 773906"/>
                <a:gd name="connsiteX14" fmla="*/ 602456 w 1176338"/>
                <a:gd name="connsiteY14" fmla="*/ 585787 h 773906"/>
                <a:gd name="connsiteX15" fmla="*/ 600076 w 1176338"/>
                <a:gd name="connsiteY15" fmla="*/ 769144 h 773906"/>
                <a:gd name="connsiteX16" fmla="*/ 945357 w 1176338"/>
                <a:gd name="connsiteY16" fmla="*/ 554832 h 773906"/>
                <a:gd name="connsiteX17" fmla="*/ 866775 w 1176338"/>
                <a:gd name="connsiteY17" fmla="*/ 657225 h 773906"/>
                <a:gd name="connsiteX18" fmla="*/ 1021556 w 1176338"/>
                <a:gd name="connsiteY18" fmla="*/ 700087 h 773906"/>
                <a:gd name="connsiteX19" fmla="*/ 1176338 w 1176338"/>
                <a:gd name="connsiteY19" fmla="*/ 752475 h 773906"/>
                <a:gd name="connsiteX20" fmla="*/ 731044 w 1176338"/>
                <a:gd name="connsiteY20" fmla="*/ 747712 h 773906"/>
                <a:gd name="connsiteX21" fmla="*/ 776288 w 1176338"/>
                <a:gd name="connsiteY21" fmla="*/ 764381 h 773906"/>
                <a:gd name="connsiteX22" fmla="*/ 859632 w 1176338"/>
                <a:gd name="connsiteY22" fmla="*/ 773906 h 773906"/>
                <a:gd name="connsiteX0" fmla="*/ 0 w 1176338"/>
                <a:gd name="connsiteY0" fmla="*/ 0 h 773906"/>
                <a:gd name="connsiteX1" fmla="*/ 154782 w 1176338"/>
                <a:gd name="connsiteY1" fmla="*/ 2381 h 773906"/>
                <a:gd name="connsiteX2" fmla="*/ 152400 w 1176338"/>
                <a:gd name="connsiteY2" fmla="*/ 30956 h 773906"/>
                <a:gd name="connsiteX3" fmla="*/ 200025 w 1176338"/>
                <a:gd name="connsiteY3" fmla="*/ 40482 h 773906"/>
                <a:gd name="connsiteX4" fmla="*/ 207169 w 1176338"/>
                <a:gd name="connsiteY4" fmla="*/ 88105 h 773906"/>
                <a:gd name="connsiteX5" fmla="*/ 280987 w 1176338"/>
                <a:gd name="connsiteY5" fmla="*/ 85725 h 773906"/>
                <a:gd name="connsiteX6" fmla="*/ 326232 w 1176338"/>
                <a:gd name="connsiteY6" fmla="*/ 142875 h 773906"/>
                <a:gd name="connsiteX7" fmla="*/ 309563 w 1176338"/>
                <a:gd name="connsiteY7" fmla="*/ 464344 h 773906"/>
                <a:gd name="connsiteX8" fmla="*/ 347663 w 1176338"/>
                <a:gd name="connsiteY8" fmla="*/ 466725 h 773906"/>
                <a:gd name="connsiteX9" fmla="*/ 345282 w 1176338"/>
                <a:gd name="connsiteY9" fmla="*/ 523876 h 773906"/>
                <a:gd name="connsiteX10" fmla="*/ 454819 w 1176338"/>
                <a:gd name="connsiteY10" fmla="*/ 519113 h 773906"/>
                <a:gd name="connsiteX11" fmla="*/ 461963 w 1176338"/>
                <a:gd name="connsiteY11" fmla="*/ 554831 h 773906"/>
                <a:gd name="connsiteX12" fmla="*/ 531020 w 1176338"/>
                <a:gd name="connsiteY12" fmla="*/ 552450 h 773906"/>
                <a:gd name="connsiteX13" fmla="*/ 523875 w 1176338"/>
                <a:gd name="connsiteY13" fmla="*/ 590550 h 773906"/>
                <a:gd name="connsiteX14" fmla="*/ 602456 w 1176338"/>
                <a:gd name="connsiteY14" fmla="*/ 585787 h 773906"/>
                <a:gd name="connsiteX15" fmla="*/ 600076 w 1176338"/>
                <a:gd name="connsiteY15" fmla="*/ 769144 h 773906"/>
                <a:gd name="connsiteX16" fmla="*/ 626269 w 1176338"/>
                <a:gd name="connsiteY16" fmla="*/ 769145 h 773906"/>
                <a:gd name="connsiteX17" fmla="*/ 866775 w 1176338"/>
                <a:gd name="connsiteY17" fmla="*/ 657225 h 773906"/>
                <a:gd name="connsiteX18" fmla="*/ 1021556 w 1176338"/>
                <a:gd name="connsiteY18" fmla="*/ 700087 h 773906"/>
                <a:gd name="connsiteX19" fmla="*/ 1176338 w 1176338"/>
                <a:gd name="connsiteY19" fmla="*/ 752475 h 773906"/>
                <a:gd name="connsiteX20" fmla="*/ 731044 w 1176338"/>
                <a:gd name="connsiteY20" fmla="*/ 747712 h 773906"/>
                <a:gd name="connsiteX21" fmla="*/ 776288 w 1176338"/>
                <a:gd name="connsiteY21" fmla="*/ 764381 h 773906"/>
                <a:gd name="connsiteX22" fmla="*/ 859632 w 1176338"/>
                <a:gd name="connsiteY22" fmla="*/ 773906 h 773906"/>
                <a:gd name="connsiteX0" fmla="*/ 0 w 1176338"/>
                <a:gd name="connsiteY0" fmla="*/ 0 h 773906"/>
                <a:gd name="connsiteX1" fmla="*/ 154782 w 1176338"/>
                <a:gd name="connsiteY1" fmla="*/ 2381 h 773906"/>
                <a:gd name="connsiteX2" fmla="*/ 152400 w 1176338"/>
                <a:gd name="connsiteY2" fmla="*/ 30956 h 773906"/>
                <a:gd name="connsiteX3" fmla="*/ 200025 w 1176338"/>
                <a:gd name="connsiteY3" fmla="*/ 40482 h 773906"/>
                <a:gd name="connsiteX4" fmla="*/ 207169 w 1176338"/>
                <a:gd name="connsiteY4" fmla="*/ 88105 h 773906"/>
                <a:gd name="connsiteX5" fmla="*/ 280987 w 1176338"/>
                <a:gd name="connsiteY5" fmla="*/ 85725 h 773906"/>
                <a:gd name="connsiteX6" fmla="*/ 326232 w 1176338"/>
                <a:gd name="connsiteY6" fmla="*/ 142875 h 773906"/>
                <a:gd name="connsiteX7" fmla="*/ 309563 w 1176338"/>
                <a:gd name="connsiteY7" fmla="*/ 464344 h 773906"/>
                <a:gd name="connsiteX8" fmla="*/ 347663 w 1176338"/>
                <a:gd name="connsiteY8" fmla="*/ 466725 h 773906"/>
                <a:gd name="connsiteX9" fmla="*/ 345282 w 1176338"/>
                <a:gd name="connsiteY9" fmla="*/ 523876 h 773906"/>
                <a:gd name="connsiteX10" fmla="*/ 454819 w 1176338"/>
                <a:gd name="connsiteY10" fmla="*/ 519113 h 773906"/>
                <a:gd name="connsiteX11" fmla="*/ 461963 w 1176338"/>
                <a:gd name="connsiteY11" fmla="*/ 554831 h 773906"/>
                <a:gd name="connsiteX12" fmla="*/ 531020 w 1176338"/>
                <a:gd name="connsiteY12" fmla="*/ 552450 h 773906"/>
                <a:gd name="connsiteX13" fmla="*/ 523875 w 1176338"/>
                <a:gd name="connsiteY13" fmla="*/ 590550 h 773906"/>
                <a:gd name="connsiteX14" fmla="*/ 602456 w 1176338"/>
                <a:gd name="connsiteY14" fmla="*/ 585787 h 773906"/>
                <a:gd name="connsiteX15" fmla="*/ 600076 w 1176338"/>
                <a:gd name="connsiteY15" fmla="*/ 769144 h 773906"/>
                <a:gd name="connsiteX16" fmla="*/ 626269 w 1176338"/>
                <a:gd name="connsiteY16" fmla="*/ 769145 h 773906"/>
                <a:gd name="connsiteX17" fmla="*/ 866775 w 1176338"/>
                <a:gd name="connsiteY17" fmla="*/ 657225 h 773906"/>
                <a:gd name="connsiteX18" fmla="*/ 1021556 w 1176338"/>
                <a:gd name="connsiteY18" fmla="*/ 700087 h 773906"/>
                <a:gd name="connsiteX19" fmla="*/ 1176338 w 1176338"/>
                <a:gd name="connsiteY19" fmla="*/ 752475 h 773906"/>
                <a:gd name="connsiteX20" fmla="*/ 966788 w 1176338"/>
                <a:gd name="connsiteY20" fmla="*/ 754856 h 773906"/>
                <a:gd name="connsiteX21" fmla="*/ 776288 w 1176338"/>
                <a:gd name="connsiteY21" fmla="*/ 764381 h 773906"/>
                <a:gd name="connsiteX22" fmla="*/ 859632 w 1176338"/>
                <a:gd name="connsiteY22" fmla="*/ 773906 h 773906"/>
                <a:gd name="connsiteX0" fmla="*/ 0 w 1176338"/>
                <a:gd name="connsiteY0" fmla="*/ 0 h 807244"/>
                <a:gd name="connsiteX1" fmla="*/ 154782 w 1176338"/>
                <a:gd name="connsiteY1" fmla="*/ 2381 h 807244"/>
                <a:gd name="connsiteX2" fmla="*/ 152400 w 1176338"/>
                <a:gd name="connsiteY2" fmla="*/ 30956 h 807244"/>
                <a:gd name="connsiteX3" fmla="*/ 200025 w 1176338"/>
                <a:gd name="connsiteY3" fmla="*/ 40482 h 807244"/>
                <a:gd name="connsiteX4" fmla="*/ 207169 w 1176338"/>
                <a:gd name="connsiteY4" fmla="*/ 88105 h 807244"/>
                <a:gd name="connsiteX5" fmla="*/ 280987 w 1176338"/>
                <a:gd name="connsiteY5" fmla="*/ 85725 h 807244"/>
                <a:gd name="connsiteX6" fmla="*/ 326232 w 1176338"/>
                <a:gd name="connsiteY6" fmla="*/ 142875 h 807244"/>
                <a:gd name="connsiteX7" fmla="*/ 309563 w 1176338"/>
                <a:gd name="connsiteY7" fmla="*/ 464344 h 807244"/>
                <a:gd name="connsiteX8" fmla="*/ 347663 w 1176338"/>
                <a:gd name="connsiteY8" fmla="*/ 466725 h 807244"/>
                <a:gd name="connsiteX9" fmla="*/ 345282 w 1176338"/>
                <a:gd name="connsiteY9" fmla="*/ 523876 h 807244"/>
                <a:gd name="connsiteX10" fmla="*/ 454819 w 1176338"/>
                <a:gd name="connsiteY10" fmla="*/ 519113 h 807244"/>
                <a:gd name="connsiteX11" fmla="*/ 461963 w 1176338"/>
                <a:gd name="connsiteY11" fmla="*/ 554831 h 807244"/>
                <a:gd name="connsiteX12" fmla="*/ 531020 w 1176338"/>
                <a:gd name="connsiteY12" fmla="*/ 552450 h 807244"/>
                <a:gd name="connsiteX13" fmla="*/ 523875 w 1176338"/>
                <a:gd name="connsiteY13" fmla="*/ 590550 h 807244"/>
                <a:gd name="connsiteX14" fmla="*/ 602456 w 1176338"/>
                <a:gd name="connsiteY14" fmla="*/ 585787 h 807244"/>
                <a:gd name="connsiteX15" fmla="*/ 600076 w 1176338"/>
                <a:gd name="connsiteY15" fmla="*/ 769144 h 807244"/>
                <a:gd name="connsiteX16" fmla="*/ 626269 w 1176338"/>
                <a:gd name="connsiteY16" fmla="*/ 769145 h 807244"/>
                <a:gd name="connsiteX17" fmla="*/ 626269 w 1176338"/>
                <a:gd name="connsiteY17" fmla="*/ 807244 h 807244"/>
                <a:gd name="connsiteX18" fmla="*/ 1021556 w 1176338"/>
                <a:gd name="connsiteY18" fmla="*/ 700087 h 807244"/>
                <a:gd name="connsiteX19" fmla="*/ 1176338 w 1176338"/>
                <a:gd name="connsiteY19" fmla="*/ 752475 h 807244"/>
                <a:gd name="connsiteX20" fmla="*/ 966788 w 1176338"/>
                <a:gd name="connsiteY20" fmla="*/ 754856 h 807244"/>
                <a:gd name="connsiteX21" fmla="*/ 776288 w 1176338"/>
                <a:gd name="connsiteY21" fmla="*/ 764381 h 807244"/>
                <a:gd name="connsiteX22" fmla="*/ 859632 w 1176338"/>
                <a:gd name="connsiteY22" fmla="*/ 773906 h 807244"/>
                <a:gd name="connsiteX0" fmla="*/ 0 w 1176338"/>
                <a:gd name="connsiteY0" fmla="*/ 0 h 828674"/>
                <a:gd name="connsiteX1" fmla="*/ 154782 w 1176338"/>
                <a:gd name="connsiteY1" fmla="*/ 2381 h 828674"/>
                <a:gd name="connsiteX2" fmla="*/ 152400 w 1176338"/>
                <a:gd name="connsiteY2" fmla="*/ 30956 h 828674"/>
                <a:gd name="connsiteX3" fmla="*/ 200025 w 1176338"/>
                <a:gd name="connsiteY3" fmla="*/ 40482 h 828674"/>
                <a:gd name="connsiteX4" fmla="*/ 207169 w 1176338"/>
                <a:gd name="connsiteY4" fmla="*/ 88105 h 828674"/>
                <a:gd name="connsiteX5" fmla="*/ 280987 w 1176338"/>
                <a:gd name="connsiteY5" fmla="*/ 85725 h 828674"/>
                <a:gd name="connsiteX6" fmla="*/ 326232 w 1176338"/>
                <a:gd name="connsiteY6" fmla="*/ 142875 h 828674"/>
                <a:gd name="connsiteX7" fmla="*/ 309563 w 1176338"/>
                <a:gd name="connsiteY7" fmla="*/ 464344 h 828674"/>
                <a:gd name="connsiteX8" fmla="*/ 347663 w 1176338"/>
                <a:gd name="connsiteY8" fmla="*/ 466725 h 828674"/>
                <a:gd name="connsiteX9" fmla="*/ 345282 w 1176338"/>
                <a:gd name="connsiteY9" fmla="*/ 523876 h 828674"/>
                <a:gd name="connsiteX10" fmla="*/ 454819 w 1176338"/>
                <a:gd name="connsiteY10" fmla="*/ 519113 h 828674"/>
                <a:gd name="connsiteX11" fmla="*/ 461963 w 1176338"/>
                <a:gd name="connsiteY11" fmla="*/ 554831 h 828674"/>
                <a:gd name="connsiteX12" fmla="*/ 531020 w 1176338"/>
                <a:gd name="connsiteY12" fmla="*/ 552450 h 828674"/>
                <a:gd name="connsiteX13" fmla="*/ 523875 w 1176338"/>
                <a:gd name="connsiteY13" fmla="*/ 590550 h 828674"/>
                <a:gd name="connsiteX14" fmla="*/ 602456 w 1176338"/>
                <a:gd name="connsiteY14" fmla="*/ 585787 h 828674"/>
                <a:gd name="connsiteX15" fmla="*/ 600076 w 1176338"/>
                <a:gd name="connsiteY15" fmla="*/ 769144 h 828674"/>
                <a:gd name="connsiteX16" fmla="*/ 626269 w 1176338"/>
                <a:gd name="connsiteY16" fmla="*/ 769145 h 828674"/>
                <a:gd name="connsiteX17" fmla="*/ 626269 w 1176338"/>
                <a:gd name="connsiteY17" fmla="*/ 807244 h 828674"/>
                <a:gd name="connsiteX18" fmla="*/ 640556 w 1176338"/>
                <a:gd name="connsiteY18" fmla="*/ 828674 h 828674"/>
                <a:gd name="connsiteX19" fmla="*/ 1176338 w 1176338"/>
                <a:gd name="connsiteY19" fmla="*/ 752475 h 828674"/>
                <a:gd name="connsiteX20" fmla="*/ 966788 w 1176338"/>
                <a:gd name="connsiteY20" fmla="*/ 754856 h 828674"/>
                <a:gd name="connsiteX21" fmla="*/ 776288 w 1176338"/>
                <a:gd name="connsiteY21" fmla="*/ 764381 h 828674"/>
                <a:gd name="connsiteX22" fmla="*/ 859632 w 1176338"/>
                <a:gd name="connsiteY22" fmla="*/ 773906 h 828674"/>
                <a:gd name="connsiteX0" fmla="*/ 0 w 1176338"/>
                <a:gd name="connsiteY0" fmla="*/ 0 h 819149"/>
                <a:gd name="connsiteX1" fmla="*/ 154782 w 1176338"/>
                <a:gd name="connsiteY1" fmla="*/ 2381 h 819149"/>
                <a:gd name="connsiteX2" fmla="*/ 152400 w 1176338"/>
                <a:gd name="connsiteY2" fmla="*/ 30956 h 819149"/>
                <a:gd name="connsiteX3" fmla="*/ 200025 w 1176338"/>
                <a:gd name="connsiteY3" fmla="*/ 40482 h 819149"/>
                <a:gd name="connsiteX4" fmla="*/ 207169 w 1176338"/>
                <a:gd name="connsiteY4" fmla="*/ 88105 h 819149"/>
                <a:gd name="connsiteX5" fmla="*/ 280987 w 1176338"/>
                <a:gd name="connsiteY5" fmla="*/ 85725 h 819149"/>
                <a:gd name="connsiteX6" fmla="*/ 326232 w 1176338"/>
                <a:gd name="connsiteY6" fmla="*/ 142875 h 819149"/>
                <a:gd name="connsiteX7" fmla="*/ 309563 w 1176338"/>
                <a:gd name="connsiteY7" fmla="*/ 464344 h 819149"/>
                <a:gd name="connsiteX8" fmla="*/ 347663 w 1176338"/>
                <a:gd name="connsiteY8" fmla="*/ 466725 h 819149"/>
                <a:gd name="connsiteX9" fmla="*/ 345282 w 1176338"/>
                <a:gd name="connsiteY9" fmla="*/ 523876 h 819149"/>
                <a:gd name="connsiteX10" fmla="*/ 454819 w 1176338"/>
                <a:gd name="connsiteY10" fmla="*/ 519113 h 819149"/>
                <a:gd name="connsiteX11" fmla="*/ 461963 w 1176338"/>
                <a:gd name="connsiteY11" fmla="*/ 554831 h 819149"/>
                <a:gd name="connsiteX12" fmla="*/ 531020 w 1176338"/>
                <a:gd name="connsiteY12" fmla="*/ 552450 h 819149"/>
                <a:gd name="connsiteX13" fmla="*/ 523875 w 1176338"/>
                <a:gd name="connsiteY13" fmla="*/ 590550 h 819149"/>
                <a:gd name="connsiteX14" fmla="*/ 602456 w 1176338"/>
                <a:gd name="connsiteY14" fmla="*/ 585787 h 819149"/>
                <a:gd name="connsiteX15" fmla="*/ 600076 w 1176338"/>
                <a:gd name="connsiteY15" fmla="*/ 769144 h 819149"/>
                <a:gd name="connsiteX16" fmla="*/ 626269 w 1176338"/>
                <a:gd name="connsiteY16" fmla="*/ 769145 h 819149"/>
                <a:gd name="connsiteX17" fmla="*/ 626269 w 1176338"/>
                <a:gd name="connsiteY17" fmla="*/ 807244 h 819149"/>
                <a:gd name="connsiteX18" fmla="*/ 654843 w 1176338"/>
                <a:gd name="connsiteY18" fmla="*/ 819149 h 819149"/>
                <a:gd name="connsiteX19" fmla="*/ 1176338 w 1176338"/>
                <a:gd name="connsiteY19" fmla="*/ 752475 h 819149"/>
                <a:gd name="connsiteX20" fmla="*/ 966788 w 1176338"/>
                <a:gd name="connsiteY20" fmla="*/ 754856 h 819149"/>
                <a:gd name="connsiteX21" fmla="*/ 776288 w 1176338"/>
                <a:gd name="connsiteY21" fmla="*/ 764381 h 819149"/>
                <a:gd name="connsiteX22" fmla="*/ 859632 w 1176338"/>
                <a:gd name="connsiteY22" fmla="*/ 773906 h 819149"/>
                <a:gd name="connsiteX0" fmla="*/ 0 w 1176338"/>
                <a:gd name="connsiteY0" fmla="*/ 0 h 845343"/>
                <a:gd name="connsiteX1" fmla="*/ 154782 w 1176338"/>
                <a:gd name="connsiteY1" fmla="*/ 2381 h 845343"/>
                <a:gd name="connsiteX2" fmla="*/ 152400 w 1176338"/>
                <a:gd name="connsiteY2" fmla="*/ 30956 h 845343"/>
                <a:gd name="connsiteX3" fmla="*/ 200025 w 1176338"/>
                <a:gd name="connsiteY3" fmla="*/ 40482 h 845343"/>
                <a:gd name="connsiteX4" fmla="*/ 207169 w 1176338"/>
                <a:gd name="connsiteY4" fmla="*/ 88105 h 845343"/>
                <a:gd name="connsiteX5" fmla="*/ 280987 w 1176338"/>
                <a:gd name="connsiteY5" fmla="*/ 85725 h 845343"/>
                <a:gd name="connsiteX6" fmla="*/ 326232 w 1176338"/>
                <a:gd name="connsiteY6" fmla="*/ 142875 h 845343"/>
                <a:gd name="connsiteX7" fmla="*/ 309563 w 1176338"/>
                <a:gd name="connsiteY7" fmla="*/ 464344 h 845343"/>
                <a:gd name="connsiteX8" fmla="*/ 347663 w 1176338"/>
                <a:gd name="connsiteY8" fmla="*/ 466725 h 845343"/>
                <a:gd name="connsiteX9" fmla="*/ 345282 w 1176338"/>
                <a:gd name="connsiteY9" fmla="*/ 523876 h 845343"/>
                <a:gd name="connsiteX10" fmla="*/ 454819 w 1176338"/>
                <a:gd name="connsiteY10" fmla="*/ 519113 h 845343"/>
                <a:gd name="connsiteX11" fmla="*/ 461963 w 1176338"/>
                <a:gd name="connsiteY11" fmla="*/ 554831 h 845343"/>
                <a:gd name="connsiteX12" fmla="*/ 531020 w 1176338"/>
                <a:gd name="connsiteY12" fmla="*/ 552450 h 845343"/>
                <a:gd name="connsiteX13" fmla="*/ 523875 w 1176338"/>
                <a:gd name="connsiteY13" fmla="*/ 590550 h 845343"/>
                <a:gd name="connsiteX14" fmla="*/ 602456 w 1176338"/>
                <a:gd name="connsiteY14" fmla="*/ 585787 h 845343"/>
                <a:gd name="connsiteX15" fmla="*/ 600076 w 1176338"/>
                <a:gd name="connsiteY15" fmla="*/ 769144 h 845343"/>
                <a:gd name="connsiteX16" fmla="*/ 626269 w 1176338"/>
                <a:gd name="connsiteY16" fmla="*/ 769145 h 845343"/>
                <a:gd name="connsiteX17" fmla="*/ 626269 w 1176338"/>
                <a:gd name="connsiteY17" fmla="*/ 807244 h 845343"/>
                <a:gd name="connsiteX18" fmla="*/ 645318 w 1176338"/>
                <a:gd name="connsiteY18" fmla="*/ 845343 h 845343"/>
                <a:gd name="connsiteX19" fmla="*/ 1176338 w 1176338"/>
                <a:gd name="connsiteY19" fmla="*/ 752475 h 845343"/>
                <a:gd name="connsiteX20" fmla="*/ 966788 w 1176338"/>
                <a:gd name="connsiteY20" fmla="*/ 754856 h 845343"/>
                <a:gd name="connsiteX21" fmla="*/ 776288 w 1176338"/>
                <a:gd name="connsiteY21" fmla="*/ 764381 h 845343"/>
                <a:gd name="connsiteX22" fmla="*/ 859632 w 1176338"/>
                <a:gd name="connsiteY22" fmla="*/ 773906 h 845343"/>
                <a:gd name="connsiteX0" fmla="*/ 0 w 1176338"/>
                <a:gd name="connsiteY0" fmla="*/ 0 h 809624"/>
                <a:gd name="connsiteX1" fmla="*/ 154782 w 1176338"/>
                <a:gd name="connsiteY1" fmla="*/ 2381 h 809624"/>
                <a:gd name="connsiteX2" fmla="*/ 152400 w 1176338"/>
                <a:gd name="connsiteY2" fmla="*/ 30956 h 809624"/>
                <a:gd name="connsiteX3" fmla="*/ 200025 w 1176338"/>
                <a:gd name="connsiteY3" fmla="*/ 40482 h 809624"/>
                <a:gd name="connsiteX4" fmla="*/ 207169 w 1176338"/>
                <a:gd name="connsiteY4" fmla="*/ 88105 h 809624"/>
                <a:gd name="connsiteX5" fmla="*/ 280987 w 1176338"/>
                <a:gd name="connsiteY5" fmla="*/ 85725 h 809624"/>
                <a:gd name="connsiteX6" fmla="*/ 326232 w 1176338"/>
                <a:gd name="connsiteY6" fmla="*/ 142875 h 809624"/>
                <a:gd name="connsiteX7" fmla="*/ 309563 w 1176338"/>
                <a:gd name="connsiteY7" fmla="*/ 464344 h 809624"/>
                <a:gd name="connsiteX8" fmla="*/ 347663 w 1176338"/>
                <a:gd name="connsiteY8" fmla="*/ 466725 h 809624"/>
                <a:gd name="connsiteX9" fmla="*/ 345282 w 1176338"/>
                <a:gd name="connsiteY9" fmla="*/ 523876 h 809624"/>
                <a:gd name="connsiteX10" fmla="*/ 454819 w 1176338"/>
                <a:gd name="connsiteY10" fmla="*/ 519113 h 809624"/>
                <a:gd name="connsiteX11" fmla="*/ 461963 w 1176338"/>
                <a:gd name="connsiteY11" fmla="*/ 554831 h 809624"/>
                <a:gd name="connsiteX12" fmla="*/ 531020 w 1176338"/>
                <a:gd name="connsiteY12" fmla="*/ 552450 h 809624"/>
                <a:gd name="connsiteX13" fmla="*/ 523875 w 1176338"/>
                <a:gd name="connsiteY13" fmla="*/ 590550 h 809624"/>
                <a:gd name="connsiteX14" fmla="*/ 602456 w 1176338"/>
                <a:gd name="connsiteY14" fmla="*/ 585787 h 809624"/>
                <a:gd name="connsiteX15" fmla="*/ 600076 w 1176338"/>
                <a:gd name="connsiteY15" fmla="*/ 769144 h 809624"/>
                <a:gd name="connsiteX16" fmla="*/ 626269 w 1176338"/>
                <a:gd name="connsiteY16" fmla="*/ 769145 h 809624"/>
                <a:gd name="connsiteX17" fmla="*/ 626269 w 1176338"/>
                <a:gd name="connsiteY17" fmla="*/ 807244 h 809624"/>
                <a:gd name="connsiteX18" fmla="*/ 650080 w 1176338"/>
                <a:gd name="connsiteY18" fmla="*/ 809624 h 809624"/>
                <a:gd name="connsiteX19" fmla="*/ 1176338 w 1176338"/>
                <a:gd name="connsiteY19" fmla="*/ 752475 h 809624"/>
                <a:gd name="connsiteX20" fmla="*/ 966788 w 1176338"/>
                <a:gd name="connsiteY20" fmla="*/ 754856 h 809624"/>
                <a:gd name="connsiteX21" fmla="*/ 776288 w 1176338"/>
                <a:gd name="connsiteY21" fmla="*/ 764381 h 809624"/>
                <a:gd name="connsiteX22" fmla="*/ 859632 w 1176338"/>
                <a:gd name="connsiteY22" fmla="*/ 773906 h 809624"/>
                <a:gd name="connsiteX0" fmla="*/ 0 w 966788"/>
                <a:gd name="connsiteY0" fmla="*/ 0 h 866775"/>
                <a:gd name="connsiteX1" fmla="*/ 154782 w 966788"/>
                <a:gd name="connsiteY1" fmla="*/ 2381 h 866775"/>
                <a:gd name="connsiteX2" fmla="*/ 152400 w 966788"/>
                <a:gd name="connsiteY2" fmla="*/ 30956 h 866775"/>
                <a:gd name="connsiteX3" fmla="*/ 200025 w 966788"/>
                <a:gd name="connsiteY3" fmla="*/ 40482 h 866775"/>
                <a:gd name="connsiteX4" fmla="*/ 207169 w 966788"/>
                <a:gd name="connsiteY4" fmla="*/ 88105 h 866775"/>
                <a:gd name="connsiteX5" fmla="*/ 280987 w 966788"/>
                <a:gd name="connsiteY5" fmla="*/ 85725 h 866775"/>
                <a:gd name="connsiteX6" fmla="*/ 326232 w 966788"/>
                <a:gd name="connsiteY6" fmla="*/ 142875 h 866775"/>
                <a:gd name="connsiteX7" fmla="*/ 309563 w 966788"/>
                <a:gd name="connsiteY7" fmla="*/ 464344 h 866775"/>
                <a:gd name="connsiteX8" fmla="*/ 347663 w 966788"/>
                <a:gd name="connsiteY8" fmla="*/ 466725 h 866775"/>
                <a:gd name="connsiteX9" fmla="*/ 345282 w 966788"/>
                <a:gd name="connsiteY9" fmla="*/ 523876 h 866775"/>
                <a:gd name="connsiteX10" fmla="*/ 454819 w 966788"/>
                <a:gd name="connsiteY10" fmla="*/ 519113 h 866775"/>
                <a:gd name="connsiteX11" fmla="*/ 461963 w 966788"/>
                <a:gd name="connsiteY11" fmla="*/ 554831 h 866775"/>
                <a:gd name="connsiteX12" fmla="*/ 531020 w 966788"/>
                <a:gd name="connsiteY12" fmla="*/ 552450 h 866775"/>
                <a:gd name="connsiteX13" fmla="*/ 523875 w 966788"/>
                <a:gd name="connsiteY13" fmla="*/ 590550 h 866775"/>
                <a:gd name="connsiteX14" fmla="*/ 602456 w 966788"/>
                <a:gd name="connsiteY14" fmla="*/ 585787 h 866775"/>
                <a:gd name="connsiteX15" fmla="*/ 600076 w 966788"/>
                <a:gd name="connsiteY15" fmla="*/ 769144 h 866775"/>
                <a:gd name="connsiteX16" fmla="*/ 626269 w 966788"/>
                <a:gd name="connsiteY16" fmla="*/ 769145 h 866775"/>
                <a:gd name="connsiteX17" fmla="*/ 626269 w 966788"/>
                <a:gd name="connsiteY17" fmla="*/ 807244 h 866775"/>
                <a:gd name="connsiteX18" fmla="*/ 650080 w 966788"/>
                <a:gd name="connsiteY18" fmla="*/ 809624 h 866775"/>
                <a:gd name="connsiteX19" fmla="*/ 645319 w 966788"/>
                <a:gd name="connsiteY19" fmla="*/ 866775 h 866775"/>
                <a:gd name="connsiteX20" fmla="*/ 966788 w 966788"/>
                <a:gd name="connsiteY20" fmla="*/ 754856 h 866775"/>
                <a:gd name="connsiteX21" fmla="*/ 776288 w 966788"/>
                <a:gd name="connsiteY21" fmla="*/ 764381 h 866775"/>
                <a:gd name="connsiteX22" fmla="*/ 859632 w 966788"/>
                <a:gd name="connsiteY22" fmla="*/ 773906 h 866775"/>
                <a:gd name="connsiteX0" fmla="*/ 0 w 859632"/>
                <a:gd name="connsiteY0" fmla="*/ 0 h 890587"/>
                <a:gd name="connsiteX1" fmla="*/ 154782 w 859632"/>
                <a:gd name="connsiteY1" fmla="*/ 2381 h 890587"/>
                <a:gd name="connsiteX2" fmla="*/ 152400 w 859632"/>
                <a:gd name="connsiteY2" fmla="*/ 30956 h 890587"/>
                <a:gd name="connsiteX3" fmla="*/ 200025 w 859632"/>
                <a:gd name="connsiteY3" fmla="*/ 40482 h 890587"/>
                <a:gd name="connsiteX4" fmla="*/ 207169 w 859632"/>
                <a:gd name="connsiteY4" fmla="*/ 88105 h 890587"/>
                <a:gd name="connsiteX5" fmla="*/ 280987 w 859632"/>
                <a:gd name="connsiteY5" fmla="*/ 85725 h 890587"/>
                <a:gd name="connsiteX6" fmla="*/ 326232 w 859632"/>
                <a:gd name="connsiteY6" fmla="*/ 142875 h 890587"/>
                <a:gd name="connsiteX7" fmla="*/ 309563 w 859632"/>
                <a:gd name="connsiteY7" fmla="*/ 464344 h 890587"/>
                <a:gd name="connsiteX8" fmla="*/ 347663 w 859632"/>
                <a:gd name="connsiteY8" fmla="*/ 466725 h 890587"/>
                <a:gd name="connsiteX9" fmla="*/ 345282 w 859632"/>
                <a:gd name="connsiteY9" fmla="*/ 523876 h 890587"/>
                <a:gd name="connsiteX10" fmla="*/ 454819 w 859632"/>
                <a:gd name="connsiteY10" fmla="*/ 519113 h 890587"/>
                <a:gd name="connsiteX11" fmla="*/ 461963 w 859632"/>
                <a:gd name="connsiteY11" fmla="*/ 554831 h 890587"/>
                <a:gd name="connsiteX12" fmla="*/ 531020 w 859632"/>
                <a:gd name="connsiteY12" fmla="*/ 552450 h 890587"/>
                <a:gd name="connsiteX13" fmla="*/ 523875 w 859632"/>
                <a:gd name="connsiteY13" fmla="*/ 590550 h 890587"/>
                <a:gd name="connsiteX14" fmla="*/ 602456 w 859632"/>
                <a:gd name="connsiteY14" fmla="*/ 585787 h 890587"/>
                <a:gd name="connsiteX15" fmla="*/ 600076 w 859632"/>
                <a:gd name="connsiteY15" fmla="*/ 769144 h 890587"/>
                <a:gd name="connsiteX16" fmla="*/ 626269 w 859632"/>
                <a:gd name="connsiteY16" fmla="*/ 769145 h 890587"/>
                <a:gd name="connsiteX17" fmla="*/ 626269 w 859632"/>
                <a:gd name="connsiteY17" fmla="*/ 807244 h 890587"/>
                <a:gd name="connsiteX18" fmla="*/ 650080 w 859632"/>
                <a:gd name="connsiteY18" fmla="*/ 809624 h 890587"/>
                <a:gd name="connsiteX19" fmla="*/ 645319 w 859632"/>
                <a:gd name="connsiteY19" fmla="*/ 866775 h 890587"/>
                <a:gd name="connsiteX20" fmla="*/ 664369 w 859632"/>
                <a:gd name="connsiteY20" fmla="*/ 890587 h 890587"/>
                <a:gd name="connsiteX21" fmla="*/ 776288 w 859632"/>
                <a:gd name="connsiteY21" fmla="*/ 764381 h 890587"/>
                <a:gd name="connsiteX22" fmla="*/ 859632 w 859632"/>
                <a:gd name="connsiteY22" fmla="*/ 773906 h 890587"/>
                <a:gd name="connsiteX0" fmla="*/ 0 w 859632"/>
                <a:gd name="connsiteY0" fmla="*/ 0 h 895349"/>
                <a:gd name="connsiteX1" fmla="*/ 154782 w 859632"/>
                <a:gd name="connsiteY1" fmla="*/ 2381 h 895349"/>
                <a:gd name="connsiteX2" fmla="*/ 152400 w 859632"/>
                <a:gd name="connsiteY2" fmla="*/ 30956 h 895349"/>
                <a:gd name="connsiteX3" fmla="*/ 200025 w 859632"/>
                <a:gd name="connsiteY3" fmla="*/ 40482 h 895349"/>
                <a:gd name="connsiteX4" fmla="*/ 207169 w 859632"/>
                <a:gd name="connsiteY4" fmla="*/ 88105 h 895349"/>
                <a:gd name="connsiteX5" fmla="*/ 280987 w 859632"/>
                <a:gd name="connsiteY5" fmla="*/ 85725 h 895349"/>
                <a:gd name="connsiteX6" fmla="*/ 326232 w 859632"/>
                <a:gd name="connsiteY6" fmla="*/ 142875 h 895349"/>
                <a:gd name="connsiteX7" fmla="*/ 309563 w 859632"/>
                <a:gd name="connsiteY7" fmla="*/ 464344 h 895349"/>
                <a:gd name="connsiteX8" fmla="*/ 347663 w 859632"/>
                <a:gd name="connsiteY8" fmla="*/ 466725 h 895349"/>
                <a:gd name="connsiteX9" fmla="*/ 345282 w 859632"/>
                <a:gd name="connsiteY9" fmla="*/ 523876 h 895349"/>
                <a:gd name="connsiteX10" fmla="*/ 454819 w 859632"/>
                <a:gd name="connsiteY10" fmla="*/ 519113 h 895349"/>
                <a:gd name="connsiteX11" fmla="*/ 461963 w 859632"/>
                <a:gd name="connsiteY11" fmla="*/ 554831 h 895349"/>
                <a:gd name="connsiteX12" fmla="*/ 531020 w 859632"/>
                <a:gd name="connsiteY12" fmla="*/ 552450 h 895349"/>
                <a:gd name="connsiteX13" fmla="*/ 523875 w 859632"/>
                <a:gd name="connsiteY13" fmla="*/ 590550 h 895349"/>
                <a:gd name="connsiteX14" fmla="*/ 602456 w 859632"/>
                <a:gd name="connsiteY14" fmla="*/ 585787 h 895349"/>
                <a:gd name="connsiteX15" fmla="*/ 600076 w 859632"/>
                <a:gd name="connsiteY15" fmla="*/ 769144 h 895349"/>
                <a:gd name="connsiteX16" fmla="*/ 626269 w 859632"/>
                <a:gd name="connsiteY16" fmla="*/ 769145 h 895349"/>
                <a:gd name="connsiteX17" fmla="*/ 626269 w 859632"/>
                <a:gd name="connsiteY17" fmla="*/ 807244 h 895349"/>
                <a:gd name="connsiteX18" fmla="*/ 650080 w 859632"/>
                <a:gd name="connsiteY18" fmla="*/ 809624 h 895349"/>
                <a:gd name="connsiteX19" fmla="*/ 645319 w 859632"/>
                <a:gd name="connsiteY19" fmla="*/ 866775 h 895349"/>
                <a:gd name="connsiteX20" fmla="*/ 664369 w 859632"/>
                <a:gd name="connsiteY20" fmla="*/ 890587 h 895349"/>
                <a:gd name="connsiteX21" fmla="*/ 697707 w 859632"/>
                <a:gd name="connsiteY21" fmla="*/ 895349 h 895349"/>
                <a:gd name="connsiteX22" fmla="*/ 859632 w 859632"/>
                <a:gd name="connsiteY22" fmla="*/ 773906 h 895349"/>
                <a:gd name="connsiteX0" fmla="*/ 0 w 859632"/>
                <a:gd name="connsiteY0" fmla="*/ 0 h 895349"/>
                <a:gd name="connsiteX1" fmla="*/ 154782 w 859632"/>
                <a:gd name="connsiteY1" fmla="*/ 2381 h 895349"/>
                <a:gd name="connsiteX2" fmla="*/ 152400 w 859632"/>
                <a:gd name="connsiteY2" fmla="*/ 30956 h 895349"/>
                <a:gd name="connsiteX3" fmla="*/ 200025 w 859632"/>
                <a:gd name="connsiteY3" fmla="*/ 40482 h 895349"/>
                <a:gd name="connsiteX4" fmla="*/ 207169 w 859632"/>
                <a:gd name="connsiteY4" fmla="*/ 88105 h 895349"/>
                <a:gd name="connsiteX5" fmla="*/ 280987 w 859632"/>
                <a:gd name="connsiteY5" fmla="*/ 85725 h 895349"/>
                <a:gd name="connsiteX6" fmla="*/ 326232 w 859632"/>
                <a:gd name="connsiteY6" fmla="*/ 142875 h 895349"/>
                <a:gd name="connsiteX7" fmla="*/ 309563 w 859632"/>
                <a:gd name="connsiteY7" fmla="*/ 464344 h 895349"/>
                <a:gd name="connsiteX8" fmla="*/ 347663 w 859632"/>
                <a:gd name="connsiteY8" fmla="*/ 466725 h 895349"/>
                <a:gd name="connsiteX9" fmla="*/ 345282 w 859632"/>
                <a:gd name="connsiteY9" fmla="*/ 523876 h 895349"/>
                <a:gd name="connsiteX10" fmla="*/ 454819 w 859632"/>
                <a:gd name="connsiteY10" fmla="*/ 519113 h 895349"/>
                <a:gd name="connsiteX11" fmla="*/ 461963 w 859632"/>
                <a:gd name="connsiteY11" fmla="*/ 554831 h 895349"/>
                <a:gd name="connsiteX12" fmla="*/ 531020 w 859632"/>
                <a:gd name="connsiteY12" fmla="*/ 552450 h 895349"/>
                <a:gd name="connsiteX13" fmla="*/ 523875 w 859632"/>
                <a:gd name="connsiteY13" fmla="*/ 590550 h 895349"/>
                <a:gd name="connsiteX14" fmla="*/ 602456 w 859632"/>
                <a:gd name="connsiteY14" fmla="*/ 585787 h 895349"/>
                <a:gd name="connsiteX15" fmla="*/ 600076 w 859632"/>
                <a:gd name="connsiteY15" fmla="*/ 769144 h 895349"/>
                <a:gd name="connsiteX16" fmla="*/ 626269 w 859632"/>
                <a:gd name="connsiteY16" fmla="*/ 769145 h 895349"/>
                <a:gd name="connsiteX17" fmla="*/ 626269 w 859632"/>
                <a:gd name="connsiteY17" fmla="*/ 807244 h 895349"/>
                <a:gd name="connsiteX18" fmla="*/ 650080 w 859632"/>
                <a:gd name="connsiteY18" fmla="*/ 809624 h 895349"/>
                <a:gd name="connsiteX19" fmla="*/ 645319 w 859632"/>
                <a:gd name="connsiteY19" fmla="*/ 866775 h 895349"/>
                <a:gd name="connsiteX20" fmla="*/ 671513 w 859632"/>
                <a:gd name="connsiteY20" fmla="*/ 885825 h 895349"/>
                <a:gd name="connsiteX21" fmla="*/ 697707 w 859632"/>
                <a:gd name="connsiteY21" fmla="*/ 895349 h 895349"/>
                <a:gd name="connsiteX22" fmla="*/ 859632 w 859632"/>
                <a:gd name="connsiteY22" fmla="*/ 773906 h 895349"/>
                <a:gd name="connsiteX0" fmla="*/ 0 w 859632"/>
                <a:gd name="connsiteY0" fmla="*/ 0 h 895349"/>
                <a:gd name="connsiteX1" fmla="*/ 154782 w 859632"/>
                <a:gd name="connsiteY1" fmla="*/ 2381 h 895349"/>
                <a:gd name="connsiteX2" fmla="*/ 152400 w 859632"/>
                <a:gd name="connsiteY2" fmla="*/ 30956 h 895349"/>
                <a:gd name="connsiteX3" fmla="*/ 200025 w 859632"/>
                <a:gd name="connsiteY3" fmla="*/ 40482 h 895349"/>
                <a:gd name="connsiteX4" fmla="*/ 207169 w 859632"/>
                <a:gd name="connsiteY4" fmla="*/ 88105 h 895349"/>
                <a:gd name="connsiteX5" fmla="*/ 280987 w 859632"/>
                <a:gd name="connsiteY5" fmla="*/ 85725 h 895349"/>
                <a:gd name="connsiteX6" fmla="*/ 326232 w 859632"/>
                <a:gd name="connsiteY6" fmla="*/ 142875 h 895349"/>
                <a:gd name="connsiteX7" fmla="*/ 309563 w 859632"/>
                <a:gd name="connsiteY7" fmla="*/ 464344 h 895349"/>
                <a:gd name="connsiteX8" fmla="*/ 347663 w 859632"/>
                <a:gd name="connsiteY8" fmla="*/ 466725 h 895349"/>
                <a:gd name="connsiteX9" fmla="*/ 345282 w 859632"/>
                <a:gd name="connsiteY9" fmla="*/ 523876 h 895349"/>
                <a:gd name="connsiteX10" fmla="*/ 454819 w 859632"/>
                <a:gd name="connsiteY10" fmla="*/ 519113 h 895349"/>
                <a:gd name="connsiteX11" fmla="*/ 461963 w 859632"/>
                <a:gd name="connsiteY11" fmla="*/ 554831 h 895349"/>
                <a:gd name="connsiteX12" fmla="*/ 531020 w 859632"/>
                <a:gd name="connsiteY12" fmla="*/ 552450 h 895349"/>
                <a:gd name="connsiteX13" fmla="*/ 523875 w 859632"/>
                <a:gd name="connsiteY13" fmla="*/ 590550 h 895349"/>
                <a:gd name="connsiteX14" fmla="*/ 602456 w 859632"/>
                <a:gd name="connsiteY14" fmla="*/ 585787 h 895349"/>
                <a:gd name="connsiteX15" fmla="*/ 600076 w 859632"/>
                <a:gd name="connsiteY15" fmla="*/ 769144 h 895349"/>
                <a:gd name="connsiteX16" fmla="*/ 626269 w 859632"/>
                <a:gd name="connsiteY16" fmla="*/ 769145 h 895349"/>
                <a:gd name="connsiteX17" fmla="*/ 626269 w 859632"/>
                <a:gd name="connsiteY17" fmla="*/ 807244 h 895349"/>
                <a:gd name="connsiteX18" fmla="*/ 650080 w 859632"/>
                <a:gd name="connsiteY18" fmla="*/ 809624 h 895349"/>
                <a:gd name="connsiteX19" fmla="*/ 652463 w 859632"/>
                <a:gd name="connsiteY19" fmla="*/ 866775 h 895349"/>
                <a:gd name="connsiteX20" fmla="*/ 671513 w 859632"/>
                <a:gd name="connsiteY20" fmla="*/ 885825 h 895349"/>
                <a:gd name="connsiteX21" fmla="*/ 697707 w 859632"/>
                <a:gd name="connsiteY21" fmla="*/ 895349 h 895349"/>
                <a:gd name="connsiteX22" fmla="*/ 859632 w 859632"/>
                <a:gd name="connsiteY22" fmla="*/ 773906 h 895349"/>
                <a:gd name="connsiteX0" fmla="*/ 0 w 697707"/>
                <a:gd name="connsiteY0" fmla="*/ 0 h 928687"/>
                <a:gd name="connsiteX1" fmla="*/ 154782 w 697707"/>
                <a:gd name="connsiteY1" fmla="*/ 2381 h 928687"/>
                <a:gd name="connsiteX2" fmla="*/ 152400 w 697707"/>
                <a:gd name="connsiteY2" fmla="*/ 30956 h 928687"/>
                <a:gd name="connsiteX3" fmla="*/ 200025 w 697707"/>
                <a:gd name="connsiteY3" fmla="*/ 40482 h 928687"/>
                <a:gd name="connsiteX4" fmla="*/ 207169 w 697707"/>
                <a:gd name="connsiteY4" fmla="*/ 88105 h 928687"/>
                <a:gd name="connsiteX5" fmla="*/ 280987 w 697707"/>
                <a:gd name="connsiteY5" fmla="*/ 85725 h 928687"/>
                <a:gd name="connsiteX6" fmla="*/ 326232 w 697707"/>
                <a:gd name="connsiteY6" fmla="*/ 142875 h 928687"/>
                <a:gd name="connsiteX7" fmla="*/ 309563 w 697707"/>
                <a:gd name="connsiteY7" fmla="*/ 464344 h 928687"/>
                <a:gd name="connsiteX8" fmla="*/ 347663 w 697707"/>
                <a:gd name="connsiteY8" fmla="*/ 466725 h 928687"/>
                <a:gd name="connsiteX9" fmla="*/ 345282 w 697707"/>
                <a:gd name="connsiteY9" fmla="*/ 523876 h 928687"/>
                <a:gd name="connsiteX10" fmla="*/ 454819 w 697707"/>
                <a:gd name="connsiteY10" fmla="*/ 519113 h 928687"/>
                <a:gd name="connsiteX11" fmla="*/ 461963 w 697707"/>
                <a:gd name="connsiteY11" fmla="*/ 554831 h 928687"/>
                <a:gd name="connsiteX12" fmla="*/ 531020 w 697707"/>
                <a:gd name="connsiteY12" fmla="*/ 552450 h 928687"/>
                <a:gd name="connsiteX13" fmla="*/ 523875 w 697707"/>
                <a:gd name="connsiteY13" fmla="*/ 590550 h 928687"/>
                <a:gd name="connsiteX14" fmla="*/ 602456 w 697707"/>
                <a:gd name="connsiteY14" fmla="*/ 585787 h 928687"/>
                <a:gd name="connsiteX15" fmla="*/ 600076 w 697707"/>
                <a:gd name="connsiteY15" fmla="*/ 769144 h 928687"/>
                <a:gd name="connsiteX16" fmla="*/ 626269 w 697707"/>
                <a:gd name="connsiteY16" fmla="*/ 769145 h 928687"/>
                <a:gd name="connsiteX17" fmla="*/ 626269 w 697707"/>
                <a:gd name="connsiteY17" fmla="*/ 807244 h 928687"/>
                <a:gd name="connsiteX18" fmla="*/ 650080 w 697707"/>
                <a:gd name="connsiteY18" fmla="*/ 809624 h 928687"/>
                <a:gd name="connsiteX19" fmla="*/ 652463 w 697707"/>
                <a:gd name="connsiteY19" fmla="*/ 866775 h 928687"/>
                <a:gd name="connsiteX20" fmla="*/ 671513 w 697707"/>
                <a:gd name="connsiteY20" fmla="*/ 885825 h 928687"/>
                <a:gd name="connsiteX21" fmla="*/ 697707 w 697707"/>
                <a:gd name="connsiteY21" fmla="*/ 895349 h 928687"/>
                <a:gd name="connsiteX22" fmla="*/ 692945 w 697707"/>
                <a:gd name="connsiteY22" fmla="*/ 928687 h 928687"/>
                <a:gd name="connsiteX0" fmla="*/ 0 w 697707"/>
                <a:gd name="connsiteY0" fmla="*/ 0 h 928687"/>
                <a:gd name="connsiteX1" fmla="*/ 154782 w 697707"/>
                <a:gd name="connsiteY1" fmla="*/ 2381 h 928687"/>
                <a:gd name="connsiteX2" fmla="*/ 531019 w 697707"/>
                <a:gd name="connsiteY2" fmla="*/ 28575 h 928687"/>
                <a:gd name="connsiteX3" fmla="*/ 200025 w 697707"/>
                <a:gd name="connsiteY3" fmla="*/ 40482 h 928687"/>
                <a:gd name="connsiteX4" fmla="*/ 207169 w 697707"/>
                <a:gd name="connsiteY4" fmla="*/ 88105 h 928687"/>
                <a:gd name="connsiteX5" fmla="*/ 280987 w 697707"/>
                <a:gd name="connsiteY5" fmla="*/ 85725 h 928687"/>
                <a:gd name="connsiteX6" fmla="*/ 326232 w 697707"/>
                <a:gd name="connsiteY6" fmla="*/ 142875 h 928687"/>
                <a:gd name="connsiteX7" fmla="*/ 309563 w 697707"/>
                <a:gd name="connsiteY7" fmla="*/ 464344 h 928687"/>
                <a:gd name="connsiteX8" fmla="*/ 347663 w 697707"/>
                <a:gd name="connsiteY8" fmla="*/ 466725 h 928687"/>
                <a:gd name="connsiteX9" fmla="*/ 345282 w 697707"/>
                <a:gd name="connsiteY9" fmla="*/ 523876 h 928687"/>
                <a:gd name="connsiteX10" fmla="*/ 454819 w 697707"/>
                <a:gd name="connsiteY10" fmla="*/ 519113 h 928687"/>
                <a:gd name="connsiteX11" fmla="*/ 461963 w 697707"/>
                <a:gd name="connsiteY11" fmla="*/ 554831 h 928687"/>
                <a:gd name="connsiteX12" fmla="*/ 531020 w 697707"/>
                <a:gd name="connsiteY12" fmla="*/ 552450 h 928687"/>
                <a:gd name="connsiteX13" fmla="*/ 523875 w 697707"/>
                <a:gd name="connsiteY13" fmla="*/ 590550 h 928687"/>
                <a:gd name="connsiteX14" fmla="*/ 602456 w 697707"/>
                <a:gd name="connsiteY14" fmla="*/ 585787 h 928687"/>
                <a:gd name="connsiteX15" fmla="*/ 600076 w 697707"/>
                <a:gd name="connsiteY15" fmla="*/ 769144 h 928687"/>
                <a:gd name="connsiteX16" fmla="*/ 626269 w 697707"/>
                <a:gd name="connsiteY16" fmla="*/ 769145 h 928687"/>
                <a:gd name="connsiteX17" fmla="*/ 626269 w 697707"/>
                <a:gd name="connsiteY17" fmla="*/ 807244 h 928687"/>
                <a:gd name="connsiteX18" fmla="*/ 650080 w 697707"/>
                <a:gd name="connsiteY18" fmla="*/ 809624 h 928687"/>
                <a:gd name="connsiteX19" fmla="*/ 652463 w 697707"/>
                <a:gd name="connsiteY19" fmla="*/ 866775 h 928687"/>
                <a:gd name="connsiteX20" fmla="*/ 671513 w 697707"/>
                <a:gd name="connsiteY20" fmla="*/ 885825 h 928687"/>
                <a:gd name="connsiteX21" fmla="*/ 697707 w 697707"/>
                <a:gd name="connsiteY21" fmla="*/ 895349 h 928687"/>
                <a:gd name="connsiteX22" fmla="*/ 692945 w 697707"/>
                <a:gd name="connsiteY22" fmla="*/ 928687 h 928687"/>
                <a:gd name="connsiteX0" fmla="*/ 0 w 697707"/>
                <a:gd name="connsiteY0" fmla="*/ 0 h 928687"/>
                <a:gd name="connsiteX1" fmla="*/ 154782 w 697707"/>
                <a:gd name="connsiteY1" fmla="*/ 2381 h 928687"/>
                <a:gd name="connsiteX2" fmla="*/ 531019 w 697707"/>
                <a:gd name="connsiteY2" fmla="*/ 28575 h 928687"/>
                <a:gd name="connsiteX3" fmla="*/ 533400 w 697707"/>
                <a:gd name="connsiteY3" fmla="*/ 97632 h 928687"/>
                <a:gd name="connsiteX4" fmla="*/ 207169 w 697707"/>
                <a:gd name="connsiteY4" fmla="*/ 88105 h 928687"/>
                <a:gd name="connsiteX5" fmla="*/ 280987 w 697707"/>
                <a:gd name="connsiteY5" fmla="*/ 85725 h 928687"/>
                <a:gd name="connsiteX6" fmla="*/ 326232 w 697707"/>
                <a:gd name="connsiteY6" fmla="*/ 142875 h 928687"/>
                <a:gd name="connsiteX7" fmla="*/ 309563 w 697707"/>
                <a:gd name="connsiteY7" fmla="*/ 464344 h 928687"/>
                <a:gd name="connsiteX8" fmla="*/ 347663 w 697707"/>
                <a:gd name="connsiteY8" fmla="*/ 466725 h 928687"/>
                <a:gd name="connsiteX9" fmla="*/ 345282 w 697707"/>
                <a:gd name="connsiteY9" fmla="*/ 523876 h 928687"/>
                <a:gd name="connsiteX10" fmla="*/ 454819 w 697707"/>
                <a:gd name="connsiteY10" fmla="*/ 519113 h 928687"/>
                <a:gd name="connsiteX11" fmla="*/ 461963 w 697707"/>
                <a:gd name="connsiteY11" fmla="*/ 554831 h 928687"/>
                <a:gd name="connsiteX12" fmla="*/ 531020 w 697707"/>
                <a:gd name="connsiteY12" fmla="*/ 552450 h 928687"/>
                <a:gd name="connsiteX13" fmla="*/ 523875 w 697707"/>
                <a:gd name="connsiteY13" fmla="*/ 590550 h 928687"/>
                <a:gd name="connsiteX14" fmla="*/ 602456 w 697707"/>
                <a:gd name="connsiteY14" fmla="*/ 585787 h 928687"/>
                <a:gd name="connsiteX15" fmla="*/ 600076 w 697707"/>
                <a:gd name="connsiteY15" fmla="*/ 769144 h 928687"/>
                <a:gd name="connsiteX16" fmla="*/ 626269 w 697707"/>
                <a:gd name="connsiteY16" fmla="*/ 769145 h 928687"/>
                <a:gd name="connsiteX17" fmla="*/ 626269 w 697707"/>
                <a:gd name="connsiteY17" fmla="*/ 807244 h 928687"/>
                <a:gd name="connsiteX18" fmla="*/ 650080 w 697707"/>
                <a:gd name="connsiteY18" fmla="*/ 809624 h 928687"/>
                <a:gd name="connsiteX19" fmla="*/ 652463 w 697707"/>
                <a:gd name="connsiteY19" fmla="*/ 866775 h 928687"/>
                <a:gd name="connsiteX20" fmla="*/ 671513 w 697707"/>
                <a:gd name="connsiteY20" fmla="*/ 885825 h 928687"/>
                <a:gd name="connsiteX21" fmla="*/ 697707 w 697707"/>
                <a:gd name="connsiteY21" fmla="*/ 895349 h 928687"/>
                <a:gd name="connsiteX22" fmla="*/ 692945 w 697707"/>
                <a:gd name="connsiteY22" fmla="*/ 928687 h 928687"/>
                <a:gd name="connsiteX0" fmla="*/ 0 w 697707"/>
                <a:gd name="connsiteY0" fmla="*/ 0 h 928687"/>
                <a:gd name="connsiteX1" fmla="*/ 154782 w 697707"/>
                <a:gd name="connsiteY1" fmla="*/ 2381 h 928687"/>
                <a:gd name="connsiteX2" fmla="*/ 531019 w 697707"/>
                <a:gd name="connsiteY2" fmla="*/ 28575 h 928687"/>
                <a:gd name="connsiteX3" fmla="*/ 531019 w 697707"/>
                <a:gd name="connsiteY3" fmla="*/ 66676 h 928687"/>
                <a:gd name="connsiteX4" fmla="*/ 207169 w 697707"/>
                <a:gd name="connsiteY4" fmla="*/ 88105 h 928687"/>
                <a:gd name="connsiteX5" fmla="*/ 280987 w 697707"/>
                <a:gd name="connsiteY5" fmla="*/ 85725 h 928687"/>
                <a:gd name="connsiteX6" fmla="*/ 326232 w 697707"/>
                <a:gd name="connsiteY6" fmla="*/ 142875 h 928687"/>
                <a:gd name="connsiteX7" fmla="*/ 309563 w 697707"/>
                <a:gd name="connsiteY7" fmla="*/ 464344 h 928687"/>
                <a:gd name="connsiteX8" fmla="*/ 347663 w 697707"/>
                <a:gd name="connsiteY8" fmla="*/ 466725 h 928687"/>
                <a:gd name="connsiteX9" fmla="*/ 345282 w 697707"/>
                <a:gd name="connsiteY9" fmla="*/ 523876 h 928687"/>
                <a:gd name="connsiteX10" fmla="*/ 454819 w 697707"/>
                <a:gd name="connsiteY10" fmla="*/ 519113 h 928687"/>
                <a:gd name="connsiteX11" fmla="*/ 461963 w 697707"/>
                <a:gd name="connsiteY11" fmla="*/ 554831 h 928687"/>
                <a:gd name="connsiteX12" fmla="*/ 531020 w 697707"/>
                <a:gd name="connsiteY12" fmla="*/ 552450 h 928687"/>
                <a:gd name="connsiteX13" fmla="*/ 523875 w 697707"/>
                <a:gd name="connsiteY13" fmla="*/ 590550 h 928687"/>
                <a:gd name="connsiteX14" fmla="*/ 602456 w 697707"/>
                <a:gd name="connsiteY14" fmla="*/ 585787 h 928687"/>
                <a:gd name="connsiteX15" fmla="*/ 600076 w 697707"/>
                <a:gd name="connsiteY15" fmla="*/ 769144 h 928687"/>
                <a:gd name="connsiteX16" fmla="*/ 626269 w 697707"/>
                <a:gd name="connsiteY16" fmla="*/ 769145 h 928687"/>
                <a:gd name="connsiteX17" fmla="*/ 626269 w 697707"/>
                <a:gd name="connsiteY17" fmla="*/ 807244 h 928687"/>
                <a:gd name="connsiteX18" fmla="*/ 650080 w 697707"/>
                <a:gd name="connsiteY18" fmla="*/ 809624 h 928687"/>
                <a:gd name="connsiteX19" fmla="*/ 652463 w 697707"/>
                <a:gd name="connsiteY19" fmla="*/ 866775 h 928687"/>
                <a:gd name="connsiteX20" fmla="*/ 671513 w 697707"/>
                <a:gd name="connsiteY20" fmla="*/ 885825 h 928687"/>
                <a:gd name="connsiteX21" fmla="*/ 697707 w 697707"/>
                <a:gd name="connsiteY21" fmla="*/ 895349 h 928687"/>
                <a:gd name="connsiteX22" fmla="*/ 692945 w 697707"/>
                <a:gd name="connsiteY22" fmla="*/ 928687 h 928687"/>
                <a:gd name="connsiteX0" fmla="*/ 0 w 697707"/>
                <a:gd name="connsiteY0" fmla="*/ 0 h 928687"/>
                <a:gd name="connsiteX1" fmla="*/ 154782 w 697707"/>
                <a:gd name="connsiteY1" fmla="*/ 2381 h 928687"/>
                <a:gd name="connsiteX2" fmla="*/ 531019 w 697707"/>
                <a:gd name="connsiteY2" fmla="*/ 28575 h 928687"/>
                <a:gd name="connsiteX3" fmla="*/ 528638 w 697707"/>
                <a:gd name="connsiteY3" fmla="*/ 85726 h 928687"/>
                <a:gd name="connsiteX4" fmla="*/ 207169 w 697707"/>
                <a:gd name="connsiteY4" fmla="*/ 88105 h 928687"/>
                <a:gd name="connsiteX5" fmla="*/ 280987 w 697707"/>
                <a:gd name="connsiteY5" fmla="*/ 85725 h 928687"/>
                <a:gd name="connsiteX6" fmla="*/ 326232 w 697707"/>
                <a:gd name="connsiteY6" fmla="*/ 142875 h 928687"/>
                <a:gd name="connsiteX7" fmla="*/ 309563 w 697707"/>
                <a:gd name="connsiteY7" fmla="*/ 464344 h 928687"/>
                <a:gd name="connsiteX8" fmla="*/ 347663 w 697707"/>
                <a:gd name="connsiteY8" fmla="*/ 466725 h 928687"/>
                <a:gd name="connsiteX9" fmla="*/ 345282 w 697707"/>
                <a:gd name="connsiteY9" fmla="*/ 523876 h 928687"/>
                <a:gd name="connsiteX10" fmla="*/ 454819 w 697707"/>
                <a:gd name="connsiteY10" fmla="*/ 519113 h 928687"/>
                <a:gd name="connsiteX11" fmla="*/ 461963 w 697707"/>
                <a:gd name="connsiteY11" fmla="*/ 554831 h 928687"/>
                <a:gd name="connsiteX12" fmla="*/ 531020 w 697707"/>
                <a:gd name="connsiteY12" fmla="*/ 552450 h 928687"/>
                <a:gd name="connsiteX13" fmla="*/ 523875 w 697707"/>
                <a:gd name="connsiteY13" fmla="*/ 590550 h 928687"/>
                <a:gd name="connsiteX14" fmla="*/ 602456 w 697707"/>
                <a:gd name="connsiteY14" fmla="*/ 585787 h 928687"/>
                <a:gd name="connsiteX15" fmla="*/ 600076 w 697707"/>
                <a:gd name="connsiteY15" fmla="*/ 769144 h 928687"/>
                <a:gd name="connsiteX16" fmla="*/ 626269 w 697707"/>
                <a:gd name="connsiteY16" fmla="*/ 769145 h 928687"/>
                <a:gd name="connsiteX17" fmla="*/ 626269 w 697707"/>
                <a:gd name="connsiteY17" fmla="*/ 807244 h 928687"/>
                <a:gd name="connsiteX18" fmla="*/ 650080 w 697707"/>
                <a:gd name="connsiteY18" fmla="*/ 809624 h 928687"/>
                <a:gd name="connsiteX19" fmla="*/ 652463 w 697707"/>
                <a:gd name="connsiteY19" fmla="*/ 866775 h 928687"/>
                <a:gd name="connsiteX20" fmla="*/ 671513 w 697707"/>
                <a:gd name="connsiteY20" fmla="*/ 885825 h 928687"/>
                <a:gd name="connsiteX21" fmla="*/ 697707 w 697707"/>
                <a:gd name="connsiteY21" fmla="*/ 895349 h 928687"/>
                <a:gd name="connsiteX22" fmla="*/ 692945 w 697707"/>
                <a:gd name="connsiteY22" fmla="*/ 928687 h 928687"/>
                <a:gd name="connsiteX0" fmla="*/ 0 w 697707"/>
                <a:gd name="connsiteY0" fmla="*/ 0 h 928687"/>
                <a:gd name="connsiteX1" fmla="*/ 154782 w 697707"/>
                <a:gd name="connsiteY1" fmla="*/ 21431 h 928687"/>
                <a:gd name="connsiteX2" fmla="*/ 531019 w 697707"/>
                <a:gd name="connsiteY2" fmla="*/ 28575 h 928687"/>
                <a:gd name="connsiteX3" fmla="*/ 528638 w 697707"/>
                <a:gd name="connsiteY3" fmla="*/ 85726 h 928687"/>
                <a:gd name="connsiteX4" fmla="*/ 207169 w 697707"/>
                <a:gd name="connsiteY4" fmla="*/ 88105 h 928687"/>
                <a:gd name="connsiteX5" fmla="*/ 280987 w 697707"/>
                <a:gd name="connsiteY5" fmla="*/ 85725 h 928687"/>
                <a:gd name="connsiteX6" fmla="*/ 326232 w 697707"/>
                <a:gd name="connsiteY6" fmla="*/ 142875 h 928687"/>
                <a:gd name="connsiteX7" fmla="*/ 309563 w 697707"/>
                <a:gd name="connsiteY7" fmla="*/ 464344 h 928687"/>
                <a:gd name="connsiteX8" fmla="*/ 347663 w 697707"/>
                <a:gd name="connsiteY8" fmla="*/ 466725 h 928687"/>
                <a:gd name="connsiteX9" fmla="*/ 345282 w 697707"/>
                <a:gd name="connsiteY9" fmla="*/ 523876 h 928687"/>
                <a:gd name="connsiteX10" fmla="*/ 454819 w 697707"/>
                <a:gd name="connsiteY10" fmla="*/ 519113 h 928687"/>
                <a:gd name="connsiteX11" fmla="*/ 461963 w 697707"/>
                <a:gd name="connsiteY11" fmla="*/ 554831 h 928687"/>
                <a:gd name="connsiteX12" fmla="*/ 531020 w 697707"/>
                <a:gd name="connsiteY12" fmla="*/ 552450 h 928687"/>
                <a:gd name="connsiteX13" fmla="*/ 523875 w 697707"/>
                <a:gd name="connsiteY13" fmla="*/ 590550 h 928687"/>
                <a:gd name="connsiteX14" fmla="*/ 602456 w 697707"/>
                <a:gd name="connsiteY14" fmla="*/ 585787 h 928687"/>
                <a:gd name="connsiteX15" fmla="*/ 600076 w 697707"/>
                <a:gd name="connsiteY15" fmla="*/ 769144 h 928687"/>
                <a:gd name="connsiteX16" fmla="*/ 626269 w 697707"/>
                <a:gd name="connsiteY16" fmla="*/ 769145 h 928687"/>
                <a:gd name="connsiteX17" fmla="*/ 626269 w 697707"/>
                <a:gd name="connsiteY17" fmla="*/ 807244 h 928687"/>
                <a:gd name="connsiteX18" fmla="*/ 650080 w 697707"/>
                <a:gd name="connsiteY18" fmla="*/ 809624 h 928687"/>
                <a:gd name="connsiteX19" fmla="*/ 652463 w 697707"/>
                <a:gd name="connsiteY19" fmla="*/ 866775 h 928687"/>
                <a:gd name="connsiteX20" fmla="*/ 671513 w 697707"/>
                <a:gd name="connsiteY20" fmla="*/ 885825 h 928687"/>
                <a:gd name="connsiteX21" fmla="*/ 697707 w 697707"/>
                <a:gd name="connsiteY21" fmla="*/ 895349 h 928687"/>
                <a:gd name="connsiteX22" fmla="*/ 692945 w 697707"/>
                <a:gd name="connsiteY22" fmla="*/ 928687 h 928687"/>
                <a:gd name="connsiteX0" fmla="*/ 0 w 697707"/>
                <a:gd name="connsiteY0" fmla="*/ 2381 h 931068"/>
                <a:gd name="connsiteX1" fmla="*/ 145257 w 697707"/>
                <a:gd name="connsiteY1" fmla="*/ 0 h 931068"/>
                <a:gd name="connsiteX2" fmla="*/ 531019 w 697707"/>
                <a:gd name="connsiteY2" fmla="*/ 30956 h 931068"/>
                <a:gd name="connsiteX3" fmla="*/ 528638 w 697707"/>
                <a:gd name="connsiteY3" fmla="*/ 88107 h 931068"/>
                <a:gd name="connsiteX4" fmla="*/ 207169 w 697707"/>
                <a:gd name="connsiteY4" fmla="*/ 90486 h 931068"/>
                <a:gd name="connsiteX5" fmla="*/ 280987 w 697707"/>
                <a:gd name="connsiteY5" fmla="*/ 88106 h 931068"/>
                <a:gd name="connsiteX6" fmla="*/ 326232 w 697707"/>
                <a:gd name="connsiteY6" fmla="*/ 145256 h 931068"/>
                <a:gd name="connsiteX7" fmla="*/ 309563 w 697707"/>
                <a:gd name="connsiteY7" fmla="*/ 466725 h 931068"/>
                <a:gd name="connsiteX8" fmla="*/ 347663 w 697707"/>
                <a:gd name="connsiteY8" fmla="*/ 469106 h 931068"/>
                <a:gd name="connsiteX9" fmla="*/ 345282 w 697707"/>
                <a:gd name="connsiteY9" fmla="*/ 526257 h 931068"/>
                <a:gd name="connsiteX10" fmla="*/ 454819 w 697707"/>
                <a:gd name="connsiteY10" fmla="*/ 521494 h 931068"/>
                <a:gd name="connsiteX11" fmla="*/ 461963 w 697707"/>
                <a:gd name="connsiteY11" fmla="*/ 557212 h 931068"/>
                <a:gd name="connsiteX12" fmla="*/ 531020 w 697707"/>
                <a:gd name="connsiteY12" fmla="*/ 554831 h 931068"/>
                <a:gd name="connsiteX13" fmla="*/ 523875 w 697707"/>
                <a:gd name="connsiteY13" fmla="*/ 592931 h 931068"/>
                <a:gd name="connsiteX14" fmla="*/ 602456 w 697707"/>
                <a:gd name="connsiteY14" fmla="*/ 588168 h 931068"/>
                <a:gd name="connsiteX15" fmla="*/ 600076 w 697707"/>
                <a:gd name="connsiteY15" fmla="*/ 771525 h 931068"/>
                <a:gd name="connsiteX16" fmla="*/ 626269 w 697707"/>
                <a:gd name="connsiteY16" fmla="*/ 771526 h 931068"/>
                <a:gd name="connsiteX17" fmla="*/ 626269 w 697707"/>
                <a:gd name="connsiteY17" fmla="*/ 809625 h 931068"/>
                <a:gd name="connsiteX18" fmla="*/ 650080 w 697707"/>
                <a:gd name="connsiteY18" fmla="*/ 812005 h 931068"/>
                <a:gd name="connsiteX19" fmla="*/ 652463 w 697707"/>
                <a:gd name="connsiteY19" fmla="*/ 869156 h 931068"/>
                <a:gd name="connsiteX20" fmla="*/ 671513 w 697707"/>
                <a:gd name="connsiteY20" fmla="*/ 888206 h 931068"/>
                <a:gd name="connsiteX21" fmla="*/ 697707 w 697707"/>
                <a:gd name="connsiteY21" fmla="*/ 897730 h 931068"/>
                <a:gd name="connsiteX22" fmla="*/ 692945 w 697707"/>
                <a:gd name="connsiteY22" fmla="*/ 931068 h 931068"/>
                <a:gd name="connsiteX0" fmla="*/ 0 w 697707"/>
                <a:gd name="connsiteY0" fmla="*/ 2381 h 931068"/>
                <a:gd name="connsiteX1" fmla="*/ 145257 w 697707"/>
                <a:gd name="connsiteY1" fmla="*/ 0 h 931068"/>
                <a:gd name="connsiteX2" fmla="*/ 242863 w 697707"/>
                <a:gd name="connsiteY2" fmla="*/ 7160 h 931068"/>
                <a:gd name="connsiteX3" fmla="*/ 531019 w 697707"/>
                <a:gd name="connsiteY3" fmla="*/ 30956 h 931068"/>
                <a:gd name="connsiteX4" fmla="*/ 528638 w 697707"/>
                <a:gd name="connsiteY4" fmla="*/ 88107 h 931068"/>
                <a:gd name="connsiteX5" fmla="*/ 207169 w 697707"/>
                <a:gd name="connsiteY5" fmla="*/ 90486 h 931068"/>
                <a:gd name="connsiteX6" fmla="*/ 280987 w 697707"/>
                <a:gd name="connsiteY6" fmla="*/ 88106 h 931068"/>
                <a:gd name="connsiteX7" fmla="*/ 326232 w 697707"/>
                <a:gd name="connsiteY7" fmla="*/ 145256 h 931068"/>
                <a:gd name="connsiteX8" fmla="*/ 309563 w 697707"/>
                <a:gd name="connsiteY8" fmla="*/ 466725 h 931068"/>
                <a:gd name="connsiteX9" fmla="*/ 347663 w 697707"/>
                <a:gd name="connsiteY9" fmla="*/ 469106 h 931068"/>
                <a:gd name="connsiteX10" fmla="*/ 345282 w 697707"/>
                <a:gd name="connsiteY10" fmla="*/ 526257 h 931068"/>
                <a:gd name="connsiteX11" fmla="*/ 454819 w 697707"/>
                <a:gd name="connsiteY11" fmla="*/ 521494 h 931068"/>
                <a:gd name="connsiteX12" fmla="*/ 461963 w 697707"/>
                <a:gd name="connsiteY12" fmla="*/ 557212 h 931068"/>
                <a:gd name="connsiteX13" fmla="*/ 531020 w 697707"/>
                <a:gd name="connsiteY13" fmla="*/ 554831 h 931068"/>
                <a:gd name="connsiteX14" fmla="*/ 523875 w 697707"/>
                <a:gd name="connsiteY14" fmla="*/ 592931 h 931068"/>
                <a:gd name="connsiteX15" fmla="*/ 602456 w 697707"/>
                <a:gd name="connsiteY15" fmla="*/ 588168 h 931068"/>
                <a:gd name="connsiteX16" fmla="*/ 600076 w 697707"/>
                <a:gd name="connsiteY16" fmla="*/ 771525 h 931068"/>
                <a:gd name="connsiteX17" fmla="*/ 626269 w 697707"/>
                <a:gd name="connsiteY17" fmla="*/ 771526 h 931068"/>
                <a:gd name="connsiteX18" fmla="*/ 626269 w 697707"/>
                <a:gd name="connsiteY18" fmla="*/ 809625 h 931068"/>
                <a:gd name="connsiteX19" fmla="*/ 650080 w 697707"/>
                <a:gd name="connsiteY19" fmla="*/ 812005 h 931068"/>
                <a:gd name="connsiteX20" fmla="*/ 652463 w 697707"/>
                <a:gd name="connsiteY20" fmla="*/ 869156 h 931068"/>
                <a:gd name="connsiteX21" fmla="*/ 671513 w 697707"/>
                <a:gd name="connsiteY21" fmla="*/ 888206 h 931068"/>
                <a:gd name="connsiteX22" fmla="*/ 697707 w 697707"/>
                <a:gd name="connsiteY22" fmla="*/ 897730 h 931068"/>
                <a:gd name="connsiteX23" fmla="*/ 692945 w 697707"/>
                <a:gd name="connsiteY23" fmla="*/ 931068 h 931068"/>
                <a:gd name="connsiteX0" fmla="*/ 0 w 697707"/>
                <a:gd name="connsiteY0" fmla="*/ 2381 h 931068"/>
                <a:gd name="connsiteX1" fmla="*/ 145257 w 697707"/>
                <a:gd name="connsiteY1" fmla="*/ 0 h 931068"/>
                <a:gd name="connsiteX2" fmla="*/ 152375 w 697707"/>
                <a:gd name="connsiteY2" fmla="*/ 26210 h 931068"/>
                <a:gd name="connsiteX3" fmla="*/ 531019 w 697707"/>
                <a:gd name="connsiteY3" fmla="*/ 30956 h 931068"/>
                <a:gd name="connsiteX4" fmla="*/ 528638 w 697707"/>
                <a:gd name="connsiteY4" fmla="*/ 88107 h 931068"/>
                <a:gd name="connsiteX5" fmla="*/ 207169 w 697707"/>
                <a:gd name="connsiteY5" fmla="*/ 90486 h 931068"/>
                <a:gd name="connsiteX6" fmla="*/ 280987 w 697707"/>
                <a:gd name="connsiteY6" fmla="*/ 88106 h 931068"/>
                <a:gd name="connsiteX7" fmla="*/ 326232 w 697707"/>
                <a:gd name="connsiteY7" fmla="*/ 145256 h 931068"/>
                <a:gd name="connsiteX8" fmla="*/ 309563 w 697707"/>
                <a:gd name="connsiteY8" fmla="*/ 466725 h 931068"/>
                <a:gd name="connsiteX9" fmla="*/ 347663 w 697707"/>
                <a:gd name="connsiteY9" fmla="*/ 469106 h 931068"/>
                <a:gd name="connsiteX10" fmla="*/ 345282 w 697707"/>
                <a:gd name="connsiteY10" fmla="*/ 526257 h 931068"/>
                <a:gd name="connsiteX11" fmla="*/ 454819 w 697707"/>
                <a:gd name="connsiteY11" fmla="*/ 521494 h 931068"/>
                <a:gd name="connsiteX12" fmla="*/ 461963 w 697707"/>
                <a:gd name="connsiteY12" fmla="*/ 557212 h 931068"/>
                <a:gd name="connsiteX13" fmla="*/ 531020 w 697707"/>
                <a:gd name="connsiteY13" fmla="*/ 554831 h 931068"/>
                <a:gd name="connsiteX14" fmla="*/ 523875 w 697707"/>
                <a:gd name="connsiteY14" fmla="*/ 592931 h 931068"/>
                <a:gd name="connsiteX15" fmla="*/ 602456 w 697707"/>
                <a:gd name="connsiteY15" fmla="*/ 588168 h 931068"/>
                <a:gd name="connsiteX16" fmla="*/ 600076 w 697707"/>
                <a:gd name="connsiteY16" fmla="*/ 771525 h 931068"/>
                <a:gd name="connsiteX17" fmla="*/ 626269 w 697707"/>
                <a:gd name="connsiteY17" fmla="*/ 771526 h 931068"/>
                <a:gd name="connsiteX18" fmla="*/ 626269 w 697707"/>
                <a:gd name="connsiteY18" fmla="*/ 809625 h 931068"/>
                <a:gd name="connsiteX19" fmla="*/ 650080 w 697707"/>
                <a:gd name="connsiteY19" fmla="*/ 812005 h 931068"/>
                <a:gd name="connsiteX20" fmla="*/ 652463 w 697707"/>
                <a:gd name="connsiteY20" fmla="*/ 869156 h 931068"/>
                <a:gd name="connsiteX21" fmla="*/ 671513 w 697707"/>
                <a:gd name="connsiteY21" fmla="*/ 888206 h 931068"/>
                <a:gd name="connsiteX22" fmla="*/ 697707 w 697707"/>
                <a:gd name="connsiteY22" fmla="*/ 897730 h 931068"/>
                <a:gd name="connsiteX23" fmla="*/ 692945 w 697707"/>
                <a:gd name="connsiteY23" fmla="*/ 931068 h 931068"/>
                <a:gd name="connsiteX0" fmla="*/ 0 w 697707"/>
                <a:gd name="connsiteY0" fmla="*/ 2381 h 931068"/>
                <a:gd name="connsiteX1" fmla="*/ 145257 w 697707"/>
                <a:gd name="connsiteY1" fmla="*/ 0 h 931068"/>
                <a:gd name="connsiteX2" fmla="*/ 152375 w 697707"/>
                <a:gd name="connsiteY2" fmla="*/ 26210 h 931068"/>
                <a:gd name="connsiteX3" fmla="*/ 531019 w 697707"/>
                <a:gd name="connsiteY3" fmla="*/ 30956 h 931068"/>
                <a:gd name="connsiteX4" fmla="*/ 528638 w 697707"/>
                <a:gd name="connsiteY4" fmla="*/ 88107 h 931068"/>
                <a:gd name="connsiteX5" fmla="*/ 592931 w 697707"/>
                <a:gd name="connsiteY5" fmla="*/ 100011 h 931068"/>
                <a:gd name="connsiteX6" fmla="*/ 280987 w 697707"/>
                <a:gd name="connsiteY6" fmla="*/ 88106 h 931068"/>
                <a:gd name="connsiteX7" fmla="*/ 326232 w 697707"/>
                <a:gd name="connsiteY7" fmla="*/ 145256 h 931068"/>
                <a:gd name="connsiteX8" fmla="*/ 309563 w 697707"/>
                <a:gd name="connsiteY8" fmla="*/ 466725 h 931068"/>
                <a:gd name="connsiteX9" fmla="*/ 347663 w 697707"/>
                <a:gd name="connsiteY9" fmla="*/ 469106 h 931068"/>
                <a:gd name="connsiteX10" fmla="*/ 345282 w 697707"/>
                <a:gd name="connsiteY10" fmla="*/ 526257 h 931068"/>
                <a:gd name="connsiteX11" fmla="*/ 454819 w 697707"/>
                <a:gd name="connsiteY11" fmla="*/ 521494 h 931068"/>
                <a:gd name="connsiteX12" fmla="*/ 461963 w 697707"/>
                <a:gd name="connsiteY12" fmla="*/ 557212 h 931068"/>
                <a:gd name="connsiteX13" fmla="*/ 531020 w 697707"/>
                <a:gd name="connsiteY13" fmla="*/ 554831 h 931068"/>
                <a:gd name="connsiteX14" fmla="*/ 523875 w 697707"/>
                <a:gd name="connsiteY14" fmla="*/ 592931 h 931068"/>
                <a:gd name="connsiteX15" fmla="*/ 602456 w 697707"/>
                <a:gd name="connsiteY15" fmla="*/ 588168 h 931068"/>
                <a:gd name="connsiteX16" fmla="*/ 600076 w 697707"/>
                <a:gd name="connsiteY16" fmla="*/ 771525 h 931068"/>
                <a:gd name="connsiteX17" fmla="*/ 626269 w 697707"/>
                <a:gd name="connsiteY17" fmla="*/ 771526 h 931068"/>
                <a:gd name="connsiteX18" fmla="*/ 626269 w 697707"/>
                <a:gd name="connsiteY18" fmla="*/ 809625 h 931068"/>
                <a:gd name="connsiteX19" fmla="*/ 650080 w 697707"/>
                <a:gd name="connsiteY19" fmla="*/ 812005 h 931068"/>
                <a:gd name="connsiteX20" fmla="*/ 652463 w 697707"/>
                <a:gd name="connsiteY20" fmla="*/ 869156 h 931068"/>
                <a:gd name="connsiteX21" fmla="*/ 671513 w 697707"/>
                <a:gd name="connsiteY21" fmla="*/ 888206 h 931068"/>
                <a:gd name="connsiteX22" fmla="*/ 697707 w 697707"/>
                <a:gd name="connsiteY22" fmla="*/ 897730 h 931068"/>
                <a:gd name="connsiteX23" fmla="*/ 692945 w 697707"/>
                <a:gd name="connsiteY23" fmla="*/ 931068 h 931068"/>
                <a:gd name="connsiteX0" fmla="*/ 0 w 697707"/>
                <a:gd name="connsiteY0" fmla="*/ 2381 h 931068"/>
                <a:gd name="connsiteX1" fmla="*/ 145257 w 697707"/>
                <a:gd name="connsiteY1" fmla="*/ 0 h 931068"/>
                <a:gd name="connsiteX2" fmla="*/ 152375 w 697707"/>
                <a:gd name="connsiteY2" fmla="*/ 26210 h 931068"/>
                <a:gd name="connsiteX3" fmla="*/ 531019 w 697707"/>
                <a:gd name="connsiteY3" fmla="*/ 30956 h 931068"/>
                <a:gd name="connsiteX4" fmla="*/ 528638 w 697707"/>
                <a:gd name="connsiteY4" fmla="*/ 88107 h 931068"/>
                <a:gd name="connsiteX5" fmla="*/ 592931 w 697707"/>
                <a:gd name="connsiteY5" fmla="*/ 100011 h 931068"/>
                <a:gd name="connsiteX6" fmla="*/ 607218 w 697707"/>
                <a:gd name="connsiteY6" fmla="*/ 121444 h 931068"/>
                <a:gd name="connsiteX7" fmla="*/ 326232 w 697707"/>
                <a:gd name="connsiteY7" fmla="*/ 145256 h 931068"/>
                <a:gd name="connsiteX8" fmla="*/ 309563 w 697707"/>
                <a:gd name="connsiteY8" fmla="*/ 466725 h 931068"/>
                <a:gd name="connsiteX9" fmla="*/ 347663 w 697707"/>
                <a:gd name="connsiteY9" fmla="*/ 469106 h 931068"/>
                <a:gd name="connsiteX10" fmla="*/ 345282 w 697707"/>
                <a:gd name="connsiteY10" fmla="*/ 526257 h 931068"/>
                <a:gd name="connsiteX11" fmla="*/ 454819 w 697707"/>
                <a:gd name="connsiteY11" fmla="*/ 521494 h 931068"/>
                <a:gd name="connsiteX12" fmla="*/ 461963 w 697707"/>
                <a:gd name="connsiteY12" fmla="*/ 557212 h 931068"/>
                <a:gd name="connsiteX13" fmla="*/ 531020 w 697707"/>
                <a:gd name="connsiteY13" fmla="*/ 554831 h 931068"/>
                <a:gd name="connsiteX14" fmla="*/ 523875 w 697707"/>
                <a:gd name="connsiteY14" fmla="*/ 592931 h 931068"/>
                <a:gd name="connsiteX15" fmla="*/ 602456 w 697707"/>
                <a:gd name="connsiteY15" fmla="*/ 588168 h 931068"/>
                <a:gd name="connsiteX16" fmla="*/ 600076 w 697707"/>
                <a:gd name="connsiteY16" fmla="*/ 771525 h 931068"/>
                <a:gd name="connsiteX17" fmla="*/ 626269 w 697707"/>
                <a:gd name="connsiteY17" fmla="*/ 771526 h 931068"/>
                <a:gd name="connsiteX18" fmla="*/ 626269 w 697707"/>
                <a:gd name="connsiteY18" fmla="*/ 809625 h 931068"/>
                <a:gd name="connsiteX19" fmla="*/ 650080 w 697707"/>
                <a:gd name="connsiteY19" fmla="*/ 812005 h 931068"/>
                <a:gd name="connsiteX20" fmla="*/ 652463 w 697707"/>
                <a:gd name="connsiteY20" fmla="*/ 869156 h 931068"/>
                <a:gd name="connsiteX21" fmla="*/ 671513 w 697707"/>
                <a:gd name="connsiteY21" fmla="*/ 888206 h 931068"/>
                <a:gd name="connsiteX22" fmla="*/ 697707 w 697707"/>
                <a:gd name="connsiteY22" fmla="*/ 897730 h 931068"/>
                <a:gd name="connsiteX23" fmla="*/ 692945 w 697707"/>
                <a:gd name="connsiteY23" fmla="*/ 931068 h 931068"/>
                <a:gd name="connsiteX0" fmla="*/ 0 w 697707"/>
                <a:gd name="connsiteY0" fmla="*/ 2381 h 931068"/>
                <a:gd name="connsiteX1" fmla="*/ 145257 w 697707"/>
                <a:gd name="connsiteY1" fmla="*/ 0 h 931068"/>
                <a:gd name="connsiteX2" fmla="*/ 152375 w 697707"/>
                <a:gd name="connsiteY2" fmla="*/ 26210 h 931068"/>
                <a:gd name="connsiteX3" fmla="*/ 531019 w 697707"/>
                <a:gd name="connsiteY3" fmla="*/ 30956 h 931068"/>
                <a:gd name="connsiteX4" fmla="*/ 528638 w 697707"/>
                <a:gd name="connsiteY4" fmla="*/ 88107 h 931068"/>
                <a:gd name="connsiteX5" fmla="*/ 592931 w 697707"/>
                <a:gd name="connsiteY5" fmla="*/ 100011 h 931068"/>
                <a:gd name="connsiteX6" fmla="*/ 607218 w 697707"/>
                <a:gd name="connsiteY6" fmla="*/ 121444 h 931068"/>
                <a:gd name="connsiteX7" fmla="*/ 695326 w 697707"/>
                <a:gd name="connsiteY7" fmla="*/ 123825 h 931068"/>
                <a:gd name="connsiteX8" fmla="*/ 309563 w 697707"/>
                <a:gd name="connsiteY8" fmla="*/ 466725 h 931068"/>
                <a:gd name="connsiteX9" fmla="*/ 347663 w 697707"/>
                <a:gd name="connsiteY9" fmla="*/ 469106 h 931068"/>
                <a:gd name="connsiteX10" fmla="*/ 345282 w 697707"/>
                <a:gd name="connsiteY10" fmla="*/ 526257 h 931068"/>
                <a:gd name="connsiteX11" fmla="*/ 454819 w 697707"/>
                <a:gd name="connsiteY11" fmla="*/ 521494 h 931068"/>
                <a:gd name="connsiteX12" fmla="*/ 461963 w 697707"/>
                <a:gd name="connsiteY12" fmla="*/ 557212 h 931068"/>
                <a:gd name="connsiteX13" fmla="*/ 531020 w 697707"/>
                <a:gd name="connsiteY13" fmla="*/ 554831 h 931068"/>
                <a:gd name="connsiteX14" fmla="*/ 523875 w 697707"/>
                <a:gd name="connsiteY14" fmla="*/ 592931 h 931068"/>
                <a:gd name="connsiteX15" fmla="*/ 602456 w 697707"/>
                <a:gd name="connsiteY15" fmla="*/ 588168 h 931068"/>
                <a:gd name="connsiteX16" fmla="*/ 600076 w 697707"/>
                <a:gd name="connsiteY16" fmla="*/ 771525 h 931068"/>
                <a:gd name="connsiteX17" fmla="*/ 626269 w 697707"/>
                <a:gd name="connsiteY17" fmla="*/ 771526 h 931068"/>
                <a:gd name="connsiteX18" fmla="*/ 626269 w 697707"/>
                <a:gd name="connsiteY18" fmla="*/ 809625 h 931068"/>
                <a:gd name="connsiteX19" fmla="*/ 650080 w 697707"/>
                <a:gd name="connsiteY19" fmla="*/ 812005 h 931068"/>
                <a:gd name="connsiteX20" fmla="*/ 652463 w 697707"/>
                <a:gd name="connsiteY20" fmla="*/ 869156 h 931068"/>
                <a:gd name="connsiteX21" fmla="*/ 671513 w 697707"/>
                <a:gd name="connsiteY21" fmla="*/ 888206 h 931068"/>
                <a:gd name="connsiteX22" fmla="*/ 697707 w 697707"/>
                <a:gd name="connsiteY22" fmla="*/ 897730 h 931068"/>
                <a:gd name="connsiteX23" fmla="*/ 692945 w 697707"/>
                <a:gd name="connsiteY23" fmla="*/ 931068 h 931068"/>
                <a:gd name="connsiteX0" fmla="*/ 0 w 754063"/>
                <a:gd name="connsiteY0" fmla="*/ 2381 h 931068"/>
                <a:gd name="connsiteX1" fmla="*/ 145257 w 754063"/>
                <a:gd name="connsiteY1" fmla="*/ 0 h 931068"/>
                <a:gd name="connsiteX2" fmla="*/ 152375 w 754063"/>
                <a:gd name="connsiteY2" fmla="*/ 26210 h 931068"/>
                <a:gd name="connsiteX3" fmla="*/ 531019 w 754063"/>
                <a:gd name="connsiteY3" fmla="*/ 30956 h 931068"/>
                <a:gd name="connsiteX4" fmla="*/ 528638 w 754063"/>
                <a:gd name="connsiteY4" fmla="*/ 88107 h 931068"/>
                <a:gd name="connsiteX5" fmla="*/ 592931 w 754063"/>
                <a:gd name="connsiteY5" fmla="*/ 100011 h 931068"/>
                <a:gd name="connsiteX6" fmla="*/ 607218 w 754063"/>
                <a:gd name="connsiteY6" fmla="*/ 121444 h 931068"/>
                <a:gd name="connsiteX7" fmla="*/ 695326 w 754063"/>
                <a:gd name="connsiteY7" fmla="*/ 123825 h 931068"/>
                <a:gd name="connsiteX8" fmla="*/ 309563 w 754063"/>
                <a:gd name="connsiteY8" fmla="*/ 466725 h 931068"/>
                <a:gd name="connsiteX9" fmla="*/ 347663 w 754063"/>
                <a:gd name="connsiteY9" fmla="*/ 469106 h 931068"/>
                <a:gd name="connsiteX10" fmla="*/ 345282 w 754063"/>
                <a:gd name="connsiteY10" fmla="*/ 526257 h 931068"/>
                <a:gd name="connsiteX11" fmla="*/ 454819 w 754063"/>
                <a:gd name="connsiteY11" fmla="*/ 521494 h 931068"/>
                <a:gd name="connsiteX12" fmla="*/ 461963 w 754063"/>
                <a:gd name="connsiteY12" fmla="*/ 557212 h 931068"/>
                <a:gd name="connsiteX13" fmla="*/ 531020 w 754063"/>
                <a:gd name="connsiteY13" fmla="*/ 554831 h 931068"/>
                <a:gd name="connsiteX14" fmla="*/ 523875 w 754063"/>
                <a:gd name="connsiteY14" fmla="*/ 592931 h 931068"/>
                <a:gd name="connsiteX15" fmla="*/ 602456 w 754063"/>
                <a:gd name="connsiteY15" fmla="*/ 588168 h 931068"/>
                <a:gd name="connsiteX16" fmla="*/ 600076 w 754063"/>
                <a:gd name="connsiteY16" fmla="*/ 771525 h 931068"/>
                <a:gd name="connsiteX17" fmla="*/ 626269 w 754063"/>
                <a:gd name="connsiteY17" fmla="*/ 771526 h 931068"/>
                <a:gd name="connsiteX18" fmla="*/ 626269 w 754063"/>
                <a:gd name="connsiteY18" fmla="*/ 809625 h 931068"/>
                <a:gd name="connsiteX19" fmla="*/ 650080 w 754063"/>
                <a:gd name="connsiteY19" fmla="*/ 812005 h 931068"/>
                <a:gd name="connsiteX20" fmla="*/ 652463 w 754063"/>
                <a:gd name="connsiteY20" fmla="*/ 869156 h 931068"/>
                <a:gd name="connsiteX21" fmla="*/ 671513 w 754063"/>
                <a:gd name="connsiteY21" fmla="*/ 888206 h 931068"/>
                <a:gd name="connsiteX22" fmla="*/ 697707 w 754063"/>
                <a:gd name="connsiteY22" fmla="*/ 897730 h 931068"/>
                <a:gd name="connsiteX23" fmla="*/ 692945 w 754063"/>
                <a:gd name="connsiteY23" fmla="*/ 931068 h 931068"/>
                <a:gd name="connsiteX0" fmla="*/ 0 w 697707"/>
                <a:gd name="connsiteY0" fmla="*/ 2381 h 931068"/>
                <a:gd name="connsiteX1" fmla="*/ 145257 w 697707"/>
                <a:gd name="connsiteY1" fmla="*/ 0 h 931068"/>
                <a:gd name="connsiteX2" fmla="*/ 152375 w 697707"/>
                <a:gd name="connsiteY2" fmla="*/ 26210 h 931068"/>
                <a:gd name="connsiteX3" fmla="*/ 531019 w 697707"/>
                <a:gd name="connsiteY3" fmla="*/ 30956 h 931068"/>
                <a:gd name="connsiteX4" fmla="*/ 528638 w 697707"/>
                <a:gd name="connsiteY4" fmla="*/ 88107 h 931068"/>
                <a:gd name="connsiteX5" fmla="*/ 592931 w 697707"/>
                <a:gd name="connsiteY5" fmla="*/ 100011 h 931068"/>
                <a:gd name="connsiteX6" fmla="*/ 607218 w 697707"/>
                <a:gd name="connsiteY6" fmla="*/ 121444 h 931068"/>
                <a:gd name="connsiteX7" fmla="*/ 695326 w 697707"/>
                <a:gd name="connsiteY7" fmla="*/ 123825 h 931068"/>
                <a:gd name="connsiteX8" fmla="*/ 309563 w 697707"/>
                <a:gd name="connsiteY8" fmla="*/ 466725 h 931068"/>
                <a:gd name="connsiteX9" fmla="*/ 347663 w 697707"/>
                <a:gd name="connsiteY9" fmla="*/ 469106 h 931068"/>
                <a:gd name="connsiteX10" fmla="*/ 345282 w 697707"/>
                <a:gd name="connsiteY10" fmla="*/ 526257 h 931068"/>
                <a:gd name="connsiteX11" fmla="*/ 454819 w 697707"/>
                <a:gd name="connsiteY11" fmla="*/ 521494 h 931068"/>
                <a:gd name="connsiteX12" fmla="*/ 461963 w 697707"/>
                <a:gd name="connsiteY12" fmla="*/ 557212 h 931068"/>
                <a:gd name="connsiteX13" fmla="*/ 531020 w 697707"/>
                <a:gd name="connsiteY13" fmla="*/ 554831 h 931068"/>
                <a:gd name="connsiteX14" fmla="*/ 523875 w 697707"/>
                <a:gd name="connsiteY14" fmla="*/ 592931 h 931068"/>
                <a:gd name="connsiteX15" fmla="*/ 602456 w 697707"/>
                <a:gd name="connsiteY15" fmla="*/ 588168 h 931068"/>
                <a:gd name="connsiteX16" fmla="*/ 600076 w 697707"/>
                <a:gd name="connsiteY16" fmla="*/ 771525 h 931068"/>
                <a:gd name="connsiteX17" fmla="*/ 626269 w 697707"/>
                <a:gd name="connsiteY17" fmla="*/ 771526 h 931068"/>
                <a:gd name="connsiteX18" fmla="*/ 626269 w 697707"/>
                <a:gd name="connsiteY18" fmla="*/ 809625 h 931068"/>
                <a:gd name="connsiteX19" fmla="*/ 650080 w 697707"/>
                <a:gd name="connsiteY19" fmla="*/ 812005 h 931068"/>
                <a:gd name="connsiteX20" fmla="*/ 652463 w 697707"/>
                <a:gd name="connsiteY20" fmla="*/ 869156 h 931068"/>
                <a:gd name="connsiteX21" fmla="*/ 671513 w 697707"/>
                <a:gd name="connsiteY21" fmla="*/ 888206 h 931068"/>
                <a:gd name="connsiteX22" fmla="*/ 697707 w 697707"/>
                <a:gd name="connsiteY22" fmla="*/ 897730 h 931068"/>
                <a:gd name="connsiteX23" fmla="*/ 692945 w 697707"/>
                <a:gd name="connsiteY23" fmla="*/ 931068 h 931068"/>
                <a:gd name="connsiteX0" fmla="*/ 0 w 697707"/>
                <a:gd name="connsiteY0" fmla="*/ 2381 h 931068"/>
                <a:gd name="connsiteX1" fmla="*/ 145257 w 697707"/>
                <a:gd name="connsiteY1" fmla="*/ 0 h 931068"/>
                <a:gd name="connsiteX2" fmla="*/ 152375 w 697707"/>
                <a:gd name="connsiteY2" fmla="*/ 26210 h 931068"/>
                <a:gd name="connsiteX3" fmla="*/ 531019 w 697707"/>
                <a:gd name="connsiteY3" fmla="*/ 30956 h 931068"/>
                <a:gd name="connsiteX4" fmla="*/ 528638 w 697707"/>
                <a:gd name="connsiteY4" fmla="*/ 88107 h 931068"/>
                <a:gd name="connsiteX5" fmla="*/ 592931 w 697707"/>
                <a:gd name="connsiteY5" fmla="*/ 100011 h 931068"/>
                <a:gd name="connsiteX6" fmla="*/ 607218 w 697707"/>
                <a:gd name="connsiteY6" fmla="*/ 121444 h 931068"/>
                <a:gd name="connsiteX7" fmla="*/ 695326 w 697707"/>
                <a:gd name="connsiteY7" fmla="*/ 123825 h 931068"/>
                <a:gd name="connsiteX8" fmla="*/ 309563 w 697707"/>
                <a:gd name="connsiteY8" fmla="*/ 466725 h 931068"/>
                <a:gd name="connsiteX9" fmla="*/ 347663 w 697707"/>
                <a:gd name="connsiteY9" fmla="*/ 469106 h 931068"/>
                <a:gd name="connsiteX10" fmla="*/ 345282 w 697707"/>
                <a:gd name="connsiteY10" fmla="*/ 526257 h 931068"/>
                <a:gd name="connsiteX11" fmla="*/ 454819 w 697707"/>
                <a:gd name="connsiteY11" fmla="*/ 521494 h 931068"/>
                <a:gd name="connsiteX12" fmla="*/ 461963 w 697707"/>
                <a:gd name="connsiteY12" fmla="*/ 557212 h 931068"/>
                <a:gd name="connsiteX13" fmla="*/ 531020 w 697707"/>
                <a:gd name="connsiteY13" fmla="*/ 554831 h 931068"/>
                <a:gd name="connsiteX14" fmla="*/ 523875 w 697707"/>
                <a:gd name="connsiteY14" fmla="*/ 592931 h 931068"/>
                <a:gd name="connsiteX15" fmla="*/ 602456 w 697707"/>
                <a:gd name="connsiteY15" fmla="*/ 588168 h 931068"/>
                <a:gd name="connsiteX16" fmla="*/ 600076 w 697707"/>
                <a:gd name="connsiteY16" fmla="*/ 771525 h 931068"/>
                <a:gd name="connsiteX17" fmla="*/ 626269 w 697707"/>
                <a:gd name="connsiteY17" fmla="*/ 771526 h 931068"/>
                <a:gd name="connsiteX18" fmla="*/ 626269 w 697707"/>
                <a:gd name="connsiteY18" fmla="*/ 809625 h 931068"/>
                <a:gd name="connsiteX19" fmla="*/ 650080 w 697707"/>
                <a:gd name="connsiteY19" fmla="*/ 812005 h 931068"/>
                <a:gd name="connsiteX20" fmla="*/ 652463 w 697707"/>
                <a:gd name="connsiteY20" fmla="*/ 869156 h 931068"/>
                <a:gd name="connsiteX21" fmla="*/ 671513 w 697707"/>
                <a:gd name="connsiteY21" fmla="*/ 888206 h 931068"/>
                <a:gd name="connsiteX22" fmla="*/ 697707 w 697707"/>
                <a:gd name="connsiteY22" fmla="*/ 897730 h 931068"/>
                <a:gd name="connsiteX23" fmla="*/ 692945 w 697707"/>
                <a:gd name="connsiteY23" fmla="*/ 931068 h 931068"/>
                <a:gd name="connsiteX0" fmla="*/ 0 w 762000"/>
                <a:gd name="connsiteY0" fmla="*/ 2381 h 931068"/>
                <a:gd name="connsiteX1" fmla="*/ 145257 w 762000"/>
                <a:gd name="connsiteY1" fmla="*/ 0 h 931068"/>
                <a:gd name="connsiteX2" fmla="*/ 152375 w 762000"/>
                <a:gd name="connsiteY2" fmla="*/ 26210 h 931068"/>
                <a:gd name="connsiteX3" fmla="*/ 531019 w 762000"/>
                <a:gd name="connsiteY3" fmla="*/ 30956 h 931068"/>
                <a:gd name="connsiteX4" fmla="*/ 528638 w 762000"/>
                <a:gd name="connsiteY4" fmla="*/ 88107 h 931068"/>
                <a:gd name="connsiteX5" fmla="*/ 592931 w 762000"/>
                <a:gd name="connsiteY5" fmla="*/ 100011 h 931068"/>
                <a:gd name="connsiteX6" fmla="*/ 607218 w 762000"/>
                <a:gd name="connsiteY6" fmla="*/ 121444 h 931068"/>
                <a:gd name="connsiteX7" fmla="*/ 695326 w 762000"/>
                <a:gd name="connsiteY7" fmla="*/ 123825 h 931068"/>
                <a:gd name="connsiteX8" fmla="*/ 762000 w 762000"/>
                <a:gd name="connsiteY8" fmla="*/ 214313 h 931068"/>
                <a:gd name="connsiteX9" fmla="*/ 347663 w 762000"/>
                <a:gd name="connsiteY9" fmla="*/ 469106 h 931068"/>
                <a:gd name="connsiteX10" fmla="*/ 345282 w 762000"/>
                <a:gd name="connsiteY10" fmla="*/ 526257 h 931068"/>
                <a:gd name="connsiteX11" fmla="*/ 454819 w 762000"/>
                <a:gd name="connsiteY11" fmla="*/ 521494 h 931068"/>
                <a:gd name="connsiteX12" fmla="*/ 461963 w 762000"/>
                <a:gd name="connsiteY12" fmla="*/ 557212 h 931068"/>
                <a:gd name="connsiteX13" fmla="*/ 531020 w 762000"/>
                <a:gd name="connsiteY13" fmla="*/ 554831 h 931068"/>
                <a:gd name="connsiteX14" fmla="*/ 523875 w 762000"/>
                <a:gd name="connsiteY14" fmla="*/ 592931 h 931068"/>
                <a:gd name="connsiteX15" fmla="*/ 602456 w 762000"/>
                <a:gd name="connsiteY15" fmla="*/ 588168 h 931068"/>
                <a:gd name="connsiteX16" fmla="*/ 600076 w 762000"/>
                <a:gd name="connsiteY16" fmla="*/ 771525 h 931068"/>
                <a:gd name="connsiteX17" fmla="*/ 626269 w 762000"/>
                <a:gd name="connsiteY17" fmla="*/ 771526 h 931068"/>
                <a:gd name="connsiteX18" fmla="*/ 626269 w 762000"/>
                <a:gd name="connsiteY18" fmla="*/ 809625 h 931068"/>
                <a:gd name="connsiteX19" fmla="*/ 650080 w 762000"/>
                <a:gd name="connsiteY19" fmla="*/ 812005 h 931068"/>
                <a:gd name="connsiteX20" fmla="*/ 652463 w 762000"/>
                <a:gd name="connsiteY20" fmla="*/ 869156 h 931068"/>
                <a:gd name="connsiteX21" fmla="*/ 671513 w 762000"/>
                <a:gd name="connsiteY21" fmla="*/ 888206 h 931068"/>
                <a:gd name="connsiteX22" fmla="*/ 697707 w 762000"/>
                <a:gd name="connsiteY22" fmla="*/ 897730 h 931068"/>
                <a:gd name="connsiteX23" fmla="*/ 692945 w 762000"/>
                <a:gd name="connsiteY23" fmla="*/ 931068 h 931068"/>
                <a:gd name="connsiteX0" fmla="*/ 0 w 797719"/>
                <a:gd name="connsiteY0" fmla="*/ 2381 h 931068"/>
                <a:gd name="connsiteX1" fmla="*/ 145257 w 797719"/>
                <a:gd name="connsiteY1" fmla="*/ 0 h 931068"/>
                <a:gd name="connsiteX2" fmla="*/ 152375 w 797719"/>
                <a:gd name="connsiteY2" fmla="*/ 26210 h 931068"/>
                <a:gd name="connsiteX3" fmla="*/ 531019 w 797719"/>
                <a:gd name="connsiteY3" fmla="*/ 30956 h 931068"/>
                <a:gd name="connsiteX4" fmla="*/ 528638 w 797719"/>
                <a:gd name="connsiteY4" fmla="*/ 88107 h 931068"/>
                <a:gd name="connsiteX5" fmla="*/ 592931 w 797719"/>
                <a:gd name="connsiteY5" fmla="*/ 100011 h 931068"/>
                <a:gd name="connsiteX6" fmla="*/ 607218 w 797719"/>
                <a:gd name="connsiteY6" fmla="*/ 121444 h 931068"/>
                <a:gd name="connsiteX7" fmla="*/ 695326 w 797719"/>
                <a:gd name="connsiteY7" fmla="*/ 123825 h 931068"/>
                <a:gd name="connsiteX8" fmla="*/ 762000 w 797719"/>
                <a:gd name="connsiteY8" fmla="*/ 214313 h 931068"/>
                <a:gd name="connsiteX9" fmla="*/ 797719 w 797719"/>
                <a:gd name="connsiteY9" fmla="*/ 330994 h 931068"/>
                <a:gd name="connsiteX10" fmla="*/ 345282 w 797719"/>
                <a:gd name="connsiteY10" fmla="*/ 526257 h 931068"/>
                <a:gd name="connsiteX11" fmla="*/ 454819 w 797719"/>
                <a:gd name="connsiteY11" fmla="*/ 521494 h 931068"/>
                <a:gd name="connsiteX12" fmla="*/ 461963 w 797719"/>
                <a:gd name="connsiteY12" fmla="*/ 557212 h 931068"/>
                <a:gd name="connsiteX13" fmla="*/ 531020 w 797719"/>
                <a:gd name="connsiteY13" fmla="*/ 554831 h 931068"/>
                <a:gd name="connsiteX14" fmla="*/ 523875 w 797719"/>
                <a:gd name="connsiteY14" fmla="*/ 592931 h 931068"/>
                <a:gd name="connsiteX15" fmla="*/ 602456 w 797719"/>
                <a:gd name="connsiteY15" fmla="*/ 588168 h 931068"/>
                <a:gd name="connsiteX16" fmla="*/ 600076 w 797719"/>
                <a:gd name="connsiteY16" fmla="*/ 771525 h 931068"/>
                <a:gd name="connsiteX17" fmla="*/ 626269 w 797719"/>
                <a:gd name="connsiteY17" fmla="*/ 771526 h 931068"/>
                <a:gd name="connsiteX18" fmla="*/ 626269 w 797719"/>
                <a:gd name="connsiteY18" fmla="*/ 809625 h 931068"/>
                <a:gd name="connsiteX19" fmla="*/ 650080 w 797719"/>
                <a:gd name="connsiteY19" fmla="*/ 812005 h 931068"/>
                <a:gd name="connsiteX20" fmla="*/ 652463 w 797719"/>
                <a:gd name="connsiteY20" fmla="*/ 869156 h 931068"/>
                <a:gd name="connsiteX21" fmla="*/ 671513 w 797719"/>
                <a:gd name="connsiteY21" fmla="*/ 888206 h 931068"/>
                <a:gd name="connsiteX22" fmla="*/ 697707 w 797719"/>
                <a:gd name="connsiteY22" fmla="*/ 897730 h 931068"/>
                <a:gd name="connsiteX23" fmla="*/ 692945 w 797719"/>
                <a:gd name="connsiteY23" fmla="*/ 931068 h 931068"/>
                <a:gd name="connsiteX0" fmla="*/ 0 w 805657"/>
                <a:gd name="connsiteY0" fmla="*/ 2381 h 931068"/>
                <a:gd name="connsiteX1" fmla="*/ 145257 w 805657"/>
                <a:gd name="connsiteY1" fmla="*/ 0 h 931068"/>
                <a:gd name="connsiteX2" fmla="*/ 152375 w 805657"/>
                <a:gd name="connsiteY2" fmla="*/ 26210 h 931068"/>
                <a:gd name="connsiteX3" fmla="*/ 531019 w 805657"/>
                <a:gd name="connsiteY3" fmla="*/ 30956 h 931068"/>
                <a:gd name="connsiteX4" fmla="*/ 528638 w 805657"/>
                <a:gd name="connsiteY4" fmla="*/ 88107 h 931068"/>
                <a:gd name="connsiteX5" fmla="*/ 592931 w 805657"/>
                <a:gd name="connsiteY5" fmla="*/ 100011 h 931068"/>
                <a:gd name="connsiteX6" fmla="*/ 607218 w 805657"/>
                <a:gd name="connsiteY6" fmla="*/ 121444 h 931068"/>
                <a:gd name="connsiteX7" fmla="*/ 695326 w 805657"/>
                <a:gd name="connsiteY7" fmla="*/ 123825 h 931068"/>
                <a:gd name="connsiteX8" fmla="*/ 762000 w 805657"/>
                <a:gd name="connsiteY8" fmla="*/ 214313 h 931068"/>
                <a:gd name="connsiteX9" fmla="*/ 797719 w 805657"/>
                <a:gd name="connsiteY9" fmla="*/ 330994 h 931068"/>
                <a:gd name="connsiteX10" fmla="*/ 804863 w 805657"/>
                <a:gd name="connsiteY10" fmla="*/ 433389 h 931068"/>
                <a:gd name="connsiteX11" fmla="*/ 454819 w 805657"/>
                <a:gd name="connsiteY11" fmla="*/ 521494 h 931068"/>
                <a:gd name="connsiteX12" fmla="*/ 461963 w 805657"/>
                <a:gd name="connsiteY12" fmla="*/ 557212 h 931068"/>
                <a:gd name="connsiteX13" fmla="*/ 531020 w 805657"/>
                <a:gd name="connsiteY13" fmla="*/ 554831 h 931068"/>
                <a:gd name="connsiteX14" fmla="*/ 523875 w 805657"/>
                <a:gd name="connsiteY14" fmla="*/ 592931 h 931068"/>
                <a:gd name="connsiteX15" fmla="*/ 602456 w 805657"/>
                <a:gd name="connsiteY15" fmla="*/ 588168 h 931068"/>
                <a:gd name="connsiteX16" fmla="*/ 600076 w 805657"/>
                <a:gd name="connsiteY16" fmla="*/ 771525 h 931068"/>
                <a:gd name="connsiteX17" fmla="*/ 626269 w 805657"/>
                <a:gd name="connsiteY17" fmla="*/ 771526 h 931068"/>
                <a:gd name="connsiteX18" fmla="*/ 626269 w 805657"/>
                <a:gd name="connsiteY18" fmla="*/ 809625 h 931068"/>
                <a:gd name="connsiteX19" fmla="*/ 650080 w 805657"/>
                <a:gd name="connsiteY19" fmla="*/ 812005 h 931068"/>
                <a:gd name="connsiteX20" fmla="*/ 652463 w 805657"/>
                <a:gd name="connsiteY20" fmla="*/ 869156 h 931068"/>
                <a:gd name="connsiteX21" fmla="*/ 671513 w 805657"/>
                <a:gd name="connsiteY21" fmla="*/ 888206 h 931068"/>
                <a:gd name="connsiteX22" fmla="*/ 697707 w 805657"/>
                <a:gd name="connsiteY22" fmla="*/ 897730 h 931068"/>
                <a:gd name="connsiteX23" fmla="*/ 692945 w 805657"/>
                <a:gd name="connsiteY23" fmla="*/ 931068 h 931068"/>
                <a:gd name="connsiteX0" fmla="*/ 0 w 883444"/>
                <a:gd name="connsiteY0" fmla="*/ 2381 h 931068"/>
                <a:gd name="connsiteX1" fmla="*/ 145257 w 883444"/>
                <a:gd name="connsiteY1" fmla="*/ 0 h 931068"/>
                <a:gd name="connsiteX2" fmla="*/ 152375 w 883444"/>
                <a:gd name="connsiteY2" fmla="*/ 26210 h 931068"/>
                <a:gd name="connsiteX3" fmla="*/ 531019 w 883444"/>
                <a:gd name="connsiteY3" fmla="*/ 30956 h 931068"/>
                <a:gd name="connsiteX4" fmla="*/ 528638 w 883444"/>
                <a:gd name="connsiteY4" fmla="*/ 88107 h 931068"/>
                <a:gd name="connsiteX5" fmla="*/ 592931 w 883444"/>
                <a:gd name="connsiteY5" fmla="*/ 100011 h 931068"/>
                <a:gd name="connsiteX6" fmla="*/ 607218 w 883444"/>
                <a:gd name="connsiteY6" fmla="*/ 121444 h 931068"/>
                <a:gd name="connsiteX7" fmla="*/ 695326 w 883444"/>
                <a:gd name="connsiteY7" fmla="*/ 123825 h 931068"/>
                <a:gd name="connsiteX8" fmla="*/ 762000 w 883444"/>
                <a:gd name="connsiteY8" fmla="*/ 214313 h 931068"/>
                <a:gd name="connsiteX9" fmla="*/ 797719 w 883444"/>
                <a:gd name="connsiteY9" fmla="*/ 330994 h 931068"/>
                <a:gd name="connsiteX10" fmla="*/ 804863 w 883444"/>
                <a:gd name="connsiteY10" fmla="*/ 433389 h 931068"/>
                <a:gd name="connsiteX11" fmla="*/ 883444 w 883444"/>
                <a:gd name="connsiteY11" fmla="*/ 531019 h 931068"/>
                <a:gd name="connsiteX12" fmla="*/ 461963 w 883444"/>
                <a:gd name="connsiteY12" fmla="*/ 557212 h 931068"/>
                <a:gd name="connsiteX13" fmla="*/ 531020 w 883444"/>
                <a:gd name="connsiteY13" fmla="*/ 554831 h 931068"/>
                <a:gd name="connsiteX14" fmla="*/ 523875 w 883444"/>
                <a:gd name="connsiteY14" fmla="*/ 592931 h 931068"/>
                <a:gd name="connsiteX15" fmla="*/ 602456 w 883444"/>
                <a:gd name="connsiteY15" fmla="*/ 588168 h 931068"/>
                <a:gd name="connsiteX16" fmla="*/ 600076 w 883444"/>
                <a:gd name="connsiteY16" fmla="*/ 771525 h 931068"/>
                <a:gd name="connsiteX17" fmla="*/ 626269 w 883444"/>
                <a:gd name="connsiteY17" fmla="*/ 771526 h 931068"/>
                <a:gd name="connsiteX18" fmla="*/ 626269 w 883444"/>
                <a:gd name="connsiteY18" fmla="*/ 809625 h 931068"/>
                <a:gd name="connsiteX19" fmla="*/ 650080 w 883444"/>
                <a:gd name="connsiteY19" fmla="*/ 812005 h 931068"/>
                <a:gd name="connsiteX20" fmla="*/ 652463 w 883444"/>
                <a:gd name="connsiteY20" fmla="*/ 869156 h 931068"/>
                <a:gd name="connsiteX21" fmla="*/ 671513 w 883444"/>
                <a:gd name="connsiteY21" fmla="*/ 888206 h 931068"/>
                <a:gd name="connsiteX22" fmla="*/ 697707 w 883444"/>
                <a:gd name="connsiteY22" fmla="*/ 897730 h 931068"/>
                <a:gd name="connsiteX23" fmla="*/ 692945 w 883444"/>
                <a:gd name="connsiteY23" fmla="*/ 931068 h 931068"/>
                <a:gd name="connsiteX0" fmla="*/ 0 w 1169194"/>
                <a:gd name="connsiteY0" fmla="*/ 2381 h 931068"/>
                <a:gd name="connsiteX1" fmla="*/ 145257 w 1169194"/>
                <a:gd name="connsiteY1" fmla="*/ 0 h 931068"/>
                <a:gd name="connsiteX2" fmla="*/ 152375 w 1169194"/>
                <a:gd name="connsiteY2" fmla="*/ 26210 h 931068"/>
                <a:gd name="connsiteX3" fmla="*/ 531019 w 1169194"/>
                <a:gd name="connsiteY3" fmla="*/ 30956 h 931068"/>
                <a:gd name="connsiteX4" fmla="*/ 528638 w 1169194"/>
                <a:gd name="connsiteY4" fmla="*/ 88107 h 931068"/>
                <a:gd name="connsiteX5" fmla="*/ 592931 w 1169194"/>
                <a:gd name="connsiteY5" fmla="*/ 100011 h 931068"/>
                <a:gd name="connsiteX6" fmla="*/ 607218 w 1169194"/>
                <a:gd name="connsiteY6" fmla="*/ 121444 h 931068"/>
                <a:gd name="connsiteX7" fmla="*/ 695326 w 1169194"/>
                <a:gd name="connsiteY7" fmla="*/ 123825 h 931068"/>
                <a:gd name="connsiteX8" fmla="*/ 762000 w 1169194"/>
                <a:gd name="connsiteY8" fmla="*/ 214313 h 931068"/>
                <a:gd name="connsiteX9" fmla="*/ 797719 w 1169194"/>
                <a:gd name="connsiteY9" fmla="*/ 330994 h 931068"/>
                <a:gd name="connsiteX10" fmla="*/ 804863 w 1169194"/>
                <a:gd name="connsiteY10" fmla="*/ 433389 h 931068"/>
                <a:gd name="connsiteX11" fmla="*/ 883444 w 1169194"/>
                <a:gd name="connsiteY11" fmla="*/ 531019 h 931068"/>
                <a:gd name="connsiteX12" fmla="*/ 1169194 w 1169194"/>
                <a:gd name="connsiteY12" fmla="*/ 545306 h 931068"/>
                <a:gd name="connsiteX13" fmla="*/ 531020 w 1169194"/>
                <a:gd name="connsiteY13" fmla="*/ 554831 h 931068"/>
                <a:gd name="connsiteX14" fmla="*/ 523875 w 1169194"/>
                <a:gd name="connsiteY14" fmla="*/ 592931 h 931068"/>
                <a:gd name="connsiteX15" fmla="*/ 602456 w 1169194"/>
                <a:gd name="connsiteY15" fmla="*/ 588168 h 931068"/>
                <a:gd name="connsiteX16" fmla="*/ 600076 w 1169194"/>
                <a:gd name="connsiteY16" fmla="*/ 771525 h 931068"/>
                <a:gd name="connsiteX17" fmla="*/ 626269 w 1169194"/>
                <a:gd name="connsiteY17" fmla="*/ 771526 h 931068"/>
                <a:gd name="connsiteX18" fmla="*/ 626269 w 1169194"/>
                <a:gd name="connsiteY18" fmla="*/ 809625 h 931068"/>
                <a:gd name="connsiteX19" fmla="*/ 650080 w 1169194"/>
                <a:gd name="connsiteY19" fmla="*/ 812005 h 931068"/>
                <a:gd name="connsiteX20" fmla="*/ 652463 w 1169194"/>
                <a:gd name="connsiteY20" fmla="*/ 869156 h 931068"/>
                <a:gd name="connsiteX21" fmla="*/ 671513 w 1169194"/>
                <a:gd name="connsiteY21" fmla="*/ 888206 h 931068"/>
                <a:gd name="connsiteX22" fmla="*/ 697707 w 1169194"/>
                <a:gd name="connsiteY22" fmla="*/ 897730 h 931068"/>
                <a:gd name="connsiteX23" fmla="*/ 692945 w 1169194"/>
                <a:gd name="connsiteY23" fmla="*/ 931068 h 931068"/>
                <a:gd name="connsiteX0" fmla="*/ 0 w 1328739"/>
                <a:gd name="connsiteY0" fmla="*/ 2381 h 931068"/>
                <a:gd name="connsiteX1" fmla="*/ 145257 w 1328739"/>
                <a:gd name="connsiteY1" fmla="*/ 0 h 931068"/>
                <a:gd name="connsiteX2" fmla="*/ 152375 w 1328739"/>
                <a:gd name="connsiteY2" fmla="*/ 26210 h 931068"/>
                <a:gd name="connsiteX3" fmla="*/ 531019 w 1328739"/>
                <a:gd name="connsiteY3" fmla="*/ 30956 h 931068"/>
                <a:gd name="connsiteX4" fmla="*/ 528638 w 1328739"/>
                <a:gd name="connsiteY4" fmla="*/ 88107 h 931068"/>
                <a:gd name="connsiteX5" fmla="*/ 592931 w 1328739"/>
                <a:gd name="connsiteY5" fmla="*/ 100011 h 931068"/>
                <a:gd name="connsiteX6" fmla="*/ 607218 w 1328739"/>
                <a:gd name="connsiteY6" fmla="*/ 121444 h 931068"/>
                <a:gd name="connsiteX7" fmla="*/ 695326 w 1328739"/>
                <a:gd name="connsiteY7" fmla="*/ 123825 h 931068"/>
                <a:gd name="connsiteX8" fmla="*/ 762000 w 1328739"/>
                <a:gd name="connsiteY8" fmla="*/ 214313 h 931068"/>
                <a:gd name="connsiteX9" fmla="*/ 797719 w 1328739"/>
                <a:gd name="connsiteY9" fmla="*/ 330994 h 931068"/>
                <a:gd name="connsiteX10" fmla="*/ 804863 w 1328739"/>
                <a:gd name="connsiteY10" fmla="*/ 433389 h 931068"/>
                <a:gd name="connsiteX11" fmla="*/ 883444 w 1328739"/>
                <a:gd name="connsiteY11" fmla="*/ 531019 h 931068"/>
                <a:gd name="connsiteX12" fmla="*/ 1169194 w 1328739"/>
                <a:gd name="connsiteY12" fmla="*/ 545306 h 931068"/>
                <a:gd name="connsiteX13" fmla="*/ 1328739 w 1328739"/>
                <a:gd name="connsiteY13" fmla="*/ 578644 h 931068"/>
                <a:gd name="connsiteX14" fmla="*/ 523875 w 1328739"/>
                <a:gd name="connsiteY14" fmla="*/ 592931 h 931068"/>
                <a:gd name="connsiteX15" fmla="*/ 602456 w 1328739"/>
                <a:gd name="connsiteY15" fmla="*/ 588168 h 931068"/>
                <a:gd name="connsiteX16" fmla="*/ 600076 w 1328739"/>
                <a:gd name="connsiteY16" fmla="*/ 771525 h 931068"/>
                <a:gd name="connsiteX17" fmla="*/ 626269 w 1328739"/>
                <a:gd name="connsiteY17" fmla="*/ 771526 h 931068"/>
                <a:gd name="connsiteX18" fmla="*/ 626269 w 1328739"/>
                <a:gd name="connsiteY18" fmla="*/ 809625 h 931068"/>
                <a:gd name="connsiteX19" fmla="*/ 650080 w 1328739"/>
                <a:gd name="connsiteY19" fmla="*/ 812005 h 931068"/>
                <a:gd name="connsiteX20" fmla="*/ 652463 w 1328739"/>
                <a:gd name="connsiteY20" fmla="*/ 869156 h 931068"/>
                <a:gd name="connsiteX21" fmla="*/ 671513 w 1328739"/>
                <a:gd name="connsiteY21" fmla="*/ 888206 h 931068"/>
                <a:gd name="connsiteX22" fmla="*/ 697707 w 1328739"/>
                <a:gd name="connsiteY22" fmla="*/ 897730 h 931068"/>
                <a:gd name="connsiteX23" fmla="*/ 692945 w 1328739"/>
                <a:gd name="connsiteY23" fmla="*/ 931068 h 931068"/>
                <a:gd name="connsiteX0" fmla="*/ 0 w 1171577"/>
                <a:gd name="connsiteY0" fmla="*/ 2381 h 931068"/>
                <a:gd name="connsiteX1" fmla="*/ 145257 w 1171577"/>
                <a:gd name="connsiteY1" fmla="*/ 0 h 931068"/>
                <a:gd name="connsiteX2" fmla="*/ 152375 w 1171577"/>
                <a:gd name="connsiteY2" fmla="*/ 26210 h 931068"/>
                <a:gd name="connsiteX3" fmla="*/ 531019 w 1171577"/>
                <a:gd name="connsiteY3" fmla="*/ 30956 h 931068"/>
                <a:gd name="connsiteX4" fmla="*/ 528638 w 1171577"/>
                <a:gd name="connsiteY4" fmla="*/ 88107 h 931068"/>
                <a:gd name="connsiteX5" fmla="*/ 592931 w 1171577"/>
                <a:gd name="connsiteY5" fmla="*/ 100011 h 931068"/>
                <a:gd name="connsiteX6" fmla="*/ 607218 w 1171577"/>
                <a:gd name="connsiteY6" fmla="*/ 121444 h 931068"/>
                <a:gd name="connsiteX7" fmla="*/ 695326 w 1171577"/>
                <a:gd name="connsiteY7" fmla="*/ 123825 h 931068"/>
                <a:gd name="connsiteX8" fmla="*/ 762000 w 1171577"/>
                <a:gd name="connsiteY8" fmla="*/ 214313 h 931068"/>
                <a:gd name="connsiteX9" fmla="*/ 797719 w 1171577"/>
                <a:gd name="connsiteY9" fmla="*/ 330994 h 931068"/>
                <a:gd name="connsiteX10" fmla="*/ 804863 w 1171577"/>
                <a:gd name="connsiteY10" fmla="*/ 433389 h 931068"/>
                <a:gd name="connsiteX11" fmla="*/ 883444 w 1171577"/>
                <a:gd name="connsiteY11" fmla="*/ 531019 h 931068"/>
                <a:gd name="connsiteX12" fmla="*/ 1169194 w 1171577"/>
                <a:gd name="connsiteY12" fmla="*/ 545306 h 931068"/>
                <a:gd name="connsiteX13" fmla="*/ 1171577 w 1171577"/>
                <a:gd name="connsiteY13" fmla="*/ 569119 h 931068"/>
                <a:gd name="connsiteX14" fmla="*/ 523875 w 1171577"/>
                <a:gd name="connsiteY14" fmla="*/ 592931 h 931068"/>
                <a:gd name="connsiteX15" fmla="*/ 602456 w 1171577"/>
                <a:gd name="connsiteY15" fmla="*/ 588168 h 931068"/>
                <a:gd name="connsiteX16" fmla="*/ 600076 w 1171577"/>
                <a:gd name="connsiteY16" fmla="*/ 771525 h 931068"/>
                <a:gd name="connsiteX17" fmla="*/ 626269 w 1171577"/>
                <a:gd name="connsiteY17" fmla="*/ 771526 h 931068"/>
                <a:gd name="connsiteX18" fmla="*/ 626269 w 1171577"/>
                <a:gd name="connsiteY18" fmla="*/ 809625 h 931068"/>
                <a:gd name="connsiteX19" fmla="*/ 650080 w 1171577"/>
                <a:gd name="connsiteY19" fmla="*/ 812005 h 931068"/>
                <a:gd name="connsiteX20" fmla="*/ 652463 w 1171577"/>
                <a:gd name="connsiteY20" fmla="*/ 869156 h 931068"/>
                <a:gd name="connsiteX21" fmla="*/ 671513 w 1171577"/>
                <a:gd name="connsiteY21" fmla="*/ 888206 h 931068"/>
                <a:gd name="connsiteX22" fmla="*/ 697707 w 1171577"/>
                <a:gd name="connsiteY22" fmla="*/ 897730 h 931068"/>
                <a:gd name="connsiteX23" fmla="*/ 692945 w 1171577"/>
                <a:gd name="connsiteY23" fmla="*/ 931068 h 931068"/>
                <a:gd name="connsiteX0" fmla="*/ 0 w 1335882"/>
                <a:gd name="connsiteY0" fmla="*/ 2381 h 931068"/>
                <a:gd name="connsiteX1" fmla="*/ 145257 w 1335882"/>
                <a:gd name="connsiteY1" fmla="*/ 0 h 931068"/>
                <a:gd name="connsiteX2" fmla="*/ 152375 w 1335882"/>
                <a:gd name="connsiteY2" fmla="*/ 26210 h 931068"/>
                <a:gd name="connsiteX3" fmla="*/ 531019 w 1335882"/>
                <a:gd name="connsiteY3" fmla="*/ 30956 h 931068"/>
                <a:gd name="connsiteX4" fmla="*/ 528638 w 1335882"/>
                <a:gd name="connsiteY4" fmla="*/ 88107 h 931068"/>
                <a:gd name="connsiteX5" fmla="*/ 592931 w 1335882"/>
                <a:gd name="connsiteY5" fmla="*/ 100011 h 931068"/>
                <a:gd name="connsiteX6" fmla="*/ 607218 w 1335882"/>
                <a:gd name="connsiteY6" fmla="*/ 121444 h 931068"/>
                <a:gd name="connsiteX7" fmla="*/ 695326 w 1335882"/>
                <a:gd name="connsiteY7" fmla="*/ 123825 h 931068"/>
                <a:gd name="connsiteX8" fmla="*/ 762000 w 1335882"/>
                <a:gd name="connsiteY8" fmla="*/ 214313 h 931068"/>
                <a:gd name="connsiteX9" fmla="*/ 797719 w 1335882"/>
                <a:gd name="connsiteY9" fmla="*/ 330994 h 931068"/>
                <a:gd name="connsiteX10" fmla="*/ 804863 w 1335882"/>
                <a:gd name="connsiteY10" fmla="*/ 433389 h 931068"/>
                <a:gd name="connsiteX11" fmla="*/ 883444 w 1335882"/>
                <a:gd name="connsiteY11" fmla="*/ 531019 h 931068"/>
                <a:gd name="connsiteX12" fmla="*/ 1169194 w 1335882"/>
                <a:gd name="connsiteY12" fmla="*/ 545306 h 931068"/>
                <a:gd name="connsiteX13" fmla="*/ 1171577 w 1335882"/>
                <a:gd name="connsiteY13" fmla="*/ 569119 h 931068"/>
                <a:gd name="connsiteX14" fmla="*/ 1335882 w 1335882"/>
                <a:gd name="connsiteY14" fmla="*/ 578643 h 931068"/>
                <a:gd name="connsiteX15" fmla="*/ 602456 w 1335882"/>
                <a:gd name="connsiteY15" fmla="*/ 588168 h 931068"/>
                <a:gd name="connsiteX16" fmla="*/ 600076 w 1335882"/>
                <a:gd name="connsiteY16" fmla="*/ 771525 h 931068"/>
                <a:gd name="connsiteX17" fmla="*/ 626269 w 1335882"/>
                <a:gd name="connsiteY17" fmla="*/ 771526 h 931068"/>
                <a:gd name="connsiteX18" fmla="*/ 626269 w 1335882"/>
                <a:gd name="connsiteY18" fmla="*/ 809625 h 931068"/>
                <a:gd name="connsiteX19" fmla="*/ 650080 w 1335882"/>
                <a:gd name="connsiteY19" fmla="*/ 812005 h 931068"/>
                <a:gd name="connsiteX20" fmla="*/ 652463 w 1335882"/>
                <a:gd name="connsiteY20" fmla="*/ 869156 h 931068"/>
                <a:gd name="connsiteX21" fmla="*/ 671513 w 1335882"/>
                <a:gd name="connsiteY21" fmla="*/ 888206 h 931068"/>
                <a:gd name="connsiteX22" fmla="*/ 697707 w 1335882"/>
                <a:gd name="connsiteY22" fmla="*/ 897730 h 931068"/>
                <a:gd name="connsiteX23" fmla="*/ 692945 w 1335882"/>
                <a:gd name="connsiteY23" fmla="*/ 931068 h 931068"/>
                <a:gd name="connsiteX0" fmla="*/ 0 w 1338262"/>
                <a:gd name="connsiteY0" fmla="*/ 2381 h 931068"/>
                <a:gd name="connsiteX1" fmla="*/ 145257 w 1338262"/>
                <a:gd name="connsiteY1" fmla="*/ 0 h 931068"/>
                <a:gd name="connsiteX2" fmla="*/ 152375 w 1338262"/>
                <a:gd name="connsiteY2" fmla="*/ 26210 h 931068"/>
                <a:gd name="connsiteX3" fmla="*/ 531019 w 1338262"/>
                <a:gd name="connsiteY3" fmla="*/ 30956 h 931068"/>
                <a:gd name="connsiteX4" fmla="*/ 528638 w 1338262"/>
                <a:gd name="connsiteY4" fmla="*/ 88107 h 931068"/>
                <a:gd name="connsiteX5" fmla="*/ 592931 w 1338262"/>
                <a:gd name="connsiteY5" fmla="*/ 100011 h 931068"/>
                <a:gd name="connsiteX6" fmla="*/ 607218 w 1338262"/>
                <a:gd name="connsiteY6" fmla="*/ 121444 h 931068"/>
                <a:gd name="connsiteX7" fmla="*/ 695326 w 1338262"/>
                <a:gd name="connsiteY7" fmla="*/ 123825 h 931068"/>
                <a:gd name="connsiteX8" fmla="*/ 762000 w 1338262"/>
                <a:gd name="connsiteY8" fmla="*/ 214313 h 931068"/>
                <a:gd name="connsiteX9" fmla="*/ 797719 w 1338262"/>
                <a:gd name="connsiteY9" fmla="*/ 330994 h 931068"/>
                <a:gd name="connsiteX10" fmla="*/ 804863 w 1338262"/>
                <a:gd name="connsiteY10" fmla="*/ 433389 h 931068"/>
                <a:gd name="connsiteX11" fmla="*/ 883444 w 1338262"/>
                <a:gd name="connsiteY11" fmla="*/ 531019 h 931068"/>
                <a:gd name="connsiteX12" fmla="*/ 1169194 w 1338262"/>
                <a:gd name="connsiteY12" fmla="*/ 545306 h 931068"/>
                <a:gd name="connsiteX13" fmla="*/ 1171577 w 1338262"/>
                <a:gd name="connsiteY13" fmla="*/ 569119 h 931068"/>
                <a:gd name="connsiteX14" fmla="*/ 1335882 w 1338262"/>
                <a:gd name="connsiteY14" fmla="*/ 578643 h 931068"/>
                <a:gd name="connsiteX15" fmla="*/ 1338262 w 1338262"/>
                <a:gd name="connsiteY15" fmla="*/ 602455 h 931068"/>
                <a:gd name="connsiteX16" fmla="*/ 600076 w 1338262"/>
                <a:gd name="connsiteY16" fmla="*/ 771525 h 931068"/>
                <a:gd name="connsiteX17" fmla="*/ 626269 w 1338262"/>
                <a:gd name="connsiteY17" fmla="*/ 771526 h 931068"/>
                <a:gd name="connsiteX18" fmla="*/ 626269 w 1338262"/>
                <a:gd name="connsiteY18" fmla="*/ 809625 h 931068"/>
                <a:gd name="connsiteX19" fmla="*/ 650080 w 1338262"/>
                <a:gd name="connsiteY19" fmla="*/ 812005 h 931068"/>
                <a:gd name="connsiteX20" fmla="*/ 652463 w 1338262"/>
                <a:gd name="connsiteY20" fmla="*/ 869156 h 931068"/>
                <a:gd name="connsiteX21" fmla="*/ 671513 w 1338262"/>
                <a:gd name="connsiteY21" fmla="*/ 888206 h 931068"/>
                <a:gd name="connsiteX22" fmla="*/ 697707 w 1338262"/>
                <a:gd name="connsiteY22" fmla="*/ 897730 h 931068"/>
                <a:gd name="connsiteX23" fmla="*/ 692945 w 1338262"/>
                <a:gd name="connsiteY23" fmla="*/ 931068 h 931068"/>
                <a:gd name="connsiteX0" fmla="*/ 0 w 1520031"/>
                <a:gd name="connsiteY0" fmla="*/ 2381 h 931068"/>
                <a:gd name="connsiteX1" fmla="*/ 145257 w 1520031"/>
                <a:gd name="connsiteY1" fmla="*/ 0 h 931068"/>
                <a:gd name="connsiteX2" fmla="*/ 152375 w 1520031"/>
                <a:gd name="connsiteY2" fmla="*/ 26210 h 931068"/>
                <a:gd name="connsiteX3" fmla="*/ 531019 w 1520031"/>
                <a:gd name="connsiteY3" fmla="*/ 30956 h 931068"/>
                <a:gd name="connsiteX4" fmla="*/ 528638 w 1520031"/>
                <a:gd name="connsiteY4" fmla="*/ 88107 h 931068"/>
                <a:gd name="connsiteX5" fmla="*/ 592931 w 1520031"/>
                <a:gd name="connsiteY5" fmla="*/ 100011 h 931068"/>
                <a:gd name="connsiteX6" fmla="*/ 607218 w 1520031"/>
                <a:gd name="connsiteY6" fmla="*/ 121444 h 931068"/>
                <a:gd name="connsiteX7" fmla="*/ 695326 w 1520031"/>
                <a:gd name="connsiteY7" fmla="*/ 123825 h 931068"/>
                <a:gd name="connsiteX8" fmla="*/ 762000 w 1520031"/>
                <a:gd name="connsiteY8" fmla="*/ 214313 h 931068"/>
                <a:gd name="connsiteX9" fmla="*/ 797719 w 1520031"/>
                <a:gd name="connsiteY9" fmla="*/ 330994 h 931068"/>
                <a:gd name="connsiteX10" fmla="*/ 804863 w 1520031"/>
                <a:gd name="connsiteY10" fmla="*/ 433389 h 931068"/>
                <a:gd name="connsiteX11" fmla="*/ 883444 w 1520031"/>
                <a:gd name="connsiteY11" fmla="*/ 531019 h 931068"/>
                <a:gd name="connsiteX12" fmla="*/ 1169194 w 1520031"/>
                <a:gd name="connsiteY12" fmla="*/ 545306 h 931068"/>
                <a:gd name="connsiteX13" fmla="*/ 1171577 w 1520031"/>
                <a:gd name="connsiteY13" fmla="*/ 569119 h 931068"/>
                <a:gd name="connsiteX14" fmla="*/ 1335882 w 1520031"/>
                <a:gd name="connsiteY14" fmla="*/ 578643 h 931068"/>
                <a:gd name="connsiteX15" fmla="*/ 1338262 w 1520031"/>
                <a:gd name="connsiteY15" fmla="*/ 602455 h 931068"/>
                <a:gd name="connsiteX16" fmla="*/ 1519238 w 1520031"/>
                <a:gd name="connsiteY16" fmla="*/ 614362 h 931068"/>
                <a:gd name="connsiteX17" fmla="*/ 626269 w 1520031"/>
                <a:gd name="connsiteY17" fmla="*/ 771526 h 931068"/>
                <a:gd name="connsiteX18" fmla="*/ 626269 w 1520031"/>
                <a:gd name="connsiteY18" fmla="*/ 809625 h 931068"/>
                <a:gd name="connsiteX19" fmla="*/ 650080 w 1520031"/>
                <a:gd name="connsiteY19" fmla="*/ 812005 h 931068"/>
                <a:gd name="connsiteX20" fmla="*/ 652463 w 1520031"/>
                <a:gd name="connsiteY20" fmla="*/ 869156 h 931068"/>
                <a:gd name="connsiteX21" fmla="*/ 671513 w 1520031"/>
                <a:gd name="connsiteY21" fmla="*/ 888206 h 931068"/>
                <a:gd name="connsiteX22" fmla="*/ 697707 w 1520031"/>
                <a:gd name="connsiteY22" fmla="*/ 897730 h 931068"/>
                <a:gd name="connsiteX23" fmla="*/ 692945 w 1520031"/>
                <a:gd name="connsiteY23" fmla="*/ 931068 h 931068"/>
                <a:gd name="connsiteX0" fmla="*/ 0 w 1519238"/>
                <a:gd name="connsiteY0" fmla="*/ 2381 h 931068"/>
                <a:gd name="connsiteX1" fmla="*/ 145257 w 1519238"/>
                <a:gd name="connsiteY1" fmla="*/ 0 h 931068"/>
                <a:gd name="connsiteX2" fmla="*/ 152375 w 1519238"/>
                <a:gd name="connsiteY2" fmla="*/ 26210 h 931068"/>
                <a:gd name="connsiteX3" fmla="*/ 531019 w 1519238"/>
                <a:gd name="connsiteY3" fmla="*/ 30956 h 931068"/>
                <a:gd name="connsiteX4" fmla="*/ 528638 w 1519238"/>
                <a:gd name="connsiteY4" fmla="*/ 88107 h 931068"/>
                <a:gd name="connsiteX5" fmla="*/ 592931 w 1519238"/>
                <a:gd name="connsiteY5" fmla="*/ 100011 h 931068"/>
                <a:gd name="connsiteX6" fmla="*/ 607218 w 1519238"/>
                <a:gd name="connsiteY6" fmla="*/ 121444 h 931068"/>
                <a:gd name="connsiteX7" fmla="*/ 695326 w 1519238"/>
                <a:gd name="connsiteY7" fmla="*/ 123825 h 931068"/>
                <a:gd name="connsiteX8" fmla="*/ 762000 w 1519238"/>
                <a:gd name="connsiteY8" fmla="*/ 214313 h 931068"/>
                <a:gd name="connsiteX9" fmla="*/ 797719 w 1519238"/>
                <a:gd name="connsiteY9" fmla="*/ 330994 h 931068"/>
                <a:gd name="connsiteX10" fmla="*/ 804863 w 1519238"/>
                <a:gd name="connsiteY10" fmla="*/ 433389 h 931068"/>
                <a:gd name="connsiteX11" fmla="*/ 883444 w 1519238"/>
                <a:gd name="connsiteY11" fmla="*/ 531019 h 931068"/>
                <a:gd name="connsiteX12" fmla="*/ 1169194 w 1519238"/>
                <a:gd name="connsiteY12" fmla="*/ 545306 h 931068"/>
                <a:gd name="connsiteX13" fmla="*/ 1171577 w 1519238"/>
                <a:gd name="connsiteY13" fmla="*/ 569119 h 931068"/>
                <a:gd name="connsiteX14" fmla="*/ 1335882 w 1519238"/>
                <a:gd name="connsiteY14" fmla="*/ 578643 h 931068"/>
                <a:gd name="connsiteX15" fmla="*/ 1338262 w 1519238"/>
                <a:gd name="connsiteY15" fmla="*/ 602455 h 931068"/>
                <a:gd name="connsiteX16" fmla="*/ 1519238 w 1519238"/>
                <a:gd name="connsiteY16" fmla="*/ 614362 h 931068"/>
                <a:gd name="connsiteX17" fmla="*/ 626269 w 1519238"/>
                <a:gd name="connsiteY17" fmla="*/ 771526 h 931068"/>
                <a:gd name="connsiteX18" fmla="*/ 626269 w 1519238"/>
                <a:gd name="connsiteY18" fmla="*/ 809625 h 931068"/>
                <a:gd name="connsiteX19" fmla="*/ 650080 w 1519238"/>
                <a:gd name="connsiteY19" fmla="*/ 812005 h 931068"/>
                <a:gd name="connsiteX20" fmla="*/ 652463 w 1519238"/>
                <a:gd name="connsiteY20" fmla="*/ 869156 h 931068"/>
                <a:gd name="connsiteX21" fmla="*/ 671513 w 1519238"/>
                <a:gd name="connsiteY21" fmla="*/ 888206 h 931068"/>
                <a:gd name="connsiteX22" fmla="*/ 697707 w 1519238"/>
                <a:gd name="connsiteY22" fmla="*/ 897730 h 931068"/>
                <a:gd name="connsiteX23" fmla="*/ 692945 w 1519238"/>
                <a:gd name="connsiteY23" fmla="*/ 931068 h 931068"/>
                <a:gd name="connsiteX0" fmla="*/ 0 w 1519238"/>
                <a:gd name="connsiteY0" fmla="*/ 2381 h 931068"/>
                <a:gd name="connsiteX1" fmla="*/ 145257 w 1519238"/>
                <a:gd name="connsiteY1" fmla="*/ 0 h 931068"/>
                <a:gd name="connsiteX2" fmla="*/ 152375 w 1519238"/>
                <a:gd name="connsiteY2" fmla="*/ 26210 h 931068"/>
                <a:gd name="connsiteX3" fmla="*/ 531019 w 1519238"/>
                <a:gd name="connsiteY3" fmla="*/ 30956 h 931068"/>
                <a:gd name="connsiteX4" fmla="*/ 528638 w 1519238"/>
                <a:gd name="connsiteY4" fmla="*/ 88107 h 931068"/>
                <a:gd name="connsiteX5" fmla="*/ 592931 w 1519238"/>
                <a:gd name="connsiteY5" fmla="*/ 100011 h 931068"/>
                <a:gd name="connsiteX6" fmla="*/ 607218 w 1519238"/>
                <a:gd name="connsiteY6" fmla="*/ 121444 h 931068"/>
                <a:gd name="connsiteX7" fmla="*/ 695326 w 1519238"/>
                <a:gd name="connsiteY7" fmla="*/ 123825 h 931068"/>
                <a:gd name="connsiteX8" fmla="*/ 762000 w 1519238"/>
                <a:gd name="connsiteY8" fmla="*/ 214313 h 931068"/>
                <a:gd name="connsiteX9" fmla="*/ 797719 w 1519238"/>
                <a:gd name="connsiteY9" fmla="*/ 330994 h 931068"/>
                <a:gd name="connsiteX10" fmla="*/ 804863 w 1519238"/>
                <a:gd name="connsiteY10" fmla="*/ 433389 h 931068"/>
                <a:gd name="connsiteX11" fmla="*/ 883444 w 1519238"/>
                <a:gd name="connsiteY11" fmla="*/ 531019 h 931068"/>
                <a:gd name="connsiteX12" fmla="*/ 1169194 w 1519238"/>
                <a:gd name="connsiteY12" fmla="*/ 545306 h 931068"/>
                <a:gd name="connsiteX13" fmla="*/ 1171577 w 1519238"/>
                <a:gd name="connsiteY13" fmla="*/ 569119 h 931068"/>
                <a:gd name="connsiteX14" fmla="*/ 1335882 w 1519238"/>
                <a:gd name="connsiteY14" fmla="*/ 578643 h 931068"/>
                <a:gd name="connsiteX15" fmla="*/ 1338262 w 1519238"/>
                <a:gd name="connsiteY15" fmla="*/ 602455 h 931068"/>
                <a:gd name="connsiteX16" fmla="*/ 1519238 w 1519238"/>
                <a:gd name="connsiteY16" fmla="*/ 614362 h 931068"/>
                <a:gd name="connsiteX17" fmla="*/ 626269 w 1519238"/>
                <a:gd name="connsiteY17" fmla="*/ 771526 h 931068"/>
                <a:gd name="connsiteX18" fmla="*/ 626269 w 1519238"/>
                <a:gd name="connsiteY18" fmla="*/ 809625 h 931068"/>
                <a:gd name="connsiteX19" fmla="*/ 650080 w 1519238"/>
                <a:gd name="connsiteY19" fmla="*/ 812005 h 931068"/>
                <a:gd name="connsiteX20" fmla="*/ 652463 w 1519238"/>
                <a:gd name="connsiteY20" fmla="*/ 869156 h 931068"/>
                <a:gd name="connsiteX21" fmla="*/ 671513 w 1519238"/>
                <a:gd name="connsiteY21" fmla="*/ 888206 h 931068"/>
                <a:gd name="connsiteX22" fmla="*/ 697707 w 1519238"/>
                <a:gd name="connsiteY22" fmla="*/ 897730 h 931068"/>
                <a:gd name="connsiteX23" fmla="*/ 692945 w 1519238"/>
                <a:gd name="connsiteY23" fmla="*/ 931068 h 931068"/>
                <a:gd name="connsiteX0" fmla="*/ 0 w 1519238"/>
                <a:gd name="connsiteY0" fmla="*/ 2381 h 931068"/>
                <a:gd name="connsiteX1" fmla="*/ 145257 w 1519238"/>
                <a:gd name="connsiteY1" fmla="*/ 0 h 931068"/>
                <a:gd name="connsiteX2" fmla="*/ 152375 w 1519238"/>
                <a:gd name="connsiteY2" fmla="*/ 26210 h 931068"/>
                <a:gd name="connsiteX3" fmla="*/ 531019 w 1519238"/>
                <a:gd name="connsiteY3" fmla="*/ 30956 h 931068"/>
                <a:gd name="connsiteX4" fmla="*/ 528638 w 1519238"/>
                <a:gd name="connsiteY4" fmla="*/ 88107 h 931068"/>
                <a:gd name="connsiteX5" fmla="*/ 592931 w 1519238"/>
                <a:gd name="connsiteY5" fmla="*/ 100011 h 931068"/>
                <a:gd name="connsiteX6" fmla="*/ 607218 w 1519238"/>
                <a:gd name="connsiteY6" fmla="*/ 121444 h 931068"/>
                <a:gd name="connsiteX7" fmla="*/ 695326 w 1519238"/>
                <a:gd name="connsiteY7" fmla="*/ 123825 h 931068"/>
                <a:gd name="connsiteX8" fmla="*/ 762000 w 1519238"/>
                <a:gd name="connsiteY8" fmla="*/ 214313 h 931068"/>
                <a:gd name="connsiteX9" fmla="*/ 797719 w 1519238"/>
                <a:gd name="connsiteY9" fmla="*/ 330994 h 931068"/>
                <a:gd name="connsiteX10" fmla="*/ 804863 w 1519238"/>
                <a:gd name="connsiteY10" fmla="*/ 433389 h 931068"/>
                <a:gd name="connsiteX11" fmla="*/ 883444 w 1519238"/>
                <a:gd name="connsiteY11" fmla="*/ 531019 h 931068"/>
                <a:gd name="connsiteX12" fmla="*/ 1169194 w 1519238"/>
                <a:gd name="connsiteY12" fmla="*/ 545306 h 931068"/>
                <a:gd name="connsiteX13" fmla="*/ 1171577 w 1519238"/>
                <a:gd name="connsiteY13" fmla="*/ 569119 h 931068"/>
                <a:gd name="connsiteX14" fmla="*/ 1335882 w 1519238"/>
                <a:gd name="connsiteY14" fmla="*/ 578643 h 931068"/>
                <a:gd name="connsiteX15" fmla="*/ 1338262 w 1519238"/>
                <a:gd name="connsiteY15" fmla="*/ 602455 h 931068"/>
                <a:gd name="connsiteX16" fmla="*/ 1519238 w 1519238"/>
                <a:gd name="connsiteY16" fmla="*/ 614362 h 931068"/>
                <a:gd name="connsiteX17" fmla="*/ 626269 w 1519238"/>
                <a:gd name="connsiteY17" fmla="*/ 771526 h 931068"/>
                <a:gd name="connsiteX18" fmla="*/ 626269 w 1519238"/>
                <a:gd name="connsiteY18" fmla="*/ 809625 h 931068"/>
                <a:gd name="connsiteX19" fmla="*/ 650080 w 1519238"/>
                <a:gd name="connsiteY19" fmla="*/ 812005 h 931068"/>
                <a:gd name="connsiteX20" fmla="*/ 652463 w 1519238"/>
                <a:gd name="connsiteY20" fmla="*/ 869156 h 931068"/>
                <a:gd name="connsiteX21" fmla="*/ 671513 w 1519238"/>
                <a:gd name="connsiteY21" fmla="*/ 888206 h 931068"/>
                <a:gd name="connsiteX22" fmla="*/ 697707 w 1519238"/>
                <a:gd name="connsiteY22" fmla="*/ 897730 h 931068"/>
                <a:gd name="connsiteX23" fmla="*/ 692945 w 1519238"/>
                <a:gd name="connsiteY23" fmla="*/ 931068 h 931068"/>
                <a:gd name="connsiteX0" fmla="*/ 0 w 1519238"/>
                <a:gd name="connsiteY0" fmla="*/ 2381 h 931068"/>
                <a:gd name="connsiteX1" fmla="*/ 145257 w 1519238"/>
                <a:gd name="connsiteY1" fmla="*/ 0 h 931068"/>
                <a:gd name="connsiteX2" fmla="*/ 152375 w 1519238"/>
                <a:gd name="connsiteY2" fmla="*/ 26210 h 931068"/>
                <a:gd name="connsiteX3" fmla="*/ 531019 w 1519238"/>
                <a:gd name="connsiteY3" fmla="*/ 30956 h 931068"/>
                <a:gd name="connsiteX4" fmla="*/ 528638 w 1519238"/>
                <a:gd name="connsiteY4" fmla="*/ 88107 h 931068"/>
                <a:gd name="connsiteX5" fmla="*/ 592931 w 1519238"/>
                <a:gd name="connsiteY5" fmla="*/ 100011 h 931068"/>
                <a:gd name="connsiteX6" fmla="*/ 607218 w 1519238"/>
                <a:gd name="connsiteY6" fmla="*/ 121444 h 931068"/>
                <a:gd name="connsiteX7" fmla="*/ 695326 w 1519238"/>
                <a:gd name="connsiteY7" fmla="*/ 123825 h 931068"/>
                <a:gd name="connsiteX8" fmla="*/ 762000 w 1519238"/>
                <a:gd name="connsiteY8" fmla="*/ 214313 h 931068"/>
                <a:gd name="connsiteX9" fmla="*/ 797719 w 1519238"/>
                <a:gd name="connsiteY9" fmla="*/ 330994 h 931068"/>
                <a:gd name="connsiteX10" fmla="*/ 804863 w 1519238"/>
                <a:gd name="connsiteY10" fmla="*/ 433389 h 931068"/>
                <a:gd name="connsiteX11" fmla="*/ 883444 w 1519238"/>
                <a:gd name="connsiteY11" fmla="*/ 531019 h 931068"/>
                <a:gd name="connsiteX12" fmla="*/ 1169194 w 1519238"/>
                <a:gd name="connsiteY12" fmla="*/ 545306 h 931068"/>
                <a:gd name="connsiteX13" fmla="*/ 1171577 w 1519238"/>
                <a:gd name="connsiteY13" fmla="*/ 569119 h 931068"/>
                <a:gd name="connsiteX14" fmla="*/ 1335882 w 1519238"/>
                <a:gd name="connsiteY14" fmla="*/ 578643 h 931068"/>
                <a:gd name="connsiteX15" fmla="*/ 1338262 w 1519238"/>
                <a:gd name="connsiteY15" fmla="*/ 602455 h 931068"/>
                <a:gd name="connsiteX16" fmla="*/ 1519238 w 1519238"/>
                <a:gd name="connsiteY16" fmla="*/ 614362 h 931068"/>
                <a:gd name="connsiteX17" fmla="*/ 626269 w 1519238"/>
                <a:gd name="connsiteY17" fmla="*/ 771526 h 931068"/>
                <a:gd name="connsiteX18" fmla="*/ 626269 w 1519238"/>
                <a:gd name="connsiteY18" fmla="*/ 809625 h 931068"/>
                <a:gd name="connsiteX19" fmla="*/ 650080 w 1519238"/>
                <a:gd name="connsiteY19" fmla="*/ 812005 h 931068"/>
                <a:gd name="connsiteX20" fmla="*/ 652463 w 1519238"/>
                <a:gd name="connsiteY20" fmla="*/ 869156 h 931068"/>
                <a:gd name="connsiteX21" fmla="*/ 671513 w 1519238"/>
                <a:gd name="connsiteY21" fmla="*/ 888206 h 931068"/>
                <a:gd name="connsiteX22" fmla="*/ 697707 w 1519238"/>
                <a:gd name="connsiteY22" fmla="*/ 897730 h 931068"/>
                <a:gd name="connsiteX23" fmla="*/ 692945 w 1519238"/>
                <a:gd name="connsiteY23" fmla="*/ 931068 h 931068"/>
                <a:gd name="connsiteX0" fmla="*/ 0 w 1545432"/>
                <a:gd name="connsiteY0" fmla="*/ 2381 h 931068"/>
                <a:gd name="connsiteX1" fmla="*/ 145257 w 1545432"/>
                <a:gd name="connsiteY1" fmla="*/ 0 h 931068"/>
                <a:gd name="connsiteX2" fmla="*/ 152375 w 1545432"/>
                <a:gd name="connsiteY2" fmla="*/ 26210 h 931068"/>
                <a:gd name="connsiteX3" fmla="*/ 531019 w 1545432"/>
                <a:gd name="connsiteY3" fmla="*/ 30956 h 931068"/>
                <a:gd name="connsiteX4" fmla="*/ 528638 w 1545432"/>
                <a:gd name="connsiteY4" fmla="*/ 88107 h 931068"/>
                <a:gd name="connsiteX5" fmla="*/ 592931 w 1545432"/>
                <a:gd name="connsiteY5" fmla="*/ 100011 h 931068"/>
                <a:gd name="connsiteX6" fmla="*/ 607218 w 1545432"/>
                <a:gd name="connsiteY6" fmla="*/ 121444 h 931068"/>
                <a:gd name="connsiteX7" fmla="*/ 695326 w 1545432"/>
                <a:gd name="connsiteY7" fmla="*/ 123825 h 931068"/>
                <a:gd name="connsiteX8" fmla="*/ 762000 w 1545432"/>
                <a:gd name="connsiteY8" fmla="*/ 214313 h 931068"/>
                <a:gd name="connsiteX9" fmla="*/ 797719 w 1545432"/>
                <a:gd name="connsiteY9" fmla="*/ 330994 h 931068"/>
                <a:gd name="connsiteX10" fmla="*/ 804863 w 1545432"/>
                <a:gd name="connsiteY10" fmla="*/ 433389 h 931068"/>
                <a:gd name="connsiteX11" fmla="*/ 883444 w 1545432"/>
                <a:gd name="connsiteY11" fmla="*/ 531019 h 931068"/>
                <a:gd name="connsiteX12" fmla="*/ 1169194 w 1545432"/>
                <a:gd name="connsiteY12" fmla="*/ 545306 h 931068"/>
                <a:gd name="connsiteX13" fmla="*/ 1171577 w 1545432"/>
                <a:gd name="connsiteY13" fmla="*/ 569119 h 931068"/>
                <a:gd name="connsiteX14" fmla="*/ 1335882 w 1545432"/>
                <a:gd name="connsiteY14" fmla="*/ 578643 h 931068"/>
                <a:gd name="connsiteX15" fmla="*/ 1338262 w 1545432"/>
                <a:gd name="connsiteY15" fmla="*/ 602455 h 931068"/>
                <a:gd name="connsiteX16" fmla="*/ 1519238 w 1545432"/>
                <a:gd name="connsiteY16" fmla="*/ 614362 h 931068"/>
                <a:gd name="connsiteX17" fmla="*/ 1545432 w 1545432"/>
                <a:gd name="connsiteY17" fmla="*/ 671513 h 931068"/>
                <a:gd name="connsiteX18" fmla="*/ 626269 w 1545432"/>
                <a:gd name="connsiteY18" fmla="*/ 809625 h 931068"/>
                <a:gd name="connsiteX19" fmla="*/ 650080 w 1545432"/>
                <a:gd name="connsiteY19" fmla="*/ 812005 h 931068"/>
                <a:gd name="connsiteX20" fmla="*/ 652463 w 1545432"/>
                <a:gd name="connsiteY20" fmla="*/ 869156 h 931068"/>
                <a:gd name="connsiteX21" fmla="*/ 671513 w 1545432"/>
                <a:gd name="connsiteY21" fmla="*/ 888206 h 931068"/>
                <a:gd name="connsiteX22" fmla="*/ 697707 w 1545432"/>
                <a:gd name="connsiteY22" fmla="*/ 897730 h 931068"/>
                <a:gd name="connsiteX23" fmla="*/ 692945 w 1545432"/>
                <a:gd name="connsiteY23" fmla="*/ 931068 h 931068"/>
                <a:gd name="connsiteX0" fmla="*/ 0 w 1578769"/>
                <a:gd name="connsiteY0" fmla="*/ 2381 h 931068"/>
                <a:gd name="connsiteX1" fmla="*/ 145257 w 1578769"/>
                <a:gd name="connsiteY1" fmla="*/ 0 h 931068"/>
                <a:gd name="connsiteX2" fmla="*/ 152375 w 1578769"/>
                <a:gd name="connsiteY2" fmla="*/ 26210 h 931068"/>
                <a:gd name="connsiteX3" fmla="*/ 531019 w 1578769"/>
                <a:gd name="connsiteY3" fmla="*/ 30956 h 931068"/>
                <a:gd name="connsiteX4" fmla="*/ 528638 w 1578769"/>
                <a:gd name="connsiteY4" fmla="*/ 88107 h 931068"/>
                <a:gd name="connsiteX5" fmla="*/ 592931 w 1578769"/>
                <a:gd name="connsiteY5" fmla="*/ 100011 h 931068"/>
                <a:gd name="connsiteX6" fmla="*/ 607218 w 1578769"/>
                <a:gd name="connsiteY6" fmla="*/ 121444 h 931068"/>
                <a:gd name="connsiteX7" fmla="*/ 695326 w 1578769"/>
                <a:gd name="connsiteY7" fmla="*/ 123825 h 931068"/>
                <a:gd name="connsiteX8" fmla="*/ 762000 w 1578769"/>
                <a:gd name="connsiteY8" fmla="*/ 214313 h 931068"/>
                <a:gd name="connsiteX9" fmla="*/ 797719 w 1578769"/>
                <a:gd name="connsiteY9" fmla="*/ 330994 h 931068"/>
                <a:gd name="connsiteX10" fmla="*/ 804863 w 1578769"/>
                <a:gd name="connsiteY10" fmla="*/ 433389 h 931068"/>
                <a:gd name="connsiteX11" fmla="*/ 883444 w 1578769"/>
                <a:gd name="connsiteY11" fmla="*/ 531019 h 931068"/>
                <a:gd name="connsiteX12" fmla="*/ 1169194 w 1578769"/>
                <a:gd name="connsiteY12" fmla="*/ 545306 h 931068"/>
                <a:gd name="connsiteX13" fmla="*/ 1171577 w 1578769"/>
                <a:gd name="connsiteY13" fmla="*/ 569119 h 931068"/>
                <a:gd name="connsiteX14" fmla="*/ 1335882 w 1578769"/>
                <a:gd name="connsiteY14" fmla="*/ 578643 h 931068"/>
                <a:gd name="connsiteX15" fmla="*/ 1338262 w 1578769"/>
                <a:gd name="connsiteY15" fmla="*/ 602455 h 931068"/>
                <a:gd name="connsiteX16" fmla="*/ 1519238 w 1578769"/>
                <a:gd name="connsiteY16" fmla="*/ 614362 h 931068"/>
                <a:gd name="connsiteX17" fmla="*/ 1545432 w 1578769"/>
                <a:gd name="connsiteY17" fmla="*/ 671513 h 931068"/>
                <a:gd name="connsiteX18" fmla="*/ 1578769 w 1578769"/>
                <a:gd name="connsiteY18" fmla="*/ 704850 h 931068"/>
                <a:gd name="connsiteX19" fmla="*/ 650080 w 1578769"/>
                <a:gd name="connsiteY19" fmla="*/ 812005 h 931068"/>
                <a:gd name="connsiteX20" fmla="*/ 652463 w 1578769"/>
                <a:gd name="connsiteY20" fmla="*/ 869156 h 931068"/>
                <a:gd name="connsiteX21" fmla="*/ 671513 w 1578769"/>
                <a:gd name="connsiteY21" fmla="*/ 888206 h 931068"/>
                <a:gd name="connsiteX22" fmla="*/ 697707 w 1578769"/>
                <a:gd name="connsiteY22" fmla="*/ 897730 h 931068"/>
                <a:gd name="connsiteX23" fmla="*/ 692945 w 1578769"/>
                <a:gd name="connsiteY23" fmla="*/ 931068 h 931068"/>
                <a:gd name="connsiteX0" fmla="*/ 0 w 1585911"/>
                <a:gd name="connsiteY0" fmla="*/ 2381 h 931068"/>
                <a:gd name="connsiteX1" fmla="*/ 145257 w 1585911"/>
                <a:gd name="connsiteY1" fmla="*/ 0 h 931068"/>
                <a:gd name="connsiteX2" fmla="*/ 152375 w 1585911"/>
                <a:gd name="connsiteY2" fmla="*/ 26210 h 931068"/>
                <a:gd name="connsiteX3" fmla="*/ 531019 w 1585911"/>
                <a:gd name="connsiteY3" fmla="*/ 30956 h 931068"/>
                <a:gd name="connsiteX4" fmla="*/ 528638 w 1585911"/>
                <a:gd name="connsiteY4" fmla="*/ 88107 h 931068"/>
                <a:gd name="connsiteX5" fmla="*/ 592931 w 1585911"/>
                <a:gd name="connsiteY5" fmla="*/ 100011 h 931068"/>
                <a:gd name="connsiteX6" fmla="*/ 607218 w 1585911"/>
                <a:gd name="connsiteY6" fmla="*/ 121444 h 931068"/>
                <a:gd name="connsiteX7" fmla="*/ 695326 w 1585911"/>
                <a:gd name="connsiteY7" fmla="*/ 123825 h 931068"/>
                <a:gd name="connsiteX8" fmla="*/ 762000 w 1585911"/>
                <a:gd name="connsiteY8" fmla="*/ 214313 h 931068"/>
                <a:gd name="connsiteX9" fmla="*/ 797719 w 1585911"/>
                <a:gd name="connsiteY9" fmla="*/ 330994 h 931068"/>
                <a:gd name="connsiteX10" fmla="*/ 804863 w 1585911"/>
                <a:gd name="connsiteY10" fmla="*/ 433389 h 931068"/>
                <a:gd name="connsiteX11" fmla="*/ 883444 w 1585911"/>
                <a:gd name="connsiteY11" fmla="*/ 531019 h 931068"/>
                <a:gd name="connsiteX12" fmla="*/ 1169194 w 1585911"/>
                <a:gd name="connsiteY12" fmla="*/ 545306 h 931068"/>
                <a:gd name="connsiteX13" fmla="*/ 1171577 w 1585911"/>
                <a:gd name="connsiteY13" fmla="*/ 569119 h 931068"/>
                <a:gd name="connsiteX14" fmla="*/ 1335882 w 1585911"/>
                <a:gd name="connsiteY14" fmla="*/ 578643 h 931068"/>
                <a:gd name="connsiteX15" fmla="*/ 1338262 w 1585911"/>
                <a:gd name="connsiteY15" fmla="*/ 602455 h 931068"/>
                <a:gd name="connsiteX16" fmla="*/ 1519238 w 1585911"/>
                <a:gd name="connsiteY16" fmla="*/ 614362 h 931068"/>
                <a:gd name="connsiteX17" fmla="*/ 1545432 w 1585911"/>
                <a:gd name="connsiteY17" fmla="*/ 671513 h 931068"/>
                <a:gd name="connsiteX18" fmla="*/ 1578769 w 1585911"/>
                <a:gd name="connsiteY18" fmla="*/ 704850 h 931068"/>
                <a:gd name="connsiteX19" fmla="*/ 1585911 w 1585911"/>
                <a:gd name="connsiteY19" fmla="*/ 797718 h 931068"/>
                <a:gd name="connsiteX20" fmla="*/ 652463 w 1585911"/>
                <a:gd name="connsiteY20" fmla="*/ 869156 h 931068"/>
                <a:gd name="connsiteX21" fmla="*/ 671513 w 1585911"/>
                <a:gd name="connsiteY21" fmla="*/ 888206 h 931068"/>
                <a:gd name="connsiteX22" fmla="*/ 697707 w 1585911"/>
                <a:gd name="connsiteY22" fmla="*/ 897730 h 931068"/>
                <a:gd name="connsiteX23" fmla="*/ 692945 w 1585911"/>
                <a:gd name="connsiteY23" fmla="*/ 931068 h 931068"/>
                <a:gd name="connsiteX0" fmla="*/ 0 w 1616869"/>
                <a:gd name="connsiteY0" fmla="*/ 2381 h 931068"/>
                <a:gd name="connsiteX1" fmla="*/ 145257 w 1616869"/>
                <a:gd name="connsiteY1" fmla="*/ 0 h 931068"/>
                <a:gd name="connsiteX2" fmla="*/ 152375 w 1616869"/>
                <a:gd name="connsiteY2" fmla="*/ 26210 h 931068"/>
                <a:gd name="connsiteX3" fmla="*/ 531019 w 1616869"/>
                <a:gd name="connsiteY3" fmla="*/ 30956 h 931068"/>
                <a:gd name="connsiteX4" fmla="*/ 528638 w 1616869"/>
                <a:gd name="connsiteY4" fmla="*/ 88107 h 931068"/>
                <a:gd name="connsiteX5" fmla="*/ 592931 w 1616869"/>
                <a:gd name="connsiteY5" fmla="*/ 100011 h 931068"/>
                <a:gd name="connsiteX6" fmla="*/ 607218 w 1616869"/>
                <a:gd name="connsiteY6" fmla="*/ 121444 h 931068"/>
                <a:gd name="connsiteX7" fmla="*/ 695326 w 1616869"/>
                <a:gd name="connsiteY7" fmla="*/ 123825 h 931068"/>
                <a:gd name="connsiteX8" fmla="*/ 762000 w 1616869"/>
                <a:gd name="connsiteY8" fmla="*/ 214313 h 931068"/>
                <a:gd name="connsiteX9" fmla="*/ 797719 w 1616869"/>
                <a:gd name="connsiteY9" fmla="*/ 330994 h 931068"/>
                <a:gd name="connsiteX10" fmla="*/ 804863 w 1616869"/>
                <a:gd name="connsiteY10" fmla="*/ 433389 h 931068"/>
                <a:gd name="connsiteX11" fmla="*/ 883444 w 1616869"/>
                <a:gd name="connsiteY11" fmla="*/ 531019 h 931068"/>
                <a:gd name="connsiteX12" fmla="*/ 1169194 w 1616869"/>
                <a:gd name="connsiteY12" fmla="*/ 545306 h 931068"/>
                <a:gd name="connsiteX13" fmla="*/ 1171577 w 1616869"/>
                <a:gd name="connsiteY13" fmla="*/ 569119 h 931068"/>
                <a:gd name="connsiteX14" fmla="*/ 1335882 w 1616869"/>
                <a:gd name="connsiteY14" fmla="*/ 578643 h 931068"/>
                <a:gd name="connsiteX15" fmla="*/ 1338262 w 1616869"/>
                <a:gd name="connsiteY15" fmla="*/ 602455 h 931068"/>
                <a:gd name="connsiteX16" fmla="*/ 1519238 w 1616869"/>
                <a:gd name="connsiteY16" fmla="*/ 614362 h 931068"/>
                <a:gd name="connsiteX17" fmla="*/ 1545432 w 1616869"/>
                <a:gd name="connsiteY17" fmla="*/ 671513 h 931068"/>
                <a:gd name="connsiteX18" fmla="*/ 1578769 w 1616869"/>
                <a:gd name="connsiteY18" fmla="*/ 704850 h 931068"/>
                <a:gd name="connsiteX19" fmla="*/ 1585911 w 1616869"/>
                <a:gd name="connsiteY19" fmla="*/ 797718 h 931068"/>
                <a:gd name="connsiteX20" fmla="*/ 1616869 w 1616869"/>
                <a:gd name="connsiteY20" fmla="*/ 802481 h 931068"/>
                <a:gd name="connsiteX21" fmla="*/ 671513 w 1616869"/>
                <a:gd name="connsiteY21" fmla="*/ 888206 h 931068"/>
                <a:gd name="connsiteX22" fmla="*/ 697707 w 1616869"/>
                <a:gd name="connsiteY22" fmla="*/ 897730 h 931068"/>
                <a:gd name="connsiteX23" fmla="*/ 692945 w 1616869"/>
                <a:gd name="connsiteY23" fmla="*/ 931068 h 931068"/>
                <a:gd name="connsiteX0" fmla="*/ 0 w 1616869"/>
                <a:gd name="connsiteY0" fmla="*/ 2381 h 931068"/>
                <a:gd name="connsiteX1" fmla="*/ 145257 w 1616869"/>
                <a:gd name="connsiteY1" fmla="*/ 0 h 931068"/>
                <a:gd name="connsiteX2" fmla="*/ 152375 w 1616869"/>
                <a:gd name="connsiteY2" fmla="*/ 26210 h 931068"/>
                <a:gd name="connsiteX3" fmla="*/ 531019 w 1616869"/>
                <a:gd name="connsiteY3" fmla="*/ 30956 h 931068"/>
                <a:gd name="connsiteX4" fmla="*/ 528638 w 1616869"/>
                <a:gd name="connsiteY4" fmla="*/ 88107 h 931068"/>
                <a:gd name="connsiteX5" fmla="*/ 592931 w 1616869"/>
                <a:gd name="connsiteY5" fmla="*/ 100011 h 931068"/>
                <a:gd name="connsiteX6" fmla="*/ 607218 w 1616869"/>
                <a:gd name="connsiteY6" fmla="*/ 121444 h 931068"/>
                <a:gd name="connsiteX7" fmla="*/ 695326 w 1616869"/>
                <a:gd name="connsiteY7" fmla="*/ 123825 h 931068"/>
                <a:gd name="connsiteX8" fmla="*/ 762000 w 1616869"/>
                <a:gd name="connsiteY8" fmla="*/ 214313 h 931068"/>
                <a:gd name="connsiteX9" fmla="*/ 797719 w 1616869"/>
                <a:gd name="connsiteY9" fmla="*/ 330994 h 931068"/>
                <a:gd name="connsiteX10" fmla="*/ 804863 w 1616869"/>
                <a:gd name="connsiteY10" fmla="*/ 433389 h 931068"/>
                <a:gd name="connsiteX11" fmla="*/ 883444 w 1616869"/>
                <a:gd name="connsiteY11" fmla="*/ 531019 h 931068"/>
                <a:gd name="connsiteX12" fmla="*/ 1169194 w 1616869"/>
                <a:gd name="connsiteY12" fmla="*/ 545306 h 931068"/>
                <a:gd name="connsiteX13" fmla="*/ 1171577 w 1616869"/>
                <a:gd name="connsiteY13" fmla="*/ 569119 h 931068"/>
                <a:gd name="connsiteX14" fmla="*/ 1335882 w 1616869"/>
                <a:gd name="connsiteY14" fmla="*/ 578643 h 931068"/>
                <a:gd name="connsiteX15" fmla="*/ 1338262 w 1616869"/>
                <a:gd name="connsiteY15" fmla="*/ 602455 h 931068"/>
                <a:gd name="connsiteX16" fmla="*/ 1519238 w 1616869"/>
                <a:gd name="connsiteY16" fmla="*/ 614362 h 931068"/>
                <a:gd name="connsiteX17" fmla="*/ 1545432 w 1616869"/>
                <a:gd name="connsiteY17" fmla="*/ 671513 h 931068"/>
                <a:gd name="connsiteX18" fmla="*/ 1578769 w 1616869"/>
                <a:gd name="connsiteY18" fmla="*/ 704850 h 931068"/>
                <a:gd name="connsiteX19" fmla="*/ 1585911 w 1616869"/>
                <a:gd name="connsiteY19" fmla="*/ 797718 h 931068"/>
                <a:gd name="connsiteX20" fmla="*/ 1616869 w 1616869"/>
                <a:gd name="connsiteY20" fmla="*/ 802481 h 931068"/>
                <a:gd name="connsiteX21" fmla="*/ 1614488 w 1616869"/>
                <a:gd name="connsiteY21" fmla="*/ 833438 h 931068"/>
                <a:gd name="connsiteX22" fmla="*/ 697707 w 1616869"/>
                <a:gd name="connsiteY22" fmla="*/ 897730 h 931068"/>
                <a:gd name="connsiteX23" fmla="*/ 692945 w 1616869"/>
                <a:gd name="connsiteY23" fmla="*/ 931068 h 931068"/>
                <a:gd name="connsiteX0" fmla="*/ 0 w 1659732"/>
                <a:gd name="connsiteY0" fmla="*/ 2381 h 931068"/>
                <a:gd name="connsiteX1" fmla="*/ 145257 w 1659732"/>
                <a:gd name="connsiteY1" fmla="*/ 0 h 931068"/>
                <a:gd name="connsiteX2" fmla="*/ 152375 w 1659732"/>
                <a:gd name="connsiteY2" fmla="*/ 26210 h 931068"/>
                <a:gd name="connsiteX3" fmla="*/ 531019 w 1659732"/>
                <a:gd name="connsiteY3" fmla="*/ 30956 h 931068"/>
                <a:gd name="connsiteX4" fmla="*/ 528638 w 1659732"/>
                <a:gd name="connsiteY4" fmla="*/ 88107 h 931068"/>
                <a:gd name="connsiteX5" fmla="*/ 592931 w 1659732"/>
                <a:gd name="connsiteY5" fmla="*/ 100011 h 931068"/>
                <a:gd name="connsiteX6" fmla="*/ 607218 w 1659732"/>
                <a:gd name="connsiteY6" fmla="*/ 121444 h 931068"/>
                <a:gd name="connsiteX7" fmla="*/ 695326 w 1659732"/>
                <a:gd name="connsiteY7" fmla="*/ 123825 h 931068"/>
                <a:gd name="connsiteX8" fmla="*/ 762000 w 1659732"/>
                <a:gd name="connsiteY8" fmla="*/ 214313 h 931068"/>
                <a:gd name="connsiteX9" fmla="*/ 797719 w 1659732"/>
                <a:gd name="connsiteY9" fmla="*/ 330994 h 931068"/>
                <a:gd name="connsiteX10" fmla="*/ 804863 w 1659732"/>
                <a:gd name="connsiteY10" fmla="*/ 433389 h 931068"/>
                <a:gd name="connsiteX11" fmla="*/ 883444 w 1659732"/>
                <a:gd name="connsiteY11" fmla="*/ 531019 h 931068"/>
                <a:gd name="connsiteX12" fmla="*/ 1169194 w 1659732"/>
                <a:gd name="connsiteY12" fmla="*/ 545306 h 931068"/>
                <a:gd name="connsiteX13" fmla="*/ 1171577 w 1659732"/>
                <a:gd name="connsiteY13" fmla="*/ 569119 h 931068"/>
                <a:gd name="connsiteX14" fmla="*/ 1335882 w 1659732"/>
                <a:gd name="connsiteY14" fmla="*/ 578643 h 931068"/>
                <a:gd name="connsiteX15" fmla="*/ 1338262 w 1659732"/>
                <a:gd name="connsiteY15" fmla="*/ 602455 h 931068"/>
                <a:gd name="connsiteX16" fmla="*/ 1519238 w 1659732"/>
                <a:gd name="connsiteY16" fmla="*/ 614362 h 931068"/>
                <a:gd name="connsiteX17" fmla="*/ 1545432 w 1659732"/>
                <a:gd name="connsiteY17" fmla="*/ 671513 h 931068"/>
                <a:gd name="connsiteX18" fmla="*/ 1578769 w 1659732"/>
                <a:gd name="connsiteY18" fmla="*/ 704850 h 931068"/>
                <a:gd name="connsiteX19" fmla="*/ 1585911 w 1659732"/>
                <a:gd name="connsiteY19" fmla="*/ 797718 h 931068"/>
                <a:gd name="connsiteX20" fmla="*/ 1616869 w 1659732"/>
                <a:gd name="connsiteY20" fmla="*/ 802481 h 931068"/>
                <a:gd name="connsiteX21" fmla="*/ 1614488 w 1659732"/>
                <a:gd name="connsiteY21" fmla="*/ 833438 h 931068"/>
                <a:gd name="connsiteX22" fmla="*/ 1659732 w 1659732"/>
                <a:gd name="connsiteY22" fmla="*/ 838199 h 931068"/>
                <a:gd name="connsiteX23" fmla="*/ 692945 w 1659732"/>
                <a:gd name="connsiteY23" fmla="*/ 931068 h 931068"/>
                <a:gd name="connsiteX0" fmla="*/ 0 w 1693070"/>
                <a:gd name="connsiteY0" fmla="*/ 2381 h 969168"/>
                <a:gd name="connsiteX1" fmla="*/ 145257 w 1693070"/>
                <a:gd name="connsiteY1" fmla="*/ 0 h 969168"/>
                <a:gd name="connsiteX2" fmla="*/ 152375 w 1693070"/>
                <a:gd name="connsiteY2" fmla="*/ 26210 h 969168"/>
                <a:gd name="connsiteX3" fmla="*/ 531019 w 1693070"/>
                <a:gd name="connsiteY3" fmla="*/ 30956 h 969168"/>
                <a:gd name="connsiteX4" fmla="*/ 528638 w 1693070"/>
                <a:gd name="connsiteY4" fmla="*/ 88107 h 969168"/>
                <a:gd name="connsiteX5" fmla="*/ 592931 w 1693070"/>
                <a:gd name="connsiteY5" fmla="*/ 100011 h 969168"/>
                <a:gd name="connsiteX6" fmla="*/ 607218 w 1693070"/>
                <a:gd name="connsiteY6" fmla="*/ 121444 h 969168"/>
                <a:gd name="connsiteX7" fmla="*/ 695326 w 1693070"/>
                <a:gd name="connsiteY7" fmla="*/ 123825 h 969168"/>
                <a:gd name="connsiteX8" fmla="*/ 762000 w 1693070"/>
                <a:gd name="connsiteY8" fmla="*/ 214313 h 969168"/>
                <a:gd name="connsiteX9" fmla="*/ 797719 w 1693070"/>
                <a:gd name="connsiteY9" fmla="*/ 330994 h 969168"/>
                <a:gd name="connsiteX10" fmla="*/ 804863 w 1693070"/>
                <a:gd name="connsiteY10" fmla="*/ 433389 h 969168"/>
                <a:gd name="connsiteX11" fmla="*/ 883444 w 1693070"/>
                <a:gd name="connsiteY11" fmla="*/ 531019 h 969168"/>
                <a:gd name="connsiteX12" fmla="*/ 1169194 w 1693070"/>
                <a:gd name="connsiteY12" fmla="*/ 545306 h 969168"/>
                <a:gd name="connsiteX13" fmla="*/ 1171577 w 1693070"/>
                <a:gd name="connsiteY13" fmla="*/ 569119 h 969168"/>
                <a:gd name="connsiteX14" fmla="*/ 1335882 w 1693070"/>
                <a:gd name="connsiteY14" fmla="*/ 578643 h 969168"/>
                <a:gd name="connsiteX15" fmla="*/ 1338262 w 1693070"/>
                <a:gd name="connsiteY15" fmla="*/ 602455 h 969168"/>
                <a:gd name="connsiteX16" fmla="*/ 1519238 w 1693070"/>
                <a:gd name="connsiteY16" fmla="*/ 614362 h 969168"/>
                <a:gd name="connsiteX17" fmla="*/ 1545432 w 1693070"/>
                <a:gd name="connsiteY17" fmla="*/ 671513 h 969168"/>
                <a:gd name="connsiteX18" fmla="*/ 1578769 w 1693070"/>
                <a:gd name="connsiteY18" fmla="*/ 704850 h 969168"/>
                <a:gd name="connsiteX19" fmla="*/ 1585911 w 1693070"/>
                <a:gd name="connsiteY19" fmla="*/ 797718 h 969168"/>
                <a:gd name="connsiteX20" fmla="*/ 1616869 w 1693070"/>
                <a:gd name="connsiteY20" fmla="*/ 802481 h 969168"/>
                <a:gd name="connsiteX21" fmla="*/ 1614488 w 1693070"/>
                <a:gd name="connsiteY21" fmla="*/ 833438 h 969168"/>
                <a:gd name="connsiteX22" fmla="*/ 1659732 w 1693070"/>
                <a:gd name="connsiteY22" fmla="*/ 838199 h 969168"/>
                <a:gd name="connsiteX23" fmla="*/ 1693070 w 1693070"/>
                <a:gd name="connsiteY23" fmla="*/ 969168 h 969168"/>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5529264 w 5529264"/>
                <a:gd name="connsiteY23"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4693415 w 5529264"/>
                <a:gd name="connsiteY23" fmla="*/ 1685942 h 1919287"/>
                <a:gd name="connsiteX24" fmla="*/ 5529264 w 5529264"/>
                <a:gd name="connsiteY24"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4693415 w 5529264"/>
                <a:gd name="connsiteY23" fmla="*/ 1685942 h 1919287"/>
                <a:gd name="connsiteX24" fmla="*/ 4688652 w 5529264"/>
                <a:gd name="connsiteY24" fmla="*/ 1690704 h 1919287"/>
                <a:gd name="connsiteX25" fmla="*/ 5529264 w 5529264"/>
                <a:gd name="connsiteY2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4693415 w 5529264"/>
                <a:gd name="connsiteY23" fmla="*/ 1685942 h 1919287"/>
                <a:gd name="connsiteX24" fmla="*/ 4067146 w 5529264"/>
                <a:gd name="connsiteY24" fmla="*/ 1914541 h 1919287"/>
                <a:gd name="connsiteX25" fmla="*/ 5529264 w 5529264"/>
                <a:gd name="connsiteY2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4064765 w 5529264"/>
                <a:gd name="connsiteY23" fmla="*/ 1750236 h 1919287"/>
                <a:gd name="connsiteX24" fmla="*/ 4067146 w 5529264"/>
                <a:gd name="connsiteY24" fmla="*/ 1914541 h 1919287"/>
                <a:gd name="connsiteX25" fmla="*/ 5529264 w 5529264"/>
                <a:gd name="connsiteY2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726627 w 5529264"/>
                <a:gd name="connsiteY23" fmla="*/ 1619267 h 1919287"/>
                <a:gd name="connsiteX24" fmla="*/ 4064765 w 5529264"/>
                <a:gd name="connsiteY24" fmla="*/ 1750236 h 1919287"/>
                <a:gd name="connsiteX25" fmla="*/ 4067146 w 5529264"/>
                <a:gd name="connsiteY25" fmla="*/ 1914541 h 1919287"/>
                <a:gd name="connsiteX26" fmla="*/ 5529264 w 5529264"/>
                <a:gd name="connsiteY26"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759964 w 5529264"/>
                <a:gd name="connsiteY23" fmla="*/ 1747855 h 1919287"/>
                <a:gd name="connsiteX24" fmla="*/ 4064765 w 5529264"/>
                <a:gd name="connsiteY24" fmla="*/ 1750236 h 1919287"/>
                <a:gd name="connsiteX25" fmla="*/ 4067146 w 5529264"/>
                <a:gd name="connsiteY25" fmla="*/ 1914541 h 1919287"/>
                <a:gd name="connsiteX26" fmla="*/ 5529264 w 5529264"/>
                <a:gd name="connsiteY26"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483740 w 5529264"/>
                <a:gd name="connsiteY23" fmla="*/ 1628792 h 1919287"/>
                <a:gd name="connsiteX24" fmla="*/ 3759964 w 5529264"/>
                <a:gd name="connsiteY24" fmla="*/ 1747855 h 1919287"/>
                <a:gd name="connsiteX25" fmla="*/ 4064765 w 5529264"/>
                <a:gd name="connsiteY25" fmla="*/ 1750236 h 1919287"/>
                <a:gd name="connsiteX26" fmla="*/ 4067146 w 5529264"/>
                <a:gd name="connsiteY26" fmla="*/ 1914541 h 1919287"/>
                <a:gd name="connsiteX27" fmla="*/ 5529264 w 5529264"/>
                <a:gd name="connsiteY27"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757584 w 5529264"/>
                <a:gd name="connsiteY23" fmla="*/ 1666892 h 1919287"/>
                <a:gd name="connsiteX24" fmla="*/ 3759964 w 5529264"/>
                <a:gd name="connsiteY24" fmla="*/ 1747855 h 1919287"/>
                <a:gd name="connsiteX25" fmla="*/ 4064765 w 5529264"/>
                <a:gd name="connsiteY25" fmla="*/ 1750236 h 1919287"/>
                <a:gd name="connsiteX26" fmla="*/ 4067146 w 5529264"/>
                <a:gd name="connsiteY26" fmla="*/ 1914541 h 1919287"/>
                <a:gd name="connsiteX27" fmla="*/ 5529264 w 5529264"/>
                <a:gd name="connsiteY27"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455165 w 5529264"/>
                <a:gd name="connsiteY23" fmla="*/ 1550210 h 1919287"/>
                <a:gd name="connsiteX24" fmla="*/ 3757584 w 5529264"/>
                <a:gd name="connsiteY24" fmla="*/ 1666892 h 1919287"/>
                <a:gd name="connsiteX25" fmla="*/ 3759964 w 5529264"/>
                <a:gd name="connsiteY25" fmla="*/ 1747855 h 1919287"/>
                <a:gd name="connsiteX26" fmla="*/ 4064765 w 5529264"/>
                <a:gd name="connsiteY26" fmla="*/ 1750236 h 1919287"/>
                <a:gd name="connsiteX27" fmla="*/ 4067146 w 5529264"/>
                <a:gd name="connsiteY27" fmla="*/ 1914541 h 1919287"/>
                <a:gd name="connsiteX28" fmla="*/ 5529264 w 5529264"/>
                <a:gd name="connsiteY28"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588515 w 5529264"/>
                <a:gd name="connsiteY23" fmla="*/ 1664510 h 1919287"/>
                <a:gd name="connsiteX24" fmla="*/ 3757584 w 5529264"/>
                <a:gd name="connsiteY24" fmla="*/ 1666892 h 1919287"/>
                <a:gd name="connsiteX25" fmla="*/ 3759964 w 5529264"/>
                <a:gd name="connsiteY25" fmla="*/ 1747855 h 1919287"/>
                <a:gd name="connsiteX26" fmla="*/ 4064765 w 5529264"/>
                <a:gd name="connsiteY26" fmla="*/ 1750236 h 1919287"/>
                <a:gd name="connsiteX27" fmla="*/ 4067146 w 5529264"/>
                <a:gd name="connsiteY27" fmla="*/ 1914541 h 1919287"/>
                <a:gd name="connsiteX28" fmla="*/ 5529264 w 5529264"/>
                <a:gd name="connsiteY28"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390871 w 5529264"/>
                <a:gd name="connsiteY23" fmla="*/ 1585929 h 1919287"/>
                <a:gd name="connsiteX24" fmla="*/ 3588515 w 5529264"/>
                <a:gd name="connsiteY24" fmla="*/ 1664510 h 1919287"/>
                <a:gd name="connsiteX25" fmla="*/ 3757584 w 5529264"/>
                <a:gd name="connsiteY25" fmla="*/ 1666892 h 1919287"/>
                <a:gd name="connsiteX26" fmla="*/ 3759964 w 5529264"/>
                <a:gd name="connsiteY26" fmla="*/ 1747855 h 1919287"/>
                <a:gd name="connsiteX27" fmla="*/ 4064765 w 5529264"/>
                <a:gd name="connsiteY27" fmla="*/ 1750236 h 1919287"/>
                <a:gd name="connsiteX28" fmla="*/ 4067146 w 5529264"/>
                <a:gd name="connsiteY28" fmla="*/ 1914541 h 1919287"/>
                <a:gd name="connsiteX29" fmla="*/ 5529264 w 5529264"/>
                <a:gd name="connsiteY29"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583752 w 5529264"/>
                <a:gd name="connsiteY23" fmla="*/ 1493060 h 1919287"/>
                <a:gd name="connsiteX24" fmla="*/ 3588515 w 5529264"/>
                <a:gd name="connsiteY24" fmla="*/ 1664510 h 1919287"/>
                <a:gd name="connsiteX25" fmla="*/ 3757584 w 5529264"/>
                <a:gd name="connsiteY25" fmla="*/ 1666892 h 1919287"/>
                <a:gd name="connsiteX26" fmla="*/ 3759964 w 5529264"/>
                <a:gd name="connsiteY26" fmla="*/ 1747855 h 1919287"/>
                <a:gd name="connsiteX27" fmla="*/ 4064765 w 5529264"/>
                <a:gd name="connsiteY27" fmla="*/ 1750236 h 1919287"/>
                <a:gd name="connsiteX28" fmla="*/ 4067146 w 5529264"/>
                <a:gd name="connsiteY28" fmla="*/ 1914541 h 1919287"/>
                <a:gd name="connsiteX29" fmla="*/ 5529264 w 5529264"/>
                <a:gd name="connsiteY29"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440877 w 5529264"/>
                <a:gd name="connsiteY23" fmla="*/ 1450198 h 1919287"/>
                <a:gd name="connsiteX24" fmla="*/ 3583752 w 5529264"/>
                <a:gd name="connsiteY24" fmla="*/ 1493060 h 1919287"/>
                <a:gd name="connsiteX25" fmla="*/ 3588515 w 5529264"/>
                <a:gd name="connsiteY25" fmla="*/ 1664510 h 1919287"/>
                <a:gd name="connsiteX26" fmla="*/ 3757584 w 5529264"/>
                <a:gd name="connsiteY26" fmla="*/ 1666892 h 1919287"/>
                <a:gd name="connsiteX27" fmla="*/ 3759964 w 5529264"/>
                <a:gd name="connsiteY27" fmla="*/ 1747855 h 1919287"/>
                <a:gd name="connsiteX28" fmla="*/ 4064765 w 5529264"/>
                <a:gd name="connsiteY28" fmla="*/ 1750236 h 1919287"/>
                <a:gd name="connsiteX29" fmla="*/ 4067146 w 5529264"/>
                <a:gd name="connsiteY29" fmla="*/ 1914541 h 1919287"/>
                <a:gd name="connsiteX30" fmla="*/ 5529264 w 5529264"/>
                <a:gd name="connsiteY30"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247996 w 5529264"/>
                <a:gd name="connsiteY23" fmla="*/ 1485917 h 1919287"/>
                <a:gd name="connsiteX24" fmla="*/ 3583752 w 5529264"/>
                <a:gd name="connsiteY24" fmla="*/ 1493060 h 1919287"/>
                <a:gd name="connsiteX25" fmla="*/ 3588515 w 5529264"/>
                <a:gd name="connsiteY25" fmla="*/ 1664510 h 1919287"/>
                <a:gd name="connsiteX26" fmla="*/ 3757584 w 5529264"/>
                <a:gd name="connsiteY26" fmla="*/ 1666892 h 1919287"/>
                <a:gd name="connsiteX27" fmla="*/ 3759964 w 5529264"/>
                <a:gd name="connsiteY27" fmla="*/ 1747855 h 1919287"/>
                <a:gd name="connsiteX28" fmla="*/ 4064765 w 5529264"/>
                <a:gd name="connsiteY28" fmla="*/ 1750236 h 1919287"/>
                <a:gd name="connsiteX29" fmla="*/ 4067146 w 5529264"/>
                <a:gd name="connsiteY29" fmla="*/ 1914541 h 1919287"/>
                <a:gd name="connsiteX30" fmla="*/ 5529264 w 5529264"/>
                <a:gd name="connsiteY30"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143221 w 5529264"/>
                <a:gd name="connsiteY23" fmla="*/ 1440673 h 1919287"/>
                <a:gd name="connsiteX24" fmla="*/ 3247996 w 5529264"/>
                <a:gd name="connsiteY24" fmla="*/ 1485917 h 1919287"/>
                <a:gd name="connsiteX25" fmla="*/ 3583752 w 5529264"/>
                <a:gd name="connsiteY25" fmla="*/ 1493060 h 1919287"/>
                <a:gd name="connsiteX26" fmla="*/ 3588515 w 5529264"/>
                <a:gd name="connsiteY26" fmla="*/ 1664510 h 1919287"/>
                <a:gd name="connsiteX27" fmla="*/ 3757584 w 5529264"/>
                <a:gd name="connsiteY27" fmla="*/ 1666892 h 1919287"/>
                <a:gd name="connsiteX28" fmla="*/ 3759964 w 5529264"/>
                <a:gd name="connsiteY28" fmla="*/ 1747855 h 1919287"/>
                <a:gd name="connsiteX29" fmla="*/ 4064765 w 5529264"/>
                <a:gd name="connsiteY29" fmla="*/ 1750236 h 1919287"/>
                <a:gd name="connsiteX30" fmla="*/ 4067146 w 5529264"/>
                <a:gd name="connsiteY30" fmla="*/ 1914541 h 1919287"/>
                <a:gd name="connsiteX31" fmla="*/ 5529264 w 5529264"/>
                <a:gd name="connsiteY31"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240853 w 5529264"/>
                <a:gd name="connsiteY23" fmla="*/ 1409717 h 1919287"/>
                <a:gd name="connsiteX24" fmla="*/ 3247996 w 5529264"/>
                <a:gd name="connsiteY24" fmla="*/ 1485917 h 1919287"/>
                <a:gd name="connsiteX25" fmla="*/ 3583752 w 5529264"/>
                <a:gd name="connsiteY25" fmla="*/ 1493060 h 1919287"/>
                <a:gd name="connsiteX26" fmla="*/ 3588515 w 5529264"/>
                <a:gd name="connsiteY26" fmla="*/ 1664510 h 1919287"/>
                <a:gd name="connsiteX27" fmla="*/ 3757584 w 5529264"/>
                <a:gd name="connsiteY27" fmla="*/ 1666892 h 1919287"/>
                <a:gd name="connsiteX28" fmla="*/ 3759964 w 5529264"/>
                <a:gd name="connsiteY28" fmla="*/ 1747855 h 1919287"/>
                <a:gd name="connsiteX29" fmla="*/ 4064765 w 5529264"/>
                <a:gd name="connsiteY29" fmla="*/ 1750236 h 1919287"/>
                <a:gd name="connsiteX30" fmla="*/ 4067146 w 5529264"/>
                <a:gd name="connsiteY30" fmla="*/ 1914541 h 1919287"/>
                <a:gd name="connsiteX31" fmla="*/ 5529264 w 5529264"/>
                <a:gd name="connsiteY31"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876521 w 5529264"/>
                <a:gd name="connsiteY23" fmla="*/ 1278748 h 1919287"/>
                <a:gd name="connsiteX24" fmla="*/ 3240853 w 5529264"/>
                <a:gd name="connsiteY24" fmla="*/ 1409717 h 1919287"/>
                <a:gd name="connsiteX25" fmla="*/ 3247996 w 5529264"/>
                <a:gd name="connsiteY25" fmla="*/ 1485917 h 1919287"/>
                <a:gd name="connsiteX26" fmla="*/ 3583752 w 5529264"/>
                <a:gd name="connsiteY26" fmla="*/ 1493060 h 1919287"/>
                <a:gd name="connsiteX27" fmla="*/ 3588515 w 5529264"/>
                <a:gd name="connsiteY27" fmla="*/ 1664510 h 1919287"/>
                <a:gd name="connsiteX28" fmla="*/ 3757584 w 5529264"/>
                <a:gd name="connsiteY28" fmla="*/ 1666892 h 1919287"/>
                <a:gd name="connsiteX29" fmla="*/ 3759964 w 5529264"/>
                <a:gd name="connsiteY29" fmla="*/ 1747855 h 1919287"/>
                <a:gd name="connsiteX30" fmla="*/ 4064765 w 5529264"/>
                <a:gd name="connsiteY30" fmla="*/ 1750236 h 1919287"/>
                <a:gd name="connsiteX31" fmla="*/ 4067146 w 5529264"/>
                <a:gd name="connsiteY31" fmla="*/ 1914541 h 1919287"/>
                <a:gd name="connsiteX32" fmla="*/ 5529264 w 5529264"/>
                <a:gd name="connsiteY32"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750315 w 5529264"/>
                <a:gd name="connsiteY23" fmla="*/ 1412098 h 1919287"/>
                <a:gd name="connsiteX24" fmla="*/ 3240853 w 5529264"/>
                <a:gd name="connsiteY24" fmla="*/ 1409717 h 1919287"/>
                <a:gd name="connsiteX25" fmla="*/ 3247996 w 5529264"/>
                <a:gd name="connsiteY25" fmla="*/ 1485917 h 1919287"/>
                <a:gd name="connsiteX26" fmla="*/ 3583752 w 5529264"/>
                <a:gd name="connsiteY26" fmla="*/ 1493060 h 1919287"/>
                <a:gd name="connsiteX27" fmla="*/ 3588515 w 5529264"/>
                <a:gd name="connsiteY27" fmla="*/ 1664510 h 1919287"/>
                <a:gd name="connsiteX28" fmla="*/ 3757584 w 5529264"/>
                <a:gd name="connsiteY28" fmla="*/ 1666892 h 1919287"/>
                <a:gd name="connsiteX29" fmla="*/ 3759964 w 5529264"/>
                <a:gd name="connsiteY29" fmla="*/ 1747855 h 1919287"/>
                <a:gd name="connsiteX30" fmla="*/ 4064765 w 5529264"/>
                <a:gd name="connsiteY30" fmla="*/ 1750236 h 1919287"/>
                <a:gd name="connsiteX31" fmla="*/ 4067146 w 5529264"/>
                <a:gd name="connsiteY31" fmla="*/ 1914541 h 1919287"/>
                <a:gd name="connsiteX32" fmla="*/ 5529264 w 5529264"/>
                <a:gd name="connsiteY32"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171796 w 5529264"/>
                <a:gd name="connsiteY23" fmla="*/ 1323991 h 1919287"/>
                <a:gd name="connsiteX24" fmla="*/ 3240853 w 5529264"/>
                <a:gd name="connsiteY24" fmla="*/ 1409717 h 1919287"/>
                <a:gd name="connsiteX25" fmla="*/ 3247996 w 5529264"/>
                <a:gd name="connsiteY25" fmla="*/ 1485917 h 1919287"/>
                <a:gd name="connsiteX26" fmla="*/ 3583752 w 5529264"/>
                <a:gd name="connsiteY26" fmla="*/ 1493060 h 1919287"/>
                <a:gd name="connsiteX27" fmla="*/ 3588515 w 5529264"/>
                <a:gd name="connsiteY27" fmla="*/ 1664510 h 1919287"/>
                <a:gd name="connsiteX28" fmla="*/ 3757584 w 5529264"/>
                <a:gd name="connsiteY28" fmla="*/ 1666892 h 1919287"/>
                <a:gd name="connsiteX29" fmla="*/ 3759964 w 5529264"/>
                <a:gd name="connsiteY29" fmla="*/ 1747855 h 1919287"/>
                <a:gd name="connsiteX30" fmla="*/ 4064765 w 5529264"/>
                <a:gd name="connsiteY30" fmla="*/ 1750236 h 1919287"/>
                <a:gd name="connsiteX31" fmla="*/ 4067146 w 5529264"/>
                <a:gd name="connsiteY31" fmla="*/ 1914541 h 1919287"/>
                <a:gd name="connsiteX32" fmla="*/ 5529264 w 5529264"/>
                <a:gd name="connsiteY32"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176559 w 5529264"/>
                <a:gd name="connsiteY23" fmla="*/ 1409716 h 1919287"/>
                <a:gd name="connsiteX24" fmla="*/ 3240853 w 5529264"/>
                <a:gd name="connsiteY24" fmla="*/ 1409717 h 1919287"/>
                <a:gd name="connsiteX25" fmla="*/ 3247996 w 5529264"/>
                <a:gd name="connsiteY25" fmla="*/ 1485917 h 1919287"/>
                <a:gd name="connsiteX26" fmla="*/ 3583752 w 5529264"/>
                <a:gd name="connsiteY26" fmla="*/ 1493060 h 1919287"/>
                <a:gd name="connsiteX27" fmla="*/ 3588515 w 5529264"/>
                <a:gd name="connsiteY27" fmla="*/ 1664510 h 1919287"/>
                <a:gd name="connsiteX28" fmla="*/ 3757584 w 5529264"/>
                <a:gd name="connsiteY28" fmla="*/ 1666892 h 1919287"/>
                <a:gd name="connsiteX29" fmla="*/ 3759964 w 5529264"/>
                <a:gd name="connsiteY29" fmla="*/ 1747855 h 1919287"/>
                <a:gd name="connsiteX30" fmla="*/ 4064765 w 5529264"/>
                <a:gd name="connsiteY30" fmla="*/ 1750236 h 1919287"/>
                <a:gd name="connsiteX31" fmla="*/ 4067146 w 5529264"/>
                <a:gd name="connsiteY31" fmla="*/ 1914541 h 1919287"/>
                <a:gd name="connsiteX32" fmla="*/ 5529264 w 5529264"/>
                <a:gd name="connsiteY32"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712215 w 5529264"/>
                <a:gd name="connsiteY23" fmla="*/ 1231123 h 1919287"/>
                <a:gd name="connsiteX24" fmla="*/ 3176559 w 5529264"/>
                <a:gd name="connsiteY24" fmla="*/ 1409716 h 1919287"/>
                <a:gd name="connsiteX25" fmla="*/ 3240853 w 5529264"/>
                <a:gd name="connsiteY25" fmla="*/ 1409717 h 1919287"/>
                <a:gd name="connsiteX26" fmla="*/ 3247996 w 5529264"/>
                <a:gd name="connsiteY26" fmla="*/ 1485917 h 1919287"/>
                <a:gd name="connsiteX27" fmla="*/ 3583752 w 5529264"/>
                <a:gd name="connsiteY27" fmla="*/ 1493060 h 1919287"/>
                <a:gd name="connsiteX28" fmla="*/ 3588515 w 5529264"/>
                <a:gd name="connsiteY28" fmla="*/ 1664510 h 1919287"/>
                <a:gd name="connsiteX29" fmla="*/ 3757584 w 5529264"/>
                <a:gd name="connsiteY29" fmla="*/ 1666892 h 1919287"/>
                <a:gd name="connsiteX30" fmla="*/ 3759964 w 5529264"/>
                <a:gd name="connsiteY30" fmla="*/ 1747855 h 1919287"/>
                <a:gd name="connsiteX31" fmla="*/ 4064765 w 5529264"/>
                <a:gd name="connsiteY31" fmla="*/ 1750236 h 1919287"/>
                <a:gd name="connsiteX32" fmla="*/ 4067146 w 5529264"/>
                <a:gd name="connsiteY32" fmla="*/ 1914541 h 1919287"/>
                <a:gd name="connsiteX33" fmla="*/ 5529264 w 5529264"/>
                <a:gd name="connsiteY33"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3169415 w 5529264"/>
                <a:gd name="connsiteY23" fmla="*/ 1333517 h 1919287"/>
                <a:gd name="connsiteX24" fmla="*/ 3176559 w 5529264"/>
                <a:gd name="connsiteY24" fmla="*/ 1409716 h 1919287"/>
                <a:gd name="connsiteX25" fmla="*/ 3240853 w 5529264"/>
                <a:gd name="connsiteY25" fmla="*/ 1409717 h 1919287"/>
                <a:gd name="connsiteX26" fmla="*/ 3247996 w 5529264"/>
                <a:gd name="connsiteY26" fmla="*/ 1485917 h 1919287"/>
                <a:gd name="connsiteX27" fmla="*/ 3583752 w 5529264"/>
                <a:gd name="connsiteY27" fmla="*/ 1493060 h 1919287"/>
                <a:gd name="connsiteX28" fmla="*/ 3588515 w 5529264"/>
                <a:gd name="connsiteY28" fmla="*/ 1664510 h 1919287"/>
                <a:gd name="connsiteX29" fmla="*/ 3757584 w 5529264"/>
                <a:gd name="connsiteY29" fmla="*/ 1666892 h 1919287"/>
                <a:gd name="connsiteX30" fmla="*/ 3759964 w 5529264"/>
                <a:gd name="connsiteY30" fmla="*/ 1747855 h 1919287"/>
                <a:gd name="connsiteX31" fmla="*/ 4064765 w 5529264"/>
                <a:gd name="connsiteY31" fmla="*/ 1750236 h 1919287"/>
                <a:gd name="connsiteX32" fmla="*/ 4067146 w 5529264"/>
                <a:gd name="connsiteY32" fmla="*/ 1914541 h 1919287"/>
                <a:gd name="connsiteX33" fmla="*/ 5529264 w 5529264"/>
                <a:gd name="connsiteY33"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826515 w 5529264"/>
                <a:gd name="connsiteY23" fmla="*/ 1221598 h 1919287"/>
                <a:gd name="connsiteX24" fmla="*/ 3169415 w 5529264"/>
                <a:gd name="connsiteY24" fmla="*/ 1333517 h 1919287"/>
                <a:gd name="connsiteX25" fmla="*/ 3176559 w 5529264"/>
                <a:gd name="connsiteY25" fmla="*/ 1409716 h 1919287"/>
                <a:gd name="connsiteX26" fmla="*/ 3240853 w 5529264"/>
                <a:gd name="connsiteY26" fmla="*/ 1409717 h 1919287"/>
                <a:gd name="connsiteX27" fmla="*/ 3247996 w 5529264"/>
                <a:gd name="connsiteY27" fmla="*/ 1485917 h 1919287"/>
                <a:gd name="connsiteX28" fmla="*/ 3583752 w 5529264"/>
                <a:gd name="connsiteY28" fmla="*/ 1493060 h 1919287"/>
                <a:gd name="connsiteX29" fmla="*/ 3588515 w 5529264"/>
                <a:gd name="connsiteY29" fmla="*/ 1664510 h 1919287"/>
                <a:gd name="connsiteX30" fmla="*/ 3757584 w 5529264"/>
                <a:gd name="connsiteY30" fmla="*/ 1666892 h 1919287"/>
                <a:gd name="connsiteX31" fmla="*/ 3759964 w 5529264"/>
                <a:gd name="connsiteY31" fmla="*/ 1747855 h 1919287"/>
                <a:gd name="connsiteX32" fmla="*/ 4064765 w 5529264"/>
                <a:gd name="connsiteY32" fmla="*/ 1750236 h 1919287"/>
                <a:gd name="connsiteX33" fmla="*/ 4067146 w 5529264"/>
                <a:gd name="connsiteY33" fmla="*/ 1914541 h 1919287"/>
                <a:gd name="connsiteX34" fmla="*/ 5529264 w 5529264"/>
                <a:gd name="connsiteY34"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659828 w 5529264"/>
                <a:gd name="connsiteY23" fmla="*/ 1328754 h 1919287"/>
                <a:gd name="connsiteX24" fmla="*/ 3169415 w 5529264"/>
                <a:gd name="connsiteY24" fmla="*/ 1333517 h 1919287"/>
                <a:gd name="connsiteX25" fmla="*/ 3176559 w 5529264"/>
                <a:gd name="connsiteY25" fmla="*/ 1409716 h 1919287"/>
                <a:gd name="connsiteX26" fmla="*/ 3240853 w 5529264"/>
                <a:gd name="connsiteY26" fmla="*/ 1409717 h 1919287"/>
                <a:gd name="connsiteX27" fmla="*/ 3247996 w 5529264"/>
                <a:gd name="connsiteY27" fmla="*/ 1485917 h 1919287"/>
                <a:gd name="connsiteX28" fmla="*/ 3583752 w 5529264"/>
                <a:gd name="connsiteY28" fmla="*/ 1493060 h 1919287"/>
                <a:gd name="connsiteX29" fmla="*/ 3588515 w 5529264"/>
                <a:gd name="connsiteY29" fmla="*/ 1664510 h 1919287"/>
                <a:gd name="connsiteX30" fmla="*/ 3757584 w 5529264"/>
                <a:gd name="connsiteY30" fmla="*/ 1666892 h 1919287"/>
                <a:gd name="connsiteX31" fmla="*/ 3759964 w 5529264"/>
                <a:gd name="connsiteY31" fmla="*/ 1747855 h 1919287"/>
                <a:gd name="connsiteX32" fmla="*/ 4064765 w 5529264"/>
                <a:gd name="connsiteY32" fmla="*/ 1750236 h 1919287"/>
                <a:gd name="connsiteX33" fmla="*/ 4067146 w 5529264"/>
                <a:gd name="connsiteY33" fmla="*/ 1914541 h 1919287"/>
                <a:gd name="connsiteX34" fmla="*/ 5529264 w 5529264"/>
                <a:gd name="connsiteY34"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431227 w 5529264"/>
                <a:gd name="connsiteY23" fmla="*/ 1216835 h 1919287"/>
                <a:gd name="connsiteX24" fmla="*/ 2659828 w 5529264"/>
                <a:gd name="connsiteY24" fmla="*/ 1328754 h 1919287"/>
                <a:gd name="connsiteX25" fmla="*/ 3169415 w 5529264"/>
                <a:gd name="connsiteY25" fmla="*/ 1333517 h 1919287"/>
                <a:gd name="connsiteX26" fmla="*/ 3176559 w 5529264"/>
                <a:gd name="connsiteY26" fmla="*/ 1409716 h 1919287"/>
                <a:gd name="connsiteX27" fmla="*/ 3240853 w 5529264"/>
                <a:gd name="connsiteY27" fmla="*/ 1409717 h 1919287"/>
                <a:gd name="connsiteX28" fmla="*/ 3247996 w 5529264"/>
                <a:gd name="connsiteY28" fmla="*/ 1485917 h 1919287"/>
                <a:gd name="connsiteX29" fmla="*/ 3583752 w 5529264"/>
                <a:gd name="connsiteY29" fmla="*/ 1493060 h 1919287"/>
                <a:gd name="connsiteX30" fmla="*/ 3588515 w 5529264"/>
                <a:gd name="connsiteY30" fmla="*/ 1664510 h 1919287"/>
                <a:gd name="connsiteX31" fmla="*/ 3757584 w 5529264"/>
                <a:gd name="connsiteY31" fmla="*/ 1666892 h 1919287"/>
                <a:gd name="connsiteX32" fmla="*/ 3759964 w 5529264"/>
                <a:gd name="connsiteY32" fmla="*/ 1747855 h 1919287"/>
                <a:gd name="connsiteX33" fmla="*/ 4064765 w 5529264"/>
                <a:gd name="connsiteY33" fmla="*/ 1750236 h 1919287"/>
                <a:gd name="connsiteX34" fmla="*/ 4067146 w 5529264"/>
                <a:gd name="connsiteY34" fmla="*/ 1914541 h 1919287"/>
                <a:gd name="connsiteX35" fmla="*/ 5529264 w 5529264"/>
                <a:gd name="connsiteY3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647921 w 5529264"/>
                <a:gd name="connsiteY23" fmla="*/ 1271604 h 1919287"/>
                <a:gd name="connsiteX24" fmla="*/ 2659828 w 5529264"/>
                <a:gd name="connsiteY24" fmla="*/ 1328754 h 1919287"/>
                <a:gd name="connsiteX25" fmla="*/ 3169415 w 5529264"/>
                <a:gd name="connsiteY25" fmla="*/ 1333517 h 1919287"/>
                <a:gd name="connsiteX26" fmla="*/ 3176559 w 5529264"/>
                <a:gd name="connsiteY26" fmla="*/ 1409716 h 1919287"/>
                <a:gd name="connsiteX27" fmla="*/ 3240853 w 5529264"/>
                <a:gd name="connsiteY27" fmla="*/ 1409717 h 1919287"/>
                <a:gd name="connsiteX28" fmla="*/ 3247996 w 5529264"/>
                <a:gd name="connsiteY28" fmla="*/ 1485917 h 1919287"/>
                <a:gd name="connsiteX29" fmla="*/ 3583752 w 5529264"/>
                <a:gd name="connsiteY29" fmla="*/ 1493060 h 1919287"/>
                <a:gd name="connsiteX30" fmla="*/ 3588515 w 5529264"/>
                <a:gd name="connsiteY30" fmla="*/ 1664510 h 1919287"/>
                <a:gd name="connsiteX31" fmla="*/ 3757584 w 5529264"/>
                <a:gd name="connsiteY31" fmla="*/ 1666892 h 1919287"/>
                <a:gd name="connsiteX32" fmla="*/ 3759964 w 5529264"/>
                <a:gd name="connsiteY32" fmla="*/ 1747855 h 1919287"/>
                <a:gd name="connsiteX33" fmla="*/ 4064765 w 5529264"/>
                <a:gd name="connsiteY33" fmla="*/ 1750236 h 1919287"/>
                <a:gd name="connsiteX34" fmla="*/ 4067146 w 5529264"/>
                <a:gd name="connsiteY34" fmla="*/ 1914541 h 1919287"/>
                <a:gd name="connsiteX35" fmla="*/ 5529264 w 5529264"/>
                <a:gd name="connsiteY3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671733 w 5529264"/>
                <a:gd name="connsiteY23" fmla="*/ 1297798 h 1919287"/>
                <a:gd name="connsiteX24" fmla="*/ 2659828 w 5529264"/>
                <a:gd name="connsiteY24" fmla="*/ 1328754 h 1919287"/>
                <a:gd name="connsiteX25" fmla="*/ 3169415 w 5529264"/>
                <a:gd name="connsiteY25" fmla="*/ 1333517 h 1919287"/>
                <a:gd name="connsiteX26" fmla="*/ 3176559 w 5529264"/>
                <a:gd name="connsiteY26" fmla="*/ 1409716 h 1919287"/>
                <a:gd name="connsiteX27" fmla="*/ 3240853 w 5529264"/>
                <a:gd name="connsiteY27" fmla="*/ 1409717 h 1919287"/>
                <a:gd name="connsiteX28" fmla="*/ 3247996 w 5529264"/>
                <a:gd name="connsiteY28" fmla="*/ 1485917 h 1919287"/>
                <a:gd name="connsiteX29" fmla="*/ 3583752 w 5529264"/>
                <a:gd name="connsiteY29" fmla="*/ 1493060 h 1919287"/>
                <a:gd name="connsiteX30" fmla="*/ 3588515 w 5529264"/>
                <a:gd name="connsiteY30" fmla="*/ 1664510 h 1919287"/>
                <a:gd name="connsiteX31" fmla="*/ 3757584 w 5529264"/>
                <a:gd name="connsiteY31" fmla="*/ 1666892 h 1919287"/>
                <a:gd name="connsiteX32" fmla="*/ 3759964 w 5529264"/>
                <a:gd name="connsiteY32" fmla="*/ 1747855 h 1919287"/>
                <a:gd name="connsiteX33" fmla="*/ 4064765 w 5529264"/>
                <a:gd name="connsiteY33" fmla="*/ 1750236 h 1919287"/>
                <a:gd name="connsiteX34" fmla="*/ 4067146 w 5529264"/>
                <a:gd name="connsiteY34" fmla="*/ 1914541 h 1919287"/>
                <a:gd name="connsiteX35" fmla="*/ 5529264 w 5529264"/>
                <a:gd name="connsiteY3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659826 w 5529264"/>
                <a:gd name="connsiteY23" fmla="*/ 1293035 h 1919287"/>
                <a:gd name="connsiteX24" fmla="*/ 2659828 w 5529264"/>
                <a:gd name="connsiteY24" fmla="*/ 1328754 h 1919287"/>
                <a:gd name="connsiteX25" fmla="*/ 3169415 w 5529264"/>
                <a:gd name="connsiteY25" fmla="*/ 1333517 h 1919287"/>
                <a:gd name="connsiteX26" fmla="*/ 3176559 w 5529264"/>
                <a:gd name="connsiteY26" fmla="*/ 1409716 h 1919287"/>
                <a:gd name="connsiteX27" fmla="*/ 3240853 w 5529264"/>
                <a:gd name="connsiteY27" fmla="*/ 1409717 h 1919287"/>
                <a:gd name="connsiteX28" fmla="*/ 3247996 w 5529264"/>
                <a:gd name="connsiteY28" fmla="*/ 1485917 h 1919287"/>
                <a:gd name="connsiteX29" fmla="*/ 3583752 w 5529264"/>
                <a:gd name="connsiteY29" fmla="*/ 1493060 h 1919287"/>
                <a:gd name="connsiteX30" fmla="*/ 3588515 w 5529264"/>
                <a:gd name="connsiteY30" fmla="*/ 1664510 h 1919287"/>
                <a:gd name="connsiteX31" fmla="*/ 3757584 w 5529264"/>
                <a:gd name="connsiteY31" fmla="*/ 1666892 h 1919287"/>
                <a:gd name="connsiteX32" fmla="*/ 3759964 w 5529264"/>
                <a:gd name="connsiteY32" fmla="*/ 1747855 h 1919287"/>
                <a:gd name="connsiteX33" fmla="*/ 4064765 w 5529264"/>
                <a:gd name="connsiteY33" fmla="*/ 1750236 h 1919287"/>
                <a:gd name="connsiteX34" fmla="*/ 4067146 w 5529264"/>
                <a:gd name="connsiteY34" fmla="*/ 1914541 h 1919287"/>
                <a:gd name="connsiteX35" fmla="*/ 5529264 w 5529264"/>
                <a:gd name="connsiteY3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557434 w 5529264"/>
                <a:gd name="connsiteY23" fmla="*/ 1245410 h 1919287"/>
                <a:gd name="connsiteX24" fmla="*/ 2659826 w 5529264"/>
                <a:gd name="connsiteY24" fmla="*/ 1293035 h 1919287"/>
                <a:gd name="connsiteX25" fmla="*/ 2659828 w 5529264"/>
                <a:gd name="connsiteY25" fmla="*/ 1328754 h 1919287"/>
                <a:gd name="connsiteX26" fmla="*/ 3169415 w 5529264"/>
                <a:gd name="connsiteY26" fmla="*/ 1333517 h 1919287"/>
                <a:gd name="connsiteX27" fmla="*/ 3176559 w 5529264"/>
                <a:gd name="connsiteY27" fmla="*/ 1409716 h 1919287"/>
                <a:gd name="connsiteX28" fmla="*/ 3240853 w 5529264"/>
                <a:gd name="connsiteY28" fmla="*/ 1409717 h 1919287"/>
                <a:gd name="connsiteX29" fmla="*/ 3247996 w 5529264"/>
                <a:gd name="connsiteY29" fmla="*/ 1485917 h 1919287"/>
                <a:gd name="connsiteX30" fmla="*/ 3583752 w 5529264"/>
                <a:gd name="connsiteY30" fmla="*/ 1493060 h 1919287"/>
                <a:gd name="connsiteX31" fmla="*/ 3588515 w 5529264"/>
                <a:gd name="connsiteY31" fmla="*/ 1664510 h 1919287"/>
                <a:gd name="connsiteX32" fmla="*/ 3757584 w 5529264"/>
                <a:gd name="connsiteY32" fmla="*/ 1666892 h 1919287"/>
                <a:gd name="connsiteX33" fmla="*/ 3759964 w 5529264"/>
                <a:gd name="connsiteY33" fmla="*/ 1747855 h 1919287"/>
                <a:gd name="connsiteX34" fmla="*/ 4064765 w 5529264"/>
                <a:gd name="connsiteY34" fmla="*/ 1750236 h 1919287"/>
                <a:gd name="connsiteX35" fmla="*/ 4067146 w 5529264"/>
                <a:gd name="connsiteY35" fmla="*/ 1914541 h 1919287"/>
                <a:gd name="connsiteX36" fmla="*/ 5529264 w 5529264"/>
                <a:gd name="connsiteY36"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643159 w 5529264"/>
                <a:gd name="connsiteY23" fmla="*/ 1269222 h 1919287"/>
                <a:gd name="connsiteX24" fmla="*/ 2659826 w 5529264"/>
                <a:gd name="connsiteY24" fmla="*/ 1293035 h 1919287"/>
                <a:gd name="connsiteX25" fmla="*/ 2659828 w 5529264"/>
                <a:gd name="connsiteY25" fmla="*/ 1328754 h 1919287"/>
                <a:gd name="connsiteX26" fmla="*/ 3169415 w 5529264"/>
                <a:gd name="connsiteY26" fmla="*/ 1333517 h 1919287"/>
                <a:gd name="connsiteX27" fmla="*/ 3176559 w 5529264"/>
                <a:gd name="connsiteY27" fmla="*/ 1409716 h 1919287"/>
                <a:gd name="connsiteX28" fmla="*/ 3240853 w 5529264"/>
                <a:gd name="connsiteY28" fmla="*/ 1409717 h 1919287"/>
                <a:gd name="connsiteX29" fmla="*/ 3247996 w 5529264"/>
                <a:gd name="connsiteY29" fmla="*/ 1485917 h 1919287"/>
                <a:gd name="connsiteX30" fmla="*/ 3583752 w 5529264"/>
                <a:gd name="connsiteY30" fmla="*/ 1493060 h 1919287"/>
                <a:gd name="connsiteX31" fmla="*/ 3588515 w 5529264"/>
                <a:gd name="connsiteY31" fmla="*/ 1664510 h 1919287"/>
                <a:gd name="connsiteX32" fmla="*/ 3757584 w 5529264"/>
                <a:gd name="connsiteY32" fmla="*/ 1666892 h 1919287"/>
                <a:gd name="connsiteX33" fmla="*/ 3759964 w 5529264"/>
                <a:gd name="connsiteY33" fmla="*/ 1747855 h 1919287"/>
                <a:gd name="connsiteX34" fmla="*/ 4064765 w 5529264"/>
                <a:gd name="connsiteY34" fmla="*/ 1750236 h 1919287"/>
                <a:gd name="connsiteX35" fmla="*/ 4067146 w 5529264"/>
                <a:gd name="connsiteY35" fmla="*/ 1914541 h 1919287"/>
                <a:gd name="connsiteX36" fmla="*/ 5529264 w 5529264"/>
                <a:gd name="connsiteY36"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543146 w 5529264"/>
                <a:gd name="connsiteY23" fmla="*/ 1223979 h 1919287"/>
                <a:gd name="connsiteX24" fmla="*/ 2643159 w 5529264"/>
                <a:gd name="connsiteY24" fmla="*/ 1269222 h 1919287"/>
                <a:gd name="connsiteX25" fmla="*/ 2659826 w 5529264"/>
                <a:gd name="connsiteY25" fmla="*/ 1293035 h 1919287"/>
                <a:gd name="connsiteX26" fmla="*/ 2659828 w 5529264"/>
                <a:gd name="connsiteY26" fmla="*/ 1328754 h 1919287"/>
                <a:gd name="connsiteX27" fmla="*/ 3169415 w 5529264"/>
                <a:gd name="connsiteY27" fmla="*/ 1333517 h 1919287"/>
                <a:gd name="connsiteX28" fmla="*/ 3176559 w 5529264"/>
                <a:gd name="connsiteY28" fmla="*/ 1409716 h 1919287"/>
                <a:gd name="connsiteX29" fmla="*/ 3240853 w 5529264"/>
                <a:gd name="connsiteY29" fmla="*/ 1409717 h 1919287"/>
                <a:gd name="connsiteX30" fmla="*/ 3247996 w 5529264"/>
                <a:gd name="connsiteY30" fmla="*/ 1485917 h 1919287"/>
                <a:gd name="connsiteX31" fmla="*/ 3583752 w 5529264"/>
                <a:gd name="connsiteY31" fmla="*/ 1493060 h 1919287"/>
                <a:gd name="connsiteX32" fmla="*/ 3588515 w 5529264"/>
                <a:gd name="connsiteY32" fmla="*/ 1664510 h 1919287"/>
                <a:gd name="connsiteX33" fmla="*/ 3757584 w 5529264"/>
                <a:gd name="connsiteY33" fmla="*/ 1666892 h 1919287"/>
                <a:gd name="connsiteX34" fmla="*/ 3759964 w 5529264"/>
                <a:gd name="connsiteY34" fmla="*/ 1747855 h 1919287"/>
                <a:gd name="connsiteX35" fmla="*/ 4064765 w 5529264"/>
                <a:gd name="connsiteY35" fmla="*/ 1750236 h 1919287"/>
                <a:gd name="connsiteX36" fmla="*/ 4067146 w 5529264"/>
                <a:gd name="connsiteY36" fmla="*/ 1914541 h 1919287"/>
                <a:gd name="connsiteX37" fmla="*/ 5529264 w 5529264"/>
                <a:gd name="connsiteY37"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607440 w 5529264"/>
                <a:gd name="connsiteY23" fmla="*/ 1264461 h 1919287"/>
                <a:gd name="connsiteX24" fmla="*/ 2643159 w 5529264"/>
                <a:gd name="connsiteY24" fmla="*/ 1269222 h 1919287"/>
                <a:gd name="connsiteX25" fmla="*/ 2659826 w 5529264"/>
                <a:gd name="connsiteY25" fmla="*/ 1293035 h 1919287"/>
                <a:gd name="connsiteX26" fmla="*/ 2659828 w 5529264"/>
                <a:gd name="connsiteY26" fmla="*/ 1328754 h 1919287"/>
                <a:gd name="connsiteX27" fmla="*/ 3169415 w 5529264"/>
                <a:gd name="connsiteY27" fmla="*/ 1333517 h 1919287"/>
                <a:gd name="connsiteX28" fmla="*/ 3176559 w 5529264"/>
                <a:gd name="connsiteY28" fmla="*/ 1409716 h 1919287"/>
                <a:gd name="connsiteX29" fmla="*/ 3240853 w 5529264"/>
                <a:gd name="connsiteY29" fmla="*/ 1409717 h 1919287"/>
                <a:gd name="connsiteX30" fmla="*/ 3247996 w 5529264"/>
                <a:gd name="connsiteY30" fmla="*/ 1485917 h 1919287"/>
                <a:gd name="connsiteX31" fmla="*/ 3583752 w 5529264"/>
                <a:gd name="connsiteY31" fmla="*/ 1493060 h 1919287"/>
                <a:gd name="connsiteX32" fmla="*/ 3588515 w 5529264"/>
                <a:gd name="connsiteY32" fmla="*/ 1664510 h 1919287"/>
                <a:gd name="connsiteX33" fmla="*/ 3757584 w 5529264"/>
                <a:gd name="connsiteY33" fmla="*/ 1666892 h 1919287"/>
                <a:gd name="connsiteX34" fmla="*/ 3759964 w 5529264"/>
                <a:gd name="connsiteY34" fmla="*/ 1747855 h 1919287"/>
                <a:gd name="connsiteX35" fmla="*/ 4064765 w 5529264"/>
                <a:gd name="connsiteY35" fmla="*/ 1750236 h 1919287"/>
                <a:gd name="connsiteX36" fmla="*/ 4067146 w 5529264"/>
                <a:gd name="connsiteY36" fmla="*/ 1914541 h 1919287"/>
                <a:gd name="connsiteX37" fmla="*/ 5529264 w 5529264"/>
                <a:gd name="connsiteY37"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469327 w 5529264"/>
                <a:gd name="connsiteY23" fmla="*/ 1200167 h 1919287"/>
                <a:gd name="connsiteX24" fmla="*/ 2607440 w 5529264"/>
                <a:gd name="connsiteY24" fmla="*/ 1264461 h 1919287"/>
                <a:gd name="connsiteX25" fmla="*/ 2643159 w 5529264"/>
                <a:gd name="connsiteY25" fmla="*/ 1269222 h 1919287"/>
                <a:gd name="connsiteX26" fmla="*/ 2659826 w 5529264"/>
                <a:gd name="connsiteY26" fmla="*/ 1293035 h 1919287"/>
                <a:gd name="connsiteX27" fmla="*/ 2659828 w 5529264"/>
                <a:gd name="connsiteY27" fmla="*/ 1328754 h 1919287"/>
                <a:gd name="connsiteX28" fmla="*/ 3169415 w 5529264"/>
                <a:gd name="connsiteY28" fmla="*/ 1333517 h 1919287"/>
                <a:gd name="connsiteX29" fmla="*/ 3176559 w 5529264"/>
                <a:gd name="connsiteY29" fmla="*/ 1409716 h 1919287"/>
                <a:gd name="connsiteX30" fmla="*/ 3240853 w 5529264"/>
                <a:gd name="connsiteY30" fmla="*/ 1409717 h 1919287"/>
                <a:gd name="connsiteX31" fmla="*/ 3247996 w 5529264"/>
                <a:gd name="connsiteY31" fmla="*/ 1485917 h 1919287"/>
                <a:gd name="connsiteX32" fmla="*/ 3583752 w 5529264"/>
                <a:gd name="connsiteY32" fmla="*/ 1493060 h 1919287"/>
                <a:gd name="connsiteX33" fmla="*/ 3588515 w 5529264"/>
                <a:gd name="connsiteY33" fmla="*/ 1664510 h 1919287"/>
                <a:gd name="connsiteX34" fmla="*/ 3757584 w 5529264"/>
                <a:gd name="connsiteY34" fmla="*/ 1666892 h 1919287"/>
                <a:gd name="connsiteX35" fmla="*/ 3759964 w 5529264"/>
                <a:gd name="connsiteY35" fmla="*/ 1747855 h 1919287"/>
                <a:gd name="connsiteX36" fmla="*/ 4064765 w 5529264"/>
                <a:gd name="connsiteY36" fmla="*/ 1750236 h 1919287"/>
                <a:gd name="connsiteX37" fmla="*/ 4067146 w 5529264"/>
                <a:gd name="connsiteY37" fmla="*/ 1914541 h 1919287"/>
                <a:gd name="connsiteX38" fmla="*/ 5529264 w 5529264"/>
                <a:gd name="connsiteY38"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607440 w 5529264"/>
                <a:gd name="connsiteY23" fmla="*/ 1207310 h 1919287"/>
                <a:gd name="connsiteX24" fmla="*/ 2607440 w 5529264"/>
                <a:gd name="connsiteY24" fmla="*/ 1264461 h 1919287"/>
                <a:gd name="connsiteX25" fmla="*/ 2643159 w 5529264"/>
                <a:gd name="connsiteY25" fmla="*/ 1269222 h 1919287"/>
                <a:gd name="connsiteX26" fmla="*/ 2659826 w 5529264"/>
                <a:gd name="connsiteY26" fmla="*/ 1293035 h 1919287"/>
                <a:gd name="connsiteX27" fmla="*/ 2659828 w 5529264"/>
                <a:gd name="connsiteY27" fmla="*/ 1328754 h 1919287"/>
                <a:gd name="connsiteX28" fmla="*/ 3169415 w 5529264"/>
                <a:gd name="connsiteY28" fmla="*/ 1333517 h 1919287"/>
                <a:gd name="connsiteX29" fmla="*/ 3176559 w 5529264"/>
                <a:gd name="connsiteY29" fmla="*/ 1409716 h 1919287"/>
                <a:gd name="connsiteX30" fmla="*/ 3240853 w 5529264"/>
                <a:gd name="connsiteY30" fmla="*/ 1409717 h 1919287"/>
                <a:gd name="connsiteX31" fmla="*/ 3247996 w 5529264"/>
                <a:gd name="connsiteY31" fmla="*/ 1485917 h 1919287"/>
                <a:gd name="connsiteX32" fmla="*/ 3583752 w 5529264"/>
                <a:gd name="connsiteY32" fmla="*/ 1493060 h 1919287"/>
                <a:gd name="connsiteX33" fmla="*/ 3588515 w 5529264"/>
                <a:gd name="connsiteY33" fmla="*/ 1664510 h 1919287"/>
                <a:gd name="connsiteX34" fmla="*/ 3757584 w 5529264"/>
                <a:gd name="connsiteY34" fmla="*/ 1666892 h 1919287"/>
                <a:gd name="connsiteX35" fmla="*/ 3759964 w 5529264"/>
                <a:gd name="connsiteY35" fmla="*/ 1747855 h 1919287"/>
                <a:gd name="connsiteX36" fmla="*/ 4064765 w 5529264"/>
                <a:gd name="connsiteY36" fmla="*/ 1750236 h 1919287"/>
                <a:gd name="connsiteX37" fmla="*/ 4067146 w 5529264"/>
                <a:gd name="connsiteY37" fmla="*/ 1914541 h 1919287"/>
                <a:gd name="connsiteX38" fmla="*/ 5529264 w 5529264"/>
                <a:gd name="connsiteY38"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488377 w 5529264"/>
                <a:gd name="connsiteY23" fmla="*/ 1162067 h 1919287"/>
                <a:gd name="connsiteX24" fmla="*/ 2607440 w 5529264"/>
                <a:gd name="connsiteY24" fmla="*/ 1207310 h 1919287"/>
                <a:gd name="connsiteX25" fmla="*/ 2607440 w 5529264"/>
                <a:gd name="connsiteY25" fmla="*/ 1264461 h 1919287"/>
                <a:gd name="connsiteX26" fmla="*/ 2643159 w 5529264"/>
                <a:gd name="connsiteY26" fmla="*/ 1269222 h 1919287"/>
                <a:gd name="connsiteX27" fmla="*/ 2659826 w 5529264"/>
                <a:gd name="connsiteY27" fmla="*/ 1293035 h 1919287"/>
                <a:gd name="connsiteX28" fmla="*/ 2659828 w 5529264"/>
                <a:gd name="connsiteY28" fmla="*/ 1328754 h 1919287"/>
                <a:gd name="connsiteX29" fmla="*/ 3169415 w 5529264"/>
                <a:gd name="connsiteY29" fmla="*/ 1333517 h 1919287"/>
                <a:gd name="connsiteX30" fmla="*/ 3176559 w 5529264"/>
                <a:gd name="connsiteY30" fmla="*/ 1409716 h 1919287"/>
                <a:gd name="connsiteX31" fmla="*/ 3240853 w 5529264"/>
                <a:gd name="connsiteY31" fmla="*/ 1409717 h 1919287"/>
                <a:gd name="connsiteX32" fmla="*/ 3247996 w 5529264"/>
                <a:gd name="connsiteY32" fmla="*/ 1485917 h 1919287"/>
                <a:gd name="connsiteX33" fmla="*/ 3583752 w 5529264"/>
                <a:gd name="connsiteY33" fmla="*/ 1493060 h 1919287"/>
                <a:gd name="connsiteX34" fmla="*/ 3588515 w 5529264"/>
                <a:gd name="connsiteY34" fmla="*/ 1664510 h 1919287"/>
                <a:gd name="connsiteX35" fmla="*/ 3757584 w 5529264"/>
                <a:gd name="connsiteY35" fmla="*/ 1666892 h 1919287"/>
                <a:gd name="connsiteX36" fmla="*/ 3759964 w 5529264"/>
                <a:gd name="connsiteY36" fmla="*/ 1747855 h 1919287"/>
                <a:gd name="connsiteX37" fmla="*/ 4064765 w 5529264"/>
                <a:gd name="connsiteY37" fmla="*/ 1750236 h 1919287"/>
                <a:gd name="connsiteX38" fmla="*/ 4067146 w 5529264"/>
                <a:gd name="connsiteY38" fmla="*/ 1914541 h 1919287"/>
                <a:gd name="connsiteX39" fmla="*/ 5529264 w 5529264"/>
                <a:gd name="connsiteY39"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390746 w 5529264"/>
                <a:gd name="connsiteY23" fmla="*/ 1197786 h 1919287"/>
                <a:gd name="connsiteX24" fmla="*/ 2607440 w 5529264"/>
                <a:gd name="connsiteY24" fmla="*/ 1207310 h 1919287"/>
                <a:gd name="connsiteX25" fmla="*/ 2607440 w 5529264"/>
                <a:gd name="connsiteY25" fmla="*/ 1264461 h 1919287"/>
                <a:gd name="connsiteX26" fmla="*/ 2643159 w 5529264"/>
                <a:gd name="connsiteY26" fmla="*/ 1269222 h 1919287"/>
                <a:gd name="connsiteX27" fmla="*/ 2659826 w 5529264"/>
                <a:gd name="connsiteY27" fmla="*/ 1293035 h 1919287"/>
                <a:gd name="connsiteX28" fmla="*/ 2659828 w 5529264"/>
                <a:gd name="connsiteY28" fmla="*/ 1328754 h 1919287"/>
                <a:gd name="connsiteX29" fmla="*/ 3169415 w 5529264"/>
                <a:gd name="connsiteY29" fmla="*/ 1333517 h 1919287"/>
                <a:gd name="connsiteX30" fmla="*/ 3176559 w 5529264"/>
                <a:gd name="connsiteY30" fmla="*/ 1409716 h 1919287"/>
                <a:gd name="connsiteX31" fmla="*/ 3240853 w 5529264"/>
                <a:gd name="connsiteY31" fmla="*/ 1409717 h 1919287"/>
                <a:gd name="connsiteX32" fmla="*/ 3247996 w 5529264"/>
                <a:gd name="connsiteY32" fmla="*/ 1485917 h 1919287"/>
                <a:gd name="connsiteX33" fmla="*/ 3583752 w 5529264"/>
                <a:gd name="connsiteY33" fmla="*/ 1493060 h 1919287"/>
                <a:gd name="connsiteX34" fmla="*/ 3588515 w 5529264"/>
                <a:gd name="connsiteY34" fmla="*/ 1664510 h 1919287"/>
                <a:gd name="connsiteX35" fmla="*/ 3757584 w 5529264"/>
                <a:gd name="connsiteY35" fmla="*/ 1666892 h 1919287"/>
                <a:gd name="connsiteX36" fmla="*/ 3759964 w 5529264"/>
                <a:gd name="connsiteY36" fmla="*/ 1747855 h 1919287"/>
                <a:gd name="connsiteX37" fmla="*/ 4064765 w 5529264"/>
                <a:gd name="connsiteY37" fmla="*/ 1750236 h 1919287"/>
                <a:gd name="connsiteX38" fmla="*/ 4067146 w 5529264"/>
                <a:gd name="connsiteY38" fmla="*/ 1914541 h 1919287"/>
                <a:gd name="connsiteX39" fmla="*/ 5529264 w 5529264"/>
                <a:gd name="connsiteY39"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1838296 w 5529264"/>
                <a:gd name="connsiteY23" fmla="*/ 928704 h 1919287"/>
                <a:gd name="connsiteX24" fmla="*/ 2390746 w 5529264"/>
                <a:gd name="connsiteY24" fmla="*/ 1197786 h 1919287"/>
                <a:gd name="connsiteX25" fmla="*/ 2607440 w 5529264"/>
                <a:gd name="connsiteY25" fmla="*/ 1207310 h 1919287"/>
                <a:gd name="connsiteX26" fmla="*/ 2607440 w 5529264"/>
                <a:gd name="connsiteY26" fmla="*/ 1264461 h 1919287"/>
                <a:gd name="connsiteX27" fmla="*/ 2643159 w 5529264"/>
                <a:gd name="connsiteY27" fmla="*/ 1269222 h 1919287"/>
                <a:gd name="connsiteX28" fmla="*/ 2659826 w 5529264"/>
                <a:gd name="connsiteY28" fmla="*/ 1293035 h 1919287"/>
                <a:gd name="connsiteX29" fmla="*/ 2659828 w 5529264"/>
                <a:gd name="connsiteY29" fmla="*/ 1328754 h 1919287"/>
                <a:gd name="connsiteX30" fmla="*/ 3169415 w 5529264"/>
                <a:gd name="connsiteY30" fmla="*/ 1333517 h 1919287"/>
                <a:gd name="connsiteX31" fmla="*/ 3176559 w 5529264"/>
                <a:gd name="connsiteY31" fmla="*/ 1409716 h 1919287"/>
                <a:gd name="connsiteX32" fmla="*/ 3240853 w 5529264"/>
                <a:gd name="connsiteY32" fmla="*/ 1409717 h 1919287"/>
                <a:gd name="connsiteX33" fmla="*/ 3247996 w 5529264"/>
                <a:gd name="connsiteY33" fmla="*/ 1485917 h 1919287"/>
                <a:gd name="connsiteX34" fmla="*/ 3583752 w 5529264"/>
                <a:gd name="connsiteY34" fmla="*/ 1493060 h 1919287"/>
                <a:gd name="connsiteX35" fmla="*/ 3588515 w 5529264"/>
                <a:gd name="connsiteY35" fmla="*/ 1664510 h 1919287"/>
                <a:gd name="connsiteX36" fmla="*/ 3757584 w 5529264"/>
                <a:gd name="connsiteY36" fmla="*/ 1666892 h 1919287"/>
                <a:gd name="connsiteX37" fmla="*/ 3759964 w 5529264"/>
                <a:gd name="connsiteY37" fmla="*/ 1747855 h 1919287"/>
                <a:gd name="connsiteX38" fmla="*/ 4064765 w 5529264"/>
                <a:gd name="connsiteY38" fmla="*/ 1750236 h 1919287"/>
                <a:gd name="connsiteX39" fmla="*/ 4067146 w 5529264"/>
                <a:gd name="connsiteY39" fmla="*/ 1914541 h 1919287"/>
                <a:gd name="connsiteX40" fmla="*/ 5529264 w 5529264"/>
                <a:gd name="connsiteY40"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397890 w 5529264"/>
                <a:gd name="connsiteY23" fmla="*/ 1164447 h 1919287"/>
                <a:gd name="connsiteX24" fmla="*/ 2390746 w 5529264"/>
                <a:gd name="connsiteY24" fmla="*/ 1197786 h 1919287"/>
                <a:gd name="connsiteX25" fmla="*/ 2607440 w 5529264"/>
                <a:gd name="connsiteY25" fmla="*/ 1207310 h 1919287"/>
                <a:gd name="connsiteX26" fmla="*/ 2607440 w 5529264"/>
                <a:gd name="connsiteY26" fmla="*/ 1264461 h 1919287"/>
                <a:gd name="connsiteX27" fmla="*/ 2643159 w 5529264"/>
                <a:gd name="connsiteY27" fmla="*/ 1269222 h 1919287"/>
                <a:gd name="connsiteX28" fmla="*/ 2659826 w 5529264"/>
                <a:gd name="connsiteY28" fmla="*/ 1293035 h 1919287"/>
                <a:gd name="connsiteX29" fmla="*/ 2659828 w 5529264"/>
                <a:gd name="connsiteY29" fmla="*/ 1328754 h 1919287"/>
                <a:gd name="connsiteX30" fmla="*/ 3169415 w 5529264"/>
                <a:gd name="connsiteY30" fmla="*/ 1333517 h 1919287"/>
                <a:gd name="connsiteX31" fmla="*/ 3176559 w 5529264"/>
                <a:gd name="connsiteY31" fmla="*/ 1409716 h 1919287"/>
                <a:gd name="connsiteX32" fmla="*/ 3240853 w 5529264"/>
                <a:gd name="connsiteY32" fmla="*/ 1409717 h 1919287"/>
                <a:gd name="connsiteX33" fmla="*/ 3247996 w 5529264"/>
                <a:gd name="connsiteY33" fmla="*/ 1485917 h 1919287"/>
                <a:gd name="connsiteX34" fmla="*/ 3583752 w 5529264"/>
                <a:gd name="connsiteY34" fmla="*/ 1493060 h 1919287"/>
                <a:gd name="connsiteX35" fmla="*/ 3588515 w 5529264"/>
                <a:gd name="connsiteY35" fmla="*/ 1664510 h 1919287"/>
                <a:gd name="connsiteX36" fmla="*/ 3757584 w 5529264"/>
                <a:gd name="connsiteY36" fmla="*/ 1666892 h 1919287"/>
                <a:gd name="connsiteX37" fmla="*/ 3759964 w 5529264"/>
                <a:gd name="connsiteY37" fmla="*/ 1747855 h 1919287"/>
                <a:gd name="connsiteX38" fmla="*/ 4064765 w 5529264"/>
                <a:gd name="connsiteY38" fmla="*/ 1750236 h 1919287"/>
                <a:gd name="connsiteX39" fmla="*/ 4067146 w 5529264"/>
                <a:gd name="connsiteY39" fmla="*/ 1914541 h 1919287"/>
                <a:gd name="connsiteX40" fmla="*/ 5529264 w 5529264"/>
                <a:gd name="connsiteY40"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390746 w 5529264"/>
                <a:gd name="connsiteY23" fmla="*/ 1162066 h 1919287"/>
                <a:gd name="connsiteX24" fmla="*/ 2390746 w 5529264"/>
                <a:gd name="connsiteY24" fmla="*/ 1197786 h 1919287"/>
                <a:gd name="connsiteX25" fmla="*/ 2607440 w 5529264"/>
                <a:gd name="connsiteY25" fmla="*/ 1207310 h 1919287"/>
                <a:gd name="connsiteX26" fmla="*/ 2607440 w 5529264"/>
                <a:gd name="connsiteY26" fmla="*/ 1264461 h 1919287"/>
                <a:gd name="connsiteX27" fmla="*/ 2643159 w 5529264"/>
                <a:gd name="connsiteY27" fmla="*/ 1269222 h 1919287"/>
                <a:gd name="connsiteX28" fmla="*/ 2659826 w 5529264"/>
                <a:gd name="connsiteY28" fmla="*/ 1293035 h 1919287"/>
                <a:gd name="connsiteX29" fmla="*/ 2659828 w 5529264"/>
                <a:gd name="connsiteY29" fmla="*/ 1328754 h 1919287"/>
                <a:gd name="connsiteX30" fmla="*/ 3169415 w 5529264"/>
                <a:gd name="connsiteY30" fmla="*/ 1333517 h 1919287"/>
                <a:gd name="connsiteX31" fmla="*/ 3176559 w 5529264"/>
                <a:gd name="connsiteY31" fmla="*/ 1409716 h 1919287"/>
                <a:gd name="connsiteX32" fmla="*/ 3240853 w 5529264"/>
                <a:gd name="connsiteY32" fmla="*/ 1409717 h 1919287"/>
                <a:gd name="connsiteX33" fmla="*/ 3247996 w 5529264"/>
                <a:gd name="connsiteY33" fmla="*/ 1485917 h 1919287"/>
                <a:gd name="connsiteX34" fmla="*/ 3583752 w 5529264"/>
                <a:gd name="connsiteY34" fmla="*/ 1493060 h 1919287"/>
                <a:gd name="connsiteX35" fmla="*/ 3588515 w 5529264"/>
                <a:gd name="connsiteY35" fmla="*/ 1664510 h 1919287"/>
                <a:gd name="connsiteX36" fmla="*/ 3757584 w 5529264"/>
                <a:gd name="connsiteY36" fmla="*/ 1666892 h 1919287"/>
                <a:gd name="connsiteX37" fmla="*/ 3759964 w 5529264"/>
                <a:gd name="connsiteY37" fmla="*/ 1747855 h 1919287"/>
                <a:gd name="connsiteX38" fmla="*/ 4064765 w 5529264"/>
                <a:gd name="connsiteY38" fmla="*/ 1750236 h 1919287"/>
                <a:gd name="connsiteX39" fmla="*/ 4067146 w 5529264"/>
                <a:gd name="connsiteY39" fmla="*/ 1914541 h 1919287"/>
                <a:gd name="connsiteX40" fmla="*/ 5529264 w 5529264"/>
                <a:gd name="connsiteY40"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274065 w 5529264"/>
                <a:gd name="connsiteY23" fmla="*/ 1114442 h 1919287"/>
                <a:gd name="connsiteX24" fmla="*/ 2390746 w 5529264"/>
                <a:gd name="connsiteY24" fmla="*/ 1162066 h 1919287"/>
                <a:gd name="connsiteX25" fmla="*/ 2390746 w 5529264"/>
                <a:gd name="connsiteY25" fmla="*/ 1197786 h 1919287"/>
                <a:gd name="connsiteX26" fmla="*/ 2607440 w 5529264"/>
                <a:gd name="connsiteY26" fmla="*/ 1207310 h 1919287"/>
                <a:gd name="connsiteX27" fmla="*/ 2607440 w 5529264"/>
                <a:gd name="connsiteY27" fmla="*/ 1264461 h 1919287"/>
                <a:gd name="connsiteX28" fmla="*/ 2643159 w 5529264"/>
                <a:gd name="connsiteY28" fmla="*/ 1269222 h 1919287"/>
                <a:gd name="connsiteX29" fmla="*/ 2659826 w 5529264"/>
                <a:gd name="connsiteY29" fmla="*/ 1293035 h 1919287"/>
                <a:gd name="connsiteX30" fmla="*/ 2659828 w 5529264"/>
                <a:gd name="connsiteY30" fmla="*/ 1328754 h 1919287"/>
                <a:gd name="connsiteX31" fmla="*/ 3169415 w 5529264"/>
                <a:gd name="connsiteY31" fmla="*/ 1333517 h 1919287"/>
                <a:gd name="connsiteX32" fmla="*/ 3176559 w 5529264"/>
                <a:gd name="connsiteY32" fmla="*/ 1409716 h 1919287"/>
                <a:gd name="connsiteX33" fmla="*/ 3240853 w 5529264"/>
                <a:gd name="connsiteY33" fmla="*/ 1409717 h 1919287"/>
                <a:gd name="connsiteX34" fmla="*/ 3247996 w 5529264"/>
                <a:gd name="connsiteY34" fmla="*/ 1485917 h 1919287"/>
                <a:gd name="connsiteX35" fmla="*/ 3583752 w 5529264"/>
                <a:gd name="connsiteY35" fmla="*/ 1493060 h 1919287"/>
                <a:gd name="connsiteX36" fmla="*/ 3588515 w 5529264"/>
                <a:gd name="connsiteY36" fmla="*/ 1664510 h 1919287"/>
                <a:gd name="connsiteX37" fmla="*/ 3757584 w 5529264"/>
                <a:gd name="connsiteY37" fmla="*/ 1666892 h 1919287"/>
                <a:gd name="connsiteX38" fmla="*/ 3759964 w 5529264"/>
                <a:gd name="connsiteY38" fmla="*/ 1747855 h 1919287"/>
                <a:gd name="connsiteX39" fmla="*/ 4064765 w 5529264"/>
                <a:gd name="connsiteY39" fmla="*/ 1750236 h 1919287"/>
                <a:gd name="connsiteX40" fmla="*/ 4067146 w 5529264"/>
                <a:gd name="connsiteY40" fmla="*/ 1914541 h 1919287"/>
                <a:gd name="connsiteX41" fmla="*/ 5529264 w 5529264"/>
                <a:gd name="connsiteY41"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385984 w 5529264"/>
                <a:gd name="connsiteY23" fmla="*/ 1109679 h 1919287"/>
                <a:gd name="connsiteX24" fmla="*/ 2390746 w 5529264"/>
                <a:gd name="connsiteY24" fmla="*/ 1162066 h 1919287"/>
                <a:gd name="connsiteX25" fmla="*/ 2390746 w 5529264"/>
                <a:gd name="connsiteY25" fmla="*/ 1197786 h 1919287"/>
                <a:gd name="connsiteX26" fmla="*/ 2607440 w 5529264"/>
                <a:gd name="connsiteY26" fmla="*/ 1207310 h 1919287"/>
                <a:gd name="connsiteX27" fmla="*/ 2607440 w 5529264"/>
                <a:gd name="connsiteY27" fmla="*/ 1264461 h 1919287"/>
                <a:gd name="connsiteX28" fmla="*/ 2643159 w 5529264"/>
                <a:gd name="connsiteY28" fmla="*/ 1269222 h 1919287"/>
                <a:gd name="connsiteX29" fmla="*/ 2659826 w 5529264"/>
                <a:gd name="connsiteY29" fmla="*/ 1293035 h 1919287"/>
                <a:gd name="connsiteX30" fmla="*/ 2659828 w 5529264"/>
                <a:gd name="connsiteY30" fmla="*/ 1328754 h 1919287"/>
                <a:gd name="connsiteX31" fmla="*/ 3169415 w 5529264"/>
                <a:gd name="connsiteY31" fmla="*/ 1333517 h 1919287"/>
                <a:gd name="connsiteX32" fmla="*/ 3176559 w 5529264"/>
                <a:gd name="connsiteY32" fmla="*/ 1409716 h 1919287"/>
                <a:gd name="connsiteX33" fmla="*/ 3240853 w 5529264"/>
                <a:gd name="connsiteY33" fmla="*/ 1409717 h 1919287"/>
                <a:gd name="connsiteX34" fmla="*/ 3247996 w 5529264"/>
                <a:gd name="connsiteY34" fmla="*/ 1485917 h 1919287"/>
                <a:gd name="connsiteX35" fmla="*/ 3583752 w 5529264"/>
                <a:gd name="connsiteY35" fmla="*/ 1493060 h 1919287"/>
                <a:gd name="connsiteX36" fmla="*/ 3588515 w 5529264"/>
                <a:gd name="connsiteY36" fmla="*/ 1664510 h 1919287"/>
                <a:gd name="connsiteX37" fmla="*/ 3757584 w 5529264"/>
                <a:gd name="connsiteY37" fmla="*/ 1666892 h 1919287"/>
                <a:gd name="connsiteX38" fmla="*/ 3759964 w 5529264"/>
                <a:gd name="connsiteY38" fmla="*/ 1747855 h 1919287"/>
                <a:gd name="connsiteX39" fmla="*/ 4064765 w 5529264"/>
                <a:gd name="connsiteY39" fmla="*/ 1750236 h 1919287"/>
                <a:gd name="connsiteX40" fmla="*/ 4067146 w 5529264"/>
                <a:gd name="connsiteY40" fmla="*/ 1914541 h 1919287"/>
                <a:gd name="connsiteX41" fmla="*/ 5529264 w 5529264"/>
                <a:gd name="connsiteY41"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271684 w 5529264"/>
                <a:gd name="connsiteY23" fmla="*/ 1071579 h 1919287"/>
                <a:gd name="connsiteX24" fmla="*/ 2385984 w 5529264"/>
                <a:gd name="connsiteY24" fmla="*/ 1109679 h 1919287"/>
                <a:gd name="connsiteX25" fmla="*/ 2390746 w 5529264"/>
                <a:gd name="connsiteY25" fmla="*/ 1162066 h 1919287"/>
                <a:gd name="connsiteX26" fmla="*/ 2390746 w 5529264"/>
                <a:gd name="connsiteY26" fmla="*/ 1197786 h 1919287"/>
                <a:gd name="connsiteX27" fmla="*/ 2607440 w 5529264"/>
                <a:gd name="connsiteY27" fmla="*/ 1207310 h 1919287"/>
                <a:gd name="connsiteX28" fmla="*/ 2607440 w 5529264"/>
                <a:gd name="connsiteY28" fmla="*/ 1264461 h 1919287"/>
                <a:gd name="connsiteX29" fmla="*/ 2643159 w 5529264"/>
                <a:gd name="connsiteY29" fmla="*/ 1269222 h 1919287"/>
                <a:gd name="connsiteX30" fmla="*/ 2659826 w 5529264"/>
                <a:gd name="connsiteY30" fmla="*/ 1293035 h 1919287"/>
                <a:gd name="connsiteX31" fmla="*/ 2659828 w 5529264"/>
                <a:gd name="connsiteY31" fmla="*/ 1328754 h 1919287"/>
                <a:gd name="connsiteX32" fmla="*/ 3169415 w 5529264"/>
                <a:gd name="connsiteY32" fmla="*/ 1333517 h 1919287"/>
                <a:gd name="connsiteX33" fmla="*/ 3176559 w 5529264"/>
                <a:gd name="connsiteY33" fmla="*/ 1409716 h 1919287"/>
                <a:gd name="connsiteX34" fmla="*/ 3240853 w 5529264"/>
                <a:gd name="connsiteY34" fmla="*/ 1409717 h 1919287"/>
                <a:gd name="connsiteX35" fmla="*/ 3247996 w 5529264"/>
                <a:gd name="connsiteY35" fmla="*/ 1485917 h 1919287"/>
                <a:gd name="connsiteX36" fmla="*/ 3583752 w 5529264"/>
                <a:gd name="connsiteY36" fmla="*/ 1493060 h 1919287"/>
                <a:gd name="connsiteX37" fmla="*/ 3588515 w 5529264"/>
                <a:gd name="connsiteY37" fmla="*/ 1664510 h 1919287"/>
                <a:gd name="connsiteX38" fmla="*/ 3757584 w 5529264"/>
                <a:gd name="connsiteY38" fmla="*/ 1666892 h 1919287"/>
                <a:gd name="connsiteX39" fmla="*/ 3759964 w 5529264"/>
                <a:gd name="connsiteY39" fmla="*/ 1747855 h 1919287"/>
                <a:gd name="connsiteX40" fmla="*/ 4064765 w 5529264"/>
                <a:gd name="connsiteY40" fmla="*/ 1750236 h 1919287"/>
                <a:gd name="connsiteX41" fmla="*/ 4067146 w 5529264"/>
                <a:gd name="connsiteY41" fmla="*/ 1914541 h 1919287"/>
                <a:gd name="connsiteX42" fmla="*/ 5529264 w 5529264"/>
                <a:gd name="connsiteY42"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321691 w 5529264"/>
                <a:gd name="connsiteY23" fmla="*/ 1004904 h 1919287"/>
                <a:gd name="connsiteX24" fmla="*/ 2385984 w 5529264"/>
                <a:gd name="connsiteY24" fmla="*/ 1109679 h 1919287"/>
                <a:gd name="connsiteX25" fmla="*/ 2390746 w 5529264"/>
                <a:gd name="connsiteY25" fmla="*/ 1162066 h 1919287"/>
                <a:gd name="connsiteX26" fmla="*/ 2390746 w 5529264"/>
                <a:gd name="connsiteY26" fmla="*/ 1197786 h 1919287"/>
                <a:gd name="connsiteX27" fmla="*/ 2607440 w 5529264"/>
                <a:gd name="connsiteY27" fmla="*/ 1207310 h 1919287"/>
                <a:gd name="connsiteX28" fmla="*/ 2607440 w 5529264"/>
                <a:gd name="connsiteY28" fmla="*/ 1264461 h 1919287"/>
                <a:gd name="connsiteX29" fmla="*/ 2643159 w 5529264"/>
                <a:gd name="connsiteY29" fmla="*/ 1269222 h 1919287"/>
                <a:gd name="connsiteX30" fmla="*/ 2659826 w 5529264"/>
                <a:gd name="connsiteY30" fmla="*/ 1293035 h 1919287"/>
                <a:gd name="connsiteX31" fmla="*/ 2659828 w 5529264"/>
                <a:gd name="connsiteY31" fmla="*/ 1328754 h 1919287"/>
                <a:gd name="connsiteX32" fmla="*/ 3169415 w 5529264"/>
                <a:gd name="connsiteY32" fmla="*/ 1333517 h 1919287"/>
                <a:gd name="connsiteX33" fmla="*/ 3176559 w 5529264"/>
                <a:gd name="connsiteY33" fmla="*/ 1409716 h 1919287"/>
                <a:gd name="connsiteX34" fmla="*/ 3240853 w 5529264"/>
                <a:gd name="connsiteY34" fmla="*/ 1409717 h 1919287"/>
                <a:gd name="connsiteX35" fmla="*/ 3247996 w 5529264"/>
                <a:gd name="connsiteY35" fmla="*/ 1485917 h 1919287"/>
                <a:gd name="connsiteX36" fmla="*/ 3583752 w 5529264"/>
                <a:gd name="connsiteY36" fmla="*/ 1493060 h 1919287"/>
                <a:gd name="connsiteX37" fmla="*/ 3588515 w 5529264"/>
                <a:gd name="connsiteY37" fmla="*/ 1664510 h 1919287"/>
                <a:gd name="connsiteX38" fmla="*/ 3757584 w 5529264"/>
                <a:gd name="connsiteY38" fmla="*/ 1666892 h 1919287"/>
                <a:gd name="connsiteX39" fmla="*/ 3759964 w 5529264"/>
                <a:gd name="connsiteY39" fmla="*/ 1747855 h 1919287"/>
                <a:gd name="connsiteX40" fmla="*/ 4064765 w 5529264"/>
                <a:gd name="connsiteY40" fmla="*/ 1750236 h 1919287"/>
                <a:gd name="connsiteX41" fmla="*/ 4067146 w 5529264"/>
                <a:gd name="connsiteY41" fmla="*/ 1914541 h 1919287"/>
                <a:gd name="connsiteX42" fmla="*/ 5529264 w 5529264"/>
                <a:gd name="connsiteY42"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314547 w 5529264"/>
                <a:gd name="connsiteY23" fmla="*/ 1009667 h 1919287"/>
                <a:gd name="connsiteX24" fmla="*/ 2385984 w 5529264"/>
                <a:gd name="connsiteY24" fmla="*/ 1109679 h 1919287"/>
                <a:gd name="connsiteX25" fmla="*/ 2390746 w 5529264"/>
                <a:gd name="connsiteY25" fmla="*/ 1162066 h 1919287"/>
                <a:gd name="connsiteX26" fmla="*/ 2390746 w 5529264"/>
                <a:gd name="connsiteY26" fmla="*/ 1197786 h 1919287"/>
                <a:gd name="connsiteX27" fmla="*/ 2607440 w 5529264"/>
                <a:gd name="connsiteY27" fmla="*/ 1207310 h 1919287"/>
                <a:gd name="connsiteX28" fmla="*/ 2607440 w 5529264"/>
                <a:gd name="connsiteY28" fmla="*/ 1264461 h 1919287"/>
                <a:gd name="connsiteX29" fmla="*/ 2643159 w 5529264"/>
                <a:gd name="connsiteY29" fmla="*/ 1269222 h 1919287"/>
                <a:gd name="connsiteX30" fmla="*/ 2659826 w 5529264"/>
                <a:gd name="connsiteY30" fmla="*/ 1293035 h 1919287"/>
                <a:gd name="connsiteX31" fmla="*/ 2659828 w 5529264"/>
                <a:gd name="connsiteY31" fmla="*/ 1328754 h 1919287"/>
                <a:gd name="connsiteX32" fmla="*/ 3169415 w 5529264"/>
                <a:gd name="connsiteY32" fmla="*/ 1333517 h 1919287"/>
                <a:gd name="connsiteX33" fmla="*/ 3176559 w 5529264"/>
                <a:gd name="connsiteY33" fmla="*/ 1409716 h 1919287"/>
                <a:gd name="connsiteX34" fmla="*/ 3240853 w 5529264"/>
                <a:gd name="connsiteY34" fmla="*/ 1409717 h 1919287"/>
                <a:gd name="connsiteX35" fmla="*/ 3247996 w 5529264"/>
                <a:gd name="connsiteY35" fmla="*/ 1485917 h 1919287"/>
                <a:gd name="connsiteX36" fmla="*/ 3583752 w 5529264"/>
                <a:gd name="connsiteY36" fmla="*/ 1493060 h 1919287"/>
                <a:gd name="connsiteX37" fmla="*/ 3588515 w 5529264"/>
                <a:gd name="connsiteY37" fmla="*/ 1664510 h 1919287"/>
                <a:gd name="connsiteX38" fmla="*/ 3757584 w 5529264"/>
                <a:gd name="connsiteY38" fmla="*/ 1666892 h 1919287"/>
                <a:gd name="connsiteX39" fmla="*/ 3759964 w 5529264"/>
                <a:gd name="connsiteY39" fmla="*/ 1747855 h 1919287"/>
                <a:gd name="connsiteX40" fmla="*/ 4064765 w 5529264"/>
                <a:gd name="connsiteY40" fmla="*/ 1750236 h 1919287"/>
                <a:gd name="connsiteX41" fmla="*/ 4067146 w 5529264"/>
                <a:gd name="connsiteY41" fmla="*/ 1914541 h 1919287"/>
                <a:gd name="connsiteX42" fmla="*/ 5529264 w 5529264"/>
                <a:gd name="connsiteY42"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309785 w 5529264"/>
                <a:gd name="connsiteY23" fmla="*/ 1019192 h 1919287"/>
                <a:gd name="connsiteX24" fmla="*/ 2385984 w 5529264"/>
                <a:gd name="connsiteY24" fmla="*/ 1109679 h 1919287"/>
                <a:gd name="connsiteX25" fmla="*/ 2390746 w 5529264"/>
                <a:gd name="connsiteY25" fmla="*/ 1162066 h 1919287"/>
                <a:gd name="connsiteX26" fmla="*/ 2390746 w 5529264"/>
                <a:gd name="connsiteY26" fmla="*/ 1197786 h 1919287"/>
                <a:gd name="connsiteX27" fmla="*/ 2607440 w 5529264"/>
                <a:gd name="connsiteY27" fmla="*/ 1207310 h 1919287"/>
                <a:gd name="connsiteX28" fmla="*/ 2607440 w 5529264"/>
                <a:gd name="connsiteY28" fmla="*/ 1264461 h 1919287"/>
                <a:gd name="connsiteX29" fmla="*/ 2643159 w 5529264"/>
                <a:gd name="connsiteY29" fmla="*/ 1269222 h 1919287"/>
                <a:gd name="connsiteX30" fmla="*/ 2659826 w 5529264"/>
                <a:gd name="connsiteY30" fmla="*/ 1293035 h 1919287"/>
                <a:gd name="connsiteX31" fmla="*/ 2659828 w 5529264"/>
                <a:gd name="connsiteY31" fmla="*/ 1328754 h 1919287"/>
                <a:gd name="connsiteX32" fmla="*/ 3169415 w 5529264"/>
                <a:gd name="connsiteY32" fmla="*/ 1333517 h 1919287"/>
                <a:gd name="connsiteX33" fmla="*/ 3176559 w 5529264"/>
                <a:gd name="connsiteY33" fmla="*/ 1409716 h 1919287"/>
                <a:gd name="connsiteX34" fmla="*/ 3240853 w 5529264"/>
                <a:gd name="connsiteY34" fmla="*/ 1409717 h 1919287"/>
                <a:gd name="connsiteX35" fmla="*/ 3247996 w 5529264"/>
                <a:gd name="connsiteY35" fmla="*/ 1485917 h 1919287"/>
                <a:gd name="connsiteX36" fmla="*/ 3583752 w 5529264"/>
                <a:gd name="connsiteY36" fmla="*/ 1493060 h 1919287"/>
                <a:gd name="connsiteX37" fmla="*/ 3588515 w 5529264"/>
                <a:gd name="connsiteY37" fmla="*/ 1664510 h 1919287"/>
                <a:gd name="connsiteX38" fmla="*/ 3757584 w 5529264"/>
                <a:gd name="connsiteY38" fmla="*/ 1666892 h 1919287"/>
                <a:gd name="connsiteX39" fmla="*/ 3759964 w 5529264"/>
                <a:gd name="connsiteY39" fmla="*/ 1747855 h 1919287"/>
                <a:gd name="connsiteX40" fmla="*/ 4064765 w 5529264"/>
                <a:gd name="connsiteY40" fmla="*/ 1750236 h 1919287"/>
                <a:gd name="connsiteX41" fmla="*/ 4067146 w 5529264"/>
                <a:gd name="connsiteY41" fmla="*/ 1914541 h 1919287"/>
                <a:gd name="connsiteX42" fmla="*/ 5529264 w 5529264"/>
                <a:gd name="connsiteY42"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205009 w 5529264"/>
                <a:gd name="connsiteY23" fmla="*/ 992998 h 1919287"/>
                <a:gd name="connsiteX24" fmla="*/ 2309785 w 5529264"/>
                <a:gd name="connsiteY24" fmla="*/ 1019192 h 1919287"/>
                <a:gd name="connsiteX25" fmla="*/ 2385984 w 5529264"/>
                <a:gd name="connsiteY25" fmla="*/ 1109679 h 1919287"/>
                <a:gd name="connsiteX26" fmla="*/ 2390746 w 5529264"/>
                <a:gd name="connsiteY26" fmla="*/ 1162066 h 1919287"/>
                <a:gd name="connsiteX27" fmla="*/ 2390746 w 5529264"/>
                <a:gd name="connsiteY27" fmla="*/ 1197786 h 1919287"/>
                <a:gd name="connsiteX28" fmla="*/ 2607440 w 5529264"/>
                <a:gd name="connsiteY28" fmla="*/ 1207310 h 1919287"/>
                <a:gd name="connsiteX29" fmla="*/ 2607440 w 5529264"/>
                <a:gd name="connsiteY29" fmla="*/ 1264461 h 1919287"/>
                <a:gd name="connsiteX30" fmla="*/ 2643159 w 5529264"/>
                <a:gd name="connsiteY30" fmla="*/ 1269222 h 1919287"/>
                <a:gd name="connsiteX31" fmla="*/ 2659826 w 5529264"/>
                <a:gd name="connsiteY31" fmla="*/ 1293035 h 1919287"/>
                <a:gd name="connsiteX32" fmla="*/ 2659828 w 5529264"/>
                <a:gd name="connsiteY32" fmla="*/ 1328754 h 1919287"/>
                <a:gd name="connsiteX33" fmla="*/ 3169415 w 5529264"/>
                <a:gd name="connsiteY33" fmla="*/ 1333517 h 1919287"/>
                <a:gd name="connsiteX34" fmla="*/ 3176559 w 5529264"/>
                <a:gd name="connsiteY34" fmla="*/ 1409716 h 1919287"/>
                <a:gd name="connsiteX35" fmla="*/ 3240853 w 5529264"/>
                <a:gd name="connsiteY35" fmla="*/ 1409717 h 1919287"/>
                <a:gd name="connsiteX36" fmla="*/ 3247996 w 5529264"/>
                <a:gd name="connsiteY36" fmla="*/ 1485917 h 1919287"/>
                <a:gd name="connsiteX37" fmla="*/ 3583752 w 5529264"/>
                <a:gd name="connsiteY37" fmla="*/ 1493060 h 1919287"/>
                <a:gd name="connsiteX38" fmla="*/ 3588515 w 5529264"/>
                <a:gd name="connsiteY38" fmla="*/ 1664510 h 1919287"/>
                <a:gd name="connsiteX39" fmla="*/ 3757584 w 5529264"/>
                <a:gd name="connsiteY39" fmla="*/ 1666892 h 1919287"/>
                <a:gd name="connsiteX40" fmla="*/ 3759964 w 5529264"/>
                <a:gd name="connsiteY40" fmla="*/ 1747855 h 1919287"/>
                <a:gd name="connsiteX41" fmla="*/ 4064765 w 5529264"/>
                <a:gd name="connsiteY41" fmla="*/ 1750236 h 1919287"/>
                <a:gd name="connsiteX42" fmla="*/ 4067146 w 5529264"/>
                <a:gd name="connsiteY42" fmla="*/ 1914541 h 1919287"/>
                <a:gd name="connsiteX43" fmla="*/ 5529264 w 5529264"/>
                <a:gd name="connsiteY43"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205009 w 5529264"/>
                <a:gd name="connsiteY23" fmla="*/ 992998 h 1919287"/>
                <a:gd name="connsiteX24" fmla="*/ 2319310 w 5529264"/>
                <a:gd name="connsiteY24" fmla="*/ 1009667 h 1919287"/>
                <a:gd name="connsiteX25" fmla="*/ 2385984 w 5529264"/>
                <a:gd name="connsiteY25" fmla="*/ 1109679 h 1919287"/>
                <a:gd name="connsiteX26" fmla="*/ 2390746 w 5529264"/>
                <a:gd name="connsiteY26" fmla="*/ 1162066 h 1919287"/>
                <a:gd name="connsiteX27" fmla="*/ 2390746 w 5529264"/>
                <a:gd name="connsiteY27" fmla="*/ 1197786 h 1919287"/>
                <a:gd name="connsiteX28" fmla="*/ 2607440 w 5529264"/>
                <a:gd name="connsiteY28" fmla="*/ 1207310 h 1919287"/>
                <a:gd name="connsiteX29" fmla="*/ 2607440 w 5529264"/>
                <a:gd name="connsiteY29" fmla="*/ 1264461 h 1919287"/>
                <a:gd name="connsiteX30" fmla="*/ 2643159 w 5529264"/>
                <a:gd name="connsiteY30" fmla="*/ 1269222 h 1919287"/>
                <a:gd name="connsiteX31" fmla="*/ 2659826 w 5529264"/>
                <a:gd name="connsiteY31" fmla="*/ 1293035 h 1919287"/>
                <a:gd name="connsiteX32" fmla="*/ 2659828 w 5529264"/>
                <a:gd name="connsiteY32" fmla="*/ 1328754 h 1919287"/>
                <a:gd name="connsiteX33" fmla="*/ 3169415 w 5529264"/>
                <a:gd name="connsiteY33" fmla="*/ 1333517 h 1919287"/>
                <a:gd name="connsiteX34" fmla="*/ 3176559 w 5529264"/>
                <a:gd name="connsiteY34" fmla="*/ 1409716 h 1919287"/>
                <a:gd name="connsiteX35" fmla="*/ 3240853 w 5529264"/>
                <a:gd name="connsiteY35" fmla="*/ 1409717 h 1919287"/>
                <a:gd name="connsiteX36" fmla="*/ 3247996 w 5529264"/>
                <a:gd name="connsiteY36" fmla="*/ 1485917 h 1919287"/>
                <a:gd name="connsiteX37" fmla="*/ 3583752 w 5529264"/>
                <a:gd name="connsiteY37" fmla="*/ 1493060 h 1919287"/>
                <a:gd name="connsiteX38" fmla="*/ 3588515 w 5529264"/>
                <a:gd name="connsiteY38" fmla="*/ 1664510 h 1919287"/>
                <a:gd name="connsiteX39" fmla="*/ 3757584 w 5529264"/>
                <a:gd name="connsiteY39" fmla="*/ 1666892 h 1919287"/>
                <a:gd name="connsiteX40" fmla="*/ 3759964 w 5529264"/>
                <a:gd name="connsiteY40" fmla="*/ 1747855 h 1919287"/>
                <a:gd name="connsiteX41" fmla="*/ 4064765 w 5529264"/>
                <a:gd name="connsiteY41" fmla="*/ 1750236 h 1919287"/>
                <a:gd name="connsiteX42" fmla="*/ 4067146 w 5529264"/>
                <a:gd name="connsiteY42" fmla="*/ 1914541 h 1919287"/>
                <a:gd name="connsiteX43" fmla="*/ 5529264 w 5529264"/>
                <a:gd name="connsiteY43"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2159765 w 5529264"/>
                <a:gd name="connsiteY23" fmla="*/ 1014429 h 1919287"/>
                <a:gd name="connsiteX24" fmla="*/ 2319310 w 5529264"/>
                <a:gd name="connsiteY24" fmla="*/ 1009667 h 1919287"/>
                <a:gd name="connsiteX25" fmla="*/ 2385984 w 5529264"/>
                <a:gd name="connsiteY25" fmla="*/ 1109679 h 1919287"/>
                <a:gd name="connsiteX26" fmla="*/ 2390746 w 5529264"/>
                <a:gd name="connsiteY26" fmla="*/ 1162066 h 1919287"/>
                <a:gd name="connsiteX27" fmla="*/ 2390746 w 5529264"/>
                <a:gd name="connsiteY27" fmla="*/ 1197786 h 1919287"/>
                <a:gd name="connsiteX28" fmla="*/ 2607440 w 5529264"/>
                <a:gd name="connsiteY28" fmla="*/ 1207310 h 1919287"/>
                <a:gd name="connsiteX29" fmla="*/ 2607440 w 5529264"/>
                <a:gd name="connsiteY29" fmla="*/ 1264461 h 1919287"/>
                <a:gd name="connsiteX30" fmla="*/ 2643159 w 5529264"/>
                <a:gd name="connsiteY30" fmla="*/ 1269222 h 1919287"/>
                <a:gd name="connsiteX31" fmla="*/ 2659826 w 5529264"/>
                <a:gd name="connsiteY31" fmla="*/ 1293035 h 1919287"/>
                <a:gd name="connsiteX32" fmla="*/ 2659828 w 5529264"/>
                <a:gd name="connsiteY32" fmla="*/ 1328754 h 1919287"/>
                <a:gd name="connsiteX33" fmla="*/ 3169415 w 5529264"/>
                <a:gd name="connsiteY33" fmla="*/ 1333517 h 1919287"/>
                <a:gd name="connsiteX34" fmla="*/ 3176559 w 5529264"/>
                <a:gd name="connsiteY34" fmla="*/ 1409716 h 1919287"/>
                <a:gd name="connsiteX35" fmla="*/ 3240853 w 5529264"/>
                <a:gd name="connsiteY35" fmla="*/ 1409717 h 1919287"/>
                <a:gd name="connsiteX36" fmla="*/ 3247996 w 5529264"/>
                <a:gd name="connsiteY36" fmla="*/ 1485917 h 1919287"/>
                <a:gd name="connsiteX37" fmla="*/ 3583752 w 5529264"/>
                <a:gd name="connsiteY37" fmla="*/ 1493060 h 1919287"/>
                <a:gd name="connsiteX38" fmla="*/ 3588515 w 5529264"/>
                <a:gd name="connsiteY38" fmla="*/ 1664510 h 1919287"/>
                <a:gd name="connsiteX39" fmla="*/ 3757584 w 5529264"/>
                <a:gd name="connsiteY39" fmla="*/ 1666892 h 1919287"/>
                <a:gd name="connsiteX40" fmla="*/ 3759964 w 5529264"/>
                <a:gd name="connsiteY40" fmla="*/ 1747855 h 1919287"/>
                <a:gd name="connsiteX41" fmla="*/ 4064765 w 5529264"/>
                <a:gd name="connsiteY41" fmla="*/ 1750236 h 1919287"/>
                <a:gd name="connsiteX42" fmla="*/ 4067146 w 5529264"/>
                <a:gd name="connsiteY42" fmla="*/ 1914541 h 1919287"/>
                <a:gd name="connsiteX43" fmla="*/ 5529264 w 5529264"/>
                <a:gd name="connsiteY43"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1816865 w 5529264"/>
                <a:gd name="connsiteY23" fmla="*/ 897748 h 1919287"/>
                <a:gd name="connsiteX24" fmla="*/ 2159765 w 5529264"/>
                <a:gd name="connsiteY24" fmla="*/ 1014429 h 1919287"/>
                <a:gd name="connsiteX25" fmla="*/ 2319310 w 5529264"/>
                <a:gd name="connsiteY25" fmla="*/ 1009667 h 1919287"/>
                <a:gd name="connsiteX26" fmla="*/ 2385984 w 5529264"/>
                <a:gd name="connsiteY26" fmla="*/ 1109679 h 1919287"/>
                <a:gd name="connsiteX27" fmla="*/ 2390746 w 5529264"/>
                <a:gd name="connsiteY27" fmla="*/ 1162066 h 1919287"/>
                <a:gd name="connsiteX28" fmla="*/ 2390746 w 5529264"/>
                <a:gd name="connsiteY28" fmla="*/ 1197786 h 1919287"/>
                <a:gd name="connsiteX29" fmla="*/ 2607440 w 5529264"/>
                <a:gd name="connsiteY29" fmla="*/ 1207310 h 1919287"/>
                <a:gd name="connsiteX30" fmla="*/ 2607440 w 5529264"/>
                <a:gd name="connsiteY30" fmla="*/ 1264461 h 1919287"/>
                <a:gd name="connsiteX31" fmla="*/ 2643159 w 5529264"/>
                <a:gd name="connsiteY31" fmla="*/ 1269222 h 1919287"/>
                <a:gd name="connsiteX32" fmla="*/ 2659826 w 5529264"/>
                <a:gd name="connsiteY32" fmla="*/ 1293035 h 1919287"/>
                <a:gd name="connsiteX33" fmla="*/ 2659828 w 5529264"/>
                <a:gd name="connsiteY33" fmla="*/ 1328754 h 1919287"/>
                <a:gd name="connsiteX34" fmla="*/ 3169415 w 5529264"/>
                <a:gd name="connsiteY34" fmla="*/ 1333517 h 1919287"/>
                <a:gd name="connsiteX35" fmla="*/ 3176559 w 5529264"/>
                <a:gd name="connsiteY35" fmla="*/ 1409716 h 1919287"/>
                <a:gd name="connsiteX36" fmla="*/ 3240853 w 5529264"/>
                <a:gd name="connsiteY36" fmla="*/ 1409717 h 1919287"/>
                <a:gd name="connsiteX37" fmla="*/ 3247996 w 5529264"/>
                <a:gd name="connsiteY37" fmla="*/ 1485917 h 1919287"/>
                <a:gd name="connsiteX38" fmla="*/ 3583752 w 5529264"/>
                <a:gd name="connsiteY38" fmla="*/ 1493060 h 1919287"/>
                <a:gd name="connsiteX39" fmla="*/ 3588515 w 5529264"/>
                <a:gd name="connsiteY39" fmla="*/ 1664510 h 1919287"/>
                <a:gd name="connsiteX40" fmla="*/ 3757584 w 5529264"/>
                <a:gd name="connsiteY40" fmla="*/ 1666892 h 1919287"/>
                <a:gd name="connsiteX41" fmla="*/ 3759964 w 5529264"/>
                <a:gd name="connsiteY41" fmla="*/ 1747855 h 1919287"/>
                <a:gd name="connsiteX42" fmla="*/ 4064765 w 5529264"/>
                <a:gd name="connsiteY42" fmla="*/ 1750236 h 1919287"/>
                <a:gd name="connsiteX43" fmla="*/ 4067146 w 5529264"/>
                <a:gd name="connsiteY43" fmla="*/ 1914541 h 1919287"/>
                <a:gd name="connsiteX44" fmla="*/ 5529264 w 5529264"/>
                <a:gd name="connsiteY44"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1809722 w 5529264"/>
                <a:gd name="connsiteY23" fmla="*/ 997760 h 1919287"/>
                <a:gd name="connsiteX24" fmla="*/ 2159765 w 5529264"/>
                <a:gd name="connsiteY24" fmla="*/ 1014429 h 1919287"/>
                <a:gd name="connsiteX25" fmla="*/ 2319310 w 5529264"/>
                <a:gd name="connsiteY25" fmla="*/ 1009667 h 1919287"/>
                <a:gd name="connsiteX26" fmla="*/ 2385984 w 5529264"/>
                <a:gd name="connsiteY26" fmla="*/ 1109679 h 1919287"/>
                <a:gd name="connsiteX27" fmla="*/ 2390746 w 5529264"/>
                <a:gd name="connsiteY27" fmla="*/ 1162066 h 1919287"/>
                <a:gd name="connsiteX28" fmla="*/ 2390746 w 5529264"/>
                <a:gd name="connsiteY28" fmla="*/ 1197786 h 1919287"/>
                <a:gd name="connsiteX29" fmla="*/ 2607440 w 5529264"/>
                <a:gd name="connsiteY29" fmla="*/ 1207310 h 1919287"/>
                <a:gd name="connsiteX30" fmla="*/ 2607440 w 5529264"/>
                <a:gd name="connsiteY30" fmla="*/ 1264461 h 1919287"/>
                <a:gd name="connsiteX31" fmla="*/ 2643159 w 5529264"/>
                <a:gd name="connsiteY31" fmla="*/ 1269222 h 1919287"/>
                <a:gd name="connsiteX32" fmla="*/ 2659826 w 5529264"/>
                <a:gd name="connsiteY32" fmla="*/ 1293035 h 1919287"/>
                <a:gd name="connsiteX33" fmla="*/ 2659828 w 5529264"/>
                <a:gd name="connsiteY33" fmla="*/ 1328754 h 1919287"/>
                <a:gd name="connsiteX34" fmla="*/ 3169415 w 5529264"/>
                <a:gd name="connsiteY34" fmla="*/ 1333517 h 1919287"/>
                <a:gd name="connsiteX35" fmla="*/ 3176559 w 5529264"/>
                <a:gd name="connsiteY35" fmla="*/ 1409716 h 1919287"/>
                <a:gd name="connsiteX36" fmla="*/ 3240853 w 5529264"/>
                <a:gd name="connsiteY36" fmla="*/ 1409717 h 1919287"/>
                <a:gd name="connsiteX37" fmla="*/ 3247996 w 5529264"/>
                <a:gd name="connsiteY37" fmla="*/ 1485917 h 1919287"/>
                <a:gd name="connsiteX38" fmla="*/ 3583752 w 5529264"/>
                <a:gd name="connsiteY38" fmla="*/ 1493060 h 1919287"/>
                <a:gd name="connsiteX39" fmla="*/ 3588515 w 5529264"/>
                <a:gd name="connsiteY39" fmla="*/ 1664510 h 1919287"/>
                <a:gd name="connsiteX40" fmla="*/ 3757584 w 5529264"/>
                <a:gd name="connsiteY40" fmla="*/ 1666892 h 1919287"/>
                <a:gd name="connsiteX41" fmla="*/ 3759964 w 5529264"/>
                <a:gd name="connsiteY41" fmla="*/ 1747855 h 1919287"/>
                <a:gd name="connsiteX42" fmla="*/ 4064765 w 5529264"/>
                <a:gd name="connsiteY42" fmla="*/ 1750236 h 1919287"/>
                <a:gd name="connsiteX43" fmla="*/ 4067146 w 5529264"/>
                <a:gd name="connsiteY43" fmla="*/ 1914541 h 1919287"/>
                <a:gd name="connsiteX44" fmla="*/ 5529264 w 5529264"/>
                <a:gd name="connsiteY44"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1726377 w 5529264"/>
                <a:gd name="connsiteY23" fmla="*/ 909654 h 1919287"/>
                <a:gd name="connsiteX24" fmla="*/ 1809722 w 5529264"/>
                <a:gd name="connsiteY24" fmla="*/ 997760 h 1919287"/>
                <a:gd name="connsiteX25" fmla="*/ 2159765 w 5529264"/>
                <a:gd name="connsiteY25" fmla="*/ 1014429 h 1919287"/>
                <a:gd name="connsiteX26" fmla="*/ 2319310 w 5529264"/>
                <a:gd name="connsiteY26" fmla="*/ 1009667 h 1919287"/>
                <a:gd name="connsiteX27" fmla="*/ 2385984 w 5529264"/>
                <a:gd name="connsiteY27" fmla="*/ 1109679 h 1919287"/>
                <a:gd name="connsiteX28" fmla="*/ 2390746 w 5529264"/>
                <a:gd name="connsiteY28" fmla="*/ 1162066 h 1919287"/>
                <a:gd name="connsiteX29" fmla="*/ 2390746 w 5529264"/>
                <a:gd name="connsiteY29" fmla="*/ 1197786 h 1919287"/>
                <a:gd name="connsiteX30" fmla="*/ 2607440 w 5529264"/>
                <a:gd name="connsiteY30" fmla="*/ 1207310 h 1919287"/>
                <a:gd name="connsiteX31" fmla="*/ 2607440 w 5529264"/>
                <a:gd name="connsiteY31" fmla="*/ 1264461 h 1919287"/>
                <a:gd name="connsiteX32" fmla="*/ 2643159 w 5529264"/>
                <a:gd name="connsiteY32" fmla="*/ 1269222 h 1919287"/>
                <a:gd name="connsiteX33" fmla="*/ 2659826 w 5529264"/>
                <a:gd name="connsiteY33" fmla="*/ 1293035 h 1919287"/>
                <a:gd name="connsiteX34" fmla="*/ 2659828 w 5529264"/>
                <a:gd name="connsiteY34" fmla="*/ 1328754 h 1919287"/>
                <a:gd name="connsiteX35" fmla="*/ 3169415 w 5529264"/>
                <a:gd name="connsiteY35" fmla="*/ 1333517 h 1919287"/>
                <a:gd name="connsiteX36" fmla="*/ 3176559 w 5529264"/>
                <a:gd name="connsiteY36" fmla="*/ 1409716 h 1919287"/>
                <a:gd name="connsiteX37" fmla="*/ 3240853 w 5529264"/>
                <a:gd name="connsiteY37" fmla="*/ 1409717 h 1919287"/>
                <a:gd name="connsiteX38" fmla="*/ 3247996 w 5529264"/>
                <a:gd name="connsiteY38" fmla="*/ 1485917 h 1919287"/>
                <a:gd name="connsiteX39" fmla="*/ 3583752 w 5529264"/>
                <a:gd name="connsiteY39" fmla="*/ 1493060 h 1919287"/>
                <a:gd name="connsiteX40" fmla="*/ 3588515 w 5529264"/>
                <a:gd name="connsiteY40" fmla="*/ 1664510 h 1919287"/>
                <a:gd name="connsiteX41" fmla="*/ 3757584 w 5529264"/>
                <a:gd name="connsiteY41" fmla="*/ 1666892 h 1919287"/>
                <a:gd name="connsiteX42" fmla="*/ 3759964 w 5529264"/>
                <a:gd name="connsiteY42" fmla="*/ 1747855 h 1919287"/>
                <a:gd name="connsiteX43" fmla="*/ 4064765 w 5529264"/>
                <a:gd name="connsiteY43" fmla="*/ 1750236 h 1919287"/>
                <a:gd name="connsiteX44" fmla="*/ 4067146 w 5529264"/>
                <a:gd name="connsiteY44" fmla="*/ 1914541 h 1919287"/>
                <a:gd name="connsiteX45" fmla="*/ 5529264 w 5529264"/>
                <a:gd name="connsiteY4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1809720 w 5529264"/>
                <a:gd name="connsiteY23" fmla="*/ 969185 h 1919287"/>
                <a:gd name="connsiteX24" fmla="*/ 1809722 w 5529264"/>
                <a:gd name="connsiteY24" fmla="*/ 997760 h 1919287"/>
                <a:gd name="connsiteX25" fmla="*/ 2159765 w 5529264"/>
                <a:gd name="connsiteY25" fmla="*/ 1014429 h 1919287"/>
                <a:gd name="connsiteX26" fmla="*/ 2319310 w 5529264"/>
                <a:gd name="connsiteY26" fmla="*/ 1009667 h 1919287"/>
                <a:gd name="connsiteX27" fmla="*/ 2385984 w 5529264"/>
                <a:gd name="connsiteY27" fmla="*/ 1109679 h 1919287"/>
                <a:gd name="connsiteX28" fmla="*/ 2390746 w 5529264"/>
                <a:gd name="connsiteY28" fmla="*/ 1162066 h 1919287"/>
                <a:gd name="connsiteX29" fmla="*/ 2390746 w 5529264"/>
                <a:gd name="connsiteY29" fmla="*/ 1197786 h 1919287"/>
                <a:gd name="connsiteX30" fmla="*/ 2607440 w 5529264"/>
                <a:gd name="connsiteY30" fmla="*/ 1207310 h 1919287"/>
                <a:gd name="connsiteX31" fmla="*/ 2607440 w 5529264"/>
                <a:gd name="connsiteY31" fmla="*/ 1264461 h 1919287"/>
                <a:gd name="connsiteX32" fmla="*/ 2643159 w 5529264"/>
                <a:gd name="connsiteY32" fmla="*/ 1269222 h 1919287"/>
                <a:gd name="connsiteX33" fmla="*/ 2659826 w 5529264"/>
                <a:gd name="connsiteY33" fmla="*/ 1293035 h 1919287"/>
                <a:gd name="connsiteX34" fmla="*/ 2659828 w 5529264"/>
                <a:gd name="connsiteY34" fmla="*/ 1328754 h 1919287"/>
                <a:gd name="connsiteX35" fmla="*/ 3169415 w 5529264"/>
                <a:gd name="connsiteY35" fmla="*/ 1333517 h 1919287"/>
                <a:gd name="connsiteX36" fmla="*/ 3176559 w 5529264"/>
                <a:gd name="connsiteY36" fmla="*/ 1409716 h 1919287"/>
                <a:gd name="connsiteX37" fmla="*/ 3240853 w 5529264"/>
                <a:gd name="connsiteY37" fmla="*/ 1409717 h 1919287"/>
                <a:gd name="connsiteX38" fmla="*/ 3247996 w 5529264"/>
                <a:gd name="connsiteY38" fmla="*/ 1485917 h 1919287"/>
                <a:gd name="connsiteX39" fmla="*/ 3583752 w 5529264"/>
                <a:gd name="connsiteY39" fmla="*/ 1493060 h 1919287"/>
                <a:gd name="connsiteX40" fmla="*/ 3588515 w 5529264"/>
                <a:gd name="connsiteY40" fmla="*/ 1664510 h 1919287"/>
                <a:gd name="connsiteX41" fmla="*/ 3757584 w 5529264"/>
                <a:gd name="connsiteY41" fmla="*/ 1666892 h 1919287"/>
                <a:gd name="connsiteX42" fmla="*/ 3759964 w 5529264"/>
                <a:gd name="connsiteY42" fmla="*/ 1747855 h 1919287"/>
                <a:gd name="connsiteX43" fmla="*/ 4064765 w 5529264"/>
                <a:gd name="connsiteY43" fmla="*/ 1750236 h 1919287"/>
                <a:gd name="connsiteX44" fmla="*/ 4067146 w 5529264"/>
                <a:gd name="connsiteY44" fmla="*/ 1914541 h 1919287"/>
                <a:gd name="connsiteX45" fmla="*/ 5529264 w 5529264"/>
                <a:gd name="connsiteY45"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1712090 w 5529264"/>
                <a:gd name="connsiteY23" fmla="*/ 881079 h 1919287"/>
                <a:gd name="connsiteX24" fmla="*/ 1809720 w 5529264"/>
                <a:gd name="connsiteY24" fmla="*/ 969185 h 1919287"/>
                <a:gd name="connsiteX25" fmla="*/ 1809722 w 5529264"/>
                <a:gd name="connsiteY25" fmla="*/ 997760 h 1919287"/>
                <a:gd name="connsiteX26" fmla="*/ 2159765 w 5529264"/>
                <a:gd name="connsiteY26" fmla="*/ 1014429 h 1919287"/>
                <a:gd name="connsiteX27" fmla="*/ 2319310 w 5529264"/>
                <a:gd name="connsiteY27" fmla="*/ 1009667 h 1919287"/>
                <a:gd name="connsiteX28" fmla="*/ 2385984 w 5529264"/>
                <a:gd name="connsiteY28" fmla="*/ 1109679 h 1919287"/>
                <a:gd name="connsiteX29" fmla="*/ 2390746 w 5529264"/>
                <a:gd name="connsiteY29" fmla="*/ 1162066 h 1919287"/>
                <a:gd name="connsiteX30" fmla="*/ 2390746 w 5529264"/>
                <a:gd name="connsiteY30" fmla="*/ 1197786 h 1919287"/>
                <a:gd name="connsiteX31" fmla="*/ 2607440 w 5529264"/>
                <a:gd name="connsiteY31" fmla="*/ 1207310 h 1919287"/>
                <a:gd name="connsiteX32" fmla="*/ 2607440 w 5529264"/>
                <a:gd name="connsiteY32" fmla="*/ 1264461 h 1919287"/>
                <a:gd name="connsiteX33" fmla="*/ 2643159 w 5529264"/>
                <a:gd name="connsiteY33" fmla="*/ 1269222 h 1919287"/>
                <a:gd name="connsiteX34" fmla="*/ 2659826 w 5529264"/>
                <a:gd name="connsiteY34" fmla="*/ 1293035 h 1919287"/>
                <a:gd name="connsiteX35" fmla="*/ 2659828 w 5529264"/>
                <a:gd name="connsiteY35" fmla="*/ 1328754 h 1919287"/>
                <a:gd name="connsiteX36" fmla="*/ 3169415 w 5529264"/>
                <a:gd name="connsiteY36" fmla="*/ 1333517 h 1919287"/>
                <a:gd name="connsiteX37" fmla="*/ 3176559 w 5529264"/>
                <a:gd name="connsiteY37" fmla="*/ 1409716 h 1919287"/>
                <a:gd name="connsiteX38" fmla="*/ 3240853 w 5529264"/>
                <a:gd name="connsiteY38" fmla="*/ 1409717 h 1919287"/>
                <a:gd name="connsiteX39" fmla="*/ 3247996 w 5529264"/>
                <a:gd name="connsiteY39" fmla="*/ 1485917 h 1919287"/>
                <a:gd name="connsiteX40" fmla="*/ 3583752 w 5529264"/>
                <a:gd name="connsiteY40" fmla="*/ 1493060 h 1919287"/>
                <a:gd name="connsiteX41" fmla="*/ 3588515 w 5529264"/>
                <a:gd name="connsiteY41" fmla="*/ 1664510 h 1919287"/>
                <a:gd name="connsiteX42" fmla="*/ 3757584 w 5529264"/>
                <a:gd name="connsiteY42" fmla="*/ 1666892 h 1919287"/>
                <a:gd name="connsiteX43" fmla="*/ 3759964 w 5529264"/>
                <a:gd name="connsiteY43" fmla="*/ 1747855 h 1919287"/>
                <a:gd name="connsiteX44" fmla="*/ 4064765 w 5529264"/>
                <a:gd name="connsiteY44" fmla="*/ 1750236 h 1919287"/>
                <a:gd name="connsiteX45" fmla="*/ 4067146 w 5529264"/>
                <a:gd name="connsiteY45" fmla="*/ 1914541 h 1919287"/>
                <a:gd name="connsiteX46" fmla="*/ 5529264 w 5529264"/>
                <a:gd name="connsiteY46" fmla="*/ 1919287 h 1919287"/>
                <a:gd name="connsiteX0" fmla="*/ 0 w 5529264"/>
                <a:gd name="connsiteY0" fmla="*/ 2381 h 1919287"/>
                <a:gd name="connsiteX1" fmla="*/ 145257 w 5529264"/>
                <a:gd name="connsiteY1" fmla="*/ 0 h 1919287"/>
                <a:gd name="connsiteX2" fmla="*/ 152375 w 5529264"/>
                <a:gd name="connsiteY2" fmla="*/ 26210 h 1919287"/>
                <a:gd name="connsiteX3" fmla="*/ 531019 w 5529264"/>
                <a:gd name="connsiteY3" fmla="*/ 30956 h 1919287"/>
                <a:gd name="connsiteX4" fmla="*/ 528638 w 5529264"/>
                <a:gd name="connsiteY4" fmla="*/ 88107 h 1919287"/>
                <a:gd name="connsiteX5" fmla="*/ 592931 w 5529264"/>
                <a:gd name="connsiteY5" fmla="*/ 100011 h 1919287"/>
                <a:gd name="connsiteX6" fmla="*/ 607218 w 5529264"/>
                <a:gd name="connsiteY6" fmla="*/ 121444 h 1919287"/>
                <a:gd name="connsiteX7" fmla="*/ 695326 w 5529264"/>
                <a:gd name="connsiteY7" fmla="*/ 123825 h 1919287"/>
                <a:gd name="connsiteX8" fmla="*/ 762000 w 5529264"/>
                <a:gd name="connsiteY8" fmla="*/ 214313 h 1919287"/>
                <a:gd name="connsiteX9" fmla="*/ 797719 w 5529264"/>
                <a:gd name="connsiteY9" fmla="*/ 330994 h 1919287"/>
                <a:gd name="connsiteX10" fmla="*/ 804863 w 5529264"/>
                <a:gd name="connsiteY10" fmla="*/ 433389 h 1919287"/>
                <a:gd name="connsiteX11" fmla="*/ 883444 w 5529264"/>
                <a:gd name="connsiteY11" fmla="*/ 531019 h 1919287"/>
                <a:gd name="connsiteX12" fmla="*/ 1169194 w 5529264"/>
                <a:gd name="connsiteY12" fmla="*/ 545306 h 1919287"/>
                <a:gd name="connsiteX13" fmla="*/ 1171577 w 5529264"/>
                <a:gd name="connsiteY13" fmla="*/ 569119 h 1919287"/>
                <a:gd name="connsiteX14" fmla="*/ 1335882 w 5529264"/>
                <a:gd name="connsiteY14" fmla="*/ 578643 h 1919287"/>
                <a:gd name="connsiteX15" fmla="*/ 1338262 w 5529264"/>
                <a:gd name="connsiteY15" fmla="*/ 602455 h 1919287"/>
                <a:gd name="connsiteX16" fmla="*/ 1519238 w 5529264"/>
                <a:gd name="connsiteY16" fmla="*/ 614362 h 1919287"/>
                <a:gd name="connsiteX17" fmla="*/ 1545432 w 5529264"/>
                <a:gd name="connsiteY17" fmla="*/ 671513 h 1919287"/>
                <a:gd name="connsiteX18" fmla="*/ 1578769 w 5529264"/>
                <a:gd name="connsiteY18" fmla="*/ 704850 h 1919287"/>
                <a:gd name="connsiteX19" fmla="*/ 1585911 w 5529264"/>
                <a:gd name="connsiteY19" fmla="*/ 797718 h 1919287"/>
                <a:gd name="connsiteX20" fmla="*/ 1616869 w 5529264"/>
                <a:gd name="connsiteY20" fmla="*/ 802481 h 1919287"/>
                <a:gd name="connsiteX21" fmla="*/ 1614488 w 5529264"/>
                <a:gd name="connsiteY21" fmla="*/ 833438 h 1919287"/>
                <a:gd name="connsiteX22" fmla="*/ 1659732 w 5529264"/>
                <a:gd name="connsiteY22" fmla="*/ 838199 h 1919287"/>
                <a:gd name="connsiteX23" fmla="*/ 1693040 w 5529264"/>
                <a:gd name="connsiteY23" fmla="*/ 959661 h 1919287"/>
                <a:gd name="connsiteX24" fmla="*/ 1809720 w 5529264"/>
                <a:gd name="connsiteY24" fmla="*/ 969185 h 1919287"/>
                <a:gd name="connsiteX25" fmla="*/ 1809722 w 5529264"/>
                <a:gd name="connsiteY25" fmla="*/ 997760 h 1919287"/>
                <a:gd name="connsiteX26" fmla="*/ 2159765 w 5529264"/>
                <a:gd name="connsiteY26" fmla="*/ 1014429 h 1919287"/>
                <a:gd name="connsiteX27" fmla="*/ 2319310 w 5529264"/>
                <a:gd name="connsiteY27" fmla="*/ 1009667 h 1919287"/>
                <a:gd name="connsiteX28" fmla="*/ 2385984 w 5529264"/>
                <a:gd name="connsiteY28" fmla="*/ 1109679 h 1919287"/>
                <a:gd name="connsiteX29" fmla="*/ 2390746 w 5529264"/>
                <a:gd name="connsiteY29" fmla="*/ 1162066 h 1919287"/>
                <a:gd name="connsiteX30" fmla="*/ 2390746 w 5529264"/>
                <a:gd name="connsiteY30" fmla="*/ 1197786 h 1919287"/>
                <a:gd name="connsiteX31" fmla="*/ 2607440 w 5529264"/>
                <a:gd name="connsiteY31" fmla="*/ 1207310 h 1919287"/>
                <a:gd name="connsiteX32" fmla="*/ 2607440 w 5529264"/>
                <a:gd name="connsiteY32" fmla="*/ 1264461 h 1919287"/>
                <a:gd name="connsiteX33" fmla="*/ 2643159 w 5529264"/>
                <a:gd name="connsiteY33" fmla="*/ 1269222 h 1919287"/>
                <a:gd name="connsiteX34" fmla="*/ 2659826 w 5529264"/>
                <a:gd name="connsiteY34" fmla="*/ 1293035 h 1919287"/>
                <a:gd name="connsiteX35" fmla="*/ 2659828 w 5529264"/>
                <a:gd name="connsiteY35" fmla="*/ 1328754 h 1919287"/>
                <a:gd name="connsiteX36" fmla="*/ 3169415 w 5529264"/>
                <a:gd name="connsiteY36" fmla="*/ 1333517 h 1919287"/>
                <a:gd name="connsiteX37" fmla="*/ 3176559 w 5529264"/>
                <a:gd name="connsiteY37" fmla="*/ 1409716 h 1919287"/>
                <a:gd name="connsiteX38" fmla="*/ 3240853 w 5529264"/>
                <a:gd name="connsiteY38" fmla="*/ 1409717 h 1919287"/>
                <a:gd name="connsiteX39" fmla="*/ 3247996 w 5529264"/>
                <a:gd name="connsiteY39" fmla="*/ 1485917 h 1919287"/>
                <a:gd name="connsiteX40" fmla="*/ 3583752 w 5529264"/>
                <a:gd name="connsiteY40" fmla="*/ 1493060 h 1919287"/>
                <a:gd name="connsiteX41" fmla="*/ 3588515 w 5529264"/>
                <a:gd name="connsiteY41" fmla="*/ 1664510 h 1919287"/>
                <a:gd name="connsiteX42" fmla="*/ 3757584 w 5529264"/>
                <a:gd name="connsiteY42" fmla="*/ 1666892 h 1919287"/>
                <a:gd name="connsiteX43" fmla="*/ 3759964 w 5529264"/>
                <a:gd name="connsiteY43" fmla="*/ 1747855 h 1919287"/>
                <a:gd name="connsiteX44" fmla="*/ 4064765 w 5529264"/>
                <a:gd name="connsiteY44" fmla="*/ 1750236 h 1919287"/>
                <a:gd name="connsiteX45" fmla="*/ 4067146 w 5529264"/>
                <a:gd name="connsiteY45" fmla="*/ 1914541 h 1919287"/>
                <a:gd name="connsiteX46" fmla="*/ 5529264 w 5529264"/>
                <a:gd name="connsiteY46" fmla="*/ 1919287 h 1919287"/>
                <a:gd name="connsiteX0" fmla="*/ 0 w 5529264"/>
                <a:gd name="connsiteY0" fmla="*/ 2381 h 2085991"/>
                <a:gd name="connsiteX1" fmla="*/ 145257 w 5529264"/>
                <a:gd name="connsiteY1" fmla="*/ 0 h 2085991"/>
                <a:gd name="connsiteX2" fmla="*/ 152375 w 5529264"/>
                <a:gd name="connsiteY2" fmla="*/ 26210 h 2085991"/>
                <a:gd name="connsiteX3" fmla="*/ 531019 w 5529264"/>
                <a:gd name="connsiteY3" fmla="*/ 30956 h 2085991"/>
                <a:gd name="connsiteX4" fmla="*/ 528638 w 5529264"/>
                <a:gd name="connsiteY4" fmla="*/ 88107 h 2085991"/>
                <a:gd name="connsiteX5" fmla="*/ 592931 w 5529264"/>
                <a:gd name="connsiteY5" fmla="*/ 100011 h 2085991"/>
                <a:gd name="connsiteX6" fmla="*/ 607218 w 5529264"/>
                <a:gd name="connsiteY6" fmla="*/ 121444 h 2085991"/>
                <a:gd name="connsiteX7" fmla="*/ 695326 w 5529264"/>
                <a:gd name="connsiteY7" fmla="*/ 123825 h 2085991"/>
                <a:gd name="connsiteX8" fmla="*/ 762000 w 5529264"/>
                <a:gd name="connsiteY8" fmla="*/ 214313 h 2085991"/>
                <a:gd name="connsiteX9" fmla="*/ 797719 w 5529264"/>
                <a:gd name="connsiteY9" fmla="*/ 330994 h 2085991"/>
                <a:gd name="connsiteX10" fmla="*/ 804863 w 5529264"/>
                <a:gd name="connsiteY10" fmla="*/ 433389 h 2085991"/>
                <a:gd name="connsiteX11" fmla="*/ 883444 w 5529264"/>
                <a:gd name="connsiteY11" fmla="*/ 531019 h 2085991"/>
                <a:gd name="connsiteX12" fmla="*/ 1169194 w 5529264"/>
                <a:gd name="connsiteY12" fmla="*/ 545306 h 2085991"/>
                <a:gd name="connsiteX13" fmla="*/ 1171577 w 5529264"/>
                <a:gd name="connsiteY13" fmla="*/ 569119 h 2085991"/>
                <a:gd name="connsiteX14" fmla="*/ 1335882 w 5529264"/>
                <a:gd name="connsiteY14" fmla="*/ 578643 h 2085991"/>
                <a:gd name="connsiteX15" fmla="*/ 1338262 w 5529264"/>
                <a:gd name="connsiteY15" fmla="*/ 602455 h 2085991"/>
                <a:gd name="connsiteX16" fmla="*/ 1519238 w 5529264"/>
                <a:gd name="connsiteY16" fmla="*/ 614362 h 2085991"/>
                <a:gd name="connsiteX17" fmla="*/ 1545432 w 5529264"/>
                <a:gd name="connsiteY17" fmla="*/ 671513 h 2085991"/>
                <a:gd name="connsiteX18" fmla="*/ 1578769 w 5529264"/>
                <a:gd name="connsiteY18" fmla="*/ 704850 h 2085991"/>
                <a:gd name="connsiteX19" fmla="*/ 1585911 w 5529264"/>
                <a:gd name="connsiteY19" fmla="*/ 797718 h 2085991"/>
                <a:gd name="connsiteX20" fmla="*/ 1616869 w 5529264"/>
                <a:gd name="connsiteY20" fmla="*/ 802481 h 2085991"/>
                <a:gd name="connsiteX21" fmla="*/ 1614488 w 5529264"/>
                <a:gd name="connsiteY21" fmla="*/ 833438 h 2085991"/>
                <a:gd name="connsiteX22" fmla="*/ 1659732 w 5529264"/>
                <a:gd name="connsiteY22" fmla="*/ 838199 h 2085991"/>
                <a:gd name="connsiteX23" fmla="*/ 1693040 w 5529264"/>
                <a:gd name="connsiteY23" fmla="*/ 959661 h 2085991"/>
                <a:gd name="connsiteX24" fmla="*/ 1809720 w 5529264"/>
                <a:gd name="connsiteY24" fmla="*/ 969185 h 2085991"/>
                <a:gd name="connsiteX25" fmla="*/ 1809722 w 5529264"/>
                <a:gd name="connsiteY25" fmla="*/ 997760 h 2085991"/>
                <a:gd name="connsiteX26" fmla="*/ 2159765 w 5529264"/>
                <a:gd name="connsiteY26" fmla="*/ 1014429 h 2085991"/>
                <a:gd name="connsiteX27" fmla="*/ 2319310 w 5529264"/>
                <a:gd name="connsiteY27" fmla="*/ 1009667 h 2085991"/>
                <a:gd name="connsiteX28" fmla="*/ 2385984 w 5529264"/>
                <a:gd name="connsiteY28" fmla="*/ 1109679 h 2085991"/>
                <a:gd name="connsiteX29" fmla="*/ 2390746 w 5529264"/>
                <a:gd name="connsiteY29" fmla="*/ 1162066 h 2085991"/>
                <a:gd name="connsiteX30" fmla="*/ 2390746 w 5529264"/>
                <a:gd name="connsiteY30" fmla="*/ 1197786 h 2085991"/>
                <a:gd name="connsiteX31" fmla="*/ 2607440 w 5529264"/>
                <a:gd name="connsiteY31" fmla="*/ 1207310 h 2085991"/>
                <a:gd name="connsiteX32" fmla="*/ 2607440 w 5529264"/>
                <a:gd name="connsiteY32" fmla="*/ 1264461 h 2085991"/>
                <a:gd name="connsiteX33" fmla="*/ 2643159 w 5529264"/>
                <a:gd name="connsiteY33" fmla="*/ 1269222 h 2085991"/>
                <a:gd name="connsiteX34" fmla="*/ 2659826 w 5529264"/>
                <a:gd name="connsiteY34" fmla="*/ 1293035 h 2085991"/>
                <a:gd name="connsiteX35" fmla="*/ 2659828 w 5529264"/>
                <a:gd name="connsiteY35" fmla="*/ 1328754 h 2085991"/>
                <a:gd name="connsiteX36" fmla="*/ 3169415 w 5529264"/>
                <a:gd name="connsiteY36" fmla="*/ 1333517 h 2085991"/>
                <a:gd name="connsiteX37" fmla="*/ 3176559 w 5529264"/>
                <a:gd name="connsiteY37" fmla="*/ 1409716 h 2085991"/>
                <a:gd name="connsiteX38" fmla="*/ 3240853 w 5529264"/>
                <a:gd name="connsiteY38" fmla="*/ 1409717 h 2085991"/>
                <a:gd name="connsiteX39" fmla="*/ 3247996 w 5529264"/>
                <a:gd name="connsiteY39" fmla="*/ 1485917 h 2085991"/>
                <a:gd name="connsiteX40" fmla="*/ 3583752 w 5529264"/>
                <a:gd name="connsiteY40" fmla="*/ 1493060 h 2085991"/>
                <a:gd name="connsiteX41" fmla="*/ 3588515 w 5529264"/>
                <a:gd name="connsiteY41" fmla="*/ 1664510 h 2085991"/>
                <a:gd name="connsiteX42" fmla="*/ 3757584 w 5529264"/>
                <a:gd name="connsiteY42" fmla="*/ 1666892 h 2085991"/>
                <a:gd name="connsiteX43" fmla="*/ 3759964 w 5529264"/>
                <a:gd name="connsiteY43" fmla="*/ 1747855 h 2085991"/>
                <a:gd name="connsiteX44" fmla="*/ 4064765 w 5529264"/>
                <a:gd name="connsiteY44" fmla="*/ 1750236 h 2085991"/>
                <a:gd name="connsiteX45" fmla="*/ 5357783 w 5529264"/>
                <a:gd name="connsiteY45" fmla="*/ 2085991 h 2085991"/>
                <a:gd name="connsiteX46" fmla="*/ 5529264 w 5529264"/>
                <a:gd name="connsiteY46" fmla="*/ 1919287 h 2085991"/>
                <a:gd name="connsiteX0" fmla="*/ 0 w 5529264"/>
                <a:gd name="connsiteY0" fmla="*/ 2381 h 2436035"/>
                <a:gd name="connsiteX1" fmla="*/ 145257 w 5529264"/>
                <a:gd name="connsiteY1" fmla="*/ 0 h 2436035"/>
                <a:gd name="connsiteX2" fmla="*/ 152375 w 5529264"/>
                <a:gd name="connsiteY2" fmla="*/ 26210 h 2436035"/>
                <a:gd name="connsiteX3" fmla="*/ 531019 w 5529264"/>
                <a:gd name="connsiteY3" fmla="*/ 30956 h 2436035"/>
                <a:gd name="connsiteX4" fmla="*/ 528638 w 5529264"/>
                <a:gd name="connsiteY4" fmla="*/ 88107 h 2436035"/>
                <a:gd name="connsiteX5" fmla="*/ 592931 w 5529264"/>
                <a:gd name="connsiteY5" fmla="*/ 100011 h 2436035"/>
                <a:gd name="connsiteX6" fmla="*/ 607218 w 5529264"/>
                <a:gd name="connsiteY6" fmla="*/ 121444 h 2436035"/>
                <a:gd name="connsiteX7" fmla="*/ 695326 w 5529264"/>
                <a:gd name="connsiteY7" fmla="*/ 123825 h 2436035"/>
                <a:gd name="connsiteX8" fmla="*/ 762000 w 5529264"/>
                <a:gd name="connsiteY8" fmla="*/ 214313 h 2436035"/>
                <a:gd name="connsiteX9" fmla="*/ 797719 w 5529264"/>
                <a:gd name="connsiteY9" fmla="*/ 330994 h 2436035"/>
                <a:gd name="connsiteX10" fmla="*/ 804863 w 5529264"/>
                <a:gd name="connsiteY10" fmla="*/ 433389 h 2436035"/>
                <a:gd name="connsiteX11" fmla="*/ 883444 w 5529264"/>
                <a:gd name="connsiteY11" fmla="*/ 531019 h 2436035"/>
                <a:gd name="connsiteX12" fmla="*/ 1169194 w 5529264"/>
                <a:gd name="connsiteY12" fmla="*/ 545306 h 2436035"/>
                <a:gd name="connsiteX13" fmla="*/ 1171577 w 5529264"/>
                <a:gd name="connsiteY13" fmla="*/ 569119 h 2436035"/>
                <a:gd name="connsiteX14" fmla="*/ 1335882 w 5529264"/>
                <a:gd name="connsiteY14" fmla="*/ 578643 h 2436035"/>
                <a:gd name="connsiteX15" fmla="*/ 1338262 w 5529264"/>
                <a:gd name="connsiteY15" fmla="*/ 602455 h 2436035"/>
                <a:gd name="connsiteX16" fmla="*/ 1519238 w 5529264"/>
                <a:gd name="connsiteY16" fmla="*/ 614362 h 2436035"/>
                <a:gd name="connsiteX17" fmla="*/ 1545432 w 5529264"/>
                <a:gd name="connsiteY17" fmla="*/ 671513 h 2436035"/>
                <a:gd name="connsiteX18" fmla="*/ 1578769 w 5529264"/>
                <a:gd name="connsiteY18" fmla="*/ 704850 h 2436035"/>
                <a:gd name="connsiteX19" fmla="*/ 1585911 w 5529264"/>
                <a:gd name="connsiteY19" fmla="*/ 797718 h 2436035"/>
                <a:gd name="connsiteX20" fmla="*/ 1616869 w 5529264"/>
                <a:gd name="connsiteY20" fmla="*/ 802481 h 2436035"/>
                <a:gd name="connsiteX21" fmla="*/ 1614488 w 5529264"/>
                <a:gd name="connsiteY21" fmla="*/ 833438 h 2436035"/>
                <a:gd name="connsiteX22" fmla="*/ 1659732 w 5529264"/>
                <a:gd name="connsiteY22" fmla="*/ 838199 h 2436035"/>
                <a:gd name="connsiteX23" fmla="*/ 1693040 w 5529264"/>
                <a:gd name="connsiteY23" fmla="*/ 959661 h 2436035"/>
                <a:gd name="connsiteX24" fmla="*/ 1809720 w 5529264"/>
                <a:gd name="connsiteY24" fmla="*/ 969185 h 2436035"/>
                <a:gd name="connsiteX25" fmla="*/ 1809722 w 5529264"/>
                <a:gd name="connsiteY25" fmla="*/ 997760 h 2436035"/>
                <a:gd name="connsiteX26" fmla="*/ 2159765 w 5529264"/>
                <a:gd name="connsiteY26" fmla="*/ 1014429 h 2436035"/>
                <a:gd name="connsiteX27" fmla="*/ 2319310 w 5529264"/>
                <a:gd name="connsiteY27" fmla="*/ 1009667 h 2436035"/>
                <a:gd name="connsiteX28" fmla="*/ 2385984 w 5529264"/>
                <a:gd name="connsiteY28" fmla="*/ 1109679 h 2436035"/>
                <a:gd name="connsiteX29" fmla="*/ 2390746 w 5529264"/>
                <a:gd name="connsiteY29" fmla="*/ 1162066 h 2436035"/>
                <a:gd name="connsiteX30" fmla="*/ 2390746 w 5529264"/>
                <a:gd name="connsiteY30" fmla="*/ 1197786 h 2436035"/>
                <a:gd name="connsiteX31" fmla="*/ 2607440 w 5529264"/>
                <a:gd name="connsiteY31" fmla="*/ 1207310 h 2436035"/>
                <a:gd name="connsiteX32" fmla="*/ 2607440 w 5529264"/>
                <a:gd name="connsiteY32" fmla="*/ 1264461 h 2436035"/>
                <a:gd name="connsiteX33" fmla="*/ 2643159 w 5529264"/>
                <a:gd name="connsiteY33" fmla="*/ 1269222 h 2436035"/>
                <a:gd name="connsiteX34" fmla="*/ 2659826 w 5529264"/>
                <a:gd name="connsiteY34" fmla="*/ 1293035 h 2436035"/>
                <a:gd name="connsiteX35" fmla="*/ 2659828 w 5529264"/>
                <a:gd name="connsiteY35" fmla="*/ 1328754 h 2436035"/>
                <a:gd name="connsiteX36" fmla="*/ 3169415 w 5529264"/>
                <a:gd name="connsiteY36" fmla="*/ 1333517 h 2436035"/>
                <a:gd name="connsiteX37" fmla="*/ 3176559 w 5529264"/>
                <a:gd name="connsiteY37" fmla="*/ 1409716 h 2436035"/>
                <a:gd name="connsiteX38" fmla="*/ 3240853 w 5529264"/>
                <a:gd name="connsiteY38" fmla="*/ 1409717 h 2436035"/>
                <a:gd name="connsiteX39" fmla="*/ 3247996 w 5529264"/>
                <a:gd name="connsiteY39" fmla="*/ 1485917 h 2436035"/>
                <a:gd name="connsiteX40" fmla="*/ 3583752 w 5529264"/>
                <a:gd name="connsiteY40" fmla="*/ 1493060 h 2436035"/>
                <a:gd name="connsiteX41" fmla="*/ 3588515 w 5529264"/>
                <a:gd name="connsiteY41" fmla="*/ 1664510 h 2436035"/>
                <a:gd name="connsiteX42" fmla="*/ 3757584 w 5529264"/>
                <a:gd name="connsiteY42" fmla="*/ 1666892 h 2436035"/>
                <a:gd name="connsiteX43" fmla="*/ 3759964 w 5529264"/>
                <a:gd name="connsiteY43" fmla="*/ 1747855 h 2436035"/>
                <a:gd name="connsiteX44" fmla="*/ 4748184 w 5529264"/>
                <a:gd name="connsiteY44" fmla="*/ 2381267 h 2436035"/>
                <a:gd name="connsiteX45" fmla="*/ 5357783 w 5529264"/>
                <a:gd name="connsiteY45" fmla="*/ 2085991 h 2436035"/>
                <a:gd name="connsiteX46" fmla="*/ 5529264 w 5529264"/>
                <a:gd name="connsiteY46" fmla="*/ 1919287 h 2436035"/>
                <a:gd name="connsiteX0" fmla="*/ 0 w 5529264"/>
                <a:gd name="connsiteY0" fmla="*/ 2381 h 2538430"/>
                <a:gd name="connsiteX1" fmla="*/ 145257 w 5529264"/>
                <a:gd name="connsiteY1" fmla="*/ 0 h 2538430"/>
                <a:gd name="connsiteX2" fmla="*/ 152375 w 5529264"/>
                <a:gd name="connsiteY2" fmla="*/ 26210 h 2538430"/>
                <a:gd name="connsiteX3" fmla="*/ 531019 w 5529264"/>
                <a:gd name="connsiteY3" fmla="*/ 30956 h 2538430"/>
                <a:gd name="connsiteX4" fmla="*/ 528638 w 5529264"/>
                <a:gd name="connsiteY4" fmla="*/ 88107 h 2538430"/>
                <a:gd name="connsiteX5" fmla="*/ 592931 w 5529264"/>
                <a:gd name="connsiteY5" fmla="*/ 100011 h 2538430"/>
                <a:gd name="connsiteX6" fmla="*/ 607218 w 5529264"/>
                <a:gd name="connsiteY6" fmla="*/ 121444 h 2538430"/>
                <a:gd name="connsiteX7" fmla="*/ 695326 w 5529264"/>
                <a:gd name="connsiteY7" fmla="*/ 123825 h 2538430"/>
                <a:gd name="connsiteX8" fmla="*/ 762000 w 5529264"/>
                <a:gd name="connsiteY8" fmla="*/ 214313 h 2538430"/>
                <a:gd name="connsiteX9" fmla="*/ 797719 w 5529264"/>
                <a:gd name="connsiteY9" fmla="*/ 330994 h 2538430"/>
                <a:gd name="connsiteX10" fmla="*/ 804863 w 5529264"/>
                <a:gd name="connsiteY10" fmla="*/ 433389 h 2538430"/>
                <a:gd name="connsiteX11" fmla="*/ 883444 w 5529264"/>
                <a:gd name="connsiteY11" fmla="*/ 531019 h 2538430"/>
                <a:gd name="connsiteX12" fmla="*/ 1169194 w 5529264"/>
                <a:gd name="connsiteY12" fmla="*/ 545306 h 2538430"/>
                <a:gd name="connsiteX13" fmla="*/ 1171577 w 5529264"/>
                <a:gd name="connsiteY13" fmla="*/ 569119 h 2538430"/>
                <a:gd name="connsiteX14" fmla="*/ 1335882 w 5529264"/>
                <a:gd name="connsiteY14" fmla="*/ 578643 h 2538430"/>
                <a:gd name="connsiteX15" fmla="*/ 1338262 w 5529264"/>
                <a:gd name="connsiteY15" fmla="*/ 602455 h 2538430"/>
                <a:gd name="connsiteX16" fmla="*/ 1519238 w 5529264"/>
                <a:gd name="connsiteY16" fmla="*/ 614362 h 2538430"/>
                <a:gd name="connsiteX17" fmla="*/ 1545432 w 5529264"/>
                <a:gd name="connsiteY17" fmla="*/ 671513 h 2538430"/>
                <a:gd name="connsiteX18" fmla="*/ 1578769 w 5529264"/>
                <a:gd name="connsiteY18" fmla="*/ 704850 h 2538430"/>
                <a:gd name="connsiteX19" fmla="*/ 1585911 w 5529264"/>
                <a:gd name="connsiteY19" fmla="*/ 797718 h 2538430"/>
                <a:gd name="connsiteX20" fmla="*/ 1616869 w 5529264"/>
                <a:gd name="connsiteY20" fmla="*/ 802481 h 2538430"/>
                <a:gd name="connsiteX21" fmla="*/ 1614488 w 5529264"/>
                <a:gd name="connsiteY21" fmla="*/ 833438 h 2538430"/>
                <a:gd name="connsiteX22" fmla="*/ 1659732 w 5529264"/>
                <a:gd name="connsiteY22" fmla="*/ 838199 h 2538430"/>
                <a:gd name="connsiteX23" fmla="*/ 1693040 w 5529264"/>
                <a:gd name="connsiteY23" fmla="*/ 959661 h 2538430"/>
                <a:gd name="connsiteX24" fmla="*/ 1809720 w 5529264"/>
                <a:gd name="connsiteY24" fmla="*/ 969185 h 2538430"/>
                <a:gd name="connsiteX25" fmla="*/ 1809722 w 5529264"/>
                <a:gd name="connsiteY25" fmla="*/ 997760 h 2538430"/>
                <a:gd name="connsiteX26" fmla="*/ 2159765 w 5529264"/>
                <a:gd name="connsiteY26" fmla="*/ 1014429 h 2538430"/>
                <a:gd name="connsiteX27" fmla="*/ 2319310 w 5529264"/>
                <a:gd name="connsiteY27" fmla="*/ 1009667 h 2538430"/>
                <a:gd name="connsiteX28" fmla="*/ 2385984 w 5529264"/>
                <a:gd name="connsiteY28" fmla="*/ 1109679 h 2538430"/>
                <a:gd name="connsiteX29" fmla="*/ 2390746 w 5529264"/>
                <a:gd name="connsiteY29" fmla="*/ 1162066 h 2538430"/>
                <a:gd name="connsiteX30" fmla="*/ 2390746 w 5529264"/>
                <a:gd name="connsiteY30" fmla="*/ 1197786 h 2538430"/>
                <a:gd name="connsiteX31" fmla="*/ 2607440 w 5529264"/>
                <a:gd name="connsiteY31" fmla="*/ 1207310 h 2538430"/>
                <a:gd name="connsiteX32" fmla="*/ 2607440 w 5529264"/>
                <a:gd name="connsiteY32" fmla="*/ 1264461 h 2538430"/>
                <a:gd name="connsiteX33" fmla="*/ 2643159 w 5529264"/>
                <a:gd name="connsiteY33" fmla="*/ 1269222 h 2538430"/>
                <a:gd name="connsiteX34" fmla="*/ 2659826 w 5529264"/>
                <a:gd name="connsiteY34" fmla="*/ 1293035 h 2538430"/>
                <a:gd name="connsiteX35" fmla="*/ 2659828 w 5529264"/>
                <a:gd name="connsiteY35" fmla="*/ 1328754 h 2538430"/>
                <a:gd name="connsiteX36" fmla="*/ 3169415 w 5529264"/>
                <a:gd name="connsiteY36" fmla="*/ 1333517 h 2538430"/>
                <a:gd name="connsiteX37" fmla="*/ 3176559 w 5529264"/>
                <a:gd name="connsiteY37" fmla="*/ 1409716 h 2538430"/>
                <a:gd name="connsiteX38" fmla="*/ 3240853 w 5529264"/>
                <a:gd name="connsiteY38" fmla="*/ 1409717 h 2538430"/>
                <a:gd name="connsiteX39" fmla="*/ 3247996 w 5529264"/>
                <a:gd name="connsiteY39" fmla="*/ 1485917 h 2538430"/>
                <a:gd name="connsiteX40" fmla="*/ 3583752 w 5529264"/>
                <a:gd name="connsiteY40" fmla="*/ 1493060 h 2538430"/>
                <a:gd name="connsiteX41" fmla="*/ 3588515 w 5529264"/>
                <a:gd name="connsiteY41" fmla="*/ 1664510 h 2538430"/>
                <a:gd name="connsiteX42" fmla="*/ 3757584 w 5529264"/>
                <a:gd name="connsiteY42" fmla="*/ 1666892 h 2538430"/>
                <a:gd name="connsiteX43" fmla="*/ 4312414 w 5529264"/>
                <a:gd name="connsiteY43" fmla="*/ 2538430 h 2538430"/>
                <a:gd name="connsiteX44" fmla="*/ 4748184 w 5529264"/>
                <a:gd name="connsiteY44" fmla="*/ 2381267 h 2538430"/>
                <a:gd name="connsiteX45" fmla="*/ 5357783 w 5529264"/>
                <a:gd name="connsiteY45" fmla="*/ 2085991 h 2538430"/>
                <a:gd name="connsiteX46" fmla="*/ 5529264 w 5529264"/>
                <a:gd name="connsiteY46" fmla="*/ 1919287 h 2538430"/>
                <a:gd name="connsiteX0" fmla="*/ 0 w 5529264"/>
                <a:gd name="connsiteY0" fmla="*/ 2381 h 2789255"/>
                <a:gd name="connsiteX1" fmla="*/ 145257 w 5529264"/>
                <a:gd name="connsiteY1" fmla="*/ 0 h 2789255"/>
                <a:gd name="connsiteX2" fmla="*/ 152375 w 5529264"/>
                <a:gd name="connsiteY2" fmla="*/ 26210 h 2789255"/>
                <a:gd name="connsiteX3" fmla="*/ 531019 w 5529264"/>
                <a:gd name="connsiteY3" fmla="*/ 30956 h 2789255"/>
                <a:gd name="connsiteX4" fmla="*/ 528638 w 5529264"/>
                <a:gd name="connsiteY4" fmla="*/ 88107 h 2789255"/>
                <a:gd name="connsiteX5" fmla="*/ 592931 w 5529264"/>
                <a:gd name="connsiteY5" fmla="*/ 100011 h 2789255"/>
                <a:gd name="connsiteX6" fmla="*/ 607218 w 5529264"/>
                <a:gd name="connsiteY6" fmla="*/ 121444 h 2789255"/>
                <a:gd name="connsiteX7" fmla="*/ 695326 w 5529264"/>
                <a:gd name="connsiteY7" fmla="*/ 123825 h 2789255"/>
                <a:gd name="connsiteX8" fmla="*/ 762000 w 5529264"/>
                <a:gd name="connsiteY8" fmla="*/ 214313 h 2789255"/>
                <a:gd name="connsiteX9" fmla="*/ 797719 w 5529264"/>
                <a:gd name="connsiteY9" fmla="*/ 330994 h 2789255"/>
                <a:gd name="connsiteX10" fmla="*/ 804863 w 5529264"/>
                <a:gd name="connsiteY10" fmla="*/ 433389 h 2789255"/>
                <a:gd name="connsiteX11" fmla="*/ 883444 w 5529264"/>
                <a:gd name="connsiteY11" fmla="*/ 531019 h 2789255"/>
                <a:gd name="connsiteX12" fmla="*/ 1169194 w 5529264"/>
                <a:gd name="connsiteY12" fmla="*/ 545306 h 2789255"/>
                <a:gd name="connsiteX13" fmla="*/ 1171577 w 5529264"/>
                <a:gd name="connsiteY13" fmla="*/ 569119 h 2789255"/>
                <a:gd name="connsiteX14" fmla="*/ 1335882 w 5529264"/>
                <a:gd name="connsiteY14" fmla="*/ 578643 h 2789255"/>
                <a:gd name="connsiteX15" fmla="*/ 1338262 w 5529264"/>
                <a:gd name="connsiteY15" fmla="*/ 602455 h 2789255"/>
                <a:gd name="connsiteX16" fmla="*/ 1519238 w 5529264"/>
                <a:gd name="connsiteY16" fmla="*/ 614362 h 2789255"/>
                <a:gd name="connsiteX17" fmla="*/ 1545432 w 5529264"/>
                <a:gd name="connsiteY17" fmla="*/ 671513 h 2789255"/>
                <a:gd name="connsiteX18" fmla="*/ 1578769 w 5529264"/>
                <a:gd name="connsiteY18" fmla="*/ 704850 h 2789255"/>
                <a:gd name="connsiteX19" fmla="*/ 1585911 w 5529264"/>
                <a:gd name="connsiteY19" fmla="*/ 797718 h 2789255"/>
                <a:gd name="connsiteX20" fmla="*/ 1616869 w 5529264"/>
                <a:gd name="connsiteY20" fmla="*/ 802481 h 2789255"/>
                <a:gd name="connsiteX21" fmla="*/ 1614488 w 5529264"/>
                <a:gd name="connsiteY21" fmla="*/ 833438 h 2789255"/>
                <a:gd name="connsiteX22" fmla="*/ 1659732 w 5529264"/>
                <a:gd name="connsiteY22" fmla="*/ 838199 h 2789255"/>
                <a:gd name="connsiteX23" fmla="*/ 1693040 w 5529264"/>
                <a:gd name="connsiteY23" fmla="*/ 959661 h 2789255"/>
                <a:gd name="connsiteX24" fmla="*/ 1809720 w 5529264"/>
                <a:gd name="connsiteY24" fmla="*/ 969185 h 2789255"/>
                <a:gd name="connsiteX25" fmla="*/ 1809722 w 5529264"/>
                <a:gd name="connsiteY25" fmla="*/ 997760 h 2789255"/>
                <a:gd name="connsiteX26" fmla="*/ 2159765 w 5529264"/>
                <a:gd name="connsiteY26" fmla="*/ 1014429 h 2789255"/>
                <a:gd name="connsiteX27" fmla="*/ 2319310 w 5529264"/>
                <a:gd name="connsiteY27" fmla="*/ 1009667 h 2789255"/>
                <a:gd name="connsiteX28" fmla="*/ 2385984 w 5529264"/>
                <a:gd name="connsiteY28" fmla="*/ 1109679 h 2789255"/>
                <a:gd name="connsiteX29" fmla="*/ 2390746 w 5529264"/>
                <a:gd name="connsiteY29" fmla="*/ 1162066 h 2789255"/>
                <a:gd name="connsiteX30" fmla="*/ 2390746 w 5529264"/>
                <a:gd name="connsiteY30" fmla="*/ 1197786 h 2789255"/>
                <a:gd name="connsiteX31" fmla="*/ 2607440 w 5529264"/>
                <a:gd name="connsiteY31" fmla="*/ 1207310 h 2789255"/>
                <a:gd name="connsiteX32" fmla="*/ 2607440 w 5529264"/>
                <a:gd name="connsiteY32" fmla="*/ 1264461 h 2789255"/>
                <a:gd name="connsiteX33" fmla="*/ 2643159 w 5529264"/>
                <a:gd name="connsiteY33" fmla="*/ 1269222 h 2789255"/>
                <a:gd name="connsiteX34" fmla="*/ 2659826 w 5529264"/>
                <a:gd name="connsiteY34" fmla="*/ 1293035 h 2789255"/>
                <a:gd name="connsiteX35" fmla="*/ 2659828 w 5529264"/>
                <a:gd name="connsiteY35" fmla="*/ 1328754 h 2789255"/>
                <a:gd name="connsiteX36" fmla="*/ 3169415 w 5529264"/>
                <a:gd name="connsiteY36" fmla="*/ 1333517 h 2789255"/>
                <a:gd name="connsiteX37" fmla="*/ 3176559 w 5529264"/>
                <a:gd name="connsiteY37" fmla="*/ 1409716 h 2789255"/>
                <a:gd name="connsiteX38" fmla="*/ 3240853 w 5529264"/>
                <a:gd name="connsiteY38" fmla="*/ 1409717 h 2789255"/>
                <a:gd name="connsiteX39" fmla="*/ 3247996 w 5529264"/>
                <a:gd name="connsiteY39" fmla="*/ 1485917 h 2789255"/>
                <a:gd name="connsiteX40" fmla="*/ 3583752 w 5529264"/>
                <a:gd name="connsiteY40" fmla="*/ 1493060 h 2789255"/>
                <a:gd name="connsiteX41" fmla="*/ 3588515 w 5529264"/>
                <a:gd name="connsiteY41" fmla="*/ 1664510 h 2789255"/>
                <a:gd name="connsiteX42" fmla="*/ 3779015 w 5529264"/>
                <a:gd name="connsiteY42" fmla="*/ 2762267 h 2789255"/>
                <a:gd name="connsiteX43" fmla="*/ 4312414 w 5529264"/>
                <a:gd name="connsiteY43" fmla="*/ 2538430 h 2789255"/>
                <a:gd name="connsiteX44" fmla="*/ 4748184 w 5529264"/>
                <a:gd name="connsiteY44" fmla="*/ 2381267 h 2789255"/>
                <a:gd name="connsiteX45" fmla="*/ 5357783 w 5529264"/>
                <a:gd name="connsiteY45" fmla="*/ 2085991 h 2789255"/>
                <a:gd name="connsiteX46" fmla="*/ 5529264 w 5529264"/>
                <a:gd name="connsiteY46" fmla="*/ 1919287 h 2789255"/>
                <a:gd name="connsiteX0" fmla="*/ 0 w 5529264"/>
                <a:gd name="connsiteY0" fmla="*/ 2381 h 2797985"/>
                <a:gd name="connsiteX1" fmla="*/ 145257 w 5529264"/>
                <a:gd name="connsiteY1" fmla="*/ 0 h 2797985"/>
                <a:gd name="connsiteX2" fmla="*/ 152375 w 5529264"/>
                <a:gd name="connsiteY2" fmla="*/ 26210 h 2797985"/>
                <a:gd name="connsiteX3" fmla="*/ 531019 w 5529264"/>
                <a:gd name="connsiteY3" fmla="*/ 30956 h 2797985"/>
                <a:gd name="connsiteX4" fmla="*/ 528638 w 5529264"/>
                <a:gd name="connsiteY4" fmla="*/ 88107 h 2797985"/>
                <a:gd name="connsiteX5" fmla="*/ 592931 w 5529264"/>
                <a:gd name="connsiteY5" fmla="*/ 100011 h 2797985"/>
                <a:gd name="connsiteX6" fmla="*/ 607218 w 5529264"/>
                <a:gd name="connsiteY6" fmla="*/ 121444 h 2797985"/>
                <a:gd name="connsiteX7" fmla="*/ 695326 w 5529264"/>
                <a:gd name="connsiteY7" fmla="*/ 123825 h 2797985"/>
                <a:gd name="connsiteX8" fmla="*/ 762000 w 5529264"/>
                <a:gd name="connsiteY8" fmla="*/ 214313 h 2797985"/>
                <a:gd name="connsiteX9" fmla="*/ 797719 w 5529264"/>
                <a:gd name="connsiteY9" fmla="*/ 330994 h 2797985"/>
                <a:gd name="connsiteX10" fmla="*/ 804863 w 5529264"/>
                <a:gd name="connsiteY10" fmla="*/ 433389 h 2797985"/>
                <a:gd name="connsiteX11" fmla="*/ 883444 w 5529264"/>
                <a:gd name="connsiteY11" fmla="*/ 531019 h 2797985"/>
                <a:gd name="connsiteX12" fmla="*/ 1169194 w 5529264"/>
                <a:gd name="connsiteY12" fmla="*/ 545306 h 2797985"/>
                <a:gd name="connsiteX13" fmla="*/ 1171577 w 5529264"/>
                <a:gd name="connsiteY13" fmla="*/ 569119 h 2797985"/>
                <a:gd name="connsiteX14" fmla="*/ 1335882 w 5529264"/>
                <a:gd name="connsiteY14" fmla="*/ 578643 h 2797985"/>
                <a:gd name="connsiteX15" fmla="*/ 1338262 w 5529264"/>
                <a:gd name="connsiteY15" fmla="*/ 602455 h 2797985"/>
                <a:gd name="connsiteX16" fmla="*/ 1519238 w 5529264"/>
                <a:gd name="connsiteY16" fmla="*/ 614362 h 2797985"/>
                <a:gd name="connsiteX17" fmla="*/ 1545432 w 5529264"/>
                <a:gd name="connsiteY17" fmla="*/ 671513 h 2797985"/>
                <a:gd name="connsiteX18" fmla="*/ 1578769 w 5529264"/>
                <a:gd name="connsiteY18" fmla="*/ 704850 h 2797985"/>
                <a:gd name="connsiteX19" fmla="*/ 1585911 w 5529264"/>
                <a:gd name="connsiteY19" fmla="*/ 797718 h 2797985"/>
                <a:gd name="connsiteX20" fmla="*/ 1616869 w 5529264"/>
                <a:gd name="connsiteY20" fmla="*/ 802481 h 2797985"/>
                <a:gd name="connsiteX21" fmla="*/ 1614488 w 5529264"/>
                <a:gd name="connsiteY21" fmla="*/ 833438 h 2797985"/>
                <a:gd name="connsiteX22" fmla="*/ 1659732 w 5529264"/>
                <a:gd name="connsiteY22" fmla="*/ 838199 h 2797985"/>
                <a:gd name="connsiteX23" fmla="*/ 1693040 w 5529264"/>
                <a:gd name="connsiteY23" fmla="*/ 959661 h 2797985"/>
                <a:gd name="connsiteX24" fmla="*/ 1809720 w 5529264"/>
                <a:gd name="connsiteY24" fmla="*/ 969185 h 2797985"/>
                <a:gd name="connsiteX25" fmla="*/ 1809722 w 5529264"/>
                <a:gd name="connsiteY25" fmla="*/ 997760 h 2797985"/>
                <a:gd name="connsiteX26" fmla="*/ 2159765 w 5529264"/>
                <a:gd name="connsiteY26" fmla="*/ 1014429 h 2797985"/>
                <a:gd name="connsiteX27" fmla="*/ 2319310 w 5529264"/>
                <a:gd name="connsiteY27" fmla="*/ 1009667 h 2797985"/>
                <a:gd name="connsiteX28" fmla="*/ 2385984 w 5529264"/>
                <a:gd name="connsiteY28" fmla="*/ 1109679 h 2797985"/>
                <a:gd name="connsiteX29" fmla="*/ 2390746 w 5529264"/>
                <a:gd name="connsiteY29" fmla="*/ 1162066 h 2797985"/>
                <a:gd name="connsiteX30" fmla="*/ 2390746 w 5529264"/>
                <a:gd name="connsiteY30" fmla="*/ 1197786 h 2797985"/>
                <a:gd name="connsiteX31" fmla="*/ 2607440 w 5529264"/>
                <a:gd name="connsiteY31" fmla="*/ 1207310 h 2797985"/>
                <a:gd name="connsiteX32" fmla="*/ 2607440 w 5529264"/>
                <a:gd name="connsiteY32" fmla="*/ 1264461 h 2797985"/>
                <a:gd name="connsiteX33" fmla="*/ 2643159 w 5529264"/>
                <a:gd name="connsiteY33" fmla="*/ 1269222 h 2797985"/>
                <a:gd name="connsiteX34" fmla="*/ 2659826 w 5529264"/>
                <a:gd name="connsiteY34" fmla="*/ 1293035 h 2797985"/>
                <a:gd name="connsiteX35" fmla="*/ 2659828 w 5529264"/>
                <a:gd name="connsiteY35" fmla="*/ 1328754 h 2797985"/>
                <a:gd name="connsiteX36" fmla="*/ 3169415 w 5529264"/>
                <a:gd name="connsiteY36" fmla="*/ 1333517 h 2797985"/>
                <a:gd name="connsiteX37" fmla="*/ 3176559 w 5529264"/>
                <a:gd name="connsiteY37" fmla="*/ 1409716 h 2797985"/>
                <a:gd name="connsiteX38" fmla="*/ 3240853 w 5529264"/>
                <a:gd name="connsiteY38" fmla="*/ 1409717 h 2797985"/>
                <a:gd name="connsiteX39" fmla="*/ 3247996 w 5529264"/>
                <a:gd name="connsiteY39" fmla="*/ 1485917 h 2797985"/>
                <a:gd name="connsiteX40" fmla="*/ 3583752 w 5529264"/>
                <a:gd name="connsiteY40" fmla="*/ 1493060 h 2797985"/>
                <a:gd name="connsiteX41" fmla="*/ 3640902 w 5529264"/>
                <a:gd name="connsiteY41" fmla="*/ 2797985 h 2797985"/>
                <a:gd name="connsiteX42" fmla="*/ 3779015 w 5529264"/>
                <a:gd name="connsiteY42" fmla="*/ 2762267 h 2797985"/>
                <a:gd name="connsiteX43" fmla="*/ 4312414 w 5529264"/>
                <a:gd name="connsiteY43" fmla="*/ 2538430 h 2797985"/>
                <a:gd name="connsiteX44" fmla="*/ 4748184 w 5529264"/>
                <a:gd name="connsiteY44" fmla="*/ 2381267 h 2797985"/>
                <a:gd name="connsiteX45" fmla="*/ 5357783 w 5529264"/>
                <a:gd name="connsiteY45" fmla="*/ 2085991 h 2797985"/>
                <a:gd name="connsiteX46" fmla="*/ 5529264 w 5529264"/>
                <a:gd name="connsiteY46" fmla="*/ 1919287 h 2797985"/>
                <a:gd name="connsiteX0" fmla="*/ 0 w 5529264"/>
                <a:gd name="connsiteY0" fmla="*/ 2381 h 2797985"/>
                <a:gd name="connsiteX1" fmla="*/ 145257 w 5529264"/>
                <a:gd name="connsiteY1" fmla="*/ 0 h 2797985"/>
                <a:gd name="connsiteX2" fmla="*/ 152375 w 5529264"/>
                <a:gd name="connsiteY2" fmla="*/ 26210 h 2797985"/>
                <a:gd name="connsiteX3" fmla="*/ 531019 w 5529264"/>
                <a:gd name="connsiteY3" fmla="*/ 30956 h 2797985"/>
                <a:gd name="connsiteX4" fmla="*/ 528638 w 5529264"/>
                <a:gd name="connsiteY4" fmla="*/ 88107 h 2797985"/>
                <a:gd name="connsiteX5" fmla="*/ 592931 w 5529264"/>
                <a:gd name="connsiteY5" fmla="*/ 100011 h 2797985"/>
                <a:gd name="connsiteX6" fmla="*/ 607218 w 5529264"/>
                <a:gd name="connsiteY6" fmla="*/ 121444 h 2797985"/>
                <a:gd name="connsiteX7" fmla="*/ 695326 w 5529264"/>
                <a:gd name="connsiteY7" fmla="*/ 123825 h 2797985"/>
                <a:gd name="connsiteX8" fmla="*/ 762000 w 5529264"/>
                <a:gd name="connsiteY8" fmla="*/ 214313 h 2797985"/>
                <a:gd name="connsiteX9" fmla="*/ 797719 w 5529264"/>
                <a:gd name="connsiteY9" fmla="*/ 330994 h 2797985"/>
                <a:gd name="connsiteX10" fmla="*/ 804863 w 5529264"/>
                <a:gd name="connsiteY10" fmla="*/ 433389 h 2797985"/>
                <a:gd name="connsiteX11" fmla="*/ 883444 w 5529264"/>
                <a:gd name="connsiteY11" fmla="*/ 531019 h 2797985"/>
                <a:gd name="connsiteX12" fmla="*/ 1169194 w 5529264"/>
                <a:gd name="connsiteY12" fmla="*/ 545306 h 2797985"/>
                <a:gd name="connsiteX13" fmla="*/ 1171577 w 5529264"/>
                <a:gd name="connsiteY13" fmla="*/ 569119 h 2797985"/>
                <a:gd name="connsiteX14" fmla="*/ 1335882 w 5529264"/>
                <a:gd name="connsiteY14" fmla="*/ 578643 h 2797985"/>
                <a:gd name="connsiteX15" fmla="*/ 1338262 w 5529264"/>
                <a:gd name="connsiteY15" fmla="*/ 602455 h 2797985"/>
                <a:gd name="connsiteX16" fmla="*/ 1519238 w 5529264"/>
                <a:gd name="connsiteY16" fmla="*/ 614362 h 2797985"/>
                <a:gd name="connsiteX17" fmla="*/ 1545432 w 5529264"/>
                <a:gd name="connsiteY17" fmla="*/ 671513 h 2797985"/>
                <a:gd name="connsiteX18" fmla="*/ 1578769 w 5529264"/>
                <a:gd name="connsiteY18" fmla="*/ 704850 h 2797985"/>
                <a:gd name="connsiteX19" fmla="*/ 1585911 w 5529264"/>
                <a:gd name="connsiteY19" fmla="*/ 797718 h 2797985"/>
                <a:gd name="connsiteX20" fmla="*/ 1616869 w 5529264"/>
                <a:gd name="connsiteY20" fmla="*/ 802481 h 2797985"/>
                <a:gd name="connsiteX21" fmla="*/ 1614488 w 5529264"/>
                <a:gd name="connsiteY21" fmla="*/ 833438 h 2797985"/>
                <a:gd name="connsiteX22" fmla="*/ 1659732 w 5529264"/>
                <a:gd name="connsiteY22" fmla="*/ 838199 h 2797985"/>
                <a:gd name="connsiteX23" fmla="*/ 1693040 w 5529264"/>
                <a:gd name="connsiteY23" fmla="*/ 959661 h 2797985"/>
                <a:gd name="connsiteX24" fmla="*/ 1809720 w 5529264"/>
                <a:gd name="connsiteY24" fmla="*/ 969185 h 2797985"/>
                <a:gd name="connsiteX25" fmla="*/ 1809722 w 5529264"/>
                <a:gd name="connsiteY25" fmla="*/ 997760 h 2797985"/>
                <a:gd name="connsiteX26" fmla="*/ 2159765 w 5529264"/>
                <a:gd name="connsiteY26" fmla="*/ 1014429 h 2797985"/>
                <a:gd name="connsiteX27" fmla="*/ 2319310 w 5529264"/>
                <a:gd name="connsiteY27" fmla="*/ 1009667 h 2797985"/>
                <a:gd name="connsiteX28" fmla="*/ 2385984 w 5529264"/>
                <a:gd name="connsiteY28" fmla="*/ 1109679 h 2797985"/>
                <a:gd name="connsiteX29" fmla="*/ 2390746 w 5529264"/>
                <a:gd name="connsiteY29" fmla="*/ 1162066 h 2797985"/>
                <a:gd name="connsiteX30" fmla="*/ 2390746 w 5529264"/>
                <a:gd name="connsiteY30" fmla="*/ 1197786 h 2797985"/>
                <a:gd name="connsiteX31" fmla="*/ 2607440 w 5529264"/>
                <a:gd name="connsiteY31" fmla="*/ 1207310 h 2797985"/>
                <a:gd name="connsiteX32" fmla="*/ 2607440 w 5529264"/>
                <a:gd name="connsiteY32" fmla="*/ 1264461 h 2797985"/>
                <a:gd name="connsiteX33" fmla="*/ 2643159 w 5529264"/>
                <a:gd name="connsiteY33" fmla="*/ 1269222 h 2797985"/>
                <a:gd name="connsiteX34" fmla="*/ 2659826 w 5529264"/>
                <a:gd name="connsiteY34" fmla="*/ 1293035 h 2797985"/>
                <a:gd name="connsiteX35" fmla="*/ 2659828 w 5529264"/>
                <a:gd name="connsiteY35" fmla="*/ 1328754 h 2797985"/>
                <a:gd name="connsiteX36" fmla="*/ 3169415 w 5529264"/>
                <a:gd name="connsiteY36" fmla="*/ 1333517 h 2797985"/>
                <a:gd name="connsiteX37" fmla="*/ 3176559 w 5529264"/>
                <a:gd name="connsiteY37" fmla="*/ 1409716 h 2797985"/>
                <a:gd name="connsiteX38" fmla="*/ 3240853 w 5529264"/>
                <a:gd name="connsiteY38" fmla="*/ 1409717 h 2797985"/>
                <a:gd name="connsiteX39" fmla="*/ 3247996 w 5529264"/>
                <a:gd name="connsiteY39" fmla="*/ 1485917 h 2797985"/>
                <a:gd name="connsiteX40" fmla="*/ 3252758 w 5529264"/>
                <a:gd name="connsiteY40" fmla="*/ 2678922 h 2797985"/>
                <a:gd name="connsiteX41" fmla="*/ 3640902 w 5529264"/>
                <a:gd name="connsiteY41" fmla="*/ 2797985 h 2797985"/>
                <a:gd name="connsiteX42" fmla="*/ 3779015 w 5529264"/>
                <a:gd name="connsiteY42" fmla="*/ 2762267 h 2797985"/>
                <a:gd name="connsiteX43" fmla="*/ 4312414 w 5529264"/>
                <a:gd name="connsiteY43" fmla="*/ 2538430 h 2797985"/>
                <a:gd name="connsiteX44" fmla="*/ 4748184 w 5529264"/>
                <a:gd name="connsiteY44" fmla="*/ 2381267 h 2797985"/>
                <a:gd name="connsiteX45" fmla="*/ 5357783 w 5529264"/>
                <a:gd name="connsiteY45" fmla="*/ 2085991 h 2797985"/>
                <a:gd name="connsiteX46" fmla="*/ 5529264 w 5529264"/>
                <a:gd name="connsiteY46" fmla="*/ 1919287 h 2797985"/>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2607440 w 5529264"/>
                <a:gd name="connsiteY31" fmla="*/ 1207310 h 3043254"/>
                <a:gd name="connsiteX32" fmla="*/ 2607440 w 5529264"/>
                <a:gd name="connsiteY32" fmla="*/ 1264461 h 3043254"/>
                <a:gd name="connsiteX33" fmla="*/ 2643159 w 5529264"/>
                <a:gd name="connsiteY33" fmla="*/ 1269222 h 3043254"/>
                <a:gd name="connsiteX34" fmla="*/ 2659826 w 5529264"/>
                <a:gd name="connsiteY34" fmla="*/ 1293035 h 3043254"/>
                <a:gd name="connsiteX35" fmla="*/ 2659828 w 5529264"/>
                <a:gd name="connsiteY35" fmla="*/ 1328754 h 3043254"/>
                <a:gd name="connsiteX36" fmla="*/ 3169415 w 5529264"/>
                <a:gd name="connsiteY36" fmla="*/ 1333517 h 3043254"/>
                <a:gd name="connsiteX37" fmla="*/ 3176559 w 5529264"/>
                <a:gd name="connsiteY37" fmla="*/ 1409716 h 3043254"/>
                <a:gd name="connsiteX38" fmla="*/ 3240853 w 5529264"/>
                <a:gd name="connsiteY38" fmla="*/ 140971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2607440 w 5529264"/>
                <a:gd name="connsiteY31" fmla="*/ 1207310 h 3043254"/>
                <a:gd name="connsiteX32" fmla="*/ 2607440 w 5529264"/>
                <a:gd name="connsiteY32" fmla="*/ 1264461 h 3043254"/>
                <a:gd name="connsiteX33" fmla="*/ 2643159 w 5529264"/>
                <a:gd name="connsiteY33" fmla="*/ 1269222 h 3043254"/>
                <a:gd name="connsiteX34" fmla="*/ 2659826 w 5529264"/>
                <a:gd name="connsiteY34" fmla="*/ 1293035 h 3043254"/>
                <a:gd name="connsiteX35" fmla="*/ 2659828 w 5529264"/>
                <a:gd name="connsiteY35" fmla="*/ 1328754 h 3043254"/>
                <a:gd name="connsiteX36" fmla="*/ 3169415 w 5529264"/>
                <a:gd name="connsiteY36" fmla="*/ 1333517 h 3043254"/>
                <a:gd name="connsiteX37" fmla="*/ 3176559 w 5529264"/>
                <a:gd name="connsiteY37" fmla="*/ 1409716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2607440 w 5529264"/>
                <a:gd name="connsiteY31" fmla="*/ 1207310 h 3043254"/>
                <a:gd name="connsiteX32" fmla="*/ 2607440 w 5529264"/>
                <a:gd name="connsiteY32" fmla="*/ 1264461 h 3043254"/>
                <a:gd name="connsiteX33" fmla="*/ 2643159 w 5529264"/>
                <a:gd name="connsiteY33" fmla="*/ 1269222 h 3043254"/>
                <a:gd name="connsiteX34" fmla="*/ 2659826 w 5529264"/>
                <a:gd name="connsiteY34" fmla="*/ 1293035 h 3043254"/>
                <a:gd name="connsiteX35" fmla="*/ 2659828 w 5529264"/>
                <a:gd name="connsiteY35" fmla="*/ 1328754 h 3043254"/>
                <a:gd name="connsiteX36" fmla="*/ 3169415 w 5529264"/>
                <a:gd name="connsiteY36" fmla="*/ 1333517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2607440 w 5529264"/>
                <a:gd name="connsiteY31" fmla="*/ 1207310 h 3043254"/>
                <a:gd name="connsiteX32" fmla="*/ 2607440 w 5529264"/>
                <a:gd name="connsiteY32" fmla="*/ 1264461 h 3043254"/>
                <a:gd name="connsiteX33" fmla="*/ 2643159 w 5529264"/>
                <a:gd name="connsiteY33" fmla="*/ 1269222 h 3043254"/>
                <a:gd name="connsiteX34" fmla="*/ 2659826 w 5529264"/>
                <a:gd name="connsiteY34" fmla="*/ 1293035 h 3043254"/>
                <a:gd name="connsiteX35" fmla="*/ 2659828 w 5529264"/>
                <a:gd name="connsiteY35" fmla="*/ 1328754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2607440 w 5529264"/>
                <a:gd name="connsiteY31" fmla="*/ 1207310 h 3043254"/>
                <a:gd name="connsiteX32" fmla="*/ 2607440 w 5529264"/>
                <a:gd name="connsiteY32" fmla="*/ 1264461 h 3043254"/>
                <a:gd name="connsiteX33" fmla="*/ 2643159 w 5529264"/>
                <a:gd name="connsiteY33" fmla="*/ 1269222 h 3043254"/>
                <a:gd name="connsiteX34" fmla="*/ 2659826 w 5529264"/>
                <a:gd name="connsiteY34" fmla="*/ 1293035 h 3043254"/>
                <a:gd name="connsiteX35" fmla="*/ 2038322 w 5529264"/>
                <a:gd name="connsiteY35" fmla="*/ 2650348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2607440 w 5529264"/>
                <a:gd name="connsiteY31" fmla="*/ 1207310 h 3043254"/>
                <a:gd name="connsiteX32" fmla="*/ 2607440 w 5529264"/>
                <a:gd name="connsiteY32" fmla="*/ 1264461 h 3043254"/>
                <a:gd name="connsiteX33" fmla="*/ 2643159 w 5529264"/>
                <a:gd name="connsiteY33" fmla="*/ 1269222 h 3043254"/>
                <a:gd name="connsiteX34" fmla="*/ 1881158 w 5529264"/>
                <a:gd name="connsiteY34" fmla="*/ 2664635 h 3043254"/>
                <a:gd name="connsiteX35" fmla="*/ 2038322 w 5529264"/>
                <a:gd name="connsiteY35" fmla="*/ 2650348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2607440 w 5529264"/>
                <a:gd name="connsiteY31" fmla="*/ 1207310 h 3043254"/>
                <a:gd name="connsiteX32" fmla="*/ 2607440 w 5529264"/>
                <a:gd name="connsiteY32" fmla="*/ 1264461 h 3043254"/>
                <a:gd name="connsiteX33" fmla="*/ 1702565 w 5529264"/>
                <a:gd name="connsiteY33" fmla="*/ 2688447 h 3043254"/>
                <a:gd name="connsiteX34" fmla="*/ 1881158 w 5529264"/>
                <a:gd name="connsiteY34" fmla="*/ 2664635 h 3043254"/>
                <a:gd name="connsiteX35" fmla="*/ 2038322 w 5529264"/>
                <a:gd name="connsiteY35" fmla="*/ 2650348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2607440 w 5529264"/>
                <a:gd name="connsiteY31" fmla="*/ 1207310 h 3043254"/>
                <a:gd name="connsiteX32" fmla="*/ 1583502 w 5529264"/>
                <a:gd name="connsiteY32" fmla="*/ 2693211 h 3043254"/>
                <a:gd name="connsiteX33" fmla="*/ 1702565 w 5529264"/>
                <a:gd name="connsiteY33" fmla="*/ 2688447 h 3043254"/>
                <a:gd name="connsiteX34" fmla="*/ 1881158 w 5529264"/>
                <a:gd name="connsiteY34" fmla="*/ 2664635 h 3043254"/>
                <a:gd name="connsiteX35" fmla="*/ 2038322 w 5529264"/>
                <a:gd name="connsiteY35" fmla="*/ 2650348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2390746 w 5529264"/>
                <a:gd name="connsiteY30" fmla="*/ 1197786 h 3043254"/>
                <a:gd name="connsiteX31" fmla="*/ 1476346 w 5529264"/>
                <a:gd name="connsiteY31" fmla="*/ 2757504 h 3043254"/>
                <a:gd name="connsiteX32" fmla="*/ 1583502 w 5529264"/>
                <a:gd name="connsiteY32" fmla="*/ 2693211 h 3043254"/>
                <a:gd name="connsiteX33" fmla="*/ 1702565 w 5529264"/>
                <a:gd name="connsiteY33" fmla="*/ 2688447 h 3043254"/>
                <a:gd name="connsiteX34" fmla="*/ 1881158 w 5529264"/>
                <a:gd name="connsiteY34" fmla="*/ 2664635 h 3043254"/>
                <a:gd name="connsiteX35" fmla="*/ 2038322 w 5529264"/>
                <a:gd name="connsiteY35" fmla="*/ 2650348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2390746 w 5529264"/>
                <a:gd name="connsiteY29" fmla="*/ 1162066 h 3043254"/>
                <a:gd name="connsiteX30" fmla="*/ 1397765 w 5529264"/>
                <a:gd name="connsiteY30" fmla="*/ 2474136 h 3043254"/>
                <a:gd name="connsiteX31" fmla="*/ 1476346 w 5529264"/>
                <a:gd name="connsiteY31" fmla="*/ 2757504 h 3043254"/>
                <a:gd name="connsiteX32" fmla="*/ 1583502 w 5529264"/>
                <a:gd name="connsiteY32" fmla="*/ 2693211 h 3043254"/>
                <a:gd name="connsiteX33" fmla="*/ 1702565 w 5529264"/>
                <a:gd name="connsiteY33" fmla="*/ 2688447 h 3043254"/>
                <a:gd name="connsiteX34" fmla="*/ 1881158 w 5529264"/>
                <a:gd name="connsiteY34" fmla="*/ 2664635 h 3043254"/>
                <a:gd name="connsiteX35" fmla="*/ 2038322 w 5529264"/>
                <a:gd name="connsiteY35" fmla="*/ 2650348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2385984 w 5529264"/>
                <a:gd name="connsiteY28" fmla="*/ 1109679 h 3043254"/>
                <a:gd name="connsiteX29" fmla="*/ 1202502 w 5529264"/>
                <a:gd name="connsiteY29" fmla="*/ 2466991 h 3043254"/>
                <a:gd name="connsiteX30" fmla="*/ 1397765 w 5529264"/>
                <a:gd name="connsiteY30" fmla="*/ 2474136 h 3043254"/>
                <a:gd name="connsiteX31" fmla="*/ 1476346 w 5529264"/>
                <a:gd name="connsiteY31" fmla="*/ 2757504 h 3043254"/>
                <a:gd name="connsiteX32" fmla="*/ 1583502 w 5529264"/>
                <a:gd name="connsiteY32" fmla="*/ 2693211 h 3043254"/>
                <a:gd name="connsiteX33" fmla="*/ 1702565 w 5529264"/>
                <a:gd name="connsiteY33" fmla="*/ 2688447 h 3043254"/>
                <a:gd name="connsiteX34" fmla="*/ 1881158 w 5529264"/>
                <a:gd name="connsiteY34" fmla="*/ 2664635 h 3043254"/>
                <a:gd name="connsiteX35" fmla="*/ 2038322 w 5529264"/>
                <a:gd name="connsiteY35" fmla="*/ 2650348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3043254"/>
                <a:gd name="connsiteX1" fmla="*/ 145257 w 5529264"/>
                <a:gd name="connsiteY1" fmla="*/ 0 h 3043254"/>
                <a:gd name="connsiteX2" fmla="*/ 152375 w 5529264"/>
                <a:gd name="connsiteY2" fmla="*/ 26210 h 3043254"/>
                <a:gd name="connsiteX3" fmla="*/ 531019 w 5529264"/>
                <a:gd name="connsiteY3" fmla="*/ 30956 h 3043254"/>
                <a:gd name="connsiteX4" fmla="*/ 528638 w 5529264"/>
                <a:gd name="connsiteY4" fmla="*/ 88107 h 3043254"/>
                <a:gd name="connsiteX5" fmla="*/ 592931 w 5529264"/>
                <a:gd name="connsiteY5" fmla="*/ 100011 h 3043254"/>
                <a:gd name="connsiteX6" fmla="*/ 607218 w 5529264"/>
                <a:gd name="connsiteY6" fmla="*/ 121444 h 3043254"/>
                <a:gd name="connsiteX7" fmla="*/ 695326 w 5529264"/>
                <a:gd name="connsiteY7" fmla="*/ 123825 h 3043254"/>
                <a:gd name="connsiteX8" fmla="*/ 762000 w 5529264"/>
                <a:gd name="connsiteY8" fmla="*/ 214313 h 3043254"/>
                <a:gd name="connsiteX9" fmla="*/ 797719 w 5529264"/>
                <a:gd name="connsiteY9" fmla="*/ 330994 h 3043254"/>
                <a:gd name="connsiteX10" fmla="*/ 804863 w 5529264"/>
                <a:gd name="connsiteY10" fmla="*/ 433389 h 3043254"/>
                <a:gd name="connsiteX11" fmla="*/ 883444 w 5529264"/>
                <a:gd name="connsiteY11" fmla="*/ 531019 h 3043254"/>
                <a:gd name="connsiteX12" fmla="*/ 1169194 w 5529264"/>
                <a:gd name="connsiteY12" fmla="*/ 545306 h 3043254"/>
                <a:gd name="connsiteX13" fmla="*/ 1171577 w 5529264"/>
                <a:gd name="connsiteY13" fmla="*/ 569119 h 3043254"/>
                <a:gd name="connsiteX14" fmla="*/ 1335882 w 5529264"/>
                <a:gd name="connsiteY14" fmla="*/ 578643 h 3043254"/>
                <a:gd name="connsiteX15" fmla="*/ 1338262 w 5529264"/>
                <a:gd name="connsiteY15" fmla="*/ 602455 h 3043254"/>
                <a:gd name="connsiteX16" fmla="*/ 1519238 w 5529264"/>
                <a:gd name="connsiteY16" fmla="*/ 614362 h 3043254"/>
                <a:gd name="connsiteX17" fmla="*/ 1545432 w 5529264"/>
                <a:gd name="connsiteY17" fmla="*/ 671513 h 3043254"/>
                <a:gd name="connsiteX18" fmla="*/ 1578769 w 5529264"/>
                <a:gd name="connsiteY18" fmla="*/ 704850 h 3043254"/>
                <a:gd name="connsiteX19" fmla="*/ 1585911 w 5529264"/>
                <a:gd name="connsiteY19" fmla="*/ 797718 h 3043254"/>
                <a:gd name="connsiteX20" fmla="*/ 1616869 w 5529264"/>
                <a:gd name="connsiteY20" fmla="*/ 802481 h 3043254"/>
                <a:gd name="connsiteX21" fmla="*/ 1614488 w 5529264"/>
                <a:gd name="connsiteY21" fmla="*/ 833438 h 3043254"/>
                <a:gd name="connsiteX22" fmla="*/ 1659732 w 5529264"/>
                <a:gd name="connsiteY22" fmla="*/ 838199 h 3043254"/>
                <a:gd name="connsiteX23" fmla="*/ 1693040 w 5529264"/>
                <a:gd name="connsiteY23" fmla="*/ 959661 h 3043254"/>
                <a:gd name="connsiteX24" fmla="*/ 1809720 w 5529264"/>
                <a:gd name="connsiteY24" fmla="*/ 969185 h 3043254"/>
                <a:gd name="connsiteX25" fmla="*/ 1809722 w 5529264"/>
                <a:gd name="connsiteY25" fmla="*/ 997760 h 3043254"/>
                <a:gd name="connsiteX26" fmla="*/ 2159765 w 5529264"/>
                <a:gd name="connsiteY26" fmla="*/ 1014429 h 3043254"/>
                <a:gd name="connsiteX27" fmla="*/ 2319310 w 5529264"/>
                <a:gd name="connsiteY27" fmla="*/ 1009667 h 3043254"/>
                <a:gd name="connsiteX28" fmla="*/ 1142972 w 5529264"/>
                <a:gd name="connsiteY28" fmla="*/ 2112185 h 3043254"/>
                <a:gd name="connsiteX29" fmla="*/ 1202502 w 5529264"/>
                <a:gd name="connsiteY29" fmla="*/ 2466991 h 3043254"/>
                <a:gd name="connsiteX30" fmla="*/ 1397765 w 5529264"/>
                <a:gd name="connsiteY30" fmla="*/ 2474136 h 3043254"/>
                <a:gd name="connsiteX31" fmla="*/ 1476346 w 5529264"/>
                <a:gd name="connsiteY31" fmla="*/ 2757504 h 3043254"/>
                <a:gd name="connsiteX32" fmla="*/ 1583502 w 5529264"/>
                <a:gd name="connsiteY32" fmla="*/ 2693211 h 3043254"/>
                <a:gd name="connsiteX33" fmla="*/ 1702565 w 5529264"/>
                <a:gd name="connsiteY33" fmla="*/ 2688447 h 3043254"/>
                <a:gd name="connsiteX34" fmla="*/ 1881158 w 5529264"/>
                <a:gd name="connsiteY34" fmla="*/ 2664635 h 3043254"/>
                <a:gd name="connsiteX35" fmla="*/ 2038322 w 5529264"/>
                <a:gd name="connsiteY35" fmla="*/ 2650348 h 3043254"/>
                <a:gd name="connsiteX36" fmla="*/ 2221678 w 5529264"/>
                <a:gd name="connsiteY36" fmla="*/ 2567004 h 3043254"/>
                <a:gd name="connsiteX37" fmla="*/ 2555052 w 5529264"/>
                <a:gd name="connsiteY37" fmla="*/ 2543191 h 3043254"/>
                <a:gd name="connsiteX38" fmla="*/ 2926528 w 5529264"/>
                <a:gd name="connsiteY38" fmla="*/ 2800367 h 3043254"/>
                <a:gd name="connsiteX39" fmla="*/ 3112265 w 5529264"/>
                <a:gd name="connsiteY39" fmla="*/ 2645586 h 3043254"/>
                <a:gd name="connsiteX40" fmla="*/ 3252758 w 5529264"/>
                <a:gd name="connsiteY40" fmla="*/ 2678922 h 3043254"/>
                <a:gd name="connsiteX41" fmla="*/ 3640902 w 5529264"/>
                <a:gd name="connsiteY41" fmla="*/ 2797985 h 3043254"/>
                <a:gd name="connsiteX42" fmla="*/ 3779015 w 5529264"/>
                <a:gd name="connsiteY42" fmla="*/ 2762267 h 3043254"/>
                <a:gd name="connsiteX43" fmla="*/ 4312414 w 5529264"/>
                <a:gd name="connsiteY43" fmla="*/ 2538430 h 3043254"/>
                <a:gd name="connsiteX44" fmla="*/ 4748184 w 5529264"/>
                <a:gd name="connsiteY44" fmla="*/ 2381267 h 3043254"/>
                <a:gd name="connsiteX45" fmla="*/ 5357783 w 5529264"/>
                <a:gd name="connsiteY45" fmla="*/ 2085991 h 3043254"/>
                <a:gd name="connsiteX46" fmla="*/ 5529264 w 5529264"/>
                <a:gd name="connsiteY46" fmla="*/ 1919287 h 3043254"/>
                <a:gd name="connsiteX0" fmla="*/ 0 w 5529264"/>
                <a:gd name="connsiteY0" fmla="*/ 2381 h 2800367"/>
                <a:gd name="connsiteX1" fmla="*/ 145257 w 5529264"/>
                <a:gd name="connsiteY1" fmla="*/ 0 h 2800367"/>
                <a:gd name="connsiteX2" fmla="*/ 152375 w 5529264"/>
                <a:gd name="connsiteY2" fmla="*/ 26210 h 2800367"/>
                <a:gd name="connsiteX3" fmla="*/ 531019 w 5529264"/>
                <a:gd name="connsiteY3" fmla="*/ 30956 h 2800367"/>
                <a:gd name="connsiteX4" fmla="*/ 528638 w 5529264"/>
                <a:gd name="connsiteY4" fmla="*/ 88107 h 2800367"/>
                <a:gd name="connsiteX5" fmla="*/ 592931 w 5529264"/>
                <a:gd name="connsiteY5" fmla="*/ 100011 h 2800367"/>
                <a:gd name="connsiteX6" fmla="*/ 607218 w 5529264"/>
                <a:gd name="connsiteY6" fmla="*/ 121444 h 2800367"/>
                <a:gd name="connsiteX7" fmla="*/ 695326 w 5529264"/>
                <a:gd name="connsiteY7" fmla="*/ 123825 h 2800367"/>
                <a:gd name="connsiteX8" fmla="*/ 762000 w 5529264"/>
                <a:gd name="connsiteY8" fmla="*/ 214313 h 2800367"/>
                <a:gd name="connsiteX9" fmla="*/ 797719 w 5529264"/>
                <a:gd name="connsiteY9" fmla="*/ 330994 h 2800367"/>
                <a:gd name="connsiteX10" fmla="*/ 804863 w 5529264"/>
                <a:gd name="connsiteY10" fmla="*/ 433389 h 2800367"/>
                <a:gd name="connsiteX11" fmla="*/ 883444 w 5529264"/>
                <a:gd name="connsiteY11" fmla="*/ 531019 h 2800367"/>
                <a:gd name="connsiteX12" fmla="*/ 1169194 w 5529264"/>
                <a:gd name="connsiteY12" fmla="*/ 545306 h 2800367"/>
                <a:gd name="connsiteX13" fmla="*/ 1171577 w 5529264"/>
                <a:gd name="connsiteY13" fmla="*/ 569119 h 2800367"/>
                <a:gd name="connsiteX14" fmla="*/ 1335882 w 5529264"/>
                <a:gd name="connsiteY14" fmla="*/ 578643 h 2800367"/>
                <a:gd name="connsiteX15" fmla="*/ 1338262 w 5529264"/>
                <a:gd name="connsiteY15" fmla="*/ 602455 h 2800367"/>
                <a:gd name="connsiteX16" fmla="*/ 1519238 w 5529264"/>
                <a:gd name="connsiteY16" fmla="*/ 614362 h 2800367"/>
                <a:gd name="connsiteX17" fmla="*/ 1545432 w 5529264"/>
                <a:gd name="connsiteY17" fmla="*/ 671513 h 2800367"/>
                <a:gd name="connsiteX18" fmla="*/ 1578769 w 5529264"/>
                <a:gd name="connsiteY18" fmla="*/ 704850 h 2800367"/>
                <a:gd name="connsiteX19" fmla="*/ 1585911 w 5529264"/>
                <a:gd name="connsiteY19" fmla="*/ 797718 h 2800367"/>
                <a:gd name="connsiteX20" fmla="*/ 1616869 w 5529264"/>
                <a:gd name="connsiteY20" fmla="*/ 802481 h 2800367"/>
                <a:gd name="connsiteX21" fmla="*/ 1614488 w 5529264"/>
                <a:gd name="connsiteY21" fmla="*/ 833438 h 2800367"/>
                <a:gd name="connsiteX22" fmla="*/ 1659732 w 5529264"/>
                <a:gd name="connsiteY22" fmla="*/ 838199 h 2800367"/>
                <a:gd name="connsiteX23" fmla="*/ 1693040 w 5529264"/>
                <a:gd name="connsiteY23" fmla="*/ 959661 h 2800367"/>
                <a:gd name="connsiteX24" fmla="*/ 1809720 w 5529264"/>
                <a:gd name="connsiteY24" fmla="*/ 969185 h 2800367"/>
                <a:gd name="connsiteX25" fmla="*/ 1809722 w 5529264"/>
                <a:gd name="connsiteY25" fmla="*/ 997760 h 2800367"/>
                <a:gd name="connsiteX26" fmla="*/ 2159765 w 5529264"/>
                <a:gd name="connsiteY26" fmla="*/ 1014429 h 2800367"/>
                <a:gd name="connsiteX27" fmla="*/ 2319310 w 5529264"/>
                <a:gd name="connsiteY27" fmla="*/ 1009667 h 2800367"/>
                <a:gd name="connsiteX28" fmla="*/ 1142972 w 5529264"/>
                <a:gd name="connsiteY28" fmla="*/ 2112185 h 2800367"/>
                <a:gd name="connsiteX29" fmla="*/ 1202502 w 5529264"/>
                <a:gd name="connsiteY29" fmla="*/ 2466991 h 2800367"/>
                <a:gd name="connsiteX30" fmla="*/ 1397765 w 5529264"/>
                <a:gd name="connsiteY30" fmla="*/ 2474136 h 2800367"/>
                <a:gd name="connsiteX31" fmla="*/ 1476346 w 5529264"/>
                <a:gd name="connsiteY31" fmla="*/ 2757504 h 2800367"/>
                <a:gd name="connsiteX32" fmla="*/ 1583502 w 5529264"/>
                <a:gd name="connsiteY32" fmla="*/ 2693211 h 2800367"/>
                <a:gd name="connsiteX33" fmla="*/ 1702565 w 5529264"/>
                <a:gd name="connsiteY33" fmla="*/ 2688447 h 2800367"/>
                <a:gd name="connsiteX34" fmla="*/ 1881158 w 5529264"/>
                <a:gd name="connsiteY34" fmla="*/ 2664635 h 2800367"/>
                <a:gd name="connsiteX35" fmla="*/ 2038322 w 5529264"/>
                <a:gd name="connsiteY35" fmla="*/ 2650348 h 2800367"/>
                <a:gd name="connsiteX36" fmla="*/ 2221678 w 5529264"/>
                <a:gd name="connsiteY36" fmla="*/ 2567004 h 2800367"/>
                <a:gd name="connsiteX37" fmla="*/ 2555052 w 5529264"/>
                <a:gd name="connsiteY37" fmla="*/ 2543191 h 2800367"/>
                <a:gd name="connsiteX38" fmla="*/ 2926528 w 5529264"/>
                <a:gd name="connsiteY38" fmla="*/ 2800367 h 2800367"/>
                <a:gd name="connsiteX39" fmla="*/ 3112265 w 5529264"/>
                <a:gd name="connsiteY39" fmla="*/ 2645586 h 2800367"/>
                <a:gd name="connsiteX40" fmla="*/ 3640902 w 5529264"/>
                <a:gd name="connsiteY40" fmla="*/ 2797985 h 2800367"/>
                <a:gd name="connsiteX41" fmla="*/ 3779015 w 5529264"/>
                <a:gd name="connsiteY41" fmla="*/ 2762267 h 2800367"/>
                <a:gd name="connsiteX42" fmla="*/ 4312414 w 5529264"/>
                <a:gd name="connsiteY42" fmla="*/ 2538430 h 2800367"/>
                <a:gd name="connsiteX43" fmla="*/ 4748184 w 5529264"/>
                <a:gd name="connsiteY43" fmla="*/ 2381267 h 2800367"/>
                <a:gd name="connsiteX44" fmla="*/ 5357783 w 5529264"/>
                <a:gd name="connsiteY44" fmla="*/ 2085991 h 2800367"/>
                <a:gd name="connsiteX45" fmla="*/ 5529264 w 5529264"/>
                <a:gd name="connsiteY45" fmla="*/ 1919287 h 2800367"/>
                <a:gd name="connsiteX0" fmla="*/ 0 w 5529264"/>
                <a:gd name="connsiteY0" fmla="*/ 2381 h 2800367"/>
                <a:gd name="connsiteX1" fmla="*/ 145257 w 5529264"/>
                <a:gd name="connsiteY1" fmla="*/ 0 h 2800367"/>
                <a:gd name="connsiteX2" fmla="*/ 152375 w 5529264"/>
                <a:gd name="connsiteY2" fmla="*/ 26210 h 2800367"/>
                <a:gd name="connsiteX3" fmla="*/ 531019 w 5529264"/>
                <a:gd name="connsiteY3" fmla="*/ 30956 h 2800367"/>
                <a:gd name="connsiteX4" fmla="*/ 528638 w 5529264"/>
                <a:gd name="connsiteY4" fmla="*/ 88107 h 2800367"/>
                <a:gd name="connsiteX5" fmla="*/ 592931 w 5529264"/>
                <a:gd name="connsiteY5" fmla="*/ 100011 h 2800367"/>
                <a:gd name="connsiteX6" fmla="*/ 607218 w 5529264"/>
                <a:gd name="connsiteY6" fmla="*/ 121444 h 2800367"/>
                <a:gd name="connsiteX7" fmla="*/ 695326 w 5529264"/>
                <a:gd name="connsiteY7" fmla="*/ 123825 h 2800367"/>
                <a:gd name="connsiteX8" fmla="*/ 762000 w 5529264"/>
                <a:gd name="connsiteY8" fmla="*/ 214313 h 2800367"/>
                <a:gd name="connsiteX9" fmla="*/ 797719 w 5529264"/>
                <a:gd name="connsiteY9" fmla="*/ 330994 h 2800367"/>
                <a:gd name="connsiteX10" fmla="*/ 804863 w 5529264"/>
                <a:gd name="connsiteY10" fmla="*/ 433389 h 2800367"/>
                <a:gd name="connsiteX11" fmla="*/ 883444 w 5529264"/>
                <a:gd name="connsiteY11" fmla="*/ 531019 h 2800367"/>
                <a:gd name="connsiteX12" fmla="*/ 1169194 w 5529264"/>
                <a:gd name="connsiteY12" fmla="*/ 545306 h 2800367"/>
                <a:gd name="connsiteX13" fmla="*/ 1171577 w 5529264"/>
                <a:gd name="connsiteY13" fmla="*/ 569119 h 2800367"/>
                <a:gd name="connsiteX14" fmla="*/ 1335882 w 5529264"/>
                <a:gd name="connsiteY14" fmla="*/ 578643 h 2800367"/>
                <a:gd name="connsiteX15" fmla="*/ 1338262 w 5529264"/>
                <a:gd name="connsiteY15" fmla="*/ 602455 h 2800367"/>
                <a:gd name="connsiteX16" fmla="*/ 1519238 w 5529264"/>
                <a:gd name="connsiteY16" fmla="*/ 614362 h 2800367"/>
                <a:gd name="connsiteX17" fmla="*/ 1545432 w 5529264"/>
                <a:gd name="connsiteY17" fmla="*/ 671513 h 2800367"/>
                <a:gd name="connsiteX18" fmla="*/ 1578769 w 5529264"/>
                <a:gd name="connsiteY18" fmla="*/ 704850 h 2800367"/>
                <a:gd name="connsiteX19" fmla="*/ 1585911 w 5529264"/>
                <a:gd name="connsiteY19" fmla="*/ 797718 h 2800367"/>
                <a:gd name="connsiteX20" fmla="*/ 1616869 w 5529264"/>
                <a:gd name="connsiteY20" fmla="*/ 802481 h 2800367"/>
                <a:gd name="connsiteX21" fmla="*/ 1614488 w 5529264"/>
                <a:gd name="connsiteY21" fmla="*/ 833438 h 2800367"/>
                <a:gd name="connsiteX22" fmla="*/ 1659732 w 5529264"/>
                <a:gd name="connsiteY22" fmla="*/ 838199 h 2800367"/>
                <a:gd name="connsiteX23" fmla="*/ 1693040 w 5529264"/>
                <a:gd name="connsiteY23" fmla="*/ 959661 h 2800367"/>
                <a:gd name="connsiteX24" fmla="*/ 1809720 w 5529264"/>
                <a:gd name="connsiteY24" fmla="*/ 969185 h 2800367"/>
                <a:gd name="connsiteX25" fmla="*/ 1809722 w 5529264"/>
                <a:gd name="connsiteY25" fmla="*/ 997760 h 2800367"/>
                <a:gd name="connsiteX26" fmla="*/ 2159765 w 5529264"/>
                <a:gd name="connsiteY26" fmla="*/ 1014429 h 2800367"/>
                <a:gd name="connsiteX27" fmla="*/ 2319310 w 5529264"/>
                <a:gd name="connsiteY27" fmla="*/ 1009667 h 2800367"/>
                <a:gd name="connsiteX28" fmla="*/ 1142972 w 5529264"/>
                <a:gd name="connsiteY28" fmla="*/ 2112185 h 2800367"/>
                <a:gd name="connsiteX29" fmla="*/ 1202502 w 5529264"/>
                <a:gd name="connsiteY29" fmla="*/ 2466991 h 2800367"/>
                <a:gd name="connsiteX30" fmla="*/ 1397765 w 5529264"/>
                <a:gd name="connsiteY30" fmla="*/ 2474136 h 2800367"/>
                <a:gd name="connsiteX31" fmla="*/ 1476346 w 5529264"/>
                <a:gd name="connsiteY31" fmla="*/ 2757504 h 2800367"/>
                <a:gd name="connsiteX32" fmla="*/ 1583502 w 5529264"/>
                <a:gd name="connsiteY32" fmla="*/ 2693211 h 2800367"/>
                <a:gd name="connsiteX33" fmla="*/ 1702565 w 5529264"/>
                <a:gd name="connsiteY33" fmla="*/ 2688447 h 2800367"/>
                <a:gd name="connsiteX34" fmla="*/ 1881158 w 5529264"/>
                <a:gd name="connsiteY34" fmla="*/ 2664635 h 2800367"/>
                <a:gd name="connsiteX35" fmla="*/ 2038322 w 5529264"/>
                <a:gd name="connsiteY35" fmla="*/ 2650348 h 2800367"/>
                <a:gd name="connsiteX36" fmla="*/ 2221678 w 5529264"/>
                <a:gd name="connsiteY36" fmla="*/ 2567004 h 2800367"/>
                <a:gd name="connsiteX37" fmla="*/ 2555052 w 5529264"/>
                <a:gd name="connsiteY37" fmla="*/ 2543191 h 2800367"/>
                <a:gd name="connsiteX38" fmla="*/ 2926528 w 5529264"/>
                <a:gd name="connsiteY38" fmla="*/ 2800367 h 2800367"/>
                <a:gd name="connsiteX39" fmla="*/ 3640902 w 5529264"/>
                <a:gd name="connsiteY39" fmla="*/ 2797985 h 2800367"/>
                <a:gd name="connsiteX40" fmla="*/ 3779015 w 5529264"/>
                <a:gd name="connsiteY40" fmla="*/ 2762267 h 2800367"/>
                <a:gd name="connsiteX41" fmla="*/ 4312414 w 5529264"/>
                <a:gd name="connsiteY41" fmla="*/ 2538430 h 2800367"/>
                <a:gd name="connsiteX42" fmla="*/ 4748184 w 5529264"/>
                <a:gd name="connsiteY42" fmla="*/ 2381267 h 2800367"/>
                <a:gd name="connsiteX43" fmla="*/ 5357783 w 5529264"/>
                <a:gd name="connsiteY43" fmla="*/ 2085991 h 2800367"/>
                <a:gd name="connsiteX44" fmla="*/ 5529264 w 5529264"/>
                <a:gd name="connsiteY44" fmla="*/ 1919287 h 2800367"/>
                <a:gd name="connsiteX0" fmla="*/ 0 w 5529264"/>
                <a:gd name="connsiteY0" fmla="*/ 2381 h 2988485"/>
                <a:gd name="connsiteX1" fmla="*/ 145257 w 5529264"/>
                <a:gd name="connsiteY1" fmla="*/ 0 h 2988485"/>
                <a:gd name="connsiteX2" fmla="*/ 152375 w 5529264"/>
                <a:gd name="connsiteY2" fmla="*/ 26210 h 2988485"/>
                <a:gd name="connsiteX3" fmla="*/ 531019 w 5529264"/>
                <a:gd name="connsiteY3" fmla="*/ 30956 h 2988485"/>
                <a:gd name="connsiteX4" fmla="*/ 528638 w 5529264"/>
                <a:gd name="connsiteY4" fmla="*/ 88107 h 2988485"/>
                <a:gd name="connsiteX5" fmla="*/ 592931 w 5529264"/>
                <a:gd name="connsiteY5" fmla="*/ 100011 h 2988485"/>
                <a:gd name="connsiteX6" fmla="*/ 607218 w 5529264"/>
                <a:gd name="connsiteY6" fmla="*/ 121444 h 2988485"/>
                <a:gd name="connsiteX7" fmla="*/ 695326 w 5529264"/>
                <a:gd name="connsiteY7" fmla="*/ 123825 h 2988485"/>
                <a:gd name="connsiteX8" fmla="*/ 762000 w 5529264"/>
                <a:gd name="connsiteY8" fmla="*/ 214313 h 2988485"/>
                <a:gd name="connsiteX9" fmla="*/ 797719 w 5529264"/>
                <a:gd name="connsiteY9" fmla="*/ 330994 h 2988485"/>
                <a:gd name="connsiteX10" fmla="*/ 804863 w 5529264"/>
                <a:gd name="connsiteY10" fmla="*/ 433389 h 2988485"/>
                <a:gd name="connsiteX11" fmla="*/ 883444 w 5529264"/>
                <a:gd name="connsiteY11" fmla="*/ 531019 h 2988485"/>
                <a:gd name="connsiteX12" fmla="*/ 1169194 w 5529264"/>
                <a:gd name="connsiteY12" fmla="*/ 545306 h 2988485"/>
                <a:gd name="connsiteX13" fmla="*/ 1171577 w 5529264"/>
                <a:gd name="connsiteY13" fmla="*/ 569119 h 2988485"/>
                <a:gd name="connsiteX14" fmla="*/ 1335882 w 5529264"/>
                <a:gd name="connsiteY14" fmla="*/ 578643 h 2988485"/>
                <a:gd name="connsiteX15" fmla="*/ 1338262 w 5529264"/>
                <a:gd name="connsiteY15" fmla="*/ 602455 h 2988485"/>
                <a:gd name="connsiteX16" fmla="*/ 1519238 w 5529264"/>
                <a:gd name="connsiteY16" fmla="*/ 614362 h 2988485"/>
                <a:gd name="connsiteX17" fmla="*/ 1545432 w 5529264"/>
                <a:gd name="connsiteY17" fmla="*/ 671513 h 2988485"/>
                <a:gd name="connsiteX18" fmla="*/ 1578769 w 5529264"/>
                <a:gd name="connsiteY18" fmla="*/ 704850 h 2988485"/>
                <a:gd name="connsiteX19" fmla="*/ 1585911 w 5529264"/>
                <a:gd name="connsiteY19" fmla="*/ 797718 h 2988485"/>
                <a:gd name="connsiteX20" fmla="*/ 1616869 w 5529264"/>
                <a:gd name="connsiteY20" fmla="*/ 802481 h 2988485"/>
                <a:gd name="connsiteX21" fmla="*/ 1614488 w 5529264"/>
                <a:gd name="connsiteY21" fmla="*/ 833438 h 2988485"/>
                <a:gd name="connsiteX22" fmla="*/ 1659732 w 5529264"/>
                <a:gd name="connsiteY22" fmla="*/ 838199 h 2988485"/>
                <a:gd name="connsiteX23" fmla="*/ 1693040 w 5529264"/>
                <a:gd name="connsiteY23" fmla="*/ 959661 h 2988485"/>
                <a:gd name="connsiteX24" fmla="*/ 1809720 w 5529264"/>
                <a:gd name="connsiteY24" fmla="*/ 969185 h 2988485"/>
                <a:gd name="connsiteX25" fmla="*/ 1809722 w 5529264"/>
                <a:gd name="connsiteY25" fmla="*/ 997760 h 2988485"/>
                <a:gd name="connsiteX26" fmla="*/ 2159765 w 5529264"/>
                <a:gd name="connsiteY26" fmla="*/ 1014429 h 2988485"/>
                <a:gd name="connsiteX27" fmla="*/ 2319310 w 5529264"/>
                <a:gd name="connsiteY27" fmla="*/ 1009667 h 2988485"/>
                <a:gd name="connsiteX28" fmla="*/ 1142972 w 5529264"/>
                <a:gd name="connsiteY28" fmla="*/ 2112185 h 2988485"/>
                <a:gd name="connsiteX29" fmla="*/ 1202502 w 5529264"/>
                <a:gd name="connsiteY29" fmla="*/ 2466991 h 2988485"/>
                <a:gd name="connsiteX30" fmla="*/ 1397765 w 5529264"/>
                <a:gd name="connsiteY30" fmla="*/ 2474136 h 2988485"/>
                <a:gd name="connsiteX31" fmla="*/ 1476346 w 5529264"/>
                <a:gd name="connsiteY31" fmla="*/ 2757504 h 2988485"/>
                <a:gd name="connsiteX32" fmla="*/ 1583502 w 5529264"/>
                <a:gd name="connsiteY32" fmla="*/ 2693211 h 2988485"/>
                <a:gd name="connsiteX33" fmla="*/ 1702565 w 5529264"/>
                <a:gd name="connsiteY33" fmla="*/ 2688447 h 2988485"/>
                <a:gd name="connsiteX34" fmla="*/ 1881158 w 5529264"/>
                <a:gd name="connsiteY34" fmla="*/ 2664635 h 2988485"/>
                <a:gd name="connsiteX35" fmla="*/ 2038322 w 5529264"/>
                <a:gd name="connsiteY35" fmla="*/ 2650348 h 2988485"/>
                <a:gd name="connsiteX36" fmla="*/ 2221678 w 5529264"/>
                <a:gd name="connsiteY36" fmla="*/ 2567004 h 2988485"/>
                <a:gd name="connsiteX37" fmla="*/ 2555052 w 5529264"/>
                <a:gd name="connsiteY37" fmla="*/ 2543191 h 2988485"/>
                <a:gd name="connsiteX38" fmla="*/ 3317053 w 5529264"/>
                <a:gd name="connsiteY38" fmla="*/ 2988485 h 2988485"/>
                <a:gd name="connsiteX39" fmla="*/ 3640902 w 5529264"/>
                <a:gd name="connsiteY39" fmla="*/ 2797985 h 2988485"/>
                <a:gd name="connsiteX40" fmla="*/ 3779015 w 5529264"/>
                <a:gd name="connsiteY40" fmla="*/ 2762267 h 2988485"/>
                <a:gd name="connsiteX41" fmla="*/ 4312414 w 5529264"/>
                <a:gd name="connsiteY41" fmla="*/ 2538430 h 2988485"/>
                <a:gd name="connsiteX42" fmla="*/ 4748184 w 5529264"/>
                <a:gd name="connsiteY42" fmla="*/ 2381267 h 2988485"/>
                <a:gd name="connsiteX43" fmla="*/ 5357783 w 5529264"/>
                <a:gd name="connsiteY43" fmla="*/ 2085991 h 2988485"/>
                <a:gd name="connsiteX44" fmla="*/ 5529264 w 5529264"/>
                <a:gd name="connsiteY44" fmla="*/ 1919287 h 2988485"/>
                <a:gd name="connsiteX0" fmla="*/ 0 w 5529264"/>
                <a:gd name="connsiteY0" fmla="*/ 2381 h 3209941"/>
                <a:gd name="connsiteX1" fmla="*/ 145257 w 5529264"/>
                <a:gd name="connsiteY1" fmla="*/ 0 h 3209941"/>
                <a:gd name="connsiteX2" fmla="*/ 152375 w 5529264"/>
                <a:gd name="connsiteY2" fmla="*/ 26210 h 3209941"/>
                <a:gd name="connsiteX3" fmla="*/ 531019 w 5529264"/>
                <a:gd name="connsiteY3" fmla="*/ 30956 h 3209941"/>
                <a:gd name="connsiteX4" fmla="*/ 528638 w 5529264"/>
                <a:gd name="connsiteY4" fmla="*/ 88107 h 3209941"/>
                <a:gd name="connsiteX5" fmla="*/ 592931 w 5529264"/>
                <a:gd name="connsiteY5" fmla="*/ 100011 h 3209941"/>
                <a:gd name="connsiteX6" fmla="*/ 607218 w 5529264"/>
                <a:gd name="connsiteY6" fmla="*/ 121444 h 3209941"/>
                <a:gd name="connsiteX7" fmla="*/ 695326 w 5529264"/>
                <a:gd name="connsiteY7" fmla="*/ 123825 h 3209941"/>
                <a:gd name="connsiteX8" fmla="*/ 762000 w 5529264"/>
                <a:gd name="connsiteY8" fmla="*/ 214313 h 3209941"/>
                <a:gd name="connsiteX9" fmla="*/ 797719 w 5529264"/>
                <a:gd name="connsiteY9" fmla="*/ 330994 h 3209941"/>
                <a:gd name="connsiteX10" fmla="*/ 804863 w 5529264"/>
                <a:gd name="connsiteY10" fmla="*/ 433389 h 3209941"/>
                <a:gd name="connsiteX11" fmla="*/ 883444 w 5529264"/>
                <a:gd name="connsiteY11" fmla="*/ 531019 h 3209941"/>
                <a:gd name="connsiteX12" fmla="*/ 1169194 w 5529264"/>
                <a:gd name="connsiteY12" fmla="*/ 545306 h 3209941"/>
                <a:gd name="connsiteX13" fmla="*/ 1171577 w 5529264"/>
                <a:gd name="connsiteY13" fmla="*/ 569119 h 3209941"/>
                <a:gd name="connsiteX14" fmla="*/ 1335882 w 5529264"/>
                <a:gd name="connsiteY14" fmla="*/ 578643 h 3209941"/>
                <a:gd name="connsiteX15" fmla="*/ 1338262 w 5529264"/>
                <a:gd name="connsiteY15" fmla="*/ 602455 h 3209941"/>
                <a:gd name="connsiteX16" fmla="*/ 1519238 w 5529264"/>
                <a:gd name="connsiteY16" fmla="*/ 614362 h 3209941"/>
                <a:gd name="connsiteX17" fmla="*/ 1545432 w 5529264"/>
                <a:gd name="connsiteY17" fmla="*/ 671513 h 3209941"/>
                <a:gd name="connsiteX18" fmla="*/ 1578769 w 5529264"/>
                <a:gd name="connsiteY18" fmla="*/ 704850 h 3209941"/>
                <a:gd name="connsiteX19" fmla="*/ 1585911 w 5529264"/>
                <a:gd name="connsiteY19" fmla="*/ 797718 h 3209941"/>
                <a:gd name="connsiteX20" fmla="*/ 1616869 w 5529264"/>
                <a:gd name="connsiteY20" fmla="*/ 802481 h 3209941"/>
                <a:gd name="connsiteX21" fmla="*/ 1614488 w 5529264"/>
                <a:gd name="connsiteY21" fmla="*/ 833438 h 3209941"/>
                <a:gd name="connsiteX22" fmla="*/ 1659732 w 5529264"/>
                <a:gd name="connsiteY22" fmla="*/ 838199 h 3209941"/>
                <a:gd name="connsiteX23" fmla="*/ 1693040 w 5529264"/>
                <a:gd name="connsiteY23" fmla="*/ 959661 h 3209941"/>
                <a:gd name="connsiteX24" fmla="*/ 1809720 w 5529264"/>
                <a:gd name="connsiteY24" fmla="*/ 969185 h 3209941"/>
                <a:gd name="connsiteX25" fmla="*/ 1809722 w 5529264"/>
                <a:gd name="connsiteY25" fmla="*/ 997760 h 3209941"/>
                <a:gd name="connsiteX26" fmla="*/ 2159765 w 5529264"/>
                <a:gd name="connsiteY26" fmla="*/ 1014429 h 3209941"/>
                <a:gd name="connsiteX27" fmla="*/ 2319310 w 5529264"/>
                <a:gd name="connsiteY27" fmla="*/ 1009667 h 3209941"/>
                <a:gd name="connsiteX28" fmla="*/ 1142972 w 5529264"/>
                <a:gd name="connsiteY28" fmla="*/ 2112185 h 3209941"/>
                <a:gd name="connsiteX29" fmla="*/ 1202502 w 5529264"/>
                <a:gd name="connsiteY29" fmla="*/ 2466991 h 3209941"/>
                <a:gd name="connsiteX30" fmla="*/ 1397765 w 5529264"/>
                <a:gd name="connsiteY30" fmla="*/ 2474136 h 3209941"/>
                <a:gd name="connsiteX31" fmla="*/ 1476346 w 5529264"/>
                <a:gd name="connsiteY31" fmla="*/ 2757504 h 3209941"/>
                <a:gd name="connsiteX32" fmla="*/ 1583502 w 5529264"/>
                <a:gd name="connsiteY32" fmla="*/ 2693211 h 3209941"/>
                <a:gd name="connsiteX33" fmla="*/ 1702565 w 5529264"/>
                <a:gd name="connsiteY33" fmla="*/ 2688447 h 3209941"/>
                <a:gd name="connsiteX34" fmla="*/ 1881158 w 5529264"/>
                <a:gd name="connsiteY34" fmla="*/ 2664635 h 3209941"/>
                <a:gd name="connsiteX35" fmla="*/ 2038322 w 5529264"/>
                <a:gd name="connsiteY35" fmla="*/ 2650348 h 3209941"/>
                <a:gd name="connsiteX36" fmla="*/ 2221678 w 5529264"/>
                <a:gd name="connsiteY36" fmla="*/ 2567004 h 3209941"/>
                <a:gd name="connsiteX37" fmla="*/ 2783652 w 5529264"/>
                <a:gd name="connsiteY37" fmla="*/ 3209941 h 3209941"/>
                <a:gd name="connsiteX38" fmla="*/ 3317053 w 5529264"/>
                <a:gd name="connsiteY38" fmla="*/ 2988485 h 3209941"/>
                <a:gd name="connsiteX39" fmla="*/ 3640902 w 5529264"/>
                <a:gd name="connsiteY39" fmla="*/ 2797985 h 3209941"/>
                <a:gd name="connsiteX40" fmla="*/ 3779015 w 5529264"/>
                <a:gd name="connsiteY40" fmla="*/ 2762267 h 3209941"/>
                <a:gd name="connsiteX41" fmla="*/ 4312414 w 5529264"/>
                <a:gd name="connsiteY41" fmla="*/ 2538430 h 3209941"/>
                <a:gd name="connsiteX42" fmla="*/ 4748184 w 5529264"/>
                <a:gd name="connsiteY42" fmla="*/ 2381267 h 3209941"/>
                <a:gd name="connsiteX43" fmla="*/ 5357783 w 5529264"/>
                <a:gd name="connsiteY43" fmla="*/ 2085991 h 3209941"/>
                <a:gd name="connsiteX44" fmla="*/ 5529264 w 5529264"/>
                <a:gd name="connsiteY44" fmla="*/ 1919287 h 3209941"/>
                <a:gd name="connsiteX0" fmla="*/ 0 w 5529264"/>
                <a:gd name="connsiteY0" fmla="*/ 2381 h 3362341"/>
                <a:gd name="connsiteX1" fmla="*/ 145257 w 5529264"/>
                <a:gd name="connsiteY1" fmla="*/ 0 h 3362341"/>
                <a:gd name="connsiteX2" fmla="*/ 152375 w 5529264"/>
                <a:gd name="connsiteY2" fmla="*/ 26210 h 3362341"/>
                <a:gd name="connsiteX3" fmla="*/ 531019 w 5529264"/>
                <a:gd name="connsiteY3" fmla="*/ 30956 h 3362341"/>
                <a:gd name="connsiteX4" fmla="*/ 528638 w 5529264"/>
                <a:gd name="connsiteY4" fmla="*/ 88107 h 3362341"/>
                <a:gd name="connsiteX5" fmla="*/ 592931 w 5529264"/>
                <a:gd name="connsiteY5" fmla="*/ 100011 h 3362341"/>
                <a:gd name="connsiteX6" fmla="*/ 607218 w 5529264"/>
                <a:gd name="connsiteY6" fmla="*/ 121444 h 3362341"/>
                <a:gd name="connsiteX7" fmla="*/ 695326 w 5529264"/>
                <a:gd name="connsiteY7" fmla="*/ 123825 h 3362341"/>
                <a:gd name="connsiteX8" fmla="*/ 762000 w 5529264"/>
                <a:gd name="connsiteY8" fmla="*/ 214313 h 3362341"/>
                <a:gd name="connsiteX9" fmla="*/ 797719 w 5529264"/>
                <a:gd name="connsiteY9" fmla="*/ 330994 h 3362341"/>
                <a:gd name="connsiteX10" fmla="*/ 804863 w 5529264"/>
                <a:gd name="connsiteY10" fmla="*/ 433389 h 3362341"/>
                <a:gd name="connsiteX11" fmla="*/ 883444 w 5529264"/>
                <a:gd name="connsiteY11" fmla="*/ 531019 h 3362341"/>
                <a:gd name="connsiteX12" fmla="*/ 1169194 w 5529264"/>
                <a:gd name="connsiteY12" fmla="*/ 545306 h 3362341"/>
                <a:gd name="connsiteX13" fmla="*/ 1171577 w 5529264"/>
                <a:gd name="connsiteY13" fmla="*/ 569119 h 3362341"/>
                <a:gd name="connsiteX14" fmla="*/ 1335882 w 5529264"/>
                <a:gd name="connsiteY14" fmla="*/ 578643 h 3362341"/>
                <a:gd name="connsiteX15" fmla="*/ 1338262 w 5529264"/>
                <a:gd name="connsiteY15" fmla="*/ 602455 h 3362341"/>
                <a:gd name="connsiteX16" fmla="*/ 1519238 w 5529264"/>
                <a:gd name="connsiteY16" fmla="*/ 614362 h 3362341"/>
                <a:gd name="connsiteX17" fmla="*/ 1545432 w 5529264"/>
                <a:gd name="connsiteY17" fmla="*/ 671513 h 3362341"/>
                <a:gd name="connsiteX18" fmla="*/ 1578769 w 5529264"/>
                <a:gd name="connsiteY18" fmla="*/ 704850 h 3362341"/>
                <a:gd name="connsiteX19" fmla="*/ 1585911 w 5529264"/>
                <a:gd name="connsiteY19" fmla="*/ 797718 h 3362341"/>
                <a:gd name="connsiteX20" fmla="*/ 1616869 w 5529264"/>
                <a:gd name="connsiteY20" fmla="*/ 802481 h 3362341"/>
                <a:gd name="connsiteX21" fmla="*/ 1614488 w 5529264"/>
                <a:gd name="connsiteY21" fmla="*/ 833438 h 3362341"/>
                <a:gd name="connsiteX22" fmla="*/ 1659732 w 5529264"/>
                <a:gd name="connsiteY22" fmla="*/ 838199 h 3362341"/>
                <a:gd name="connsiteX23" fmla="*/ 1693040 w 5529264"/>
                <a:gd name="connsiteY23" fmla="*/ 959661 h 3362341"/>
                <a:gd name="connsiteX24" fmla="*/ 1809720 w 5529264"/>
                <a:gd name="connsiteY24" fmla="*/ 969185 h 3362341"/>
                <a:gd name="connsiteX25" fmla="*/ 1809722 w 5529264"/>
                <a:gd name="connsiteY25" fmla="*/ 997760 h 3362341"/>
                <a:gd name="connsiteX26" fmla="*/ 2159765 w 5529264"/>
                <a:gd name="connsiteY26" fmla="*/ 1014429 h 3362341"/>
                <a:gd name="connsiteX27" fmla="*/ 2319310 w 5529264"/>
                <a:gd name="connsiteY27" fmla="*/ 1009667 h 3362341"/>
                <a:gd name="connsiteX28" fmla="*/ 1142972 w 5529264"/>
                <a:gd name="connsiteY28" fmla="*/ 2112185 h 3362341"/>
                <a:gd name="connsiteX29" fmla="*/ 1202502 w 5529264"/>
                <a:gd name="connsiteY29" fmla="*/ 2466991 h 3362341"/>
                <a:gd name="connsiteX30" fmla="*/ 1397765 w 5529264"/>
                <a:gd name="connsiteY30" fmla="*/ 2474136 h 3362341"/>
                <a:gd name="connsiteX31" fmla="*/ 1476346 w 5529264"/>
                <a:gd name="connsiteY31" fmla="*/ 2757504 h 3362341"/>
                <a:gd name="connsiteX32" fmla="*/ 1583502 w 5529264"/>
                <a:gd name="connsiteY32" fmla="*/ 2693211 h 3362341"/>
                <a:gd name="connsiteX33" fmla="*/ 1702565 w 5529264"/>
                <a:gd name="connsiteY33" fmla="*/ 2688447 h 3362341"/>
                <a:gd name="connsiteX34" fmla="*/ 1881158 w 5529264"/>
                <a:gd name="connsiteY34" fmla="*/ 2664635 h 3362341"/>
                <a:gd name="connsiteX35" fmla="*/ 2038322 w 5529264"/>
                <a:gd name="connsiteY35" fmla="*/ 2650348 h 3362341"/>
                <a:gd name="connsiteX36" fmla="*/ 2466947 w 5529264"/>
                <a:gd name="connsiteY36" fmla="*/ 3362341 h 3362341"/>
                <a:gd name="connsiteX37" fmla="*/ 2783652 w 5529264"/>
                <a:gd name="connsiteY37" fmla="*/ 3209941 h 3362341"/>
                <a:gd name="connsiteX38" fmla="*/ 3317053 w 5529264"/>
                <a:gd name="connsiteY38" fmla="*/ 2988485 h 3362341"/>
                <a:gd name="connsiteX39" fmla="*/ 3640902 w 5529264"/>
                <a:gd name="connsiteY39" fmla="*/ 2797985 h 3362341"/>
                <a:gd name="connsiteX40" fmla="*/ 3779015 w 5529264"/>
                <a:gd name="connsiteY40" fmla="*/ 2762267 h 3362341"/>
                <a:gd name="connsiteX41" fmla="*/ 4312414 w 5529264"/>
                <a:gd name="connsiteY41" fmla="*/ 2538430 h 3362341"/>
                <a:gd name="connsiteX42" fmla="*/ 4748184 w 5529264"/>
                <a:gd name="connsiteY42" fmla="*/ 2381267 h 3362341"/>
                <a:gd name="connsiteX43" fmla="*/ 5357783 w 5529264"/>
                <a:gd name="connsiteY43" fmla="*/ 2085991 h 3362341"/>
                <a:gd name="connsiteX44" fmla="*/ 5529264 w 5529264"/>
                <a:gd name="connsiteY44" fmla="*/ 1919287 h 3362341"/>
                <a:gd name="connsiteX0" fmla="*/ 0 w 5529264"/>
                <a:gd name="connsiteY0" fmla="*/ 2381 h 3490929"/>
                <a:gd name="connsiteX1" fmla="*/ 145257 w 5529264"/>
                <a:gd name="connsiteY1" fmla="*/ 0 h 3490929"/>
                <a:gd name="connsiteX2" fmla="*/ 152375 w 5529264"/>
                <a:gd name="connsiteY2" fmla="*/ 26210 h 3490929"/>
                <a:gd name="connsiteX3" fmla="*/ 531019 w 5529264"/>
                <a:gd name="connsiteY3" fmla="*/ 30956 h 3490929"/>
                <a:gd name="connsiteX4" fmla="*/ 528638 w 5529264"/>
                <a:gd name="connsiteY4" fmla="*/ 88107 h 3490929"/>
                <a:gd name="connsiteX5" fmla="*/ 592931 w 5529264"/>
                <a:gd name="connsiteY5" fmla="*/ 100011 h 3490929"/>
                <a:gd name="connsiteX6" fmla="*/ 607218 w 5529264"/>
                <a:gd name="connsiteY6" fmla="*/ 121444 h 3490929"/>
                <a:gd name="connsiteX7" fmla="*/ 695326 w 5529264"/>
                <a:gd name="connsiteY7" fmla="*/ 123825 h 3490929"/>
                <a:gd name="connsiteX8" fmla="*/ 762000 w 5529264"/>
                <a:gd name="connsiteY8" fmla="*/ 214313 h 3490929"/>
                <a:gd name="connsiteX9" fmla="*/ 797719 w 5529264"/>
                <a:gd name="connsiteY9" fmla="*/ 330994 h 3490929"/>
                <a:gd name="connsiteX10" fmla="*/ 804863 w 5529264"/>
                <a:gd name="connsiteY10" fmla="*/ 433389 h 3490929"/>
                <a:gd name="connsiteX11" fmla="*/ 883444 w 5529264"/>
                <a:gd name="connsiteY11" fmla="*/ 531019 h 3490929"/>
                <a:gd name="connsiteX12" fmla="*/ 1169194 w 5529264"/>
                <a:gd name="connsiteY12" fmla="*/ 545306 h 3490929"/>
                <a:gd name="connsiteX13" fmla="*/ 1171577 w 5529264"/>
                <a:gd name="connsiteY13" fmla="*/ 569119 h 3490929"/>
                <a:gd name="connsiteX14" fmla="*/ 1335882 w 5529264"/>
                <a:gd name="connsiteY14" fmla="*/ 578643 h 3490929"/>
                <a:gd name="connsiteX15" fmla="*/ 1338262 w 5529264"/>
                <a:gd name="connsiteY15" fmla="*/ 602455 h 3490929"/>
                <a:gd name="connsiteX16" fmla="*/ 1519238 w 5529264"/>
                <a:gd name="connsiteY16" fmla="*/ 614362 h 3490929"/>
                <a:gd name="connsiteX17" fmla="*/ 1545432 w 5529264"/>
                <a:gd name="connsiteY17" fmla="*/ 671513 h 3490929"/>
                <a:gd name="connsiteX18" fmla="*/ 1578769 w 5529264"/>
                <a:gd name="connsiteY18" fmla="*/ 704850 h 3490929"/>
                <a:gd name="connsiteX19" fmla="*/ 1585911 w 5529264"/>
                <a:gd name="connsiteY19" fmla="*/ 797718 h 3490929"/>
                <a:gd name="connsiteX20" fmla="*/ 1616869 w 5529264"/>
                <a:gd name="connsiteY20" fmla="*/ 802481 h 3490929"/>
                <a:gd name="connsiteX21" fmla="*/ 1614488 w 5529264"/>
                <a:gd name="connsiteY21" fmla="*/ 833438 h 3490929"/>
                <a:gd name="connsiteX22" fmla="*/ 1659732 w 5529264"/>
                <a:gd name="connsiteY22" fmla="*/ 838199 h 3490929"/>
                <a:gd name="connsiteX23" fmla="*/ 1693040 w 5529264"/>
                <a:gd name="connsiteY23" fmla="*/ 959661 h 3490929"/>
                <a:gd name="connsiteX24" fmla="*/ 1809720 w 5529264"/>
                <a:gd name="connsiteY24" fmla="*/ 969185 h 3490929"/>
                <a:gd name="connsiteX25" fmla="*/ 1809722 w 5529264"/>
                <a:gd name="connsiteY25" fmla="*/ 997760 h 3490929"/>
                <a:gd name="connsiteX26" fmla="*/ 2159765 w 5529264"/>
                <a:gd name="connsiteY26" fmla="*/ 1014429 h 3490929"/>
                <a:gd name="connsiteX27" fmla="*/ 2319310 w 5529264"/>
                <a:gd name="connsiteY27" fmla="*/ 1009667 h 3490929"/>
                <a:gd name="connsiteX28" fmla="*/ 1142972 w 5529264"/>
                <a:gd name="connsiteY28" fmla="*/ 2112185 h 3490929"/>
                <a:gd name="connsiteX29" fmla="*/ 1202502 w 5529264"/>
                <a:gd name="connsiteY29" fmla="*/ 2466991 h 3490929"/>
                <a:gd name="connsiteX30" fmla="*/ 1397765 w 5529264"/>
                <a:gd name="connsiteY30" fmla="*/ 2474136 h 3490929"/>
                <a:gd name="connsiteX31" fmla="*/ 1476346 w 5529264"/>
                <a:gd name="connsiteY31" fmla="*/ 2757504 h 3490929"/>
                <a:gd name="connsiteX32" fmla="*/ 1583502 w 5529264"/>
                <a:gd name="connsiteY32" fmla="*/ 2693211 h 3490929"/>
                <a:gd name="connsiteX33" fmla="*/ 1702565 w 5529264"/>
                <a:gd name="connsiteY33" fmla="*/ 2688447 h 3490929"/>
                <a:gd name="connsiteX34" fmla="*/ 1881158 w 5529264"/>
                <a:gd name="connsiteY34" fmla="*/ 2664635 h 3490929"/>
                <a:gd name="connsiteX35" fmla="*/ 2162147 w 5529264"/>
                <a:gd name="connsiteY35" fmla="*/ 3490929 h 3490929"/>
                <a:gd name="connsiteX36" fmla="*/ 2466947 w 5529264"/>
                <a:gd name="connsiteY36" fmla="*/ 3362341 h 3490929"/>
                <a:gd name="connsiteX37" fmla="*/ 2783652 w 5529264"/>
                <a:gd name="connsiteY37" fmla="*/ 3209941 h 3490929"/>
                <a:gd name="connsiteX38" fmla="*/ 3317053 w 5529264"/>
                <a:gd name="connsiteY38" fmla="*/ 2988485 h 3490929"/>
                <a:gd name="connsiteX39" fmla="*/ 3640902 w 5529264"/>
                <a:gd name="connsiteY39" fmla="*/ 2797985 h 3490929"/>
                <a:gd name="connsiteX40" fmla="*/ 3779015 w 5529264"/>
                <a:gd name="connsiteY40" fmla="*/ 2762267 h 3490929"/>
                <a:gd name="connsiteX41" fmla="*/ 4312414 w 5529264"/>
                <a:gd name="connsiteY41" fmla="*/ 2538430 h 3490929"/>
                <a:gd name="connsiteX42" fmla="*/ 4748184 w 5529264"/>
                <a:gd name="connsiteY42" fmla="*/ 2381267 h 3490929"/>
                <a:gd name="connsiteX43" fmla="*/ 5357783 w 5529264"/>
                <a:gd name="connsiteY43" fmla="*/ 2085991 h 3490929"/>
                <a:gd name="connsiteX44" fmla="*/ 5529264 w 5529264"/>
                <a:gd name="connsiteY44" fmla="*/ 1919287 h 3490929"/>
                <a:gd name="connsiteX0" fmla="*/ 0 w 5529264"/>
                <a:gd name="connsiteY0" fmla="*/ 2381 h 3550460"/>
                <a:gd name="connsiteX1" fmla="*/ 145257 w 5529264"/>
                <a:gd name="connsiteY1" fmla="*/ 0 h 3550460"/>
                <a:gd name="connsiteX2" fmla="*/ 152375 w 5529264"/>
                <a:gd name="connsiteY2" fmla="*/ 26210 h 3550460"/>
                <a:gd name="connsiteX3" fmla="*/ 531019 w 5529264"/>
                <a:gd name="connsiteY3" fmla="*/ 30956 h 3550460"/>
                <a:gd name="connsiteX4" fmla="*/ 528638 w 5529264"/>
                <a:gd name="connsiteY4" fmla="*/ 88107 h 3550460"/>
                <a:gd name="connsiteX5" fmla="*/ 592931 w 5529264"/>
                <a:gd name="connsiteY5" fmla="*/ 100011 h 3550460"/>
                <a:gd name="connsiteX6" fmla="*/ 607218 w 5529264"/>
                <a:gd name="connsiteY6" fmla="*/ 121444 h 3550460"/>
                <a:gd name="connsiteX7" fmla="*/ 695326 w 5529264"/>
                <a:gd name="connsiteY7" fmla="*/ 123825 h 3550460"/>
                <a:gd name="connsiteX8" fmla="*/ 762000 w 5529264"/>
                <a:gd name="connsiteY8" fmla="*/ 214313 h 3550460"/>
                <a:gd name="connsiteX9" fmla="*/ 797719 w 5529264"/>
                <a:gd name="connsiteY9" fmla="*/ 330994 h 3550460"/>
                <a:gd name="connsiteX10" fmla="*/ 804863 w 5529264"/>
                <a:gd name="connsiteY10" fmla="*/ 433389 h 3550460"/>
                <a:gd name="connsiteX11" fmla="*/ 883444 w 5529264"/>
                <a:gd name="connsiteY11" fmla="*/ 531019 h 3550460"/>
                <a:gd name="connsiteX12" fmla="*/ 1169194 w 5529264"/>
                <a:gd name="connsiteY12" fmla="*/ 545306 h 3550460"/>
                <a:gd name="connsiteX13" fmla="*/ 1171577 w 5529264"/>
                <a:gd name="connsiteY13" fmla="*/ 569119 h 3550460"/>
                <a:gd name="connsiteX14" fmla="*/ 1335882 w 5529264"/>
                <a:gd name="connsiteY14" fmla="*/ 578643 h 3550460"/>
                <a:gd name="connsiteX15" fmla="*/ 1338262 w 5529264"/>
                <a:gd name="connsiteY15" fmla="*/ 602455 h 3550460"/>
                <a:gd name="connsiteX16" fmla="*/ 1519238 w 5529264"/>
                <a:gd name="connsiteY16" fmla="*/ 614362 h 3550460"/>
                <a:gd name="connsiteX17" fmla="*/ 1545432 w 5529264"/>
                <a:gd name="connsiteY17" fmla="*/ 671513 h 3550460"/>
                <a:gd name="connsiteX18" fmla="*/ 1578769 w 5529264"/>
                <a:gd name="connsiteY18" fmla="*/ 704850 h 3550460"/>
                <a:gd name="connsiteX19" fmla="*/ 1585911 w 5529264"/>
                <a:gd name="connsiteY19" fmla="*/ 797718 h 3550460"/>
                <a:gd name="connsiteX20" fmla="*/ 1616869 w 5529264"/>
                <a:gd name="connsiteY20" fmla="*/ 802481 h 3550460"/>
                <a:gd name="connsiteX21" fmla="*/ 1614488 w 5529264"/>
                <a:gd name="connsiteY21" fmla="*/ 833438 h 3550460"/>
                <a:gd name="connsiteX22" fmla="*/ 1659732 w 5529264"/>
                <a:gd name="connsiteY22" fmla="*/ 838199 h 3550460"/>
                <a:gd name="connsiteX23" fmla="*/ 1693040 w 5529264"/>
                <a:gd name="connsiteY23" fmla="*/ 959661 h 3550460"/>
                <a:gd name="connsiteX24" fmla="*/ 1809720 w 5529264"/>
                <a:gd name="connsiteY24" fmla="*/ 969185 h 3550460"/>
                <a:gd name="connsiteX25" fmla="*/ 1809722 w 5529264"/>
                <a:gd name="connsiteY25" fmla="*/ 997760 h 3550460"/>
                <a:gd name="connsiteX26" fmla="*/ 2159765 w 5529264"/>
                <a:gd name="connsiteY26" fmla="*/ 1014429 h 3550460"/>
                <a:gd name="connsiteX27" fmla="*/ 2319310 w 5529264"/>
                <a:gd name="connsiteY27" fmla="*/ 1009667 h 3550460"/>
                <a:gd name="connsiteX28" fmla="*/ 1142972 w 5529264"/>
                <a:gd name="connsiteY28" fmla="*/ 2112185 h 3550460"/>
                <a:gd name="connsiteX29" fmla="*/ 1202502 w 5529264"/>
                <a:gd name="connsiteY29" fmla="*/ 2466991 h 3550460"/>
                <a:gd name="connsiteX30" fmla="*/ 1397765 w 5529264"/>
                <a:gd name="connsiteY30" fmla="*/ 2474136 h 3550460"/>
                <a:gd name="connsiteX31" fmla="*/ 1476346 w 5529264"/>
                <a:gd name="connsiteY31" fmla="*/ 2757504 h 3550460"/>
                <a:gd name="connsiteX32" fmla="*/ 1583502 w 5529264"/>
                <a:gd name="connsiteY32" fmla="*/ 2693211 h 3550460"/>
                <a:gd name="connsiteX33" fmla="*/ 1702565 w 5529264"/>
                <a:gd name="connsiteY33" fmla="*/ 2688447 h 3550460"/>
                <a:gd name="connsiteX34" fmla="*/ 2035939 w 5529264"/>
                <a:gd name="connsiteY34" fmla="*/ 3538554 h 3550460"/>
                <a:gd name="connsiteX35" fmla="*/ 2162147 w 5529264"/>
                <a:gd name="connsiteY35" fmla="*/ 3490929 h 3550460"/>
                <a:gd name="connsiteX36" fmla="*/ 2466947 w 5529264"/>
                <a:gd name="connsiteY36" fmla="*/ 3362341 h 3550460"/>
                <a:gd name="connsiteX37" fmla="*/ 2783652 w 5529264"/>
                <a:gd name="connsiteY37" fmla="*/ 3209941 h 3550460"/>
                <a:gd name="connsiteX38" fmla="*/ 3317053 w 5529264"/>
                <a:gd name="connsiteY38" fmla="*/ 2988485 h 3550460"/>
                <a:gd name="connsiteX39" fmla="*/ 3640902 w 5529264"/>
                <a:gd name="connsiteY39" fmla="*/ 2797985 h 3550460"/>
                <a:gd name="connsiteX40" fmla="*/ 3779015 w 5529264"/>
                <a:gd name="connsiteY40" fmla="*/ 2762267 h 3550460"/>
                <a:gd name="connsiteX41" fmla="*/ 4312414 w 5529264"/>
                <a:gd name="connsiteY41" fmla="*/ 2538430 h 3550460"/>
                <a:gd name="connsiteX42" fmla="*/ 4748184 w 5529264"/>
                <a:gd name="connsiteY42" fmla="*/ 2381267 h 3550460"/>
                <a:gd name="connsiteX43" fmla="*/ 5357783 w 5529264"/>
                <a:gd name="connsiteY43" fmla="*/ 2085991 h 3550460"/>
                <a:gd name="connsiteX44" fmla="*/ 5529264 w 5529264"/>
                <a:gd name="connsiteY44" fmla="*/ 1919287 h 3550460"/>
                <a:gd name="connsiteX0" fmla="*/ 0 w 5529264"/>
                <a:gd name="connsiteY0" fmla="*/ 2381 h 3657616"/>
                <a:gd name="connsiteX1" fmla="*/ 145257 w 5529264"/>
                <a:gd name="connsiteY1" fmla="*/ 0 h 3657616"/>
                <a:gd name="connsiteX2" fmla="*/ 152375 w 5529264"/>
                <a:gd name="connsiteY2" fmla="*/ 26210 h 3657616"/>
                <a:gd name="connsiteX3" fmla="*/ 531019 w 5529264"/>
                <a:gd name="connsiteY3" fmla="*/ 30956 h 3657616"/>
                <a:gd name="connsiteX4" fmla="*/ 528638 w 5529264"/>
                <a:gd name="connsiteY4" fmla="*/ 88107 h 3657616"/>
                <a:gd name="connsiteX5" fmla="*/ 592931 w 5529264"/>
                <a:gd name="connsiteY5" fmla="*/ 100011 h 3657616"/>
                <a:gd name="connsiteX6" fmla="*/ 607218 w 5529264"/>
                <a:gd name="connsiteY6" fmla="*/ 121444 h 3657616"/>
                <a:gd name="connsiteX7" fmla="*/ 695326 w 5529264"/>
                <a:gd name="connsiteY7" fmla="*/ 123825 h 3657616"/>
                <a:gd name="connsiteX8" fmla="*/ 762000 w 5529264"/>
                <a:gd name="connsiteY8" fmla="*/ 214313 h 3657616"/>
                <a:gd name="connsiteX9" fmla="*/ 797719 w 5529264"/>
                <a:gd name="connsiteY9" fmla="*/ 330994 h 3657616"/>
                <a:gd name="connsiteX10" fmla="*/ 804863 w 5529264"/>
                <a:gd name="connsiteY10" fmla="*/ 433389 h 3657616"/>
                <a:gd name="connsiteX11" fmla="*/ 883444 w 5529264"/>
                <a:gd name="connsiteY11" fmla="*/ 531019 h 3657616"/>
                <a:gd name="connsiteX12" fmla="*/ 1169194 w 5529264"/>
                <a:gd name="connsiteY12" fmla="*/ 545306 h 3657616"/>
                <a:gd name="connsiteX13" fmla="*/ 1171577 w 5529264"/>
                <a:gd name="connsiteY13" fmla="*/ 569119 h 3657616"/>
                <a:gd name="connsiteX14" fmla="*/ 1335882 w 5529264"/>
                <a:gd name="connsiteY14" fmla="*/ 578643 h 3657616"/>
                <a:gd name="connsiteX15" fmla="*/ 1338262 w 5529264"/>
                <a:gd name="connsiteY15" fmla="*/ 602455 h 3657616"/>
                <a:gd name="connsiteX16" fmla="*/ 1519238 w 5529264"/>
                <a:gd name="connsiteY16" fmla="*/ 614362 h 3657616"/>
                <a:gd name="connsiteX17" fmla="*/ 1545432 w 5529264"/>
                <a:gd name="connsiteY17" fmla="*/ 671513 h 3657616"/>
                <a:gd name="connsiteX18" fmla="*/ 1578769 w 5529264"/>
                <a:gd name="connsiteY18" fmla="*/ 704850 h 3657616"/>
                <a:gd name="connsiteX19" fmla="*/ 1585911 w 5529264"/>
                <a:gd name="connsiteY19" fmla="*/ 797718 h 3657616"/>
                <a:gd name="connsiteX20" fmla="*/ 1616869 w 5529264"/>
                <a:gd name="connsiteY20" fmla="*/ 802481 h 3657616"/>
                <a:gd name="connsiteX21" fmla="*/ 1614488 w 5529264"/>
                <a:gd name="connsiteY21" fmla="*/ 833438 h 3657616"/>
                <a:gd name="connsiteX22" fmla="*/ 1659732 w 5529264"/>
                <a:gd name="connsiteY22" fmla="*/ 838199 h 3657616"/>
                <a:gd name="connsiteX23" fmla="*/ 1693040 w 5529264"/>
                <a:gd name="connsiteY23" fmla="*/ 959661 h 3657616"/>
                <a:gd name="connsiteX24" fmla="*/ 1809720 w 5529264"/>
                <a:gd name="connsiteY24" fmla="*/ 969185 h 3657616"/>
                <a:gd name="connsiteX25" fmla="*/ 1809722 w 5529264"/>
                <a:gd name="connsiteY25" fmla="*/ 997760 h 3657616"/>
                <a:gd name="connsiteX26" fmla="*/ 2159765 w 5529264"/>
                <a:gd name="connsiteY26" fmla="*/ 1014429 h 3657616"/>
                <a:gd name="connsiteX27" fmla="*/ 2319310 w 5529264"/>
                <a:gd name="connsiteY27" fmla="*/ 1009667 h 3657616"/>
                <a:gd name="connsiteX28" fmla="*/ 1142972 w 5529264"/>
                <a:gd name="connsiteY28" fmla="*/ 2112185 h 3657616"/>
                <a:gd name="connsiteX29" fmla="*/ 1202502 w 5529264"/>
                <a:gd name="connsiteY29" fmla="*/ 2466991 h 3657616"/>
                <a:gd name="connsiteX30" fmla="*/ 1397765 w 5529264"/>
                <a:gd name="connsiteY30" fmla="*/ 2474136 h 3657616"/>
                <a:gd name="connsiteX31" fmla="*/ 1476346 w 5529264"/>
                <a:gd name="connsiteY31" fmla="*/ 2757504 h 3657616"/>
                <a:gd name="connsiteX32" fmla="*/ 1583502 w 5529264"/>
                <a:gd name="connsiteY32" fmla="*/ 2693211 h 3657616"/>
                <a:gd name="connsiteX33" fmla="*/ 1731140 w 5529264"/>
                <a:gd name="connsiteY33" fmla="*/ 3657616 h 3657616"/>
                <a:gd name="connsiteX34" fmla="*/ 2035939 w 5529264"/>
                <a:gd name="connsiteY34" fmla="*/ 3538554 h 3657616"/>
                <a:gd name="connsiteX35" fmla="*/ 2162147 w 5529264"/>
                <a:gd name="connsiteY35" fmla="*/ 3490929 h 3657616"/>
                <a:gd name="connsiteX36" fmla="*/ 2466947 w 5529264"/>
                <a:gd name="connsiteY36" fmla="*/ 3362341 h 3657616"/>
                <a:gd name="connsiteX37" fmla="*/ 2783652 w 5529264"/>
                <a:gd name="connsiteY37" fmla="*/ 3209941 h 3657616"/>
                <a:gd name="connsiteX38" fmla="*/ 3317053 w 5529264"/>
                <a:gd name="connsiteY38" fmla="*/ 2988485 h 3657616"/>
                <a:gd name="connsiteX39" fmla="*/ 3640902 w 5529264"/>
                <a:gd name="connsiteY39" fmla="*/ 2797985 h 3657616"/>
                <a:gd name="connsiteX40" fmla="*/ 3779015 w 5529264"/>
                <a:gd name="connsiteY40" fmla="*/ 2762267 h 3657616"/>
                <a:gd name="connsiteX41" fmla="*/ 4312414 w 5529264"/>
                <a:gd name="connsiteY41" fmla="*/ 2538430 h 3657616"/>
                <a:gd name="connsiteX42" fmla="*/ 4748184 w 5529264"/>
                <a:gd name="connsiteY42" fmla="*/ 2381267 h 3657616"/>
                <a:gd name="connsiteX43" fmla="*/ 5357783 w 5529264"/>
                <a:gd name="connsiteY43" fmla="*/ 2085991 h 3657616"/>
                <a:gd name="connsiteX44" fmla="*/ 5529264 w 5529264"/>
                <a:gd name="connsiteY44" fmla="*/ 1919287 h 3657616"/>
                <a:gd name="connsiteX0" fmla="*/ 0 w 5529264"/>
                <a:gd name="connsiteY0" fmla="*/ 2381 h 3769536"/>
                <a:gd name="connsiteX1" fmla="*/ 145257 w 5529264"/>
                <a:gd name="connsiteY1" fmla="*/ 0 h 3769536"/>
                <a:gd name="connsiteX2" fmla="*/ 152375 w 5529264"/>
                <a:gd name="connsiteY2" fmla="*/ 26210 h 3769536"/>
                <a:gd name="connsiteX3" fmla="*/ 531019 w 5529264"/>
                <a:gd name="connsiteY3" fmla="*/ 30956 h 3769536"/>
                <a:gd name="connsiteX4" fmla="*/ 528638 w 5529264"/>
                <a:gd name="connsiteY4" fmla="*/ 88107 h 3769536"/>
                <a:gd name="connsiteX5" fmla="*/ 592931 w 5529264"/>
                <a:gd name="connsiteY5" fmla="*/ 100011 h 3769536"/>
                <a:gd name="connsiteX6" fmla="*/ 607218 w 5529264"/>
                <a:gd name="connsiteY6" fmla="*/ 121444 h 3769536"/>
                <a:gd name="connsiteX7" fmla="*/ 695326 w 5529264"/>
                <a:gd name="connsiteY7" fmla="*/ 123825 h 3769536"/>
                <a:gd name="connsiteX8" fmla="*/ 762000 w 5529264"/>
                <a:gd name="connsiteY8" fmla="*/ 214313 h 3769536"/>
                <a:gd name="connsiteX9" fmla="*/ 797719 w 5529264"/>
                <a:gd name="connsiteY9" fmla="*/ 330994 h 3769536"/>
                <a:gd name="connsiteX10" fmla="*/ 804863 w 5529264"/>
                <a:gd name="connsiteY10" fmla="*/ 433389 h 3769536"/>
                <a:gd name="connsiteX11" fmla="*/ 883444 w 5529264"/>
                <a:gd name="connsiteY11" fmla="*/ 531019 h 3769536"/>
                <a:gd name="connsiteX12" fmla="*/ 1169194 w 5529264"/>
                <a:gd name="connsiteY12" fmla="*/ 545306 h 3769536"/>
                <a:gd name="connsiteX13" fmla="*/ 1171577 w 5529264"/>
                <a:gd name="connsiteY13" fmla="*/ 569119 h 3769536"/>
                <a:gd name="connsiteX14" fmla="*/ 1335882 w 5529264"/>
                <a:gd name="connsiteY14" fmla="*/ 578643 h 3769536"/>
                <a:gd name="connsiteX15" fmla="*/ 1338262 w 5529264"/>
                <a:gd name="connsiteY15" fmla="*/ 602455 h 3769536"/>
                <a:gd name="connsiteX16" fmla="*/ 1519238 w 5529264"/>
                <a:gd name="connsiteY16" fmla="*/ 614362 h 3769536"/>
                <a:gd name="connsiteX17" fmla="*/ 1545432 w 5529264"/>
                <a:gd name="connsiteY17" fmla="*/ 671513 h 3769536"/>
                <a:gd name="connsiteX18" fmla="*/ 1578769 w 5529264"/>
                <a:gd name="connsiteY18" fmla="*/ 704850 h 3769536"/>
                <a:gd name="connsiteX19" fmla="*/ 1585911 w 5529264"/>
                <a:gd name="connsiteY19" fmla="*/ 797718 h 3769536"/>
                <a:gd name="connsiteX20" fmla="*/ 1616869 w 5529264"/>
                <a:gd name="connsiteY20" fmla="*/ 802481 h 3769536"/>
                <a:gd name="connsiteX21" fmla="*/ 1614488 w 5529264"/>
                <a:gd name="connsiteY21" fmla="*/ 833438 h 3769536"/>
                <a:gd name="connsiteX22" fmla="*/ 1659732 w 5529264"/>
                <a:gd name="connsiteY22" fmla="*/ 838199 h 3769536"/>
                <a:gd name="connsiteX23" fmla="*/ 1693040 w 5529264"/>
                <a:gd name="connsiteY23" fmla="*/ 959661 h 3769536"/>
                <a:gd name="connsiteX24" fmla="*/ 1809720 w 5529264"/>
                <a:gd name="connsiteY24" fmla="*/ 969185 h 3769536"/>
                <a:gd name="connsiteX25" fmla="*/ 1809722 w 5529264"/>
                <a:gd name="connsiteY25" fmla="*/ 997760 h 3769536"/>
                <a:gd name="connsiteX26" fmla="*/ 2159765 w 5529264"/>
                <a:gd name="connsiteY26" fmla="*/ 1014429 h 3769536"/>
                <a:gd name="connsiteX27" fmla="*/ 2319310 w 5529264"/>
                <a:gd name="connsiteY27" fmla="*/ 1009667 h 3769536"/>
                <a:gd name="connsiteX28" fmla="*/ 1142972 w 5529264"/>
                <a:gd name="connsiteY28" fmla="*/ 2112185 h 3769536"/>
                <a:gd name="connsiteX29" fmla="*/ 1202502 w 5529264"/>
                <a:gd name="connsiteY29" fmla="*/ 2466991 h 3769536"/>
                <a:gd name="connsiteX30" fmla="*/ 1397765 w 5529264"/>
                <a:gd name="connsiteY30" fmla="*/ 2474136 h 3769536"/>
                <a:gd name="connsiteX31" fmla="*/ 1476346 w 5529264"/>
                <a:gd name="connsiteY31" fmla="*/ 2757504 h 3769536"/>
                <a:gd name="connsiteX32" fmla="*/ 1452534 w 5529264"/>
                <a:gd name="connsiteY32" fmla="*/ 3769536 h 3769536"/>
                <a:gd name="connsiteX33" fmla="*/ 1731140 w 5529264"/>
                <a:gd name="connsiteY33" fmla="*/ 3657616 h 3769536"/>
                <a:gd name="connsiteX34" fmla="*/ 2035939 w 5529264"/>
                <a:gd name="connsiteY34" fmla="*/ 3538554 h 3769536"/>
                <a:gd name="connsiteX35" fmla="*/ 2162147 w 5529264"/>
                <a:gd name="connsiteY35" fmla="*/ 3490929 h 3769536"/>
                <a:gd name="connsiteX36" fmla="*/ 2466947 w 5529264"/>
                <a:gd name="connsiteY36" fmla="*/ 3362341 h 3769536"/>
                <a:gd name="connsiteX37" fmla="*/ 2783652 w 5529264"/>
                <a:gd name="connsiteY37" fmla="*/ 3209941 h 3769536"/>
                <a:gd name="connsiteX38" fmla="*/ 3317053 w 5529264"/>
                <a:gd name="connsiteY38" fmla="*/ 2988485 h 3769536"/>
                <a:gd name="connsiteX39" fmla="*/ 3640902 w 5529264"/>
                <a:gd name="connsiteY39" fmla="*/ 2797985 h 3769536"/>
                <a:gd name="connsiteX40" fmla="*/ 3779015 w 5529264"/>
                <a:gd name="connsiteY40" fmla="*/ 2762267 h 3769536"/>
                <a:gd name="connsiteX41" fmla="*/ 4312414 w 5529264"/>
                <a:gd name="connsiteY41" fmla="*/ 2538430 h 3769536"/>
                <a:gd name="connsiteX42" fmla="*/ 4748184 w 5529264"/>
                <a:gd name="connsiteY42" fmla="*/ 2381267 h 3769536"/>
                <a:gd name="connsiteX43" fmla="*/ 5357783 w 5529264"/>
                <a:gd name="connsiteY43" fmla="*/ 2085991 h 3769536"/>
                <a:gd name="connsiteX44" fmla="*/ 5529264 w 5529264"/>
                <a:gd name="connsiteY44" fmla="*/ 1919287 h 3769536"/>
                <a:gd name="connsiteX0" fmla="*/ 0 w 5529264"/>
                <a:gd name="connsiteY0" fmla="*/ 2381 h 3862404"/>
                <a:gd name="connsiteX1" fmla="*/ 145257 w 5529264"/>
                <a:gd name="connsiteY1" fmla="*/ 0 h 3862404"/>
                <a:gd name="connsiteX2" fmla="*/ 152375 w 5529264"/>
                <a:gd name="connsiteY2" fmla="*/ 26210 h 3862404"/>
                <a:gd name="connsiteX3" fmla="*/ 531019 w 5529264"/>
                <a:gd name="connsiteY3" fmla="*/ 30956 h 3862404"/>
                <a:gd name="connsiteX4" fmla="*/ 528638 w 5529264"/>
                <a:gd name="connsiteY4" fmla="*/ 88107 h 3862404"/>
                <a:gd name="connsiteX5" fmla="*/ 592931 w 5529264"/>
                <a:gd name="connsiteY5" fmla="*/ 100011 h 3862404"/>
                <a:gd name="connsiteX6" fmla="*/ 607218 w 5529264"/>
                <a:gd name="connsiteY6" fmla="*/ 121444 h 3862404"/>
                <a:gd name="connsiteX7" fmla="*/ 695326 w 5529264"/>
                <a:gd name="connsiteY7" fmla="*/ 123825 h 3862404"/>
                <a:gd name="connsiteX8" fmla="*/ 762000 w 5529264"/>
                <a:gd name="connsiteY8" fmla="*/ 214313 h 3862404"/>
                <a:gd name="connsiteX9" fmla="*/ 797719 w 5529264"/>
                <a:gd name="connsiteY9" fmla="*/ 330994 h 3862404"/>
                <a:gd name="connsiteX10" fmla="*/ 804863 w 5529264"/>
                <a:gd name="connsiteY10" fmla="*/ 433389 h 3862404"/>
                <a:gd name="connsiteX11" fmla="*/ 883444 w 5529264"/>
                <a:gd name="connsiteY11" fmla="*/ 531019 h 3862404"/>
                <a:gd name="connsiteX12" fmla="*/ 1169194 w 5529264"/>
                <a:gd name="connsiteY12" fmla="*/ 545306 h 3862404"/>
                <a:gd name="connsiteX13" fmla="*/ 1171577 w 5529264"/>
                <a:gd name="connsiteY13" fmla="*/ 569119 h 3862404"/>
                <a:gd name="connsiteX14" fmla="*/ 1335882 w 5529264"/>
                <a:gd name="connsiteY14" fmla="*/ 578643 h 3862404"/>
                <a:gd name="connsiteX15" fmla="*/ 1338262 w 5529264"/>
                <a:gd name="connsiteY15" fmla="*/ 602455 h 3862404"/>
                <a:gd name="connsiteX16" fmla="*/ 1519238 w 5529264"/>
                <a:gd name="connsiteY16" fmla="*/ 614362 h 3862404"/>
                <a:gd name="connsiteX17" fmla="*/ 1545432 w 5529264"/>
                <a:gd name="connsiteY17" fmla="*/ 671513 h 3862404"/>
                <a:gd name="connsiteX18" fmla="*/ 1578769 w 5529264"/>
                <a:gd name="connsiteY18" fmla="*/ 704850 h 3862404"/>
                <a:gd name="connsiteX19" fmla="*/ 1585911 w 5529264"/>
                <a:gd name="connsiteY19" fmla="*/ 797718 h 3862404"/>
                <a:gd name="connsiteX20" fmla="*/ 1616869 w 5529264"/>
                <a:gd name="connsiteY20" fmla="*/ 802481 h 3862404"/>
                <a:gd name="connsiteX21" fmla="*/ 1614488 w 5529264"/>
                <a:gd name="connsiteY21" fmla="*/ 833438 h 3862404"/>
                <a:gd name="connsiteX22" fmla="*/ 1659732 w 5529264"/>
                <a:gd name="connsiteY22" fmla="*/ 838199 h 3862404"/>
                <a:gd name="connsiteX23" fmla="*/ 1693040 w 5529264"/>
                <a:gd name="connsiteY23" fmla="*/ 959661 h 3862404"/>
                <a:gd name="connsiteX24" fmla="*/ 1809720 w 5529264"/>
                <a:gd name="connsiteY24" fmla="*/ 969185 h 3862404"/>
                <a:gd name="connsiteX25" fmla="*/ 1809722 w 5529264"/>
                <a:gd name="connsiteY25" fmla="*/ 997760 h 3862404"/>
                <a:gd name="connsiteX26" fmla="*/ 2159765 w 5529264"/>
                <a:gd name="connsiteY26" fmla="*/ 1014429 h 3862404"/>
                <a:gd name="connsiteX27" fmla="*/ 2319310 w 5529264"/>
                <a:gd name="connsiteY27" fmla="*/ 1009667 h 3862404"/>
                <a:gd name="connsiteX28" fmla="*/ 1142972 w 5529264"/>
                <a:gd name="connsiteY28" fmla="*/ 2112185 h 3862404"/>
                <a:gd name="connsiteX29" fmla="*/ 1202502 w 5529264"/>
                <a:gd name="connsiteY29" fmla="*/ 2466991 h 3862404"/>
                <a:gd name="connsiteX30" fmla="*/ 1397765 w 5529264"/>
                <a:gd name="connsiteY30" fmla="*/ 2474136 h 3862404"/>
                <a:gd name="connsiteX31" fmla="*/ 1200121 w 5529264"/>
                <a:gd name="connsiteY31" fmla="*/ 3862404 h 3862404"/>
                <a:gd name="connsiteX32" fmla="*/ 1452534 w 5529264"/>
                <a:gd name="connsiteY32" fmla="*/ 3769536 h 3862404"/>
                <a:gd name="connsiteX33" fmla="*/ 1731140 w 5529264"/>
                <a:gd name="connsiteY33" fmla="*/ 3657616 h 3862404"/>
                <a:gd name="connsiteX34" fmla="*/ 2035939 w 5529264"/>
                <a:gd name="connsiteY34" fmla="*/ 3538554 h 3862404"/>
                <a:gd name="connsiteX35" fmla="*/ 2162147 w 5529264"/>
                <a:gd name="connsiteY35" fmla="*/ 3490929 h 3862404"/>
                <a:gd name="connsiteX36" fmla="*/ 2466947 w 5529264"/>
                <a:gd name="connsiteY36" fmla="*/ 3362341 h 3862404"/>
                <a:gd name="connsiteX37" fmla="*/ 2783652 w 5529264"/>
                <a:gd name="connsiteY37" fmla="*/ 3209941 h 3862404"/>
                <a:gd name="connsiteX38" fmla="*/ 3317053 w 5529264"/>
                <a:gd name="connsiteY38" fmla="*/ 2988485 h 3862404"/>
                <a:gd name="connsiteX39" fmla="*/ 3640902 w 5529264"/>
                <a:gd name="connsiteY39" fmla="*/ 2797985 h 3862404"/>
                <a:gd name="connsiteX40" fmla="*/ 3779015 w 5529264"/>
                <a:gd name="connsiteY40" fmla="*/ 2762267 h 3862404"/>
                <a:gd name="connsiteX41" fmla="*/ 4312414 w 5529264"/>
                <a:gd name="connsiteY41" fmla="*/ 2538430 h 3862404"/>
                <a:gd name="connsiteX42" fmla="*/ 4748184 w 5529264"/>
                <a:gd name="connsiteY42" fmla="*/ 2381267 h 3862404"/>
                <a:gd name="connsiteX43" fmla="*/ 5357783 w 5529264"/>
                <a:gd name="connsiteY43" fmla="*/ 2085991 h 3862404"/>
                <a:gd name="connsiteX44" fmla="*/ 5529264 w 5529264"/>
                <a:gd name="connsiteY44" fmla="*/ 1919287 h 3862404"/>
                <a:gd name="connsiteX0" fmla="*/ 0 w 5529264"/>
                <a:gd name="connsiteY0" fmla="*/ 2381 h 3862404"/>
                <a:gd name="connsiteX1" fmla="*/ 145257 w 5529264"/>
                <a:gd name="connsiteY1" fmla="*/ 0 h 3862404"/>
                <a:gd name="connsiteX2" fmla="*/ 152375 w 5529264"/>
                <a:gd name="connsiteY2" fmla="*/ 26210 h 3862404"/>
                <a:gd name="connsiteX3" fmla="*/ 531019 w 5529264"/>
                <a:gd name="connsiteY3" fmla="*/ 30956 h 3862404"/>
                <a:gd name="connsiteX4" fmla="*/ 528638 w 5529264"/>
                <a:gd name="connsiteY4" fmla="*/ 88107 h 3862404"/>
                <a:gd name="connsiteX5" fmla="*/ 592931 w 5529264"/>
                <a:gd name="connsiteY5" fmla="*/ 100011 h 3862404"/>
                <a:gd name="connsiteX6" fmla="*/ 607218 w 5529264"/>
                <a:gd name="connsiteY6" fmla="*/ 121444 h 3862404"/>
                <a:gd name="connsiteX7" fmla="*/ 695326 w 5529264"/>
                <a:gd name="connsiteY7" fmla="*/ 123825 h 3862404"/>
                <a:gd name="connsiteX8" fmla="*/ 762000 w 5529264"/>
                <a:gd name="connsiteY8" fmla="*/ 214313 h 3862404"/>
                <a:gd name="connsiteX9" fmla="*/ 797719 w 5529264"/>
                <a:gd name="connsiteY9" fmla="*/ 330994 h 3862404"/>
                <a:gd name="connsiteX10" fmla="*/ 804863 w 5529264"/>
                <a:gd name="connsiteY10" fmla="*/ 433389 h 3862404"/>
                <a:gd name="connsiteX11" fmla="*/ 883444 w 5529264"/>
                <a:gd name="connsiteY11" fmla="*/ 531019 h 3862404"/>
                <a:gd name="connsiteX12" fmla="*/ 1169194 w 5529264"/>
                <a:gd name="connsiteY12" fmla="*/ 545306 h 3862404"/>
                <a:gd name="connsiteX13" fmla="*/ 1171577 w 5529264"/>
                <a:gd name="connsiteY13" fmla="*/ 569119 h 3862404"/>
                <a:gd name="connsiteX14" fmla="*/ 1335882 w 5529264"/>
                <a:gd name="connsiteY14" fmla="*/ 578643 h 3862404"/>
                <a:gd name="connsiteX15" fmla="*/ 1338262 w 5529264"/>
                <a:gd name="connsiteY15" fmla="*/ 602455 h 3862404"/>
                <a:gd name="connsiteX16" fmla="*/ 1519238 w 5529264"/>
                <a:gd name="connsiteY16" fmla="*/ 614362 h 3862404"/>
                <a:gd name="connsiteX17" fmla="*/ 1545432 w 5529264"/>
                <a:gd name="connsiteY17" fmla="*/ 671513 h 3862404"/>
                <a:gd name="connsiteX18" fmla="*/ 1578769 w 5529264"/>
                <a:gd name="connsiteY18" fmla="*/ 704850 h 3862404"/>
                <a:gd name="connsiteX19" fmla="*/ 1585911 w 5529264"/>
                <a:gd name="connsiteY19" fmla="*/ 797718 h 3862404"/>
                <a:gd name="connsiteX20" fmla="*/ 1616869 w 5529264"/>
                <a:gd name="connsiteY20" fmla="*/ 802481 h 3862404"/>
                <a:gd name="connsiteX21" fmla="*/ 1614488 w 5529264"/>
                <a:gd name="connsiteY21" fmla="*/ 833438 h 3862404"/>
                <a:gd name="connsiteX22" fmla="*/ 1659732 w 5529264"/>
                <a:gd name="connsiteY22" fmla="*/ 838199 h 3862404"/>
                <a:gd name="connsiteX23" fmla="*/ 1693040 w 5529264"/>
                <a:gd name="connsiteY23" fmla="*/ 959661 h 3862404"/>
                <a:gd name="connsiteX24" fmla="*/ 1809720 w 5529264"/>
                <a:gd name="connsiteY24" fmla="*/ 969185 h 3862404"/>
                <a:gd name="connsiteX25" fmla="*/ 1809722 w 5529264"/>
                <a:gd name="connsiteY25" fmla="*/ 997760 h 3862404"/>
                <a:gd name="connsiteX26" fmla="*/ 2159765 w 5529264"/>
                <a:gd name="connsiteY26" fmla="*/ 1014429 h 3862404"/>
                <a:gd name="connsiteX27" fmla="*/ 2319310 w 5529264"/>
                <a:gd name="connsiteY27" fmla="*/ 1009667 h 3862404"/>
                <a:gd name="connsiteX28" fmla="*/ 1142972 w 5529264"/>
                <a:gd name="connsiteY28" fmla="*/ 2112185 h 3862404"/>
                <a:gd name="connsiteX29" fmla="*/ 1202502 w 5529264"/>
                <a:gd name="connsiteY29" fmla="*/ 2466991 h 3862404"/>
                <a:gd name="connsiteX30" fmla="*/ 866746 w 5529264"/>
                <a:gd name="connsiteY30" fmla="*/ 3655236 h 3862404"/>
                <a:gd name="connsiteX31" fmla="*/ 1200121 w 5529264"/>
                <a:gd name="connsiteY31" fmla="*/ 3862404 h 3862404"/>
                <a:gd name="connsiteX32" fmla="*/ 1452534 w 5529264"/>
                <a:gd name="connsiteY32" fmla="*/ 3769536 h 3862404"/>
                <a:gd name="connsiteX33" fmla="*/ 1731140 w 5529264"/>
                <a:gd name="connsiteY33" fmla="*/ 3657616 h 3862404"/>
                <a:gd name="connsiteX34" fmla="*/ 2035939 w 5529264"/>
                <a:gd name="connsiteY34" fmla="*/ 3538554 h 3862404"/>
                <a:gd name="connsiteX35" fmla="*/ 2162147 w 5529264"/>
                <a:gd name="connsiteY35" fmla="*/ 3490929 h 3862404"/>
                <a:gd name="connsiteX36" fmla="*/ 2466947 w 5529264"/>
                <a:gd name="connsiteY36" fmla="*/ 3362341 h 3862404"/>
                <a:gd name="connsiteX37" fmla="*/ 2783652 w 5529264"/>
                <a:gd name="connsiteY37" fmla="*/ 3209941 h 3862404"/>
                <a:gd name="connsiteX38" fmla="*/ 3317053 w 5529264"/>
                <a:gd name="connsiteY38" fmla="*/ 2988485 h 3862404"/>
                <a:gd name="connsiteX39" fmla="*/ 3640902 w 5529264"/>
                <a:gd name="connsiteY39" fmla="*/ 2797985 h 3862404"/>
                <a:gd name="connsiteX40" fmla="*/ 3779015 w 5529264"/>
                <a:gd name="connsiteY40" fmla="*/ 2762267 h 3862404"/>
                <a:gd name="connsiteX41" fmla="*/ 4312414 w 5529264"/>
                <a:gd name="connsiteY41" fmla="*/ 2538430 h 3862404"/>
                <a:gd name="connsiteX42" fmla="*/ 4748184 w 5529264"/>
                <a:gd name="connsiteY42" fmla="*/ 2381267 h 3862404"/>
                <a:gd name="connsiteX43" fmla="*/ 5357783 w 5529264"/>
                <a:gd name="connsiteY43" fmla="*/ 2085991 h 3862404"/>
                <a:gd name="connsiteX44" fmla="*/ 5529264 w 5529264"/>
                <a:gd name="connsiteY44" fmla="*/ 1919287 h 3862404"/>
                <a:gd name="connsiteX0" fmla="*/ 0 w 5529264"/>
                <a:gd name="connsiteY0" fmla="*/ 2381 h 3990992"/>
                <a:gd name="connsiteX1" fmla="*/ 145257 w 5529264"/>
                <a:gd name="connsiteY1" fmla="*/ 0 h 3990992"/>
                <a:gd name="connsiteX2" fmla="*/ 152375 w 5529264"/>
                <a:gd name="connsiteY2" fmla="*/ 26210 h 3990992"/>
                <a:gd name="connsiteX3" fmla="*/ 531019 w 5529264"/>
                <a:gd name="connsiteY3" fmla="*/ 30956 h 3990992"/>
                <a:gd name="connsiteX4" fmla="*/ 528638 w 5529264"/>
                <a:gd name="connsiteY4" fmla="*/ 88107 h 3990992"/>
                <a:gd name="connsiteX5" fmla="*/ 592931 w 5529264"/>
                <a:gd name="connsiteY5" fmla="*/ 100011 h 3990992"/>
                <a:gd name="connsiteX6" fmla="*/ 607218 w 5529264"/>
                <a:gd name="connsiteY6" fmla="*/ 121444 h 3990992"/>
                <a:gd name="connsiteX7" fmla="*/ 695326 w 5529264"/>
                <a:gd name="connsiteY7" fmla="*/ 123825 h 3990992"/>
                <a:gd name="connsiteX8" fmla="*/ 762000 w 5529264"/>
                <a:gd name="connsiteY8" fmla="*/ 214313 h 3990992"/>
                <a:gd name="connsiteX9" fmla="*/ 797719 w 5529264"/>
                <a:gd name="connsiteY9" fmla="*/ 330994 h 3990992"/>
                <a:gd name="connsiteX10" fmla="*/ 804863 w 5529264"/>
                <a:gd name="connsiteY10" fmla="*/ 433389 h 3990992"/>
                <a:gd name="connsiteX11" fmla="*/ 883444 w 5529264"/>
                <a:gd name="connsiteY11" fmla="*/ 531019 h 3990992"/>
                <a:gd name="connsiteX12" fmla="*/ 1169194 w 5529264"/>
                <a:gd name="connsiteY12" fmla="*/ 545306 h 3990992"/>
                <a:gd name="connsiteX13" fmla="*/ 1171577 w 5529264"/>
                <a:gd name="connsiteY13" fmla="*/ 569119 h 3990992"/>
                <a:gd name="connsiteX14" fmla="*/ 1335882 w 5529264"/>
                <a:gd name="connsiteY14" fmla="*/ 578643 h 3990992"/>
                <a:gd name="connsiteX15" fmla="*/ 1338262 w 5529264"/>
                <a:gd name="connsiteY15" fmla="*/ 602455 h 3990992"/>
                <a:gd name="connsiteX16" fmla="*/ 1519238 w 5529264"/>
                <a:gd name="connsiteY16" fmla="*/ 614362 h 3990992"/>
                <a:gd name="connsiteX17" fmla="*/ 1545432 w 5529264"/>
                <a:gd name="connsiteY17" fmla="*/ 671513 h 3990992"/>
                <a:gd name="connsiteX18" fmla="*/ 1578769 w 5529264"/>
                <a:gd name="connsiteY18" fmla="*/ 704850 h 3990992"/>
                <a:gd name="connsiteX19" fmla="*/ 1585911 w 5529264"/>
                <a:gd name="connsiteY19" fmla="*/ 797718 h 3990992"/>
                <a:gd name="connsiteX20" fmla="*/ 1616869 w 5529264"/>
                <a:gd name="connsiteY20" fmla="*/ 802481 h 3990992"/>
                <a:gd name="connsiteX21" fmla="*/ 1614488 w 5529264"/>
                <a:gd name="connsiteY21" fmla="*/ 833438 h 3990992"/>
                <a:gd name="connsiteX22" fmla="*/ 1659732 w 5529264"/>
                <a:gd name="connsiteY22" fmla="*/ 838199 h 3990992"/>
                <a:gd name="connsiteX23" fmla="*/ 1693040 w 5529264"/>
                <a:gd name="connsiteY23" fmla="*/ 959661 h 3990992"/>
                <a:gd name="connsiteX24" fmla="*/ 1809720 w 5529264"/>
                <a:gd name="connsiteY24" fmla="*/ 969185 h 3990992"/>
                <a:gd name="connsiteX25" fmla="*/ 1809722 w 5529264"/>
                <a:gd name="connsiteY25" fmla="*/ 997760 h 3990992"/>
                <a:gd name="connsiteX26" fmla="*/ 2159765 w 5529264"/>
                <a:gd name="connsiteY26" fmla="*/ 1014429 h 3990992"/>
                <a:gd name="connsiteX27" fmla="*/ 2319310 w 5529264"/>
                <a:gd name="connsiteY27" fmla="*/ 1009667 h 3990992"/>
                <a:gd name="connsiteX28" fmla="*/ 1142972 w 5529264"/>
                <a:gd name="connsiteY28" fmla="*/ 2112185 h 3990992"/>
                <a:gd name="connsiteX29" fmla="*/ 1202502 w 5529264"/>
                <a:gd name="connsiteY29" fmla="*/ 2466991 h 3990992"/>
                <a:gd name="connsiteX30" fmla="*/ 790546 w 5529264"/>
                <a:gd name="connsiteY30" fmla="*/ 3990992 h 3990992"/>
                <a:gd name="connsiteX31" fmla="*/ 1200121 w 5529264"/>
                <a:gd name="connsiteY31" fmla="*/ 3862404 h 3990992"/>
                <a:gd name="connsiteX32" fmla="*/ 1452534 w 5529264"/>
                <a:gd name="connsiteY32" fmla="*/ 3769536 h 3990992"/>
                <a:gd name="connsiteX33" fmla="*/ 1731140 w 5529264"/>
                <a:gd name="connsiteY33" fmla="*/ 3657616 h 3990992"/>
                <a:gd name="connsiteX34" fmla="*/ 2035939 w 5529264"/>
                <a:gd name="connsiteY34" fmla="*/ 3538554 h 3990992"/>
                <a:gd name="connsiteX35" fmla="*/ 2162147 w 5529264"/>
                <a:gd name="connsiteY35" fmla="*/ 3490929 h 3990992"/>
                <a:gd name="connsiteX36" fmla="*/ 2466947 w 5529264"/>
                <a:gd name="connsiteY36" fmla="*/ 3362341 h 3990992"/>
                <a:gd name="connsiteX37" fmla="*/ 2783652 w 5529264"/>
                <a:gd name="connsiteY37" fmla="*/ 3209941 h 3990992"/>
                <a:gd name="connsiteX38" fmla="*/ 3317053 w 5529264"/>
                <a:gd name="connsiteY38" fmla="*/ 2988485 h 3990992"/>
                <a:gd name="connsiteX39" fmla="*/ 3640902 w 5529264"/>
                <a:gd name="connsiteY39" fmla="*/ 2797985 h 3990992"/>
                <a:gd name="connsiteX40" fmla="*/ 3779015 w 5529264"/>
                <a:gd name="connsiteY40" fmla="*/ 2762267 h 3990992"/>
                <a:gd name="connsiteX41" fmla="*/ 4312414 w 5529264"/>
                <a:gd name="connsiteY41" fmla="*/ 2538430 h 3990992"/>
                <a:gd name="connsiteX42" fmla="*/ 4748184 w 5529264"/>
                <a:gd name="connsiteY42" fmla="*/ 2381267 h 3990992"/>
                <a:gd name="connsiteX43" fmla="*/ 5357783 w 5529264"/>
                <a:gd name="connsiteY43" fmla="*/ 2085991 h 3990992"/>
                <a:gd name="connsiteX44" fmla="*/ 5529264 w 5529264"/>
                <a:gd name="connsiteY44" fmla="*/ 1919287 h 3990992"/>
                <a:gd name="connsiteX0" fmla="*/ 0 w 5529264"/>
                <a:gd name="connsiteY0" fmla="*/ 2381 h 3990992"/>
                <a:gd name="connsiteX1" fmla="*/ 145257 w 5529264"/>
                <a:gd name="connsiteY1" fmla="*/ 0 h 3990992"/>
                <a:gd name="connsiteX2" fmla="*/ 152375 w 5529264"/>
                <a:gd name="connsiteY2" fmla="*/ 26210 h 3990992"/>
                <a:gd name="connsiteX3" fmla="*/ 531019 w 5529264"/>
                <a:gd name="connsiteY3" fmla="*/ 30956 h 3990992"/>
                <a:gd name="connsiteX4" fmla="*/ 528638 w 5529264"/>
                <a:gd name="connsiteY4" fmla="*/ 88107 h 3990992"/>
                <a:gd name="connsiteX5" fmla="*/ 592931 w 5529264"/>
                <a:gd name="connsiteY5" fmla="*/ 100011 h 3990992"/>
                <a:gd name="connsiteX6" fmla="*/ 607218 w 5529264"/>
                <a:gd name="connsiteY6" fmla="*/ 121444 h 3990992"/>
                <a:gd name="connsiteX7" fmla="*/ 695326 w 5529264"/>
                <a:gd name="connsiteY7" fmla="*/ 123825 h 3990992"/>
                <a:gd name="connsiteX8" fmla="*/ 762000 w 5529264"/>
                <a:gd name="connsiteY8" fmla="*/ 214313 h 3990992"/>
                <a:gd name="connsiteX9" fmla="*/ 797719 w 5529264"/>
                <a:gd name="connsiteY9" fmla="*/ 330994 h 3990992"/>
                <a:gd name="connsiteX10" fmla="*/ 804863 w 5529264"/>
                <a:gd name="connsiteY10" fmla="*/ 433389 h 3990992"/>
                <a:gd name="connsiteX11" fmla="*/ 883444 w 5529264"/>
                <a:gd name="connsiteY11" fmla="*/ 531019 h 3990992"/>
                <a:gd name="connsiteX12" fmla="*/ 1169194 w 5529264"/>
                <a:gd name="connsiteY12" fmla="*/ 545306 h 3990992"/>
                <a:gd name="connsiteX13" fmla="*/ 1171577 w 5529264"/>
                <a:gd name="connsiteY13" fmla="*/ 569119 h 3990992"/>
                <a:gd name="connsiteX14" fmla="*/ 1335882 w 5529264"/>
                <a:gd name="connsiteY14" fmla="*/ 578643 h 3990992"/>
                <a:gd name="connsiteX15" fmla="*/ 1338262 w 5529264"/>
                <a:gd name="connsiteY15" fmla="*/ 602455 h 3990992"/>
                <a:gd name="connsiteX16" fmla="*/ 1519238 w 5529264"/>
                <a:gd name="connsiteY16" fmla="*/ 614362 h 3990992"/>
                <a:gd name="connsiteX17" fmla="*/ 1545432 w 5529264"/>
                <a:gd name="connsiteY17" fmla="*/ 671513 h 3990992"/>
                <a:gd name="connsiteX18" fmla="*/ 1578769 w 5529264"/>
                <a:gd name="connsiteY18" fmla="*/ 704850 h 3990992"/>
                <a:gd name="connsiteX19" fmla="*/ 1585911 w 5529264"/>
                <a:gd name="connsiteY19" fmla="*/ 797718 h 3990992"/>
                <a:gd name="connsiteX20" fmla="*/ 1616869 w 5529264"/>
                <a:gd name="connsiteY20" fmla="*/ 802481 h 3990992"/>
                <a:gd name="connsiteX21" fmla="*/ 1614488 w 5529264"/>
                <a:gd name="connsiteY21" fmla="*/ 833438 h 3990992"/>
                <a:gd name="connsiteX22" fmla="*/ 1659732 w 5529264"/>
                <a:gd name="connsiteY22" fmla="*/ 838199 h 3990992"/>
                <a:gd name="connsiteX23" fmla="*/ 1693040 w 5529264"/>
                <a:gd name="connsiteY23" fmla="*/ 959661 h 3990992"/>
                <a:gd name="connsiteX24" fmla="*/ 1809720 w 5529264"/>
                <a:gd name="connsiteY24" fmla="*/ 969185 h 3990992"/>
                <a:gd name="connsiteX25" fmla="*/ 1809722 w 5529264"/>
                <a:gd name="connsiteY25" fmla="*/ 997760 h 3990992"/>
                <a:gd name="connsiteX26" fmla="*/ 2159765 w 5529264"/>
                <a:gd name="connsiteY26" fmla="*/ 1014429 h 3990992"/>
                <a:gd name="connsiteX27" fmla="*/ 2319310 w 5529264"/>
                <a:gd name="connsiteY27" fmla="*/ 1009667 h 3990992"/>
                <a:gd name="connsiteX28" fmla="*/ 1142972 w 5529264"/>
                <a:gd name="connsiteY28" fmla="*/ 2112185 h 3990992"/>
                <a:gd name="connsiteX29" fmla="*/ 790546 w 5529264"/>
                <a:gd name="connsiteY29" fmla="*/ 3990992 h 3990992"/>
                <a:gd name="connsiteX30" fmla="*/ 1200121 w 5529264"/>
                <a:gd name="connsiteY30" fmla="*/ 3862404 h 3990992"/>
                <a:gd name="connsiteX31" fmla="*/ 1452534 w 5529264"/>
                <a:gd name="connsiteY31" fmla="*/ 3769536 h 3990992"/>
                <a:gd name="connsiteX32" fmla="*/ 1731140 w 5529264"/>
                <a:gd name="connsiteY32" fmla="*/ 3657616 h 3990992"/>
                <a:gd name="connsiteX33" fmla="*/ 2035939 w 5529264"/>
                <a:gd name="connsiteY33" fmla="*/ 3538554 h 3990992"/>
                <a:gd name="connsiteX34" fmla="*/ 2162147 w 5529264"/>
                <a:gd name="connsiteY34" fmla="*/ 3490929 h 3990992"/>
                <a:gd name="connsiteX35" fmla="*/ 2466947 w 5529264"/>
                <a:gd name="connsiteY35" fmla="*/ 3362341 h 3990992"/>
                <a:gd name="connsiteX36" fmla="*/ 2783652 w 5529264"/>
                <a:gd name="connsiteY36" fmla="*/ 3209941 h 3990992"/>
                <a:gd name="connsiteX37" fmla="*/ 3317053 w 5529264"/>
                <a:gd name="connsiteY37" fmla="*/ 2988485 h 3990992"/>
                <a:gd name="connsiteX38" fmla="*/ 3640902 w 5529264"/>
                <a:gd name="connsiteY38" fmla="*/ 2797985 h 3990992"/>
                <a:gd name="connsiteX39" fmla="*/ 3779015 w 5529264"/>
                <a:gd name="connsiteY39" fmla="*/ 2762267 h 3990992"/>
                <a:gd name="connsiteX40" fmla="*/ 4312414 w 5529264"/>
                <a:gd name="connsiteY40" fmla="*/ 2538430 h 3990992"/>
                <a:gd name="connsiteX41" fmla="*/ 4748184 w 5529264"/>
                <a:gd name="connsiteY41" fmla="*/ 2381267 h 3990992"/>
                <a:gd name="connsiteX42" fmla="*/ 5357783 w 5529264"/>
                <a:gd name="connsiteY42" fmla="*/ 2085991 h 3990992"/>
                <a:gd name="connsiteX43" fmla="*/ 5529264 w 5529264"/>
                <a:gd name="connsiteY43" fmla="*/ 1919287 h 3990992"/>
                <a:gd name="connsiteX0" fmla="*/ 0 w 5529264"/>
                <a:gd name="connsiteY0" fmla="*/ 2381 h 3990992"/>
                <a:gd name="connsiteX1" fmla="*/ 145257 w 5529264"/>
                <a:gd name="connsiteY1" fmla="*/ 0 h 3990992"/>
                <a:gd name="connsiteX2" fmla="*/ 152375 w 5529264"/>
                <a:gd name="connsiteY2" fmla="*/ 26210 h 3990992"/>
                <a:gd name="connsiteX3" fmla="*/ 531019 w 5529264"/>
                <a:gd name="connsiteY3" fmla="*/ 30956 h 3990992"/>
                <a:gd name="connsiteX4" fmla="*/ 528638 w 5529264"/>
                <a:gd name="connsiteY4" fmla="*/ 88107 h 3990992"/>
                <a:gd name="connsiteX5" fmla="*/ 592931 w 5529264"/>
                <a:gd name="connsiteY5" fmla="*/ 100011 h 3990992"/>
                <a:gd name="connsiteX6" fmla="*/ 607218 w 5529264"/>
                <a:gd name="connsiteY6" fmla="*/ 121444 h 3990992"/>
                <a:gd name="connsiteX7" fmla="*/ 695326 w 5529264"/>
                <a:gd name="connsiteY7" fmla="*/ 123825 h 3990992"/>
                <a:gd name="connsiteX8" fmla="*/ 762000 w 5529264"/>
                <a:gd name="connsiteY8" fmla="*/ 214313 h 3990992"/>
                <a:gd name="connsiteX9" fmla="*/ 797719 w 5529264"/>
                <a:gd name="connsiteY9" fmla="*/ 330994 h 3990992"/>
                <a:gd name="connsiteX10" fmla="*/ 804863 w 5529264"/>
                <a:gd name="connsiteY10" fmla="*/ 433389 h 3990992"/>
                <a:gd name="connsiteX11" fmla="*/ 883444 w 5529264"/>
                <a:gd name="connsiteY11" fmla="*/ 531019 h 3990992"/>
                <a:gd name="connsiteX12" fmla="*/ 1169194 w 5529264"/>
                <a:gd name="connsiteY12" fmla="*/ 545306 h 3990992"/>
                <a:gd name="connsiteX13" fmla="*/ 1171577 w 5529264"/>
                <a:gd name="connsiteY13" fmla="*/ 569119 h 3990992"/>
                <a:gd name="connsiteX14" fmla="*/ 1335882 w 5529264"/>
                <a:gd name="connsiteY14" fmla="*/ 578643 h 3990992"/>
                <a:gd name="connsiteX15" fmla="*/ 1338262 w 5529264"/>
                <a:gd name="connsiteY15" fmla="*/ 602455 h 3990992"/>
                <a:gd name="connsiteX16" fmla="*/ 1519238 w 5529264"/>
                <a:gd name="connsiteY16" fmla="*/ 614362 h 3990992"/>
                <a:gd name="connsiteX17" fmla="*/ 1545432 w 5529264"/>
                <a:gd name="connsiteY17" fmla="*/ 671513 h 3990992"/>
                <a:gd name="connsiteX18" fmla="*/ 1578769 w 5529264"/>
                <a:gd name="connsiteY18" fmla="*/ 704850 h 3990992"/>
                <a:gd name="connsiteX19" fmla="*/ 1585911 w 5529264"/>
                <a:gd name="connsiteY19" fmla="*/ 797718 h 3990992"/>
                <a:gd name="connsiteX20" fmla="*/ 1616869 w 5529264"/>
                <a:gd name="connsiteY20" fmla="*/ 802481 h 3990992"/>
                <a:gd name="connsiteX21" fmla="*/ 1614488 w 5529264"/>
                <a:gd name="connsiteY21" fmla="*/ 833438 h 3990992"/>
                <a:gd name="connsiteX22" fmla="*/ 1659732 w 5529264"/>
                <a:gd name="connsiteY22" fmla="*/ 838199 h 3990992"/>
                <a:gd name="connsiteX23" fmla="*/ 1693040 w 5529264"/>
                <a:gd name="connsiteY23" fmla="*/ 959661 h 3990992"/>
                <a:gd name="connsiteX24" fmla="*/ 1809720 w 5529264"/>
                <a:gd name="connsiteY24" fmla="*/ 969185 h 3990992"/>
                <a:gd name="connsiteX25" fmla="*/ 1809722 w 5529264"/>
                <a:gd name="connsiteY25" fmla="*/ 997760 h 3990992"/>
                <a:gd name="connsiteX26" fmla="*/ 2159765 w 5529264"/>
                <a:gd name="connsiteY26" fmla="*/ 1014429 h 3990992"/>
                <a:gd name="connsiteX27" fmla="*/ 2319310 w 5529264"/>
                <a:gd name="connsiteY27" fmla="*/ 1009667 h 3990992"/>
                <a:gd name="connsiteX28" fmla="*/ 790546 w 5529264"/>
                <a:gd name="connsiteY28" fmla="*/ 3990992 h 3990992"/>
                <a:gd name="connsiteX29" fmla="*/ 1200121 w 5529264"/>
                <a:gd name="connsiteY29" fmla="*/ 3862404 h 3990992"/>
                <a:gd name="connsiteX30" fmla="*/ 1452534 w 5529264"/>
                <a:gd name="connsiteY30" fmla="*/ 3769536 h 3990992"/>
                <a:gd name="connsiteX31" fmla="*/ 1731140 w 5529264"/>
                <a:gd name="connsiteY31" fmla="*/ 3657616 h 3990992"/>
                <a:gd name="connsiteX32" fmla="*/ 2035939 w 5529264"/>
                <a:gd name="connsiteY32" fmla="*/ 3538554 h 3990992"/>
                <a:gd name="connsiteX33" fmla="*/ 2162147 w 5529264"/>
                <a:gd name="connsiteY33" fmla="*/ 3490929 h 3990992"/>
                <a:gd name="connsiteX34" fmla="*/ 2466947 w 5529264"/>
                <a:gd name="connsiteY34" fmla="*/ 3362341 h 3990992"/>
                <a:gd name="connsiteX35" fmla="*/ 2783652 w 5529264"/>
                <a:gd name="connsiteY35" fmla="*/ 3209941 h 3990992"/>
                <a:gd name="connsiteX36" fmla="*/ 3317053 w 5529264"/>
                <a:gd name="connsiteY36" fmla="*/ 2988485 h 3990992"/>
                <a:gd name="connsiteX37" fmla="*/ 3640902 w 5529264"/>
                <a:gd name="connsiteY37" fmla="*/ 2797985 h 3990992"/>
                <a:gd name="connsiteX38" fmla="*/ 3779015 w 5529264"/>
                <a:gd name="connsiteY38" fmla="*/ 2762267 h 3990992"/>
                <a:gd name="connsiteX39" fmla="*/ 4312414 w 5529264"/>
                <a:gd name="connsiteY39" fmla="*/ 2538430 h 3990992"/>
                <a:gd name="connsiteX40" fmla="*/ 4748184 w 5529264"/>
                <a:gd name="connsiteY40" fmla="*/ 2381267 h 3990992"/>
                <a:gd name="connsiteX41" fmla="*/ 5357783 w 5529264"/>
                <a:gd name="connsiteY41" fmla="*/ 2085991 h 3990992"/>
                <a:gd name="connsiteX42" fmla="*/ 5529264 w 5529264"/>
                <a:gd name="connsiteY42" fmla="*/ 1919287 h 3990992"/>
                <a:gd name="connsiteX0" fmla="*/ 0 w 5384007"/>
                <a:gd name="connsiteY0" fmla="*/ 0 h 3990992"/>
                <a:gd name="connsiteX1" fmla="*/ 7118 w 5384007"/>
                <a:gd name="connsiteY1" fmla="*/ 26210 h 3990992"/>
                <a:gd name="connsiteX2" fmla="*/ 385762 w 5384007"/>
                <a:gd name="connsiteY2" fmla="*/ 30956 h 3990992"/>
                <a:gd name="connsiteX3" fmla="*/ 383381 w 5384007"/>
                <a:gd name="connsiteY3" fmla="*/ 88107 h 3990992"/>
                <a:gd name="connsiteX4" fmla="*/ 447674 w 5384007"/>
                <a:gd name="connsiteY4" fmla="*/ 100011 h 3990992"/>
                <a:gd name="connsiteX5" fmla="*/ 461961 w 5384007"/>
                <a:gd name="connsiteY5" fmla="*/ 121444 h 3990992"/>
                <a:gd name="connsiteX6" fmla="*/ 550069 w 5384007"/>
                <a:gd name="connsiteY6" fmla="*/ 123825 h 3990992"/>
                <a:gd name="connsiteX7" fmla="*/ 616743 w 5384007"/>
                <a:gd name="connsiteY7" fmla="*/ 214313 h 3990992"/>
                <a:gd name="connsiteX8" fmla="*/ 652462 w 5384007"/>
                <a:gd name="connsiteY8" fmla="*/ 330994 h 3990992"/>
                <a:gd name="connsiteX9" fmla="*/ 659606 w 5384007"/>
                <a:gd name="connsiteY9" fmla="*/ 433389 h 3990992"/>
                <a:gd name="connsiteX10" fmla="*/ 738187 w 5384007"/>
                <a:gd name="connsiteY10" fmla="*/ 531019 h 3990992"/>
                <a:gd name="connsiteX11" fmla="*/ 1023937 w 5384007"/>
                <a:gd name="connsiteY11" fmla="*/ 545306 h 3990992"/>
                <a:gd name="connsiteX12" fmla="*/ 1026320 w 5384007"/>
                <a:gd name="connsiteY12" fmla="*/ 569119 h 3990992"/>
                <a:gd name="connsiteX13" fmla="*/ 1190625 w 5384007"/>
                <a:gd name="connsiteY13" fmla="*/ 578643 h 3990992"/>
                <a:gd name="connsiteX14" fmla="*/ 1193005 w 5384007"/>
                <a:gd name="connsiteY14" fmla="*/ 602455 h 3990992"/>
                <a:gd name="connsiteX15" fmla="*/ 1373981 w 5384007"/>
                <a:gd name="connsiteY15" fmla="*/ 614362 h 3990992"/>
                <a:gd name="connsiteX16" fmla="*/ 1400175 w 5384007"/>
                <a:gd name="connsiteY16" fmla="*/ 671513 h 3990992"/>
                <a:gd name="connsiteX17" fmla="*/ 1433512 w 5384007"/>
                <a:gd name="connsiteY17" fmla="*/ 704850 h 3990992"/>
                <a:gd name="connsiteX18" fmla="*/ 1440654 w 5384007"/>
                <a:gd name="connsiteY18" fmla="*/ 797718 h 3990992"/>
                <a:gd name="connsiteX19" fmla="*/ 1471612 w 5384007"/>
                <a:gd name="connsiteY19" fmla="*/ 802481 h 3990992"/>
                <a:gd name="connsiteX20" fmla="*/ 1469231 w 5384007"/>
                <a:gd name="connsiteY20" fmla="*/ 833438 h 3990992"/>
                <a:gd name="connsiteX21" fmla="*/ 1514475 w 5384007"/>
                <a:gd name="connsiteY21" fmla="*/ 838199 h 3990992"/>
                <a:gd name="connsiteX22" fmla="*/ 1547783 w 5384007"/>
                <a:gd name="connsiteY22" fmla="*/ 959661 h 3990992"/>
                <a:gd name="connsiteX23" fmla="*/ 1664463 w 5384007"/>
                <a:gd name="connsiteY23" fmla="*/ 969185 h 3990992"/>
                <a:gd name="connsiteX24" fmla="*/ 1664465 w 5384007"/>
                <a:gd name="connsiteY24" fmla="*/ 997760 h 3990992"/>
                <a:gd name="connsiteX25" fmla="*/ 2014508 w 5384007"/>
                <a:gd name="connsiteY25" fmla="*/ 1014429 h 3990992"/>
                <a:gd name="connsiteX26" fmla="*/ 2174053 w 5384007"/>
                <a:gd name="connsiteY26" fmla="*/ 1009667 h 3990992"/>
                <a:gd name="connsiteX27" fmla="*/ 645289 w 5384007"/>
                <a:gd name="connsiteY27" fmla="*/ 3990992 h 3990992"/>
                <a:gd name="connsiteX28" fmla="*/ 1054864 w 5384007"/>
                <a:gd name="connsiteY28" fmla="*/ 3862404 h 3990992"/>
                <a:gd name="connsiteX29" fmla="*/ 1307277 w 5384007"/>
                <a:gd name="connsiteY29" fmla="*/ 3769536 h 3990992"/>
                <a:gd name="connsiteX30" fmla="*/ 1585883 w 5384007"/>
                <a:gd name="connsiteY30" fmla="*/ 3657616 h 3990992"/>
                <a:gd name="connsiteX31" fmla="*/ 1890682 w 5384007"/>
                <a:gd name="connsiteY31" fmla="*/ 3538554 h 3990992"/>
                <a:gd name="connsiteX32" fmla="*/ 2016890 w 5384007"/>
                <a:gd name="connsiteY32" fmla="*/ 3490929 h 3990992"/>
                <a:gd name="connsiteX33" fmla="*/ 2321690 w 5384007"/>
                <a:gd name="connsiteY33" fmla="*/ 3362341 h 3990992"/>
                <a:gd name="connsiteX34" fmla="*/ 2638395 w 5384007"/>
                <a:gd name="connsiteY34" fmla="*/ 3209941 h 3990992"/>
                <a:gd name="connsiteX35" fmla="*/ 3171796 w 5384007"/>
                <a:gd name="connsiteY35" fmla="*/ 2988485 h 3990992"/>
                <a:gd name="connsiteX36" fmla="*/ 3495645 w 5384007"/>
                <a:gd name="connsiteY36" fmla="*/ 2797985 h 3990992"/>
                <a:gd name="connsiteX37" fmla="*/ 3633758 w 5384007"/>
                <a:gd name="connsiteY37" fmla="*/ 2762267 h 3990992"/>
                <a:gd name="connsiteX38" fmla="*/ 4167157 w 5384007"/>
                <a:gd name="connsiteY38" fmla="*/ 2538430 h 3990992"/>
                <a:gd name="connsiteX39" fmla="*/ 4602927 w 5384007"/>
                <a:gd name="connsiteY39" fmla="*/ 2381267 h 3990992"/>
                <a:gd name="connsiteX40" fmla="*/ 5212526 w 5384007"/>
                <a:gd name="connsiteY40" fmla="*/ 2085991 h 3990992"/>
                <a:gd name="connsiteX41" fmla="*/ 5384007 w 5384007"/>
                <a:gd name="connsiteY41" fmla="*/ 1919287 h 3990992"/>
                <a:gd name="connsiteX0" fmla="*/ 0 w 5376889"/>
                <a:gd name="connsiteY0" fmla="*/ 0 h 3964782"/>
                <a:gd name="connsiteX1" fmla="*/ 378644 w 5376889"/>
                <a:gd name="connsiteY1" fmla="*/ 4746 h 3964782"/>
                <a:gd name="connsiteX2" fmla="*/ 376263 w 5376889"/>
                <a:gd name="connsiteY2" fmla="*/ 61897 h 3964782"/>
                <a:gd name="connsiteX3" fmla="*/ 440556 w 5376889"/>
                <a:gd name="connsiteY3" fmla="*/ 73801 h 3964782"/>
                <a:gd name="connsiteX4" fmla="*/ 454843 w 5376889"/>
                <a:gd name="connsiteY4" fmla="*/ 95234 h 3964782"/>
                <a:gd name="connsiteX5" fmla="*/ 542951 w 5376889"/>
                <a:gd name="connsiteY5" fmla="*/ 97615 h 3964782"/>
                <a:gd name="connsiteX6" fmla="*/ 609625 w 5376889"/>
                <a:gd name="connsiteY6" fmla="*/ 188103 h 3964782"/>
                <a:gd name="connsiteX7" fmla="*/ 645344 w 5376889"/>
                <a:gd name="connsiteY7" fmla="*/ 304784 h 3964782"/>
                <a:gd name="connsiteX8" fmla="*/ 652488 w 5376889"/>
                <a:gd name="connsiteY8" fmla="*/ 407179 h 3964782"/>
                <a:gd name="connsiteX9" fmla="*/ 731069 w 5376889"/>
                <a:gd name="connsiteY9" fmla="*/ 504809 h 3964782"/>
                <a:gd name="connsiteX10" fmla="*/ 1016819 w 5376889"/>
                <a:gd name="connsiteY10" fmla="*/ 519096 h 3964782"/>
                <a:gd name="connsiteX11" fmla="*/ 1019202 w 5376889"/>
                <a:gd name="connsiteY11" fmla="*/ 542909 h 3964782"/>
                <a:gd name="connsiteX12" fmla="*/ 1183507 w 5376889"/>
                <a:gd name="connsiteY12" fmla="*/ 552433 h 3964782"/>
                <a:gd name="connsiteX13" fmla="*/ 1185887 w 5376889"/>
                <a:gd name="connsiteY13" fmla="*/ 576245 h 3964782"/>
                <a:gd name="connsiteX14" fmla="*/ 1366863 w 5376889"/>
                <a:gd name="connsiteY14" fmla="*/ 588152 h 3964782"/>
                <a:gd name="connsiteX15" fmla="*/ 1393057 w 5376889"/>
                <a:gd name="connsiteY15" fmla="*/ 645303 h 3964782"/>
                <a:gd name="connsiteX16" fmla="*/ 1426394 w 5376889"/>
                <a:gd name="connsiteY16" fmla="*/ 678640 h 3964782"/>
                <a:gd name="connsiteX17" fmla="*/ 1433536 w 5376889"/>
                <a:gd name="connsiteY17" fmla="*/ 771508 h 3964782"/>
                <a:gd name="connsiteX18" fmla="*/ 1464494 w 5376889"/>
                <a:gd name="connsiteY18" fmla="*/ 776271 h 3964782"/>
                <a:gd name="connsiteX19" fmla="*/ 1462113 w 5376889"/>
                <a:gd name="connsiteY19" fmla="*/ 807228 h 3964782"/>
                <a:gd name="connsiteX20" fmla="*/ 1507357 w 5376889"/>
                <a:gd name="connsiteY20" fmla="*/ 811989 h 3964782"/>
                <a:gd name="connsiteX21" fmla="*/ 1540665 w 5376889"/>
                <a:gd name="connsiteY21" fmla="*/ 933451 h 3964782"/>
                <a:gd name="connsiteX22" fmla="*/ 1657345 w 5376889"/>
                <a:gd name="connsiteY22" fmla="*/ 942975 h 3964782"/>
                <a:gd name="connsiteX23" fmla="*/ 1657347 w 5376889"/>
                <a:gd name="connsiteY23" fmla="*/ 971550 h 3964782"/>
                <a:gd name="connsiteX24" fmla="*/ 2007390 w 5376889"/>
                <a:gd name="connsiteY24" fmla="*/ 988219 h 3964782"/>
                <a:gd name="connsiteX25" fmla="*/ 2166935 w 5376889"/>
                <a:gd name="connsiteY25" fmla="*/ 983457 h 3964782"/>
                <a:gd name="connsiteX26" fmla="*/ 638171 w 5376889"/>
                <a:gd name="connsiteY26" fmla="*/ 3964782 h 3964782"/>
                <a:gd name="connsiteX27" fmla="*/ 1047746 w 5376889"/>
                <a:gd name="connsiteY27" fmla="*/ 3836194 h 3964782"/>
                <a:gd name="connsiteX28" fmla="*/ 1300159 w 5376889"/>
                <a:gd name="connsiteY28" fmla="*/ 3743326 h 3964782"/>
                <a:gd name="connsiteX29" fmla="*/ 1578765 w 5376889"/>
                <a:gd name="connsiteY29" fmla="*/ 3631406 h 3964782"/>
                <a:gd name="connsiteX30" fmla="*/ 1883564 w 5376889"/>
                <a:gd name="connsiteY30" fmla="*/ 3512344 h 3964782"/>
                <a:gd name="connsiteX31" fmla="*/ 2009772 w 5376889"/>
                <a:gd name="connsiteY31" fmla="*/ 3464719 h 3964782"/>
                <a:gd name="connsiteX32" fmla="*/ 2314572 w 5376889"/>
                <a:gd name="connsiteY32" fmla="*/ 3336131 h 3964782"/>
                <a:gd name="connsiteX33" fmla="*/ 2631277 w 5376889"/>
                <a:gd name="connsiteY33" fmla="*/ 3183731 h 3964782"/>
                <a:gd name="connsiteX34" fmla="*/ 3164678 w 5376889"/>
                <a:gd name="connsiteY34" fmla="*/ 2962275 h 3964782"/>
                <a:gd name="connsiteX35" fmla="*/ 3488527 w 5376889"/>
                <a:gd name="connsiteY35" fmla="*/ 2771775 h 3964782"/>
                <a:gd name="connsiteX36" fmla="*/ 3626640 w 5376889"/>
                <a:gd name="connsiteY36" fmla="*/ 2736057 h 3964782"/>
                <a:gd name="connsiteX37" fmla="*/ 4160039 w 5376889"/>
                <a:gd name="connsiteY37" fmla="*/ 2512220 h 3964782"/>
                <a:gd name="connsiteX38" fmla="*/ 4595809 w 5376889"/>
                <a:gd name="connsiteY38" fmla="*/ 2355057 h 3964782"/>
                <a:gd name="connsiteX39" fmla="*/ 5205408 w 5376889"/>
                <a:gd name="connsiteY39" fmla="*/ 2059781 h 3964782"/>
                <a:gd name="connsiteX40" fmla="*/ 5376889 w 5376889"/>
                <a:gd name="connsiteY40" fmla="*/ 1893077 h 3964782"/>
                <a:gd name="connsiteX0" fmla="*/ 3175 w 5001420"/>
                <a:gd name="connsiteY0" fmla="*/ 0 h 3960036"/>
                <a:gd name="connsiteX1" fmla="*/ 794 w 5001420"/>
                <a:gd name="connsiteY1" fmla="*/ 57151 h 3960036"/>
                <a:gd name="connsiteX2" fmla="*/ 65087 w 5001420"/>
                <a:gd name="connsiteY2" fmla="*/ 69055 h 3960036"/>
                <a:gd name="connsiteX3" fmla="*/ 79374 w 5001420"/>
                <a:gd name="connsiteY3" fmla="*/ 90488 h 3960036"/>
                <a:gd name="connsiteX4" fmla="*/ 167482 w 5001420"/>
                <a:gd name="connsiteY4" fmla="*/ 92869 h 3960036"/>
                <a:gd name="connsiteX5" fmla="*/ 234156 w 5001420"/>
                <a:gd name="connsiteY5" fmla="*/ 183357 h 3960036"/>
                <a:gd name="connsiteX6" fmla="*/ 269875 w 5001420"/>
                <a:gd name="connsiteY6" fmla="*/ 300038 h 3960036"/>
                <a:gd name="connsiteX7" fmla="*/ 277019 w 5001420"/>
                <a:gd name="connsiteY7" fmla="*/ 402433 h 3960036"/>
                <a:gd name="connsiteX8" fmla="*/ 355600 w 5001420"/>
                <a:gd name="connsiteY8" fmla="*/ 500063 h 3960036"/>
                <a:gd name="connsiteX9" fmla="*/ 641350 w 5001420"/>
                <a:gd name="connsiteY9" fmla="*/ 514350 h 3960036"/>
                <a:gd name="connsiteX10" fmla="*/ 643733 w 5001420"/>
                <a:gd name="connsiteY10" fmla="*/ 538163 h 3960036"/>
                <a:gd name="connsiteX11" fmla="*/ 808038 w 5001420"/>
                <a:gd name="connsiteY11" fmla="*/ 547687 h 3960036"/>
                <a:gd name="connsiteX12" fmla="*/ 810418 w 5001420"/>
                <a:gd name="connsiteY12" fmla="*/ 571499 h 3960036"/>
                <a:gd name="connsiteX13" fmla="*/ 991394 w 5001420"/>
                <a:gd name="connsiteY13" fmla="*/ 583406 h 3960036"/>
                <a:gd name="connsiteX14" fmla="*/ 1017588 w 5001420"/>
                <a:gd name="connsiteY14" fmla="*/ 640557 h 3960036"/>
                <a:gd name="connsiteX15" fmla="*/ 1050925 w 5001420"/>
                <a:gd name="connsiteY15" fmla="*/ 673894 h 3960036"/>
                <a:gd name="connsiteX16" fmla="*/ 1058067 w 5001420"/>
                <a:gd name="connsiteY16" fmla="*/ 766762 h 3960036"/>
                <a:gd name="connsiteX17" fmla="*/ 1089025 w 5001420"/>
                <a:gd name="connsiteY17" fmla="*/ 771525 h 3960036"/>
                <a:gd name="connsiteX18" fmla="*/ 1086644 w 5001420"/>
                <a:gd name="connsiteY18" fmla="*/ 802482 h 3960036"/>
                <a:gd name="connsiteX19" fmla="*/ 1131888 w 5001420"/>
                <a:gd name="connsiteY19" fmla="*/ 807243 h 3960036"/>
                <a:gd name="connsiteX20" fmla="*/ 1165196 w 5001420"/>
                <a:gd name="connsiteY20" fmla="*/ 928705 h 3960036"/>
                <a:gd name="connsiteX21" fmla="*/ 1281876 w 5001420"/>
                <a:gd name="connsiteY21" fmla="*/ 938229 h 3960036"/>
                <a:gd name="connsiteX22" fmla="*/ 1281878 w 5001420"/>
                <a:gd name="connsiteY22" fmla="*/ 966804 h 3960036"/>
                <a:gd name="connsiteX23" fmla="*/ 1631921 w 5001420"/>
                <a:gd name="connsiteY23" fmla="*/ 983473 h 3960036"/>
                <a:gd name="connsiteX24" fmla="*/ 1791466 w 5001420"/>
                <a:gd name="connsiteY24" fmla="*/ 978711 h 3960036"/>
                <a:gd name="connsiteX25" fmla="*/ 262702 w 5001420"/>
                <a:gd name="connsiteY25" fmla="*/ 3960036 h 3960036"/>
                <a:gd name="connsiteX26" fmla="*/ 672277 w 5001420"/>
                <a:gd name="connsiteY26" fmla="*/ 3831448 h 3960036"/>
                <a:gd name="connsiteX27" fmla="*/ 924690 w 5001420"/>
                <a:gd name="connsiteY27" fmla="*/ 3738580 h 3960036"/>
                <a:gd name="connsiteX28" fmla="*/ 1203296 w 5001420"/>
                <a:gd name="connsiteY28" fmla="*/ 3626660 h 3960036"/>
                <a:gd name="connsiteX29" fmla="*/ 1508095 w 5001420"/>
                <a:gd name="connsiteY29" fmla="*/ 3507598 h 3960036"/>
                <a:gd name="connsiteX30" fmla="*/ 1634303 w 5001420"/>
                <a:gd name="connsiteY30" fmla="*/ 3459973 h 3960036"/>
                <a:gd name="connsiteX31" fmla="*/ 1939103 w 5001420"/>
                <a:gd name="connsiteY31" fmla="*/ 3331385 h 3960036"/>
                <a:gd name="connsiteX32" fmla="*/ 2255808 w 5001420"/>
                <a:gd name="connsiteY32" fmla="*/ 3178985 h 3960036"/>
                <a:gd name="connsiteX33" fmla="*/ 2789209 w 5001420"/>
                <a:gd name="connsiteY33" fmla="*/ 2957529 h 3960036"/>
                <a:gd name="connsiteX34" fmla="*/ 3113058 w 5001420"/>
                <a:gd name="connsiteY34" fmla="*/ 2767029 h 3960036"/>
                <a:gd name="connsiteX35" fmla="*/ 3251171 w 5001420"/>
                <a:gd name="connsiteY35" fmla="*/ 2731311 h 3960036"/>
                <a:gd name="connsiteX36" fmla="*/ 3784570 w 5001420"/>
                <a:gd name="connsiteY36" fmla="*/ 2507474 h 3960036"/>
                <a:gd name="connsiteX37" fmla="*/ 4220340 w 5001420"/>
                <a:gd name="connsiteY37" fmla="*/ 2350311 h 3960036"/>
                <a:gd name="connsiteX38" fmla="*/ 4829939 w 5001420"/>
                <a:gd name="connsiteY38" fmla="*/ 2055035 h 3960036"/>
                <a:gd name="connsiteX39" fmla="*/ 5001420 w 5001420"/>
                <a:gd name="connsiteY39" fmla="*/ 1888331 h 3960036"/>
                <a:gd name="connsiteX0" fmla="*/ 0 w 5000626"/>
                <a:gd name="connsiteY0" fmla="*/ 0 h 3902885"/>
                <a:gd name="connsiteX1" fmla="*/ 64293 w 5000626"/>
                <a:gd name="connsiteY1" fmla="*/ 11904 h 3902885"/>
                <a:gd name="connsiteX2" fmla="*/ 78580 w 5000626"/>
                <a:gd name="connsiteY2" fmla="*/ 33337 h 3902885"/>
                <a:gd name="connsiteX3" fmla="*/ 166688 w 5000626"/>
                <a:gd name="connsiteY3" fmla="*/ 35718 h 3902885"/>
                <a:gd name="connsiteX4" fmla="*/ 233362 w 5000626"/>
                <a:gd name="connsiteY4" fmla="*/ 126206 h 3902885"/>
                <a:gd name="connsiteX5" fmla="*/ 269081 w 5000626"/>
                <a:gd name="connsiteY5" fmla="*/ 242887 h 3902885"/>
                <a:gd name="connsiteX6" fmla="*/ 276225 w 5000626"/>
                <a:gd name="connsiteY6" fmla="*/ 345282 h 3902885"/>
                <a:gd name="connsiteX7" fmla="*/ 354806 w 5000626"/>
                <a:gd name="connsiteY7" fmla="*/ 442912 h 3902885"/>
                <a:gd name="connsiteX8" fmla="*/ 640556 w 5000626"/>
                <a:gd name="connsiteY8" fmla="*/ 457199 h 3902885"/>
                <a:gd name="connsiteX9" fmla="*/ 642939 w 5000626"/>
                <a:gd name="connsiteY9" fmla="*/ 481012 h 3902885"/>
                <a:gd name="connsiteX10" fmla="*/ 807244 w 5000626"/>
                <a:gd name="connsiteY10" fmla="*/ 490536 h 3902885"/>
                <a:gd name="connsiteX11" fmla="*/ 809624 w 5000626"/>
                <a:gd name="connsiteY11" fmla="*/ 514348 h 3902885"/>
                <a:gd name="connsiteX12" fmla="*/ 990600 w 5000626"/>
                <a:gd name="connsiteY12" fmla="*/ 526255 h 3902885"/>
                <a:gd name="connsiteX13" fmla="*/ 1016794 w 5000626"/>
                <a:gd name="connsiteY13" fmla="*/ 583406 h 3902885"/>
                <a:gd name="connsiteX14" fmla="*/ 1050131 w 5000626"/>
                <a:gd name="connsiteY14" fmla="*/ 616743 h 3902885"/>
                <a:gd name="connsiteX15" fmla="*/ 1057273 w 5000626"/>
                <a:gd name="connsiteY15" fmla="*/ 709611 h 3902885"/>
                <a:gd name="connsiteX16" fmla="*/ 1088231 w 5000626"/>
                <a:gd name="connsiteY16" fmla="*/ 714374 h 3902885"/>
                <a:gd name="connsiteX17" fmla="*/ 1085850 w 5000626"/>
                <a:gd name="connsiteY17" fmla="*/ 745331 h 3902885"/>
                <a:gd name="connsiteX18" fmla="*/ 1131094 w 5000626"/>
                <a:gd name="connsiteY18" fmla="*/ 750092 h 3902885"/>
                <a:gd name="connsiteX19" fmla="*/ 1164402 w 5000626"/>
                <a:gd name="connsiteY19" fmla="*/ 871554 h 3902885"/>
                <a:gd name="connsiteX20" fmla="*/ 1281082 w 5000626"/>
                <a:gd name="connsiteY20" fmla="*/ 881078 h 3902885"/>
                <a:gd name="connsiteX21" fmla="*/ 1281084 w 5000626"/>
                <a:gd name="connsiteY21" fmla="*/ 909653 h 3902885"/>
                <a:gd name="connsiteX22" fmla="*/ 1631127 w 5000626"/>
                <a:gd name="connsiteY22" fmla="*/ 926322 h 3902885"/>
                <a:gd name="connsiteX23" fmla="*/ 1790672 w 5000626"/>
                <a:gd name="connsiteY23" fmla="*/ 921560 h 3902885"/>
                <a:gd name="connsiteX24" fmla="*/ 261908 w 5000626"/>
                <a:gd name="connsiteY24" fmla="*/ 3902885 h 3902885"/>
                <a:gd name="connsiteX25" fmla="*/ 671483 w 5000626"/>
                <a:gd name="connsiteY25" fmla="*/ 3774297 h 3902885"/>
                <a:gd name="connsiteX26" fmla="*/ 923896 w 5000626"/>
                <a:gd name="connsiteY26" fmla="*/ 3681429 h 3902885"/>
                <a:gd name="connsiteX27" fmla="*/ 1202502 w 5000626"/>
                <a:gd name="connsiteY27" fmla="*/ 3569509 h 3902885"/>
                <a:gd name="connsiteX28" fmla="*/ 1507301 w 5000626"/>
                <a:gd name="connsiteY28" fmla="*/ 3450447 h 3902885"/>
                <a:gd name="connsiteX29" fmla="*/ 1633509 w 5000626"/>
                <a:gd name="connsiteY29" fmla="*/ 3402822 h 3902885"/>
                <a:gd name="connsiteX30" fmla="*/ 1938309 w 5000626"/>
                <a:gd name="connsiteY30" fmla="*/ 3274234 h 3902885"/>
                <a:gd name="connsiteX31" fmla="*/ 2255014 w 5000626"/>
                <a:gd name="connsiteY31" fmla="*/ 3121834 h 3902885"/>
                <a:gd name="connsiteX32" fmla="*/ 2788415 w 5000626"/>
                <a:gd name="connsiteY32" fmla="*/ 2900378 h 3902885"/>
                <a:gd name="connsiteX33" fmla="*/ 3112264 w 5000626"/>
                <a:gd name="connsiteY33" fmla="*/ 2709878 h 3902885"/>
                <a:gd name="connsiteX34" fmla="*/ 3250377 w 5000626"/>
                <a:gd name="connsiteY34" fmla="*/ 2674160 h 3902885"/>
                <a:gd name="connsiteX35" fmla="*/ 3783776 w 5000626"/>
                <a:gd name="connsiteY35" fmla="*/ 2450323 h 3902885"/>
                <a:gd name="connsiteX36" fmla="*/ 4219546 w 5000626"/>
                <a:gd name="connsiteY36" fmla="*/ 2293160 h 3902885"/>
                <a:gd name="connsiteX37" fmla="*/ 4829145 w 5000626"/>
                <a:gd name="connsiteY37" fmla="*/ 1997884 h 3902885"/>
                <a:gd name="connsiteX38" fmla="*/ 5000626 w 5000626"/>
                <a:gd name="connsiteY38" fmla="*/ 1831180 h 3902885"/>
                <a:gd name="connsiteX0" fmla="*/ 0 w 4936333"/>
                <a:gd name="connsiteY0" fmla="*/ 0 h 3890981"/>
                <a:gd name="connsiteX1" fmla="*/ 14287 w 4936333"/>
                <a:gd name="connsiteY1" fmla="*/ 21433 h 3890981"/>
                <a:gd name="connsiteX2" fmla="*/ 102395 w 4936333"/>
                <a:gd name="connsiteY2" fmla="*/ 23814 h 3890981"/>
                <a:gd name="connsiteX3" fmla="*/ 169069 w 4936333"/>
                <a:gd name="connsiteY3" fmla="*/ 114302 h 3890981"/>
                <a:gd name="connsiteX4" fmla="*/ 204788 w 4936333"/>
                <a:gd name="connsiteY4" fmla="*/ 230983 h 3890981"/>
                <a:gd name="connsiteX5" fmla="*/ 211932 w 4936333"/>
                <a:gd name="connsiteY5" fmla="*/ 333378 h 3890981"/>
                <a:gd name="connsiteX6" fmla="*/ 290513 w 4936333"/>
                <a:gd name="connsiteY6" fmla="*/ 431008 h 3890981"/>
                <a:gd name="connsiteX7" fmla="*/ 576263 w 4936333"/>
                <a:gd name="connsiteY7" fmla="*/ 445295 h 3890981"/>
                <a:gd name="connsiteX8" fmla="*/ 578646 w 4936333"/>
                <a:gd name="connsiteY8" fmla="*/ 469108 h 3890981"/>
                <a:gd name="connsiteX9" fmla="*/ 742951 w 4936333"/>
                <a:gd name="connsiteY9" fmla="*/ 478632 h 3890981"/>
                <a:gd name="connsiteX10" fmla="*/ 745331 w 4936333"/>
                <a:gd name="connsiteY10" fmla="*/ 502444 h 3890981"/>
                <a:gd name="connsiteX11" fmla="*/ 926307 w 4936333"/>
                <a:gd name="connsiteY11" fmla="*/ 514351 h 3890981"/>
                <a:gd name="connsiteX12" fmla="*/ 952501 w 4936333"/>
                <a:gd name="connsiteY12" fmla="*/ 571502 h 3890981"/>
                <a:gd name="connsiteX13" fmla="*/ 985838 w 4936333"/>
                <a:gd name="connsiteY13" fmla="*/ 604839 h 3890981"/>
                <a:gd name="connsiteX14" fmla="*/ 992980 w 4936333"/>
                <a:gd name="connsiteY14" fmla="*/ 697707 h 3890981"/>
                <a:gd name="connsiteX15" fmla="*/ 1023938 w 4936333"/>
                <a:gd name="connsiteY15" fmla="*/ 702470 h 3890981"/>
                <a:gd name="connsiteX16" fmla="*/ 1021557 w 4936333"/>
                <a:gd name="connsiteY16" fmla="*/ 733427 h 3890981"/>
                <a:gd name="connsiteX17" fmla="*/ 1066801 w 4936333"/>
                <a:gd name="connsiteY17" fmla="*/ 738188 h 3890981"/>
                <a:gd name="connsiteX18" fmla="*/ 1100109 w 4936333"/>
                <a:gd name="connsiteY18" fmla="*/ 859650 h 3890981"/>
                <a:gd name="connsiteX19" fmla="*/ 1216789 w 4936333"/>
                <a:gd name="connsiteY19" fmla="*/ 869174 h 3890981"/>
                <a:gd name="connsiteX20" fmla="*/ 1216791 w 4936333"/>
                <a:gd name="connsiteY20" fmla="*/ 897749 h 3890981"/>
                <a:gd name="connsiteX21" fmla="*/ 1566834 w 4936333"/>
                <a:gd name="connsiteY21" fmla="*/ 914418 h 3890981"/>
                <a:gd name="connsiteX22" fmla="*/ 1726379 w 4936333"/>
                <a:gd name="connsiteY22" fmla="*/ 909656 h 3890981"/>
                <a:gd name="connsiteX23" fmla="*/ 197615 w 4936333"/>
                <a:gd name="connsiteY23" fmla="*/ 3890981 h 3890981"/>
                <a:gd name="connsiteX24" fmla="*/ 607190 w 4936333"/>
                <a:gd name="connsiteY24" fmla="*/ 3762393 h 3890981"/>
                <a:gd name="connsiteX25" fmla="*/ 859603 w 4936333"/>
                <a:gd name="connsiteY25" fmla="*/ 3669525 h 3890981"/>
                <a:gd name="connsiteX26" fmla="*/ 1138209 w 4936333"/>
                <a:gd name="connsiteY26" fmla="*/ 3557605 h 3890981"/>
                <a:gd name="connsiteX27" fmla="*/ 1443008 w 4936333"/>
                <a:gd name="connsiteY27" fmla="*/ 3438543 h 3890981"/>
                <a:gd name="connsiteX28" fmla="*/ 1569216 w 4936333"/>
                <a:gd name="connsiteY28" fmla="*/ 3390918 h 3890981"/>
                <a:gd name="connsiteX29" fmla="*/ 1874016 w 4936333"/>
                <a:gd name="connsiteY29" fmla="*/ 3262330 h 3890981"/>
                <a:gd name="connsiteX30" fmla="*/ 2190721 w 4936333"/>
                <a:gd name="connsiteY30" fmla="*/ 3109930 h 3890981"/>
                <a:gd name="connsiteX31" fmla="*/ 2724122 w 4936333"/>
                <a:gd name="connsiteY31" fmla="*/ 2888474 h 3890981"/>
                <a:gd name="connsiteX32" fmla="*/ 3047971 w 4936333"/>
                <a:gd name="connsiteY32" fmla="*/ 2697974 h 3890981"/>
                <a:gd name="connsiteX33" fmla="*/ 3186084 w 4936333"/>
                <a:gd name="connsiteY33" fmla="*/ 2662256 h 3890981"/>
                <a:gd name="connsiteX34" fmla="*/ 3719483 w 4936333"/>
                <a:gd name="connsiteY34" fmla="*/ 2438419 h 3890981"/>
                <a:gd name="connsiteX35" fmla="*/ 4155253 w 4936333"/>
                <a:gd name="connsiteY35" fmla="*/ 2281256 h 3890981"/>
                <a:gd name="connsiteX36" fmla="*/ 4764852 w 4936333"/>
                <a:gd name="connsiteY36" fmla="*/ 1985980 h 3890981"/>
                <a:gd name="connsiteX37" fmla="*/ 4936333 w 4936333"/>
                <a:gd name="connsiteY37" fmla="*/ 1819276 h 3890981"/>
                <a:gd name="connsiteX0" fmla="*/ 0 w 4936333"/>
                <a:gd name="connsiteY0" fmla="*/ 0 h 3890981"/>
                <a:gd name="connsiteX1" fmla="*/ 102395 w 4936333"/>
                <a:gd name="connsiteY1" fmla="*/ 23814 h 3890981"/>
                <a:gd name="connsiteX2" fmla="*/ 169069 w 4936333"/>
                <a:gd name="connsiteY2" fmla="*/ 114302 h 3890981"/>
                <a:gd name="connsiteX3" fmla="*/ 204788 w 4936333"/>
                <a:gd name="connsiteY3" fmla="*/ 230983 h 3890981"/>
                <a:gd name="connsiteX4" fmla="*/ 211932 w 4936333"/>
                <a:gd name="connsiteY4" fmla="*/ 333378 h 3890981"/>
                <a:gd name="connsiteX5" fmla="*/ 290513 w 4936333"/>
                <a:gd name="connsiteY5" fmla="*/ 431008 h 3890981"/>
                <a:gd name="connsiteX6" fmla="*/ 576263 w 4936333"/>
                <a:gd name="connsiteY6" fmla="*/ 445295 h 3890981"/>
                <a:gd name="connsiteX7" fmla="*/ 578646 w 4936333"/>
                <a:gd name="connsiteY7" fmla="*/ 469108 h 3890981"/>
                <a:gd name="connsiteX8" fmla="*/ 742951 w 4936333"/>
                <a:gd name="connsiteY8" fmla="*/ 478632 h 3890981"/>
                <a:gd name="connsiteX9" fmla="*/ 745331 w 4936333"/>
                <a:gd name="connsiteY9" fmla="*/ 502444 h 3890981"/>
                <a:gd name="connsiteX10" fmla="*/ 926307 w 4936333"/>
                <a:gd name="connsiteY10" fmla="*/ 514351 h 3890981"/>
                <a:gd name="connsiteX11" fmla="*/ 952501 w 4936333"/>
                <a:gd name="connsiteY11" fmla="*/ 571502 h 3890981"/>
                <a:gd name="connsiteX12" fmla="*/ 985838 w 4936333"/>
                <a:gd name="connsiteY12" fmla="*/ 604839 h 3890981"/>
                <a:gd name="connsiteX13" fmla="*/ 992980 w 4936333"/>
                <a:gd name="connsiteY13" fmla="*/ 697707 h 3890981"/>
                <a:gd name="connsiteX14" fmla="*/ 1023938 w 4936333"/>
                <a:gd name="connsiteY14" fmla="*/ 702470 h 3890981"/>
                <a:gd name="connsiteX15" fmla="*/ 1021557 w 4936333"/>
                <a:gd name="connsiteY15" fmla="*/ 733427 h 3890981"/>
                <a:gd name="connsiteX16" fmla="*/ 1066801 w 4936333"/>
                <a:gd name="connsiteY16" fmla="*/ 738188 h 3890981"/>
                <a:gd name="connsiteX17" fmla="*/ 1100109 w 4936333"/>
                <a:gd name="connsiteY17" fmla="*/ 859650 h 3890981"/>
                <a:gd name="connsiteX18" fmla="*/ 1216789 w 4936333"/>
                <a:gd name="connsiteY18" fmla="*/ 869174 h 3890981"/>
                <a:gd name="connsiteX19" fmla="*/ 1216791 w 4936333"/>
                <a:gd name="connsiteY19" fmla="*/ 897749 h 3890981"/>
                <a:gd name="connsiteX20" fmla="*/ 1566834 w 4936333"/>
                <a:gd name="connsiteY20" fmla="*/ 914418 h 3890981"/>
                <a:gd name="connsiteX21" fmla="*/ 1726379 w 4936333"/>
                <a:gd name="connsiteY21" fmla="*/ 909656 h 3890981"/>
                <a:gd name="connsiteX22" fmla="*/ 197615 w 4936333"/>
                <a:gd name="connsiteY22" fmla="*/ 3890981 h 3890981"/>
                <a:gd name="connsiteX23" fmla="*/ 607190 w 4936333"/>
                <a:gd name="connsiteY23" fmla="*/ 3762393 h 3890981"/>
                <a:gd name="connsiteX24" fmla="*/ 859603 w 4936333"/>
                <a:gd name="connsiteY24" fmla="*/ 3669525 h 3890981"/>
                <a:gd name="connsiteX25" fmla="*/ 1138209 w 4936333"/>
                <a:gd name="connsiteY25" fmla="*/ 3557605 h 3890981"/>
                <a:gd name="connsiteX26" fmla="*/ 1443008 w 4936333"/>
                <a:gd name="connsiteY26" fmla="*/ 3438543 h 3890981"/>
                <a:gd name="connsiteX27" fmla="*/ 1569216 w 4936333"/>
                <a:gd name="connsiteY27" fmla="*/ 3390918 h 3890981"/>
                <a:gd name="connsiteX28" fmla="*/ 1874016 w 4936333"/>
                <a:gd name="connsiteY28" fmla="*/ 3262330 h 3890981"/>
                <a:gd name="connsiteX29" fmla="*/ 2190721 w 4936333"/>
                <a:gd name="connsiteY29" fmla="*/ 3109930 h 3890981"/>
                <a:gd name="connsiteX30" fmla="*/ 2724122 w 4936333"/>
                <a:gd name="connsiteY30" fmla="*/ 2888474 h 3890981"/>
                <a:gd name="connsiteX31" fmla="*/ 3047971 w 4936333"/>
                <a:gd name="connsiteY31" fmla="*/ 2697974 h 3890981"/>
                <a:gd name="connsiteX32" fmla="*/ 3186084 w 4936333"/>
                <a:gd name="connsiteY32" fmla="*/ 2662256 h 3890981"/>
                <a:gd name="connsiteX33" fmla="*/ 3719483 w 4936333"/>
                <a:gd name="connsiteY33" fmla="*/ 2438419 h 3890981"/>
                <a:gd name="connsiteX34" fmla="*/ 4155253 w 4936333"/>
                <a:gd name="connsiteY34" fmla="*/ 2281256 h 3890981"/>
                <a:gd name="connsiteX35" fmla="*/ 4764852 w 4936333"/>
                <a:gd name="connsiteY35" fmla="*/ 1985980 h 3890981"/>
                <a:gd name="connsiteX36" fmla="*/ 4936333 w 4936333"/>
                <a:gd name="connsiteY36" fmla="*/ 1819276 h 3890981"/>
                <a:gd name="connsiteX0" fmla="*/ 0 w 4833938"/>
                <a:gd name="connsiteY0" fmla="*/ 0 h 3867167"/>
                <a:gd name="connsiteX1" fmla="*/ 66674 w 4833938"/>
                <a:gd name="connsiteY1" fmla="*/ 90488 h 3867167"/>
                <a:gd name="connsiteX2" fmla="*/ 102393 w 4833938"/>
                <a:gd name="connsiteY2" fmla="*/ 207169 h 3867167"/>
                <a:gd name="connsiteX3" fmla="*/ 109537 w 4833938"/>
                <a:gd name="connsiteY3" fmla="*/ 309564 h 3867167"/>
                <a:gd name="connsiteX4" fmla="*/ 188118 w 4833938"/>
                <a:gd name="connsiteY4" fmla="*/ 407194 h 3867167"/>
                <a:gd name="connsiteX5" fmla="*/ 473868 w 4833938"/>
                <a:gd name="connsiteY5" fmla="*/ 421481 h 3867167"/>
                <a:gd name="connsiteX6" fmla="*/ 476251 w 4833938"/>
                <a:gd name="connsiteY6" fmla="*/ 445294 h 3867167"/>
                <a:gd name="connsiteX7" fmla="*/ 640556 w 4833938"/>
                <a:gd name="connsiteY7" fmla="*/ 454818 h 3867167"/>
                <a:gd name="connsiteX8" fmla="*/ 642936 w 4833938"/>
                <a:gd name="connsiteY8" fmla="*/ 478630 h 3867167"/>
                <a:gd name="connsiteX9" fmla="*/ 823912 w 4833938"/>
                <a:gd name="connsiteY9" fmla="*/ 490537 h 3867167"/>
                <a:gd name="connsiteX10" fmla="*/ 850106 w 4833938"/>
                <a:gd name="connsiteY10" fmla="*/ 547688 h 3867167"/>
                <a:gd name="connsiteX11" fmla="*/ 883443 w 4833938"/>
                <a:gd name="connsiteY11" fmla="*/ 581025 h 3867167"/>
                <a:gd name="connsiteX12" fmla="*/ 890585 w 4833938"/>
                <a:gd name="connsiteY12" fmla="*/ 673893 h 3867167"/>
                <a:gd name="connsiteX13" fmla="*/ 921543 w 4833938"/>
                <a:gd name="connsiteY13" fmla="*/ 678656 h 3867167"/>
                <a:gd name="connsiteX14" fmla="*/ 919162 w 4833938"/>
                <a:gd name="connsiteY14" fmla="*/ 709613 h 3867167"/>
                <a:gd name="connsiteX15" fmla="*/ 964406 w 4833938"/>
                <a:gd name="connsiteY15" fmla="*/ 714374 h 3867167"/>
                <a:gd name="connsiteX16" fmla="*/ 997714 w 4833938"/>
                <a:gd name="connsiteY16" fmla="*/ 835836 h 3867167"/>
                <a:gd name="connsiteX17" fmla="*/ 1114394 w 4833938"/>
                <a:gd name="connsiteY17" fmla="*/ 845360 h 3867167"/>
                <a:gd name="connsiteX18" fmla="*/ 1114396 w 4833938"/>
                <a:gd name="connsiteY18" fmla="*/ 873935 h 3867167"/>
                <a:gd name="connsiteX19" fmla="*/ 1464439 w 4833938"/>
                <a:gd name="connsiteY19" fmla="*/ 890604 h 3867167"/>
                <a:gd name="connsiteX20" fmla="*/ 1623984 w 4833938"/>
                <a:gd name="connsiteY20" fmla="*/ 885842 h 3867167"/>
                <a:gd name="connsiteX21" fmla="*/ 95220 w 4833938"/>
                <a:gd name="connsiteY21" fmla="*/ 3867167 h 3867167"/>
                <a:gd name="connsiteX22" fmla="*/ 504795 w 4833938"/>
                <a:gd name="connsiteY22" fmla="*/ 3738579 h 3867167"/>
                <a:gd name="connsiteX23" fmla="*/ 757208 w 4833938"/>
                <a:gd name="connsiteY23" fmla="*/ 3645711 h 3867167"/>
                <a:gd name="connsiteX24" fmla="*/ 1035814 w 4833938"/>
                <a:gd name="connsiteY24" fmla="*/ 3533791 h 3867167"/>
                <a:gd name="connsiteX25" fmla="*/ 1340613 w 4833938"/>
                <a:gd name="connsiteY25" fmla="*/ 3414729 h 3867167"/>
                <a:gd name="connsiteX26" fmla="*/ 1466821 w 4833938"/>
                <a:gd name="connsiteY26" fmla="*/ 3367104 h 3867167"/>
                <a:gd name="connsiteX27" fmla="*/ 1771621 w 4833938"/>
                <a:gd name="connsiteY27" fmla="*/ 3238516 h 3867167"/>
                <a:gd name="connsiteX28" fmla="*/ 2088326 w 4833938"/>
                <a:gd name="connsiteY28" fmla="*/ 3086116 h 3867167"/>
                <a:gd name="connsiteX29" fmla="*/ 2621727 w 4833938"/>
                <a:gd name="connsiteY29" fmla="*/ 2864660 h 3867167"/>
                <a:gd name="connsiteX30" fmla="*/ 2945576 w 4833938"/>
                <a:gd name="connsiteY30" fmla="*/ 2674160 h 3867167"/>
                <a:gd name="connsiteX31" fmla="*/ 3083689 w 4833938"/>
                <a:gd name="connsiteY31" fmla="*/ 2638442 h 3867167"/>
                <a:gd name="connsiteX32" fmla="*/ 3617088 w 4833938"/>
                <a:gd name="connsiteY32" fmla="*/ 2414605 h 3867167"/>
                <a:gd name="connsiteX33" fmla="*/ 4052858 w 4833938"/>
                <a:gd name="connsiteY33" fmla="*/ 2257442 h 3867167"/>
                <a:gd name="connsiteX34" fmla="*/ 4662457 w 4833938"/>
                <a:gd name="connsiteY34" fmla="*/ 1962166 h 3867167"/>
                <a:gd name="connsiteX35" fmla="*/ 4833938 w 4833938"/>
                <a:gd name="connsiteY35" fmla="*/ 1795462 h 3867167"/>
                <a:gd name="connsiteX0" fmla="*/ 0 w 4833938"/>
                <a:gd name="connsiteY0" fmla="*/ 0 h 3867167"/>
                <a:gd name="connsiteX1" fmla="*/ 66674 w 4833938"/>
                <a:gd name="connsiteY1" fmla="*/ 90488 h 3867167"/>
                <a:gd name="connsiteX2" fmla="*/ 102393 w 4833938"/>
                <a:gd name="connsiteY2" fmla="*/ 207169 h 3867167"/>
                <a:gd name="connsiteX3" fmla="*/ 109537 w 4833938"/>
                <a:gd name="connsiteY3" fmla="*/ 309564 h 3867167"/>
                <a:gd name="connsiteX4" fmla="*/ 188118 w 4833938"/>
                <a:gd name="connsiteY4" fmla="*/ 407194 h 3867167"/>
                <a:gd name="connsiteX5" fmla="*/ 473868 w 4833938"/>
                <a:gd name="connsiteY5" fmla="*/ 421481 h 3867167"/>
                <a:gd name="connsiteX6" fmla="*/ 466693 w 4833938"/>
                <a:gd name="connsiteY6" fmla="*/ 409590 h 3867167"/>
                <a:gd name="connsiteX7" fmla="*/ 476251 w 4833938"/>
                <a:gd name="connsiteY7" fmla="*/ 445294 h 3867167"/>
                <a:gd name="connsiteX8" fmla="*/ 640556 w 4833938"/>
                <a:gd name="connsiteY8" fmla="*/ 454818 h 3867167"/>
                <a:gd name="connsiteX9" fmla="*/ 642936 w 4833938"/>
                <a:gd name="connsiteY9" fmla="*/ 478630 h 3867167"/>
                <a:gd name="connsiteX10" fmla="*/ 823912 w 4833938"/>
                <a:gd name="connsiteY10" fmla="*/ 490537 h 3867167"/>
                <a:gd name="connsiteX11" fmla="*/ 850106 w 4833938"/>
                <a:gd name="connsiteY11" fmla="*/ 547688 h 3867167"/>
                <a:gd name="connsiteX12" fmla="*/ 883443 w 4833938"/>
                <a:gd name="connsiteY12" fmla="*/ 581025 h 3867167"/>
                <a:gd name="connsiteX13" fmla="*/ 890585 w 4833938"/>
                <a:gd name="connsiteY13" fmla="*/ 673893 h 3867167"/>
                <a:gd name="connsiteX14" fmla="*/ 921543 w 4833938"/>
                <a:gd name="connsiteY14" fmla="*/ 678656 h 3867167"/>
                <a:gd name="connsiteX15" fmla="*/ 919162 w 4833938"/>
                <a:gd name="connsiteY15" fmla="*/ 709613 h 3867167"/>
                <a:gd name="connsiteX16" fmla="*/ 964406 w 4833938"/>
                <a:gd name="connsiteY16" fmla="*/ 714374 h 3867167"/>
                <a:gd name="connsiteX17" fmla="*/ 997714 w 4833938"/>
                <a:gd name="connsiteY17" fmla="*/ 835836 h 3867167"/>
                <a:gd name="connsiteX18" fmla="*/ 1114394 w 4833938"/>
                <a:gd name="connsiteY18" fmla="*/ 845360 h 3867167"/>
                <a:gd name="connsiteX19" fmla="*/ 1114396 w 4833938"/>
                <a:gd name="connsiteY19" fmla="*/ 873935 h 3867167"/>
                <a:gd name="connsiteX20" fmla="*/ 1464439 w 4833938"/>
                <a:gd name="connsiteY20" fmla="*/ 890604 h 3867167"/>
                <a:gd name="connsiteX21" fmla="*/ 1623984 w 4833938"/>
                <a:gd name="connsiteY21" fmla="*/ 885842 h 3867167"/>
                <a:gd name="connsiteX22" fmla="*/ 95220 w 4833938"/>
                <a:gd name="connsiteY22" fmla="*/ 3867167 h 3867167"/>
                <a:gd name="connsiteX23" fmla="*/ 504795 w 4833938"/>
                <a:gd name="connsiteY23" fmla="*/ 3738579 h 3867167"/>
                <a:gd name="connsiteX24" fmla="*/ 757208 w 4833938"/>
                <a:gd name="connsiteY24" fmla="*/ 3645711 h 3867167"/>
                <a:gd name="connsiteX25" fmla="*/ 1035814 w 4833938"/>
                <a:gd name="connsiteY25" fmla="*/ 3533791 h 3867167"/>
                <a:gd name="connsiteX26" fmla="*/ 1340613 w 4833938"/>
                <a:gd name="connsiteY26" fmla="*/ 3414729 h 3867167"/>
                <a:gd name="connsiteX27" fmla="*/ 1466821 w 4833938"/>
                <a:gd name="connsiteY27" fmla="*/ 3367104 h 3867167"/>
                <a:gd name="connsiteX28" fmla="*/ 1771621 w 4833938"/>
                <a:gd name="connsiteY28" fmla="*/ 3238516 h 3867167"/>
                <a:gd name="connsiteX29" fmla="*/ 2088326 w 4833938"/>
                <a:gd name="connsiteY29" fmla="*/ 3086116 h 3867167"/>
                <a:gd name="connsiteX30" fmla="*/ 2621727 w 4833938"/>
                <a:gd name="connsiteY30" fmla="*/ 2864660 h 3867167"/>
                <a:gd name="connsiteX31" fmla="*/ 2945576 w 4833938"/>
                <a:gd name="connsiteY31" fmla="*/ 2674160 h 3867167"/>
                <a:gd name="connsiteX32" fmla="*/ 3083689 w 4833938"/>
                <a:gd name="connsiteY32" fmla="*/ 2638442 h 3867167"/>
                <a:gd name="connsiteX33" fmla="*/ 3617088 w 4833938"/>
                <a:gd name="connsiteY33" fmla="*/ 2414605 h 3867167"/>
                <a:gd name="connsiteX34" fmla="*/ 4052858 w 4833938"/>
                <a:gd name="connsiteY34" fmla="*/ 2257442 h 3867167"/>
                <a:gd name="connsiteX35" fmla="*/ 4662457 w 4833938"/>
                <a:gd name="connsiteY35" fmla="*/ 1962166 h 3867167"/>
                <a:gd name="connsiteX36" fmla="*/ 4833938 w 4833938"/>
                <a:gd name="connsiteY36" fmla="*/ 1795462 h 3867167"/>
                <a:gd name="connsiteX0" fmla="*/ 0 w 4833938"/>
                <a:gd name="connsiteY0" fmla="*/ 0 h 3867167"/>
                <a:gd name="connsiteX1" fmla="*/ 66674 w 4833938"/>
                <a:gd name="connsiteY1" fmla="*/ 90488 h 3867167"/>
                <a:gd name="connsiteX2" fmla="*/ 102393 w 4833938"/>
                <a:gd name="connsiteY2" fmla="*/ 207169 h 3867167"/>
                <a:gd name="connsiteX3" fmla="*/ 109537 w 4833938"/>
                <a:gd name="connsiteY3" fmla="*/ 309564 h 3867167"/>
                <a:gd name="connsiteX4" fmla="*/ 188118 w 4833938"/>
                <a:gd name="connsiteY4" fmla="*/ 407194 h 3867167"/>
                <a:gd name="connsiteX5" fmla="*/ 473868 w 4833938"/>
                <a:gd name="connsiteY5" fmla="*/ 421481 h 3867167"/>
                <a:gd name="connsiteX6" fmla="*/ 466693 w 4833938"/>
                <a:gd name="connsiteY6" fmla="*/ 409590 h 3867167"/>
                <a:gd name="connsiteX7" fmla="*/ 640556 w 4833938"/>
                <a:gd name="connsiteY7" fmla="*/ 454818 h 3867167"/>
                <a:gd name="connsiteX8" fmla="*/ 642936 w 4833938"/>
                <a:gd name="connsiteY8" fmla="*/ 478630 h 3867167"/>
                <a:gd name="connsiteX9" fmla="*/ 823912 w 4833938"/>
                <a:gd name="connsiteY9" fmla="*/ 490537 h 3867167"/>
                <a:gd name="connsiteX10" fmla="*/ 850106 w 4833938"/>
                <a:gd name="connsiteY10" fmla="*/ 547688 h 3867167"/>
                <a:gd name="connsiteX11" fmla="*/ 883443 w 4833938"/>
                <a:gd name="connsiteY11" fmla="*/ 581025 h 3867167"/>
                <a:gd name="connsiteX12" fmla="*/ 890585 w 4833938"/>
                <a:gd name="connsiteY12" fmla="*/ 673893 h 3867167"/>
                <a:gd name="connsiteX13" fmla="*/ 921543 w 4833938"/>
                <a:gd name="connsiteY13" fmla="*/ 678656 h 3867167"/>
                <a:gd name="connsiteX14" fmla="*/ 919162 w 4833938"/>
                <a:gd name="connsiteY14" fmla="*/ 709613 h 3867167"/>
                <a:gd name="connsiteX15" fmla="*/ 964406 w 4833938"/>
                <a:gd name="connsiteY15" fmla="*/ 714374 h 3867167"/>
                <a:gd name="connsiteX16" fmla="*/ 997714 w 4833938"/>
                <a:gd name="connsiteY16" fmla="*/ 835836 h 3867167"/>
                <a:gd name="connsiteX17" fmla="*/ 1114394 w 4833938"/>
                <a:gd name="connsiteY17" fmla="*/ 845360 h 3867167"/>
                <a:gd name="connsiteX18" fmla="*/ 1114396 w 4833938"/>
                <a:gd name="connsiteY18" fmla="*/ 873935 h 3867167"/>
                <a:gd name="connsiteX19" fmla="*/ 1464439 w 4833938"/>
                <a:gd name="connsiteY19" fmla="*/ 890604 h 3867167"/>
                <a:gd name="connsiteX20" fmla="*/ 1623984 w 4833938"/>
                <a:gd name="connsiteY20" fmla="*/ 885842 h 3867167"/>
                <a:gd name="connsiteX21" fmla="*/ 95220 w 4833938"/>
                <a:gd name="connsiteY21" fmla="*/ 3867167 h 3867167"/>
                <a:gd name="connsiteX22" fmla="*/ 504795 w 4833938"/>
                <a:gd name="connsiteY22" fmla="*/ 3738579 h 3867167"/>
                <a:gd name="connsiteX23" fmla="*/ 757208 w 4833938"/>
                <a:gd name="connsiteY23" fmla="*/ 3645711 h 3867167"/>
                <a:gd name="connsiteX24" fmla="*/ 1035814 w 4833938"/>
                <a:gd name="connsiteY24" fmla="*/ 3533791 h 3867167"/>
                <a:gd name="connsiteX25" fmla="*/ 1340613 w 4833938"/>
                <a:gd name="connsiteY25" fmla="*/ 3414729 h 3867167"/>
                <a:gd name="connsiteX26" fmla="*/ 1466821 w 4833938"/>
                <a:gd name="connsiteY26" fmla="*/ 3367104 h 3867167"/>
                <a:gd name="connsiteX27" fmla="*/ 1771621 w 4833938"/>
                <a:gd name="connsiteY27" fmla="*/ 3238516 h 3867167"/>
                <a:gd name="connsiteX28" fmla="*/ 2088326 w 4833938"/>
                <a:gd name="connsiteY28" fmla="*/ 3086116 h 3867167"/>
                <a:gd name="connsiteX29" fmla="*/ 2621727 w 4833938"/>
                <a:gd name="connsiteY29" fmla="*/ 2864660 h 3867167"/>
                <a:gd name="connsiteX30" fmla="*/ 2945576 w 4833938"/>
                <a:gd name="connsiteY30" fmla="*/ 2674160 h 3867167"/>
                <a:gd name="connsiteX31" fmla="*/ 3083689 w 4833938"/>
                <a:gd name="connsiteY31" fmla="*/ 2638442 h 3867167"/>
                <a:gd name="connsiteX32" fmla="*/ 3617088 w 4833938"/>
                <a:gd name="connsiteY32" fmla="*/ 2414605 h 3867167"/>
                <a:gd name="connsiteX33" fmla="*/ 4052858 w 4833938"/>
                <a:gd name="connsiteY33" fmla="*/ 2257442 h 3867167"/>
                <a:gd name="connsiteX34" fmla="*/ 4662457 w 4833938"/>
                <a:gd name="connsiteY34" fmla="*/ 1962166 h 3867167"/>
                <a:gd name="connsiteX35" fmla="*/ 4833938 w 4833938"/>
                <a:gd name="connsiteY35" fmla="*/ 1795462 h 3867167"/>
                <a:gd name="connsiteX0" fmla="*/ 0 w 4833938"/>
                <a:gd name="connsiteY0" fmla="*/ 0 h 3867167"/>
                <a:gd name="connsiteX1" fmla="*/ 66674 w 4833938"/>
                <a:gd name="connsiteY1" fmla="*/ 90488 h 3867167"/>
                <a:gd name="connsiteX2" fmla="*/ 102393 w 4833938"/>
                <a:gd name="connsiteY2" fmla="*/ 207169 h 3867167"/>
                <a:gd name="connsiteX3" fmla="*/ 109537 w 4833938"/>
                <a:gd name="connsiteY3" fmla="*/ 309564 h 3867167"/>
                <a:gd name="connsiteX4" fmla="*/ 188118 w 4833938"/>
                <a:gd name="connsiteY4" fmla="*/ 407194 h 3867167"/>
                <a:gd name="connsiteX5" fmla="*/ 466693 w 4833938"/>
                <a:gd name="connsiteY5" fmla="*/ 409590 h 3867167"/>
                <a:gd name="connsiteX6" fmla="*/ 640556 w 4833938"/>
                <a:gd name="connsiteY6" fmla="*/ 454818 h 3867167"/>
                <a:gd name="connsiteX7" fmla="*/ 642936 w 4833938"/>
                <a:gd name="connsiteY7" fmla="*/ 478630 h 3867167"/>
                <a:gd name="connsiteX8" fmla="*/ 823912 w 4833938"/>
                <a:gd name="connsiteY8" fmla="*/ 490537 h 3867167"/>
                <a:gd name="connsiteX9" fmla="*/ 850106 w 4833938"/>
                <a:gd name="connsiteY9" fmla="*/ 547688 h 3867167"/>
                <a:gd name="connsiteX10" fmla="*/ 883443 w 4833938"/>
                <a:gd name="connsiteY10" fmla="*/ 581025 h 3867167"/>
                <a:gd name="connsiteX11" fmla="*/ 890585 w 4833938"/>
                <a:gd name="connsiteY11" fmla="*/ 673893 h 3867167"/>
                <a:gd name="connsiteX12" fmla="*/ 921543 w 4833938"/>
                <a:gd name="connsiteY12" fmla="*/ 678656 h 3867167"/>
                <a:gd name="connsiteX13" fmla="*/ 919162 w 4833938"/>
                <a:gd name="connsiteY13" fmla="*/ 709613 h 3867167"/>
                <a:gd name="connsiteX14" fmla="*/ 964406 w 4833938"/>
                <a:gd name="connsiteY14" fmla="*/ 714374 h 3867167"/>
                <a:gd name="connsiteX15" fmla="*/ 997714 w 4833938"/>
                <a:gd name="connsiteY15" fmla="*/ 835836 h 3867167"/>
                <a:gd name="connsiteX16" fmla="*/ 1114394 w 4833938"/>
                <a:gd name="connsiteY16" fmla="*/ 845360 h 3867167"/>
                <a:gd name="connsiteX17" fmla="*/ 1114396 w 4833938"/>
                <a:gd name="connsiteY17" fmla="*/ 873935 h 3867167"/>
                <a:gd name="connsiteX18" fmla="*/ 1464439 w 4833938"/>
                <a:gd name="connsiteY18" fmla="*/ 890604 h 3867167"/>
                <a:gd name="connsiteX19" fmla="*/ 1623984 w 4833938"/>
                <a:gd name="connsiteY19" fmla="*/ 885842 h 3867167"/>
                <a:gd name="connsiteX20" fmla="*/ 95220 w 4833938"/>
                <a:gd name="connsiteY20" fmla="*/ 3867167 h 3867167"/>
                <a:gd name="connsiteX21" fmla="*/ 504795 w 4833938"/>
                <a:gd name="connsiteY21" fmla="*/ 3738579 h 3867167"/>
                <a:gd name="connsiteX22" fmla="*/ 757208 w 4833938"/>
                <a:gd name="connsiteY22" fmla="*/ 3645711 h 3867167"/>
                <a:gd name="connsiteX23" fmla="*/ 1035814 w 4833938"/>
                <a:gd name="connsiteY23" fmla="*/ 3533791 h 3867167"/>
                <a:gd name="connsiteX24" fmla="*/ 1340613 w 4833938"/>
                <a:gd name="connsiteY24" fmla="*/ 3414729 h 3867167"/>
                <a:gd name="connsiteX25" fmla="*/ 1466821 w 4833938"/>
                <a:gd name="connsiteY25" fmla="*/ 3367104 h 3867167"/>
                <a:gd name="connsiteX26" fmla="*/ 1771621 w 4833938"/>
                <a:gd name="connsiteY26" fmla="*/ 3238516 h 3867167"/>
                <a:gd name="connsiteX27" fmla="*/ 2088326 w 4833938"/>
                <a:gd name="connsiteY27" fmla="*/ 3086116 h 3867167"/>
                <a:gd name="connsiteX28" fmla="*/ 2621727 w 4833938"/>
                <a:gd name="connsiteY28" fmla="*/ 2864660 h 3867167"/>
                <a:gd name="connsiteX29" fmla="*/ 2945576 w 4833938"/>
                <a:gd name="connsiteY29" fmla="*/ 2674160 h 3867167"/>
                <a:gd name="connsiteX30" fmla="*/ 3083689 w 4833938"/>
                <a:gd name="connsiteY30" fmla="*/ 2638442 h 3867167"/>
                <a:gd name="connsiteX31" fmla="*/ 3617088 w 4833938"/>
                <a:gd name="connsiteY31" fmla="*/ 2414605 h 3867167"/>
                <a:gd name="connsiteX32" fmla="*/ 4052858 w 4833938"/>
                <a:gd name="connsiteY32" fmla="*/ 2257442 h 3867167"/>
                <a:gd name="connsiteX33" fmla="*/ 4662457 w 4833938"/>
                <a:gd name="connsiteY33" fmla="*/ 1962166 h 3867167"/>
                <a:gd name="connsiteX34" fmla="*/ 4833938 w 4833938"/>
                <a:gd name="connsiteY34" fmla="*/ 1795462 h 3867167"/>
                <a:gd name="connsiteX0" fmla="*/ 0 w 4833938"/>
                <a:gd name="connsiteY0" fmla="*/ 0 h 3867167"/>
                <a:gd name="connsiteX1" fmla="*/ 66674 w 4833938"/>
                <a:gd name="connsiteY1" fmla="*/ 90488 h 3867167"/>
                <a:gd name="connsiteX2" fmla="*/ 102393 w 4833938"/>
                <a:gd name="connsiteY2" fmla="*/ 207169 h 3867167"/>
                <a:gd name="connsiteX3" fmla="*/ 109537 w 4833938"/>
                <a:gd name="connsiteY3" fmla="*/ 309564 h 3867167"/>
                <a:gd name="connsiteX4" fmla="*/ 188118 w 4833938"/>
                <a:gd name="connsiteY4" fmla="*/ 407194 h 3867167"/>
                <a:gd name="connsiteX5" fmla="*/ 640556 w 4833938"/>
                <a:gd name="connsiteY5" fmla="*/ 454818 h 3867167"/>
                <a:gd name="connsiteX6" fmla="*/ 642936 w 4833938"/>
                <a:gd name="connsiteY6" fmla="*/ 478630 h 3867167"/>
                <a:gd name="connsiteX7" fmla="*/ 823912 w 4833938"/>
                <a:gd name="connsiteY7" fmla="*/ 490537 h 3867167"/>
                <a:gd name="connsiteX8" fmla="*/ 850106 w 4833938"/>
                <a:gd name="connsiteY8" fmla="*/ 547688 h 3867167"/>
                <a:gd name="connsiteX9" fmla="*/ 883443 w 4833938"/>
                <a:gd name="connsiteY9" fmla="*/ 581025 h 3867167"/>
                <a:gd name="connsiteX10" fmla="*/ 890585 w 4833938"/>
                <a:gd name="connsiteY10" fmla="*/ 673893 h 3867167"/>
                <a:gd name="connsiteX11" fmla="*/ 921543 w 4833938"/>
                <a:gd name="connsiteY11" fmla="*/ 678656 h 3867167"/>
                <a:gd name="connsiteX12" fmla="*/ 919162 w 4833938"/>
                <a:gd name="connsiteY12" fmla="*/ 709613 h 3867167"/>
                <a:gd name="connsiteX13" fmla="*/ 964406 w 4833938"/>
                <a:gd name="connsiteY13" fmla="*/ 714374 h 3867167"/>
                <a:gd name="connsiteX14" fmla="*/ 997714 w 4833938"/>
                <a:gd name="connsiteY14" fmla="*/ 835836 h 3867167"/>
                <a:gd name="connsiteX15" fmla="*/ 1114394 w 4833938"/>
                <a:gd name="connsiteY15" fmla="*/ 845360 h 3867167"/>
                <a:gd name="connsiteX16" fmla="*/ 1114396 w 4833938"/>
                <a:gd name="connsiteY16" fmla="*/ 873935 h 3867167"/>
                <a:gd name="connsiteX17" fmla="*/ 1464439 w 4833938"/>
                <a:gd name="connsiteY17" fmla="*/ 890604 h 3867167"/>
                <a:gd name="connsiteX18" fmla="*/ 1623984 w 4833938"/>
                <a:gd name="connsiteY18" fmla="*/ 885842 h 3867167"/>
                <a:gd name="connsiteX19" fmla="*/ 95220 w 4833938"/>
                <a:gd name="connsiteY19" fmla="*/ 3867167 h 3867167"/>
                <a:gd name="connsiteX20" fmla="*/ 504795 w 4833938"/>
                <a:gd name="connsiteY20" fmla="*/ 3738579 h 3867167"/>
                <a:gd name="connsiteX21" fmla="*/ 757208 w 4833938"/>
                <a:gd name="connsiteY21" fmla="*/ 3645711 h 3867167"/>
                <a:gd name="connsiteX22" fmla="*/ 1035814 w 4833938"/>
                <a:gd name="connsiteY22" fmla="*/ 3533791 h 3867167"/>
                <a:gd name="connsiteX23" fmla="*/ 1340613 w 4833938"/>
                <a:gd name="connsiteY23" fmla="*/ 3414729 h 3867167"/>
                <a:gd name="connsiteX24" fmla="*/ 1466821 w 4833938"/>
                <a:gd name="connsiteY24" fmla="*/ 3367104 h 3867167"/>
                <a:gd name="connsiteX25" fmla="*/ 1771621 w 4833938"/>
                <a:gd name="connsiteY25" fmla="*/ 3238516 h 3867167"/>
                <a:gd name="connsiteX26" fmla="*/ 2088326 w 4833938"/>
                <a:gd name="connsiteY26" fmla="*/ 3086116 h 3867167"/>
                <a:gd name="connsiteX27" fmla="*/ 2621727 w 4833938"/>
                <a:gd name="connsiteY27" fmla="*/ 2864660 h 3867167"/>
                <a:gd name="connsiteX28" fmla="*/ 2945576 w 4833938"/>
                <a:gd name="connsiteY28" fmla="*/ 2674160 h 3867167"/>
                <a:gd name="connsiteX29" fmla="*/ 3083689 w 4833938"/>
                <a:gd name="connsiteY29" fmla="*/ 2638442 h 3867167"/>
                <a:gd name="connsiteX30" fmla="*/ 3617088 w 4833938"/>
                <a:gd name="connsiteY30" fmla="*/ 2414605 h 3867167"/>
                <a:gd name="connsiteX31" fmla="*/ 4052858 w 4833938"/>
                <a:gd name="connsiteY31" fmla="*/ 2257442 h 3867167"/>
                <a:gd name="connsiteX32" fmla="*/ 4662457 w 4833938"/>
                <a:gd name="connsiteY32" fmla="*/ 1962166 h 3867167"/>
                <a:gd name="connsiteX33" fmla="*/ 4833938 w 4833938"/>
                <a:gd name="connsiteY33" fmla="*/ 1795462 h 3867167"/>
                <a:gd name="connsiteX0" fmla="*/ 0 w 4833938"/>
                <a:gd name="connsiteY0" fmla="*/ 0 h 3867167"/>
                <a:gd name="connsiteX1" fmla="*/ 66674 w 4833938"/>
                <a:gd name="connsiteY1" fmla="*/ 90488 h 3867167"/>
                <a:gd name="connsiteX2" fmla="*/ 102393 w 4833938"/>
                <a:gd name="connsiteY2" fmla="*/ 207169 h 3867167"/>
                <a:gd name="connsiteX3" fmla="*/ 109537 w 4833938"/>
                <a:gd name="connsiteY3" fmla="*/ 309564 h 3867167"/>
                <a:gd name="connsiteX4" fmla="*/ 188118 w 4833938"/>
                <a:gd name="connsiteY4" fmla="*/ 407194 h 3867167"/>
                <a:gd name="connsiteX5" fmla="*/ 640556 w 4833938"/>
                <a:gd name="connsiteY5" fmla="*/ 454818 h 3867167"/>
                <a:gd name="connsiteX6" fmla="*/ 642936 w 4833938"/>
                <a:gd name="connsiteY6" fmla="*/ 478630 h 3867167"/>
                <a:gd name="connsiteX7" fmla="*/ 850106 w 4833938"/>
                <a:gd name="connsiteY7" fmla="*/ 547688 h 3867167"/>
                <a:gd name="connsiteX8" fmla="*/ 883443 w 4833938"/>
                <a:gd name="connsiteY8" fmla="*/ 581025 h 3867167"/>
                <a:gd name="connsiteX9" fmla="*/ 890585 w 4833938"/>
                <a:gd name="connsiteY9" fmla="*/ 673893 h 3867167"/>
                <a:gd name="connsiteX10" fmla="*/ 921543 w 4833938"/>
                <a:gd name="connsiteY10" fmla="*/ 678656 h 3867167"/>
                <a:gd name="connsiteX11" fmla="*/ 919162 w 4833938"/>
                <a:gd name="connsiteY11" fmla="*/ 709613 h 3867167"/>
                <a:gd name="connsiteX12" fmla="*/ 964406 w 4833938"/>
                <a:gd name="connsiteY12" fmla="*/ 714374 h 3867167"/>
                <a:gd name="connsiteX13" fmla="*/ 997714 w 4833938"/>
                <a:gd name="connsiteY13" fmla="*/ 835836 h 3867167"/>
                <a:gd name="connsiteX14" fmla="*/ 1114394 w 4833938"/>
                <a:gd name="connsiteY14" fmla="*/ 845360 h 3867167"/>
                <a:gd name="connsiteX15" fmla="*/ 1114396 w 4833938"/>
                <a:gd name="connsiteY15" fmla="*/ 873935 h 3867167"/>
                <a:gd name="connsiteX16" fmla="*/ 1464439 w 4833938"/>
                <a:gd name="connsiteY16" fmla="*/ 890604 h 3867167"/>
                <a:gd name="connsiteX17" fmla="*/ 1623984 w 4833938"/>
                <a:gd name="connsiteY17" fmla="*/ 885842 h 3867167"/>
                <a:gd name="connsiteX18" fmla="*/ 95220 w 4833938"/>
                <a:gd name="connsiteY18" fmla="*/ 3867167 h 3867167"/>
                <a:gd name="connsiteX19" fmla="*/ 504795 w 4833938"/>
                <a:gd name="connsiteY19" fmla="*/ 3738579 h 3867167"/>
                <a:gd name="connsiteX20" fmla="*/ 757208 w 4833938"/>
                <a:gd name="connsiteY20" fmla="*/ 3645711 h 3867167"/>
                <a:gd name="connsiteX21" fmla="*/ 1035814 w 4833938"/>
                <a:gd name="connsiteY21" fmla="*/ 3533791 h 3867167"/>
                <a:gd name="connsiteX22" fmla="*/ 1340613 w 4833938"/>
                <a:gd name="connsiteY22" fmla="*/ 3414729 h 3867167"/>
                <a:gd name="connsiteX23" fmla="*/ 1466821 w 4833938"/>
                <a:gd name="connsiteY23" fmla="*/ 3367104 h 3867167"/>
                <a:gd name="connsiteX24" fmla="*/ 1771621 w 4833938"/>
                <a:gd name="connsiteY24" fmla="*/ 3238516 h 3867167"/>
                <a:gd name="connsiteX25" fmla="*/ 2088326 w 4833938"/>
                <a:gd name="connsiteY25" fmla="*/ 3086116 h 3867167"/>
                <a:gd name="connsiteX26" fmla="*/ 2621727 w 4833938"/>
                <a:gd name="connsiteY26" fmla="*/ 2864660 h 3867167"/>
                <a:gd name="connsiteX27" fmla="*/ 2945576 w 4833938"/>
                <a:gd name="connsiteY27" fmla="*/ 2674160 h 3867167"/>
                <a:gd name="connsiteX28" fmla="*/ 3083689 w 4833938"/>
                <a:gd name="connsiteY28" fmla="*/ 2638442 h 3867167"/>
                <a:gd name="connsiteX29" fmla="*/ 3617088 w 4833938"/>
                <a:gd name="connsiteY29" fmla="*/ 2414605 h 3867167"/>
                <a:gd name="connsiteX30" fmla="*/ 4052858 w 4833938"/>
                <a:gd name="connsiteY30" fmla="*/ 2257442 h 3867167"/>
                <a:gd name="connsiteX31" fmla="*/ 4662457 w 4833938"/>
                <a:gd name="connsiteY31" fmla="*/ 1962166 h 3867167"/>
                <a:gd name="connsiteX32" fmla="*/ 4833938 w 4833938"/>
                <a:gd name="connsiteY32" fmla="*/ 1795462 h 3867167"/>
                <a:gd name="connsiteX0" fmla="*/ 0 w 4833938"/>
                <a:gd name="connsiteY0" fmla="*/ 0 h 3867167"/>
                <a:gd name="connsiteX1" fmla="*/ 66674 w 4833938"/>
                <a:gd name="connsiteY1" fmla="*/ 90488 h 3867167"/>
                <a:gd name="connsiteX2" fmla="*/ 102393 w 4833938"/>
                <a:gd name="connsiteY2" fmla="*/ 207169 h 3867167"/>
                <a:gd name="connsiteX3" fmla="*/ 109537 w 4833938"/>
                <a:gd name="connsiteY3" fmla="*/ 309564 h 3867167"/>
                <a:gd name="connsiteX4" fmla="*/ 188118 w 4833938"/>
                <a:gd name="connsiteY4" fmla="*/ 407194 h 3867167"/>
                <a:gd name="connsiteX5" fmla="*/ 640556 w 4833938"/>
                <a:gd name="connsiteY5" fmla="*/ 454818 h 3867167"/>
                <a:gd name="connsiteX6" fmla="*/ 642936 w 4833938"/>
                <a:gd name="connsiteY6" fmla="*/ 478630 h 3867167"/>
                <a:gd name="connsiteX7" fmla="*/ 850106 w 4833938"/>
                <a:gd name="connsiteY7" fmla="*/ 547688 h 3867167"/>
                <a:gd name="connsiteX8" fmla="*/ 890585 w 4833938"/>
                <a:gd name="connsiteY8" fmla="*/ 673893 h 3867167"/>
                <a:gd name="connsiteX9" fmla="*/ 921543 w 4833938"/>
                <a:gd name="connsiteY9" fmla="*/ 678656 h 3867167"/>
                <a:gd name="connsiteX10" fmla="*/ 919162 w 4833938"/>
                <a:gd name="connsiteY10" fmla="*/ 709613 h 3867167"/>
                <a:gd name="connsiteX11" fmla="*/ 964406 w 4833938"/>
                <a:gd name="connsiteY11" fmla="*/ 714374 h 3867167"/>
                <a:gd name="connsiteX12" fmla="*/ 997714 w 4833938"/>
                <a:gd name="connsiteY12" fmla="*/ 835836 h 3867167"/>
                <a:gd name="connsiteX13" fmla="*/ 1114394 w 4833938"/>
                <a:gd name="connsiteY13" fmla="*/ 845360 h 3867167"/>
                <a:gd name="connsiteX14" fmla="*/ 1114396 w 4833938"/>
                <a:gd name="connsiteY14" fmla="*/ 873935 h 3867167"/>
                <a:gd name="connsiteX15" fmla="*/ 1464439 w 4833938"/>
                <a:gd name="connsiteY15" fmla="*/ 890604 h 3867167"/>
                <a:gd name="connsiteX16" fmla="*/ 1623984 w 4833938"/>
                <a:gd name="connsiteY16" fmla="*/ 885842 h 3867167"/>
                <a:gd name="connsiteX17" fmla="*/ 95220 w 4833938"/>
                <a:gd name="connsiteY17" fmla="*/ 3867167 h 3867167"/>
                <a:gd name="connsiteX18" fmla="*/ 504795 w 4833938"/>
                <a:gd name="connsiteY18" fmla="*/ 3738579 h 3867167"/>
                <a:gd name="connsiteX19" fmla="*/ 757208 w 4833938"/>
                <a:gd name="connsiteY19" fmla="*/ 3645711 h 3867167"/>
                <a:gd name="connsiteX20" fmla="*/ 1035814 w 4833938"/>
                <a:gd name="connsiteY20" fmla="*/ 3533791 h 3867167"/>
                <a:gd name="connsiteX21" fmla="*/ 1340613 w 4833938"/>
                <a:gd name="connsiteY21" fmla="*/ 3414729 h 3867167"/>
                <a:gd name="connsiteX22" fmla="*/ 1466821 w 4833938"/>
                <a:gd name="connsiteY22" fmla="*/ 3367104 h 3867167"/>
                <a:gd name="connsiteX23" fmla="*/ 1771621 w 4833938"/>
                <a:gd name="connsiteY23" fmla="*/ 3238516 h 3867167"/>
                <a:gd name="connsiteX24" fmla="*/ 2088326 w 4833938"/>
                <a:gd name="connsiteY24" fmla="*/ 3086116 h 3867167"/>
                <a:gd name="connsiteX25" fmla="*/ 2621727 w 4833938"/>
                <a:gd name="connsiteY25" fmla="*/ 2864660 h 3867167"/>
                <a:gd name="connsiteX26" fmla="*/ 2945576 w 4833938"/>
                <a:gd name="connsiteY26" fmla="*/ 2674160 h 3867167"/>
                <a:gd name="connsiteX27" fmla="*/ 3083689 w 4833938"/>
                <a:gd name="connsiteY27" fmla="*/ 2638442 h 3867167"/>
                <a:gd name="connsiteX28" fmla="*/ 3617088 w 4833938"/>
                <a:gd name="connsiteY28" fmla="*/ 2414605 h 3867167"/>
                <a:gd name="connsiteX29" fmla="*/ 4052858 w 4833938"/>
                <a:gd name="connsiteY29" fmla="*/ 2257442 h 3867167"/>
                <a:gd name="connsiteX30" fmla="*/ 4662457 w 4833938"/>
                <a:gd name="connsiteY30" fmla="*/ 1962166 h 3867167"/>
                <a:gd name="connsiteX31" fmla="*/ 4833938 w 4833938"/>
                <a:gd name="connsiteY31" fmla="*/ 1795462 h 3867167"/>
                <a:gd name="connsiteX0" fmla="*/ 0 w 4833938"/>
                <a:gd name="connsiteY0" fmla="*/ 0 h 3867167"/>
                <a:gd name="connsiteX1" fmla="*/ 66674 w 4833938"/>
                <a:gd name="connsiteY1" fmla="*/ 90488 h 3867167"/>
                <a:gd name="connsiteX2" fmla="*/ 102393 w 4833938"/>
                <a:gd name="connsiteY2" fmla="*/ 207169 h 3867167"/>
                <a:gd name="connsiteX3" fmla="*/ 109537 w 4833938"/>
                <a:gd name="connsiteY3" fmla="*/ 309564 h 3867167"/>
                <a:gd name="connsiteX4" fmla="*/ 640556 w 4833938"/>
                <a:gd name="connsiteY4" fmla="*/ 454818 h 3867167"/>
                <a:gd name="connsiteX5" fmla="*/ 642936 w 4833938"/>
                <a:gd name="connsiteY5" fmla="*/ 478630 h 3867167"/>
                <a:gd name="connsiteX6" fmla="*/ 850106 w 4833938"/>
                <a:gd name="connsiteY6" fmla="*/ 547688 h 3867167"/>
                <a:gd name="connsiteX7" fmla="*/ 890585 w 4833938"/>
                <a:gd name="connsiteY7" fmla="*/ 673893 h 3867167"/>
                <a:gd name="connsiteX8" fmla="*/ 921543 w 4833938"/>
                <a:gd name="connsiteY8" fmla="*/ 678656 h 3867167"/>
                <a:gd name="connsiteX9" fmla="*/ 919162 w 4833938"/>
                <a:gd name="connsiteY9" fmla="*/ 709613 h 3867167"/>
                <a:gd name="connsiteX10" fmla="*/ 964406 w 4833938"/>
                <a:gd name="connsiteY10" fmla="*/ 714374 h 3867167"/>
                <a:gd name="connsiteX11" fmla="*/ 997714 w 4833938"/>
                <a:gd name="connsiteY11" fmla="*/ 835836 h 3867167"/>
                <a:gd name="connsiteX12" fmla="*/ 1114394 w 4833938"/>
                <a:gd name="connsiteY12" fmla="*/ 845360 h 3867167"/>
                <a:gd name="connsiteX13" fmla="*/ 1114396 w 4833938"/>
                <a:gd name="connsiteY13" fmla="*/ 873935 h 3867167"/>
                <a:gd name="connsiteX14" fmla="*/ 1464439 w 4833938"/>
                <a:gd name="connsiteY14" fmla="*/ 890604 h 3867167"/>
                <a:gd name="connsiteX15" fmla="*/ 1623984 w 4833938"/>
                <a:gd name="connsiteY15" fmla="*/ 885842 h 3867167"/>
                <a:gd name="connsiteX16" fmla="*/ 95220 w 4833938"/>
                <a:gd name="connsiteY16" fmla="*/ 3867167 h 3867167"/>
                <a:gd name="connsiteX17" fmla="*/ 504795 w 4833938"/>
                <a:gd name="connsiteY17" fmla="*/ 3738579 h 3867167"/>
                <a:gd name="connsiteX18" fmla="*/ 757208 w 4833938"/>
                <a:gd name="connsiteY18" fmla="*/ 3645711 h 3867167"/>
                <a:gd name="connsiteX19" fmla="*/ 1035814 w 4833938"/>
                <a:gd name="connsiteY19" fmla="*/ 3533791 h 3867167"/>
                <a:gd name="connsiteX20" fmla="*/ 1340613 w 4833938"/>
                <a:gd name="connsiteY20" fmla="*/ 3414729 h 3867167"/>
                <a:gd name="connsiteX21" fmla="*/ 1466821 w 4833938"/>
                <a:gd name="connsiteY21" fmla="*/ 3367104 h 3867167"/>
                <a:gd name="connsiteX22" fmla="*/ 1771621 w 4833938"/>
                <a:gd name="connsiteY22" fmla="*/ 3238516 h 3867167"/>
                <a:gd name="connsiteX23" fmla="*/ 2088326 w 4833938"/>
                <a:gd name="connsiteY23" fmla="*/ 3086116 h 3867167"/>
                <a:gd name="connsiteX24" fmla="*/ 2621727 w 4833938"/>
                <a:gd name="connsiteY24" fmla="*/ 2864660 h 3867167"/>
                <a:gd name="connsiteX25" fmla="*/ 2945576 w 4833938"/>
                <a:gd name="connsiteY25" fmla="*/ 2674160 h 3867167"/>
                <a:gd name="connsiteX26" fmla="*/ 3083689 w 4833938"/>
                <a:gd name="connsiteY26" fmla="*/ 2638442 h 3867167"/>
                <a:gd name="connsiteX27" fmla="*/ 3617088 w 4833938"/>
                <a:gd name="connsiteY27" fmla="*/ 2414605 h 3867167"/>
                <a:gd name="connsiteX28" fmla="*/ 4052858 w 4833938"/>
                <a:gd name="connsiteY28" fmla="*/ 2257442 h 3867167"/>
                <a:gd name="connsiteX29" fmla="*/ 4662457 w 4833938"/>
                <a:gd name="connsiteY29" fmla="*/ 1962166 h 3867167"/>
                <a:gd name="connsiteX30" fmla="*/ 4833938 w 4833938"/>
                <a:gd name="connsiteY30" fmla="*/ 1795462 h 3867167"/>
                <a:gd name="connsiteX0" fmla="*/ 0 w 4833938"/>
                <a:gd name="connsiteY0" fmla="*/ 0 h 3867167"/>
                <a:gd name="connsiteX1" fmla="*/ 66674 w 4833938"/>
                <a:gd name="connsiteY1" fmla="*/ 90488 h 3867167"/>
                <a:gd name="connsiteX2" fmla="*/ 102393 w 4833938"/>
                <a:gd name="connsiteY2" fmla="*/ 207169 h 3867167"/>
                <a:gd name="connsiteX3" fmla="*/ 640556 w 4833938"/>
                <a:gd name="connsiteY3" fmla="*/ 454818 h 3867167"/>
                <a:gd name="connsiteX4" fmla="*/ 642936 w 4833938"/>
                <a:gd name="connsiteY4" fmla="*/ 478630 h 3867167"/>
                <a:gd name="connsiteX5" fmla="*/ 850106 w 4833938"/>
                <a:gd name="connsiteY5" fmla="*/ 547688 h 3867167"/>
                <a:gd name="connsiteX6" fmla="*/ 890585 w 4833938"/>
                <a:gd name="connsiteY6" fmla="*/ 673893 h 3867167"/>
                <a:gd name="connsiteX7" fmla="*/ 921543 w 4833938"/>
                <a:gd name="connsiteY7" fmla="*/ 678656 h 3867167"/>
                <a:gd name="connsiteX8" fmla="*/ 919162 w 4833938"/>
                <a:gd name="connsiteY8" fmla="*/ 709613 h 3867167"/>
                <a:gd name="connsiteX9" fmla="*/ 964406 w 4833938"/>
                <a:gd name="connsiteY9" fmla="*/ 714374 h 3867167"/>
                <a:gd name="connsiteX10" fmla="*/ 997714 w 4833938"/>
                <a:gd name="connsiteY10" fmla="*/ 835836 h 3867167"/>
                <a:gd name="connsiteX11" fmla="*/ 1114394 w 4833938"/>
                <a:gd name="connsiteY11" fmla="*/ 845360 h 3867167"/>
                <a:gd name="connsiteX12" fmla="*/ 1114396 w 4833938"/>
                <a:gd name="connsiteY12" fmla="*/ 873935 h 3867167"/>
                <a:gd name="connsiteX13" fmla="*/ 1464439 w 4833938"/>
                <a:gd name="connsiteY13" fmla="*/ 890604 h 3867167"/>
                <a:gd name="connsiteX14" fmla="*/ 1623984 w 4833938"/>
                <a:gd name="connsiteY14" fmla="*/ 885842 h 3867167"/>
                <a:gd name="connsiteX15" fmla="*/ 95220 w 4833938"/>
                <a:gd name="connsiteY15" fmla="*/ 3867167 h 3867167"/>
                <a:gd name="connsiteX16" fmla="*/ 504795 w 4833938"/>
                <a:gd name="connsiteY16" fmla="*/ 3738579 h 3867167"/>
                <a:gd name="connsiteX17" fmla="*/ 757208 w 4833938"/>
                <a:gd name="connsiteY17" fmla="*/ 3645711 h 3867167"/>
                <a:gd name="connsiteX18" fmla="*/ 1035814 w 4833938"/>
                <a:gd name="connsiteY18" fmla="*/ 3533791 h 3867167"/>
                <a:gd name="connsiteX19" fmla="*/ 1340613 w 4833938"/>
                <a:gd name="connsiteY19" fmla="*/ 3414729 h 3867167"/>
                <a:gd name="connsiteX20" fmla="*/ 1466821 w 4833938"/>
                <a:gd name="connsiteY20" fmla="*/ 3367104 h 3867167"/>
                <a:gd name="connsiteX21" fmla="*/ 1771621 w 4833938"/>
                <a:gd name="connsiteY21" fmla="*/ 3238516 h 3867167"/>
                <a:gd name="connsiteX22" fmla="*/ 2088326 w 4833938"/>
                <a:gd name="connsiteY22" fmla="*/ 3086116 h 3867167"/>
                <a:gd name="connsiteX23" fmla="*/ 2621727 w 4833938"/>
                <a:gd name="connsiteY23" fmla="*/ 2864660 h 3867167"/>
                <a:gd name="connsiteX24" fmla="*/ 2945576 w 4833938"/>
                <a:gd name="connsiteY24" fmla="*/ 2674160 h 3867167"/>
                <a:gd name="connsiteX25" fmla="*/ 3083689 w 4833938"/>
                <a:gd name="connsiteY25" fmla="*/ 2638442 h 3867167"/>
                <a:gd name="connsiteX26" fmla="*/ 3617088 w 4833938"/>
                <a:gd name="connsiteY26" fmla="*/ 2414605 h 3867167"/>
                <a:gd name="connsiteX27" fmla="*/ 4052858 w 4833938"/>
                <a:gd name="connsiteY27" fmla="*/ 2257442 h 3867167"/>
                <a:gd name="connsiteX28" fmla="*/ 4662457 w 4833938"/>
                <a:gd name="connsiteY28" fmla="*/ 1962166 h 3867167"/>
                <a:gd name="connsiteX29" fmla="*/ 4833938 w 4833938"/>
                <a:gd name="connsiteY29" fmla="*/ 1795462 h 3867167"/>
                <a:gd name="connsiteX0" fmla="*/ 0 w 4833938"/>
                <a:gd name="connsiteY0" fmla="*/ 0 h 3867167"/>
                <a:gd name="connsiteX1" fmla="*/ 66674 w 4833938"/>
                <a:gd name="connsiteY1" fmla="*/ 90488 h 3867167"/>
                <a:gd name="connsiteX2" fmla="*/ 640556 w 4833938"/>
                <a:gd name="connsiteY2" fmla="*/ 454818 h 3867167"/>
                <a:gd name="connsiteX3" fmla="*/ 642936 w 4833938"/>
                <a:gd name="connsiteY3" fmla="*/ 478630 h 3867167"/>
                <a:gd name="connsiteX4" fmla="*/ 850106 w 4833938"/>
                <a:gd name="connsiteY4" fmla="*/ 547688 h 3867167"/>
                <a:gd name="connsiteX5" fmla="*/ 890585 w 4833938"/>
                <a:gd name="connsiteY5" fmla="*/ 673893 h 3867167"/>
                <a:gd name="connsiteX6" fmla="*/ 921543 w 4833938"/>
                <a:gd name="connsiteY6" fmla="*/ 678656 h 3867167"/>
                <a:gd name="connsiteX7" fmla="*/ 919162 w 4833938"/>
                <a:gd name="connsiteY7" fmla="*/ 709613 h 3867167"/>
                <a:gd name="connsiteX8" fmla="*/ 964406 w 4833938"/>
                <a:gd name="connsiteY8" fmla="*/ 714374 h 3867167"/>
                <a:gd name="connsiteX9" fmla="*/ 997714 w 4833938"/>
                <a:gd name="connsiteY9" fmla="*/ 835836 h 3867167"/>
                <a:gd name="connsiteX10" fmla="*/ 1114394 w 4833938"/>
                <a:gd name="connsiteY10" fmla="*/ 845360 h 3867167"/>
                <a:gd name="connsiteX11" fmla="*/ 1114396 w 4833938"/>
                <a:gd name="connsiteY11" fmla="*/ 873935 h 3867167"/>
                <a:gd name="connsiteX12" fmla="*/ 1464439 w 4833938"/>
                <a:gd name="connsiteY12" fmla="*/ 890604 h 3867167"/>
                <a:gd name="connsiteX13" fmla="*/ 1623984 w 4833938"/>
                <a:gd name="connsiteY13" fmla="*/ 885842 h 3867167"/>
                <a:gd name="connsiteX14" fmla="*/ 95220 w 4833938"/>
                <a:gd name="connsiteY14" fmla="*/ 3867167 h 3867167"/>
                <a:gd name="connsiteX15" fmla="*/ 504795 w 4833938"/>
                <a:gd name="connsiteY15" fmla="*/ 3738579 h 3867167"/>
                <a:gd name="connsiteX16" fmla="*/ 757208 w 4833938"/>
                <a:gd name="connsiteY16" fmla="*/ 3645711 h 3867167"/>
                <a:gd name="connsiteX17" fmla="*/ 1035814 w 4833938"/>
                <a:gd name="connsiteY17" fmla="*/ 3533791 h 3867167"/>
                <a:gd name="connsiteX18" fmla="*/ 1340613 w 4833938"/>
                <a:gd name="connsiteY18" fmla="*/ 3414729 h 3867167"/>
                <a:gd name="connsiteX19" fmla="*/ 1466821 w 4833938"/>
                <a:gd name="connsiteY19" fmla="*/ 3367104 h 3867167"/>
                <a:gd name="connsiteX20" fmla="*/ 1771621 w 4833938"/>
                <a:gd name="connsiteY20" fmla="*/ 3238516 h 3867167"/>
                <a:gd name="connsiteX21" fmla="*/ 2088326 w 4833938"/>
                <a:gd name="connsiteY21" fmla="*/ 3086116 h 3867167"/>
                <a:gd name="connsiteX22" fmla="*/ 2621727 w 4833938"/>
                <a:gd name="connsiteY22" fmla="*/ 2864660 h 3867167"/>
                <a:gd name="connsiteX23" fmla="*/ 2945576 w 4833938"/>
                <a:gd name="connsiteY23" fmla="*/ 2674160 h 3867167"/>
                <a:gd name="connsiteX24" fmla="*/ 3083689 w 4833938"/>
                <a:gd name="connsiteY24" fmla="*/ 2638442 h 3867167"/>
                <a:gd name="connsiteX25" fmla="*/ 3617088 w 4833938"/>
                <a:gd name="connsiteY25" fmla="*/ 2414605 h 3867167"/>
                <a:gd name="connsiteX26" fmla="*/ 4052858 w 4833938"/>
                <a:gd name="connsiteY26" fmla="*/ 2257442 h 3867167"/>
                <a:gd name="connsiteX27" fmla="*/ 4662457 w 4833938"/>
                <a:gd name="connsiteY27" fmla="*/ 1962166 h 3867167"/>
                <a:gd name="connsiteX28" fmla="*/ 4833938 w 4833938"/>
                <a:gd name="connsiteY28" fmla="*/ 1795462 h 3867167"/>
                <a:gd name="connsiteX0" fmla="*/ 0 w 4833938"/>
                <a:gd name="connsiteY0" fmla="*/ 0 h 3867167"/>
                <a:gd name="connsiteX1" fmla="*/ 640556 w 4833938"/>
                <a:gd name="connsiteY1" fmla="*/ 454818 h 3867167"/>
                <a:gd name="connsiteX2" fmla="*/ 642936 w 4833938"/>
                <a:gd name="connsiteY2" fmla="*/ 478630 h 3867167"/>
                <a:gd name="connsiteX3" fmla="*/ 850106 w 4833938"/>
                <a:gd name="connsiteY3" fmla="*/ 547688 h 3867167"/>
                <a:gd name="connsiteX4" fmla="*/ 890585 w 4833938"/>
                <a:gd name="connsiteY4" fmla="*/ 673893 h 3867167"/>
                <a:gd name="connsiteX5" fmla="*/ 921543 w 4833938"/>
                <a:gd name="connsiteY5" fmla="*/ 678656 h 3867167"/>
                <a:gd name="connsiteX6" fmla="*/ 919162 w 4833938"/>
                <a:gd name="connsiteY6" fmla="*/ 709613 h 3867167"/>
                <a:gd name="connsiteX7" fmla="*/ 964406 w 4833938"/>
                <a:gd name="connsiteY7" fmla="*/ 714374 h 3867167"/>
                <a:gd name="connsiteX8" fmla="*/ 997714 w 4833938"/>
                <a:gd name="connsiteY8" fmla="*/ 835836 h 3867167"/>
                <a:gd name="connsiteX9" fmla="*/ 1114394 w 4833938"/>
                <a:gd name="connsiteY9" fmla="*/ 845360 h 3867167"/>
                <a:gd name="connsiteX10" fmla="*/ 1114396 w 4833938"/>
                <a:gd name="connsiteY10" fmla="*/ 873935 h 3867167"/>
                <a:gd name="connsiteX11" fmla="*/ 1464439 w 4833938"/>
                <a:gd name="connsiteY11" fmla="*/ 890604 h 3867167"/>
                <a:gd name="connsiteX12" fmla="*/ 1623984 w 4833938"/>
                <a:gd name="connsiteY12" fmla="*/ 885842 h 3867167"/>
                <a:gd name="connsiteX13" fmla="*/ 95220 w 4833938"/>
                <a:gd name="connsiteY13" fmla="*/ 3867167 h 3867167"/>
                <a:gd name="connsiteX14" fmla="*/ 504795 w 4833938"/>
                <a:gd name="connsiteY14" fmla="*/ 3738579 h 3867167"/>
                <a:gd name="connsiteX15" fmla="*/ 757208 w 4833938"/>
                <a:gd name="connsiteY15" fmla="*/ 3645711 h 3867167"/>
                <a:gd name="connsiteX16" fmla="*/ 1035814 w 4833938"/>
                <a:gd name="connsiteY16" fmla="*/ 3533791 h 3867167"/>
                <a:gd name="connsiteX17" fmla="*/ 1340613 w 4833938"/>
                <a:gd name="connsiteY17" fmla="*/ 3414729 h 3867167"/>
                <a:gd name="connsiteX18" fmla="*/ 1466821 w 4833938"/>
                <a:gd name="connsiteY18" fmla="*/ 3367104 h 3867167"/>
                <a:gd name="connsiteX19" fmla="*/ 1771621 w 4833938"/>
                <a:gd name="connsiteY19" fmla="*/ 3238516 h 3867167"/>
                <a:gd name="connsiteX20" fmla="*/ 2088326 w 4833938"/>
                <a:gd name="connsiteY20" fmla="*/ 3086116 h 3867167"/>
                <a:gd name="connsiteX21" fmla="*/ 2621727 w 4833938"/>
                <a:gd name="connsiteY21" fmla="*/ 2864660 h 3867167"/>
                <a:gd name="connsiteX22" fmla="*/ 2945576 w 4833938"/>
                <a:gd name="connsiteY22" fmla="*/ 2674160 h 3867167"/>
                <a:gd name="connsiteX23" fmla="*/ 3083689 w 4833938"/>
                <a:gd name="connsiteY23" fmla="*/ 2638442 h 3867167"/>
                <a:gd name="connsiteX24" fmla="*/ 3617088 w 4833938"/>
                <a:gd name="connsiteY24" fmla="*/ 2414605 h 3867167"/>
                <a:gd name="connsiteX25" fmla="*/ 4052858 w 4833938"/>
                <a:gd name="connsiteY25" fmla="*/ 2257442 h 3867167"/>
                <a:gd name="connsiteX26" fmla="*/ 4662457 w 4833938"/>
                <a:gd name="connsiteY26" fmla="*/ 1962166 h 3867167"/>
                <a:gd name="connsiteX27" fmla="*/ 4833938 w 4833938"/>
                <a:gd name="connsiteY27" fmla="*/ 1795462 h 3867167"/>
                <a:gd name="connsiteX0" fmla="*/ 0 w 4833938"/>
                <a:gd name="connsiteY0" fmla="*/ 0 h 3867167"/>
                <a:gd name="connsiteX1" fmla="*/ 642936 w 4833938"/>
                <a:gd name="connsiteY1" fmla="*/ 478630 h 3867167"/>
                <a:gd name="connsiteX2" fmla="*/ 850106 w 4833938"/>
                <a:gd name="connsiteY2" fmla="*/ 547688 h 3867167"/>
                <a:gd name="connsiteX3" fmla="*/ 890585 w 4833938"/>
                <a:gd name="connsiteY3" fmla="*/ 673893 h 3867167"/>
                <a:gd name="connsiteX4" fmla="*/ 921543 w 4833938"/>
                <a:gd name="connsiteY4" fmla="*/ 678656 h 3867167"/>
                <a:gd name="connsiteX5" fmla="*/ 919162 w 4833938"/>
                <a:gd name="connsiteY5" fmla="*/ 709613 h 3867167"/>
                <a:gd name="connsiteX6" fmla="*/ 964406 w 4833938"/>
                <a:gd name="connsiteY6" fmla="*/ 714374 h 3867167"/>
                <a:gd name="connsiteX7" fmla="*/ 997714 w 4833938"/>
                <a:gd name="connsiteY7" fmla="*/ 835836 h 3867167"/>
                <a:gd name="connsiteX8" fmla="*/ 1114394 w 4833938"/>
                <a:gd name="connsiteY8" fmla="*/ 845360 h 3867167"/>
                <a:gd name="connsiteX9" fmla="*/ 1114396 w 4833938"/>
                <a:gd name="connsiteY9" fmla="*/ 873935 h 3867167"/>
                <a:gd name="connsiteX10" fmla="*/ 1464439 w 4833938"/>
                <a:gd name="connsiteY10" fmla="*/ 890604 h 3867167"/>
                <a:gd name="connsiteX11" fmla="*/ 1623984 w 4833938"/>
                <a:gd name="connsiteY11" fmla="*/ 885842 h 3867167"/>
                <a:gd name="connsiteX12" fmla="*/ 95220 w 4833938"/>
                <a:gd name="connsiteY12" fmla="*/ 3867167 h 3867167"/>
                <a:gd name="connsiteX13" fmla="*/ 504795 w 4833938"/>
                <a:gd name="connsiteY13" fmla="*/ 3738579 h 3867167"/>
                <a:gd name="connsiteX14" fmla="*/ 757208 w 4833938"/>
                <a:gd name="connsiteY14" fmla="*/ 3645711 h 3867167"/>
                <a:gd name="connsiteX15" fmla="*/ 1035814 w 4833938"/>
                <a:gd name="connsiteY15" fmla="*/ 3533791 h 3867167"/>
                <a:gd name="connsiteX16" fmla="*/ 1340613 w 4833938"/>
                <a:gd name="connsiteY16" fmla="*/ 3414729 h 3867167"/>
                <a:gd name="connsiteX17" fmla="*/ 1466821 w 4833938"/>
                <a:gd name="connsiteY17" fmla="*/ 3367104 h 3867167"/>
                <a:gd name="connsiteX18" fmla="*/ 1771621 w 4833938"/>
                <a:gd name="connsiteY18" fmla="*/ 3238516 h 3867167"/>
                <a:gd name="connsiteX19" fmla="*/ 2088326 w 4833938"/>
                <a:gd name="connsiteY19" fmla="*/ 3086116 h 3867167"/>
                <a:gd name="connsiteX20" fmla="*/ 2621727 w 4833938"/>
                <a:gd name="connsiteY20" fmla="*/ 2864660 h 3867167"/>
                <a:gd name="connsiteX21" fmla="*/ 2945576 w 4833938"/>
                <a:gd name="connsiteY21" fmla="*/ 2674160 h 3867167"/>
                <a:gd name="connsiteX22" fmla="*/ 3083689 w 4833938"/>
                <a:gd name="connsiteY22" fmla="*/ 2638442 h 3867167"/>
                <a:gd name="connsiteX23" fmla="*/ 3617088 w 4833938"/>
                <a:gd name="connsiteY23" fmla="*/ 2414605 h 3867167"/>
                <a:gd name="connsiteX24" fmla="*/ 4052858 w 4833938"/>
                <a:gd name="connsiteY24" fmla="*/ 2257442 h 3867167"/>
                <a:gd name="connsiteX25" fmla="*/ 4662457 w 4833938"/>
                <a:gd name="connsiteY25" fmla="*/ 1962166 h 3867167"/>
                <a:gd name="connsiteX26" fmla="*/ 4833938 w 4833938"/>
                <a:gd name="connsiteY26" fmla="*/ 1795462 h 3867167"/>
                <a:gd name="connsiteX0" fmla="*/ 0 w 4833938"/>
                <a:gd name="connsiteY0" fmla="*/ 0 h 3867167"/>
                <a:gd name="connsiteX1" fmla="*/ 850106 w 4833938"/>
                <a:gd name="connsiteY1" fmla="*/ 547688 h 3867167"/>
                <a:gd name="connsiteX2" fmla="*/ 890585 w 4833938"/>
                <a:gd name="connsiteY2" fmla="*/ 673893 h 3867167"/>
                <a:gd name="connsiteX3" fmla="*/ 921543 w 4833938"/>
                <a:gd name="connsiteY3" fmla="*/ 678656 h 3867167"/>
                <a:gd name="connsiteX4" fmla="*/ 919162 w 4833938"/>
                <a:gd name="connsiteY4" fmla="*/ 709613 h 3867167"/>
                <a:gd name="connsiteX5" fmla="*/ 964406 w 4833938"/>
                <a:gd name="connsiteY5" fmla="*/ 714374 h 3867167"/>
                <a:gd name="connsiteX6" fmla="*/ 997714 w 4833938"/>
                <a:gd name="connsiteY6" fmla="*/ 835836 h 3867167"/>
                <a:gd name="connsiteX7" fmla="*/ 1114394 w 4833938"/>
                <a:gd name="connsiteY7" fmla="*/ 845360 h 3867167"/>
                <a:gd name="connsiteX8" fmla="*/ 1114396 w 4833938"/>
                <a:gd name="connsiteY8" fmla="*/ 873935 h 3867167"/>
                <a:gd name="connsiteX9" fmla="*/ 1464439 w 4833938"/>
                <a:gd name="connsiteY9" fmla="*/ 890604 h 3867167"/>
                <a:gd name="connsiteX10" fmla="*/ 1623984 w 4833938"/>
                <a:gd name="connsiteY10" fmla="*/ 885842 h 3867167"/>
                <a:gd name="connsiteX11" fmla="*/ 95220 w 4833938"/>
                <a:gd name="connsiteY11" fmla="*/ 3867167 h 3867167"/>
                <a:gd name="connsiteX12" fmla="*/ 504795 w 4833938"/>
                <a:gd name="connsiteY12" fmla="*/ 3738579 h 3867167"/>
                <a:gd name="connsiteX13" fmla="*/ 757208 w 4833938"/>
                <a:gd name="connsiteY13" fmla="*/ 3645711 h 3867167"/>
                <a:gd name="connsiteX14" fmla="*/ 1035814 w 4833938"/>
                <a:gd name="connsiteY14" fmla="*/ 3533791 h 3867167"/>
                <a:gd name="connsiteX15" fmla="*/ 1340613 w 4833938"/>
                <a:gd name="connsiteY15" fmla="*/ 3414729 h 3867167"/>
                <a:gd name="connsiteX16" fmla="*/ 1466821 w 4833938"/>
                <a:gd name="connsiteY16" fmla="*/ 3367104 h 3867167"/>
                <a:gd name="connsiteX17" fmla="*/ 1771621 w 4833938"/>
                <a:gd name="connsiteY17" fmla="*/ 3238516 h 3867167"/>
                <a:gd name="connsiteX18" fmla="*/ 2088326 w 4833938"/>
                <a:gd name="connsiteY18" fmla="*/ 3086116 h 3867167"/>
                <a:gd name="connsiteX19" fmla="*/ 2621727 w 4833938"/>
                <a:gd name="connsiteY19" fmla="*/ 2864660 h 3867167"/>
                <a:gd name="connsiteX20" fmla="*/ 2945576 w 4833938"/>
                <a:gd name="connsiteY20" fmla="*/ 2674160 h 3867167"/>
                <a:gd name="connsiteX21" fmla="*/ 3083689 w 4833938"/>
                <a:gd name="connsiteY21" fmla="*/ 2638442 h 3867167"/>
                <a:gd name="connsiteX22" fmla="*/ 3617088 w 4833938"/>
                <a:gd name="connsiteY22" fmla="*/ 2414605 h 3867167"/>
                <a:gd name="connsiteX23" fmla="*/ 4052858 w 4833938"/>
                <a:gd name="connsiteY23" fmla="*/ 2257442 h 3867167"/>
                <a:gd name="connsiteX24" fmla="*/ 4662457 w 4833938"/>
                <a:gd name="connsiteY24" fmla="*/ 1962166 h 3867167"/>
                <a:gd name="connsiteX25" fmla="*/ 4833938 w 4833938"/>
                <a:gd name="connsiteY25" fmla="*/ 1795462 h 3867167"/>
                <a:gd name="connsiteX0" fmla="*/ 0 w 4833938"/>
                <a:gd name="connsiteY0" fmla="*/ 0 h 3867167"/>
                <a:gd name="connsiteX1" fmla="*/ 890585 w 4833938"/>
                <a:gd name="connsiteY1" fmla="*/ 673893 h 3867167"/>
                <a:gd name="connsiteX2" fmla="*/ 921543 w 4833938"/>
                <a:gd name="connsiteY2" fmla="*/ 678656 h 3867167"/>
                <a:gd name="connsiteX3" fmla="*/ 919162 w 4833938"/>
                <a:gd name="connsiteY3" fmla="*/ 709613 h 3867167"/>
                <a:gd name="connsiteX4" fmla="*/ 964406 w 4833938"/>
                <a:gd name="connsiteY4" fmla="*/ 714374 h 3867167"/>
                <a:gd name="connsiteX5" fmla="*/ 997714 w 4833938"/>
                <a:gd name="connsiteY5" fmla="*/ 835836 h 3867167"/>
                <a:gd name="connsiteX6" fmla="*/ 1114394 w 4833938"/>
                <a:gd name="connsiteY6" fmla="*/ 845360 h 3867167"/>
                <a:gd name="connsiteX7" fmla="*/ 1114396 w 4833938"/>
                <a:gd name="connsiteY7" fmla="*/ 873935 h 3867167"/>
                <a:gd name="connsiteX8" fmla="*/ 1464439 w 4833938"/>
                <a:gd name="connsiteY8" fmla="*/ 890604 h 3867167"/>
                <a:gd name="connsiteX9" fmla="*/ 1623984 w 4833938"/>
                <a:gd name="connsiteY9" fmla="*/ 885842 h 3867167"/>
                <a:gd name="connsiteX10" fmla="*/ 95220 w 4833938"/>
                <a:gd name="connsiteY10" fmla="*/ 3867167 h 3867167"/>
                <a:gd name="connsiteX11" fmla="*/ 504795 w 4833938"/>
                <a:gd name="connsiteY11" fmla="*/ 3738579 h 3867167"/>
                <a:gd name="connsiteX12" fmla="*/ 757208 w 4833938"/>
                <a:gd name="connsiteY12" fmla="*/ 3645711 h 3867167"/>
                <a:gd name="connsiteX13" fmla="*/ 1035814 w 4833938"/>
                <a:gd name="connsiteY13" fmla="*/ 3533791 h 3867167"/>
                <a:gd name="connsiteX14" fmla="*/ 1340613 w 4833938"/>
                <a:gd name="connsiteY14" fmla="*/ 3414729 h 3867167"/>
                <a:gd name="connsiteX15" fmla="*/ 1466821 w 4833938"/>
                <a:gd name="connsiteY15" fmla="*/ 3367104 h 3867167"/>
                <a:gd name="connsiteX16" fmla="*/ 1771621 w 4833938"/>
                <a:gd name="connsiteY16" fmla="*/ 3238516 h 3867167"/>
                <a:gd name="connsiteX17" fmla="*/ 2088326 w 4833938"/>
                <a:gd name="connsiteY17" fmla="*/ 3086116 h 3867167"/>
                <a:gd name="connsiteX18" fmla="*/ 2621727 w 4833938"/>
                <a:gd name="connsiteY18" fmla="*/ 2864660 h 3867167"/>
                <a:gd name="connsiteX19" fmla="*/ 2945576 w 4833938"/>
                <a:gd name="connsiteY19" fmla="*/ 2674160 h 3867167"/>
                <a:gd name="connsiteX20" fmla="*/ 3083689 w 4833938"/>
                <a:gd name="connsiteY20" fmla="*/ 2638442 h 3867167"/>
                <a:gd name="connsiteX21" fmla="*/ 3617088 w 4833938"/>
                <a:gd name="connsiteY21" fmla="*/ 2414605 h 3867167"/>
                <a:gd name="connsiteX22" fmla="*/ 4052858 w 4833938"/>
                <a:gd name="connsiteY22" fmla="*/ 2257442 h 3867167"/>
                <a:gd name="connsiteX23" fmla="*/ 4662457 w 4833938"/>
                <a:gd name="connsiteY23" fmla="*/ 1962166 h 3867167"/>
                <a:gd name="connsiteX24" fmla="*/ 4833938 w 4833938"/>
                <a:gd name="connsiteY24" fmla="*/ 1795462 h 3867167"/>
                <a:gd name="connsiteX0" fmla="*/ 795365 w 4738718"/>
                <a:gd name="connsiteY0" fmla="*/ 0 h 3193274"/>
                <a:gd name="connsiteX1" fmla="*/ 826323 w 4738718"/>
                <a:gd name="connsiteY1" fmla="*/ 4763 h 3193274"/>
                <a:gd name="connsiteX2" fmla="*/ 823942 w 4738718"/>
                <a:gd name="connsiteY2" fmla="*/ 35720 h 3193274"/>
                <a:gd name="connsiteX3" fmla="*/ 869186 w 4738718"/>
                <a:gd name="connsiteY3" fmla="*/ 40481 h 3193274"/>
                <a:gd name="connsiteX4" fmla="*/ 902494 w 4738718"/>
                <a:gd name="connsiteY4" fmla="*/ 161943 h 3193274"/>
                <a:gd name="connsiteX5" fmla="*/ 1019174 w 4738718"/>
                <a:gd name="connsiteY5" fmla="*/ 171467 h 3193274"/>
                <a:gd name="connsiteX6" fmla="*/ 1019176 w 4738718"/>
                <a:gd name="connsiteY6" fmla="*/ 200042 h 3193274"/>
                <a:gd name="connsiteX7" fmla="*/ 1369219 w 4738718"/>
                <a:gd name="connsiteY7" fmla="*/ 216711 h 3193274"/>
                <a:gd name="connsiteX8" fmla="*/ 1528764 w 4738718"/>
                <a:gd name="connsiteY8" fmla="*/ 211949 h 3193274"/>
                <a:gd name="connsiteX9" fmla="*/ 0 w 4738718"/>
                <a:gd name="connsiteY9" fmla="*/ 3193274 h 3193274"/>
                <a:gd name="connsiteX10" fmla="*/ 409575 w 4738718"/>
                <a:gd name="connsiteY10" fmla="*/ 3064686 h 3193274"/>
                <a:gd name="connsiteX11" fmla="*/ 661988 w 4738718"/>
                <a:gd name="connsiteY11" fmla="*/ 2971818 h 3193274"/>
                <a:gd name="connsiteX12" fmla="*/ 940594 w 4738718"/>
                <a:gd name="connsiteY12" fmla="*/ 2859898 h 3193274"/>
                <a:gd name="connsiteX13" fmla="*/ 1245393 w 4738718"/>
                <a:gd name="connsiteY13" fmla="*/ 2740836 h 3193274"/>
                <a:gd name="connsiteX14" fmla="*/ 1371601 w 4738718"/>
                <a:gd name="connsiteY14" fmla="*/ 2693211 h 3193274"/>
                <a:gd name="connsiteX15" fmla="*/ 1676401 w 4738718"/>
                <a:gd name="connsiteY15" fmla="*/ 2564623 h 3193274"/>
                <a:gd name="connsiteX16" fmla="*/ 1993106 w 4738718"/>
                <a:gd name="connsiteY16" fmla="*/ 2412223 h 3193274"/>
                <a:gd name="connsiteX17" fmla="*/ 2526507 w 4738718"/>
                <a:gd name="connsiteY17" fmla="*/ 2190767 h 3193274"/>
                <a:gd name="connsiteX18" fmla="*/ 2850356 w 4738718"/>
                <a:gd name="connsiteY18" fmla="*/ 2000267 h 3193274"/>
                <a:gd name="connsiteX19" fmla="*/ 2988469 w 4738718"/>
                <a:gd name="connsiteY19" fmla="*/ 1964549 h 3193274"/>
                <a:gd name="connsiteX20" fmla="*/ 3521868 w 4738718"/>
                <a:gd name="connsiteY20" fmla="*/ 1740712 h 3193274"/>
                <a:gd name="connsiteX21" fmla="*/ 3957638 w 4738718"/>
                <a:gd name="connsiteY21" fmla="*/ 1583549 h 3193274"/>
                <a:gd name="connsiteX22" fmla="*/ 4567237 w 4738718"/>
                <a:gd name="connsiteY22" fmla="*/ 1288273 h 3193274"/>
                <a:gd name="connsiteX23" fmla="*/ 4738718 w 4738718"/>
                <a:gd name="connsiteY23" fmla="*/ 1121569 h 3193274"/>
                <a:gd name="connsiteX0" fmla="*/ 795365 w 4738718"/>
                <a:gd name="connsiteY0" fmla="*/ 0 h 3193274"/>
                <a:gd name="connsiteX1" fmla="*/ 826323 w 4738718"/>
                <a:gd name="connsiteY1" fmla="*/ 4763 h 3193274"/>
                <a:gd name="connsiteX2" fmla="*/ 823942 w 4738718"/>
                <a:gd name="connsiteY2" fmla="*/ 35720 h 3193274"/>
                <a:gd name="connsiteX3" fmla="*/ 869186 w 4738718"/>
                <a:gd name="connsiteY3" fmla="*/ 40481 h 3193274"/>
                <a:gd name="connsiteX4" fmla="*/ 902494 w 4738718"/>
                <a:gd name="connsiteY4" fmla="*/ 161943 h 3193274"/>
                <a:gd name="connsiteX5" fmla="*/ 1019174 w 4738718"/>
                <a:gd name="connsiteY5" fmla="*/ 171467 h 3193274"/>
                <a:gd name="connsiteX6" fmla="*/ 1019176 w 4738718"/>
                <a:gd name="connsiteY6" fmla="*/ 200042 h 3193274"/>
                <a:gd name="connsiteX7" fmla="*/ 1369219 w 4738718"/>
                <a:gd name="connsiteY7" fmla="*/ 216711 h 3193274"/>
                <a:gd name="connsiteX8" fmla="*/ 0 w 4738718"/>
                <a:gd name="connsiteY8" fmla="*/ 3193274 h 3193274"/>
                <a:gd name="connsiteX9" fmla="*/ 409575 w 4738718"/>
                <a:gd name="connsiteY9" fmla="*/ 3064686 h 3193274"/>
                <a:gd name="connsiteX10" fmla="*/ 661988 w 4738718"/>
                <a:gd name="connsiteY10" fmla="*/ 2971818 h 3193274"/>
                <a:gd name="connsiteX11" fmla="*/ 940594 w 4738718"/>
                <a:gd name="connsiteY11" fmla="*/ 2859898 h 3193274"/>
                <a:gd name="connsiteX12" fmla="*/ 1245393 w 4738718"/>
                <a:gd name="connsiteY12" fmla="*/ 2740836 h 3193274"/>
                <a:gd name="connsiteX13" fmla="*/ 1371601 w 4738718"/>
                <a:gd name="connsiteY13" fmla="*/ 2693211 h 3193274"/>
                <a:gd name="connsiteX14" fmla="*/ 1676401 w 4738718"/>
                <a:gd name="connsiteY14" fmla="*/ 2564623 h 3193274"/>
                <a:gd name="connsiteX15" fmla="*/ 1993106 w 4738718"/>
                <a:gd name="connsiteY15" fmla="*/ 2412223 h 3193274"/>
                <a:gd name="connsiteX16" fmla="*/ 2526507 w 4738718"/>
                <a:gd name="connsiteY16" fmla="*/ 2190767 h 3193274"/>
                <a:gd name="connsiteX17" fmla="*/ 2850356 w 4738718"/>
                <a:gd name="connsiteY17" fmla="*/ 2000267 h 3193274"/>
                <a:gd name="connsiteX18" fmla="*/ 2988469 w 4738718"/>
                <a:gd name="connsiteY18" fmla="*/ 1964549 h 3193274"/>
                <a:gd name="connsiteX19" fmla="*/ 3521868 w 4738718"/>
                <a:gd name="connsiteY19" fmla="*/ 1740712 h 3193274"/>
                <a:gd name="connsiteX20" fmla="*/ 3957638 w 4738718"/>
                <a:gd name="connsiteY20" fmla="*/ 1583549 h 3193274"/>
                <a:gd name="connsiteX21" fmla="*/ 4567237 w 4738718"/>
                <a:gd name="connsiteY21" fmla="*/ 1288273 h 3193274"/>
                <a:gd name="connsiteX22" fmla="*/ 4738718 w 4738718"/>
                <a:gd name="connsiteY22" fmla="*/ 1121569 h 3193274"/>
                <a:gd name="connsiteX0" fmla="*/ 795365 w 4738718"/>
                <a:gd name="connsiteY0" fmla="*/ 0 h 3193274"/>
                <a:gd name="connsiteX1" fmla="*/ 826323 w 4738718"/>
                <a:gd name="connsiteY1" fmla="*/ 4763 h 3193274"/>
                <a:gd name="connsiteX2" fmla="*/ 823942 w 4738718"/>
                <a:gd name="connsiteY2" fmla="*/ 35720 h 3193274"/>
                <a:gd name="connsiteX3" fmla="*/ 869186 w 4738718"/>
                <a:gd name="connsiteY3" fmla="*/ 40481 h 3193274"/>
                <a:gd name="connsiteX4" fmla="*/ 902494 w 4738718"/>
                <a:gd name="connsiteY4" fmla="*/ 161943 h 3193274"/>
                <a:gd name="connsiteX5" fmla="*/ 1019174 w 4738718"/>
                <a:gd name="connsiteY5" fmla="*/ 171467 h 3193274"/>
                <a:gd name="connsiteX6" fmla="*/ 1019176 w 4738718"/>
                <a:gd name="connsiteY6" fmla="*/ 200042 h 3193274"/>
                <a:gd name="connsiteX7" fmla="*/ 0 w 4738718"/>
                <a:gd name="connsiteY7" fmla="*/ 3193274 h 3193274"/>
                <a:gd name="connsiteX8" fmla="*/ 409575 w 4738718"/>
                <a:gd name="connsiteY8" fmla="*/ 3064686 h 3193274"/>
                <a:gd name="connsiteX9" fmla="*/ 661988 w 4738718"/>
                <a:gd name="connsiteY9" fmla="*/ 2971818 h 3193274"/>
                <a:gd name="connsiteX10" fmla="*/ 940594 w 4738718"/>
                <a:gd name="connsiteY10" fmla="*/ 2859898 h 3193274"/>
                <a:gd name="connsiteX11" fmla="*/ 1245393 w 4738718"/>
                <a:gd name="connsiteY11" fmla="*/ 2740836 h 3193274"/>
                <a:gd name="connsiteX12" fmla="*/ 1371601 w 4738718"/>
                <a:gd name="connsiteY12" fmla="*/ 2693211 h 3193274"/>
                <a:gd name="connsiteX13" fmla="*/ 1676401 w 4738718"/>
                <a:gd name="connsiteY13" fmla="*/ 2564623 h 3193274"/>
                <a:gd name="connsiteX14" fmla="*/ 1993106 w 4738718"/>
                <a:gd name="connsiteY14" fmla="*/ 2412223 h 3193274"/>
                <a:gd name="connsiteX15" fmla="*/ 2526507 w 4738718"/>
                <a:gd name="connsiteY15" fmla="*/ 2190767 h 3193274"/>
                <a:gd name="connsiteX16" fmla="*/ 2850356 w 4738718"/>
                <a:gd name="connsiteY16" fmla="*/ 2000267 h 3193274"/>
                <a:gd name="connsiteX17" fmla="*/ 2988469 w 4738718"/>
                <a:gd name="connsiteY17" fmla="*/ 1964549 h 3193274"/>
                <a:gd name="connsiteX18" fmla="*/ 3521868 w 4738718"/>
                <a:gd name="connsiteY18" fmla="*/ 1740712 h 3193274"/>
                <a:gd name="connsiteX19" fmla="*/ 3957638 w 4738718"/>
                <a:gd name="connsiteY19" fmla="*/ 1583549 h 3193274"/>
                <a:gd name="connsiteX20" fmla="*/ 4567237 w 4738718"/>
                <a:gd name="connsiteY20" fmla="*/ 1288273 h 3193274"/>
                <a:gd name="connsiteX21" fmla="*/ 4738718 w 4738718"/>
                <a:gd name="connsiteY21" fmla="*/ 1121569 h 3193274"/>
                <a:gd name="connsiteX0" fmla="*/ 795365 w 4738718"/>
                <a:gd name="connsiteY0" fmla="*/ 0 h 3193274"/>
                <a:gd name="connsiteX1" fmla="*/ 826323 w 4738718"/>
                <a:gd name="connsiteY1" fmla="*/ 4763 h 3193274"/>
                <a:gd name="connsiteX2" fmla="*/ 823942 w 4738718"/>
                <a:gd name="connsiteY2" fmla="*/ 35720 h 3193274"/>
                <a:gd name="connsiteX3" fmla="*/ 869186 w 4738718"/>
                <a:gd name="connsiteY3" fmla="*/ 40481 h 3193274"/>
                <a:gd name="connsiteX4" fmla="*/ 902494 w 4738718"/>
                <a:gd name="connsiteY4" fmla="*/ 161943 h 3193274"/>
                <a:gd name="connsiteX5" fmla="*/ 1019174 w 4738718"/>
                <a:gd name="connsiteY5" fmla="*/ 171467 h 3193274"/>
                <a:gd name="connsiteX6" fmla="*/ 0 w 4738718"/>
                <a:gd name="connsiteY6" fmla="*/ 3193274 h 3193274"/>
                <a:gd name="connsiteX7" fmla="*/ 409575 w 4738718"/>
                <a:gd name="connsiteY7" fmla="*/ 3064686 h 3193274"/>
                <a:gd name="connsiteX8" fmla="*/ 661988 w 4738718"/>
                <a:gd name="connsiteY8" fmla="*/ 2971818 h 3193274"/>
                <a:gd name="connsiteX9" fmla="*/ 940594 w 4738718"/>
                <a:gd name="connsiteY9" fmla="*/ 2859898 h 3193274"/>
                <a:gd name="connsiteX10" fmla="*/ 1245393 w 4738718"/>
                <a:gd name="connsiteY10" fmla="*/ 2740836 h 3193274"/>
                <a:gd name="connsiteX11" fmla="*/ 1371601 w 4738718"/>
                <a:gd name="connsiteY11" fmla="*/ 2693211 h 3193274"/>
                <a:gd name="connsiteX12" fmla="*/ 1676401 w 4738718"/>
                <a:gd name="connsiteY12" fmla="*/ 2564623 h 3193274"/>
                <a:gd name="connsiteX13" fmla="*/ 1993106 w 4738718"/>
                <a:gd name="connsiteY13" fmla="*/ 2412223 h 3193274"/>
                <a:gd name="connsiteX14" fmla="*/ 2526507 w 4738718"/>
                <a:gd name="connsiteY14" fmla="*/ 2190767 h 3193274"/>
                <a:gd name="connsiteX15" fmla="*/ 2850356 w 4738718"/>
                <a:gd name="connsiteY15" fmla="*/ 2000267 h 3193274"/>
                <a:gd name="connsiteX16" fmla="*/ 2988469 w 4738718"/>
                <a:gd name="connsiteY16" fmla="*/ 1964549 h 3193274"/>
                <a:gd name="connsiteX17" fmla="*/ 3521868 w 4738718"/>
                <a:gd name="connsiteY17" fmla="*/ 1740712 h 3193274"/>
                <a:gd name="connsiteX18" fmla="*/ 3957638 w 4738718"/>
                <a:gd name="connsiteY18" fmla="*/ 1583549 h 3193274"/>
                <a:gd name="connsiteX19" fmla="*/ 4567237 w 4738718"/>
                <a:gd name="connsiteY19" fmla="*/ 1288273 h 3193274"/>
                <a:gd name="connsiteX20" fmla="*/ 4738718 w 4738718"/>
                <a:gd name="connsiteY20" fmla="*/ 1121569 h 3193274"/>
                <a:gd name="connsiteX0" fmla="*/ 795365 w 4738718"/>
                <a:gd name="connsiteY0" fmla="*/ 0 h 3193274"/>
                <a:gd name="connsiteX1" fmla="*/ 826323 w 4738718"/>
                <a:gd name="connsiteY1" fmla="*/ 4763 h 3193274"/>
                <a:gd name="connsiteX2" fmla="*/ 823942 w 4738718"/>
                <a:gd name="connsiteY2" fmla="*/ 35720 h 3193274"/>
                <a:gd name="connsiteX3" fmla="*/ 869186 w 4738718"/>
                <a:gd name="connsiteY3" fmla="*/ 40481 h 3193274"/>
                <a:gd name="connsiteX4" fmla="*/ 902494 w 4738718"/>
                <a:gd name="connsiteY4" fmla="*/ 161943 h 3193274"/>
                <a:gd name="connsiteX5" fmla="*/ 0 w 4738718"/>
                <a:gd name="connsiteY5" fmla="*/ 3193274 h 3193274"/>
                <a:gd name="connsiteX6" fmla="*/ 409575 w 4738718"/>
                <a:gd name="connsiteY6" fmla="*/ 3064686 h 3193274"/>
                <a:gd name="connsiteX7" fmla="*/ 661988 w 4738718"/>
                <a:gd name="connsiteY7" fmla="*/ 2971818 h 3193274"/>
                <a:gd name="connsiteX8" fmla="*/ 940594 w 4738718"/>
                <a:gd name="connsiteY8" fmla="*/ 2859898 h 3193274"/>
                <a:gd name="connsiteX9" fmla="*/ 1245393 w 4738718"/>
                <a:gd name="connsiteY9" fmla="*/ 2740836 h 3193274"/>
                <a:gd name="connsiteX10" fmla="*/ 1371601 w 4738718"/>
                <a:gd name="connsiteY10" fmla="*/ 2693211 h 3193274"/>
                <a:gd name="connsiteX11" fmla="*/ 1676401 w 4738718"/>
                <a:gd name="connsiteY11" fmla="*/ 2564623 h 3193274"/>
                <a:gd name="connsiteX12" fmla="*/ 1993106 w 4738718"/>
                <a:gd name="connsiteY12" fmla="*/ 2412223 h 3193274"/>
                <a:gd name="connsiteX13" fmla="*/ 2526507 w 4738718"/>
                <a:gd name="connsiteY13" fmla="*/ 2190767 h 3193274"/>
                <a:gd name="connsiteX14" fmla="*/ 2850356 w 4738718"/>
                <a:gd name="connsiteY14" fmla="*/ 2000267 h 3193274"/>
                <a:gd name="connsiteX15" fmla="*/ 2988469 w 4738718"/>
                <a:gd name="connsiteY15" fmla="*/ 1964549 h 3193274"/>
                <a:gd name="connsiteX16" fmla="*/ 3521868 w 4738718"/>
                <a:gd name="connsiteY16" fmla="*/ 1740712 h 3193274"/>
                <a:gd name="connsiteX17" fmla="*/ 3957638 w 4738718"/>
                <a:gd name="connsiteY17" fmla="*/ 1583549 h 3193274"/>
                <a:gd name="connsiteX18" fmla="*/ 4567237 w 4738718"/>
                <a:gd name="connsiteY18" fmla="*/ 1288273 h 3193274"/>
                <a:gd name="connsiteX19" fmla="*/ 4738718 w 4738718"/>
                <a:gd name="connsiteY19" fmla="*/ 1121569 h 3193274"/>
                <a:gd name="connsiteX0" fmla="*/ 795365 w 4738718"/>
                <a:gd name="connsiteY0" fmla="*/ 0 h 3193274"/>
                <a:gd name="connsiteX1" fmla="*/ 826323 w 4738718"/>
                <a:gd name="connsiteY1" fmla="*/ 4763 h 3193274"/>
                <a:gd name="connsiteX2" fmla="*/ 823942 w 4738718"/>
                <a:gd name="connsiteY2" fmla="*/ 35720 h 3193274"/>
                <a:gd name="connsiteX3" fmla="*/ 869186 w 4738718"/>
                <a:gd name="connsiteY3" fmla="*/ 40481 h 3193274"/>
                <a:gd name="connsiteX4" fmla="*/ 0 w 4738718"/>
                <a:gd name="connsiteY4" fmla="*/ 3193274 h 3193274"/>
                <a:gd name="connsiteX5" fmla="*/ 409575 w 4738718"/>
                <a:gd name="connsiteY5" fmla="*/ 3064686 h 3193274"/>
                <a:gd name="connsiteX6" fmla="*/ 661988 w 4738718"/>
                <a:gd name="connsiteY6" fmla="*/ 2971818 h 3193274"/>
                <a:gd name="connsiteX7" fmla="*/ 940594 w 4738718"/>
                <a:gd name="connsiteY7" fmla="*/ 2859898 h 3193274"/>
                <a:gd name="connsiteX8" fmla="*/ 1245393 w 4738718"/>
                <a:gd name="connsiteY8" fmla="*/ 2740836 h 3193274"/>
                <a:gd name="connsiteX9" fmla="*/ 1371601 w 4738718"/>
                <a:gd name="connsiteY9" fmla="*/ 2693211 h 3193274"/>
                <a:gd name="connsiteX10" fmla="*/ 1676401 w 4738718"/>
                <a:gd name="connsiteY10" fmla="*/ 2564623 h 3193274"/>
                <a:gd name="connsiteX11" fmla="*/ 1993106 w 4738718"/>
                <a:gd name="connsiteY11" fmla="*/ 2412223 h 3193274"/>
                <a:gd name="connsiteX12" fmla="*/ 2526507 w 4738718"/>
                <a:gd name="connsiteY12" fmla="*/ 2190767 h 3193274"/>
                <a:gd name="connsiteX13" fmla="*/ 2850356 w 4738718"/>
                <a:gd name="connsiteY13" fmla="*/ 2000267 h 3193274"/>
                <a:gd name="connsiteX14" fmla="*/ 2988469 w 4738718"/>
                <a:gd name="connsiteY14" fmla="*/ 1964549 h 3193274"/>
                <a:gd name="connsiteX15" fmla="*/ 3521868 w 4738718"/>
                <a:gd name="connsiteY15" fmla="*/ 1740712 h 3193274"/>
                <a:gd name="connsiteX16" fmla="*/ 3957638 w 4738718"/>
                <a:gd name="connsiteY16" fmla="*/ 1583549 h 3193274"/>
                <a:gd name="connsiteX17" fmla="*/ 4567237 w 4738718"/>
                <a:gd name="connsiteY17" fmla="*/ 1288273 h 3193274"/>
                <a:gd name="connsiteX18" fmla="*/ 4738718 w 4738718"/>
                <a:gd name="connsiteY18" fmla="*/ 1121569 h 3193274"/>
                <a:gd name="connsiteX0" fmla="*/ 795365 w 4738718"/>
                <a:gd name="connsiteY0" fmla="*/ 0 h 3193274"/>
                <a:gd name="connsiteX1" fmla="*/ 826323 w 4738718"/>
                <a:gd name="connsiteY1" fmla="*/ 4763 h 3193274"/>
                <a:gd name="connsiteX2" fmla="*/ 823942 w 4738718"/>
                <a:gd name="connsiteY2" fmla="*/ 35720 h 3193274"/>
                <a:gd name="connsiteX3" fmla="*/ 0 w 4738718"/>
                <a:gd name="connsiteY3" fmla="*/ 3193274 h 3193274"/>
                <a:gd name="connsiteX4" fmla="*/ 409575 w 4738718"/>
                <a:gd name="connsiteY4" fmla="*/ 3064686 h 3193274"/>
                <a:gd name="connsiteX5" fmla="*/ 661988 w 4738718"/>
                <a:gd name="connsiteY5" fmla="*/ 2971818 h 3193274"/>
                <a:gd name="connsiteX6" fmla="*/ 940594 w 4738718"/>
                <a:gd name="connsiteY6" fmla="*/ 2859898 h 3193274"/>
                <a:gd name="connsiteX7" fmla="*/ 1245393 w 4738718"/>
                <a:gd name="connsiteY7" fmla="*/ 2740836 h 3193274"/>
                <a:gd name="connsiteX8" fmla="*/ 1371601 w 4738718"/>
                <a:gd name="connsiteY8" fmla="*/ 2693211 h 3193274"/>
                <a:gd name="connsiteX9" fmla="*/ 1676401 w 4738718"/>
                <a:gd name="connsiteY9" fmla="*/ 2564623 h 3193274"/>
                <a:gd name="connsiteX10" fmla="*/ 1993106 w 4738718"/>
                <a:gd name="connsiteY10" fmla="*/ 2412223 h 3193274"/>
                <a:gd name="connsiteX11" fmla="*/ 2526507 w 4738718"/>
                <a:gd name="connsiteY11" fmla="*/ 2190767 h 3193274"/>
                <a:gd name="connsiteX12" fmla="*/ 2850356 w 4738718"/>
                <a:gd name="connsiteY12" fmla="*/ 2000267 h 3193274"/>
                <a:gd name="connsiteX13" fmla="*/ 2988469 w 4738718"/>
                <a:gd name="connsiteY13" fmla="*/ 1964549 h 3193274"/>
                <a:gd name="connsiteX14" fmla="*/ 3521868 w 4738718"/>
                <a:gd name="connsiteY14" fmla="*/ 1740712 h 3193274"/>
                <a:gd name="connsiteX15" fmla="*/ 3957638 w 4738718"/>
                <a:gd name="connsiteY15" fmla="*/ 1583549 h 3193274"/>
                <a:gd name="connsiteX16" fmla="*/ 4567237 w 4738718"/>
                <a:gd name="connsiteY16" fmla="*/ 1288273 h 3193274"/>
                <a:gd name="connsiteX17" fmla="*/ 4738718 w 4738718"/>
                <a:gd name="connsiteY17" fmla="*/ 1121569 h 3193274"/>
                <a:gd name="connsiteX0" fmla="*/ 795365 w 4738718"/>
                <a:gd name="connsiteY0" fmla="*/ 0 h 3193274"/>
                <a:gd name="connsiteX1" fmla="*/ 826323 w 4738718"/>
                <a:gd name="connsiteY1" fmla="*/ 4763 h 3193274"/>
                <a:gd name="connsiteX2" fmla="*/ 0 w 4738718"/>
                <a:gd name="connsiteY2" fmla="*/ 3193274 h 3193274"/>
                <a:gd name="connsiteX3" fmla="*/ 409575 w 4738718"/>
                <a:gd name="connsiteY3" fmla="*/ 3064686 h 3193274"/>
                <a:gd name="connsiteX4" fmla="*/ 661988 w 4738718"/>
                <a:gd name="connsiteY4" fmla="*/ 2971818 h 3193274"/>
                <a:gd name="connsiteX5" fmla="*/ 940594 w 4738718"/>
                <a:gd name="connsiteY5" fmla="*/ 2859898 h 3193274"/>
                <a:gd name="connsiteX6" fmla="*/ 1245393 w 4738718"/>
                <a:gd name="connsiteY6" fmla="*/ 2740836 h 3193274"/>
                <a:gd name="connsiteX7" fmla="*/ 1371601 w 4738718"/>
                <a:gd name="connsiteY7" fmla="*/ 2693211 h 3193274"/>
                <a:gd name="connsiteX8" fmla="*/ 1676401 w 4738718"/>
                <a:gd name="connsiteY8" fmla="*/ 2564623 h 3193274"/>
                <a:gd name="connsiteX9" fmla="*/ 1993106 w 4738718"/>
                <a:gd name="connsiteY9" fmla="*/ 2412223 h 3193274"/>
                <a:gd name="connsiteX10" fmla="*/ 2526507 w 4738718"/>
                <a:gd name="connsiteY10" fmla="*/ 2190767 h 3193274"/>
                <a:gd name="connsiteX11" fmla="*/ 2850356 w 4738718"/>
                <a:gd name="connsiteY11" fmla="*/ 2000267 h 3193274"/>
                <a:gd name="connsiteX12" fmla="*/ 2988469 w 4738718"/>
                <a:gd name="connsiteY12" fmla="*/ 1964549 h 3193274"/>
                <a:gd name="connsiteX13" fmla="*/ 3521868 w 4738718"/>
                <a:gd name="connsiteY13" fmla="*/ 1740712 h 3193274"/>
                <a:gd name="connsiteX14" fmla="*/ 3957638 w 4738718"/>
                <a:gd name="connsiteY14" fmla="*/ 1583549 h 3193274"/>
                <a:gd name="connsiteX15" fmla="*/ 4567237 w 4738718"/>
                <a:gd name="connsiteY15" fmla="*/ 1288273 h 3193274"/>
                <a:gd name="connsiteX16" fmla="*/ 4738718 w 4738718"/>
                <a:gd name="connsiteY16" fmla="*/ 1121569 h 3193274"/>
                <a:gd name="connsiteX0" fmla="*/ 795365 w 4738718"/>
                <a:gd name="connsiteY0" fmla="*/ 0 h 3193274"/>
                <a:gd name="connsiteX1" fmla="*/ 0 w 4738718"/>
                <a:gd name="connsiteY1" fmla="*/ 3193274 h 3193274"/>
                <a:gd name="connsiteX2" fmla="*/ 409575 w 4738718"/>
                <a:gd name="connsiteY2" fmla="*/ 3064686 h 3193274"/>
                <a:gd name="connsiteX3" fmla="*/ 661988 w 4738718"/>
                <a:gd name="connsiteY3" fmla="*/ 2971818 h 3193274"/>
                <a:gd name="connsiteX4" fmla="*/ 940594 w 4738718"/>
                <a:gd name="connsiteY4" fmla="*/ 2859898 h 3193274"/>
                <a:gd name="connsiteX5" fmla="*/ 1245393 w 4738718"/>
                <a:gd name="connsiteY5" fmla="*/ 2740836 h 3193274"/>
                <a:gd name="connsiteX6" fmla="*/ 1371601 w 4738718"/>
                <a:gd name="connsiteY6" fmla="*/ 2693211 h 3193274"/>
                <a:gd name="connsiteX7" fmla="*/ 1676401 w 4738718"/>
                <a:gd name="connsiteY7" fmla="*/ 2564623 h 3193274"/>
                <a:gd name="connsiteX8" fmla="*/ 1993106 w 4738718"/>
                <a:gd name="connsiteY8" fmla="*/ 2412223 h 3193274"/>
                <a:gd name="connsiteX9" fmla="*/ 2526507 w 4738718"/>
                <a:gd name="connsiteY9" fmla="*/ 2190767 h 3193274"/>
                <a:gd name="connsiteX10" fmla="*/ 2850356 w 4738718"/>
                <a:gd name="connsiteY10" fmla="*/ 2000267 h 3193274"/>
                <a:gd name="connsiteX11" fmla="*/ 2988469 w 4738718"/>
                <a:gd name="connsiteY11" fmla="*/ 1964549 h 3193274"/>
                <a:gd name="connsiteX12" fmla="*/ 3521868 w 4738718"/>
                <a:gd name="connsiteY12" fmla="*/ 1740712 h 3193274"/>
                <a:gd name="connsiteX13" fmla="*/ 3957638 w 4738718"/>
                <a:gd name="connsiteY13" fmla="*/ 1583549 h 3193274"/>
                <a:gd name="connsiteX14" fmla="*/ 4567237 w 4738718"/>
                <a:gd name="connsiteY14" fmla="*/ 1288273 h 3193274"/>
                <a:gd name="connsiteX15" fmla="*/ 4738718 w 4738718"/>
                <a:gd name="connsiteY15" fmla="*/ 1121569 h 3193274"/>
                <a:gd name="connsiteX0" fmla="*/ 0 w 4738718"/>
                <a:gd name="connsiteY0" fmla="*/ 2071705 h 2071705"/>
                <a:gd name="connsiteX1" fmla="*/ 409575 w 4738718"/>
                <a:gd name="connsiteY1" fmla="*/ 1943117 h 2071705"/>
                <a:gd name="connsiteX2" fmla="*/ 661988 w 4738718"/>
                <a:gd name="connsiteY2" fmla="*/ 1850249 h 2071705"/>
                <a:gd name="connsiteX3" fmla="*/ 940594 w 4738718"/>
                <a:gd name="connsiteY3" fmla="*/ 1738329 h 2071705"/>
                <a:gd name="connsiteX4" fmla="*/ 1245393 w 4738718"/>
                <a:gd name="connsiteY4" fmla="*/ 1619267 h 2071705"/>
                <a:gd name="connsiteX5" fmla="*/ 1371601 w 4738718"/>
                <a:gd name="connsiteY5" fmla="*/ 1571642 h 2071705"/>
                <a:gd name="connsiteX6" fmla="*/ 1676401 w 4738718"/>
                <a:gd name="connsiteY6" fmla="*/ 1443054 h 2071705"/>
                <a:gd name="connsiteX7" fmla="*/ 1993106 w 4738718"/>
                <a:gd name="connsiteY7" fmla="*/ 1290654 h 2071705"/>
                <a:gd name="connsiteX8" fmla="*/ 2526507 w 4738718"/>
                <a:gd name="connsiteY8" fmla="*/ 1069198 h 2071705"/>
                <a:gd name="connsiteX9" fmla="*/ 2850356 w 4738718"/>
                <a:gd name="connsiteY9" fmla="*/ 878698 h 2071705"/>
                <a:gd name="connsiteX10" fmla="*/ 2988469 w 4738718"/>
                <a:gd name="connsiteY10" fmla="*/ 842980 h 2071705"/>
                <a:gd name="connsiteX11" fmla="*/ 3521868 w 4738718"/>
                <a:gd name="connsiteY11" fmla="*/ 619143 h 2071705"/>
                <a:gd name="connsiteX12" fmla="*/ 3957638 w 4738718"/>
                <a:gd name="connsiteY12" fmla="*/ 461980 h 2071705"/>
                <a:gd name="connsiteX13" fmla="*/ 4567237 w 4738718"/>
                <a:gd name="connsiteY13" fmla="*/ 166704 h 2071705"/>
                <a:gd name="connsiteX14" fmla="*/ 4738718 w 4738718"/>
                <a:gd name="connsiteY14" fmla="*/ 0 h 2071705"/>
                <a:gd name="connsiteX0" fmla="*/ 0 w 4738718"/>
                <a:gd name="connsiteY0" fmla="*/ 2071705 h 2071705"/>
                <a:gd name="connsiteX1" fmla="*/ 121442 w 4738718"/>
                <a:gd name="connsiteY1" fmla="*/ 2035983 h 2071705"/>
                <a:gd name="connsiteX2" fmla="*/ 409575 w 4738718"/>
                <a:gd name="connsiteY2" fmla="*/ 1943117 h 2071705"/>
                <a:gd name="connsiteX3" fmla="*/ 661988 w 4738718"/>
                <a:gd name="connsiteY3" fmla="*/ 1850249 h 2071705"/>
                <a:gd name="connsiteX4" fmla="*/ 940594 w 4738718"/>
                <a:gd name="connsiteY4" fmla="*/ 1738329 h 2071705"/>
                <a:gd name="connsiteX5" fmla="*/ 1245393 w 4738718"/>
                <a:gd name="connsiteY5" fmla="*/ 1619267 h 2071705"/>
                <a:gd name="connsiteX6" fmla="*/ 1371601 w 4738718"/>
                <a:gd name="connsiteY6" fmla="*/ 1571642 h 2071705"/>
                <a:gd name="connsiteX7" fmla="*/ 1676401 w 4738718"/>
                <a:gd name="connsiteY7" fmla="*/ 1443054 h 2071705"/>
                <a:gd name="connsiteX8" fmla="*/ 1993106 w 4738718"/>
                <a:gd name="connsiteY8" fmla="*/ 1290654 h 2071705"/>
                <a:gd name="connsiteX9" fmla="*/ 2526507 w 4738718"/>
                <a:gd name="connsiteY9" fmla="*/ 1069198 h 2071705"/>
                <a:gd name="connsiteX10" fmla="*/ 2850356 w 4738718"/>
                <a:gd name="connsiteY10" fmla="*/ 878698 h 2071705"/>
                <a:gd name="connsiteX11" fmla="*/ 2988469 w 4738718"/>
                <a:gd name="connsiteY11" fmla="*/ 842980 h 2071705"/>
                <a:gd name="connsiteX12" fmla="*/ 3521868 w 4738718"/>
                <a:gd name="connsiteY12" fmla="*/ 619143 h 2071705"/>
                <a:gd name="connsiteX13" fmla="*/ 3957638 w 4738718"/>
                <a:gd name="connsiteY13" fmla="*/ 461980 h 2071705"/>
                <a:gd name="connsiteX14" fmla="*/ 4567237 w 4738718"/>
                <a:gd name="connsiteY14" fmla="*/ 166704 h 2071705"/>
                <a:gd name="connsiteX15" fmla="*/ 4738718 w 4738718"/>
                <a:gd name="connsiteY15" fmla="*/ 0 h 2071705"/>
                <a:gd name="connsiteX0" fmla="*/ 0 w 4738718"/>
                <a:gd name="connsiteY0" fmla="*/ 2071705 h 2071705"/>
                <a:gd name="connsiteX1" fmla="*/ 85723 w 4738718"/>
                <a:gd name="connsiteY1" fmla="*/ 2014551 h 2071705"/>
                <a:gd name="connsiteX2" fmla="*/ 409575 w 4738718"/>
                <a:gd name="connsiteY2" fmla="*/ 1943117 h 2071705"/>
                <a:gd name="connsiteX3" fmla="*/ 661988 w 4738718"/>
                <a:gd name="connsiteY3" fmla="*/ 1850249 h 2071705"/>
                <a:gd name="connsiteX4" fmla="*/ 940594 w 4738718"/>
                <a:gd name="connsiteY4" fmla="*/ 1738329 h 2071705"/>
                <a:gd name="connsiteX5" fmla="*/ 1245393 w 4738718"/>
                <a:gd name="connsiteY5" fmla="*/ 1619267 h 2071705"/>
                <a:gd name="connsiteX6" fmla="*/ 1371601 w 4738718"/>
                <a:gd name="connsiteY6" fmla="*/ 1571642 h 2071705"/>
                <a:gd name="connsiteX7" fmla="*/ 1676401 w 4738718"/>
                <a:gd name="connsiteY7" fmla="*/ 1443054 h 2071705"/>
                <a:gd name="connsiteX8" fmla="*/ 1993106 w 4738718"/>
                <a:gd name="connsiteY8" fmla="*/ 1290654 h 2071705"/>
                <a:gd name="connsiteX9" fmla="*/ 2526507 w 4738718"/>
                <a:gd name="connsiteY9" fmla="*/ 1069198 h 2071705"/>
                <a:gd name="connsiteX10" fmla="*/ 2850356 w 4738718"/>
                <a:gd name="connsiteY10" fmla="*/ 878698 h 2071705"/>
                <a:gd name="connsiteX11" fmla="*/ 2988469 w 4738718"/>
                <a:gd name="connsiteY11" fmla="*/ 842980 h 2071705"/>
                <a:gd name="connsiteX12" fmla="*/ 3521868 w 4738718"/>
                <a:gd name="connsiteY12" fmla="*/ 619143 h 2071705"/>
                <a:gd name="connsiteX13" fmla="*/ 3957638 w 4738718"/>
                <a:gd name="connsiteY13" fmla="*/ 461980 h 2071705"/>
                <a:gd name="connsiteX14" fmla="*/ 4567237 w 4738718"/>
                <a:gd name="connsiteY14" fmla="*/ 166704 h 2071705"/>
                <a:gd name="connsiteX15" fmla="*/ 4738718 w 4738718"/>
                <a:gd name="connsiteY15" fmla="*/ 0 h 2071705"/>
                <a:gd name="connsiteX0" fmla="*/ 0 w 4738718"/>
                <a:gd name="connsiteY0" fmla="*/ 2071705 h 2071705"/>
                <a:gd name="connsiteX1" fmla="*/ 85723 w 4738718"/>
                <a:gd name="connsiteY1" fmla="*/ 2057413 h 2071705"/>
                <a:gd name="connsiteX2" fmla="*/ 409575 w 4738718"/>
                <a:gd name="connsiteY2" fmla="*/ 1943117 h 2071705"/>
                <a:gd name="connsiteX3" fmla="*/ 661988 w 4738718"/>
                <a:gd name="connsiteY3" fmla="*/ 1850249 h 2071705"/>
                <a:gd name="connsiteX4" fmla="*/ 940594 w 4738718"/>
                <a:gd name="connsiteY4" fmla="*/ 1738329 h 2071705"/>
                <a:gd name="connsiteX5" fmla="*/ 1245393 w 4738718"/>
                <a:gd name="connsiteY5" fmla="*/ 1619267 h 2071705"/>
                <a:gd name="connsiteX6" fmla="*/ 1371601 w 4738718"/>
                <a:gd name="connsiteY6" fmla="*/ 1571642 h 2071705"/>
                <a:gd name="connsiteX7" fmla="*/ 1676401 w 4738718"/>
                <a:gd name="connsiteY7" fmla="*/ 1443054 h 2071705"/>
                <a:gd name="connsiteX8" fmla="*/ 1993106 w 4738718"/>
                <a:gd name="connsiteY8" fmla="*/ 1290654 h 2071705"/>
                <a:gd name="connsiteX9" fmla="*/ 2526507 w 4738718"/>
                <a:gd name="connsiteY9" fmla="*/ 1069198 h 2071705"/>
                <a:gd name="connsiteX10" fmla="*/ 2850356 w 4738718"/>
                <a:gd name="connsiteY10" fmla="*/ 878698 h 2071705"/>
                <a:gd name="connsiteX11" fmla="*/ 2988469 w 4738718"/>
                <a:gd name="connsiteY11" fmla="*/ 842980 h 2071705"/>
                <a:gd name="connsiteX12" fmla="*/ 3521868 w 4738718"/>
                <a:gd name="connsiteY12" fmla="*/ 619143 h 2071705"/>
                <a:gd name="connsiteX13" fmla="*/ 3957638 w 4738718"/>
                <a:gd name="connsiteY13" fmla="*/ 461980 h 2071705"/>
                <a:gd name="connsiteX14" fmla="*/ 4567237 w 4738718"/>
                <a:gd name="connsiteY14" fmla="*/ 166704 h 2071705"/>
                <a:gd name="connsiteX15" fmla="*/ 4738718 w 4738718"/>
                <a:gd name="connsiteY15" fmla="*/ 0 h 2071705"/>
                <a:gd name="connsiteX0" fmla="*/ 0 w 4738718"/>
                <a:gd name="connsiteY0" fmla="*/ 2071705 h 2071705"/>
                <a:gd name="connsiteX1" fmla="*/ 85723 w 4738718"/>
                <a:gd name="connsiteY1" fmla="*/ 2057413 h 2071705"/>
                <a:gd name="connsiteX2" fmla="*/ 138111 w 4738718"/>
                <a:gd name="connsiteY2" fmla="*/ 2038364 h 2071705"/>
                <a:gd name="connsiteX3" fmla="*/ 409575 w 4738718"/>
                <a:gd name="connsiteY3" fmla="*/ 1943117 h 2071705"/>
                <a:gd name="connsiteX4" fmla="*/ 661988 w 4738718"/>
                <a:gd name="connsiteY4" fmla="*/ 1850249 h 2071705"/>
                <a:gd name="connsiteX5" fmla="*/ 940594 w 4738718"/>
                <a:gd name="connsiteY5" fmla="*/ 1738329 h 2071705"/>
                <a:gd name="connsiteX6" fmla="*/ 1245393 w 4738718"/>
                <a:gd name="connsiteY6" fmla="*/ 1619267 h 2071705"/>
                <a:gd name="connsiteX7" fmla="*/ 1371601 w 4738718"/>
                <a:gd name="connsiteY7" fmla="*/ 1571642 h 2071705"/>
                <a:gd name="connsiteX8" fmla="*/ 1676401 w 4738718"/>
                <a:gd name="connsiteY8" fmla="*/ 1443054 h 2071705"/>
                <a:gd name="connsiteX9" fmla="*/ 1993106 w 4738718"/>
                <a:gd name="connsiteY9" fmla="*/ 1290654 h 2071705"/>
                <a:gd name="connsiteX10" fmla="*/ 2526507 w 4738718"/>
                <a:gd name="connsiteY10" fmla="*/ 1069198 h 2071705"/>
                <a:gd name="connsiteX11" fmla="*/ 2850356 w 4738718"/>
                <a:gd name="connsiteY11" fmla="*/ 878698 h 2071705"/>
                <a:gd name="connsiteX12" fmla="*/ 2988469 w 4738718"/>
                <a:gd name="connsiteY12" fmla="*/ 842980 h 2071705"/>
                <a:gd name="connsiteX13" fmla="*/ 3521868 w 4738718"/>
                <a:gd name="connsiteY13" fmla="*/ 619143 h 2071705"/>
                <a:gd name="connsiteX14" fmla="*/ 3957638 w 4738718"/>
                <a:gd name="connsiteY14" fmla="*/ 461980 h 2071705"/>
                <a:gd name="connsiteX15" fmla="*/ 4567237 w 4738718"/>
                <a:gd name="connsiteY15" fmla="*/ 166704 h 2071705"/>
                <a:gd name="connsiteX16" fmla="*/ 4738718 w 4738718"/>
                <a:gd name="connsiteY1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409575 w 4738718"/>
                <a:gd name="connsiteY3" fmla="*/ 1943117 h 2071705"/>
                <a:gd name="connsiteX4" fmla="*/ 661988 w 4738718"/>
                <a:gd name="connsiteY4" fmla="*/ 1850249 h 2071705"/>
                <a:gd name="connsiteX5" fmla="*/ 940594 w 4738718"/>
                <a:gd name="connsiteY5" fmla="*/ 1738329 h 2071705"/>
                <a:gd name="connsiteX6" fmla="*/ 1245393 w 4738718"/>
                <a:gd name="connsiteY6" fmla="*/ 1619267 h 2071705"/>
                <a:gd name="connsiteX7" fmla="*/ 1371601 w 4738718"/>
                <a:gd name="connsiteY7" fmla="*/ 1571642 h 2071705"/>
                <a:gd name="connsiteX8" fmla="*/ 1676401 w 4738718"/>
                <a:gd name="connsiteY8" fmla="*/ 1443054 h 2071705"/>
                <a:gd name="connsiteX9" fmla="*/ 1993106 w 4738718"/>
                <a:gd name="connsiteY9" fmla="*/ 1290654 h 2071705"/>
                <a:gd name="connsiteX10" fmla="*/ 2526507 w 4738718"/>
                <a:gd name="connsiteY10" fmla="*/ 1069198 h 2071705"/>
                <a:gd name="connsiteX11" fmla="*/ 2850356 w 4738718"/>
                <a:gd name="connsiteY11" fmla="*/ 878698 h 2071705"/>
                <a:gd name="connsiteX12" fmla="*/ 2988469 w 4738718"/>
                <a:gd name="connsiteY12" fmla="*/ 842980 h 2071705"/>
                <a:gd name="connsiteX13" fmla="*/ 3521868 w 4738718"/>
                <a:gd name="connsiteY13" fmla="*/ 619143 h 2071705"/>
                <a:gd name="connsiteX14" fmla="*/ 3957638 w 4738718"/>
                <a:gd name="connsiteY14" fmla="*/ 461980 h 2071705"/>
                <a:gd name="connsiteX15" fmla="*/ 4567237 w 4738718"/>
                <a:gd name="connsiteY15" fmla="*/ 166704 h 2071705"/>
                <a:gd name="connsiteX16" fmla="*/ 4738718 w 4738718"/>
                <a:gd name="connsiteY1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661988 w 4738718"/>
                <a:gd name="connsiteY4" fmla="*/ 1850249 h 2071705"/>
                <a:gd name="connsiteX5" fmla="*/ 940594 w 4738718"/>
                <a:gd name="connsiteY5" fmla="*/ 1738329 h 2071705"/>
                <a:gd name="connsiteX6" fmla="*/ 1245393 w 4738718"/>
                <a:gd name="connsiteY6" fmla="*/ 1619267 h 2071705"/>
                <a:gd name="connsiteX7" fmla="*/ 1371601 w 4738718"/>
                <a:gd name="connsiteY7" fmla="*/ 1571642 h 2071705"/>
                <a:gd name="connsiteX8" fmla="*/ 1676401 w 4738718"/>
                <a:gd name="connsiteY8" fmla="*/ 1443054 h 2071705"/>
                <a:gd name="connsiteX9" fmla="*/ 1993106 w 4738718"/>
                <a:gd name="connsiteY9" fmla="*/ 1290654 h 2071705"/>
                <a:gd name="connsiteX10" fmla="*/ 2526507 w 4738718"/>
                <a:gd name="connsiteY10" fmla="*/ 1069198 h 2071705"/>
                <a:gd name="connsiteX11" fmla="*/ 2850356 w 4738718"/>
                <a:gd name="connsiteY11" fmla="*/ 878698 h 2071705"/>
                <a:gd name="connsiteX12" fmla="*/ 2988469 w 4738718"/>
                <a:gd name="connsiteY12" fmla="*/ 842980 h 2071705"/>
                <a:gd name="connsiteX13" fmla="*/ 3521868 w 4738718"/>
                <a:gd name="connsiteY13" fmla="*/ 619143 h 2071705"/>
                <a:gd name="connsiteX14" fmla="*/ 3957638 w 4738718"/>
                <a:gd name="connsiteY14" fmla="*/ 461980 h 2071705"/>
                <a:gd name="connsiteX15" fmla="*/ 4567237 w 4738718"/>
                <a:gd name="connsiteY15" fmla="*/ 166704 h 2071705"/>
                <a:gd name="connsiteX16" fmla="*/ 4738718 w 4738718"/>
                <a:gd name="connsiteY1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50029 w 4738718"/>
                <a:gd name="connsiteY4" fmla="*/ 2000264 h 2071705"/>
                <a:gd name="connsiteX5" fmla="*/ 661988 w 4738718"/>
                <a:gd name="connsiteY5" fmla="*/ 1850249 h 2071705"/>
                <a:gd name="connsiteX6" fmla="*/ 940594 w 4738718"/>
                <a:gd name="connsiteY6" fmla="*/ 1738329 h 2071705"/>
                <a:gd name="connsiteX7" fmla="*/ 1245393 w 4738718"/>
                <a:gd name="connsiteY7" fmla="*/ 1619267 h 2071705"/>
                <a:gd name="connsiteX8" fmla="*/ 1371601 w 4738718"/>
                <a:gd name="connsiteY8" fmla="*/ 1571642 h 2071705"/>
                <a:gd name="connsiteX9" fmla="*/ 1676401 w 4738718"/>
                <a:gd name="connsiteY9" fmla="*/ 1443054 h 2071705"/>
                <a:gd name="connsiteX10" fmla="*/ 1993106 w 4738718"/>
                <a:gd name="connsiteY10" fmla="*/ 1290654 h 2071705"/>
                <a:gd name="connsiteX11" fmla="*/ 2526507 w 4738718"/>
                <a:gd name="connsiteY11" fmla="*/ 1069198 h 2071705"/>
                <a:gd name="connsiteX12" fmla="*/ 2850356 w 4738718"/>
                <a:gd name="connsiteY12" fmla="*/ 878698 h 2071705"/>
                <a:gd name="connsiteX13" fmla="*/ 2988469 w 4738718"/>
                <a:gd name="connsiteY13" fmla="*/ 842980 h 2071705"/>
                <a:gd name="connsiteX14" fmla="*/ 3521868 w 4738718"/>
                <a:gd name="connsiteY14" fmla="*/ 619143 h 2071705"/>
                <a:gd name="connsiteX15" fmla="*/ 3957638 w 4738718"/>
                <a:gd name="connsiteY15" fmla="*/ 461980 h 2071705"/>
                <a:gd name="connsiteX16" fmla="*/ 4567237 w 4738718"/>
                <a:gd name="connsiteY16" fmla="*/ 166704 h 2071705"/>
                <a:gd name="connsiteX17" fmla="*/ 4738718 w 4738718"/>
                <a:gd name="connsiteY1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661988 w 4738718"/>
                <a:gd name="connsiteY5" fmla="*/ 1850249 h 2071705"/>
                <a:gd name="connsiteX6" fmla="*/ 940594 w 4738718"/>
                <a:gd name="connsiteY6" fmla="*/ 1738329 h 2071705"/>
                <a:gd name="connsiteX7" fmla="*/ 1245393 w 4738718"/>
                <a:gd name="connsiteY7" fmla="*/ 1619267 h 2071705"/>
                <a:gd name="connsiteX8" fmla="*/ 1371601 w 4738718"/>
                <a:gd name="connsiteY8" fmla="*/ 1571642 h 2071705"/>
                <a:gd name="connsiteX9" fmla="*/ 1676401 w 4738718"/>
                <a:gd name="connsiteY9" fmla="*/ 1443054 h 2071705"/>
                <a:gd name="connsiteX10" fmla="*/ 1993106 w 4738718"/>
                <a:gd name="connsiteY10" fmla="*/ 1290654 h 2071705"/>
                <a:gd name="connsiteX11" fmla="*/ 2526507 w 4738718"/>
                <a:gd name="connsiteY11" fmla="*/ 1069198 h 2071705"/>
                <a:gd name="connsiteX12" fmla="*/ 2850356 w 4738718"/>
                <a:gd name="connsiteY12" fmla="*/ 878698 h 2071705"/>
                <a:gd name="connsiteX13" fmla="*/ 2988469 w 4738718"/>
                <a:gd name="connsiteY13" fmla="*/ 842980 h 2071705"/>
                <a:gd name="connsiteX14" fmla="*/ 3521868 w 4738718"/>
                <a:gd name="connsiteY14" fmla="*/ 619143 h 2071705"/>
                <a:gd name="connsiteX15" fmla="*/ 3957638 w 4738718"/>
                <a:gd name="connsiteY15" fmla="*/ 461980 h 2071705"/>
                <a:gd name="connsiteX16" fmla="*/ 4567237 w 4738718"/>
                <a:gd name="connsiteY16" fmla="*/ 166704 h 2071705"/>
                <a:gd name="connsiteX17" fmla="*/ 4738718 w 4738718"/>
                <a:gd name="connsiteY1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350044 w 4738718"/>
                <a:gd name="connsiteY5" fmla="*/ 1978837 h 2071705"/>
                <a:gd name="connsiteX6" fmla="*/ 940594 w 4738718"/>
                <a:gd name="connsiteY6" fmla="*/ 1738329 h 2071705"/>
                <a:gd name="connsiteX7" fmla="*/ 1245393 w 4738718"/>
                <a:gd name="connsiteY7" fmla="*/ 1619267 h 2071705"/>
                <a:gd name="connsiteX8" fmla="*/ 1371601 w 4738718"/>
                <a:gd name="connsiteY8" fmla="*/ 1571642 h 2071705"/>
                <a:gd name="connsiteX9" fmla="*/ 1676401 w 4738718"/>
                <a:gd name="connsiteY9" fmla="*/ 1443054 h 2071705"/>
                <a:gd name="connsiteX10" fmla="*/ 1993106 w 4738718"/>
                <a:gd name="connsiteY10" fmla="*/ 1290654 h 2071705"/>
                <a:gd name="connsiteX11" fmla="*/ 2526507 w 4738718"/>
                <a:gd name="connsiteY11" fmla="*/ 1069198 h 2071705"/>
                <a:gd name="connsiteX12" fmla="*/ 2850356 w 4738718"/>
                <a:gd name="connsiteY12" fmla="*/ 878698 h 2071705"/>
                <a:gd name="connsiteX13" fmla="*/ 2988469 w 4738718"/>
                <a:gd name="connsiteY13" fmla="*/ 842980 h 2071705"/>
                <a:gd name="connsiteX14" fmla="*/ 3521868 w 4738718"/>
                <a:gd name="connsiteY14" fmla="*/ 619143 h 2071705"/>
                <a:gd name="connsiteX15" fmla="*/ 3957638 w 4738718"/>
                <a:gd name="connsiteY15" fmla="*/ 461980 h 2071705"/>
                <a:gd name="connsiteX16" fmla="*/ 4567237 w 4738718"/>
                <a:gd name="connsiteY16" fmla="*/ 166704 h 2071705"/>
                <a:gd name="connsiteX17" fmla="*/ 4738718 w 4738718"/>
                <a:gd name="connsiteY1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940594 w 4738718"/>
                <a:gd name="connsiteY6" fmla="*/ 1738329 h 2071705"/>
                <a:gd name="connsiteX7" fmla="*/ 1245393 w 4738718"/>
                <a:gd name="connsiteY7" fmla="*/ 1619267 h 2071705"/>
                <a:gd name="connsiteX8" fmla="*/ 1371601 w 4738718"/>
                <a:gd name="connsiteY8" fmla="*/ 1571642 h 2071705"/>
                <a:gd name="connsiteX9" fmla="*/ 1676401 w 4738718"/>
                <a:gd name="connsiteY9" fmla="*/ 1443054 h 2071705"/>
                <a:gd name="connsiteX10" fmla="*/ 1993106 w 4738718"/>
                <a:gd name="connsiteY10" fmla="*/ 1290654 h 2071705"/>
                <a:gd name="connsiteX11" fmla="*/ 2526507 w 4738718"/>
                <a:gd name="connsiteY11" fmla="*/ 1069198 h 2071705"/>
                <a:gd name="connsiteX12" fmla="*/ 2850356 w 4738718"/>
                <a:gd name="connsiteY12" fmla="*/ 878698 h 2071705"/>
                <a:gd name="connsiteX13" fmla="*/ 2988469 w 4738718"/>
                <a:gd name="connsiteY13" fmla="*/ 842980 h 2071705"/>
                <a:gd name="connsiteX14" fmla="*/ 3521868 w 4738718"/>
                <a:gd name="connsiteY14" fmla="*/ 619143 h 2071705"/>
                <a:gd name="connsiteX15" fmla="*/ 3957638 w 4738718"/>
                <a:gd name="connsiteY15" fmla="*/ 461980 h 2071705"/>
                <a:gd name="connsiteX16" fmla="*/ 4567237 w 4738718"/>
                <a:gd name="connsiteY16" fmla="*/ 166704 h 2071705"/>
                <a:gd name="connsiteX17" fmla="*/ 4738718 w 4738718"/>
                <a:gd name="connsiteY1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547686 w 4738718"/>
                <a:gd name="connsiteY6" fmla="*/ 1878820 h 2071705"/>
                <a:gd name="connsiteX7" fmla="*/ 940594 w 4738718"/>
                <a:gd name="connsiteY7" fmla="*/ 1738329 h 2071705"/>
                <a:gd name="connsiteX8" fmla="*/ 1245393 w 4738718"/>
                <a:gd name="connsiteY8" fmla="*/ 1619267 h 2071705"/>
                <a:gd name="connsiteX9" fmla="*/ 1371601 w 4738718"/>
                <a:gd name="connsiteY9" fmla="*/ 1571642 h 2071705"/>
                <a:gd name="connsiteX10" fmla="*/ 1676401 w 4738718"/>
                <a:gd name="connsiteY10" fmla="*/ 1443054 h 2071705"/>
                <a:gd name="connsiteX11" fmla="*/ 1993106 w 4738718"/>
                <a:gd name="connsiteY11" fmla="*/ 1290654 h 2071705"/>
                <a:gd name="connsiteX12" fmla="*/ 2526507 w 4738718"/>
                <a:gd name="connsiteY12" fmla="*/ 1069198 h 2071705"/>
                <a:gd name="connsiteX13" fmla="*/ 2850356 w 4738718"/>
                <a:gd name="connsiteY13" fmla="*/ 878698 h 2071705"/>
                <a:gd name="connsiteX14" fmla="*/ 2988469 w 4738718"/>
                <a:gd name="connsiteY14" fmla="*/ 842980 h 2071705"/>
                <a:gd name="connsiteX15" fmla="*/ 3521868 w 4738718"/>
                <a:gd name="connsiteY15" fmla="*/ 619143 h 2071705"/>
                <a:gd name="connsiteX16" fmla="*/ 3957638 w 4738718"/>
                <a:gd name="connsiteY16" fmla="*/ 461980 h 2071705"/>
                <a:gd name="connsiteX17" fmla="*/ 4567237 w 4738718"/>
                <a:gd name="connsiteY17" fmla="*/ 166704 h 2071705"/>
                <a:gd name="connsiteX18" fmla="*/ 4738718 w 4738718"/>
                <a:gd name="connsiteY1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416717 w 4738718"/>
                <a:gd name="connsiteY6" fmla="*/ 1919302 h 2071705"/>
                <a:gd name="connsiteX7" fmla="*/ 547686 w 4738718"/>
                <a:gd name="connsiteY7" fmla="*/ 1878820 h 2071705"/>
                <a:gd name="connsiteX8" fmla="*/ 940594 w 4738718"/>
                <a:gd name="connsiteY8" fmla="*/ 1738329 h 2071705"/>
                <a:gd name="connsiteX9" fmla="*/ 1245393 w 4738718"/>
                <a:gd name="connsiteY9" fmla="*/ 1619267 h 2071705"/>
                <a:gd name="connsiteX10" fmla="*/ 1371601 w 4738718"/>
                <a:gd name="connsiteY10" fmla="*/ 1571642 h 2071705"/>
                <a:gd name="connsiteX11" fmla="*/ 1676401 w 4738718"/>
                <a:gd name="connsiteY11" fmla="*/ 1443054 h 2071705"/>
                <a:gd name="connsiteX12" fmla="*/ 1993106 w 4738718"/>
                <a:gd name="connsiteY12" fmla="*/ 1290654 h 2071705"/>
                <a:gd name="connsiteX13" fmla="*/ 2526507 w 4738718"/>
                <a:gd name="connsiteY13" fmla="*/ 1069198 h 2071705"/>
                <a:gd name="connsiteX14" fmla="*/ 2850356 w 4738718"/>
                <a:gd name="connsiteY14" fmla="*/ 878698 h 2071705"/>
                <a:gd name="connsiteX15" fmla="*/ 2988469 w 4738718"/>
                <a:gd name="connsiteY15" fmla="*/ 842980 h 2071705"/>
                <a:gd name="connsiteX16" fmla="*/ 3521868 w 4738718"/>
                <a:gd name="connsiteY16" fmla="*/ 619143 h 2071705"/>
                <a:gd name="connsiteX17" fmla="*/ 3957638 w 4738718"/>
                <a:gd name="connsiteY17" fmla="*/ 461980 h 2071705"/>
                <a:gd name="connsiteX18" fmla="*/ 4567237 w 4738718"/>
                <a:gd name="connsiteY18" fmla="*/ 166704 h 2071705"/>
                <a:gd name="connsiteX19" fmla="*/ 4738718 w 4738718"/>
                <a:gd name="connsiteY1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547686 w 4738718"/>
                <a:gd name="connsiteY7" fmla="*/ 1878820 h 2071705"/>
                <a:gd name="connsiteX8" fmla="*/ 940594 w 4738718"/>
                <a:gd name="connsiteY8" fmla="*/ 1738329 h 2071705"/>
                <a:gd name="connsiteX9" fmla="*/ 1245393 w 4738718"/>
                <a:gd name="connsiteY9" fmla="*/ 1619267 h 2071705"/>
                <a:gd name="connsiteX10" fmla="*/ 1371601 w 4738718"/>
                <a:gd name="connsiteY10" fmla="*/ 1571642 h 2071705"/>
                <a:gd name="connsiteX11" fmla="*/ 1676401 w 4738718"/>
                <a:gd name="connsiteY11" fmla="*/ 1443054 h 2071705"/>
                <a:gd name="connsiteX12" fmla="*/ 1993106 w 4738718"/>
                <a:gd name="connsiteY12" fmla="*/ 1290654 h 2071705"/>
                <a:gd name="connsiteX13" fmla="*/ 2526507 w 4738718"/>
                <a:gd name="connsiteY13" fmla="*/ 1069198 h 2071705"/>
                <a:gd name="connsiteX14" fmla="*/ 2850356 w 4738718"/>
                <a:gd name="connsiteY14" fmla="*/ 878698 h 2071705"/>
                <a:gd name="connsiteX15" fmla="*/ 2988469 w 4738718"/>
                <a:gd name="connsiteY15" fmla="*/ 842980 h 2071705"/>
                <a:gd name="connsiteX16" fmla="*/ 3521868 w 4738718"/>
                <a:gd name="connsiteY16" fmla="*/ 619143 h 2071705"/>
                <a:gd name="connsiteX17" fmla="*/ 3957638 w 4738718"/>
                <a:gd name="connsiteY17" fmla="*/ 461980 h 2071705"/>
                <a:gd name="connsiteX18" fmla="*/ 4567237 w 4738718"/>
                <a:gd name="connsiteY18" fmla="*/ 166704 h 2071705"/>
                <a:gd name="connsiteX19" fmla="*/ 4738718 w 4738718"/>
                <a:gd name="connsiteY1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940594 w 4738718"/>
                <a:gd name="connsiteY8" fmla="*/ 1738329 h 2071705"/>
                <a:gd name="connsiteX9" fmla="*/ 1245393 w 4738718"/>
                <a:gd name="connsiteY9" fmla="*/ 1619267 h 2071705"/>
                <a:gd name="connsiteX10" fmla="*/ 1371601 w 4738718"/>
                <a:gd name="connsiteY10" fmla="*/ 1571642 h 2071705"/>
                <a:gd name="connsiteX11" fmla="*/ 1676401 w 4738718"/>
                <a:gd name="connsiteY11" fmla="*/ 1443054 h 2071705"/>
                <a:gd name="connsiteX12" fmla="*/ 1993106 w 4738718"/>
                <a:gd name="connsiteY12" fmla="*/ 1290654 h 2071705"/>
                <a:gd name="connsiteX13" fmla="*/ 2526507 w 4738718"/>
                <a:gd name="connsiteY13" fmla="*/ 1069198 h 2071705"/>
                <a:gd name="connsiteX14" fmla="*/ 2850356 w 4738718"/>
                <a:gd name="connsiteY14" fmla="*/ 878698 h 2071705"/>
                <a:gd name="connsiteX15" fmla="*/ 2988469 w 4738718"/>
                <a:gd name="connsiteY15" fmla="*/ 842980 h 2071705"/>
                <a:gd name="connsiteX16" fmla="*/ 3521868 w 4738718"/>
                <a:gd name="connsiteY16" fmla="*/ 619143 h 2071705"/>
                <a:gd name="connsiteX17" fmla="*/ 3957638 w 4738718"/>
                <a:gd name="connsiteY17" fmla="*/ 461980 h 2071705"/>
                <a:gd name="connsiteX18" fmla="*/ 4567237 w 4738718"/>
                <a:gd name="connsiteY18" fmla="*/ 166704 h 2071705"/>
                <a:gd name="connsiteX19" fmla="*/ 4738718 w 4738718"/>
                <a:gd name="connsiteY1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90536 w 4738718"/>
                <a:gd name="connsiteY8" fmla="*/ 1897870 h 2071705"/>
                <a:gd name="connsiteX9" fmla="*/ 940594 w 4738718"/>
                <a:gd name="connsiteY9" fmla="*/ 1738329 h 2071705"/>
                <a:gd name="connsiteX10" fmla="*/ 1245393 w 4738718"/>
                <a:gd name="connsiteY10" fmla="*/ 1619267 h 2071705"/>
                <a:gd name="connsiteX11" fmla="*/ 1371601 w 4738718"/>
                <a:gd name="connsiteY11" fmla="*/ 1571642 h 2071705"/>
                <a:gd name="connsiteX12" fmla="*/ 1676401 w 4738718"/>
                <a:gd name="connsiteY12" fmla="*/ 1443054 h 2071705"/>
                <a:gd name="connsiteX13" fmla="*/ 1993106 w 4738718"/>
                <a:gd name="connsiteY13" fmla="*/ 1290654 h 2071705"/>
                <a:gd name="connsiteX14" fmla="*/ 2526507 w 4738718"/>
                <a:gd name="connsiteY14" fmla="*/ 1069198 h 2071705"/>
                <a:gd name="connsiteX15" fmla="*/ 2850356 w 4738718"/>
                <a:gd name="connsiteY15" fmla="*/ 878698 h 2071705"/>
                <a:gd name="connsiteX16" fmla="*/ 2988469 w 4738718"/>
                <a:gd name="connsiteY16" fmla="*/ 842980 h 2071705"/>
                <a:gd name="connsiteX17" fmla="*/ 3521868 w 4738718"/>
                <a:gd name="connsiteY17" fmla="*/ 619143 h 2071705"/>
                <a:gd name="connsiteX18" fmla="*/ 3957638 w 4738718"/>
                <a:gd name="connsiteY18" fmla="*/ 461980 h 2071705"/>
                <a:gd name="connsiteX19" fmla="*/ 4567237 w 4738718"/>
                <a:gd name="connsiteY19" fmla="*/ 166704 h 2071705"/>
                <a:gd name="connsiteX20" fmla="*/ 4738718 w 4738718"/>
                <a:gd name="connsiteY2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940594 w 4738718"/>
                <a:gd name="connsiteY9" fmla="*/ 1738329 h 2071705"/>
                <a:gd name="connsiteX10" fmla="*/ 1245393 w 4738718"/>
                <a:gd name="connsiteY10" fmla="*/ 1619267 h 2071705"/>
                <a:gd name="connsiteX11" fmla="*/ 1371601 w 4738718"/>
                <a:gd name="connsiteY11" fmla="*/ 1571642 h 2071705"/>
                <a:gd name="connsiteX12" fmla="*/ 1676401 w 4738718"/>
                <a:gd name="connsiteY12" fmla="*/ 1443054 h 2071705"/>
                <a:gd name="connsiteX13" fmla="*/ 1993106 w 4738718"/>
                <a:gd name="connsiteY13" fmla="*/ 1290654 h 2071705"/>
                <a:gd name="connsiteX14" fmla="*/ 2526507 w 4738718"/>
                <a:gd name="connsiteY14" fmla="*/ 1069198 h 2071705"/>
                <a:gd name="connsiteX15" fmla="*/ 2850356 w 4738718"/>
                <a:gd name="connsiteY15" fmla="*/ 878698 h 2071705"/>
                <a:gd name="connsiteX16" fmla="*/ 2988469 w 4738718"/>
                <a:gd name="connsiteY16" fmla="*/ 842980 h 2071705"/>
                <a:gd name="connsiteX17" fmla="*/ 3521868 w 4738718"/>
                <a:gd name="connsiteY17" fmla="*/ 619143 h 2071705"/>
                <a:gd name="connsiteX18" fmla="*/ 3957638 w 4738718"/>
                <a:gd name="connsiteY18" fmla="*/ 461980 h 2071705"/>
                <a:gd name="connsiteX19" fmla="*/ 4567237 w 4738718"/>
                <a:gd name="connsiteY19" fmla="*/ 166704 h 2071705"/>
                <a:gd name="connsiteX20" fmla="*/ 4738718 w 4738718"/>
                <a:gd name="connsiteY2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57211 w 4738718"/>
                <a:gd name="connsiteY9" fmla="*/ 1895489 h 2071705"/>
                <a:gd name="connsiteX10" fmla="*/ 940594 w 4738718"/>
                <a:gd name="connsiteY10" fmla="*/ 1738329 h 2071705"/>
                <a:gd name="connsiteX11" fmla="*/ 1245393 w 4738718"/>
                <a:gd name="connsiteY11" fmla="*/ 1619267 h 2071705"/>
                <a:gd name="connsiteX12" fmla="*/ 1371601 w 4738718"/>
                <a:gd name="connsiteY12" fmla="*/ 1571642 h 2071705"/>
                <a:gd name="connsiteX13" fmla="*/ 1676401 w 4738718"/>
                <a:gd name="connsiteY13" fmla="*/ 1443054 h 2071705"/>
                <a:gd name="connsiteX14" fmla="*/ 1993106 w 4738718"/>
                <a:gd name="connsiteY14" fmla="*/ 1290654 h 2071705"/>
                <a:gd name="connsiteX15" fmla="*/ 2526507 w 4738718"/>
                <a:gd name="connsiteY15" fmla="*/ 1069198 h 2071705"/>
                <a:gd name="connsiteX16" fmla="*/ 2850356 w 4738718"/>
                <a:gd name="connsiteY16" fmla="*/ 878698 h 2071705"/>
                <a:gd name="connsiteX17" fmla="*/ 2988469 w 4738718"/>
                <a:gd name="connsiteY17" fmla="*/ 842980 h 2071705"/>
                <a:gd name="connsiteX18" fmla="*/ 3521868 w 4738718"/>
                <a:gd name="connsiteY18" fmla="*/ 619143 h 2071705"/>
                <a:gd name="connsiteX19" fmla="*/ 3957638 w 4738718"/>
                <a:gd name="connsiteY19" fmla="*/ 461980 h 2071705"/>
                <a:gd name="connsiteX20" fmla="*/ 4567237 w 4738718"/>
                <a:gd name="connsiteY20" fmla="*/ 166704 h 2071705"/>
                <a:gd name="connsiteX21" fmla="*/ 4738718 w 4738718"/>
                <a:gd name="connsiteY2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940594 w 4738718"/>
                <a:gd name="connsiteY10" fmla="*/ 1738329 h 2071705"/>
                <a:gd name="connsiteX11" fmla="*/ 1245393 w 4738718"/>
                <a:gd name="connsiteY11" fmla="*/ 1619267 h 2071705"/>
                <a:gd name="connsiteX12" fmla="*/ 1371601 w 4738718"/>
                <a:gd name="connsiteY12" fmla="*/ 1571642 h 2071705"/>
                <a:gd name="connsiteX13" fmla="*/ 1676401 w 4738718"/>
                <a:gd name="connsiteY13" fmla="*/ 1443054 h 2071705"/>
                <a:gd name="connsiteX14" fmla="*/ 1993106 w 4738718"/>
                <a:gd name="connsiteY14" fmla="*/ 1290654 h 2071705"/>
                <a:gd name="connsiteX15" fmla="*/ 2526507 w 4738718"/>
                <a:gd name="connsiteY15" fmla="*/ 1069198 h 2071705"/>
                <a:gd name="connsiteX16" fmla="*/ 2850356 w 4738718"/>
                <a:gd name="connsiteY16" fmla="*/ 878698 h 2071705"/>
                <a:gd name="connsiteX17" fmla="*/ 2988469 w 4738718"/>
                <a:gd name="connsiteY17" fmla="*/ 842980 h 2071705"/>
                <a:gd name="connsiteX18" fmla="*/ 3521868 w 4738718"/>
                <a:gd name="connsiteY18" fmla="*/ 619143 h 2071705"/>
                <a:gd name="connsiteX19" fmla="*/ 3957638 w 4738718"/>
                <a:gd name="connsiteY19" fmla="*/ 461980 h 2071705"/>
                <a:gd name="connsiteX20" fmla="*/ 4567237 w 4738718"/>
                <a:gd name="connsiteY20" fmla="*/ 166704 h 2071705"/>
                <a:gd name="connsiteX21" fmla="*/ 4738718 w 4738718"/>
                <a:gd name="connsiteY2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714373 w 4738718"/>
                <a:gd name="connsiteY10" fmla="*/ 1812145 h 2071705"/>
                <a:gd name="connsiteX11" fmla="*/ 940594 w 4738718"/>
                <a:gd name="connsiteY11" fmla="*/ 1738329 h 2071705"/>
                <a:gd name="connsiteX12" fmla="*/ 1245393 w 4738718"/>
                <a:gd name="connsiteY12" fmla="*/ 1619267 h 2071705"/>
                <a:gd name="connsiteX13" fmla="*/ 1371601 w 4738718"/>
                <a:gd name="connsiteY13" fmla="*/ 1571642 h 2071705"/>
                <a:gd name="connsiteX14" fmla="*/ 1676401 w 4738718"/>
                <a:gd name="connsiteY14" fmla="*/ 1443054 h 2071705"/>
                <a:gd name="connsiteX15" fmla="*/ 1993106 w 4738718"/>
                <a:gd name="connsiteY15" fmla="*/ 1290654 h 2071705"/>
                <a:gd name="connsiteX16" fmla="*/ 2526507 w 4738718"/>
                <a:gd name="connsiteY16" fmla="*/ 1069198 h 2071705"/>
                <a:gd name="connsiteX17" fmla="*/ 2850356 w 4738718"/>
                <a:gd name="connsiteY17" fmla="*/ 878698 h 2071705"/>
                <a:gd name="connsiteX18" fmla="*/ 2988469 w 4738718"/>
                <a:gd name="connsiteY18" fmla="*/ 842980 h 2071705"/>
                <a:gd name="connsiteX19" fmla="*/ 3521868 w 4738718"/>
                <a:gd name="connsiteY19" fmla="*/ 619143 h 2071705"/>
                <a:gd name="connsiteX20" fmla="*/ 3957638 w 4738718"/>
                <a:gd name="connsiteY20" fmla="*/ 461980 h 2071705"/>
                <a:gd name="connsiteX21" fmla="*/ 4567237 w 4738718"/>
                <a:gd name="connsiteY21" fmla="*/ 166704 h 2071705"/>
                <a:gd name="connsiteX22" fmla="*/ 4738718 w 4738718"/>
                <a:gd name="connsiteY2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659604 w 4738718"/>
                <a:gd name="connsiteY10" fmla="*/ 1869295 h 2071705"/>
                <a:gd name="connsiteX11" fmla="*/ 940594 w 4738718"/>
                <a:gd name="connsiteY11" fmla="*/ 1738329 h 2071705"/>
                <a:gd name="connsiteX12" fmla="*/ 1245393 w 4738718"/>
                <a:gd name="connsiteY12" fmla="*/ 1619267 h 2071705"/>
                <a:gd name="connsiteX13" fmla="*/ 1371601 w 4738718"/>
                <a:gd name="connsiteY13" fmla="*/ 1571642 h 2071705"/>
                <a:gd name="connsiteX14" fmla="*/ 1676401 w 4738718"/>
                <a:gd name="connsiteY14" fmla="*/ 1443054 h 2071705"/>
                <a:gd name="connsiteX15" fmla="*/ 1993106 w 4738718"/>
                <a:gd name="connsiteY15" fmla="*/ 1290654 h 2071705"/>
                <a:gd name="connsiteX16" fmla="*/ 2526507 w 4738718"/>
                <a:gd name="connsiteY16" fmla="*/ 1069198 h 2071705"/>
                <a:gd name="connsiteX17" fmla="*/ 2850356 w 4738718"/>
                <a:gd name="connsiteY17" fmla="*/ 878698 h 2071705"/>
                <a:gd name="connsiteX18" fmla="*/ 2988469 w 4738718"/>
                <a:gd name="connsiteY18" fmla="*/ 842980 h 2071705"/>
                <a:gd name="connsiteX19" fmla="*/ 3521868 w 4738718"/>
                <a:gd name="connsiteY19" fmla="*/ 619143 h 2071705"/>
                <a:gd name="connsiteX20" fmla="*/ 3957638 w 4738718"/>
                <a:gd name="connsiteY20" fmla="*/ 461980 h 2071705"/>
                <a:gd name="connsiteX21" fmla="*/ 4567237 w 4738718"/>
                <a:gd name="connsiteY21" fmla="*/ 166704 h 2071705"/>
                <a:gd name="connsiteX22" fmla="*/ 4738718 w 4738718"/>
                <a:gd name="connsiteY2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940594 w 4738718"/>
                <a:gd name="connsiteY11" fmla="*/ 1738329 h 2071705"/>
                <a:gd name="connsiteX12" fmla="*/ 1245393 w 4738718"/>
                <a:gd name="connsiteY12" fmla="*/ 1619267 h 2071705"/>
                <a:gd name="connsiteX13" fmla="*/ 1371601 w 4738718"/>
                <a:gd name="connsiteY13" fmla="*/ 1571642 h 2071705"/>
                <a:gd name="connsiteX14" fmla="*/ 1676401 w 4738718"/>
                <a:gd name="connsiteY14" fmla="*/ 1443054 h 2071705"/>
                <a:gd name="connsiteX15" fmla="*/ 1993106 w 4738718"/>
                <a:gd name="connsiteY15" fmla="*/ 1290654 h 2071705"/>
                <a:gd name="connsiteX16" fmla="*/ 2526507 w 4738718"/>
                <a:gd name="connsiteY16" fmla="*/ 1069198 h 2071705"/>
                <a:gd name="connsiteX17" fmla="*/ 2850356 w 4738718"/>
                <a:gd name="connsiteY17" fmla="*/ 878698 h 2071705"/>
                <a:gd name="connsiteX18" fmla="*/ 2988469 w 4738718"/>
                <a:gd name="connsiteY18" fmla="*/ 842980 h 2071705"/>
                <a:gd name="connsiteX19" fmla="*/ 3521868 w 4738718"/>
                <a:gd name="connsiteY19" fmla="*/ 619143 h 2071705"/>
                <a:gd name="connsiteX20" fmla="*/ 3957638 w 4738718"/>
                <a:gd name="connsiteY20" fmla="*/ 461980 h 2071705"/>
                <a:gd name="connsiteX21" fmla="*/ 4567237 w 4738718"/>
                <a:gd name="connsiteY21" fmla="*/ 166704 h 2071705"/>
                <a:gd name="connsiteX22" fmla="*/ 4738718 w 4738718"/>
                <a:gd name="connsiteY2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769142 w 4738718"/>
                <a:gd name="connsiteY11" fmla="*/ 1802620 h 2071705"/>
                <a:gd name="connsiteX12" fmla="*/ 940594 w 4738718"/>
                <a:gd name="connsiteY12" fmla="*/ 1738329 h 2071705"/>
                <a:gd name="connsiteX13" fmla="*/ 1245393 w 4738718"/>
                <a:gd name="connsiteY13" fmla="*/ 1619267 h 2071705"/>
                <a:gd name="connsiteX14" fmla="*/ 1371601 w 4738718"/>
                <a:gd name="connsiteY14" fmla="*/ 1571642 h 2071705"/>
                <a:gd name="connsiteX15" fmla="*/ 1676401 w 4738718"/>
                <a:gd name="connsiteY15" fmla="*/ 1443054 h 2071705"/>
                <a:gd name="connsiteX16" fmla="*/ 1993106 w 4738718"/>
                <a:gd name="connsiteY16" fmla="*/ 1290654 h 2071705"/>
                <a:gd name="connsiteX17" fmla="*/ 2526507 w 4738718"/>
                <a:gd name="connsiteY17" fmla="*/ 1069198 h 2071705"/>
                <a:gd name="connsiteX18" fmla="*/ 2850356 w 4738718"/>
                <a:gd name="connsiteY18" fmla="*/ 878698 h 2071705"/>
                <a:gd name="connsiteX19" fmla="*/ 2988469 w 4738718"/>
                <a:gd name="connsiteY19" fmla="*/ 842980 h 2071705"/>
                <a:gd name="connsiteX20" fmla="*/ 3521868 w 4738718"/>
                <a:gd name="connsiteY20" fmla="*/ 619143 h 2071705"/>
                <a:gd name="connsiteX21" fmla="*/ 3957638 w 4738718"/>
                <a:gd name="connsiteY21" fmla="*/ 461980 h 2071705"/>
                <a:gd name="connsiteX22" fmla="*/ 4567237 w 4738718"/>
                <a:gd name="connsiteY22" fmla="*/ 166704 h 2071705"/>
                <a:gd name="connsiteX23" fmla="*/ 4738718 w 4738718"/>
                <a:gd name="connsiteY2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940594 w 4738718"/>
                <a:gd name="connsiteY12" fmla="*/ 1738329 h 2071705"/>
                <a:gd name="connsiteX13" fmla="*/ 1245393 w 4738718"/>
                <a:gd name="connsiteY13" fmla="*/ 1619267 h 2071705"/>
                <a:gd name="connsiteX14" fmla="*/ 1371601 w 4738718"/>
                <a:gd name="connsiteY14" fmla="*/ 1571642 h 2071705"/>
                <a:gd name="connsiteX15" fmla="*/ 1676401 w 4738718"/>
                <a:gd name="connsiteY15" fmla="*/ 1443054 h 2071705"/>
                <a:gd name="connsiteX16" fmla="*/ 1993106 w 4738718"/>
                <a:gd name="connsiteY16" fmla="*/ 1290654 h 2071705"/>
                <a:gd name="connsiteX17" fmla="*/ 2526507 w 4738718"/>
                <a:gd name="connsiteY17" fmla="*/ 1069198 h 2071705"/>
                <a:gd name="connsiteX18" fmla="*/ 2850356 w 4738718"/>
                <a:gd name="connsiteY18" fmla="*/ 878698 h 2071705"/>
                <a:gd name="connsiteX19" fmla="*/ 2988469 w 4738718"/>
                <a:gd name="connsiteY19" fmla="*/ 842980 h 2071705"/>
                <a:gd name="connsiteX20" fmla="*/ 3521868 w 4738718"/>
                <a:gd name="connsiteY20" fmla="*/ 619143 h 2071705"/>
                <a:gd name="connsiteX21" fmla="*/ 3957638 w 4738718"/>
                <a:gd name="connsiteY21" fmla="*/ 461980 h 2071705"/>
                <a:gd name="connsiteX22" fmla="*/ 4567237 w 4738718"/>
                <a:gd name="connsiteY22" fmla="*/ 166704 h 2071705"/>
                <a:gd name="connsiteX23" fmla="*/ 4738718 w 4738718"/>
                <a:gd name="connsiteY2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800098 w 4738718"/>
                <a:gd name="connsiteY12" fmla="*/ 1800239 h 2071705"/>
                <a:gd name="connsiteX13" fmla="*/ 940594 w 4738718"/>
                <a:gd name="connsiteY13" fmla="*/ 1738329 h 2071705"/>
                <a:gd name="connsiteX14" fmla="*/ 1245393 w 4738718"/>
                <a:gd name="connsiteY14" fmla="*/ 1619267 h 2071705"/>
                <a:gd name="connsiteX15" fmla="*/ 1371601 w 4738718"/>
                <a:gd name="connsiteY15" fmla="*/ 1571642 h 2071705"/>
                <a:gd name="connsiteX16" fmla="*/ 1676401 w 4738718"/>
                <a:gd name="connsiteY16" fmla="*/ 1443054 h 2071705"/>
                <a:gd name="connsiteX17" fmla="*/ 1993106 w 4738718"/>
                <a:gd name="connsiteY17" fmla="*/ 1290654 h 2071705"/>
                <a:gd name="connsiteX18" fmla="*/ 2526507 w 4738718"/>
                <a:gd name="connsiteY18" fmla="*/ 1069198 h 2071705"/>
                <a:gd name="connsiteX19" fmla="*/ 2850356 w 4738718"/>
                <a:gd name="connsiteY19" fmla="*/ 878698 h 2071705"/>
                <a:gd name="connsiteX20" fmla="*/ 2988469 w 4738718"/>
                <a:gd name="connsiteY20" fmla="*/ 842980 h 2071705"/>
                <a:gd name="connsiteX21" fmla="*/ 3521868 w 4738718"/>
                <a:gd name="connsiteY21" fmla="*/ 619143 h 2071705"/>
                <a:gd name="connsiteX22" fmla="*/ 3957638 w 4738718"/>
                <a:gd name="connsiteY22" fmla="*/ 461980 h 2071705"/>
                <a:gd name="connsiteX23" fmla="*/ 4567237 w 4738718"/>
                <a:gd name="connsiteY23" fmla="*/ 166704 h 2071705"/>
                <a:gd name="connsiteX24" fmla="*/ 4738718 w 4738718"/>
                <a:gd name="connsiteY2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731041 w 4738718"/>
                <a:gd name="connsiteY12" fmla="*/ 1845482 h 2071705"/>
                <a:gd name="connsiteX13" fmla="*/ 940594 w 4738718"/>
                <a:gd name="connsiteY13" fmla="*/ 1738329 h 2071705"/>
                <a:gd name="connsiteX14" fmla="*/ 1245393 w 4738718"/>
                <a:gd name="connsiteY14" fmla="*/ 1619267 h 2071705"/>
                <a:gd name="connsiteX15" fmla="*/ 1371601 w 4738718"/>
                <a:gd name="connsiteY15" fmla="*/ 1571642 h 2071705"/>
                <a:gd name="connsiteX16" fmla="*/ 1676401 w 4738718"/>
                <a:gd name="connsiteY16" fmla="*/ 1443054 h 2071705"/>
                <a:gd name="connsiteX17" fmla="*/ 1993106 w 4738718"/>
                <a:gd name="connsiteY17" fmla="*/ 1290654 h 2071705"/>
                <a:gd name="connsiteX18" fmla="*/ 2526507 w 4738718"/>
                <a:gd name="connsiteY18" fmla="*/ 1069198 h 2071705"/>
                <a:gd name="connsiteX19" fmla="*/ 2850356 w 4738718"/>
                <a:gd name="connsiteY19" fmla="*/ 878698 h 2071705"/>
                <a:gd name="connsiteX20" fmla="*/ 2988469 w 4738718"/>
                <a:gd name="connsiteY20" fmla="*/ 842980 h 2071705"/>
                <a:gd name="connsiteX21" fmla="*/ 3521868 w 4738718"/>
                <a:gd name="connsiteY21" fmla="*/ 619143 h 2071705"/>
                <a:gd name="connsiteX22" fmla="*/ 3957638 w 4738718"/>
                <a:gd name="connsiteY22" fmla="*/ 461980 h 2071705"/>
                <a:gd name="connsiteX23" fmla="*/ 4567237 w 4738718"/>
                <a:gd name="connsiteY23" fmla="*/ 166704 h 2071705"/>
                <a:gd name="connsiteX24" fmla="*/ 4738718 w 4738718"/>
                <a:gd name="connsiteY2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940594 w 4738718"/>
                <a:gd name="connsiteY13" fmla="*/ 1738329 h 2071705"/>
                <a:gd name="connsiteX14" fmla="*/ 1245393 w 4738718"/>
                <a:gd name="connsiteY14" fmla="*/ 1619267 h 2071705"/>
                <a:gd name="connsiteX15" fmla="*/ 1371601 w 4738718"/>
                <a:gd name="connsiteY15" fmla="*/ 1571642 h 2071705"/>
                <a:gd name="connsiteX16" fmla="*/ 1676401 w 4738718"/>
                <a:gd name="connsiteY16" fmla="*/ 1443054 h 2071705"/>
                <a:gd name="connsiteX17" fmla="*/ 1993106 w 4738718"/>
                <a:gd name="connsiteY17" fmla="*/ 1290654 h 2071705"/>
                <a:gd name="connsiteX18" fmla="*/ 2526507 w 4738718"/>
                <a:gd name="connsiteY18" fmla="*/ 1069198 h 2071705"/>
                <a:gd name="connsiteX19" fmla="*/ 2850356 w 4738718"/>
                <a:gd name="connsiteY19" fmla="*/ 878698 h 2071705"/>
                <a:gd name="connsiteX20" fmla="*/ 2988469 w 4738718"/>
                <a:gd name="connsiteY20" fmla="*/ 842980 h 2071705"/>
                <a:gd name="connsiteX21" fmla="*/ 3521868 w 4738718"/>
                <a:gd name="connsiteY21" fmla="*/ 619143 h 2071705"/>
                <a:gd name="connsiteX22" fmla="*/ 3957638 w 4738718"/>
                <a:gd name="connsiteY22" fmla="*/ 461980 h 2071705"/>
                <a:gd name="connsiteX23" fmla="*/ 4567237 w 4738718"/>
                <a:gd name="connsiteY23" fmla="*/ 166704 h 2071705"/>
                <a:gd name="connsiteX24" fmla="*/ 4738718 w 4738718"/>
                <a:gd name="connsiteY2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821529 w 4738718"/>
                <a:gd name="connsiteY13" fmla="*/ 1781189 h 2071705"/>
                <a:gd name="connsiteX14" fmla="*/ 940594 w 4738718"/>
                <a:gd name="connsiteY14" fmla="*/ 1738329 h 2071705"/>
                <a:gd name="connsiteX15" fmla="*/ 1245393 w 4738718"/>
                <a:gd name="connsiteY15" fmla="*/ 1619267 h 2071705"/>
                <a:gd name="connsiteX16" fmla="*/ 1371601 w 4738718"/>
                <a:gd name="connsiteY16" fmla="*/ 1571642 h 2071705"/>
                <a:gd name="connsiteX17" fmla="*/ 1676401 w 4738718"/>
                <a:gd name="connsiteY17" fmla="*/ 1443054 h 2071705"/>
                <a:gd name="connsiteX18" fmla="*/ 1993106 w 4738718"/>
                <a:gd name="connsiteY18" fmla="*/ 1290654 h 2071705"/>
                <a:gd name="connsiteX19" fmla="*/ 2526507 w 4738718"/>
                <a:gd name="connsiteY19" fmla="*/ 1069198 h 2071705"/>
                <a:gd name="connsiteX20" fmla="*/ 2850356 w 4738718"/>
                <a:gd name="connsiteY20" fmla="*/ 878698 h 2071705"/>
                <a:gd name="connsiteX21" fmla="*/ 2988469 w 4738718"/>
                <a:gd name="connsiteY21" fmla="*/ 842980 h 2071705"/>
                <a:gd name="connsiteX22" fmla="*/ 3521868 w 4738718"/>
                <a:gd name="connsiteY22" fmla="*/ 619143 h 2071705"/>
                <a:gd name="connsiteX23" fmla="*/ 3957638 w 4738718"/>
                <a:gd name="connsiteY23" fmla="*/ 461980 h 2071705"/>
                <a:gd name="connsiteX24" fmla="*/ 4567237 w 4738718"/>
                <a:gd name="connsiteY24" fmla="*/ 166704 h 2071705"/>
                <a:gd name="connsiteX25" fmla="*/ 4738718 w 4738718"/>
                <a:gd name="connsiteY2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940594 w 4738718"/>
                <a:gd name="connsiteY14" fmla="*/ 1738329 h 2071705"/>
                <a:gd name="connsiteX15" fmla="*/ 1245393 w 4738718"/>
                <a:gd name="connsiteY15" fmla="*/ 1619267 h 2071705"/>
                <a:gd name="connsiteX16" fmla="*/ 1371601 w 4738718"/>
                <a:gd name="connsiteY16" fmla="*/ 1571642 h 2071705"/>
                <a:gd name="connsiteX17" fmla="*/ 1676401 w 4738718"/>
                <a:gd name="connsiteY17" fmla="*/ 1443054 h 2071705"/>
                <a:gd name="connsiteX18" fmla="*/ 1993106 w 4738718"/>
                <a:gd name="connsiteY18" fmla="*/ 1290654 h 2071705"/>
                <a:gd name="connsiteX19" fmla="*/ 2526507 w 4738718"/>
                <a:gd name="connsiteY19" fmla="*/ 1069198 h 2071705"/>
                <a:gd name="connsiteX20" fmla="*/ 2850356 w 4738718"/>
                <a:gd name="connsiteY20" fmla="*/ 878698 h 2071705"/>
                <a:gd name="connsiteX21" fmla="*/ 2988469 w 4738718"/>
                <a:gd name="connsiteY21" fmla="*/ 842980 h 2071705"/>
                <a:gd name="connsiteX22" fmla="*/ 3521868 w 4738718"/>
                <a:gd name="connsiteY22" fmla="*/ 619143 h 2071705"/>
                <a:gd name="connsiteX23" fmla="*/ 3957638 w 4738718"/>
                <a:gd name="connsiteY23" fmla="*/ 461980 h 2071705"/>
                <a:gd name="connsiteX24" fmla="*/ 4567237 w 4738718"/>
                <a:gd name="connsiteY24" fmla="*/ 166704 h 2071705"/>
                <a:gd name="connsiteX25" fmla="*/ 4738718 w 4738718"/>
                <a:gd name="connsiteY2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1245393 w 4738718"/>
                <a:gd name="connsiteY15" fmla="*/ 1619267 h 2071705"/>
                <a:gd name="connsiteX16" fmla="*/ 1371601 w 4738718"/>
                <a:gd name="connsiteY16" fmla="*/ 1571642 h 2071705"/>
                <a:gd name="connsiteX17" fmla="*/ 1676401 w 4738718"/>
                <a:gd name="connsiteY17" fmla="*/ 1443054 h 2071705"/>
                <a:gd name="connsiteX18" fmla="*/ 1993106 w 4738718"/>
                <a:gd name="connsiteY18" fmla="*/ 1290654 h 2071705"/>
                <a:gd name="connsiteX19" fmla="*/ 2526507 w 4738718"/>
                <a:gd name="connsiteY19" fmla="*/ 1069198 h 2071705"/>
                <a:gd name="connsiteX20" fmla="*/ 2850356 w 4738718"/>
                <a:gd name="connsiteY20" fmla="*/ 878698 h 2071705"/>
                <a:gd name="connsiteX21" fmla="*/ 2988469 w 4738718"/>
                <a:gd name="connsiteY21" fmla="*/ 842980 h 2071705"/>
                <a:gd name="connsiteX22" fmla="*/ 3521868 w 4738718"/>
                <a:gd name="connsiteY22" fmla="*/ 619143 h 2071705"/>
                <a:gd name="connsiteX23" fmla="*/ 3957638 w 4738718"/>
                <a:gd name="connsiteY23" fmla="*/ 461980 h 2071705"/>
                <a:gd name="connsiteX24" fmla="*/ 4567237 w 4738718"/>
                <a:gd name="connsiteY24" fmla="*/ 166704 h 2071705"/>
                <a:gd name="connsiteX25" fmla="*/ 4738718 w 4738718"/>
                <a:gd name="connsiteY2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1083467 w 4738718"/>
                <a:gd name="connsiteY15" fmla="*/ 1676414 h 2071705"/>
                <a:gd name="connsiteX16" fmla="*/ 1245393 w 4738718"/>
                <a:gd name="connsiteY16" fmla="*/ 1619267 h 2071705"/>
                <a:gd name="connsiteX17" fmla="*/ 1371601 w 4738718"/>
                <a:gd name="connsiteY17" fmla="*/ 1571642 h 2071705"/>
                <a:gd name="connsiteX18" fmla="*/ 1676401 w 4738718"/>
                <a:gd name="connsiteY18" fmla="*/ 1443054 h 2071705"/>
                <a:gd name="connsiteX19" fmla="*/ 1993106 w 4738718"/>
                <a:gd name="connsiteY19" fmla="*/ 1290654 h 2071705"/>
                <a:gd name="connsiteX20" fmla="*/ 2526507 w 4738718"/>
                <a:gd name="connsiteY20" fmla="*/ 1069198 h 2071705"/>
                <a:gd name="connsiteX21" fmla="*/ 2850356 w 4738718"/>
                <a:gd name="connsiteY21" fmla="*/ 878698 h 2071705"/>
                <a:gd name="connsiteX22" fmla="*/ 2988469 w 4738718"/>
                <a:gd name="connsiteY22" fmla="*/ 842980 h 2071705"/>
                <a:gd name="connsiteX23" fmla="*/ 3521868 w 4738718"/>
                <a:gd name="connsiteY23" fmla="*/ 619143 h 2071705"/>
                <a:gd name="connsiteX24" fmla="*/ 3957638 w 4738718"/>
                <a:gd name="connsiteY24" fmla="*/ 461980 h 2071705"/>
                <a:gd name="connsiteX25" fmla="*/ 4567237 w 4738718"/>
                <a:gd name="connsiteY25" fmla="*/ 166704 h 2071705"/>
                <a:gd name="connsiteX26" fmla="*/ 4738718 w 4738718"/>
                <a:gd name="connsiteY2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1245393 w 4738718"/>
                <a:gd name="connsiteY16" fmla="*/ 1619267 h 2071705"/>
                <a:gd name="connsiteX17" fmla="*/ 1371601 w 4738718"/>
                <a:gd name="connsiteY17" fmla="*/ 1571642 h 2071705"/>
                <a:gd name="connsiteX18" fmla="*/ 1676401 w 4738718"/>
                <a:gd name="connsiteY18" fmla="*/ 1443054 h 2071705"/>
                <a:gd name="connsiteX19" fmla="*/ 1993106 w 4738718"/>
                <a:gd name="connsiteY19" fmla="*/ 1290654 h 2071705"/>
                <a:gd name="connsiteX20" fmla="*/ 2526507 w 4738718"/>
                <a:gd name="connsiteY20" fmla="*/ 1069198 h 2071705"/>
                <a:gd name="connsiteX21" fmla="*/ 2850356 w 4738718"/>
                <a:gd name="connsiteY21" fmla="*/ 878698 h 2071705"/>
                <a:gd name="connsiteX22" fmla="*/ 2988469 w 4738718"/>
                <a:gd name="connsiteY22" fmla="*/ 842980 h 2071705"/>
                <a:gd name="connsiteX23" fmla="*/ 3521868 w 4738718"/>
                <a:gd name="connsiteY23" fmla="*/ 619143 h 2071705"/>
                <a:gd name="connsiteX24" fmla="*/ 3957638 w 4738718"/>
                <a:gd name="connsiteY24" fmla="*/ 461980 h 2071705"/>
                <a:gd name="connsiteX25" fmla="*/ 4567237 w 4738718"/>
                <a:gd name="connsiteY25" fmla="*/ 166704 h 2071705"/>
                <a:gd name="connsiteX26" fmla="*/ 4738718 w 4738718"/>
                <a:gd name="connsiteY2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1050129 w 4738718"/>
                <a:gd name="connsiteY16" fmla="*/ 1700227 h 2071705"/>
                <a:gd name="connsiteX17" fmla="*/ 1245393 w 4738718"/>
                <a:gd name="connsiteY17" fmla="*/ 1619267 h 2071705"/>
                <a:gd name="connsiteX18" fmla="*/ 1371601 w 4738718"/>
                <a:gd name="connsiteY18" fmla="*/ 1571642 h 2071705"/>
                <a:gd name="connsiteX19" fmla="*/ 1676401 w 4738718"/>
                <a:gd name="connsiteY19" fmla="*/ 1443054 h 2071705"/>
                <a:gd name="connsiteX20" fmla="*/ 1993106 w 4738718"/>
                <a:gd name="connsiteY20" fmla="*/ 1290654 h 2071705"/>
                <a:gd name="connsiteX21" fmla="*/ 2526507 w 4738718"/>
                <a:gd name="connsiteY21" fmla="*/ 1069198 h 2071705"/>
                <a:gd name="connsiteX22" fmla="*/ 2850356 w 4738718"/>
                <a:gd name="connsiteY22" fmla="*/ 878698 h 2071705"/>
                <a:gd name="connsiteX23" fmla="*/ 2988469 w 4738718"/>
                <a:gd name="connsiteY23" fmla="*/ 842980 h 2071705"/>
                <a:gd name="connsiteX24" fmla="*/ 3521868 w 4738718"/>
                <a:gd name="connsiteY24" fmla="*/ 619143 h 2071705"/>
                <a:gd name="connsiteX25" fmla="*/ 3957638 w 4738718"/>
                <a:gd name="connsiteY25" fmla="*/ 461980 h 2071705"/>
                <a:gd name="connsiteX26" fmla="*/ 4567237 w 4738718"/>
                <a:gd name="connsiteY26" fmla="*/ 166704 h 2071705"/>
                <a:gd name="connsiteX27" fmla="*/ 4738718 w 4738718"/>
                <a:gd name="connsiteY2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1245393 w 4738718"/>
                <a:gd name="connsiteY17" fmla="*/ 1619267 h 2071705"/>
                <a:gd name="connsiteX18" fmla="*/ 1371601 w 4738718"/>
                <a:gd name="connsiteY18" fmla="*/ 1571642 h 2071705"/>
                <a:gd name="connsiteX19" fmla="*/ 1676401 w 4738718"/>
                <a:gd name="connsiteY19" fmla="*/ 1443054 h 2071705"/>
                <a:gd name="connsiteX20" fmla="*/ 1993106 w 4738718"/>
                <a:gd name="connsiteY20" fmla="*/ 1290654 h 2071705"/>
                <a:gd name="connsiteX21" fmla="*/ 2526507 w 4738718"/>
                <a:gd name="connsiteY21" fmla="*/ 1069198 h 2071705"/>
                <a:gd name="connsiteX22" fmla="*/ 2850356 w 4738718"/>
                <a:gd name="connsiteY22" fmla="*/ 878698 h 2071705"/>
                <a:gd name="connsiteX23" fmla="*/ 2988469 w 4738718"/>
                <a:gd name="connsiteY23" fmla="*/ 842980 h 2071705"/>
                <a:gd name="connsiteX24" fmla="*/ 3521868 w 4738718"/>
                <a:gd name="connsiteY24" fmla="*/ 619143 h 2071705"/>
                <a:gd name="connsiteX25" fmla="*/ 3957638 w 4738718"/>
                <a:gd name="connsiteY25" fmla="*/ 461980 h 2071705"/>
                <a:gd name="connsiteX26" fmla="*/ 4567237 w 4738718"/>
                <a:gd name="connsiteY26" fmla="*/ 166704 h 2071705"/>
                <a:gd name="connsiteX27" fmla="*/ 4738718 w 4738718"/>
                <a:gd name="connsiteY2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1371601 w 4738718"/>
                <a:gd name="connsiteY18" fmla="*/ 1571642 h 2071705"/>
                <a:gd name="connsiteX19" fmla="*/ 1676401 w 4738718"/>
                <a:gd name="connsiteY19" fmla="*/ 1443054 h 2071705"/>
                <a:gd name="connsiteX20" fmla="*/ 1993106 w 4738718"/>
                <a:gd name="connsiteY20" fmla="*/ 1290654 h 2071705"/>
                <a:gd name="connsiteX21" fmla="*/ 2526507 w 4738718"/>
                <a:gd name="connsiteY21" fmla="*/ 1069198 h 2071705"/>
                <a:gd name="connsiteX22" fmla="*/ 2850356 w 4738718"/>
                <a:gd name="connsiteY22" fmla="*/ 878698 h 2071705"/>
                <a:gd name="connsiteX23" fmla="*/ 2988469 w 4738718"/>
                <a:gd name="connsiteY23" fmla="*/ 842980 h 2071705"/>
                <a:gd name="connsiteX24" fmla="*/ 3521868 w 4738718"/>
                <a:gd name="connsiteY24" fmla="*/ 619143 h 2071705"/>
                <a:gd name="connsiteX25" fmla="*/ 3957638 w 4738718"/>
                <a:gd name="connsiteY25" fmla="*/ 461980 h 2071705"/>
                <a:gd name="connsiteX26" fmla="*/ 4567237 w 4738718"/>
                <a:gd name="connsiteY26" fmla="*/ 166704 h 2071705"/>
                <a:gd name="connsiteX27" fmla="*/ 4738718 w 4738718"/>
                <a:gd name="connsiteY2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676401 w 4738718"/>
                <a:gd name="connsiteY19" fmla="*/ 1443054 h 2071705"/>
                <a:gd name="connsiteX20" fmla="*/ 1993106 w 4738718"/>
                <a:gd name="connsiteY20" fmla="*/ 1290654 h 2071705"/>
                <a:gd name="connsiteX21" fmla="*/ 2526507 w 4738718"/>
                <a:gd name="connsiteY21" fmla="*/ 1069198 h 2071705"/>
                <a:gd name="connsiteX22" fmla="*/ 2850356 w 4738718"/>
                <a:gd name="connsiteY22" fmla="*/ 878698 h 2071705"/>
                <a:gd name="connsiteX23" fmla="*/ 2988469 w 4738718"/>
                <a:gd name="connsiteY23" fmla="*/ 842980 h 2071705"/>
                <a:gd name="connsiteX24" fmla="*/ 3521868 w 4738718"/>
                <a:gd name="connsiteY24" fmla="*/ 619143 h 2071705"/>
                <a:gd name="connsiteX25" fmla="*/ 3957638 w 4738718"/>
                <a:gd name="connsiteY25" fmla="*/ 461980 h 2071705"/>
                <a:gd name="connsiteX26" fmla="*/ 4567237 w 4738718"/>
                <a:gd name="connsiteY26" fmla="*/ 166704 h 2071705"/>
                <a:gd name="connsiteX27" fmla="*/ 4738718 w 4738718"/>
                <a:gd name="connsiteY2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302542 w 4738718"/>
                <a:gd name="connsiteY19" fmla="*/ 1600214 h 2071705"/>
                <a:gd name="connsiteX20" fmla="*/ 1676401 w 4738718"/>
                <a:gd name="connsiteY20" fmla="*/ 1443054 h 2071705"/>
                <a:gd name="connsiteX21" fmla="*/ 1993106 w 4738718"/>
                <a:gd name="connsiteY21" fmla="*/ 1290654 h 2071705"/>
                <a:gd name="connsiteX22" fmla="*/ 2526507 w 4738718"/>
                <a:gd name="connsiteY22" fmla="*/ 1069198 h 2071705"/>
                <a:gd name="connsiteX23" fmla="*/ 2850356 w 4738718"/>
                <a:gd name="connsiteY23" fmla="*/ 878698 h 2071705"/>
                <a:gd name="connsiteX24" fmla="*/ 2988469 w 4738718"/>
                <a:gd name="connsiteY24" fmla="*/ 842980 h 2071705"/>
                <a:gd name="connsiteX25" fmla="*/ 3521868 w 4738718"/>
                <a:gd name="connsiteY25" fmla="*/ 619143 h 2071705"/>
                <a:gd name="connsiteX26" fmla="*/ 3957638 w 4738718"/>
                <a:gd name="connsiteY26" fmla="*/ 461980 h 2071705"/>
                <a:gd name="connsiteX27" fmla="*/ 4567237 w 4738718"/>
                <a:gd name="connsiteY27" fmla="*/ 166704 h 2071705"/>
                <a:gd name="connsiteX28" fmla="*/ 4738718 w 4738718"/>
                <a:gd name="connsiteY2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676401 w 4738718"/>
                <a:gd name="connsiteY20" fmla="*/ 1443054 h 2071705"/>
                <a:gd name="connsiteX21" fmla="*/ 1993106 w 4738718"/>
                <a:gd name="connsiteY21" fmla="*/ 1290654 h 2071705"/>
                <a:gd name="connsiteX22" fmla="*/ 2526507 w 4738718"/>
                <a:gd name="connsiteY22" fmla="*/ 1069198 h 2071705"/>
                <a:gd name="connsiteX23" fmla="*/ 2850356 w 4738718"/>
                <a:gd name="connsiteY23" fmla="*/ 878698 h 2071705"/>
                <a:gd name="connsiteX24" fmla="*/ 2988469 w 4738718"/>
                <a:gd name="connsiteY24" fmla="*/ 842980 h 2071705"/>
                <a:gd name="connsiteX25" fmla="*/ 3521868 w 4738718"/>
                <a:gd name="connsiteY25" fmla="*/ 619143 h 2071705"/>
                <a:gd name="connsiteX26" fmla="*/ 3957638 w 4738718"/>
                <a:gd name="connsiteY26" fmla="*/ 461980 h 2071705"/>
                <a:gd name="connsiteX27" fmla="*/ 4567237 w 4738718"/>
                <a:gd name="connsiteY27" fmla="*/ 166704 h 2071705"/>
                <a:gd name="connsiteX28" fmla="*/ 4738718 w 4738718"/>
                <a:gd name="connsiteY2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288254 w 4738718"/>
                <a:gd name="connsiteY20" fmla="*/ 1624027 h 2071705"/>
                <a:gd name="connsiteX21" fmla="*/ 1676401 w 4738718"/>
                <a:gd name="connsiteY21" fmla="*/ 1443054 h 2071705"/>
                <a:gd name="connsiteX22" fmla="*/ 1993106 w 4738718"/>
                <a:gd name="connsiteY22" fmla="*/ 1290654 h 2071705"/>
                <a:gd name="connsiteX23" fmla="*/ 2526507 w 4738718"/>
                <a:gd name="connsiteY23" fmla="*/ 1069198 h 2071705"/>
                <a:gd name="connsiteX24" fmla="*/ 2850356 w 4738718"/>
                <a:gd name="connsiteY24" fmla="*/ 878698 h 2071705"/>
                <a:gd name="connsiteX25" fmla="*/ 2988469 w 4738718"/>
                <a:gd name="connsiteY25" fmla="*/ 842980 h 2071705"/>
                <a:gd name="connsiteX26" fmla="*/ 3521868 w 4738718"/>
                <a:gd name="connsiteY26" fmla="*/ 619143 h 2071705"/>
                <a:gd name="connsiteX27" fmla="*/ 3957638 w 4738718"/>
                <a:gd name="connsiteY27" fmla="*/ 461980 h 2071705"/>
                <a:gd name="connsiteX28" fmla="*/ 4567237 w 4738718"/>
                <a:gd name="connsiteY28" fmla="*/ 166704 h 2071705"/>
                <a:gd name="connsiteX29" fmla="*/ 4738718 w 4738718"/>
                <a:gd name="connsiteY2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288254 w 4738718"/>
                <a:gd name="connsiteY20" fmla="*/ 1624027 h 2071705"/>
                <a:gd name="connsiteX21" fmla="*/ 1478754 w 4738718"/>
                <a:gd name="connsiteY21" fmla="*/ 1540683 h 2071705"/>
                <a:gd name="connsiteX22" fmla="*/ 1676401 w 4738718"/>
                <a:gd name="connsiteY22" fmla="*/ 1443054 h 2071705"/>
                <a:gd name="connsiteX23" fmla="*/ 1993106 w 4738718"/>
                <a:gd name="connsiteY23" fmla="*/ 1290654 h 2071705"/>
                <a:gd name="connsiteX24" fmla="*/ 2526507 w 4738718"/>
                <a:gd name="connsiteY24" fmla="*/ 1069198 h 2071705"/>
                <a:gd name="connsiteX25" fmla="*/ 2850356 w 4738718"/>
                <a:gd name="connsiteY25" fmla="*/ 878698 h 2071705"/>
                <a:gd name="connsiteX26" fmla="*/ 2988469 w 4738718"/>
                <a:gd name="connsiteY26" fmla="*/ 842980 h 2071705"/>
                <a:gd name="connsiteX27" fmla="*/ 3521868 w 4738718"/>
                <a:gd name="connsiteY27" fmla="*/ 619143 h 2071705"/>
                <a:gd name="connsiteX28" fmla="*/ 3957638 w 4738718"/>
                <a:gd name="connsiteY28" fmla="*/ 461980 h 2071705"/>
                <a:gd name="connsiteX29" fmla="*/ 4567237 w 4738718"/>
                <a:gd name="connsiteY29" fmla="*/ 166704 h 2071705"/>
                <a:gd name="connsiteX30" fmla="*/ 4738718 w 4738718"/>
                <a:gd name="connsiteY3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145379 w 4738718"/>
                <a:gd name="connsiteY20" fmla="*/ 1685939 h 2071705"/>
                <a:gd name="connsiteX21" fmla="*/ 1288254 w 4738718"/>
                <a:gd name="connsiteY21" fmla="*/ 1624027 h 2071705"/>
                <a:gd name="connsiteX22" fmla="*/ 1478754 w 4738718"/>
                <a:gd name="connsiteY22" fmla="*/ 1540683 h 2071705"/>
                <a:gd name="connsiteX23" fmla="*/ 1676401 w 4738718"/>
                <a:gd name="connsiteY23" fmla="*/ 1443054 h 2071705"/>
                <a:gd name="connsiteX24" fmla="*/ 1993106 w 4738718"/>
                <a:gd name="connsiteY24" fmla="*/ 1290654 h 2071705"/>
                <a:gd name="connsiteX25" fmla="*/ 2526507 w 4738718"/>
                <a:gd name="connsiteY25" fmla="*/ 1069198 h 2071705"/>
                <a:gd name="connsiteX26" fmla="*/ 2850356 w 4738718"/>
                <a:gd name="connsiteY26" fmla="*/ 878698 h 2071705"/>
                <a:gd name="connsiteX27" fmla="*/ 2988469 w 4738718"/>
                <a:gd name="connsiteY27" fmla="*/ 842980 h 2071705"/>
                <a:gd name="connsiteX28" fmla="*/ 3521868 w 4738718"/>
                <a:gd name="connsiteY28" fmla="*/ 619143 h 2071705"/>
                <a:gd name="connsiteX29" fmla="*/ 3957638 w 4738718"/>
                <a:gd name="connsiteY29" fmla="*/ 461980 h 2071705"/>
                <a:gd name="connsiteX30" fmla="*/ 4567237 w 4738718"/>
                <a:gd name="connsiteY30" fmla="*/ 166704 h 2071705"/>
                <a:gd name="connsiteX31" fmla="*/ 4738718 w 4738718"/>
                <a:gd name="connsiteY3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288254 w 4738718"/>
                <a:gd name="connsiteY21" fmla="*/ 1624027 h 2071705"/>
                <a:gd name="connsiteX22" fmla="*/ 1478754 w 4738718"/>
                <a:gd name="connsiteY22" fmla="*/ 1540683 h 2071705"/>
                <a:gd name="connsiteX23" fmla="*/ 1676401 w 4738718"/>
                <a:gd name="connsiteY23" fmla="*/ 1443054 h 2071705"/>
                <a:gd name="connsiteX24" fmla="*/ 1993106 w 4738718"/>
                <a:gd name="connsiteY24" fmla="*/ 1290654 h 2071705"/>
                <a:gd name="connsiteX25" fmla="*/ 2526507 w 4738718"/>
                <a:gd name="connsiteY25" fmla="*/ 1069198 h 2071705"/>
                <a:gd name="connsiteX26" fmla="*/ 2850356 w 4738718"/>
                <a:gd name="connsiteY26" fmla="*/ 878698 h 2071705"/>
                <a:gd name="connsiteX27" fmla="*/ 2988469 w 4738718"/>
                <a:gd name="connsiteY27" fmla="*/ 842980 h 2071705"/>
                <a:gd name="connsiteX28" fmla="*/ 3521868 w 4738718"/>
                <a:gd name="connsiteY28" fmla="*/ 619143 h 2071705"/>
                <a:gd name="connsiteX29" fmla="*/ 3957638 w 4738718"/>
                <a:gd name="connsiteY29" fmla="*/ 461980 h 2071705"/>
                <a:gd name="connsiteX30" fmla="*/ 4567237 w 4738718"/>
                <a:gd name="connsiteY30" fmla="*/ 166704 h 2071705"/>
                <a:gd name="connsiteX31" fmla="*/ 4738718 w 4738718"/>
                <a:gd name="connsiteY3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478754 w 4738718"/>
                <a:gd name="connsiteY22" fmla="*/ 1540683 h 2071705"/>
                <a:gd name="connsiteX23" fmla="*/ 1676401 w 4738718"/>
                <a:gd name="connsiteY23" fmla="*/ 1443054 h 2071705"/>
                <a:gd name="connsiteX24" fmla="*/ 1993106 w 4738718"/>
                <a:gd name="connsiteY24" fmla="*/ 1290654 h 2071705"/>
                <a:gd name="connsiteX25" fmla="*/ 2526507 w 4738718"/>
                <a:gd name="connsiteY25" fmla="*/ 1069198 h 2071705"/>
                <a:gd name="connsiteX26" fmla="*/ 2850356 w 4738718"/>
                <a:gd name="connsiteY26" fmla="*/ 878698 h 2071705"/>
                <a:gd name="connsiteX27" fmla="*/ 2988469 w 4738718"/>
                <a:gd name="connsiteY27" fmla="*/ 842980 h 2071705"/>
                <a:gd name="connsiteX28" fmla="*/ 3521868 w 4738718"/>
                <a:gd name="connsiteY28" fmla="*/ 619143 h 2071705"/>
                <a:gd name="connsiteX29" fmla="*/ 3957638 w 4738718"/>
                <a:gd name="connsiteY29" fmla="*/ 461980 h 2071705"/>
                <a:gd name="connsiteX30" fmla="*/ 4567237 w 4738718"/>
                <a:gd name="connsiteY30" fmla="*/ 166704 h 2071705"/>
                <a:gd name="connsiteX31" fmla="*/ 4738718 w 4738718"/>
                <a:gd name="connsiteY3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676401 w 4738718"/>
                <a:gd name="connsiteY23" fmla="*/ 1443054 h 2071705"/>
                <a:gd name="connsiteX24" fmla="*/ 1993106 w 4738718"/>
                <a:gd name="connsiteY24" fmla="*/ 1290654 h 2071705"/>
                <a:gd name="connsiteX25" fmla="*/ 2526507 w 4738718"/>
                <a:gd name="connsiteY25" fmla="*/ 1069198 h 2071705"/>
                <a:gd name="connsiteX26" fmla="*/ 2850356 w 4738718"/>
                <a:gd name="connsiteY26" fmla="*/ 878698 h 2071705"/>
                <a:gd name="connsiteX27" fmla="*/ 2988469 w 4738718"/>
                <a:gd name="connsiteY27" fmla="*/ 842980 h 2071705"/>
                <a:gd name="connsiteX28" fmla="*/ 3521868 w 4738718"/>
                <a:gd name="connsiteY28" fmla="*/ 619143 h 2071705"/>
                <a:gd name="connsiteX29" fmla="*/ 3957638 w 4738718"/>
                <a:gd name="connsiteY29" fmla="*/ 461980 h 2071705"/>
                <a:gd name="connsiteX30" fmla="*/ 4567237 w 4738718"/>
                <a:gd name="connsiteY30" fmla="*/ 166704 h 2071705"/>
                <a:gd name="connsiteX31" fmla="*/ 4738718 w 4738718"/>
                <a:gd name="connsiteY3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547811 w 4738718"/>
                <a:gd name="connsiteY23" fmla="*/ 1502583 h 2071705"/>
                <a:gd name="connsiteX24" fmla="*/ 1676401 w 4738718"/>
                <a:gd name="connsiteY24" fmla="*/ 1443054 h 2071705"/>
                <a:gd name="connsiteX25" fmla="*/ 1993106 w 4738718"/>
                <a:gd name="connsiteY25" fmla="*/ 1290654 h 2071705"/>
                <a:gd name="connsiteX26" fmla="*/ 2526507 w 4738718"/>
                <a:gd name="connsiteY26" fmla="*/ 1069198 h 2071705"/>
                <a:gd name="connsiteX27" fmla="*/ 2850356 w 4738718"/>
                <a:gd name="connsiteY27" fmla="*/ 878698 h 2071705"/>
                <a:gd name="connsiteX28" fmla="*/ 2988469 w 4738718"/>
                <a:gd name="connsiteY28" fmla="*/ 842980 h 2071705"/>
                <a:gd name="connsiteX29" fmla="*/ 3521868 w 4738718"/>
                <a:gd name="connsiteY29" fmla="*/ 619143 h 2071705"/>
                <a:gd name="connsiteX30" fmla="*/ 3957638 w 4738718"/>
                <a:gd name="connsiteY30" fmla="*/ 461980 h 2071705"/>
                <a:gd name="connsiteX31" fmla="*/ 4567237 w 4738718"/>
                <a:gd name="connsiteY31" fmla="*/ 166704 h 2071705"/>
                <a:gd name="connsiteX32" fmla="*/ 4738718 w 4738718"/>
                <a:gd name="connsiteY3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476373 w 4738718"/>
                <a:gd name="connsiteY23" fmla="*/ 1538302 h 2071705"/>
                <a:gd name="connsiteX24" fmla="*/ 1547811 w 4738718"/>
                <a:gd name="connsiteY24" fmla="*/ 1502583 h 2071705"/>
                <a:gd name="connsiteX25" fmla="*/ 1676401 w 4738718"/>
                <a:gd name="connsiteY25" fmla="*/ 1443054 h 2071705"/>
                <a:gd name="connsiteX26" fmla="*/ 1993106 w 4738718"/>
                <a:gd name="connsiteY26" fmla="*/ 1290654 h 2071705"/>
                <a:gd name="connsiteX27" fmla="*/ 2526507 w 4738718"/>
                <a:gd name="connsiteY27" fmla="*/ 1069198 h 2071705"/>
                <a:gd name="connsiteX28" fmla="*/ 2850356 w 4738718"/>
                <a:gd name="connsiteY28" fmla="*/ 878698 h 2071705"/>
                <a:gd name="connsiteX29" fmla="*/ 2988469 w 4738718"/>
                <a:gd name="connsiteY29" fmla="*/ 842980 h 2071705"/>
                <a:gd name="connsiteX30" fmla="*/ 3521868 w 4738718"/>
                <a:gd name="connsiteY30" fmla="*/ 619143 h 2071705"/>
                <a:gd name="connsiteX31" fmla="*/ 3957638 w 4738718"/>
                <a:gd name="connsiteY31" fmla="*/ 461980 h 2071705"/>
                <a:gd name="connsiteX32" fmla="*/ 4567237 w 4738718"/>
                <a:gd name="connsiteY32" fmla="*/ 166704 h 2071705"/>
                <a:gd name="connsiteX33" fmla="*/ 4738718 w 4738718"/>
                <a:gd name="connsiteY3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309686 w 4738718"/>
                <a:gd name="connsiteY23" fmla="*/ 1614502 h 2071705"/>
                <a:gd name="connsiteX24" fmla="*/ 1476373 w 4738718"/>
                <a:gd name="connsiteY24" fmla="*/ 1538302 h 2071705"/>
                <a:gd name="connsiteX25" fmla="*/ 1547811 w 4738718"/>
                <a:gd name="connsiteY25" fmla="*/ 1502583 h 2071705"/>
                <a:gd name="connsiteX26" fmla="*/ 1676401 w 4738718"/>
                <a:gd name="connsiteY26" fmla="*/ 1443054 h 2071705"/>
                <a:gd name="connsiteX27" fmla="*/ 1993106 w 4738718"/>
                <a:gd name="connsiteY27" fmla="*/ 1290654 h 2071705"/>
                <a:gd name="connsiteX28" fmla="*/ 2526507 w 4738718"/>
                <a:gd name="connsiteY28" fmla="*/ 1069198 h 2071705"/>
                <a:gd name="connsiteX29" fmla="*/ 2850356 w 4738718"/>
                <a:gd name="connsiteY29" fmla="*/ 878698 h 2071705"/>
                <a:gd name="connsiteX30" fmla="*/ 2988469 w 4738718"/>
                <a:gd name="connsiteY30" fmla="*/ 842980 h 2071705"/>
                <a:gd name="connsiteX31" fmla="*/ 3521868 w 4738718"/>
                <a:gd name="connsiteY31" fmla="*/ 619143 h 2071705"/>
                <a:gd name="connsiteX32" fmla="*/ 3957638 w 4738718"/>
                <a:gd name="connsiteY32" fmla="*/ 461980 h 2071705"/>
                <a:gd name="connsiteX33" fmla="*/ 4567237 w 4738718"/>
                <a:gd name="connsiteY33" fmla="*/ 166704 h 2071705"/>
                <a:gd name="connsiteX34" fmla="*/ 4738718 w 4738718"/>
                <a:gd name="connsiteY3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73954 w 4738718"/>
                <a:gd name="connsiteY23" fmla="*/ 1674033 h 2071705"/>
                <a:gd name="connsiteX24" fmla="*/ 1309686 w 4738718"/>
                <a:gd name="connsiteY24" fmla="*/ 1614502 h 2071705"/>
                <a:gd name="connsiteX25" fmla="*/ 1476373 w 4738718"/>
                <a:gd name="connsiteY25" fmla="*/ 1538302 h 2071705"/>
                <a:gd name="connsiteX26" fmla="*/ 1547811 w 4738718"/>
                <a:gd name="connsiteY26" fmla="*/ 1502583 h 2071705"/>
                <a:gd name="connsiteX27" fmla="*/ 1676401 w 4738718"/>
                <a:gd name="connsiteY27" fmla="*/ 1443054 h 2071705"/>
                <a:gd name="connsiteX28" fmla="*/ 1993106 w 4738718"/>
                <a:gd name="connsiteY28" fmla="*/ 1290654 h 2071705"/>
                <a:gd name="connsiteX29" fmla="*/ 2526507 w 4738718"/>
                <a:gd name="connsiteY29" fmla="*/ 1069198 h 2071705"/>
                <a:gd name="connsiteX30" fmla="*/ 2850356 w 4738718"/>
                <a:gd name="connsiteY30" fmla="*/ 878698 h 2071705"/>
                <a:gd name="connsiteX31" fmla="*/ 2988469 w 4738718"/>
                <a:gd name="connsiteY31" fmla="*/ 842980 h 2071705"/>
                <a:gd name="connsiteX32" fmla="*/ 3521868 w 4738718"/>
                <a:gd name="connsiteY32" fmla="*/ 619143 h 2071705"/>
                <a:gd name="connsiteX33" fmla="*/ 3957638 w 4738718"/>
                <a:gd name="connsiteY33" fmla="*/ 461980 h 2071705"/>
                <a:gd name="connsiteX34" fmla="*/ 4567237 w 4738718"/>
                <a:gd name="connsiteY34" fmla="*/ 166704 h 2071705"/>
                <a:gd name="connsiteX35" fmla="*/ 4738718 w 4738718"/>
                <a:gd name="connsiteY3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309686 w 4738718"/>
                <a:gd name="connsiteY24" fmla="*/ 1614502 h 2071705"/>
                <a:gd name="connsiteX25" fmla="*/ 1476373 w 4738718"/>
                <a:gd name="connsiteY25" fmla="*/ 1538302 h 2071705"/>
                <a:gd name="connsiteX26" fmla="*/ 1547811 w 4738718"/>
                <a:gd name="connsiteY26" fmla="*/ 1502583 h 2071705"/>
                <a:gd name="connsiteX27" fmla="*/ 1676401 w 4738718"/>
                <a:gd name="connsiteY27" fmla="*/ 1443054 h 2071705"/>
                <a:gd name="connsiteX28" fmla="*/ 1993106 w 4738718"/>
                <a:gd name="connsiteY28" fmla="*/ 1290654 h 2071705"/>
                <a:gd name="connsiteX29" fmla="*/ 2526507 w 4738718"/>
                <a:gd name="connsiteY29" fmla="*/ 1069198 h 2071705"/>
                <a:gd name="connsiteX30" fmla="*/ 2850356 w 4738718"/>
                <a:gd name="connsiteY30" fmla="*/ 878698 h 2071705"/>
                <a:gd name="connsiteX31" fmla="*/ 2988469 w 4738718"/>
                <a:gd name="connsiteY31" fmla="*/ 842980 h 2071705"/>
                <a:gd name="connsiteX32" fmla="*/ 3521868 w 4738718"/>
                <a:gd name="connsiteY32" fmla="*/ 619143 h 2071705"/>
                <a:gd name="connsiteX33" fmla="*/ 3957638 w 4738718"/>
                <a:gd name="connsiteY33" fmla="*/ 461980 h 2071705"/>
                <a:gd name="connsiteX34" fmla="*/ 4567237 w 4738718"/>
                <a:gd name="connsiteY34" fmla="*/ 166704 h 2071705"/>
                <a:gd name="connsiteX35" fmla="*/ 4738718 w 4738718"/>
                <a:gd name="connsiteY3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476373 w 4738718"/>
                <a:gd name="connsiteY25" fmla="*/ 1538302 h 2071705"/>
                <a:gd name="connsiteX26" fmla="*/ 1547811 w 4738718"/>
                <a:gd name="connsiteY26" fmla="*/ 1502583 h 2071705"/>
                <a:gd name="connsiteX27" fmla="*/ 1676401 w 4738718"/>
                <a:gd name="connsiteY27" fmla="*/ 1443054 h 2071705"/>
                <a:gd name="connsiteX28" fmla="*/ 1993106 w 4738718"/>
                <a:gd name="connsiteY28" fmla="*/ 1290654 h 2071705"/>
                <a:gd name="connsiteX29" fmla="*/ 2526507 w 4738718"/>
                <a:gd name="connsiteY29" fmla="*/ 1069198 h 2071705"/>
                <a:gd name="connsiteX30" fmla="*/ 2850356 w 4738718"/>
                <a:gd name="connsiteY30" fmla="*/ 878698 h 2071705"/>
                <a:gd name="connsiteX31" fmla="*/ 2988469 w 4738718"/>
                <a:gd name="connsiteY31" fmla="*/ 842980 h 2071705"/>
                <a:gd name="connsiteX32" fmla="*/ 3521868 w 4738718"/>
                <a:gd name="connsiteY32" fmla="*/ 619143 h 2071705"/>
                <a:gd name="connsiteX33" fmla="*/ 3957638 w 4738718"/>
                <a:gd name="connsiteY33" fmla="*/ 461980 h 2071705"/>
                <a:gd name="connsiteX34" fmla="*/ 4567237 w 4738718"/>
                <a:gd name="connsiteY34" fmla="*/ 166704 h 2071705"/>
                <a:gd name="connsiteX35" fmla="*/ 4738718 w 4738718"/>
                <a:gd name="connsiteY3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547811 w 4738718"/>
                <a:gd name="connsiteY26" fmla="*/ 1502583 h 2071705"/>
                <a:gd name="connsiteX27" fmla="*/ 1676401 w 4738718"/>
                <a:gd name="connsiteY27" fmla="*/ 1443054 h 2071705"/>
                <a:gd name="connsiteX28" fmla="*/ 1993106 w 4738718"/>
                <a:gd name="connsiteY28" fmla="*/ 1290654 h 2071705"/>
                <a:gd name="connsiteX29" fmla="*/ 2526507 w 4738718"/>
                <a:gd name="connsiteY29" fmla="*/ 1069198 h 2071705"/>
                <a:gd name="connsiteX30" fmla="*/ 2850356 w 4738718"/>
                <a:gd name="connsiteY30" fmla="*/ 878698 h 2071705"/>
                <a:gd name="connsiteX31" fmla="*/ 2988469 w 4738718"/>
                <a:gd name="connsiteY31" fmla="*/ 842980 h 2071705"/>
                <a:gd name="connsiteX32" fmla="*/ 3521868 w 4738718"/>
                <a:gd name="connsiteY32" fmla="*/ 619143 h 2071705"/>
                <a:gd name="connsiteX33" fmla="*/ 3957638 w 4738718"/>
                <a:gd name="connsiteY33" fmla="*/ 461980 h 2071705"/>
                <a:gd name="connsiteX34" fmla="*/ 4567237 w 4738718"/>
                <a:gd name="connsiteY34" fmla="*/ 166704 h 2071705"/>
                <a:gd name="connsiteX35" fmla="*/ 4738718 w 4738718"/>
                <a:gd name="connsiteY3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676401 w 4738718"/>
                <a:gd name="connsiteY27" fmla="*/ 1443054 h 2071705"/>
                <a:gd name="connsiteX28" fmla="*/ 1993106 w 4738718"/>
                <a:gd name="connsiteY28" fmla="*/ 1290654 h 2071705"/>
                <a:gd name="connsiteX29" fmla="*/ 2526507 w 4738718"/>
                <a:gd name="connsiteY29" fmla="*/ 1069198 h 2071705"/>
                <a:gd name="connsiteX30" fmla="*/ 2850356 w 4738718"/>
                <a:gd name="connsiteY30" fmla="*/ 878698 h 2071705"/>
                <a:gd name="connsiteX31" fmla="*/ 2988469 w 4738718"/>
                <a:gd name="connsiteY31" fmla="*/ 842980 h 2071705"/>
                <a:gd name="connsiteX32" fmla="*/ 3521868 w 4738718"/>
                <a:gd name="connsiteY32" fmla="*/ 619143 h 2071705"/>
                <a:gd name="connsiteX33" fmla="*/ 3957638 w 4738718"/>
                <a:gd name="connsiteY33" fmla="*/ 461980 h 2071705"/>
                <a:gd name="connsiteX34" fmla="*/ 4567237 w 4738718"/>
                <a:gd name="connsiteY34" fmla="*/ 166704 h 2071705"/>
                <a:gd name="connsiteX35" fmla="*/ 4738718 w 4738718"/>
                <a:gd name="connsiteY3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993106 w 4738718"/>
                <a:gd name="connsiteY28" fmla="*/ 1290654 h 2071705"/>
                <a:gd name="connsiteX29" fmla="*/ 2526507 w 4738718"/>
                <a:gd name="connsiteY29" fmla="*/ 1069198 h 2071705"/>
                <a:gd name="connsiteX30" fmla="*/ 2850356 w 4738718"/>
                <a:gd name="connsiteY30" fmla="*/ 878698 h 2071705"/>
                <a:gd name="connsiteX31" fmla="*/ 2988469 w 4738718"/>
                <a:gd name="connsiteY31" fmla="*/ 842980 h 2071705"/>
                <a:gd name="connsiteX32" fmla="*/ 3521868 w 4738718"/>
                <a:gd name="connsiteY32" fmla="*/ 619143 h 2071705"/>
                <a:gd name="connsiteX33" fmla="*/ 3957638 w 4738718"/>
                <a:gd name="connsiteY33" fmla="*/ 461980 h 2071705"/>
                <a:gd name="connsiteX34" fmla="*/ 4567237 w 4738718"/>
                <a:gd name="connsiteY34" fmla="*/ 166704 h 2071705"/>
                <a:gd name="connsiteX35" fmla="*/ 4738718 w 4738718"/>
                <a:gd name="connsiteY3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993106 w 4738718"/>
                <a:gd name="connsiteY29" fmla="*/ 1290654 h 2071705"/>
                <a:gd name="connsiteX30" fmla="*/ 2526507 w 4738718"/>
                <a:gd name="connsiteY30" fmla="*/ 1069198 h 2071705"/>
                <a:gd name="connsiteX31" fmla="*/ 2850356 w 4738718"/>
                <a:gd name="connsiteY31" fmla="*/ 878698 h 2071705"/>
                <a:gd name="connsiteX32" fmla="*/ 2988469 w 4738718"/>
                <a:gd name="connsiteY32" fmla="*/ 842980 h 2071705"/>
                <a:gd name="connsiteX33" fmla="*/ 3521868 w 4738718"/>
                <a:gd name="connsiteY33" fmla="*/ 619143 h 2071705"/>
                <a:gd name="connsiteX34" fmla="*/ 3957638 w 4738718"/>
                <a:gd name="connsiteY34" fmla="*/ 461980 h 2071705"/>
                <a:gd name="connsiteX35" fmla="*/ 4567237 w 4738718"/>
                <a:gd name="connsiteY35" fmla="*/ 166704 h 2071705"/>
                <a:gd name="connsiteX36" fmla="*/ 4738718 w 4738718"/>
                <a:gd name="connsiteY3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993106 w 4738718"/>
                <a:gd name="connsiteY30" fmla="*/ 1290654 h 2071705"/>
                <a:gd name="connsiteX31" fmla="*/ 2526507 w 4738718"/>
                <a:gd name="connsiteY31" fmla="*/ 1069198 h 2071705"/>
                <a:gd name="connsiteX32" fmla="*/ 2850356 w 4738718"/>
                <a:gd name="connsiteY32" fmla="*/ 878698 h 2071705"/>
                <a:gd name="connsiteX33" fmla="*/ 2988469 w 4738718"/>
                <a:gd name="connsiteY33" fmla="*/ 842980 h 2071705"/>
                <a:gd name="connsiteX34" fmla="*/ 3521868 w 4738718"/>
                <a:gd name="connsiteY34" fmla="*/ 619143 h 2071705"/>
                <a:gd name="connsiteX35" fmla="*/ 3957638 w 4738718"/>
                <a:gd name="connsiteY35" fmla="*/ 461980 h 2071705"/>
                <a:gd name="connsiteX36" fmla="*/ 4567237 w 4738718"/>
                <a:gd name="connsiteY36" fmla="*/ 166704 h 2071705"/>
                <a:gd name="connsiteX37" fmla="*/ 4738718 w 4738718"/>
                <a:gd name="connsiteY3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993106 w 4738718"/>
                <a:gd name="connsiteY31" fmla="*/ 1290654 h 2071705"/>
                <a:gd name="connsiteX32" fmla="*/ 2526507 w 4738718"/>
                <a:gd name="connsiteY32" fmla="*/ 1069198 h 2071705"/>
                <a:gd name="connsiteX33" fmla="*/ 2850356 w 4738718"/>
                <a:gd name="connsiteY33" fmla="*/ 878698 h 2071705"/>
                <a:gd name="connsiteX34" fmla="*/ 2988469 w 4738718"/>
                <a:gd name="connsiteY34" fmla="*/ 842980 h 2071705"/>
                <a:gd name="connsiteX35" fmla="*/ 3521868 w 4738718"/>
                <a:gd name="connsiteY35" fmla="*/ 619143 h 2071705"/>
                <a:gd name="connsiteX36" fmla="*/ 3957638 w 4738718"/>
                <a:gd name="connsiteY36" fmla="*/ 461980 h 2071705"/>
                <a:gd name="connsiteX37" fmla="*/ 4567237 w 4738718"/>
                <a:gd name="connsiteY37" fmla="*/ 166704 h 2071705"/>
                <a:gd name="connsiteX38" fmla="*/ 4738718 w 4738718"/>
                <a:gd name="connsiteY3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993106 w 4738718"/>
                <a:gd name="connsiteY32" fmla="*/ 1290654 h 2071705"/>
                <a:gd name="connsiteX33" fmla="*/ 2526507 w 4738718"/>
                <a:gd name="connsiteY33" fmla="*/ 1069198 h 2071705"/>
                <a:gd name="connsiteX34" fmla="*/ 2850356 w 4738718"/>
                <a:gd name="connsiteY34" fmla="*/ 878698 h 2071705"/>
                <a:gd name="connsiteX35" fmla="*/ 2988469 w 4738718"/>
                <a:gd name="connsiteY35" fmla="*/ 842980 h 2071705"/>
                <a:gd name="connsiteX36" fmla="*/ 3521868 w 4738718"/>
                <a:gd name="connsiteY36" fmla="*/ 619143 h 2071705"/>
                <a:gd name="connsiteX37" fmla="*/ 3957638 w 4738718"/>
                <a:gd name="connsiteY37" fmla="*/ 461980 h 2071705"/>
                <a:gd name="connsiteX38" fmla="*/ 4567237 w 4738718"/>
                <a:gd name="connsiteY38" fmla="*/ 166704 h 2071705"/>
                <a:gd name="connsiteX39" fmla="*/ 4738718 w 4738718"/>
                <a:gd name="connsiteY3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88329 w 4738718"/>
                <a:gd name="connsiteY32" fmla="*/ 1350183 h 2071705"/>
                <a:gd name="connsiteX33" fmla="*/ 1993106 w 4738718"/>
                <a:gd name="connsiteY33" fmla="*/ 1290654 h 2071705"/>
                <a:gd name="connsiteX34" fmla="*/ 2526507 w 4738718"/>
                <a:gd name="connsiteY34" fmla="*/ 1069198 h 2071705"/>
                <a:gd name="connsiteX35" fmla="*/ 2850356 w 4738718"/>
                <a:gd name="connsiteY35" fmla="*/ 878698 h 2071705"/>
                <a:gd name="connsiteX36" fmla="*/ 2988469 w 4738718"/>
                <a:gd name="connsiteY36" fmla="*/ 842980 h 2071705"/>
                <a:gd name="connsiteX37" fmla="*/ 3521868 w 4738718"/>
                <a:gd name="connsiteY37" fmla="*/ 619143 h 2071705"/>
                <a:gd name="connsiteX38" fmla="*/ 3957638 w 4738718"/>
                <a:gd name="connsiteY38" fmla="*/ 461980 h 2071705"/>
                <a:gd name="connsiteX39" fmla="*/ 4567237 w 4738718"/>
                <a:gd name="connsiteY39" fmla="*/ 166704 h 2071705"/>
                <a:gd name="connsiteX40" fmla="*/ 4738718 w 4738718"/>
                <a:gd name="connsiteY4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526507 w 4738718"/>
                <a:gd name="connsiteY35" fmla="*/ 1069198 h 2071705"/>
                <a:gd name="connsiteX36" fmla="*/ 2850356 w 4738718"/>
                <a:gd name="connsiteY36" fmla="*/ 878698 h 2071705"/>
                <a:gd name="connsiteX37" fmla="*/ 2988469 w 4738718"/>
                <a:gd name="connsiteY37" fmla="*/ 842980 h 2071705"/>
                <a:gd name="connsiteX38" fmla="*/ 3521868 w 4738718"/>
                <a:gd name="connsiteY38" fmla="*/ 619143 h 2071705"/>
                <a:gd name="connsiteX39" fmla="*/ 3957638 w 4738718"/>
                <a:gd name="connsiteY39" fmla="*/ 461980 h 2071705"/>
                <a:gd name="connsiteX40" fmla="*/ 4567237 w 4738718"/>
                <a:gd name="connsiteY40" fmla="*/ 166704 h 2071705"/>
                <a:gd name="connsiteX41" fmla="*/ 4738718 w 4738718"/>
                <a:gd name="connsiteY4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526507 w 4738718"/>
                <a:gd name="connsiteY36" fmla="*/ 1069198 h 2071705"/>
                <a:gd name="connsiteX37" fmla="*/ 2850356 w 4738718"/>
                <a:gd name="connsiteY37" fmla="*/ 878698 h 2071705"/>
                <a:gd name="connsiteX38" fmla="*/ 2988469 w 4738718"/>
                <a:gd name="connsiteY38" fmla="*/ 842980 h 2071705"/>
                <a:gd name="connsiteX39" fmla="*/ 3521868 w 4738718"/>
                <a:gd name="connsiteY39" fmla="*/ 619143 h 2071705"/>
                <a:gd name="connsiteX40" fmla="*/ 3957638 w 4738718"/>
                <a:gd name="connsiteY40" fmla="*/ 461980 h 2071705"/>
                <a:gd name="connsiteX41" fmla="*/ 4567237 w 4738718"/>
                <a:gd name="connsiteY41" fmla="*/ 166704 h 2071705"/>
                <a:gd name="connsiteX42" fmla="*/ 4738718 w 4738718"/>
                <a:gd name="connsiteY4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526507 w 4738718"/>
                <a:gd name="connsiteY37" fmla="*/ 1069198 h 2071705"/>
                <a:gd name="connsiteX38" fmla="*/ 2850356 w 4738718"/>
                <a:gd name="connsiteY38" fmla="*/ 878698 h 2071705"/>
                <a:gd name="connsiteX39" fmla="*/ 2988469 w 4738718"/>
                <a:gd name="connsiteY39" fmla="*/ 842980 h 2071705"/>
                <a:gd name="connsiteX40" fmla="*/ 3521868 w 4738718"/>
                <a:gd name="connsiteY40" fmla="*/ 619143 h 2071705"/>
                <a:gd name="connsiteX41" fmla="*/ 3957638 w 4738718"/>
                <a:gd name="connsiteY41" fmla="*/ 461980 h 2071705"/>
                <a:gd name="connsiteX42" fmla="*/ 4567237 w 4738718"/>
                <a:gd name="connsiteY42" fmla="*/ 166704 h 2071705"/>
                <a:gd name="connsiteX43" fmla="*/ 4738718 w 4738718"/>
                <a:gd name="connsiteY4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295523 w 4738718"/>
                <a:gd name="connsiteY37" fmla="*/ 1169208 h 2071705"/>
                <a:gd name="connsiteX38" fmla="*/ 2526507 w 4738718"/>
                <a:gd name="connsiteY38" fmla="*/ 1069198 h 2071705"/>
                <a:gd name="connsiteX39" fmla="*/ 2850356 w 4738718"/>
                <a:gd name="connsiteY39" fmla="*/ 878698 h 2071705"/>
                <a:gd name="connsiteX40" fmla="*/ 2988469 w 4738718"/>
                <a:gd name="connsiteY40" fmla="*/ 842980 h 2071705"/>
                <a:gd name="connsiteX41" fmla="*/ 3521868 w 4738718"/>
                <a:gd name="connsiteY41" fmla="*/ 619143 h 2071705"/>
                <a:gd name="connsiteX42" fmla="*/ 3957638 w 4738718"/>
                <a:gd name="connsiteY42" fmla="*/ 461980 h 2071705"/>
                <a:gd name="connsiteX43" fmla="*/ 4567237 w 4738718"/>
                <a:gd name="connsiteY43" fmla="*/ 166704 h 2071705"/>
                <a:gd name="connsiteX44" fmla="*/ 4738718 w 4738718"/>
                <a:gd name="connsiteY4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95523 w 4738718"/>
                <a:gd name="connsiteY38" fmla="*/ 1169208 h 2071705"/>
                <a:gd name="connsiteX39" fmla="*/ 2526507 w 4738718"/>
                <a:gd name="connsiteY39" fmla="*/ 1069198 h 2071705"/>
                <a:gd name="connsiteX40" fmla="*/ 2850356 w 4738718"/>
                <a:gd name="connsiteY40" fmla="*/ 878698 h 2071705"/>
                <a:gd name="connsiteX41" fmla="*/ 2988469 w 4738718"/>
                <a:gd name="connsiteY41" fmla="*/ 842980 h 2071705"/>
                <a:gd name="connsiteX42" fmla="*/ 3521868 w 4738718"/>
                <a:gd name="connsiteY42" fmla="*/ 619143 h 2071705"/>
                <a:gd name="connsiteX43" fmla="*/ 3957638 w 4738718"/>
                <a:gd name="connsiteY43" fmla="*/ 461980 h 2071705"/>
                <a:gd name="connsiteX44" fmla="*/ 4567237 w 4738718"/>
                <a:gd name="connsiteY44" fmla="*/ 166704 h 2071705"/>
                <a:gd name="connsiteX45" fmla="*/ 4738718 w 4738718"/>
                <a:gd name="connsiteY4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95523 w 4738718"/>
                <a:gd name="connsiteY38" fmla="*/ 1169208 h 2071705"/>
                <a:gd name="connsiteX39" fmla="*/ 2397917 w 4738718"/>
                <a:gd name="connsiteY39" fmla="*/ 1128727 h 2071705"/>
                <a:gd name="connsiteX40" fmla="*/ 2526507 w 4738718"/>
                <a:gd name="connsiteY40" fmla="*/ 1069198 h 2071705"/>
                <a:gd name="connsiteX41" fmla="*/ 2850356 w 4738718"/>
                <a:gd name="connsiteY41" fmla="*/ 878698 h 2071705"/>
                <a:gd name="connsiteX42" fmla="*/ 2988469 w 4738718"/>
                <a:gd name="connsiteY42" fmla="*/ 842980 h 2071705"/>
                <a:gd name="connsiteX43" fmla="*/ 3521868 w 4738718"/>
                <a:gd name="connsiteY43" fmla="*/ 619143 h 2071705"/>
                <a:gd name="connsiteX44" fmla="*/ 3957638 w 4738718"/>
                <a:gd name="connsiteY44" fmla="*/ 461980 h 2071705"/>
                <a:gd name="connsiteX45" fmla="*/ 4567237 w 4738718"/>
                <a:gd name="connsiteY45" fmla="*/ 166704 h 2071705"/>
                <a:gd name="connsiteX46" fmla="*/ 4738718 w 4738718"/>
                <a:gd name="connsiteY4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850356 w 4738718"/>
                <a:gd name="connsiteY42" fmla="*/ 878698 h 2071705"/>
                <a:gd name="connsiteX43" fmla="*/ 2988469 w 4738718"/>
                <a:gd name="connsiteY43" fmla="*/ 842980 h 2071705"/>
                <a:gd name="connsiteX44" fmla="*/ 3521868 w 4738718"/>
                <a:gd name="connsiteY44" fmla="*/ 619143 h 2071705"/>
                <a:gd name="connsiteX45" fmla="*/ 3957638 w 4738718"/>
                <a:gd name="connsiteY45" fmla="*/ 461980 h 2071705"/>
                <a:gd name="connsiteX46" fmla="*/ 4567237 w 4738718"/>
                <a:gd name="connsiteY46" fmla="*/ 166704 h 2071705"/>
                <a:gd name="connsiteX47" fmla="*/ 4738718 w 4738718"/>
                <a:gd name="connsiteY4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85901 w 4738718"/>
                <a:gd name="connsiteY27" fmla="*/ 1559735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576386 w 4738718"/>
                <a:gd name="connsiteY28" fmla="*/ 1514489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662111 w 4738718"/>
                <a:gd name="connsiteY29" fmla="*/ 1474008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721642 w 4738718"/>
                <a:gd name="connsiteY30" fmla="*/ 144305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783554 w 4738718"/>
                <a:gd name="connsiteY31" fmla="*/ 140733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835942 w 4738718"/>
                <a:gd name="connsiteY32" fmla="*/ 138352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24010 w 4738718"/>
                <a:gd name="connsiteY32" fmla="*/ 1516870 h 2071705"/>
                <a:gd name="connsiteX33" fmla="*/ 1888329 w 4738718"/>
                <a:gd name="connsiteY33" fmla="*/ 1350183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24010 w 4738718"/>
                <a:gd name="connsiteY32" fmla="*/ 1516870 h 2071705"/>
                <a:gd name="connsiteX33" fmla="*/ 1609723 w 4738718"/>
                <a:gd name="connsiteY33" fmla="*/ 1471626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993106 w 4738718"/>
                <a:gd name="connsiteY34" fmla="*/ 1290654 h 2071705"/>
                <a:gd name="connsiteX35" fmla="*/ 2038348 w 4738718"/>
                <a:gd name="connsiteY35" fmla="*/ 1271602 h 2071705"/>
                <a:gd name="connsiteX36" fmla="*/ 2095498 w 4738718"/>
                <a:gd name="connsiteY36" fmla="*/ 1247789 h 2071705"/>
                <a:gd name="connsiteX37" fmla="*/ 2176461 w 4738718"/>
                <a:gd name="connsiteY37" fmla="*/ 1216833 h 2071705"/>
                <a:gd name="connsiteX38" fmla="*/ 2240754 w 4738718"/>
                <a:gd name="connsiteY38" fmla="*/ 1193020 h 2071705"/>
                <a:gd name="connsiteX39" fmla="*/ 2295523 w 4738718"/>
                <a:gd name="connsiteY39" fmla="*/ 1169208 h 2071705"/>
                <a:gd name="connsiteX40" fmla="*/ 2397917 w 4738718"/>
                <a:gd name="connsiteY40" fmla="*/ 1128727 h 2071705"/>
                <a:gd name="connsiteX41" fmla="*/ 2526507 w 4738718"/>
                <a:gd name="connsiteY41" fmla="*/ 1069198 h 2071705"/>
                <a:gd name="connsiteX42" fmla="*/ 2576511 w 4738718"/>
                <a:gd name="connsiteY42" fmla="*/ 1043002 h 2071705"/>
                <a:gd name="connsiteX43" fmla="*/ 2850356 w 4738718"/>
                <a:gd name="connsiteY43" fmla="*/ 878698 h 2071705"/>
                <a:gd name="connsiteX44" fmla="*/ 2988469 w 4738718"/>
                <a:gd name="connsiteY44" fmla="*/ 842980 h 2071705"/>
                <a:gd name="connsiteX45" fmla="*/ 3521868 w 4738718"/>
                <a:gd name="connsiteY45" fmla="*/ 619143 h 2071705"/>
                <a:gd name="connsiteX46" fmla="*/ 3957638 w 4738718"/>
                <a:gd name="connsiteY46" fmla="*/ 461980 h 2071705"/>
                <a:gd name="connsiteX47" fmla="*/ 4567237 w 4738718"/>
                <a:gd name="connsiteY47" fmla="*/ 166704 h 2071705"/>
                <a:gd name="connsiteX48" fmla="*/ 4738718 w 4738718"/>
                <a:gd name="connsiteY4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93067 w 4738718"/>
                <a:gd name="connsiteY34" fmla="*/ 1428764 h 2071705"/>
                <a:gd name="connsiteX35" fmla="*/ 1993106 w 4738718"/>
                <a:gd name="connsiteY35" fmla="*/ 1290654 h 2071705"/>
                <a:gd name="connsiteX36" fmla="*/ 2038348 w 4738718"/>
                <a:gd name="connsiteY36" fmla="*/ 1271602 h 2071705"/>
                <a:gd name="connsiteX37" fmla="*/ 2095498 w 4738718"/>
                <a:gd name="connsiteY37" fmla="*/ 1247789 h 2071705"/>
                <a:gd name="connsiteX38" fmla="*/ 2176461 w 4738718"/>
                <a:gd name="connsiteY38" fmla="*/ 1216833 h 2071705"/>
                <a:gd name="connsiteX39" fmla="*/ 2240754 w 4738718"/>
                <a:gd name="connsiteY39" fmla="*/ 1193020 h 2071705"/>
                <a:gd name="connsiteX40" fmla="*/ 2295523 w 4738718"/>
                <a:gd name="connsiteY40" fmla="*/ 1169208 h 2071705"/>
                <a:gd name="connsiteX41" fmla="*/ 2397917 w 4738718"/>
                <a:gd name="connsiteY41" fmla="*/ 1128727 h 2071705"/>
                <a:gd name="connsiteX42" fmla="*/ 2526507 w 4738718"/>
                <a:gd name="connsiteY42" fmla="*/ 1069198 h 2071705"/>
                <a:gd name="connsiteX43" fmla="*/ 2576511 w 4738718"/>
                <a:gd name="connsiteY43" fmla="*/ 1043002 h 2071705"/>
                <a:gd name="connsiteX44" fmla="*/ 2850356 w 4738718"/>
                <a:gd name="connsiteY44" fmla="*/ 878698 h 2071705"/>
                <a:gd name="connsiteX45" fmla="*/ 2988469 w 4738718"/>
                <a:gd name="connsiteY45" fmla="*/ 842980 h 2071705"/>
                <a:gd name="connsiteX46" fmla="*/ 3521868 w 4738718"/>
                <a:gd name="connsiteY46" fmla="*/ 619143 h 2071705"/>
                <a:gd name="connsiteX47" fmla="*/ 3957638 w 4738718"/>
                <a:gd name="connsiteY47" fmla="*/ 461980 h 2071705"/>
                <a:gd name="connsiteX48" fmla="*/ 4567237 w 4738718"/>
                <a:gd name="connsiteY48" fmla="*/ 166704 h 2071705"/>
                <a:gd name="connsiteX49" fmla="*/ 4738718 w 4738718"/>
                <a:gd name="connsiteY4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45442 w 4738718"/>
                <a:gd name="connsiteY34" fmla="*/ 1454958 h 2071705"/>
                <a:gd name="connsiteX35" fmla="*/ 1693067 w 4738718"/>
                <a:gd name="connsiteY35" fmla="*/ 1428764 h 2071705"/>
                <a:gd name="connsiteX36" fmla="*/ 1993106 w 4738718"/>
                <a:gd name="connsiteY36" fmla="*/ 1290654 h 2071705"/>
                <a:gd name="connsiteX37" fmla="*/ 2038348 w 4738718"/>
                <a:gd name="connsiteY37" fmla="*/ 1271602 h 2071705"/>
                <a:gd name="connsiteX38" fmla="*/ 2095498 w 4738718"/>
                <a:gd name="connsiteY38" fmla="*/ 1247789 h 2071705"/>
                <a:gd name="connsiteX39" fmla="*/ 2176461 w 4738718"/>
                <a:gd name="connsiteY39" fmla="*/ 1216833 h 2071705"/>
                <a:gd name="connsiteX40" fmla="*/ 2240754 w 4738718"/>
                <a:gd name="connsiteY40" fmla="*/ 1193020 h 2071705"/>
                <a:gd name="connsiteX41" fmla="*/ 2295523 w 4738718"/>
                <a:gd name="connsiteY41" fmla="*/ 1169208 h 2071705"/>
                <a:gd name="connsiteX42" fmla="*/ 2397917 w 4738718"/>
                <a:gd name="connsiteY42" fmla="*/ 1128727 h 2071705"/>
                <a:gd name="connsiteX43" fmla="*/ 2526507 w 4738718"/>
                <a:gd name="connsiteY43" fmla="*/ 1069198 h 2071705"/>
                <a:gd name="connsiteX44" fmla="*/ 2576511 w 4738718"/>
                <a:gd name="connsiteY44" fmla="*/ 1043002 h 2071705"/>
                <a:gd name="connsiteX45" fmla="*/ 2850356 w 4738718"/>
                <a:gd name="connsiteY45" fmla="*/ 878698 h 2071705"/>
                <a:gd name="connsiteX46" fmla="*/ 2988469 w 4738718"/>
                <a:gd name="connsiteY46" fmla="*/ 842980 h 2071705"/>
                <a:gd name="connsiteX47" fmla="*/ 3521868 w 4738718"/>
                <a:gd name="connsiteY47" fmla="*/ 619143 h 2071705"/>
                <a:gd name="connsiteX48" fmla="*/ 3957638 w 4738718"/>
                <a:gd name="connsiteY48" fmla="*/ 461980 h 2071705"/>
                <a:gd name="connsiteX49" fmla="*/ 4567237 w 4738718"/>
                <a:gd name="connsiteY49" fmla="*/ 166704 h 2071705"/>
                <a:gd name="connsiteX50" fmla="*/ 4738718 w 4738718"/>
                <a:gd name="connsiteY5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45442 w 4738718"/>
                <a:gd name="connsiteY34" fmla="*/ 1454958 h 2071705"/>
                <a:gd name="connsiteX35" fmla="*/ 1693067 w 4738718"/>
                <a:gd name="connsiteY35" fmla="*/ 1428764 h 2071705"/>
                <a:gd name="connsiteX36" fmla="*/ 1733548 w 4738718"/>
                <a:gd name="connsiteY36" fmla="*/ 1407333 h 2071705"/>
                <a:gd name="connsiteX37" fmla="*/ 1993106 w 4738718"/>
                <a:gd name="connsiteY37" fmla="*/ 1290654 h 2071705"/>
                <a:gd name="connsiteX38" fmla="*/ 2038348 w 4738718"/>
                <a:gd name="connsiteY38" fmla="*/ 1271602 h 2071705"/>
                <a:gd name="connsiteX39" fmla="*/ 2095498 w 4738718"/>
                <a:gd name="connsiteY39" fmla="*/ 1247789 h 2071705"/>
                <a:gd name="connsiteX40" fmla="*/ 2176461 w 4738718"/>
                <a:gd name="connsiteY40" fmla="*/ 1216833 h 2071705"/>
                <a:gd name="connsiteX41" fmla="*/ 2240754 w 4738718"/>
                <a:gd name="connsiteY41" fmla="*/ 1193020 h 2071705"/>
                <a:gd name="connsiteX42" fmla="*/ 2295523 w 4738718"/>
                <a:gd name="connsiteY42" fmla="*/ 1169208 h 2071705"/>
                <a:gd name="connsiteX43" fmla="*/ 2397917 w 4738718"/>
                <a:gd name="connsiteY43" fmla="*/ 1128727 h 2071705"/>
                <a:gd name="connsiteX44" fmla="*/ 2526507 w 4738718"/>
                <a:gd name="connsiteY44" fmla="*/ 1069198 h 2071705"/>
                <a:gd name="connsiteX45" fmla="*/ 2576511 w 4738718"/>
                <a:gd name="connsiteY45" fmla="*/ 1043002 h 2071705"/>
                <a:gd name="connsiteX46" fmla="*/ 2850356 w 4738718"/>
                <a:gd name="connsiteY46" fmla="*/ 878698 h 2071705"/>
                <a:gd name="connsiteX47" fmla="*/ 2988469 w 4738718"/>
                <a:gd name="connsiteY47" fmla="*/ 842980 h 2071705"/>
                <a:gd name="connsiteX48" fmla="*/ 3521868 w 4738718"/>
                <a:gd name="connsiteY48" fmla="*/ 619143 h 2071705"/>
                <a:gd name="connsiteX49" fmla="*/ 3957638 w 4738718"/>
                <a:gd name="connsiteY49" fmla="*/ 461980 h 2071705"/>
                <a:gd name="connsiteX50" fmla="*/ 4567237 w 4738718"/>
                <a:gd name="connsiteY50" fmla="*/ 166704 h 2071705"/>
                <a:gd name="connsiteX51" fmla="*/ 4738718 w 4738718"/>
                <a:gd name="connsiteY5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45442 w 4738718"/>
                <a:gd name="connsiteY34" fmla="*/ 1454958 h 2071705"/>
                <a:gd name="connsiteX35" fmla="*/ 1693067 w 4738718"/>
                <a:gd name="connsiteY35" fmla="*/ 1428764 h 2071705"/>
                <a:gd name="connsiteX36" fmla="*/ 1733548 w 4738718"/>
                <a:gd name="connsiteY36" fmla="*/ 1407333 h 2071705"/>
                <a:gd name="connsiteX37" fmla="*/ 1797842 w 4738718"/>
                <a:gd name="connsiteY37" fmla="*/ 1378758 h 2071705"/>
                <a:gd name="connsiteX38" fmla="*/ 1993106 w 4738718"/>
                <a:gd name="connsiteY38" fmla="*/ 1290654 h 2071705"/>
                <a:gd name="connsiteX39" fmla="*/ 2038348 w 4738718"/>
                <a:gd name="connsiteY39" fmla="*/ 1271602 h 2071705"/>
                <a:gd name="connsiteX40" fmla="*/ 2095498 w 4738718"/>
                <a:gd name="connsiteY40" fmla="*/ 1247789 h 2071705"/>
                <a:gd name="connsiteX41" fmla="*/ 2176461 w 4738718"/>
                <a:gd name="connsiteY41" fmla="*/ 1216833 h 2071705"/>
                <a:gd name="connsiteX42" fmla="*/ 2240754 w 4738718"/>
                <a:gd name="connsiteY42" fmla="*/ 1193020 h 2071705"/>
                <a:gd name="connsiteX43" fmla="*/ 2295523 w 4738718"/>
                <a:gd name="connsiteY43" fmla="*/ 1169208 h 2071705"/>
                <a:gd name="connsiteX44" fmla="*/ 2397917 w 4738718"/>
                <a:gd name="connsiteY44" fmla="*/ 1128727 h 2071705"/>
                <a:gd name="connsiteX45" fmla="*/ 2526507 w 4738718"/>
                <a:gd name="connsiteY45" fmla="*/ 1069198 h 2071705"/>
                <a:gd name="connsiteX46" fmla="*/ 2576511 w 4738718"/>
                <a:gd name="connsiteY46" fmla="*/ 1043002 h 2071705"/>
                <a:gd name="connsiteX47" fmla="*/ 2850356 w 4738718"/>
                <a:gd name="connsiteY47" fmla="*/ 878698 h 2071705"/>
                <a:gd name="connsiteX48" fmla="*/ 2988469 w 4738718"/>
                <a:gd name="connsiteY48" fmla="*/ 842980 h 2071705"/>
                <a:gd name="connsiteX49" fmla="*/ 3521868 w 4738718"/>
                <a:gd name="connsiteY49" fmla="*/ 619143 h 2071705"/>
                <a:gd name="connsiteX50" fmla="*/ 3957638 w 4738718"/>
                <a:gd name="connsiteY50" fmla="*/ 461980 h 2071705"/>
                <a:gd name="connsiteX51" fmla="*/ 4567237 w 4738718"/>
                <a:gd name="connsiteY51" fmla="*/ 166704 h 2071705"/>
                <a:gd name="connsiteX52" fmla="*/ 4738718 w 4738718"/>
                <a:gd name="connsiteY5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45442 w 4738718"/>
                <a:gd name="connsiteY34" fmla="*/ 1454958 h 2071705"/>
                <a:gd name="connsiteX35" fmla="*/ 1693067 w 4738718"/>
                <a:gd name="connsiteY35" fmla="*/ 1428764 h 2071705"/>
                <a:gd name="connsiteX36" fmla="*/ 1733548 w 4738718"/>
                <a:gd name="connsiteY36" fmla="*/ 1407333 h 2071705"/>
                <a:gd name="connsiteX37" fmla="*/ 1797842 w 4738718"/>
                <a:gd name="connsiteY37" fmla="*/ 1378758 h 2071705"/>
                <a:gd name="connsiteX38" fmla="*/ 1902617 w 4738718"/>
                <a:gd name="connsiteY38" fmla="*/ 1331133 h 2071705"/>
                <a:gd name="connsiteX39" fmla="*/ 1993106 w 4738718"/>
                <a:gd name="connsiteY39" fmla="*/ 1290654 h 2071705"/>
                <a:gd name="connsiteX40" fmla="*/ 2038348 w 4738718"/>
                <a:gd name="connsiteY40" fmla="*/ 1271602 h 2071705"/>
                <a:gd name="connsiteX41" fmla="*/ 2095498 w 4738718"/>
                <a:gd name="connsiteY41" fmla="*/ 1247789 h 2071705"/>
                <a:gd name="connsiteX42" fmla="*/ 2176461 w 4738718"/>
                <a:gd name="connsiteY42" fmla="*/ 1216833 h 2071705"/>
                <a:gd name="connsiteX43" fmla="*/ 2240754 w 4738718"/>
                <a:gd name="connsiteY43" fmla="*/ 1193020 h 2071705"/>
                <a:gd name="connsiteX44" fmla="*/ 2295523 w 4738718"/>
                <a:gd name="connsiteY44" fmla="*/ 1169208 h 2071705"/>
                <a:gd name="connsiteX45" fmla="*/ 2397917 w 4738718"/>
                <a:gd name="connsiteY45" fmla="*/ 1128727 h 2071705"/>
                <a:gd name="connsiteX46" fmla="*/ 2526507 w 4738718"/>
                <a:gd name="connsiteY46" fmla="*/ 1069198 h 2071705"/>
                <a:gd name="connsiteX47" fmla="*/ 2576511 w 4738718"/>
                <a:gd name="connsiteY47" fmla="*/ 1043002 h 2071705"/>
                <a:gd name="connsiteX48" fmla="*/ 2850356 w 4738718"/>
                <a:gd name="connsiteY48" fmla="*/ 878698 h 2071705"/>
                <a:gd name="connsiteX49" fmla="*/ 2988469 w 4738718"/>
                <a:gd name="connsiteY49" fmla="*/ 842980 h 2071705"/>
                <a:gd name="connsiteX50" fmla="*/ 3521868 w 4738718"/>
                <a:gd name="connsiteY50" fmla="*/ 619143 h 2071705"/>
                <a:gd name="connsiteX51" fmla="*/ 3957638 w 4738718"/>
                <a:gd name="connsiteY51" fmla="*/ 461980 h 2071705"/>
                <a:gd name="connsiteX52" fmla="*/ 4567237 w 4738718"/>
                <a:gd name="connsiteY52" fmla="*/ 166704 h 2071705"/>
                <a:gd name="connsiteX53" fmla="*/ 4738718 w 4738718"/>
                <a:gd name="connsiteY5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45442 w 4738718"/>
                <a:gd name="connsiteY34" fmla="*/ 1454958 h 2071705"/>
                <a:gd name="connsiteX35" fmla="*/ 1693067 w 4738718"/>
                <a:gd name="connsiteY35" fmla="*/ 1428764 h 2071705"/>
                <a:gd name="connsiteX36" fmla="*/ 1733548 w 4738718"/>
                <a:gd name="connsiteY36" fmla="*/ 1407333 h 2071705"/>
                <a:gd name="connsiteX37" fmla="*/ 1797842 w 4738718"/>
                <a:gd name="connsiteY37" fmla="*/ 1378758 h 2071705"/>
                <a:gd name="connsiteX38" fmla="*/ 1840704 w 4738718"/>
                <a:gd name="connsiteY38" fmla="*/ 1364470 h 2071705"/>
                <a:gd name="connsiteX39" fmla="*/ 1902617 w 4738718"/>
                <a:gd name="connsiteY39" fmla="*/ 1331133 h 2071705"/>
                <a:gd name="connsiteX40" fmla="*/ 1993106 w 4738718"/>
                <a:gd name="connsiteY40" fmla="*/ 1290654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93067 w 4738718"/>
                <a:gd name="connsiteY35" fmla="*/ 1428764 h 2071705"/>
                <a:gd name="connsiteX36" fmla="*/ 1733548 w 4738718"/>
                <a:gd name="connsiteY36" fmla="*/ 1407333 h 2071705"/>
                <a:gd name="connsiteX37" fmla="*/ 1797842 w 4738718"/>
                <a:gd name="connsiteY37" fmla="*/ 1378758 h 2071705"/>
                <a:gd name="connsiteX38" fmla="*/ 1840704 w 4738718"/>
                <a:gd name="connsiteY38" fmla="*/ 1364470 h 2071705"/>
                <a:gd name="connsiteX39" fmla="*/ 1902617 w 4738718"/>
                <a:gd name="connsiteY39" fmla="*/ 1331133 h 2071705"/>
                <a:gd name="connsiteX40" fmla="*/ 1993106 w 4738718"/>
                <a:gd name="connsiteY40" fmla="*/ 1290654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33548 w 4738718"/>
                <a:gd name="connsiteY36" fmla="*/ 1407333 h 2071705"/>
                <a:gd name="connsiteX37" fmla="*/ 1797842 w 4738718"/>
                <a:gd name="connsiteY37" fmla="*/ 1378758 h 2071705"/>
                <a:gd name="connsiteX38" fmla="*/ 1840704 w 4738718"/>
                <a:gd name="connsiteY38" fmla="*/ 1364470 h 2071705"/>
                <a:gd name="connsiteX39" fmla="*/ 1902617 w 4738718"/>
                <a:gd name="connsiteY39" fmla="*/ 1331133 h 2071705"/>
                <a:gd name="connsiteX40" fmla="*/ 1993106 w 4738718"/>
                <a:gd name="connsiteY40" fmla="*/ 1290654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97842 w 4738718"/>
                <a:gd name="connsiteY37" fmla="*/ 1378758 h 2071705"/>
                <a:gd name="connsiteX38" fmla="*/ 1840704 w 4738718"/>
                <a:gd name="connsiteY38" fmla="*/ 1364470 h 2071705"/>
                <a:gd name="connsiteX39" fmla="*/ 1902617 w 4738718"/>
                <a:gd name="connsiteY39" fmla="*/ 1331133 h 2071705"/>
                <a:gd name="connsiteX40" fmla="*/ 1993106 w 4738718"/>
                <a:gd name="connsiteY40" fmla="*/ 1290654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50217 w 4738718"/>
                <a:gd name="connsiteY37" fmla="*/ 1412095 h 2071705"/>
                <a:gd name="connsiteX38" fmla="*/ 1840704 w 4738718"/>
                <a:gd name="connsiteY38" fmla="*/ 1364470 h 2071705"/>
                <a:gd name="connsiteX39" fmla="*/ 1902617 w 4738718"/>
                <a:gd name="connsiteY39" fmla="*/ 1331133 h 2071705"/>
                <a:gd name="connsiteX40" fmla="*/ 1993106 w 4738718"/>
                <a:gd name="connsiteY40" fmla="*/ 1290654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840704 w 4738718"/>
                <a:gd name="connsiteY38" fmla="*/ 1364470 h 2071705"/>
                <a:gd name="connsiteX39" fmla="*/ 1902617 w 4738718"/>
                <a:gd name="connsiteY39" fmla="*/ 1331133 h 2071705"/>
                <a:gd name="connsiteX40" fmla="*/ 1993106 w 4738718"/>
                <a:gd name="connsiteY40" fmla="*/ 1290654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902617 w 4738718"/>
                <a:gd name="connsiteY39" fmla="*/ 1331133 h 2071705"/>
                <a:gd name="connsiteX40" fmla="*/ 1993106 w 4738718"/>
                <a:gd name="connsiteY40" fmla="*/ 1290654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93106 w 4738718"/>
                <a:gd name="connsiteY40" fmla="*/ 1290654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2038348 w 4738718"/>
                <a:gd name="connsiteY41" fmla="*/ 1271602 h 2071705"/>
                <a:gd name="connsiteX42" fmla="*/ 2095498 w 4738718"/>
                <a:gd name="connsiteY42" fmla="*/ 1247789 h 2071705"/>
                <a:gd name="connsiteX43" fmla="*/ 2176461 w 4738718"/>
                <a:gd name="connsiteY43" fmla="*/ 1216833 h 2071705"/>
                <a:gd name="connsiteX44" fmla="*/ 2240754 w 4738718"/>
                <a:gd name="connsiteY44" fmla="*/ 1193020 h 2071705"/>
                <a:gd name="connsiteX45" fmla="*/ 2295523 w 4738718"/>
                <a:gd name="connsiteY45" fmla="*/ 1169208 h 2071705"/>
                <a:gd name="connsiteX46" fmla="*/ 2397917 w 4738718"/>
                <a:gd name="connsiteY46" fmla="*/ 1128727 h 2071705"/>
                <a:gd name="connsiteX47" fmla="*/ 2526507 w 4738718"/>
                <a:gd name="connsiteY47" fmla="*/ 1069198 h 2071705"/>
                <a:gd name="connsiteX48" fmla="*/ 2576511 w 4738718"/>
                <a:gd name="connsiteY48" fmla="*/ 1043002 h 2071705"/>
                <a:gd name="connsiteX49" fmla="*/ 2850356 w 4738718"/>
                <a:gd name="connsiteY49" fmla="*/ 878698 h 2071705"/>
                <a:gd name="connsiteX50" fmla="*/ 2988469 w 4738718"/>
                <a:gd name="connsiteY50" fmla="*/ 842980 h 2071705"/>
                <a:gd name="connsiteX51" fmla="*/ 3521868 w 4738718"/>
                <a:gd name="connsiteY51" fmla="*/ 619143 h 2071705"/>
                <a:gd name="connsiteX52" fmla="*/ 3957638 w 4738718"/>
                <a:gd name="connsiteY52" fmla="*/ 461980 h 2071705"/>
                <a:gd name="connsiteX53" fmla="*/ 4567237 w 4738718"/>
                <a:gd name="connsiteY53" fmla="*/ 166704 h 2071705"/>
                <a:gd name="connsiteX54" fmla="*/ 4738718 w 4738718"/>
                <a:gd name="connsiteY5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93104 w 4738718"/>
                <a:gd name="connsiteY41" fmla="*/ 1309702 h 2071705"/>
                <a:gd name="connsiteX42" fmla="*/ 2038348 w 4738718"/>
                <a:gd name="connsiteY42" fmla="*/ 1271602 h 2071705"/>
                <a:gd name="connsiteX43" fmla="*/ 2095498 w 4738718"/>
                <a:gd name="connsiteY43" fmla="*/ 1247789 h 2071705"/>
                <a:gd name="connsiteX44" fmla="*/ 2176461 w 4738718"/>
                <a:gd name="connsiteY44" fmla="*/ 1216833 h 2071705"/>
                <a:gd name="connsiteX45" fmla="*/ 2240754 w 4738718"/>
                <a:gd name="connsiteY45" fmla="*/ 1193020 h 2071705"/>
                <a:gd name="connsiteX46" fmla="*/ 2295523 w 4738718"/>
                <a:gd name="connsiteY46" fmla="*/ 1169208 h 2071705"/>
                <a:gd name="connsiteX47" fmla="*/ 2397917 w 4738718"/>
                <a:gd name="connsiteY47" fmla="*/ 1128727 h 2071705"/>
                <a:gd name="connsiteX48" fmla="*/ 2526507 w 4738718"/>
                <a:gd name="connsiteY48" fmla="*/ 1069198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2038348 w 4738718"/>
                <a:gd name="connsiteY42" fmla="*/ 1271602 h 2071705"/>
                <a:gd name="connsiteX43" fmla="*/ 2095498 w 4738718"/>
                <a:gd name="connsiteY43" fmla="*/ 1247789 h 2071705"/>
                <a:gd name="connsiteX44" fmla="*/ 2176461 w 4738718"/>
                <a:gd name="connsiteY44" fmla="*/ 1216833 h 2071705"/>
                <a:gd name="connsiteX45" fmla="*/ 2240754 w 4738718"/>
                <a:gd name="connsiteY45" fmla="*/ 1193020 h 2071705"/>
                <a:gd name="connsiteX46" fmla="*/ 2295523 w 4738718"/>
                <a:gd name="connsiteY46" fmla="*/ 1169208 h 2071705"/>
                <a:gd name="connsiteX47" fmla="*/ 2397917 w 4738718"/>
                <a:gd name="connsiteY47" fmla="*/ 1128727 h 2071705"/>
                <a:gd name="connsiteX48" fmla="*/ 2526507 w 4738718"/>
                <a:gd name="connsiteY48" fmla="*/ 1069198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2095498 w 4738718"/>
                <a:gd name="connsiteY43" fmla="*/ 1247789 h 2071705"/>
                <a:gd name="connsiteX44" fmla="*/ 2176461 w 4738718"/>
                <a:gd name="connsiteY44" fmla="*/ 1216833 h 2071705"/>
                <a:gd name="connsiteX45" fmla="*/ 2240754 w 4738718"/>
                <a:gd name="connsiteY45" fmla="*/ 1193020 h 2071705"/>
                <a:gd name="connsiteX46" fmla="*/ 2295523 w 4738718"/>
                <a:gd name="connsiteY46" fmla="*/ 1169208 h 2071705"/>
                <a:gd name="connsiteX47" fmla="*/ 2397917 w 4738718"/>
                <a:gd name="connsiteY47" fmla="*/ 1128727 h 2071705"/>
                <a:gd name="connsiteX48" fmla="*/ 2526507 w 4738718"/>
                <a:gd name="connsiteY48" fmla="*/ 1069198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176461 w 4738718"/>
                <a:gd name="connsiteY44" fmla="*/ 1216833 h 2071705"/>
                <a:gd name="connsiteX45" fmla="*/ 2240754 w 4738718"/>
                <a:gd name="connsiteY45" fmla="*/ 1193020 h 2071705"/>
                <a:gd name="connsiteX46" fmla="*/ 2295523 w 4738718"/>
                <a:gd name="connsiteY46" fmla="*/ 1169208 h 2071705"/>
                <a:gd name="connsiteX47" fmla="*/ 2397917 w 4738718"/>
                <a:gd name="connsiteY47" fmla="*/ 1128727 h 2071705"/>
                <a:gd name="connsiteX48" fmla="*/ 2526507 w 4738718"/>
                <a:gd name="connsiteY48" fmla="*/ 1069198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240754 w 4738718"/>
                <a:gd name="connsiteY45" fmla="*/ 1193020 h 2071705"/>
                <a:gd name="connsiteX46" fmla="*/ 2295523 w 4738718"/>
                <a:gd name="connsiteY46" fmla="*/ 1169208 h 2071705"/>
                <a:gd name="connsiteX47" fmla="*/ 2397917 w 4738718"/>
                <a:gd name="connsiteY47" fmla="*/ 1128727 h 2071705"/>
                <a:gd name="connsiteX48" fmla="*/ 2526507 w 4738718"/>
                <a:gd name="connsiteY48" fmla="*/ 1069198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295523 w 4738718"/>
                <a:gd name="connsiteY46" fmla="*/ 1169208 h 2071705"/>
                <a:gd name="connsiteX47" fmla="*/ 2397917 w 4738718"/>
                <a:gd name="connsiteY47" fmla="*/ 1128727 h 2071705"/>
                <a:gd name="connsiteX48" fmla="*/ 2526507 w 4738718"/>
                <a:gd name="connsiteY48" fmla="*/ 1069198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397917 w 4738718"/>
                <a:gd name="connsiteY47" fmla="*/ 1128727 h 2071705"/>
                <a:gd name="connsiteX48" fmla="*/ 2526507 w 4738718"/>
                <a:gd name="connsiteY48" fmla="*/ 1069198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526507 w 4738718"/>
                <a:gd name="connsiteY48" fmla="*/ 1069198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576511 w 4738718"/>
                <a:gd name="connsiteY49" fmla="*/ 1043002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850356 w 4738718"/>
                <a:gd name="connsiteY50" fmla="*/ 878698 h 2071705"/>
                <a:gd name="connsiteX51" fmla="*/ 2988469 w 4738718"/>
                <a:gd name="connsiteY51" fmla="*/ 842980 h 2071705"/>
                <a:gd name="connsiteX52" fmla="*/ 3521868 w 4738718"/>
                <a:gd name="connsiteY52" fmla="*/ 619143 h 2071705"/>
                <a:gd name="connsiteX53" fmla="*/ 3957638 w 4738718"/>
                <a:gd name="connsiteY53" fmla="*/ 461980 h 2071705"/>
                <a:gd name="connsiteX54" fmla="*/ 4567237 w 4738718"/>
                <a:gd name="connsiteY54" fmla="*/ 166704 h 2071705"/>
                <a:gd name="connsiteX55" fmla="*/ 4738718 w 4738718"/>
                <a:gd name="connsiteY5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38386 w 4738718"/>
                <a:gd name="connsiteY50" fmla="*/ 1164445 h 2071705"/>
                <a:gd name="connsiteX51" fmla="*/ 2850356 w 4738718"/>
                <a:gd name="connsiteY51" fmla="*/ 878698 h 2071705"/>
                <a:gd name="connsiteX52" fmla="*/ 2988469 w 4738718"/>
                <a:gd name="connsiteY52" fmla="*/ 842980 h 2071705"/>
                <a:gd name="connsiteX53" fmla="*/ 3521868 w 4738718"/>
                <a:gd name="connsiteY53" fmla="*/ 619143 h 2071705"/>
                <a:gd name="connsiteX54" fmla="*/ 3957638 w 4738718"/>
                <a:gd name="connsiteY54" fmla="*/ 461980 h 2071705"/>
                <a:gd name="connsiteX55" fmla="*/ 4567237 w 4738718"/>
                <a:gd name="connsiteY55" fmla="*/ 166704 h 2071705"/>
                <a:gd name="connsiteX56" fmla="*/ 4738718 w 4738718"/>
                <a:gd name="connsiteY5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850356 w 4738718"/>
                <a:gd name="connsiteY51" fmla="*/ 878698 h 2071705"/>
                <a:gd name="connsiteX52" fmla="*/ 2988469 w 4738718"/>
                <a:gd name="connsiteY52" fmla="*/ 842980 h 2071705"/>
                <a:gd name="connsiteX53" fmla="*/ 3521868 w 4738718"/>
                <a:gd name="connsiteY53" fmla="*/ 619143 h 2071705"/>
                <a:gd name="connsiteX54" fmla="*/ 3957638 w 4738718"/>
                <a:gd name="connsiteY54" fmla="*/ 461980 h 2071705"/>
                <a:gd name="connsiteX55" fmla="*/ 4567237 w 4738718"/>
                <a:gd name="connsiteY55" fmla="*/ 166704 h 2071705"/>
                <a:gd name="connsiteX56" fmla="*/ 4738718 w 4738718"/>
                <a:gd name="connsiteY5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38398 w 4738718"/>
                <a:gd name="connsiteY51" fmla="*/ 1147777 h 2071705"/>
                <a:gd name="connsiteX52" fmla="*/ 2850356 w 4738718"/>
                <a:gd name="connsiteY52" fmla="*/ 878698 h 2071705"/>
                <a:gd name="connsiteX53" fmla="*/ 2988469 w 4738718"/>
                <a:gd name="connsiteY53" fmla="*/ 842980 h 2071705"/>
                <a:gd name="connsiteX54" fmla="*/ 3521868 w 4738718"/>
                <a:gd name="connsiteY54" fmla="*/ 619143 h 2071705"/>
                <a:gd name="connsiteX55" fmla="*/ 3957638 w 4738718"/>
                <a:gd name="connsiteY55" fmla="*/ 461980 h 2071705"/>
                <a:gd name="connsiteX56" fmla="*/ 4567237 w 4738718"/>
                <a:gd name="connsiteY56" fmla="*/ 166704 h 2071705"/>
                <a:gd name="connsiteX57" fmla="*/ 4738718 w 4738718"/>
                <a:gd name="connsiteY5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850356 w 4738718"/>
                <a:gd name="connsiteY52" fmla="*/ 878698 h 2071705"/>
                <a:gd name="connsiteX53" fmla="*/ 2988469 w 4738718"/>
                <a:gd name="connsiteY53" fmla="*/ 842980 h 2071705"/>
                <a:gd name="connsiteX54" fmla="*/ 3521868 w 4738718"/>
                <a:gd name="connsiteY54" fmla="*/ 619143 h 2071705"/>
                <a:gd name="connsiteX55" fmla="*/ 3957638 w 4738718"/>
                <a:gd name="connsiteY55" fmla="*/ 461980 h 2071705"/>
                <a:gd name="connsiteX56" fmla="*/ 4567237 w 4738718"/>
                <a:gd name="connsiteY56" fmla="*/ 166704 h 2071705"/>
                <a:gd name="connsiteX57" fmla="*/ 4738718 w 4738718"/>
                <a:gd name="connsiteY5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69354 w 4738718"/>
                <a:gd name="connsiteY52" fmla="*/ 1159683 h 2071705"/>
                <a:gd name="connsiteX53" fmla="*/ 2850356 w 4738718"/>
                <a:gd name="connsiteY53" fmla="*/ 878698 h 2071705"/>
                <a:gd name="connsiteX54" fmla="*/ 2988469 w 4738718"/>
                <a:gd name="connsiteY54" fmla="*/ 842980 h 2071705"/>
                <a:gd name="connsiteX55" fmla="*/ 3521868 w 4738718"/>
                <a:gd name="connsiteY55" fmla="*/ 619143 h 2071705"/>
                <a:gd name="connsiteX56" fmla="*/ 3957638 w 4738718"/>
                <a:gd name="connsiteY56" fmla="*/ 461980 h 2071705"/>
                <a:gd name="connsiteX57" fmla="*/ 4567237 w 4738718"/>
                <a:gd name="connsiteY57" fmla="*/ 166704 h 2071705"/>
                <a:gd name="connsiteX58" fmla="*/ 4738718 w 4738718"/>
                <a:gd name="connsiteY5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850356 w 4738718"/>
                <a:gd name="connsiteY53" fmla="*/ 878698 h 2071705"/>
                <a:gd name="connsiteX54" fmla="*/ 2988469 w 4738718"/>
                <a:gd name="connsiteY54" fmla="*/ 842980 h 2071705"/>
                <a:gd name="connsiteX55" fmla="*/ 3521868 w 4738718"/>
                <a:gd name="connsiteY55" fmla="*/ 619143 h 2071705"/>
                <a:gd name="connsiteX56" fmla="*/ 3957638 w 4738718"/>
                <a:gd name="connsiteY56" fmla="*/ 461980 h 2071705"/>
                <a:gd name="connsiteX57" fmla="*/ 4567237 w 4738718"/>
                <a:gd name="connsiteY57" fmla="*/ 166704 h 2071705"/>
                <a:gd name="connsiteX58" fmla="*/ 4738718 w 4738718"/>
                <a:gd name="connsiteY5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624136 w 4738718"/>
                <a:gd name="connsiteY53" fmla="*/ 1035858 h 2071705"/>
                <a:gd name="connsiteX54" fmla="*/ 2850356 w 4738718"/>
                <a:gd name="connsiteY54" fmla="*/ 878698 h 2071705"/>
                <a:gd name="connsiteX55" fmla="*/ 2988469 w 4738718"/>
                <a:gd name="connsiteY55" fmla="*/ 842980 h 2071705"/>
                <a:gd name="connsiteX56" fmla="*/ 3521868 w 4738718"/>
                <a:gd name="connsiteY56" fmla="*/ 619143 h 2071705"/>
                <a:gd name="connsiteX57" fmla="*/ 3957638 w 4738718"/>
                <a:gd name="connsiteY57" fmla="*/ 461980 h 2071705"/>
                <a:gd name="connsiteX58" fmla="*/ 4567237 w 4738718"/>
                <a:gd name="connsiteY58" fmla="*/ 166704 h 2071705"/>
                <a:gd name="connsiteX59" fmla="*/ 4738718 w 4738718"/>
                <a:gd name="connsiteY5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519361 w 4738718"/>
                <a:gd name="connsiteY53" fmla="*/ 1112058 h 2071705"/>
                <a:gd name="connsiteX54" fmla="*/ 2624136 w 4738718"/>
                <a:gd name="connsiteY54" fmla="*/ 1035858 h 2071705"/>
                <a:gd name="connsiteX55" fmla="*/ 2850356 w 4738718"/>
                <a:gd name="connsiteY55" fmla="*/ 878698 h 2071705"/>
                <a:gd name="connsiteX56" fmla="*/ 2988469 w 4738718"/>
                <a:gd name="connsiteY56" fmla="*/ 842980 h 2071705"/>
                <a:gd name="connsiteX57" fmla="*/ 3521868 w 4738718"/>
                <a:gd name="connsiteY57" fmla="*/ 619143 h 2071705"/>
                <a:gd name="connsiteX58" fmla="*/ 3957638 w 4738718"/>
                <a:gd name="connsiteY58" fmla="*/ 461980 h 2071705"/>
                <a:gd name="connsiteX59" fmla="*/ 4567237 w 4738718"/>
                <a:gd name="connsiteY59" fmla="*/ 166704 h 2071705"/>
                <a:gd name="connsiteX60" fmla="*/ 4738718 w 4738718"/>
                <a:gd name="connsiteY6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624136 w 4738718"/>
                <a:gd name="connsiteY54" fmla="*/ 1035858 h 2071705"/>
                <a:gd name="connsiteX55" fmla="*/ 2850356 w 4738718"/>
                <a:gd name="connsiteY55" fmla="*/ 878698 h 2071705"/>
                <a:gd name="connsiteX56" fmla="*/ 2988469 w 4738718"/>
                <a:gd name="connsiteY56" fmla="*/ 842980 h 2071705"/>
                <a:gd name="connsiteX57" fmla="*/ 3521868 w 4738718"/>
                <a:gd name="connsiteY57" fmla="*/ 619143 h 2071705"/>
                <a:gd name="connsiteX58" fmla="*/ 3957638 w 4738718"/>
                <a:gd name="connsiteY58" fmla="*/ 461980 h 2071705"/>
                <a:gd name="connsiteX59" fmla="*/ 4567237 w 4738718"/>
                <a:gd name="connsiteY59" fmla="*/ 166704 h 2071705"/>
                <a:gd name="connsiteX60" fmla="*/ 4738718 w 4738718"/>
                <a:gd name="connsiteY6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31267 w 4738718"/>
                <a:gd name="connsiteY54" fmla="*/ 1059670 h 2071705"/>
                <a:gd name="connsiteX55" fmla="*/ 2850356 w 4738718"/>
                <a:gd name="connsiteY55" fmla="*/ 878698 h 2071705"/>
                <a:gd name="connsiteX56" fmla="*/ 2988469 w 4738718"/>
                <a:gd name="connsiteY56" fmla="*/ 842980 h 2071705"/>
                <a:gd name="connsiteX57" fmla="*/ 3521868 w 4738718"/>
                <a:gd name="connsiteY57" fmla="*/ 619143 h 2071705"/>
                <a:gd name="connsiteX58" fmla="*/ 3957638 w 4738718"/>
                <a:gd name="connsiteY58" fmla="*/ 461980 h 2071705"/>
                <a:gd name="connsiteX59" fmla="*/ 4567237 w 4738718"/>
                <a:gd name="connsiteY59" fmla="*/ 166704 h 2071705"/>
                <a:gd name="connsiteX60" fmla="*/ 4738718 w 4738718"/>
                <a:gd name="connsiteY6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31267 w 4738718"/>
                <a:gd name="connsiteY54" fmla="*/ 1059670 h 2071705"/>
                <a:gd name="connsiteX55" fmla="*/ 2667000 w 4738718"/>
                <a:gd name="connsiteY55" fmla="*/ 1078723 h 2071705"/>
                <a:gd name="connsiteX56" fmla="*/ 2988469 w 4738718"/>
                <a:gd name="connsiteY56" fmla="*/ 842980 h 2071705"/>
                <a:gd name="connsiteX57" fmla="*/ 3521868 w 4738718"/>
                <a:gd name="connsiteY57" fmla="*/ 619143 h 2071705"/>
                <a:gd name="connsiteX58" fmla="*/ 3957638 w 4738718"/>
                <a:gd name="connsiteY58" fmla="*/ 461980 h 2071705"/>
                <a:gd name="connsiteX59" fmla="*/ 4567237 w 4738718"/>
                <a:gd name="connsiteY59" fmla="*/ 166704 h 2071705"/>
                <a:gd name="connsiteX60" fmla="*/ 4738718 w 4738718"/>
                <a:gd name="connsiteY6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988469 w 4738718"/>
                <a:gd name="connsiteY56" fmla="*/ 842980 h 2071705"/>
                <a:gd name="connsiteX57" fmla="*/ 3521868 w 4738718"/>
                <a:gd name="connsiteY57" fmla="*/ 619143 h 2071705"/>
                <a:gd name="connsiteX58" fmla="*/ 3957638 w 4738718"/>
                <a:gd name="connsiteY58" fmla="*/ 461980 h 2071705"/>
                <a:gd name="connsiteX59" fmla="*/ 4567237 w 4738718"/>
                <a:gd name="connsiteY59" fmla="*/ 166704 h 2071705"/>
                <a:gd name="connsiteX60" fmla="*/ 4738718 w 4738718"/>
                <a:gd name="connsiteY6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745579 w 4738718"/>
                <a:gd name="connsiteY56" fmla="*/ 1019189 h 2071705"/>
                <a:gd name="connsiteX57" fmla="*/ 2988469 w 4738718"/>
                <a:gd name="connsiteY57" fmla="*/ 842980 h 2071705"/>
                <a:gd name="connsiteX58" fmla="*/ 3521868 w 4738718"/>
                <a:gd name="connsiteY58" fmla="*/ 619143 h 2071705"/>
                <a:gd name="connsiteX59" fmla="*/ 3957638 w 4738718"/>
                <a:gd name="connsiteY59" fmla="*/ 461980 h 2071705"/>
                <a:gd name="connsiteX60" fmla="*/ 4567237 w 4738718"/>
                <a:gd name="connsiteY60" fmla="*/ 166704 h 2071705"/>
                <a:gd name="connsiteX61" fmla="*/ 4738718 w 4738718"/>
                <a:gd name="connsiteY6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988469 w 4738718"/>
                <a:gd name="connsiteY57" fmla="*/ 842980 h 2071705"/>
                <a:gd name="connsiteX58" fmla="*/ 3521868 w 4738718"/>
                <a:gd name="connsiteY58" fmla="*/ 619143 h 2071705"/>
                <a:gd name="connsiteX59" fmla="*/ 3957638 w 4738718"/>
                <a:gd name="connsiteY59" fmla="*/ 461980 h 2071705"/>
                <a:gd name="connsiteX60" fmla="*/ 4567237 w 4738718"/>
                <a:gd name="connsiteY60" fmla="*/ 166704 h 2071705"/>
                <a:gd name="connsiteX61" fmla="*/ 4738718 w 4738718"/>
                <a:gd name="connsiteY6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821779 w 4738718"/>
                <a:gd name="connsiteY57" fmla="*/ 950133 h 2071705"/>
                <a:gd name="connsiteX58" fmla="*/ 2988469 w 4738718"/>
                <a:gd name="connsiteY58" fmla="*/ 842980 h 2071705"/>
                <a:gd name="connsiteX59" fmla="*/ 3521868 w 4738718"/>
                <a:gd name="connsiteY59" fmla="*/ 619143 h 2071705"/>
                <a:gd name="connsiteX60" fmla="*/ 3957638 w 4738718"/>
                <a:gd name="connsiteY60" fmla="*/ 461980 h 2071705"/>
                <a:gd name="connsiteX61" fmla="*/ 4567237 w 4738718"/>
                <a:gd name="connsiteY61" fmla="*/ 166704 h 2071705"/>
                <a:gd name="connsiteX62" fmla="*/ 4738718 w 4738718"/>
                <a:gd name="connsiteY6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988469 w 4738718"/>
                <a:gd name="connsiteY58" fmla="*/ 842980 h 2071705"/>
                <a:gd name="connsiteX59" fmla="*/ 3521868 w 4738718"/>
                <a:gd name="connsiteY59" fmla="*/ 619143 h 2071705"/>
                <a:gd name="connsiteX60" fmla="*/ 3957638 w 4738718"/>
                <a:gd name="connsiteY60" fmla="*/ 461980 h 2071705"/>
                <a:gd name="connsiteX61" fmla="*/ 4567237 w 4738718"/>
                <a:gd name="connsiteY61" fmla="*/ 166704 h 2071705"/>
                <a:gd name="connsiteX62" fmla="*/ 4738718 w 4738718"/>
                <a:gd name="connsiteY6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0344 w 4738718"/>
                <a:gd name="connsiteY58" fmla="*/ 969186 h 2071705"/>
                <a:gd name="connsiteX59" fmla="*/ 3521868 w 4738718"/>
                <a:gd name="connsiteY59" fmla="*/ 619143 h 2071705"/>
                <a:gd name="connsiteX60" fmla="*/ 3957638 w 4738718"/>
                <a:gd name="connsiteY60" fmla="*/ 461980 h 2071705"/>
                <a:gd name="connsiteX61" fmla="*/ 4567237 w 4738718"/>
                <a:gd name="connsiteY61" fmla="*/ 166704 h 2071705"/>
                <a:gd name="connsiteX62" fmla="*/ 4738718 w 4738718"/>
                <a:gd name="connsiteY6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0344 w 4738718"/>
                <a:gd name="connsiteY58" fmla="*/ 969186 h 2071705"/>
                <a:gd name="connsiteX59" fmla="*/ 2819398 w 4738718"/>
                <a:gd name="connsiteY59" fmla="*/ 950133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0344 w 4738718"/>
                <a:gd name="connsiteY58" fmla="*/ 969186 h 2071705"/>
                <a:gd name="connsiteX59" fmla="*/ 2805110 w 4738718"/>
                <a:gd name="connsiteY59" fmla="*/ 981089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0344 w 4738718"/>
                <a:gd name="connsiteY58" fmla="*/ 969186 h 2071705"/>
                <a:gd name="connsiteX59" fmla="*/ 3521868 w 4738718"/>
                <a:gd name="connsiteY59" fmla="*/ 619143 h 2071705"/>
                <a:gd name="connsiteX60" fmla="*/ 3957638 w 4738718"/>
                <a:gd name="connsiteY60" fmla="*/ 461980 h 2071705"/>
                <a:gd name="connsiteX61" fmla="*/ 4567237 w 4738718"/>
                <a:gd name="connsiteY61" fmla="*/ 166704 h 2071705"/>
                <a:gd name="connsiteX62" fmla="*/ 4738718 w 4738718"/>
                <a:gd name="connsiteY6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0344 w 4738718"/>
                <a:gd name="connsiteY58" fmla="*/ 969186 h 2071705"/>
                <a:gd name="connsiteX59" fmla="*/ 2797967 w 4738718"/>
                <a:gd name="connsiteY59" fmla="*/ 945370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0344 w 4738718"/>
                <a:gd name="connsiteY58" fmla="*/ 969186 h 2071705"/>
                <a:gd name="connsiteX59" fmla="*/ 2805111 w 4738718"/>
                <a:gd name="connsiteY59" fmla="*/ 981089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0344 w 4738718"/>
                <a:gd name="connsiteY58" fmla="*/ 969186 h 2071705"/>
                <a:gd name="connsiteX59" fmla="*/ 2805111 w 4738718"/>
                <a:gd name="connsiteY59" fmla="*/ 981089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0344 w 4738718"/>
                <a:gd name="connsiteY58" fmla="*/ 969186 h 2071705"/>
                <a:gd name="connsiteX59" fmla="*/ 2805111 w 4738718"/>
                <a:gd name="connsiteY59" fmla="*/ 981089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805111 w 4738718"/>
                <a:gd name="connsiteY58" fmla="*/ 981089 h 2071705"/>
                <a:gd name="connsiteX59" fmla="*/ 3521868 w 4738718"/>
                <a:gd name="connsiteY59" fmla="*/ 619143 h 2071705"/>
                <a:gd name="connsiteX60" fmla="*/ 3957638 w 4738718"/>
                <a:gd name="connsiteY60" fmla="*/ 461980 h 2071705"/>
                <a:gd name="connsiteX61" fmla="*/ 4567237 w 4738718"/>
                <a:gd name="connsiteY61" fmla="*/ 166704 h 2071705"/>
                <a:gd name="connsiteX62" fmla="*/ 4738718 w 4738718"/>
                <a:gd name="connsiteY6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9867 w 4738718"/>
                <a:gd name="connsiteY58" fmla="*/ 969183 h 2071705"/>
                <a:gd name="connsiteX59" fmla="*/ 3521868 w 4738718"/>
                <a:gd name="connsiteY59" fmla="*/ 619143 h 2071705"/>
                <a:gd name="connsiteX60" fmla="*/ 3957638 w 4738718"/>
                <a:gd name="connsiteY60" fmla="*/ 461980 h 2071705"/>
                <a:gd name="connsiteX61" fmla="*/ 4567237 w 4738718"/>
                <a:gd name="connsiteY61" fmla="*/ 166704 h 2071705"/>
                <a:gd name="connsiteX62" fmla="*/ 4738718 w 4738718"/>
                <a:gd name="connsiteY6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3521868 w 4738718"/>
                <a:gd name="connsiteY58" fmla="*/ 619143 h 2071705"/>
                <a:gd name="connsiteX59" fmla="*/ 3957638 w 4738718"/>
                <a:gd name="connsiteY59" fmla="*/ 461980 h 2071705"/>
                <a:gd name="connsiteX60" fmla="*/ 4567237 w 4738718"/>
                <a:gd name="connsiteY60" fmla="*/ 166704 h 2071705"/>
                <a:gd name="connsiteX61" fmla="*/ 4738718 w 4738718"/>
                <a:gd name="connsiteY6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826542 w 4738718"/>
                <a:gd name="connsiteY58" fmla="*/ 990614 h 2071705"/>
                <a:gd name="connsiteX59" fmla="*/ 3521868 w 4738718"/>
                <a:gd name="connsiteY59" fmla="*/ 619143 h 2071705"/>
                <a:gd name="connsiteX60" fmla="*/ 3957638 w 4738718"/>
                <a:gd name="connsiteY60" fmla="*/ 461980 h 2071705"/>
                <a:gd name="connsiteX61" fmla="*/ 4567237 w 4738718"/>
                <a:gd name="connsiteY61" fmla="*/ 166704 h 2071705"/>
                <a:gd name="connsiteX62" fmla="*/ 4738718 w 4738718"/>
                <a:gd name="connsiteY6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805110 w 4738718"/>
                <a:gd name="connsiteY58" fmla="*/ 931083 h 2071705"/>
                <a:gd name="connsiteX59" fmla="*/ 3521868 w 4738718"/>
                <a:gd name="connsiteY59" fmla="*/ 619143 h 2071705"/>
                <a:gd name="connsiteX60" fmla="*/ 3957638 w 4738718"/>
                <a:gd name="connsiteY60" fmla="*/ 461980 h 2071705"/>
                <a:gd name="connsiteX61" fmla="*/ 4567237 w 4738718"/>
                <a:gd name="connsiteY61" fmla="*/ 166704 h 2071705"/>
                <a:gd name="connsiteX62" fmla="*/ 4738718 w 4738718"/>
                <a:gd name="connsiteY6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52723 w 4738718"/>
                <a:gd name="connsiteY58" fmla="*/ 966802 h 2071705"/>
                <a:gd name="connsiteX59" fmla="*/ 2805110 w 4738718"/>
                <a:gd name="connsiteY59" fmla="*/ 931083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31083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3521868 w 4738718"/>
                <a:gd name="connsiteY60" fmla="*/ 619143 h 2071705"/>
                <a:gd name="connsiteX61" fmla="*/ 3957638 w 4738718"/>
                <a:gd name="connsiteY61" fmla="*/ 461980 h 2071705"/>
                <a:gd name="connsiteX62" fmla="*/ 4567237 w 4738718"/>
                <a:gd name="connsiteY62" fmla="*/ 166704 h 2071705"/>
                <a:gd name="connsiteX63" fmla="*/ 4738718 w 4738718"/>
                <a:gd name="connsiteY6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971798 w 4738718"/>
                <a:gd name="connsiteY60" fmla="*/ 890602 h 2071705"/>
                <a:gd name="connsiteX61" fmla="*/ 3521868 w 4738718"/>
                <a:gd name="connsiteY61" fmla="*/ 619143 h 2071705"/>
                <a:gd name="connsiteX62" fmla="*/ 3957638 w 4738718"/>
                <a:gd name="connsiteY62" fmla="*/ 461980 h 2071705"/>
                <a:gd name="connsiteX63" fmla="*/ 4567237 w 4738718"/>
                <a:gd name="connsiteY63" fmla="*/ 166704 h 2071705"/>
                <a:gd name="connsiteX64" fmla="*/ 4738718 w 4738718"/>
                <a:gd name="connsiteY6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59879 w 4738718"/>
                <a:gd name="connsiteY60" fmla="*/ 878696 h 2071705"/>
                <a:gd name="connsiteX61" fmla="*/ 3521868 w 4738718"/>
                <a:gd name="connsiteY61" fmla="*/ 619143 h 2071705"/>
                <a:gd name="connsiteX62" fmla="*/ 3957638 w 4738718"/>
                <a:gd name="connsiteY62" fmla="*/ 461980 h 2071705"/>
                <a:gd name="connsiteX63" fmla="*/ 4567237 w 4738718"/>
                <a:gd name="connsiteY63" fmla="*/ 166704 h 2071705"/>
                <a:gd name="connsiteX64" fmla="*/ 4738718 w 4738718"/>
                <a:gd name="connsiteY6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59879 w 4738718"/>
                <a:gd name="connsiteY60" fmla="*/ 878696 h 2071705"/>
                <a:gd name="connsiteX61" fmla="*/ 3521868 w 4738718"/>
                <a:gd name="connsiteY61" fmla="*/ 619143 h 2071705"/>
                <a:gd name="connsiteX62" fmla="*/ 3957638 w 4738718"/>
                <a:gd name="connsiteY62" fmla="*/ 461980 h 2071705"/>
                <a:gd name="connsiteX63" fmla="*/ 4567237 w 4738718"/>
                <a:gd name="connsiteY63" fmla="*/ 166704 h 2071705"/>
                <a:gd name="connsiteX64" fmla="*/ 4738718 w 4738718"/>
                <a:gd name="connsiteY6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59879 w 4738718"/>
                <a:gd name="connsiteY60" fmla="*/ 878696 h 2071705"/>
                <a:gd name="connsiteX61" fmla="*/ 3521868 w 4738718"/>
                <a:gd name="connsiteY61" fmla="*/ 619143 h 2071705"/>
                <a:gd name="connsiteX62" fmla="*/ 3957638 w 4738718"/>
                <a:gd name="connsiteY62" fmla="*/ 461980 h 2071705"/>
                <a:gd name="connsiteX63" fmla="*/ 4567237 w 4738718"/>
                <a:gd name="connsiteY63" fmla="*/ 166704 h 2071705"/>
                <a:gd name="connsiteX64" fmla="*/ 4738718 w 4738718"/>
                <a:gd name="connsiteY6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59879 w 4738718"/>
                <a:gd name="connsiteY60" fmla="*/ 878696 h 2071705"/>
                <a:gd name="connsiteX61" fmla="*/ 3083717 w 4738718"/>
                <a:gd name="connsiteY61" fmla="*/ 785827 h 2071705"/>
                <a:gd name="connsiteX62" fmla="*/ 3521868 w 4738718"/>
                <a:gd name="connsiteY62" fmla="*/ 619143 h 2071705"/>
                <a:gd name="connsiteX63" fmla="*/ 3957638 w 4738718"/>
                <a:gd name="connsiteY63" fmla="*/ 461980 h 2071705"/>
                <a:gd name="connsiteX64" fmla="*/ 4567237 w 4738718"/>
                <a:gd name="connsiteY64" fmla="*/ 166704 h 2071705"/>
                <a:gd name="connsiteX65" fmla="*/ 4738718 w 4738718"/>
                <a:gd name="connsiteY6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59879 w 4738718"/>
                <a:gd name="connsiteY60" fmla="*/ 878696 h 2071705"/>
                <a:gd name="connsiteX61" fmla="*/ 2974179 w 4738718"/>
                <a:gd name="connsiteY61" fmla="*/ 890602 h 2071705"/>
                <a:gd name="connsiteX62" fmla="*/ 3521868 w 4738718"/>
                <a:gd name="connsiteY62" fmla="*/ 619143 h 2071705"/>
                <a:gd name="connsiteX63" fmla="*/ 3957638 w 4738718"/>
                <a:gd name="connsiteY63" fmla="*/ 461980 h 2071705"/>
                <a:gd name="connsiteX64" fmla="*/ 4567237 w 4738718"/>
                <a:gd name="connsiteY64" fmla="*/ 166704 h 2071705"/>
                <a:gd name="connsiteX65" fmla="*/ 4738718 w 4738718"/>
                <a:gd name="connsiteY6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59879 w 4738718"/>
                <a:gd name="connsiteY60" fmla="*/ 878696 h 2071705"/>
                <a:gd name="connsiteX61" fmla="*/ 2974179 w 4738718"/>
                <a:gd name="connsiteY61" fmla="*/ 890602 h 2071705"/>
                <a:gd name="connsiteX62" fmla="*/ 3521868 w 4738718"/>
                <a:gd name="connsiteY62" fmla="*/ 619143 h 2071705"/>
                <a:gd name="connsiteX63" fmla="*/ 3957638 w 4738718"/>
                <a:gd name="connsiteY63" fmla="*/ 461980 h 2071705"/>
                <a:gd name="connsiteX64" fmla="*/ 4567237 w 4738718"/>
                <a:gd name="connsiteY64" fmla="*/ 166704 h 2071705"/>
                <a:gd name="connsiteX65" fmla="*/ 4738718 w 4738718"/>
                <a:gd name="connsiteY6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33686 w 4738718"/>
                <a:gd name="connsiteY60" fmla="*/ 921558 h 2071705"/>
                <a:gd name="connsiteX61" fmla="*/ 2859879 w 4738718"/>
                <a:gd name="connsiteY61" fmla="*/ 878696 h 2071705"/>
                <a:gd name="connsiteX62" fmla="*/ 2974179 w 4738718"/>
                <a:gd name="connsiteY62" fmla="*/ 890602 h 2071705"/>
                <a:gd name="connsiteX63" fmla="*/ 3521868 w 4738718"/>
                <a:gd name="connsiteY63" fmla="*/ 619143 h 2071705"/>
                <a:gd name="connsiteX64" fmla="*/ 3957638 w 4738718"/>
                <a:gd name="connsiteY64" fmla="*/ 461980 h 2071705"/>
                <a:gd name="connsiteX65" fmla="*/ 4567237 w 4738718"/>
                <a:gd name="connsiteY65" fmla="*/ 166704 h 2071705"/>
                <a:gd name="connsiteX66" fmla="*/ 4738718 w 4738718"/>
                <a:gd name="connsiteY6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52736 w 4738718"/>
                <a:gd name="connsiteY60" fmla="*/ 928702 h 2071705"/>
                <a:gd name="connsiteX61" fmla="*/ 2859879 w 4738718"/>
                <a:gd name="connsiteY61" fmla="*/ 878696 h 2071705"/>
                <a:gd name="connsiteX62" fmla="*/ 2974179 w 4738718"/>
                <a:gd name="connsiteY62" fmla="*/ 890602 h 2071705"/>
                <a:gd name="connsiteX63" fmla="*/ 3521868 w 4738718"/>
                <a:gd name="connsiteY63" fmla="*/ 619143 h 2071705"/>
                <a:gd name="connsiteX64" fmla="*/ 3957638 w 4738718"/>
                <a:gd name="connsiteY64" fmla="*/ 461980 h 2071705"/>
                <a:gd name="connsiteX65" fmla="*/ 4567237 w 4738718"/>
                <a:gd name="connsiteY65" fmla="*/ 166704 h 2071705"/>
                <a:gd name="connsiteX66" fmla="*/ 4738718 w 4738718"/>
                <a:gd name="connsiteY6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24161 w 4738718"/>
                <a:gd name="connsiteY60" fmla="*/ 959658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3521868 w 4738718"/>
                <a:gd name="connsiteY64" fmla="*/ 619143 h 2071705"/>
                <a:gd name="connsiteX65" fmla="*/ 3957638 w 4738718"/>
                <a:gd name="connsiteY65" fmla="*/ 461980 h 2071705"/>
                <a:gd name="connsiteX66" fmla="*/ 4567237 w 4738718"/>
                <a:gd name="connsiteY66" fmla="*/ 166704 h 2071705"/>
                <a:gd name="connsiteX67" fmla="*/ 4738718 w 4738718"/>
                <a:gd name="connsiteY6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797966 w 4738718"/>
                <a:gd name="connsiteY59" fmla="*/ 973946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3521868 w 4738718"/>
                <a:gd name="connsiteY64" fmla="*/ 619143 h 2071705"/>
                <a:gd name="connsiteX65" fmla="*/ 3957638 w 4738718"/>
                <a:gd name="connsiteY65" fmla="*/ 461980 h 2071705"/>
                <a:gd name="connsiteX66" fmla="*/ 4567237 w 4738718"/>
                <a:gd name="connsiteY66" fmla="*/ 166704 h 2071705"/>
                <a:gd name="connsiteX67" fmla="*/ 4738718 w 4738718"/>
                <a:gd name="connsiteY6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3521868 w 4738718"/>
                <a:gd name="connsiteY64" fmla="*/ 619143 h 2071705"/>
                <a:gd name="connsiteX65" fmla="*/ 3957638 w 4738718"/>
                <a:gd name="connsiteY65" fmla="*/ 461980 h 2071705"/>
                <a:gd name="connsiteX66" fmla="*/ 4567237 w 4738718"/>
                <a:gd name="connsiteY66" fmla="*/ 166704 h 2071705"/>
                <a:gd name="connsiteX67" fmla="*/ 4738718 w 4738718"/>
                <a:gd name="connsiteY6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3021804 w 4738718"/>
                <a:gd name="connsiteY64" fmla="*/ 871552 h 2071705"/>
                <a:gd name="connsiteX65" fmla="*/ 3521868 w 4738718"/>
                <a:gd name="connsiteY65" fmla="*/ 619143 h 2071705"/>
                <a:gd name="connsiteX66" fmla="*/ 3957638 w 4738718"/>
                <a:gd name="connsiteY66" fmla="*/ 461980 h 2071705"/>
                <a:gd name="connsiteX67" fmla="*/ 4567237 w 4738718"/>
                <a:gd name="connsiteY67" fmla="*/ 166704 h 2071705"/>
                <a:gd name="connsiteX68" fmla="*/ 4738718 w 4738718"/>
                <a:gd name="connsiteY6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521868 w 4738718"/>
                <a:gd name="connsiteY65" fmla="*/ 619143 h 2071705"/>
                <a:gd name="connsiteX66" fmla="*/ 3957638 w 4738718"/>
                <a:gd name="connsiteY66" fmla="*/ 461980 h 2071705"/>
                <a:gd name="connsiteX67" fmla="*/ 4567237 w 4738718"/>
                <a:gd name="connsiteY67" fmla="*/ 166704 h 2071705"/>
                <a:gd name="connsiteX68" fmla="*/ 4738718 w 4738718"/>
                <a:gd name="connsiteY6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521868 w 4738718"/>
                <a:gd name="connsiteY65" fmla="*/ 619143 h 2071705"/>
                <a:gd name="connsiteX66" fmla="*/ 3957638 w 4738718"/>
                <a:gd name="connsiteY66" fmla="*/ 461980 h 2071705"/>
                <a:gd name="connsiteX67" fmla="*/ 4567237 w 4738718"/>
                <a:gd name="connsiteY67" fmla="*/ 166704 h 2071705"/>
                <a:gd name="connsiteX68" fmla="*/ 4738718 w 4738718"/>
                <a:gd name="connsiteY6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152773 w 4738718"/>
                <a:gd name="connsiteY65" fmla="*/ 769158 h 2071705"/>
                <a:gd name="connsiteX66" fmla="*/ 3521868 w 4738718"/>
                <a:gd name="connsiteY66" fmla="*/ 619143 h 2071705"/>
                <a:gd name="connsiteX67" fmla="*/ 3957638 w 4738718"/>
                <a:gd name="connsiteY67" fmla="*/ 461980 h 2071705"/>
                <a:gd name="connsiteX68" fmla="*/ 4567237 w 4738718"/>
                <a:gd name="connsiteY68" fmla="*/ 166704 h 2071705"/>
                <a:gd name="connsiteX69" fmla="*/ 4738718 w 4738718"/>
                <a:gd name="connsiteY6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521868 w 4738718"/>
                <a:gd name="connsiteY66" fmla="*/ 619143 h 2071705"/>
                <a:gd name="connsiteX67" fmla="*/ 3957638 w 4738718"/>
                <a:gd name="connsiteY67" fmla="*/ 461980 h 2071705"/>
                <a:gd name="connsiteX68" fmla="*/ 4567237 w 4738718"/>
                <a:gd name="connsiteY68" fmla="*/ 166704 h 2071705"/>
                <a:gd name="connsiteX69" fmla="*/ 4738718 w 4738718"/>
                <a:gd name="connsiteY6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521868 w 4738718"/>
                <a:gd name="connsiteY66" fmla="*/ 619143 h 2071705"/>
                <a:gd name="connsiteX67" fmla="*/ 3957638 w 4738718"/>
                <a:gd name="connsiteY67" fmla="*/ 461980 h 2071705"/>
                <a:gd name="connsiteX68" fmla="*/ 4567237 w 4738718"/>
                <a:gd name="connsiteY68" fmla="*/ 166704 h 2071705"/>
                <a:gd name="connsiteX69" fmla="*/ 4738718 w 4738718"/>
                <a:gd name="connsiteY6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238498 w 4738718"/>
                <a:gd name="connsiteY66" fmla="*/ 754870 h 2071705"/>
                <a:gd name="connsiteX67" fmla="*/ 3521868 w 4738718"/>
                <a:gd name="connsiteY67" fmla="*/ 619143 h 2071705"/>
                <a:gd name="connsiteX68" fmla="*/ 3957638 w 4738718"/>
                <a:gd name="connsiteY68" fmla="*/ 461980 h 2071705"/>
                <a:gd name="connsiteX69" fmla="*/ 4567237 w 4738718"/>
                <a:gd name="connsiteY69" fmla="*/ 166704 h 2071705"/>
                <a:gd name="connsiteX70" fmla="*/ 4738718 w 4738718"/>
                <a:gd name="connsiteY7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243260 w 4738718"/>
                <a:gd name="connsiteY66" fmla="*/ 738201 h 2071705"/>
                <a:gd name="connsiteX67" fmla="*/ 3521868 w 4738718"/>
                <a:gd name="connsiteY67" fmla="*/ 619143 h 2071705"/>
                <a:gd name="connsiteX68" fmla="*/ 3957638 w 4738718"/>
                <a:gd name="connsiteY68" fmla="*/ 461980 h 2071705"/>
                <a:gd name="connsiteX69" fmla="*/ 4567237 w 4738718"/>
                <a:gd name="connsiteY69" fmla="*/ 166704 h 2071705"/>
                <a:gd name="connsiteX70" fmla="*/ 4738718 w 4738718"/>
                <a:gd name="connsiteY7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226591 w 4738718"/>
                <a:gd name="connsiteY66" fmla="*/ 773920 h 2071705"/>
                <a:gd name="connsiteX67" fmla="*/ 3521868 w 4738718"/>
                <a:gd name="connsiteY67" fmla="*/ 619143 h 2071705"/>
                <a:gd name="connsiteX68" fmla="*/ 3957638 w 4738718"/>
                <a:gd name="connsiteY68" fmla="*/ 461980 h 2071705"/>
                <a:gd name="connsiteX69" fmla="*/ 4567237 w 4738718"/>
                <a:gd name="connsiteY69" fmla="*/ 166704 h 2071705"/>
                <a:gd name="connsiteX70" fmla="*/ 4738718 w 4738718"/>
                <a:gd name="connsiteY7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521868 w 4738718"/>
                <a:gd name="connsiteY67" fmla="*/ 619143 h 2071705"/>
                <a:gd name="connsiteX68" fmla="*/ 3957638 w 4738718"/>
                <a:gd name="connsiteY68" fmla="*/ 461980 h 2071705"/>
                <a:gd name="connsiteX69" fmla="*/ 4567237 w 4738718"/>
                <a:gd name="connsiteY69" fmla="*/ 166704 h 2071705"/>
                <a:gd name="connsiteX70" fmla="*/ 4738718 w 4738718"/>
                <a:gd name="connsiteY7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98029 w 4738718"/>
                <a:gd name="connsiteY67" fmla="*/ 723914 h 2071705"/>
                <a:gd name="connsiteX68" fmla="*/ 3521868 w 4738718"/>
                <a:gd name="connsiteY68" fmla="*/ 619143 h 2071705"/>
                <a:gd name="connsiteX69" fmla="*/ 3957638 w 4738718"/>
                <a:gd name="connsiteY69" fmla="*/ 461980 h 2071705"/>
                <a:gd name="connsiteX70" fmla="*/ 4567237 w 4738718"/>
                <a:gd name="connsiteY70" fmla="*/ 166704 h 2071705"/>
                <a:gd name="connsiteX71" fmla="*/ 4738718 w 4738718"/>
                <a:gd name="connsiteY7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521868 w 4738718"/>
                <a:gd name="connsiteY68" fmla="*/ 619143 h 2071705"/>
                <a:gd name="connsiteX69" fmla="*/ 3957638 w 4738718"/>
                <a:gd name="connsiteY69" fmla="*/ 461980 h 2071705"/>
                <a:gd name="connsiteX70" fmla="*/ 4567237 w 4738718"/>
                <a:gd name="connsiteY70" fmla="*/ 166704 h 2071705"/>
                <a:gd name="connsiteX71" fmla="*/ 4738718 w 4738718"/>
                <a:gd name="connsiteY7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319461 w 4738718"/>
                <a:gd name="connsiteY68" fmla="*/ 716770 h 2071705"/>
                <a:gd name="connsiteX69" fmla="*/ 3521868 w 4738718"/>
                <a:gd name="connsiteY69" fmla="*/ 619143 h 2071705"/>
                <a:gd name="connsiteX70" fmla="*/ 3957638 w 4738718"/>
                <a:gd name="connsiteY70" fmla="*/ 461980 h 2071705"/>
                <a:gd name="connsiteX71" fmla="*/ 4567237 w 4738718"/>
                <a:gd name="connsiteY71" fmla="*/ 166704 h 2071705"/>
                <a:gd name="connsiteX72" fmla="*/ 4738718 w 4738718"/>
                <a:gd name="connsiteY7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521868 w 4738718"/>
                <a:gd name="connsiteY69" fmla="*/ 619143 h 2071705"/>
                <a:gd name="connsiteX70" fmla="*/ 3957638 w 4738718"/>
                <a:gd name="connsiteY70" fmla="*/ 461980 h 2071705"/>
                <a:gd name="connsiteX71" fmla="*/ 4567237 w 4738718"/>
                <a:gd name="connsiteY71" fmla="*/ 166704 h 2071705"/>
                <a:gd name="connsiteX72" fmla="*/ 4738718 w 4738718"/>
                <a:gd name="connsiteY7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521868 w 4738718"/>
                <a:gd name="connsiteY69" fmla="*/ 619143 h 2071705"/>
                <a:gd name="connsiteX70" fmla="*/ 3957638 w 4738718"/>
                <a:gd name="connsiteY70" fmla="*/ 461980 h 2071705"/>
                <a:gd name="connsiteX71" fmla="*/ 4567237 w 4738718"/>
                <a:gd name="connsiteY71" fmla="*/ 166704 h 2071705"/>
                <a:gd name="connsiteX72" fmla="*/ 4738718 w 4738718"/>
                <a:gd name="connsiteY7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78992 w 4738718"/>
                <a:gd name="connsiteY69" fmla="*/ 683433 h 2071705"/>
                <a:gd name="connsiteX70" fmla="*/ 3521868 w 4738718"/>
                <a:gd name="connsiteY70" fmla="*/ 619143 h 2071705"/>
                <a:gd name="connsiteX71" fmla="*/ 3957638 w 4738718"/>
                <a:gd name="connsiteY71" fmla="*/ 461980 h 2071705"/>
                <a:gd name="connsiteX72" fmla="*/ 4567237 w 4738718"/>
                <a:gd name="connsiteY72" fmla="*/ 166704 h 2071705"/>
                <a:gd name="connsiteX73" fmla="*/ 4738718 w 4738718"/>
                <a:gd name="connsiteY7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521868 w 4738718"/>
                <a:gd name="connsiteY70" fmla="*/ 619143 h 2071705"/>
                <a:gd name="connsiteX71" fmla="*/ 3957638 w 4738718"/>
                <a:gd name="connsiteY71" fmla="*/ 461980 h 2071705"/>
                <a:gd name="connsiteX72" fmla="*/ 4567237 w 4738718"/>
                <a:gd name="connsiteY72" fmla="*/ 166704 h 2071705"/>
                <a:gd name="connsiteX73" fmla="*/ 4738718 w 4738718"/>
                <a:gd name="connsiteY7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957638 w 4738718"/>
                <a:gd name="connsiteY71" fmla="*/ 461980 h 2071705"/>
                <a:gd name="connsiteX72" fmla="*/ 4567237 w 4738718"/>
                <a:gd name="connsiteY72" fmla="*/ 166704 h 2071705"/>
                <a:gd name="connsiteX73" fmla="*/ 4738718 w 4738718"/>
                <a:gd name="connsiteY7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957638 w 4738718"/>
                <a:gd name="connsiteY71" fmla="*/ 461980 h 2071705"/>
                <a:gd name="connsiteX72" fmla="*/ 4567237 w 4738718"/>
                <a:gd name="connsiteY72" fmla="*/ 166704 h 2071705"/>
                <a:gd name="connsiteX73" fmla="*/ 4738718 w 4738718"/>
                <a:gd name="connsiteY7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86148 w 4738718"/>
                <a:gd name="connsiteY71" fmla="*/ 642952 h 2071705"/>
                <a:gd name="connsiteX72" fmla="*/ 3957638 w 4738718"/>
                <a:gd name="connsiteY72" fmla="*/ 461980 h 2071705"/>
                <a:gd name="connsiteX73" fmla="*/ 4567237 w 4738718"/>
                <a:gd name="connsiteY73" fmla="*/ 166704 h 2071705"/>
                <a:gd name="connsiteX74" fmla="*/ 4738718 w 4738718"/>
                <a:gd name="connsiteY7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957638 w 4738718"/>
                <a:gd name="connsiteY72" fmla="*/ 461980 h 2071705"/>
                <a:gd name="connsiteX73" fmla="*/ 4567237 w 4738718"/>
                <a:gd name="connsiteY73" fmla="*/ 166704 h 2071705"/>
                <a:gd name="connsiteX74" fmla="*/ 4738718 w 4738718"/>
                <a:gd name="connsiteY7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507579 w 4738718"/>
                <a:gd name="connsiteY72" fmla="*/ 657239 h 2071705"/>
                <a:gd name="connsiteX73" fmla="*/ 3957638 w 4738718"/>
                <a:gd name="connsiteY73" fmla="*/ 461980 h 2071705"/>
                <a:gd name="connsiteX74" fmla="*/ 4567237 w 4738718"/>
                <a:gd name="connsiteY74" fmla="*/ 166704 h 2071705"/>
                <a:gd name="connsiteX75" fmla="*/ 4738718 w 4738718"/>
                <a:gd name="connsiteY7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957638 w 4738718"/>
                <a:gd name="connsiteY73" fmla="*/ 461980 h 2071705"/>
                <a:gd name="connsiteX74" fmla="*/ 4567237 w 4738718"/>
                <a:gd name="connsiteY74" fmla="*/ 166704 h 2071705"/>
                <a:gd name="connsiteX75" fmla="*/ 4738718 w 4738718"/>
                <a:gd name="connsiteY7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29011 w 4738718"/>
                <a:gd name="connsiteY73" fmla="*/ 604852 h 2071705"/>
                <a:gd name="connsiteX74" fmla="*/ 3957638 w 4738718"/>
                <a:gd name="connsiteY74" fmla="*/ 461980 h 2071705"/>
                <a:gd name="connsiteX75" fmla="*/ 4567237 w 4738718"/>
                <a:gd name="connsiteY75" fmla="*/ 166704 h 2071705"/>
                <a:gd name="connsiteX76" fmla="*/ 4738718 w 4738718"/>
                <a:gd name="connsiteY7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957638 w 4738718"/>
                <a:gd name="connsiteY74" fmla="*/ 461980 h 2071705"/>
                <a:gd name="connsiteX75" fmla="*/ 4567237 w 4738718"/>
                <a:gd name="connsiteY75" fmla="*/ 166704 h 2071705"/>
                <a:gd name="connsiteX76" fmla="*/ 4738718 w 4738718"/>
                <a:gd name="connsiteY7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621879 w 4738718"/>
                <a:gd name="connsiteY74" fmla="*/ 595327 h 2071705"/>
                <a:gd name="connsiteX75" fmla="*/ 3957638 w 4738718"/>
                <a:gd name="connsiteY75" fmla="*/ 461980 h 2071705"/>
                <a:gd name="connsiteX76" fmla="*/ 4567237 w 4738718"/>
                <a:gd name="connsiteY76" fmla="*/ 166704 h 2071705"/>
                <a:gd name="connsiteX77" fmla="*/ 4738718 w 4738718"/>
                <a:gd name="connsiteY7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95686 w 4738718"/>
                <a:gd name="connsiteY74" fmla="*/ 564371 h 2071705"/>
                <a:gd name="connsiteX75" fmla="*/ 3957638 w 4738718"/>
                <a:gd name="connsiteY75" fmla="*/ 461980 h 2071705"/>
                <a:gd name="connsiteX76" fmla="*/ 4567237 w 4738718"/>
                <a:gd name="connsiteY76" fmla="*/ 166704 h 2071705"/>
                <a:gd name="connsiteX77" fmla="*/ 4738718 w 4738718"/>
                <a:gd name="connsiteY7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957638 w 4738718"/>
                <a:gd name="connsiteY75" fmla="*/ 461980 h 2071705"/>
                <a:gd name="connsiteX76" fmla="*/ 4567237 w 4738718"/>
                <a:gd name="connsiteY76" fmla="*/ 166704 h 2071705"/>
                <a:gd name="connsiteX77" fmla="*/ 4738718 w 4738718"/>
                <a:gd name="connsiteY7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607592 w 4738718"/>
                <a:gd name="connsiteY75" fmla="*/ 578658 h 2071705"/>
                <a:gd name="connsiteX76" fmla="*/ 3957638 w 4738718"/>
                <a:gd name="connsiteY76" fmla="*/ 461980 h 2071705"/>
                <a:gd name="connsiteX77" fmla="*/ 4567237 w 4738718"/>
                <a:gd name="connsiteY77" fmla="*/ 166704 h 2071705"/>
                <a:gd name="connsiteX78" fmla="*/ 4738718 w 4738718"/>
                <a:gd name="connsiteY7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957638 w 4738718"/>
                <a:gd name="connsiteY76" fmla="*/ 461980 h 2071705"/>
                <a:gd name="connsiteX77" fmla="*/ 4567237 w 4738718"/>
                <a:gd name="connsiteY77" fmla="*/ 166704 h 2071705"/>
                <a:gd name="connsiteX78" fmla="*/ 4738718 w 4738718"/>
                <a:gd name="connsiteY7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48073 w 4738718"/>
                <a:gd name="connsiteY76" fmla="*/ 581039 h 2071705"/>
                <a:gd name="connsiteX77" fmla="*/ 3957638 w 4738718"/>
                <a:gd name="connsiteY77" fmla="*/ 461980 h 2071705"/>
                <a:gd name="connsiteX78" fmla="*/ 4567237 w 4738718"/>
                <a:gd name="connsiteY78" fmla="*/ 166704 h 2071705"/>
                <a:gd name="connsiteX79" fmla="*/ 4738718 w 4738718"/>
                <a:gd name="connsiteY7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957638 w 4738718"/>
                <a:gd name="connsiteY77" fmla="*/ 461980 h 2071705"/>
                <a:gd name="connsiteX78" fmla="*/ 4567237 w 4738718"/>
                <a:gd name="connsiteY78" fmla="*/ 166704 h 2071705"/>
                <a:gd name="connsiteX79" fmla="*/ 4738718 w 4738718"/>
                <a:gd name="connsiteY7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762373 w 4738718"/>
                <a:gd name="connsiteY77" fmla="*/ 514364 h 2071705"/>
                <a:gd name="connsiteX78" fmla="*/ 3957638 w 4738718"/>
                <a:gd name="connsiteY78" fmla="*/ 461980 h 2071705"/>
                <a:gd name="connsiteX79" fmla="*/ 4567237 w 4738718"/>
                <a:gd name="connsiteY79" fmla="*/ 166704 h 2071705"/>
                <a:gd name="connsiteX80" fmla="*/ 4738718 w 4738718"/>
                <a:gd name="connsiteY8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957638 w 4738718"/>
                <a:gd name="connsiteY78" fmla="*/ 461980 h 2071705"/>
                <a:gd name="connsiteX79" fmla="*/ 4567237 w 4738718"/>
                <a:gd name="connsiteY79" fmla="*/ 166704 h 2071705"/>
                <a:gd name="connsiteX80" fmla="*/ 4738718 w 4738718"/>
                <a:gd name="connsiteY8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736179 w 4738718"/>
                <a:gd name="connsiteY78" fmla="*/ 545320 h 2071705"/>
                <a:gd name="connsiteX79" fmla="*/ 3957638 w 4738718"/>
                <a:gd name="connsiteY79" fmla="*/ 461980 h 2071705"/>
                <a:gd name="connsiteX80" fmla="*/ 4567237 w 4738718"/>
                <a:gd name="connsiteY80" fmla="*/ 166704 h 2071705"/>
                <a:gd name="connsiteX81" fmla="*/ 4738718 w 4738718"/>
                <a:gd name="connsiteY8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957638 w 4738718"/>
                <a:gd name="connsiteY79" fmla="*/ 461980 h 2071705"/>
                <a:gd name="connsiteX80" fmla="*/ 4567237 w 4738718"/>
                <a:gd name="connsiteY80" fmla="*/ 166704 h 2071705"/>
                <a:gd name="connsiteX81" fmla="*/ 4738718 w 4738718"/>
                <a:gd name="connsiteY8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28652 h 2071705"/>
                <a:gd name="connsiteX80" fmla="*/ 3957638 w 4738718"/>
                <a:gd name="connsiteY80" fmla="*/ 461980 h 2071705"/>
                <a:gd name="connsiteX81" fmla="*/ 4567237 w 4738718"/>
                <a:gd name="connsiteY81" fmla="*/ 166704 h 2071705"/>
                <a:gd name="connsiteX82" fmla="*/ 4738718 w 4738718"/>
                <a:gd name="connsiteY8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957638 w 4738718"/>
                <a:gd name="connsiteY80" fmla="*/ 461980 h 2071705"/>
                <a:gd name="connsiteX81" fmla="*/ 4567237 w 4738718"/>
                <a:gd name="connsiteY81" fmla="*/ 166704 h 2071705"/>
                <a:gd name="connsiteX82" fmla="*/ 4738718 w 4738718"/>
                <a:gd name="connsiteY8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869529 w 4738718"/>
                <a:gd name="connsiteY80" fmla="*/ 509602 h 2071705"/>
                <a:gd name="connsiteX81" fmla="*/ 3957638 w 4738718"/>
                <a:gd name="connsiteY81" fmla="*/ 461980 h 2071705"/>
                <a:gd name="connsiteX82" fmla="*/ 4567237 w 4738718"/>
                <a:gd name="connsiteY82" fmla="*/ 166704 h 2071705"/>
                <a:gd name="connsiteX83" fmla="*/ 4738718 w 4738718"/>
                <a:gd name="connsiteY8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957638 w 4738718"/>
                <a:gd name="connsiteY81" fmla="*/ 461980 h 2071705"/>
                <a:gd name="connsiteX82" fmla="*/ 4567237 w 4738718"/>
                <a:gd name="connsiteY82" fmla="*/ 166704 h 2071705"/>
                <a:gd name="connsiteX83" fmla="*/ 4738718 w 4738718"/>
                <a:gd name="connsiteY83"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90961 w 4738718"/>
                <a:gd name="connsiteY81" fmla="*/ 483408 h 2071705"/>
                <a:gd name="connsiteX82" fmla="*/ 3957638 w 4738718"/>
                <a:gd name="connsiteY82" fmla="*/ 461980 h 2071705"/>
                <a:gd name="connsiteX83" fmla="*/ 4567237 w 4738718"/>
                <a:gd name="connsiteY83" fmla="*/ 166704 h 2071705"/>
                <a:gd name="connsiteX84" fmla="*/ 4738718 w 4738718"/>
                <a:gd name="connsiteY8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57638 w 4738718"/>
                <a:gd name="connsiteY82" fmla="*/ 461980 h 2071705"/>
                <a:gd name="connsiteX83" fmla="*/ 4567237 w 4738718"/>
                <a:gd name="connsiteY83" fmla="*/ 166704 h 2071705"/>
                <a:gd name="connsiteX84" fmla="*/ 4738718 w 4738718"/>
                <a:gd name="connsiteY8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45731 w 4738718"/>
                <a:gd name="connsiteY82" fmla="*/ 523893 h 2071705"/>
                <a:gd name="connsiteX83" fmla="*/ 4567237 w 4738718"/>
                <a:gd name="connsiteY83" fmla="*/ 166704 h 2071705"/>
                <a:gd name="connsiteX84" fmla="*/ 4738718 w 4738718"/>
                <a:gd name="connsiteY8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45731 w 4738718"/>
                <a:gd name="connsiteY82" fmla="*/ 523893 h 2071705"/>
                <a:gd name="connsiteX83" fmla="*/ 4567237 w 4738718"/>
                <a:gd name="connsiteY83" fmla="*/ 166704 h 2071705"/>
                <a:gd name="connsiteX84" fmla="*/ 4738718 w 4738718"/>
                <a:gd name="connsiteY84"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45731 w 4738718"/>
                <a:gd name="connsiteY82" fmla="*/ 523893 h 2071705"/>
                <a:gd name="connsiteX83" fmla="*/ 4143373 w 4738718"/>
                <a:gd name="connsiteY83" fmla="*/ 392920 h 2071705"/>
                <a:gd name="connsiteX84" fmla="*/ 4567237 w 4738718"/>
                <a:gd name="connsiteY84" fmla="*/ 166704 h 2071705"/>
                <a:gd name="connsiteX85" fmla="*/ 4738718 w 4738718"/>
                <a:gd name="connsiteY8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45731 w 4738718"/>
                <a:gd name="connsiteY82" fmla="*/ 523893 h 2071705"/>
                <a:gd name="connsiteX83" fmla="*/ 3964779 w 4738718"/>
                <a:gd name="connsiteY83" fmla="*/ 459595 h 2071705"/>
                <a:gd name="connsiteX84" fmla="*/ 4567237 w 4738718"/>
                <a:gd name="connsiteY84" fmla="*/ 166704 h 2071705"/>
                <a:gd name="connsiteX85" fmla="*/ 4738718 w 4738718"/>
                <a:gd name="connsiteY8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45731 w 4738718"/>
                <a:gd name="connsiteY82" fmla="*/ 523893 h 2071705"/>
                <a:gd name="connsiteX83" fmla="*/ 3964779 w 4738718"/>
                <a:gd name="connsiteY83" fmla="*/ 459595 h 2071705"/>
                <a:gd name="connsiteX84" fmla="*/ 4567237 w 4738718"/>
                <a:gd name="connsiteY84" fmla="*/ 166704 h 2071705"/>
                <a:gd name="connsiteX85" fmla="*/ 4738718 w 4738718"/>
                <a:gd name="connsiteY8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567237 w 4738718"/>
                <a:gd name="connsiteY84" fmla="*/ 166704 h 2071705"/>
                <a:gd name="connsiteX85" fmla="*/ 4738718 w 4738718"/>
                <a:gd name="connsiteY85"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19548 w 4738718"/>
                <a:gd name="connsiteY84" fmla="*/ 428639 h 2071705"/>
                <a:gd name="connsiteX85" fmla="*/ 4567237 w 4738718"/>
                <a:gd name="connsiteY85" fmla="*/ 166704 h 2071705"/>
                <a:gd name="connsiteX86" fmla="*/ 4738718 w 4738718"/>
                <a:gd name="connsiteY8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567237 w 4738718"/>
                <a:gd name="connsiteY85" fmla="*/ 166704 h 2071705"/>
                <a:gd name="connsiteX86" fmla="*/ 4738718 w 4738718"/>
                <a:gd name="connsiteY86"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95748 w 4738718"/>
                <a:gd name="connsiteY85" fmla="*/ 435783 h 2071705"/>
                <a:gd name="connsiteX86" fmla="*/ 4567237 w 4738718"/>
                <a:gd name="connsiteY86" fmla="*/ 166704 h 2071705"/>
                <a:gd name="connsiteX87" fmla="*/ 4738718 w 4738718"/>
                <a:gd name="connsiteY8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567237 w 4738718"/>
                <a:gd name="connsiteY86" fmla="*/ 166704 h 2071705"/>
                <a:gd name="connsiteX87" fmla="*/ 4738718 w 4738718"/>
                <a:gd name="connsiteY87"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136229 w 4738718"/>
                <a:gd name="connsiteY86" fmla="*/ 397683 h 2071705"/>
                <a:gd name="connsiteX87" fmla="*/ 4567237 w 4738718"/>
                <a:gd name="connsiteY87" fmla="*/ 166704 h 2071705"/>
                <a:gd name="connsiteX88" fmla="*/ 4738718 w 4738718"/>
                <a:gd name="connsiteY8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131467 w 4738718"/>
                <a:gd name="connsiteY86" fmla="*/ 419114 h 2071705"/>
                <a:gd name="connsiteX87" fmla="*/ 4567237 w 4738718"/>
                <a:gd name="connsiteY87" fmla="*/ 166704 h 2071705"/>
                <a:gd name="connsiteX88" fmla="*/ 4738718 w 4738718"/>
                <a:gd name="connsiteY8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131467 w 4738718"/>
                <a:gd name="connsiteY86" fmla="*/ 419114 h 2071705"/>
                <a:gd name="connsiteX87" fmla="*/ 4190998 w 4738718"/>
                <a:gd name="connsiteY87" fmla="*/ 390539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131467 w 4738718"/>
                <a:gd name="connsiteY86" fmla="*/ 419114 h 2071705"/>
                <a:gd name="connsiteX87" fmla="*/ 4150517 w 4738718"/>
                <a:gd name="connsiteY87" fmla="*/ 369108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131467 w 4738718"/>
                <a:gd name="connsiteY86" fmla="*/ 419114 h 2071705"/>
                <a:gd name="connsiteX87" fmla="*/ 4150517 w 4738718"/>
                <a:gd name="connsiteY87" fmla="*/ 369108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131467 w 4738718"/>
                <a:gd name="connsiteY86" fmla="*/ 419114 h 2071705"/>
                <a:gd name="connsiteX87" fmla="*/ 4150517 w 4738718"/>
                <a:gd name="connsiteY87" fmla="*/ 369108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131467 w 4738718"/>
                <a:gd name="connsiteY86" fmla="*/ 419114 h 2071705"/>
                <a:gd name="connsiteX87" fmla="*/ 4150517 w 4738718"/>
                <a:gd name="connsiteY87" fmla="*/ 369108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4779 w 4738718"/>
                <a:gd name="connsiteY83" fmla="*/ 459595 h 2071705"/>
                <a:gd name="connsiteX84" fmla="*/ 4031455 w 4738718"/>
                <a:gd name="connsiteY84" fmla="*/ 471501 h 2071705"/>
                <a:gd name="connsiteX85" fmla="*/ 4076698 w 4738718"/>
                <a:gd name="connsiteY85" fmla="*/ 426258 h 2071705"/>
                <a:gd name="connsiteX86" fmla="*/ 4131467 w 4738718"/>
                <a:gd name="connsiteY86" fmla="*/ 419114 h 2071705"/>
                <a:gd name="connsiteX87" fmla="*/ 4150517 w 4738718"/>
                <a:gd name="connsiteY87" fmla="*/ 369108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76685 w 4738718"/>
                <a:gd name="connsiteY83" fmla="*/ 471502 h 2071705"/>
                <a:gd name="connsiteX84" fmla="*/ 4031455 w 4738718"/>
                <a:gd name="connsiteY84" fmla="*/ 471501 h 2071705"/>
                <a:gd name="connsiteX85" fmla="*/ 4076698 w 4738718"/>
                <a:gd name="connsiteY85" fmla="*/ 426258 h 2071705"/>
                <a:gd name="connsiteX86" fmla="*/ 4131467 w 4738718"/>
                <a:gd name="connsiteY86" fmla="*/ 419114 h 2071705"/>
                <a:gd name="connsiteX87" fmla="*/ 4150517 w 4738718"/>
                <a:gd name="connsiteY87" fmla="*/ 369108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4031455 w 4738718"/>
                <a:gd name="connsiteY83" fmla="*/ 471501 h 2071705"/>
                <a:gd name="connsiteX84" fmla="*/ 4076698 w 4738718"/>
                <a:gd name="connsiteY84" fmla="*/ 426258 h 2071705"/>
                <a:gd name="connsiteX85" fmla="*/ 4131467 w 4738718"/>
                <a:gd name="connsiteY85" fmla="*/ 419114 h 2071705"/>
                <a:gd name="connsiteX86" fmla="*/ 4150517 w 4738718"/>
                <a:gd name="connsiteY86" fmla="*/ 369108 h 2071705"/>
                <a:gd name="connsiteX87" fmla="*/ 4567237 w 4738718"/>
                <a:gd name="connsiteY87" fmla="*/ 166704 h 2071705"/>
                <a:gd name="connsiteX88" fmla="*/ 4738718 w 4738718"/>
                <a:gd name="connsiteY8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76698 w 4738718"/>
                <a:gd name="connsiteY84" fmla="*/ 426258 h 2071705"/>
                <a:gd name="connsiteX85" fmla="*/ 4131467 w 4738718"/>
                <a:gd name="connsiteY85" fmla="*/ 419114 h 2071705"/>
                <a:gd name="connsiteX86" fmla="*/ 4150517 w 4738718"/>
                <a:gd name="connsiteY86" fmla="*/ 369108 h 2071705"/>
                <a:gd name="connsiteX87" fmla="*/ 4567237 w 4738718"/>
                <a:gd name="connsiteY87" fmla="*/ 166704 h 2071705"/>
                <a:gd name="connsiteX88" fmla="*/ 4738718 w 4738718"/>
                <a:gd name="connsiteY8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50517 w 4738718"/>
                <a:gd name="connsiteY86" fmla="*/ 369108 h 2071705"/>
                <a:gd name="connsiteX87" fmla="*/ 4567237 w 4738718"/>
                <a:gd name="connsiteY87" fmla="*/ 166704 h 2071705"/>
                <a:gd name="connsiteX88" fmla="*/ 4738718 w 4738718"/>
                <a:gd name="connsiteY8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50517 w 4738718"/>
                <a:gd name="connsiteY86" fmla="*/ 369108 h 2071705"/>
                <a:gd name="connsiteX87" fmla="*/ 4567237 w 4738718"/>
                <a:gd name="connsiteY87" fmla="*/ 166704 h 2071705"/>
                <a:gd name="connsiteX88" fmla="*/ 4738718 w 4738718"/>
                <a:gd name="connsiteY88"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50517 w 4738718"/>
                <a:gd name="connsiteY86" fmla="*/ 369108 h 2071705"/>
                <a:gd name="connsiteX87" fmla="*/ 4298154 w 4738718"/>
                <a:gd name="connsiteY87" fmla="*/ 295289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50517 w 4738718"/>
                <a:gd name="connsiteY86" fmla="*/ 369108 h 2071705"/>
                <a:gd name="connsiteX87" fmla="*/ 4226717 w 4738718"/>
                <a:gd name="connsiteY87" fmla="*/ 290527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567237 w 4738718"/>
                <a:gd name="connsiteY88" fmla="*/ 166704 h 2071705"/>
                <a:gd name="connsiteX89" fmla="*/ 4738718 w 4738718"/>
                <a:gd name="connsiteY89"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67237 w 4738718"/>
                <a:gd name="connsiteY89" fmla="*/ 166704 h 2071705"/>
                <a:gd name="connsiteX90" fmla="*/ 4738718 w 4738718"/>
                <a:gd name="connsiteY90"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12467 w 4738718"/>
                <a:gd name="connsiteY89" fmla="*/ 195277 h 2071705"/>
                <a:gd name="connsiteX90" fmla="*/ 4567237 w 4738718"/>
                <a:gd name="connsiteY90" fmla="*/ 166704 h 2071705"/>
                <a:gd name="connsiteX91" fmla="*/ 4738718 w 4738718"/>
                <a:gd name="connsiteY9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14848 w 4738718"/>
                <a:gd name="connsiteY89" fmla="*/ 145271 h 2071705"/>
                <a:gd name="connsiteX90" fmla="*/ 4567237 w 4738718"/>
                <a:gd name="connsiteY90" fmla="*/ 166704 h 2071705"/>
                <a:gd name="connsiteX91" fmla="*/ 4738718 w 4738718"/>
                <a:gd name="connsiteY9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14848 w 4738718"/>
                <a:gd name="connsiteY89" fmla="*/ 145271 h 2071705"/>
                <a:gd name="connsiteX90" fmla="*/ 4583906 w 4738718"/>
                <a:gd name="connsiteY90" fmla="*/ 140510 h 2071705"/>
                <a:gd name="connsiteX91" fmla="*/ 4738718 w 4738718"/>
                <a:gd name="connsiteY9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14848 w 4738718"/>
                <a:gd name="connsiteY89" fmla="*/ 145271 h 2071705"/>
                <a:gd name="connsiteX90" fmla="*/ 4600575 w 4738718"/>
                <a:gd name="connsiteY90" fmla="*/ 121460 h 2071705"/>
                <a:gd name="connsiteX91" fmla="*/ 4738718 w 4738718"/>
                <a:gd name="connsiteY9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00560 w 4738718"/>
                <a:gd name="connsiteY89" fmla="*/ 154796 h 2071705"/>
                <a:gd name="connsiteX90" fmla="*/ 4600575 w 4738718"/>
                <a:gd name="connsiteY90" fmla="*/ 121460 h 2071705"/>
                <a:gd name="connsiteX91" fmla="*/ 4738718 w 4738718"/>
                <a:gd name="connsiteY9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00560 w 4738718"/>
                <a:gd name="connsiteY89" fmla="*/ 154796 h 2071705"/>
                <a:gd name="connsiteX90" fmla="*/ 4576762 w 4738718"/>
                <a:gd name="connsiteY90" fmla="*/ 145272 h 2071705"/>
                <a:gd name="connsiteX91" fmla="*/ 4738718 w 4738718"/>
                <a:gd name="connsiteY91"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00560 w 4738718"/>
                <a:gd name="connsiteY89" fmla="*/ 154796 h 2071705"/>
                <a:gd name="connsiteX90" fmla="*/ 4576762 w 4738718"/>
                <a:gd name="connsiteY90" fmla="*/ 145272 h 2071705"/>
                <a:gd name="connsiteX91" fmla="*/ 4662486 w 4738718"/>
                <a:gd name="connsiteY91" fmla="*/ 76214 h 2071705"/>
                <a:gd name="connsiteX92" fmla="*/ 4738718 w 4738718"/>
                <a:gd name="connsiteY92" fmla="*/ 0 h 2071705"/>
                <a:gd name="connsiteX0" fmla="*/ 0 w 4738718"/>
                <a:gd name="connsiteY0" fmla="*/ 2071705 h 2071705"/>
                <a:gd name="connsiteX1" fmla="*/ 85723 w 4738718"/>
                <a:gd name="connsiteY1" fmla="*/ 2057413 h 2071705"/>
                <a:gd name="connsiteX2" fmla="*/ 80961 w 4738718"/>
                <a:gd name="connsiteY2" fmla="*/ 2009789 h 2071705"/>
                <a:gd name="connsiteX3" fmla="*/ 173832 w 4738718"/>
                <a:gd name="connsiteY3" fmla="*/ 2031223 h 2071705"/>
                <a:gd name="connsiteX4" fmla="*/ 207166 w 4738718"/>
                <a:gd name="connsiteY4" fmla="*/ 1990739 h 2071705"/>
                <a:gd name="connsiteX5" fmla="*/ 278607 w 4738718"/>
                <a:gd name="connsiteY5" fmla="*/ 1971693 h 2071705"/>
                <a:gd name="connsiteX6" fmla="*/ 364330 w 4738718"/>
                <a:gd name="connsiteY6" fmla="*/ 1974071 h 2071705"/>
                <a:gd name="connsiteX7" fmla="*/ 373855 w 4738718"/>
                <a:gd name="connsiteY7" fmla="*/ 1938351 h 2071705"/>
                <a:gd name="connsiteX8" fmla="*/ 450055 w 4738718"/>
                <a:gd name="connsiteY8" fmla="*/ 1935970 h 2071705"/>
                <a:gd name="connsiteX9" fmla="*/ 500061 w 4738718"/>
                <a:gd name="connsiteY9" fmla="*/ 1885964 h 2071705"/>
                <a:gd name="connsiteX10" fmla="*/ 571498 w 4738718"/>
                <a:gd name="connsiteY10" fmla="*/ 1864533 h 2071705"/>
                <a:gd name="connsiteX11" fmla="*/ 642935 w 4738718"/>
                <a:gd name="connsiteY11" fmla="*/ 1869295 h 2071705"/>
                <a:gd name="connsiteX12" fmla="*/ 654841 w 4738718"/>
                <a:gd name="connsiteY12" fmla="*/ 1843101 h 2071705"/>
                <a:gd name="connsiteX13" fmla="*/ 716754 w 4738718"/>
                <a:gd name="connsiteY13" fmla="*/ 1850245 h 2071705"/>
                <a:gd name="connsiteX14" fmla="*/ 778669 w 4738718"/>
                <a:gd name="connsiteY14" fmla="*/ 1778811 h 2071705"/>
                <a:gd name="connsiteX15" fmla="*/ 828673 w 4738718"/>
                <a:gd name="connsiteY15" fmla="*/ 1797857 h 2071705"/>
                <a:gd name="connsiteX16" fmla="*/ 859629 w 4738718"/>
                <a:gd name="connsiteY16" fmla="*/ 1752614 h 2071705"/>
                <a:gd name="connsiteX17" fmla="*/ 928687 w 4738718"/>
                <a:gd name="connsiteY17" fmla="*/ 1764523 h 2071705"/>
                <a:gd name="connsiteX18" fmla="*/ 942976 w 4738718"/>
                <a:gd name="connsiteY18" fmla="*/ 1745473 h 2071705"/>
                <a:gd name="connsiteX19" fmla="*/ 1016792 w 4738718"/>
                <a:gd name="connsiteY19" fmla="*/ 1750233 h 2071705"/>
                <a:gd name="connsiteX20" fmla="*/ 1035842 w 4738718"/>
                <a:gd name="connsiteY20" fmla="*/ 1724039 h 2071705"/>
                <a:gd name="connsiteX21" fmla="*/ 1116804 w 4738718"/>
                <a:gd name="connsiteY21" fmla="*/ 1733565 h 2071705"/>
                <a:gd name="connsiteX22" fmla="*/ 1133473 w 4738718"/>
                <a:gd name="connsiteY22" fmla="*/ 1690702 h 2071705"/>
                <a:gd name="connsiteX23" fmla="*/ 1197767 w 4738718"/>
                <a:gd name="connsiteY23" fmla="*/ 1695464 h 2071705"/>
                <a:gd name="connsiteX24" fmla="*/ 1245393 w 4738718"/>
                <a:gd name="connsiteY24" fmla="*/ 1628789 h 2071705"/>
                <a:gd name="connsiteX25" fmla="*/ 1366835 w 4738718"/>
                <a:gd name="connsiteY25" fmla="*/ 1626408 h 2071705"/>
                <a:gd name="connsiteX26" fmla="*/ 1366836 w 4738718"/>
                <a:gd name="connsiteY26" fmla="*/ 1574020 h 2071705"/>
                <a:gd name="connsiteX27" fmla="*/ 1433514 w 4738718"/>
                <a:gd name="connsiteY27" fmla="*/ 1552592 h 2071705"/>
                <a:gd name="connsiteX28" fmla="*/ 1485898 w 4738718"/>
                <a:gd name="connsiteY28" fmla="*/ 1557351 h 2071705"/>
                <a:gd name="connsiteX29" fmla="*/ 1500186 w 4738718"/>
                <a:gd name="connsiteY29" fmla="*/ 1524014 h 2071705"/>
                <a:gd name="connsiteX30" fmla="*/ 1538285 w 4738718"/>
                <a:gd name="connsiteY30" fmla="*/ 1538302 h 2071705"/>
                <a:gd name="connsiteX31" fmla="*/ 1550192 w 4738718"/>
                <a:gd name="connsiteY31" fmla="*/ 1502583 h 2071705"/>
                <a:gd name="connsiteX32" fmla="*/ 1612104 w 4738718"/>
                <a:gd name="connsiteY32" fmla="*/ 1516870 h 2071705"/>
                <a:gd name="connsiteX33" fmla="*/ 1609723 w 4738718"/>
                <a:gd name="connsiteY33" fmla="*/ 1471626 h 2071705"/>
                <a:gd name="connsiteX34" fmla="*/ 1654967 w 4738718"/>
                <a:gd name="connsiteY34" fmla="*/ 1476389 h 2071705"/>
                <a:gd name="connsiteX35" fmla="*/ 1664492 w 4738718"/>
                <a:gd name="connsiteY35" fmla="*/ 1438289 h 2071705"/>
                <a:gd name="connsiteX36" fmla="*/ 1728786 w 4738718"/>
                <a:gd name="connsiteY36" fmla="*/ 1447815 h 2071705"/>
                <a:gd name="connsiteX37" fmla="*/ 1743073 w 4738718"/>
                <a:gd name="connsiteY37" fmla="*/ 1407332 h 2071705"/>
                <a:gd name="connsiteX38" fmla="*/ 1793079 w 4738718"/>
                <a:gd name="connsiteY38" fmla="*/ 1419238 h 2071705"/>
                <a:gd name="connsiteX39" fmla="*/ 1797842 w 4738718"/>
                <a:gd name="connsiteY39" fmla="*/ 1373996 h 2071705"/>
                <a:gd name="connsiteX40" fmla="*/ 1900238 w 4738718"/>
                <a:gd name="connsiteY40" fmla="*/ 1378760 h 2071705"/>
                <a:gd name="connsiteX41" fmla="*/ 1921667 w 4738718"/>
                <a:gd name="connsiteY41" fmla="*/ 1319227 h 2071705"/>
                <a:gd name="connsiteX42" fmla="*/ 1962148 w 4738718"/>
                <a:gd name="connsiteY42" fmla="*/ 1316846 h 2071705"/>
                <a:gd name="connsiteX43" fmla="*/ 1976435 w 4738718"/>
                <a:gd name="connsiteY43" fmla="*/ 1281127 h 2071705"/>
                <a:gd name="connsiteX44" fmla="*/ 2038349 w 4738718"/>
                <a:gd name="connsiteY44" fmla="*/ 1290652 h 2071705"/>
                <a:gd name="connsiteX45" fmla="*/ 2055016 w 4738718"/>
                <a:gd name="connsiteY45" fmla="*/ 1262077 h 2071705"/>
                <a:gd name="connsiteX46" fmla="*/ 2124073 w 4738718"/>
                <a:gd name="connsiteY46" fmla="*/ 1271602 h 2071705"/>
                <a:gd name="connsiteX47" fmla="*/ 2135979 w 4738718"/>
                <a:gd name="connsiteY47" fmla="*/ 1240646 h 2071705"/>
                <a:gd name="connsiteX48" fmla="*/ 2221707 w 4738718"/>
                <a:gd name="connsiteY48" fmla="*/ 1252554 h 2071705"/>
                <a:gd name="connsiteX49" fmla="*/ 2245517 w 4738718"/>
                <a:gd name="connsiteY49" fmla="*/ 1212071 h 2071705"/>
                <a:gd name="connsiteX50" fmla="*/ 2326479 w 4738718"/>
                <a:gd name="connsiteY50" fmla="*/ 1214451 h 2071705"/>
                <a:gd name="connsiteX51" fmla="*/ 2405060 w 4738718"/>
                <a:gd name="connsiteY51" fmla="*/ 1202546 h 2071705"/>
                <a:gd name="connsiteX52" fmla="*/ 2445542 w 4738718"/>
                <a:gd name="connsiteY52" fmla="*/ 1159683 h 2071705"/>
                <a:gd name="connsiteX53" fmla="*/ 2497929 w 4738718"/>
                <a:gd name="connsiteY53" fmla="*/ 1154921 h 2071705"/>
                <a:gd name="connsiteX54" fmla="*/ 2540792 w 4738718"/>
                <a:gd name="connsiteY54" fmla="*/ 1076339 h 2071705"/>
                <a:gd name="connsiteX55" fmla="*/ 2667000 w 4738718"/>
                <a:gd name="connsiteY55" fmla="*/ 1078723 h 2071705"/>
                <a:gd name="connsiteX56" fmla="*/ 2681286 w 4738718"/>
                <a:gd name="connsiteY56" fmla="*/ 1035858 h 2071705"/>
                <a:gd name="connsiteX57" fmla="*/ 2736054 w 4738718"/>
                <a:gd name="connsiteY57" fmla="*/ 1038239 h 2071705"/>
                <a:gd name="connsiteX58" fmla="*/ 2743198 w 4738718"/>
                <a:gd name="connsiteY58" fmla="*/ 976327 h 2071705"/>
                <a:gd name="connsiteX59" fmla="*/ 2805110 w 4738718"/>
                <a:gd name="connsiteY59" fmla="*/ 983471 h 2071705"/>
                <a:gd name="connsiteX60" fmla="*/ 2805111 w 4738718"/>
                <a:gd name="connsiteY60" fmla="*/ 935846 h 2071705"/>
                <a:gd name="connsiteX61" fmla="*/ 2852736 w 4738718"/>
                <a:gd name="connsiteY61" fmla="*/ 928702 h 2071705"/>
                <a:gd name="connsiteX62" fmla="*/ 2859879 w 4738718"/>
                <a:gd name="connsiteY62" fmla="*/ 878696 h 2071705"/>
                <a:gd name="connsiteX63" fmla="*/ 2974179 w 4738718"/>
                <a:gd name="connsiteY63" fmla="*/ 890602 h 2071705"/>
                <a:gd name="connsiteX64" fmla="*/ 2993229 w 4738718"/>
                <a:gd name="connsiteY64" fmla="*/ 840596 h 2071705"/>
                <a:gd name="connsiteX65" fmla="*/ 3045616 w 4738718"/>
                <a:gd name="connsiteY65" fmla="*/ 845358 h 2071705"/>
                <a:gd name="connsiteX66" fmla="*/ 3181347 w 4738718"/>
                <a:gd name="connsiteY66" fmla="*/ 778683 h 2071705"/>
                <a:gd name="connsiteX67" fmla="*/ 3228972 w 4738718"/>
                <a:gd name="connsiteY67" fmla="*/ 769158 h 2071705"/>
                <a:gd name="connsiteX68" fmla="*/ 3236117 w 4738718"/>
                <a:gd name="connsiteY68" fmla="*/ 742964 h 2071705"/>
                <a:gd name="connsiteX69" fmla="*/ 3333749 w 4738718"/>
                <a:gd name="connsiteY69" fmla="*/ 742965 h 2071705"/>
                <a:gd name="connsiteX70" fmla="*/ 3371849 w 4738718"/>
                <a:gd name="connsiteY70" fmla="*/ 688199 h 2071705"/>
                <a:gd name="connsiteX71" fmla="*/ 3407567 w 4738718"/>
                <a:gd name="connsiteY71" fmla="*/ 700102 h 2071705"/>
                <a:gd name="connsiteX72" fmla="*/ 3426616 w 4738718"/>
                <a:gd name="connsiteY72" fmla="*/ 635807 h 2071705"/>
                <a:gd name="connsiteX73" fmla="*/ 3505199 w 4738718"/>
                <a:gd name="connsiteY73" fmla="*/ 647714 h 2071705"/>
                <a:gd name="connsiteX74" fmla="*/ 3531392 w 4738718"/>
                <a:gd name="connsiteY74" fmla="*/ 600089 h 2071705"/>
                <a:gd name="connsiteX75" fmla="*/ 3562348 w 4738718"/>
                <a:gd name="connsiteY75" fmla="*/ 607233 h 2071705"/>
                <a:gd name="connsiteX76" fmla="*/ 3600448 w 4738718"/>
                <a:gd name="connsiteY76" fmla="*/ 559608 h 2071705"/>
                <a:gd name="connsiteX77" fmla="*/ 3664742 w 4738718"/>
                <a:gd name="connsiteY77" fmla="*/ 576277 h 2071705"/>
                <a:gd name="connsiteX78" fmla="*/ 3686173 w 4738718"/>
                <a:gd name="connsiteY78" fmla="*/ 545320 h 2071705"/>
                <a:gd name="connsiteX79" fmla="*/ 3750467 w 4738718"/>
                <a:gd name="connsiteY79" fmla="*/ 569133 h 2071705"/>
                <a:gd name="connsiteX80" fmla="*/ 3762373 w 4738718"/>
                <a:gd name="connsiteY80" fmla="*/ 528652 h 2071705"/>
                <a:gd name="connsiteX81" fmla="*/ 3843336 w 4738718"/>
                <a:gd name="connsiteY81" fmla="*/ 540558 h 2071705"/>
                <a:gd name="connsiteX82" fmla="*/ 3921919 w 4738718"/>
                <a:gd name="connsiteY82" fmla="*/ 519130 h 2071705"/>
                <a:gd name="connsiteX83" fmla="*/ 3967161 w 4738718"/>
                <a:gd name="connsiteY83" fmla="*/ 469120 h 2071705"/>
                <a:gd name="connsiteX84" fmla="*/ 4048123 w 4738718"/>
                <a:gd name="connsiteY84" fmla="*/ 457215 h 2071705"/>
                <a:gd name="connsiteX85" fmla="*/ 4131467 w 4738718"/>
                <a:gd name="connsiteY85" fmla="*/ 419114 h 2071705"/>
                <a:gd name="connsiteX86" fmla="*/ 4188617 w 4738718"/>
                <a:gd name="connsiteY86" fmla="*/ 354820 h 2071705"/>
                <a:gd name="connsiteX87" fmla="*/ 4226717 w 4738718"/>
                <a:gd name="connsiteY87" fmla="*/ 290527 h 2071705"/>
                <a:gd name="connsiteX88" fmla="*/ 4379117 w 4738718"/>
                <a:gd name="connsiteY88" fmla="*/ 235758 h 2071705"/>
                <a:gd name="connsiteX89" fmla="*/ 4500560 w 4738718"/>
                <a:gd name="connsiteY89" fmla="*/ 154796 h 2071705"/>
                <a:gd name="connsiteX90" fmla="*/ 4576762 w 4738718"/>
                <a:gd name="connsiteY90" fmla="*/ 145272 h 2071705"/>
                <a:gd name="connsiteX91" fmla="*/ 4648198 w 4738718"/>
                <a:gd name="connsiteY91" fmla="*/ 52402 h 2071705"/>
                <a:gd name="connsiteX92" fmla="*/ 4738718 w 4738718"/>
                <a:gd name="connsiteY92" fmla="*/ 0 h 2071705"/>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0061 w 4712525"/>
                <a:gd name="connsiteY9" fmla="*/ 1909777 h 2095518"/>
                <a:gd name="connsiteX10" fmla="*/ 571498 w 4712525"/>
                <a:gd name="connsiteY10" fmla="*/ 1888346 h 2095518"/>
                <a:gd name="connsiteX11" fmla="*/ 642935 w 4712525"/>
                <a:gd name="connsiteY11" fmla="*/ 1893108 h 2095518"/>
                <a:gd name="connsiteX12" fmla="*/ 654841 w 4712525"/>
                <a:gd name="connsiteY12" fmla="*/ 1866914 h 2095518"/>
                <a:gd name="connsiteX13" fmla="*/ 716754 w 4712525"/>
                <a:gd name="connsiteY13" fmla="*/ 1874058 h 2095518"/>
                <a:gd name="connsiteX14" fmla="*/ 778669 w 4712525"/>
                <a:gd name="connsiteY14" fmla="*/ 1802624 h 2095518"/>
                <a:gd name="connsiteX15" fmla="*/ 828673 w 4712525"/>
                <a:gd name="connsiteY15" fmla="*/ 1821670 h 2095518"/>
                <a:gd name="connsiteX16" fmla="*/ 859629 w 4712525"/>
                <a:gd name="connsiteY16" fmla="*/ 1776427 h 2095518"/>
                <a:gd name="connsiteX17" fmla="*/ 928687 w 4712525"/>
                <a:gd name="connsiteY17" fmla="*/ 1788336 h 2095518"/>
                <a:gd name="connsiteX18" fmla="*/ 942976 w 4712525"/>
                <a:gd name="connsiteY18" fmla="*/ 1769286 h 2095518"/>
                <a:gd name="connsiteX19" fmla="*/ 1016792 w 4712525"/>
                <a:gd name="connsiteY19" fmla="*/ 1774046 h 2095518"/>
                <a:gd name="connsiteX20" fmla="*/ 1035842 w 4712525"/>
                <a:gd name="connsiteY20" fmla="*/ 1747852 h 2095518"/>
                <a:gd name="connsiteX21" fmla="*/ 1116804 w 4712525"/>
                <a:gd name="connsiteY21" fmla="*/ 1757378 h 2095518"/>
                <a:gd name="connsiteX22" fmla="*/ 1133473 w 4712525"/>
                <a:gd name="connsiteY22" fmla="*/ 1714515 h 2095518"/>
                <a:gd name="connsiteX23" fmla="*/ 1197767 w 4712525"/>
                <a:gd name="connsiteY23" fmla="*/ 1719277 h 2095518"/>
                <a:gd name="connsiteX24" fmla="*/ 1245393 w 4712525"/>
                <a:gd name="connsiteY24" fmla="*/ 1652602 h 2095518"/>
                <a:gd name="connsiteX25" fmla="*/ 1366835 w 4712525"/>
                <a:gd name="connsiteY25" fmla="*/ 1650221 h 2095518"/>
                <a:gd name="connsiteX26" fmla="*/ 1366836 w 4712525"/>
                <a:gd name="connsiteY26" fmla="*/ 1597833 h 2095518"/>
                <a:gd name="connsiteX27" fmla="*/ 1433514 w 4712525"/>
                <a:gd name="connsiteY27" fmla="*/ 1576405 h 2095518"/>
                <a:gd name="connsiteX28" fmla="*/ 1485898 w 4712525"/>
                <a:gd name="connsiteY28" fmla="*/ 1581164 h 2095518"/>
                <a:gd name="connsiteX29" fmla="*/ 1500186 w 4712525"/>
                <a:gd name="connsiteY29" fmla="*/ 1547827 h 2095518"/>
                <a:gd name="connsiteX30" fmla="*/ 1538285 w 4712525"/>
                <a:gd name="connsiteY30" fmla="*/ 1562115 h 2095518"/>
                <a:gd name="connsiteX31" fmla="*/ 1550192 w 4712525"/>
                <a:gd name="connsiteY31" fmla="*/ 1526396 h 2095518"/>
                <a:gd name="connsiteX32" fmla="*/ 1612104 w 4712525"/>
                <a:gd name="connsiteY32" fmla="*/ 1540683 h 2095518"/>
                <a:gd name="connsiteX33" fmla="*/ 1609723 w 4712525"/>
                <a:gd name="connsiteY33" fmla="*/ 1495439 h 2095518"/>
                <a:gd name="connsiteX34" fmla="*/ 1654967 w 4712525"/>
                <a:gd name="connsiteY34" fmla="*/ 1500202 h 2095518"/>
                <a:gd name="connsiteX35" fmla="*/ 1664492 w 4712525"/>
                <a:gd name="connsiteY35" fmla="*/ 1462102 h 2095518"/>
                <a:gd name="connsiteX36" fmla="*/ 1728786 w 4712525"/>
                <a:gd name="connsiteY36" fmla="*/ 1471628 h 2095518"/>
                <a:gd name="connsiteX37" fmla="*/ 1743073 w 4712525"/>
                <a:gd name="connsiteY37" fmla="*/ 1431145 h 2095518"/>
                <a:gd name="connsiteX38" fmla="*/ 1793079 w 4712525"/>
                <a:gd name="connsiteY38" fmla="*/ 1443051 h 2095518"/>
                <a:gd name="connsiteX39" fmla="*/ 1797842 w 4712525"/>
                <a:gd name="connsiteY39" fmla="*/ 1397809 h 2095518"/>
                <a:gd name="connsiteX40" fmla="*/ 1900238 w 4712525"/>
                <a:gd name="connsiteY40" fmla="*/ 1402573 h 2095518"/>
                <a:gd name="connsiteX41" fmla="*/ 1921667 w 4712525"/>
                <a:gd name="connsiteY41" fmla="*/ 1343040 h 2095518"/>
                <a:gd name="connsiteX42" fmla="*/ 1962148 w 4712525"/>
                <a:gd name="connsiteY42" fmla="*/ 1340659 h 2095518"/>
                <a:gd name="connsiteX43" fmla="*/ 1976435 w 4712525"/>
                <a:gd name="connsiteY43" fmla="*/ 1304940 h 2095518"/>
                <a:gd name="connsiteX44" fmla="*/ 2038349 w 4712525"/>
                <a:gd name="connsiteY44" fmla="*/ 1314465 h 2095518"/>
                <a:gd name="connsiteX45" fmla="*/ 2055016 w 4712525"/>
                <a:gd name="connsiteY45" fmla="*/ 1285890 h 2095518"/>
                <a:gd name="connsiteX46" fmla="*/ 2124073 w 4712525"/>
                <a:gd name="connsiteY46" fmla="*/ 1295415 h 2095518"/>
                <a:gd name="connsiteX47" fmla="*/ 2135979 w 4712525"/>
                <a:gd name="connsiteY47" fmla="*/ 1264459 h 2095518"/>
                <a:gd name="connsiteX48" fmla="*/ 2221707 w 4712525"/>
                <a:gd name="connsiteY48" fmla="*/ 1276367 h 2095518"/>
                <a:gd name="connsiteX49" fmla="*/ 2245517 w 4712525"/>
                <a:gd name="connsiteY49" fmla="*/ 1235884 h 2095518"/>
                <a:gd name="connsiteX50" fmla="*/ 2326479 w 4712525"/>
                <a:gd name="connsiteY50" fmla="*/ 1238264 h 2095518"/>
                <a:gd name="connsiteX51" fmla="*/ 2405060 w 4712525"/>
                <a:gd name="connsiteY51" fmla="*/ 1226359 h 2095518"/>
                <a:gd name="connsiteX52" fmla="*/ 2445542 w 4712525"/>
                <a:gd name="connsiteY52" fmla="*/ 1183496 h 2095518"/>
                <a:gd name="connsiteX53" fmla="*/ 2497929 w 4712525"/>
                <a:gd name="connsiteY53" fmla="*/ 1178734 h 2095518"/>
                <a:gd name="connsiteX54" fmla="*/ 2540792 w 4712525"/>
                <a:gd name="connsiteY54" fmla="*/ 1100152 h 2095518"/>
                <a:gd name="connsiteX55" fmla="*/ 2667000 w 4712525"/>
                <a:gd name="connsiteY55" fmla="*/ 1102536 h 2095518"/>
                <a:gd name="connsiteX56" fmla="*/ 2681286 w 4712525"/>
                <a:gd name="connsiteY56" fmla="*/ 1059671 h 2095518"/>
                <a:gd name="connsiteX57" fmla="*/ 2736054 w 4712525"/>
                <a:gd name="connsiteY57" fmla="*/ 1062052 h 2095518"/>
                <a:gd name="connsiteX58" fmla="*/ 2743198 w 4712525"/>
                <a:gd name="connsiteY58" fmla="*/ 1000140 h 2095518"/>
                <a:gd name="connsiteX59" fmla="*/ 2805110 w 4712525"/>
                <a:gd name="connsiteY59" fmla="*/ 1007284 h 2095518"/>
                <a:gd name="connsiteX60" fmla="*/ 2805111 w 4712525"/>
                <a:gd name="connsiteY60" fmla="*/ 959659 h 2095518"/>
                <a:gd name="connsiteX61" fmla="*/ 2852736 w 4712525"/>
                <a:gd name="connsiteY61" fmla="*/ 952515 h 2095518"/>
                <a:gd name="connsiteX62" fmla="*/ 2859879 w 4712525"/>
                <a:gd name="connsiteY62" fmla="*/ 902509 h 2095518"/>
                <a:gd name="connsiteX63" fmla="*/ 2974179 w 4712525"/>
                <a:gd name="connsiteY63" fmla="*/ 914415 h 2095518"/>
                <a:gd name="connsiteX64" fmla="*/ 2993229 w 4712525"/>
                <a:gd name="connsiteY64" fmla="*/ 864409 h 2095518"/>
                <a:gd name="connsiteX65" fmla="*/ 3045616 w 4712525"/>
                <a:gd name="connsiteY65" fmla="*/ 869171 h 2095518"/>
                <a:gd name="connsiteX66" fmla="*/ 3181347 w 4712525"/>
                <a:gd name="connsiteY66" fmla="*/ 802496 h 2095518"/>
                <a:gd name="connsiteX67" fmla="*/ 3228972 w 4712525"/>
                <a:gd name="connsiteY67" fmla="*/ 792971 h 2095518"/>
                <a:gd name="connsiteX68" fmla="*/ 3236117 w 4712525"/>
                <a:gd name="connsiteY68" fmla="*/ 766777 h 2095518"/>
                <a:gd name="connsiteX69" fmla="*/ 3333749 w 4712525"/>
                <a:gd name="connsiteY69" fmla="*/ 766778 h 2095518"/>
                <a:gd name="connsiteX70" fmla="*/ 3371849 w 4712525"/>
                <a:gd name="connsiteY70" fmla="*/ 712012 h 2095518"/>
                <a:gd name="connsiteX71" fmla="*/ 3407567 w 4712525"/>
                <a:gd name="connsiteY71" fmla="*/ 723915 h 2095518"/>
                <a:gd name="connsiteX72" fmla="*/ 3426616 w 4712525"/>
                <a:gd name="connsiteY72" fmla="*/ 659620 h 2095518"/>
                <a:gd name="connsiteX73" fmla="*/ 3505199 w 4712525"/>
                <a:gd name="connsiteY73" fmla="*/ 671527 h 2095518"/>
                <a:gd name="connsiteX74" fmla="*/ 3531392 w 4712525"/>
                <a:gd name="connsiteY74" fmla="*/ 623902 h 2095518"/>
                <a:gd name="connsiteX75" fmla="*/ 3562348 w 4712525"/>
                <a:gd name="connsiteY75" fmla="*/ 631046 h 2095518"/>
                <a:gd name="connsiteX76" fmla="*/ 3600448 w 4712525"/>
                <a:gd name="connsiteY76" fmla="*/ 583421 h 2095518"/>
                <a:gd name="connsiteX77" fmla="*/ 3664742 w 4712525"/>
                <a:gd name="connsiteY77" fmla="*/ 600090 h 2095518"/>
                <a:gd name="connsiteX78" fmla="*/ 3686173 w 4712525"/>
                <a:gd name="connsiteY78" fmla="*/ 569133 h 2095518"/>
                <a:gd name="connsiteX79" fmla="*/ 3750467 w 4712525"/>
                <a:gd name="connsiteY79" fmla="*/ 592946 h 2095518"/>
                <a:gd name="connsiteX80" fmla="*/ 3762373 w 4712525"/>
                <a:gd name="connsiteY80" fmla="*/ 552465 h 2095518"/>
                <a:gd name="connsiteX81" fmla="*/ 3843336 w 4712525"/>
                <a:gd name="connsiteY81" fmla="*/ 564371 h 2095518"/>
                <a:gd name="connsiteX82" fmla="*/ 3921919 w 4712525"/>
                <a:gd name="connsiteY82" fmla="*/ 542943 h 2095518"/>
                <a:gd name="connsiteX83" fmla="*/ 3967161 w 4712525"/>
                <a:gd name="connsiteY83" fmla="*/ 492933 h 2095518"/>
                <a:gd name="connsiteX84" fmla="*/ 4048123 w 4712525"/>
                <a:gd name="connsiteY84" fmla="*/ 481028 h 2095518"/>
                <a:gd name="connsiteX85" fmla="*/ 4131467 w 4712525"/>
                <a:gd name="connsiteY85" fmla="*/ 442927 h 2095518"/>
                <a:gd name="connsiteX86" fmla="*/ 4188617 w 4712525"/>
                <a:gd name="connsiteY86" fmla="*/ 378633 h 2095518"/>
                <a:gd name="connsiteX87" fmla="*/ 4226717 w 4712525"/>
                <a:gd name="connsiteY87" fmla="*/ 314340 h 2095518"/>
                <a:gd name="connsiteX88" fmla="*/ 4379117 w 4712525"/>
                <a:gd name="connsiteY88" fmla="*/ 259571 h 2095518"/>
                <a:gd name="connsiteX89" fmla="*/ 4500560 w 4712525"/>
                <a:gd name="connsiteY89" fmla="*/ 178609 h 2095518"/>
                <a:gd name="connsiteX90" fmla="*/ 4576762 w 4712525"/>
                <a:gd name="connsiteY90" fmla="*/ 169085 h 2095518"/>
                <a:gd name="connsiteX91" fmla="*/ 4648198 w 4712525"/>
                <a:gd name="connsiteY91" fmla="*/ 76215 h 2095518"/>
                <a:gd name="connsiteX92" fmla="*/ 4712525 w 4712525"/>
                <a:gd name="connsiteY92" fmla="*/ 0 h 2095518"/>
                <a:gd name="connsiteX0" fmla="*/ 0 w 4712525"/>
                <a:gd name="connsiteY0" fmla="*/ 2095518 h 2095518"/>
                <a:gd name="connsiteX1" fmla="*/ 85723 w 4712525"/>
                <a:gd name="connsiteY1" fmla="*/ 2081226 h 2095518"/>
                <a:gd name="connsiteX2" fmla="*/ 80961 w 4712525"/>
                <a:gd name="connsiteY2" fmla="*/ 2033602 h 2095518"/>
                <a:gd name="connsiteX3" fmla="*/ 173832 w 4712525"/>
                <a:gd name="connsiteY3" fmla="*/ 2055036 h 2095518"/>
                <a:gd name="connsiteX4" fmla="*/ 207166 w 4712525"/>
                <a:gd name="connsiteY4" fmla="*/ 2014552 h 2095518"/>
                <a:gd name="connsiteX5" fmla="*/ 278607 w 4712525"/>
                <a:gd name="connsiteY5" fmla="*/ 1995506 h 2095518"/>
                <a:gd name="connsiteX6" fmla="*/ 364330 w 4712525"/>
                <a:gd name="connsiteY6" fmla="*/ 1997884 h 2095518"/>
                <a:gd name="connsiteX7" fmla="*/ 373855 w 4712525"/>
                <a:gd name="connsiteY7" fmla="*/ 1962164 h 2095518"/>
                <a:gd name="connsiteX8" fmla="*/ 450055 w 4712525"/>
                <a:gd name="connsiteY8" fmla="*/ 1959783 h 2095518"/>
                <a:gd name="connsiteX9" fmla="*/ 500061 w 4712525"/>
                <a:gd name="connsiteY9" fmla="*/ 1909777 h 2095518"/>
                <a:gd name="connsiteX10" fmla="*/ 571498 w 4712525"/>
                <a:gd name="connsiteY10" fmla="*/ 1888346 h 2095518"/>
                <a:gd name="connsiteX11" fmla="*/ 642935 w 4712525"/>
                <a:gd name="connsiteY11" fmla="*/ 1893108 h 2095518"/>
                <a:gd name="connsiteX12" fmla="*/ 654841 w 4712525"/>
                <a:gd name="connsiteY12" fmla="*/ 1866914 h 2095518"/>
                <a:gd name="connsiteX13" fmla="*/ 716754 w 4712525"/>
                <a:gd name="connsiteY13" fmla="*/ 1874058 h 2095518"/>
                <a:gd name="connsiteX14" fmla="*/ 778669 w 4712525"/>
                <a:gd name="connsiteY14" fmla="*/ 1802624 h 2095518"/>
                <a:gd name="connsiteX15" fmla="*/ 828673 w 4712525"/>
                <a:gd name="connsiteY15" fmla="*/ 1821670 h 2095518"/>
                <a:gd name="connsiteX16" fmla="*/ 859629 w 4712525"/>
                <a:gd name="connsiteY16" fmla="*/ 1776427 h 2095518"/>
                <a:gd name="connsiteX17" fmla="*/ 928687 w 4712525"/>
                <a:gd name="connsiteY17" fmla="*/ 1788336 h 2095518"/>
                <a:gd name="connsiteX18" fmla="*/ 942976 w 4712525"/>
                <a:gd name="connsiteY18" fmla="*/ 1769286 h 2095518"/>
                <a:gd name="connsiteX19" fmla="*/ 1016792 w 4712525"/>
                <a:gd name="connsiteY19" fmla="*/ 1774046 h 2095518"/>
                <a:gd name="connsiteX20" fmla="*/ 1035842 w 4712525"/>
                <a:gd name="connsiteY20" fmla="*/ 1747852 h 2095518"/>
                <a:gd name="connsiteX21" fmla="*/ 1116804 w 4712525"/>
                <a:gd name="connsiteY21" fmla="*/ 1757378 h 2095518"/>
                <a:gd name="connsiteX22" fmla="*/ 1133473 w 4712525"/>
                <a:gd name="connsiteY22" fmla="*/ 1714515 h 2095518"/>
                <a:gd name="connsiteX23" fmla="*/ 1197767 w 4712525"/>
                <a:gd name="connsiteY23" fmla="*/ 1719277 h 2095518"/>
                <a:gd name="connsiteX24" fmla="*/ 1245393 w 4712525"/>
                <a:gd name="connsiteY24" fmla="*/ 1652602 h 2095518"/>
                <a:gd name="connsiteX25" fmla="*/ 1366835 w 4712525"/>
                <a:gd name="connsiteY25" fmla="*/ 1650221 h 2095518"/>
                <a:gd name="connsiteX26" fmla="*/ 1366836 w 4712525"/>
                <a:gd name="connsiteY26" fmla="*/ 1597833 h 2095518"/>
                <a:gd name="connsiteX27" fmla="*/ 1433514 w 4712525"/>
                <a:gd name="connsiteY27" fmla="*/ 1576405 h 2095518"/>
                <a:gd name="connsiteX28" fmla="*/ 1485898 w 4712525"/>
                <a:gd name="connsiteY28" fmla="*/ 1581164 h 2095518"/>
                <a:gd name="connsiteX29" fmla="*/ 1500186 w 4712525"/>
                <a:gd name="connsiteY29" fmla="*/ 1547827 h 2095518"/>
                <a:gd name="connsiteX30" fmla="*/ 1538285 w 4712525"/>
                <a:gd name="connsiteY30" fmla="*/ 1562115 h 2095518"/>
                <a:gd name="connsiteX31" fmla="*/ 1550192 w 4712525"/>
                <a:gd name="connsiteY31" fmla="*/ 1526396 h 2095518"/>
                <a:gd name="connsiteX32" fmla="*/ 1612104 w 4712525"/>
                <a:gd name="connsiteY32" fmla="*/ 1540683 h 2095518"/>
                <a:gd name="connsiteX33" fmla="*/ 1609723 w 4712525"/>
                <a:gd name="connsiteY33" fmla="*/ 1495439 h 2095518"/>
                <a:gd name="connsiteX34" fmla="*/ 1654967 w 4712525"/>
                <a:gd name="connsiteY34" fmla="*/ 1500202 h 2095518"/>
                <a:gd name="connsiteX35" fmla="*/ 1664492 w 4712525"/>
                <a:gd name="connsiteY35" fmla="*/ 1462102 h 2095518"/>
                <a:gd name="connsiteX36" fmla="*/ 1728786 w 4712525"/>
                <a:gd name="connsiteY36" fmla="*/ 1471628 h 2095518"/>
                <a:gd name="connsiteX37" fmla="*/ 1743073 w 4712525"/>
                <a:gd name="connsiteY37" fmla="*/ 1431145 h 2095518"/>
                <a:gd name="connsiteX38" fmla="*/ 1793079 w 4712525"/>
                <a:gd name="connsiteY38" fmla="*/ 1443051 h 2095518"/>
                <a:gd name="connsiteX39" fmla="*/ 1797842 w 4712525"/>
                <a:gd name="connsiteY39" fmla="*/ 1397809 h 2095518"/>
                <a:gd name="connsiteX40" fmla="*/ 1900238 w 4712525"/>
                <a:gd name="connsiteY40" fmla="*/ 1402573 h 2095518"/>
                <a:gd name="connsiteX41" fmla="*/ 1921667 w 4712525"/>
                <a:gd name="connsiteY41" fmla="*/ 1343040 h 2095518"/>
                <a:gd name="connsiteX42" fmla="*/ 1962148 w 4712525"/>
                <a:gd name="connsiteY42" fmla="*/ 1340659 h 2095518"/>
                <a:gd name="connsiteX43" fmla="*/ 1976435 w 4712525"/>
                <a:gd name="connsiteY43" fmla="*/ 1304940 h 2095518"/>
                <a:gd name="connsiteX44" fmla="*/ 2038349 w 4712525"/>
                <a:gd name="connsiteY44" fmla="*/ 1314465 h 2095518"/>
                <a:gd name="connsiteX45" fmla="*/ 2055016 w 4712525"/>
                <a:gd name="connsiteY45" fmla="*/ 1285890 h 2095518"/>
                <a:gd name="connsiteX46" fmla="*/ 2124073 w 4712525"/>
                <a:gd name="connsiteY46" fmla="*/ 1295415 h 2095518"/>
                <a:gd name="connsiteX47" fmla="*/ 2135979 w 4712525"/>
                <a:gd name="connsiteY47" fmla="*/ 1264459 h 2095518"/>
                <a:gd name="connsiteX48" fmla="*/ 2221707 w 4712525"/>
                <a:gd name="connsiteY48" fmla="*/ 1276367 h 2095518"/>
                <a:gd name="connsiteX49" fmla="*/ 2245517 w 4712525"/>
                <a:gd name="connsiteY49" fmla="*/ 1235884 h 2095518"/>
                <a:gd name="connsiteX50" fmla="*/ 2326479 w 4712525"/>
                <a:gd name="connsiteY50" fmla="*/ 1238264 h 2095518"/>
                <a:gd name="connsiteX51" fmla="*/ 2405060 w 4712525"/>
                <a:gd name="connsiteY51" fmla="*/ 1226359 h 2095518"/>
                <a:gd name="connsiteX52" fmla="*/ 2445542 w 4712525"/>
                <a:gd name="connsiteY52" fmla="*/ 1183496 h 2095518"/>
                <a:gd name="connsiteX53" fmla="*/ 2497929 w 4712525"/>
                <a:gd name="connsiteY53" fmla="*/ 1178734 h 2095518"/>
                <a:gd name="connsiteX54" fmla="*/ 2540792 w 4712525"/>
                <a:gd name="connsiteY54" fmla="*/ 1100152 h 2095518"/>
                <a:gd name="connsiteX55" fmla="*/ 2667000 w 4712525"/>
                <a:gd name="connsiteY55" fmla="*/ 1102536 h 2095518"/>
                <a:gd name="connsiteX56" fmla="*/ 2681286 w 4712525"/>
                <a:gd name="connsiteY56" fmla="*/ 1059671 h 2095518"/>
                <a:gd name="connsiteX57" fmla="*/ 2736054 w 4712525"/>
                <a:gd name="connsiteY57" fmla="*/ 1062052 h 2095518"/>
                <a:gd name="connsiteX58" fmla="*/ 2743198 w 4712525"/>
                <a:gd name="connsiteY58" fmla="*/ 1000140 h 2095518"/>
                <a:gd name="connsiteX59" fmla="*/ 2805110 w 4712525"/>
                <a:gd name="connsiteY59" fmla="*/ 1007284 h 2095518"/>
                <a:gd name="connsiteX60" fmla="*/ 2805111 w 4712525"/>
                <a:gd name="connsiteY60" fmla="*/ 959659 h 2095518"/>
                <a:gd name="connsiteX61" fmla="*/ 2852736 w 4712525"/>
                <a:gd name="connsiteY61" fmla="*/ 952515 h 2095518"/>
                <a:gd name="connsiteX62" fmla="*/ 2859879 w 4712525"/>
                <a:gd name="connsiteY62" fmla="*/ 902509 h 2095518"/>
                <a:gd name="connsiteX63" fmla="*/ 2974179 w 4712525"/>
                <a:gd name="connsiteY63" fmla="*/ 914415 h 2095518"/>
                <a:gd name="connsiteX64" fmla="*/ 2993229 w 4712525"/>
                <a:gd name="connsiteY64" fmla="*/ 864409 h 2095518"/>
                <a:gd name="connsiteX65" fmla="*/ 3045616 w 4712525"/>
                <a:gd name="connsiteY65" fmla="*/ 869171 h 2095518"/>
                <a:gd name="connsiteX66" fmla="*/ 3181347 w 4712525"/>
                <a:gd name="connsiteY66" fmla="*/ 802496 h 2095518"/>
                <a:gd name="connsiteX67" fmla="*/ 3228972 w 4712525"/>
                <a:gd name="connsiteY67" fmla="*/ 792971 h 2095518"/>
                <a:gd name="connsiteX68" fmla="*/ 3236117 w 4712525"/>
                <a:gd name="connsiteY68" fmla="*/ 766777 h 2095518"/>
                <a:gd name="connsiteX69" fmla="*/ 3333749 w 4712525"/>
                <a:gd name="connsiteY69" fmla="*/ 766778 h 2095518"/>
                <a:gd name="connsiteX70" fmla="*/ 3371849 w 4712525"/>
                <a:gd name="connsiteY70" fmla="*/ 712012 h 2095518"/>
                <a:gd name="connsiteX71" fmla="*/ 3407567 w 4712525"/>
                <a:gd name="connsiteY71" fmla="*/ 723915 h 2095518"/>
                <a:gd name="connsiteX72" fmla="*/ 3426616 w 4712525"/>
                <a:gd name="connsiteY72" fmla="*/ 659620 h 2095518"/>
                <a:gd name="connsiteX73" fmla="*/ 3505199 w 4712525"/>
                <a:gd name="connsiteY73" fmla="*/ 671527 h 2095518"/>
                <a:gd name="connsiteX74" fmla="*/ 3531392 w 4712525"/>
                <a:gd name="connsiteY74" fmla="*/ 623902 h 2095518"/>
                <a:gd name="connsiteX75" fmla="*/ 3562348 w 4712525"/>
                <a:gd name="connsiteY75" fmla="*/ 631046 h 2095518"/>
                <a:gd name="connsiteX76" fmla="*/ 3600448 w 4712525"/>
                <a:gd name="connsiteY76" fmla="*/ 583421 h 2095518"/>
                <a:gd name="connsiteX77" fmla="*/ 3664742 w 4712525"/>
                <a:gd name="connsiteY77" fmla="*/ 600090 h 2095518"/>
                <a:gd name="connsiteX78" fmla="*/ 3686173 w 4712525"/>
                <a:gd name="connsiteY78" fmla="*/ 569133 h 2095518"/>
                <a:gd name="connsiteX79" fmla="*/ 3750467 w 4712525"/>
                <a:gd name="connsiteY79" fmla="*/ 592946 h 2095518"/>
                <a:gd name="connsiteX80" fmla="*/ 3762373 w 4712525"/>
                <a:gd name="connsiteY80" fmla="*/ 552465 h 2095518"/>
                <a:gd name="connsiteX81" fmla="*/ 3843336 w 4712525"/>
                <a:gd name="connsiteY81" fmla="*/ 564371 h 2095518"/>
                <a:gd name="connsiteX82" fmla="*/ 3921919 w 4712525"/>
                <a:gd name="connsiteY82" fmla="*/ 542943 h 2095518"/>
                <a:gd name="connsiteX83" fmla="*/ 3967161 w 4712525"/>
                <a:gd name="connsiteY83" fmla="*/ 492933 h 2095518"/>
                <a:gd name="connsiteX84" fmla="*/ 4048123 w 4712525"/>
                <a:gd name="connsiteY84" fmla="*/ 481028 h 2095518"/>
                <a:gd name="connsiteX85" fmla="*/ 4131467 w 4712525"/>
                <a:gd name="connsiteY85" fmla="*/ 442927 h 2095518"/>
                <a:gd name="connsiteX86" fmla="*/ 4188617 w 4712525"/>
                <a:gd name="connsiteY86" fmla="*/ 378633 h 2095518"/>
                <a:gd name="connsiteX87" fmla="*/ 4264817 w 4712525"/>
                <a:gd name="connsiteY87" fmla="*/ 311959 h 2095518"/>
                <a:gd name="connsiteX88" fmla="*/ 4379117 w 4712525"/>
                <a:gd name="connsiteY88" fmla="*/ 259571 h 2095518"/>
                <a:gd name="connsiteX89" fmla="*/ 4500560 w 4712525"/>
                <a:gd name="connsiteY89" fmla="*/ 178609 h 2095518"/>
                <a:gd name="connsiteX90" fmla="*/ 4576762 w 4712525"/>
                <a:gd name="connsiteY90" fmla="*/ 169085 h 2095518"/>
                <a:gd name="connsiteX91" fmla="*/ 4648198 w 4712525"/>
                <a:gd name="connsiteY91" fmla="*/ 76215 h 2095518"/>
                <a:gd name="connsiteX92" fmla="*/ 4712525 w 4712525"/>
                <a:gd name="connsiteY92" fmla="*/ 0 h 209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712525" h="2095518">
                  <a:moveTo>
                    <a:pt x="0" y="2095518"/>
                  </a:moveTo>
                  <a:lnTo>
                    <a:pt x="85723" y="2081226"/>
                  </a:lnTo>
                  <a:lnTo>
                    <a:pt x="80961" y="2033602"/>
                  </a:lnTo>
                  <a:lnTo>
                    <a:pt x="173832" y="2055036"/>
                  </a:lnTo>
                  <a:lnTo>
                    <a:pt x="207166" y="2014552"/>
                  </a:lnTo>
                  <a:lnTo>
                    <a:pt x="278607" y="1995506"/>
                  </a:lnTo>
                  <a:lnTo>
                    <a:pt x="364330" y="1997884"/>
                  </a:lnTo>
                  <a:lnTo>
                    <a:pt x="373855" y="1962164"/>
                  </a:lnTo>
                  <a:lnTo>
                    <a:pt x="450055" y="1959783"/>
                  </a:lnTo>
                  <a:lnTo>
                    <a:pt x="500061" y="1909777"/>
                  </a:lnTo>
                  <a:lnTo>
                    <a:pt x="571498" y="1888346"/>
                  </a:lnTo>
                  <a:lnTo>
                    <a:pt x="642935" y="1893108"/>
                  </a:lnTo>
                  <a:lnTo>
                    <a:pt x="654841" y="1866914"/>
                  </a:lnTo>
                  <a:lnTo>
                    <a:pt x="716754" y="1874058"/>
                  </a:lnTo>
                  <a:lnTo>
                    <a:pt x="778669" y="1802624"/>
                  </a:lnTo>
                  <a:lnTo>
                    <a:pt x="828673" y="1821670"/>
                  </a:lnTo>
                  <a:lnTo>
                    <a:pt x="859629" y="1776427"/>
                  </a:lnTo>
                  <a:lnTo>
                    <a:pt x="928687" y="1788336"/>
                  </a:lnTo>
                  <a:cubicBezTo>
                    <a:pt x="928688" y="1800242"/>
                    <a:pt x="942975" y="1757380"/>
                    <a:pt x="942976" y="1769286"/>
                  </a:cubicBezTo>
                  <a:lnTo>
                    <a:pt x="1016792" y="1774046"/>
                  </a:lnTo>
                  <a:lnTo>
                    <a:pt x="1035842" y="1747852"/>
                  </a:lnTo>
                  <a:lnTo>
                    <a:pt x="1116804" y="1757378"/>
                  </a:lnTo>
                  <a:lnTo>
                    <a:pt x="1133473" y="1714515"/>
                  </a:lnTo>
                  <a:lnTo>
                    <a:pt x="1197767" y="1719277"/>
                  </a:lnTo>
                  <a:lnTo>
                    <a:pt x="1245393" y="1652602"/>
                  </a:lnTo>
                  <a:lnTo>
                    <a:pt x="1366835" y="1650221"/>
                  </a:lnTo>
                  <a:cubicBezTo>
                    <a:pt x="1366835" y="1632758"/>
                    <a:pt x="1366836" y="1615296"/>
                    <a:pt x="1366836" y="1597833"/>
                  </a:cubicBezTo>
                  <a:lnTo>
                    <a:pt x="1433514" y="1576405"/>
                  </a:lnTo>
                  <a:lnTo>
                    <a:pt x="1485898" y="1581164"/>
                  </a:lnTo>
                  <a:lnTo>
                    <a:pt x="1500186" y="1547827"/>
                  </a:lnTo>
                  <a:lnTo>
                    <a:pt x="1538285" y="1562115"/>
                  </a:lnTo>
                  <a:lnTo>
                    <a:pt x="1550192" y="1526396"/>
                  </a:lnTo>
                  <a:lnTo>
                    <a:pt x="1612104" y="1540683"/>
                  </a:lnTo>
                  <a:lnTo>
                    <a:pt x="1609723" y="1495439"/>
                  </a:lnTo>
                  <a:lnTo>
                    <a:pt x="1654967" y="1500202"/>
                  </a:lnTo>
                  <a:lnTo>
                    <a:pt x="1664492" y="1462102"/>
                  </a:lnTo>
                  <a:lnTo>
                    <a:pt x="1728786" y="1471628"/>
                  </a:lnTo>
                  <a:lnTo>
                    <a:pt x="1743073" y="1431145"/>
                  </a:lnTo>
                  <a:lnTo>
                    <a:pt x="1793079" y="1443051"/>
                  </a:lnTo>
                  <a:lnTo>
                    <a:pt x="1797842" y="1397809"/>
                  </a:lnTo>
                  <a:lnTo>
                    <a:pt x="1900238" y="1402573"/>
                  </a:lnTo>
                  <a:lnTo>
                    <a:pt x="1921667" y="1343040"/>
                  </a:lnTo>
                  <a:lnTo>
                    <a:pt x="1962148" y="1340659"/>
                  </a:lnTo>
                  <a:lnTo>
                    <a:pt x="1976435" y="1304940"/>
                  </a:lnTo>
                  <a:lnTo>
                    <a:pt x="2038349" y="1314465"/>
                  </a:lnTo>
                  <a:lnTo>
                    <a:pt x="2055016" y="1285890"/>
                  </a:lnTo>
                  <a:lnTo>
                    <a:pt x="2124073" y="1295415"/>
                  </a:lnTo>
                  <a:lnTo>
                    <a:pt x="2135979" y="1264459"/>
                  </a:lnTo>
                  <a:lnTo>
                    <a:pt x="2221707" y="1276367"/>
                  </a:lnTo>
                  <a:lnTo>
                    <a:pt x="2245517" y="1235884"/>
                  </a:lnTo>
                  <a:lnTo>
                    <a:pt x="2326479" y="1238264"/>
                  </a:lnTo>
                  <a:lnTo>
                    <a:pt x="2405060" y="1226359"/>
                  </a:lnTo>
                  <a:lnTo>
                    <a:pt x="2445542" y="1183496"/>
                  </a:lnTo>
                  <a:lnTo>
                    <a:pt x="2497929" y="1178734"/>
                  </a:lnTo>
                  <a:lnTo>
                    <a:pt x="2540792" y="1100152"/>
                  </a:lnTo>
                  <a:lnTo>
                    <a:pt x="2667000" y="1102536"/>
                  </a:lnTo>
                  <a:lnTo>
                    <a:pt x="2681286" y="1059671"/>
                  </a:lnTo>
                  <a:lnTo>
                    <a:pt x="2736054" y="1062052"/>
                  </a:lnTo>
                  <a:cubicBezTo>
                    <a:pt x="2747960" y="1050543"/>
                    <a:pt x="2731689" y="1009268"/>
                    <a:pt x="2743198" y="1000140"/>
                  </a:cubicBezTo>
                  <a:cubicBezTo>
                    <a:pt x="2754707" y="991012"/>
                    <a:pt x="2794791" y="1014031"/>
                    <a:pt x="2805110" y="1007284"/>
                  </a:cubicBezTo>
                  <a:cubicBezTo>
                    <a:pt x="2815429" y="1000537"/>
                    <a:pt x="2797173" y="968787"/>
                    <a:pt x="2805111" y="959659"/>
                  </a:cubicBezTo>
                  <a:cubicBezTo>
                    <a:pt x="2813049" y="950531"/>
                    <a:pt x="2843608" y="962040"/>
                    <a:pt x="2852736" y="952515"/>
                  </a:cubicBezTo>
                  <a:cubicBezTo>
                    <a:pt x="2861864" y="942990"/>
                    <a:pt x="2839639" y="908859"/>
                    <a:pt x="2859879" y="902509"/>
                  </a:cubicBezTo>
                  <a:cubicBezTo>
                    <a:pt x="2880120" y="896159"/>
                    <a:pt x="2951954" y="920765"/>
                    <a:pt x="2974179" y="914415"/>
                  </a:cubicBezTo>
                  <a:cubicBezTo>
                    <a:pt x="2996404" y="908065"/>
                    <a:pt x="2981323" y="871950"/>
                    <a:pt x="2993229" y="864409"/>
                  </a:cubicBezTo>
                  <a:cubicBezTo>
                    <a:pt x="3005135" y="856868"/>
                    <a:pt x="3014263" y="879490"/>
                    <a:pt x="3045616" y="869171"/>
                  </a:cubicBezTo>
                  <a:cubicBezTo>
                    <a:pt x="3076969" y="858852"/>
                    <a:pt x="3150788" y="815196"/>
                    <a:pt x="3181347" y="802496"/>
                  </a:cubicBezTo>
                  <a:cubicBezTo>
                    <a:pt x="3211906" y="789796"/>
                    <a:pt x="3219844" y="798924"/>
                    <a:pt x="3228972" y="792971"/>
                  </a:cubicBezTo>
                  <a:cubicBezTo>
                    <a:pt x="3238100" y="787018"/>
                    <a:pt x="3218654" y="771143"/>
                    <a:pt x="3236117" y="766777"/>
                  </a:cubicBezTo>
                  <a:cubicBezTo>
                    <a:pt x="3253580" y="762412"/>
                    <a:pt x="3311127" y="775906"/>
                    <a:pt x="3333749" y="766778"/>
                  </a:cubicBezTo>
                  <a:cubicBezTo>
                    <a:pt x="3356371" y="757651"/>
                    <a:pt x="3346449" y="728681"/>
                    <a:pt x="3371849" y="712012"/>
                  </a:cubicBezTo>
                  <a:lnTo>
                    <a:pt x="3407567" y="723915"/>
                  </a:lnTo>
                  <a:lnTo>
                    <a:pt x="3426616" y="659620"/>
                  </a:lnTo>
                  <a:lnTo>
                    <a:pt x="3505199" y="671527"/>
                  </a:lnTo>
                  <a:lnTo>
                    <a:pt x="3531392" y="623902"/>
                  </a:lnTo>
                  <a:lnTo>
                    <a:pt x="3562348" y="631046"/>
                  </a:lnTo>
                  <a:lnTo>
                    <a:pt x="3600448" y="583421"/>
                  </a:lnTo>
                  <a:lnTo>
                    <a:pt x="3664742" y="600090"/>
                  </a:lnTo>
                  <a:lnTo>
                    <a:pt x="3686173" y="569133"/>
                  </a:lnTo>
                  <a:lnTo>
                    <a:pt x="3750467" y="592946"/>
                  </a:lnTo>
                  <a:lnTo>
                    <a:pt x="3762373" y="552465"/>
                  </a:lnTo>
                  <a:lnTo>
                    <a:pt x="3843336" y="564371"/>
                  </a:lnTo>
                  <a:lnTo>
                    <a:pt x="3921919" y="542943"/>
                  </a:lnTo>
                  <a:cubicBezTo>
                    <a:pt x="3953272" y="531434"/>
                    <a:pt x="3941365" y="508412"/>
                    <a:pt x="3967161" y="492933"/>
                  </a:cubicBezTo>
                  <a:cubicBezTo>
                    <a:pt x="3988989" y="488964"/>
                    <a:pt x="3958826" y="531828"/>
                    <a:pt x="4048123" y="481028"/>
                  </a:cubicBezTo>
                  <a:cubicBezTo>
                    <a:pt x="4065585" y="468725"/>
                    <a:pt x="4049711" y="486186"/>
                    <a:pt x="4131467" y="442927"/>
                  </a:cubicBezTo>
                  <a:cubicBezTo>
                    <a:pt x="4150517" y="436974"/>
                    <a:pt x="4130276" y="399270"/>
                    <a:pt x="4188617" y="378633"/>
                  </a:cubicBezTo>
                  <a:cubicBezTo>
                    <a:pt x="4216398" y="357996"/>
                    <a:pt x="4201714" y="343312"/>
                    <a:pt x="4264817" y="311959"/>
                  </a:cubicBezTo>
                  <a:cubicBezTo>
                    <a:pt x="4296567" y="292115"/>
                    <a:pt x="4322364" y="280208"/>
                    <a:pt x="4379117" y="259571"/>
                  </a:cubicBezTo>
                  <a:cubicBezTo>
                    <a:pt x="4426742" y="243696"/>
                    <a:pt x="4467619" y="193690"/>
                    <a:pt x="4500560" y="178609"/>
                  </a:cubicBezTo>
                  <a:cubicBezTo>
                    <a:pt x="4533501" y="163528"/>
                    <a:pt x="4549774" y="182182"/>
                    <a:pt x="4576762" y="169085"/>
                  </a:cubicBezTo>
                  <a:lnTo>
                    <a:pt x="4648198" y="76215"/>
                  </a:lnTo>
                  <a:lnTo>
                    <a:pt x="4712525" y="0"/>
                  </a:lnTo>
                </a:path>
              </a:pathLst>
            </a:custGeom>
            <a:ln w="28575">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8" name="TextBox 37"/>
            <p:cNvSpPr txBox="1"/>
            <p:nvPr/>
          </p:nvSpPr>
          <p:spPr>
            <a:xfrm rot="16200000">
              <a:off x="3357337" y="3728556"/>
              <a:ext cx="2588788" cy="280022"/>
            </a:xfrm>
            <a:prstGeom prst="rect">
              <a:avLst/>
            </a:prstGeom>
            <a:noFill/>
            <a:ln>
              <a:solidFill>
                <a:schemeClr val="tx2"/>
              </a:solidFill>
            </a:ln>
          </p:spPr>
          <p:txBody>
            <a:bodyPr wrap="square" rtlCol="0">
              <a:noAutofit/>
            </a:bodyPr>
            <a:lstStyle/>
            <a:p>
              <a:pPr algn="ctr"/>
              <a:r>
                <a:rPr lang="en-US" sz="1050" dirty="0"/>
                <a:t>Death/MI/Stroke </a:t>
              </a:r>
              <a:r>
                <a:rPr lang="en-US" sz="1050" b="1" dirty="0"/>
                <a:t>(K-M%)</a:t>
              </a:r>
            </a:p>
          </p:txBody>
        </p:sp>
        <p:grpSp>
          <p:nvGrpSpPr>
            <p:cNvPr id="39" name="Group 69"/>
            <p:cNvGrpSpPr/>
            <p:nvPr/>
          </p:nvGrpSpPr>
          <p:grpSpPr>
            <a:xfrm>
              <a:off x="4777565" y="2209691"/>
              <a:ext cx="6132571" cy="3484444"/>
              <a:chOff x="2026869" y="1801805"/>
              <a:chExt cx="6132571" cy="3484444"/>
            </a:xfrm>
          </p:grpSpPr>
          <p:grpSp>
            <p:nvGrpSpPr>
              <p:cNvPr id="43" name="Group 60"/>
              <p:cNvGrpSpPr/>
              <p:nvPr/>
            </p:nvGrpSpPr>
            <p:grpSpPr>
              <a:xfrm>
                <a:off x="2309697" y="1919975"/>
                <a:ext cx="5579384" cy="3067045"/>
                <a:chOff x="2342355" y="1638299"/>
                <a:chExt cx="5579384" cy="3067045"/>
              </a:xfrm>
            </p:grpSpPr>
            <p:cxnSp>
              <p:nvCxnSpPr>
                <p:cNvPr id="46" name="Straight Connector 45"/>
                <p:cNvCxnSpPr/>
                <p:nvPr/>
              </p:nvCxnSpPr>
              <p:spPr>
                <a:xfrm>
                  <a:off x="2438400" y="1638299"/>
                  <a:ext cx="0" cy="3067045"/>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342355" y="3856260"/>
                  <a:ext cx="9144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342355" y="3128728"/>
                  <a:ext cx="9144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342355" y="2359482"/>
                  <a:ext cx="9144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342355" y="1653722"/>
                  <a:ext cx="9144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204028" y="4609141"/>
                  <a:ext cx="0" cy="9144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3869868" y="4609141"/>
                  <a:ext cx="0" cy="9144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550222" y="4609141"/>
                  <a:ext cx="0" cy="9144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206990" y="4609141"/>
                  <a:ext cx="0" cy="9144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905488" y="4609141"/>
                  <a:ext cx="0" cy="9144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584028" y="4609141"/>
                  <a:ext cx="0" cy="9144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912100" y="4609141"/>
                  <a:ext cx="0" cy="9144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342355" y="4603750"/>
                  <a:ext cx="5579384"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2026869" y="1801805"/>
                <a:ext cx="269625" cy="3272691"/>
              </a:xfrm>
              <a:prstGeom prst="rect">
                <a:avLst/>
              </a:prstGeom>
              <a:noFill/>
              <a:ln>
                <a:solidFill>
                  <a:schemeClr val="tx2"/>
                </a:solidFill>
              </a:ln>
            </p:spPr>
            <p:txBody>
              <a:bodyPr wrap="none" rtlCol="0">
                <a:noAutofit/>
              </a:bodyPr>
              <a:lstStyle/>
              <a:p>
                <a:pPr algn="r">
                  <a:spcAft>
                    <a:spcPts val="1800"/>
                  </a:spcAft>
                </a:pPr>
                <a:r>
                  <a:rPr lang="en-US" sz="800" b="1" dirty="0"/>
                  <a:t>8</a:t>
                </a:r>
              </a:p>
              <a:p>
                <a:pPr algn="r">
                  <a:spcBef>
                    <a:spcPts val="1200"/>
                  </a:spcBef>
                  <a:spcAft>
                    <a:spcPts val="1800"/>
                  </a:spcAft>
                </a:pPr>
                <a:r>
                  <a:rPr lang="en-US" sz="800" b="1" dirty="0"/>
                  <a:t>6</a:t>
                </a:r>
              </a:p>
              <a:p>
                <a:pPr algn="r">
                  <a:spcBef>
                    <a:spcPts val="1400"/>
                  </a:spcBef>
                  <a:spcAft>
                    <a:spcPts val="1800"/>
                  </a:spcAft>
                </a:pPr>
                <a:r>
                  <a:rPr lang="en-US" sz="800" b="1" dirty="0"/>
                  <a:t>4</a:t>
                </a:r>
              </a:p>
              <a:p>
                <a:pPr algn="r">
                  <a:spcBef>
                    <a:spcPts val="1400"/>
                  </a:spcBef>
                  <a:spcAft>
                    <a:spcPts val="1800"/>
                  </a:spcAft>
                </a:pPr>
                <a:r>
                  <a:rPr lang="en-US" sz="800" b="1" dirty="0"/>
                  <a:t>2</a:t>
                </a:r>
              </a:p>
              <a:p>
                <a:pPr algn="r">
                  <a:spcBef>
                    <a:spcPts val="1200"/>
                  </a:spcBef>
                  <a:spcAft>
                    <a:spcPts val="1800"/>
                  </a:spcAft>
                </a:pPr>
                <a:r>
                  <a:rPr lang="en-US" sz="800" b="1" dirty="0"/>
                  <a:t>0</a:t>
                </a:r>
              </a:p>
            </p:txBody>
          </p:sp>
          <p:sp>
            <p:nvSpPr>
              <p:cNvPr id="45" name="TextBox 44"/>
              <p:cNvSpPr txBox="1"/>
              <p:nvPr/>
            </p:nvSpPr>
            <p:spPr>
              <a:xfrm>
                <a:off x="2264878" y="5009250"/>
                <a:ext cx="5894562" cy="276999"/>
              </a:xfrm>
              <a:prstGeom prst="rect">
                <a:avLst/>
              </a:prstGeom>
              <a:noFill/>
              <a:ln>
                <a:solidFill>
                  <a:schemeClr val="tx2"/>
                </a:solidFill>
              </a:ln>
            </p:spPr>
            <p:txBody>
              <a:bodyPr wrap="none" rtlCol="0">
                <a:normAutofit fontScale="70000" lnSpcReduction="20000"/>
              </a:bodyPr>
              <a:lstStyle/>
              <a:p>
                <a:pPr>
                  <a:tabLst>
                    <a:tab pos="514350" algn="l"/>
                    <a:tab pos="971550" algn="l"/>
                    <a:tab pos="1428750" algn="l"/>
                    <a:tab pos="1885950" algn="l"/>
                    <a:tab pos="2400300" algn="l"/>
                    <a:tab pos="2914650" algn="l"/>
                    <a:tab pos="3371850" algn="l"/>
                    <a:tab pos="3829050" algn="l"/>
                  </a:tabLst>
                </a:pPr>
                <a:r>
                  <a:rPr lang="en-US" sz="1200" b="1" dirty="0"/>
                  <a:t>0	12	15	18	21	24	27	30	33</a:t>
                </a:r>
              </a:p>
            </p:txBody>
          </p:sp>
        </p:grpSp>
        <p:cxnSp>
          <p:nvCxnSpPr>
            <p:cNvPr id="40" name="Straight Connector 39"/>
            <p:cNvCxnSpPr/>
            <p:nvPr/>
          </p:nvCxnSpPr>
          <p:spPr>
            <a:xfrm>
              <a:off x="9991280" y="5295196"/>
              <a:ext cx="0" cy="9144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5470082" y="5189422"/>
              <a:ext cx="181668" cy="178213"/>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5536757" y="5203710"/>
              <a:ext cx="181668" cy="178213"/>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59" name="Table 58"/>
          <p:cNvGraphicFramePr>
            <a:graphicFrameLocks noGrp="1"/>
          </p:cNvGraphicFramePr>
          <p:nvPr>
            <p:extLst/>
          </p:nvPr>
        </p:nvGraphicFramePr>
        <p:xfrm>
          <a:off x="170119" y="4571838"/>
          <a:ext cx="8631568" cy="934542"/>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784543">
                  <a:extLst>
                    <a:ext uri="{9D8B030D-6E8A-4147-A177-3AD203B41FA5}">
                      <a16:colId xmlns:a16="http://schemas.microsoft.com/office/drawing/2014/main" xmlns="" val="20000"/>
                    </a:ext>
                  </a:extLst>
                </a:gridCol>
                <a:gridCol w="1318636">
                  <a:extLst>
                    <a:ext uri="{9D8B030D-6E8A-4147-A177-3AD203B41FA5}">
                      <a16:colId xmlns:a16="http://schemas.microsoft.com/office/drawing/2014/main" xmlns="" val="20001"/>
                    </a:ext>
                  </a:extLst>
                </a:gridCol>
                <a:gridCol w="769683">
                  <a:extLst>
                    <a:ext uri="{9D8B030D-6E8A-4147-A177-3AD203B41FA5}">
                      <a16:colId xmlns:a16="http://schemas.microsoft.com/office/drawing/2014/main" xmlns="" val="20002"/>
                    </a:ext>
                  </a:extLst>
                </a:gridCol>
                <a:gridCol w="696107">
                  <a:extLst>
                    <a:ext uri="{9D8B030D-6E8A-4147-A177-3AD203B41FA5}">
                      <a16:colId xmlns:a16="http://schemas.microsoft.com/office/drawing/2014/main" xmlns="" val="20003"/>
                    </a:ext>
                  </a:extLst>
                </a:gridCol>
                <a:gridCol w="1012520">
                  <a:extLst>
                    <a:ext uri="{9D8B030D-6E8A-4147-A177-3AD203B41FA5}">
                      <a16:colId xmlns:a16="http://schemas.microsoft.com/office/drawing/2014/main" xmlns="" val="20004"/>
                    </a:ext>
                  </a:extLst>
                </a:gridCol>
                <a:gridCol w="1331414">
                  <a:extLst>
                    <a:ext uri="{9D8B030D-6E8A-4147-A177-3AD203B41FA5}">
                      <a16:colId xmlns:a16="http://schemas.microsoft.com/office/drawing/2014/main" xmlns="" val="20005"/>
                    </a:ext>
                  </a:extLst>
                </a:gridCol>
                <a:gridCol w="806875">
                  <a:extLst>
                    <a:ext uri="{9D8B030D-6E8A-4147-A177-3AD203B41FA5}">
                      <a16:colId xmlns:a16="http://schemas.microsoft.com/office/drawing/2014/main" xmlns="" val="20006"/>
                    </a:ext>
                  </a:extLst>
                </a:gridCol>
                <a:gridCol w="899270">
                  <a:extLst>
                    <a:ext uri="{9D8B030D-6E8A-4147-A177-3AD203B41FA5}">
                      <a16:colId xmlns:a16="http://schemas.microsoft.com/office/drawing/2014/main" xmlns="" val="20007"/>
                    </a:ext>
                  </a:extLst>
                </a:gridCol>
                <a:gridCol w="1012520">
                  <a:extLst>
                    <a:ext uri="{9D8B030D-6E8A-4147-A177-3AD203B41FA5}">
                      <a16:colId xmlns:a16="http://schemas.microsoft.com/office/drawing/2014/main" xmlns="" val="20008"/>
                    </a:ext>
                  </a:extLst>
                </a:gridCol>
              </a:tblGrid>
              <a:tr h="213691">
                <a:tc>
                  <a:txBody>
                    <a:bodyPr/>
                    <a:lstStyle/>
                    <a:p>
                      <a:pPr algn="ctr"/>
                      <a:endParaRPr lang="en-US" sz="1200" b="1" dirty="0">
                        <a:ln>
                          <a:noFill/>
                        </a:ln>
                        <a:solidFill>
                          <a:schemeClr val="tx1"/>
                        </a:solidFill>
                        <a:effectLst/>
                        <a:latin typeface="+mn-lt"/>
                      </a:endParaRPr>
                    </a:p>
                  </a:txBody>
                  <a:tcPr anchor="ctr">
                    <a:lnL w="3810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1"/>
                          </a:solidFill>
                        </a:rPr>
                        <a:t>Thienopyridine </a:t>
                      </a:r>
                      <a:r>
                        <a:rPr lang="en-US" sz="900" b="1" dirty="0">
                          <a:solidFill>
                            <a:schemeClr val="tx1"/>
                          </a:solidFill>
                        </a:rPr>
                        <a:t>(K-M%)</a:t>
                      </a:r>
                      <a:endParaRPr lang="en-US" sz="1200" b="1" dirty="0">
                        <a:solidFill>
                          <a:schemeClr val="tx1"/>
                        </a:solidFill>
                      </a:endParaRPr>
                    </a:p>
                  </a:txBody>
                  <a:tcPr anchor="ctr">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1"/>
                          </a:solidFill>
                        </a:rPr>
                        <a:t>Placebo</a:t>
                      </a:r>
                      <a:r>
                        <a:rPr lang="en-US" sz="900" b="1" dirty="0">
                          <a:solidFill>
                            <a:schemeClr val="tx1"/>
                          </a:solidFill>
                        </a:rPr>
                        <a:t>(K-M%)</a:t>
                      </a:r>
                      <a:endParaRPr lang="en-US" sz="1200" b="1" dirty="0">
                        <a:solidFill>
                          <a:schemeClr val="tx1"/>
                        </a:solidFill>
                      </a:endParaRPr>
                    </a:p>
                  </a:txBody>
                  <a:tcPr anchor="ctr">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ln>
                            <a:noFill/>
                          </a:ln>
                          <a:solidFill>
                            <a:schemeClr val="tx1"/>
                          </a:solidFill>
                          <a:effectLst/>
                          <a:latin typeface="+mn-lt"/>
                        </a:rPr>
                        <a:t>HR</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ln>
                            <a:noFill/>
                          </a:ln>
                          <a:solidFill>
                            <a:schemeClr val="tx1"/>
                          </a:solidFill>
                          <a:effectLst/>
                          <a:latin typeface="+mn-lt"/>
                        </a:rPr>
                        <a:t>p-value </a:t>
                      </a:r>
                    </a:p>
                  </a:txBody>
                  <a:tcPr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1"/>
                          </a:solidFill>
                        </a:rPr>
                        <a:t>Thienopyridine </a:t>
                      </a:r>
                      <a:r>
                        <a:rPr lang="en-US" sz="900" b="1" dirty="0">
                          <a:solidFill>
                            <a:schemeClr val="tx1"/>
                          </a:solidFill>
                        </a:rPr>
                        <a:t>(K-M%)</a:t>
                      </a: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1"/>
                          </a:solidFill>
                        </a:rPr>
                        <a:t>Placebo </a:t>
                      </a:r>
                      <a:r>
                        <a:rPr lang="en-US" sz="900" b="1" dirty="0">
                          <a:solidFill>
                            <a:schemeClr val="tx1"/>
                          </a:solidFill>
                        </a:rPr>
                        <a:t>(K-M%)</a:t>
                      </a:r>
                      <a:endParaRPr lang="en-US" sz="1200" b="1" dirty="0">
                        <a:solidFill>
                          <a:schemeClr val="tx1"/>
                        </a:solidFill>
                      </a:endParaRPr>
                    </a:p>
                  </a:txBody>
                  <a:tcPr anchor="ctr">
                    <a:lnL w="2857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ln>
                            <a:noFill/>
                          </a:ln>
                          <a:solidFill>
                            <a:schemeClr val="tx1"/>
                          </a:solidFill>
                          <a:effectLst/>
                          <a:latin typeface="+mn-lt"/>
                        </a:rPr>
                        <a:t>HR</a:t>
                      </a:r>
                    </a:p>
                  </a:txBody>
                  <a:tcPr anchor="ctr">
                    <a:lnL w="2857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ln>
                            <a:noFill/>
                          </a:ln>
                          <a:solidFill>
                            <a:schemeClr val="tx1"/>
                          </a:solidFill>
                          <a:effectLst/>
                          <a:latin typeface="+mn-lt"/>
                        </a:rPr>
                        <a:t>p-value </a:t>
                      </a:r>
                    </a:p>
                  </a:txBody>
                  <a:tcPr anchor="ctr">
                    <a:lnL w="28575" cap="flat" cmpd="sng" algn="ctr">
                      <a:noFill/>
                      <a:prstDash val="solid"/>
                      <a:round/>
                      <a:headEnd type="none" w="med" len="med"/>
                      <a:tailEnd type="none" w="med" len="med"/>
                    </a:lnL>
                    <a:lnR w="381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63982">
                <a:tc>
                  <a:txBody>
                    <a:bodyPr/>
                    <a:lstStyle/>
                    <a:p>
                      <a:pPr algn="ctr"/>
                      <a:r>
                        <a:rPr lang="en-US" sz="1050" b="1" dirty="0">
                          <a:ln>
                            <a:noFill/>
                          </a:ln>
                          <a:effectLst/>
                          <a:latin typeface="+mn-lt"/>
                        </a:rPr>
                        <a:t>12-30 mo</a:t>
                      </a:r>
                    </a:p>
                  </a:txBody>
                  <a:tcPr anchor="ctr">
                    <a:lnL w="381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100" dirty="0">
                          <a:solidFill>
                            <a:schemeClr val="tx1"/>
                          </a:solidFill>
                        </a:rPr>
                        <a:t>0.4</a:t>
                      </a:r>
                    </a:p>
                  </a:txBody>
                  <a:tcPr anchor="ctr">
                    <a:lnL w="190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100" dirty="0">
                          <a:solidFill>
                            <a:schemeClr val="tx1"/>
                          </a:solidFill>
                        </a:rPr>
                        <a:t>1.4</a:t>
                      </a:r>
                    </a:p>
                  </a:txBody>
                  <a:tcPr anchor="ctr">
                    <a:lnL w="190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50" dirty="0">
                          <a:ln>
                            <a:noFill/>
                          </a:ln>
                          <a:effectLst/>
                          <a:latin typeface="+mn-lt"/>
                        </a:rPr>
                        <a:t>0.29</a:t>
                      </a:r>
                    </a:p>
                  </a:txBody>
                  <a:tcPr anchor="ctr">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50" dirty="0">
                          <a:ln>
                            <a:noFill/>
                          </a:ln>
                          <a:effectLst/>
                          <a:latin typeface="+mn-lt"/>
                        </a:rPr>
                        <a:t>&lt;0.001</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100" dirty="0">
                          <a:solidFill>
                            <a:schemeClr val="tx1"/>
                          </a:solidFill>
                        </a:rPr>
                        <a:t>4.3</a:t>
                      </a:r>
                    </a:p>
                  </a:txBody>
                  <a:tcPr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100" dirty="0">
                          <a:solidFill>
                            <a:schemeClr val="tx1"/>
                          </a:solidFill>
                        </a:rPr>
                        <a:t>5.9</a:t>
                      </a:r>
                    </a:p>
                  </a:txBody>
                  <a:tcPr anchor="ctr">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50" dirty="0">
                          <a:ln>
                            <a:noFill/>
                          </a:ln>
                          <a:effectLst/>
                          <a:latin typeface="+mn-lt"/>
                        </a:rPr>
                        <a:t>0.71</a:t>
                      </a:r>
                    </a:p>
                  </a:txBody>
                  <a:tcPr anchor="ctr">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50" dirty="0">
                          <a:ln>
                            <a:noFill/>
                          </a:ln>
                          <a:effectLst/>
                          <a:latin typeface="+mn-lt"/>
                        </a:rPr>
                        <a:t>&lt;0.001</a:t>
                      </a:r>
                    </a:p>
                  </a:txBody>
                  <a:tcPr anchor="ctr">
                    <a:lnL w="12700" cmpd="sng">
                      <a:noFill/>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xmlns="" val="10001"/>
                  </a:ext>
                </a:extLst>
              </a:tr>
              <a:tr h="0">
                <a:tc>
                  <a:txBody>
                    <a:bodyPr/>
                    <a:lstStyle/>
                    <a:p>
                      <a:pPr algn="ctr"/>
                      <a:r>
                        <a:rPr lang="en-US" sz="1050" b="1" dirty="0">
                          <a:ln>
                            <a:noFill/>
                          </a:ln>
                          <a:effectLst/>
                          <a:latin typeface="+mn-lt"/>
                        </a:rPr>
                        <a:t>12-33 mo</a:t>
                      </a:r>
                    </a:p>
                  </a:txBody>
                  <a:tcPr anchor="ctr">
                    <a:lnL w="381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rPr>
                        <a:t>0.7</a:t>
                      </a:r>
                    </a:p>
                  </a:txBody>
                  <a:tcPr anchor="ctr">
                    <a:lnL w="190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rPr>
                        <a:t>1.4</a:t>
                      </a:r>
                    </a:p>
                  </a:txBody>
                  <a:tcPr anchor="ctr">
                    <a:lnL w="190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ln>
                            <a:noFill/>
                          </a:ln>
                          <a:effectLst/>
                          <a:latin typeface="+mn-lt"/>
                        </a:rPr>
                        <a:t>0.45</a:t>
                      </a:r>
                    </a:p>
                  </a:txBody>
                  <a:tcPr anchor="ctr">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ln>
                            <a:noFill/>
                          </a:ln>
                          <a:effectLst/>
                          <a:latin typeface="+mn-lt"/>
                        </a:rPr>
                        <a:t>&lt;0.001</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rPr>
                        <a:t>5.6</a:t>
                      </a:r>
                    </a:p>
                  </a:txBody>
                  <a:tcPr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rPr>
                        <a:t>6.5</a:t>
                      </a:r>
                    </a:p>
                  </a:txBody>
                  <a:tcPr anchor="ctr">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ln>
                            <a:noFill/>
                          </a:ln>
                          <a:effectLst/>
                          <a:latin typeface="+mn-lt"/>
                        </a:rPr>
                        <a:t>0.82</a:t>
                      </a:r>
                    </a:p>
                  </a:txBody>
                  <a:tcPr anchor="ctr">
                    <a:lnL w="12700" cmpd="sng">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ln>
                            <a:noFill/>
                          </a:ln>
                          <a:effectLst/>
                          <a:latin typeface="+mn-lt"/>
                        </a:rPr>
                        <a:t>0.02</a:t>
                      </a:r>
                    </a:p>
                  </a:txBody>
                  <a:tcPr anchor="ctr">
                    <a:lnL w="12700" cmpd="sng">
                      <a:noFill/>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60" name="TextBox 59"/>
          <p:cNvSpPr txBox="1"/>
          <p:nvPr/>
        </p:nvSpPr>
        <p:spPr>
          <a:xfrm>
            <a:off x="5553520" y="1987124"/>
            <a:ext cx="1148535" cy="418214"/>
          </a:xfrm>
          <a:prstGeom prst="rect">
            <a:avLst/>
          </a:prstGeom>
          <a:noFill/>
        </p:spPr>
        <p:txBody>
          <a:bodyPr wrap="none" rtlCol="0">
            <a:noAutofit/>
          </a:bodyPr>
          <a:lstStyle/>
          <a:p>
            <a:pPr>
              <a:spcAft>
                <a:spcPts val="1200"/>
              </a:spcAft>
            </a:pPr>
            <a:r>
              <a:rPr lang="en-US" sz="900" b="1" dirty="0"/>
              <a:t>Placebo (n=4941)</a:t>
            </a:r>
          </a:p>
          <a:p>
            <a:pPr>
              <a:spcAft>
                <a:spcPts val="1200"/>
              </a:spcAft>
            </a:pPr>
            <a:r>
              <a:rPr lang="en-US" sz="900" b="1" dirty="0"/>
              <a:t>Thienopyridine (n=5020)</a:t>
            </a:r>
          </a:p>
        </p:txBody>
      </p:sp>
      <p:cxnSp>
        <p:nvCxnSpPr>
          <p:cNvPr id="61" name="Straight Connector 60"/>
          <p:cNvCxnSpPr/>
          <p:nvPr/>
        </p:nvCxnSpPr>
        <p:spPr>
          <a:xfrm>
            <a:off x="5249069" y="2111699"/>
            <a:ext cx="310627"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249069" y="2391209"/>
            <a:ext cx="310627" cy="0"/>
          </a:xfrm>
          <a:prstGeom prst="line">
            <a:avLst/>
          </a:prstGeom>
          <a:ln w="2857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3" name="Rounded Rectangle 62"/>
          <p:cNvSpPr>
            <a:spLocks noChangeArrowheads="1"/>
          </p:cNvSpPr>
          <p:nvPr/>
        </p:nvSpPr>
        <p:spPr bwMode="auto">
          <a:xfrm>
            <a:off x="233916" y="5699322"/>
            <a:ext cx="8516679" cy="393405"/>
          </a:xfrm>
          <a:prstGeom prst="roundRect">
            <a:avLst>
              <a:gd name="adj" fmla="val 16667"/>
            </a:avLst>
          </a:prstGeom>
          <a:noFill/>
          <a:ln w="28575" algn="ctr">
            <a:no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5425" indent="-225425" algn="ctr">
              <a:defRPr/>
            </a:pPr>
            <a:r>
              <a:rPr lang="en-GB" sz="1200" dirty="0"/>
              <a:t>Risk of stent thrombosis and MI was elevated during the 3 months following discontinuation of thienopyridine </a:t>
            </a:r>
          </a:p>
        </p:txBody>
      </p:sp>
    </p:spTree>
    <p:extLst>
      <p:ext uri="{BB962C8B-B14F-4D97-AF65-F5344CB8AC3E}">
        <p14:creationId xmlns:p14="http://schemas.microsoft.com/office/powerpoint/2010/main" val="1914597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1"/>
            <a:ext cx="8801100" cy="800099"/>
          </a:xfrm>
        </p:spPr>
        <p:txBody>
          <a:bodyPr/>
          <a:lstStyle/>
          <a:p>
            <a:r>
              <a:rPr lang="en-US" dirty="0"/>
              <a:t>DAPT Study: Efficacy</a:t>
            </a:r>
            <a:br>
              <a:rPr lang="en-US" dirty="0"/>
            </a:br>
            <a:r>
              <a:rPr lang="en-US" sz="1800" i="1" dirty="0"/>
              <a:t>Randomized Patients Treated With DES With History of MI Prior to Enrollment</a:t>
            </a:r>
            <a:endParaRPr lang="en-US" sz="18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 Placeholder 3"/>
          <p:cNvSpPr>
            <a:spLocks noGrp="1"/>
          </p:cNvSpPr>
          <p:nvPr>
            <p:ph type="body" sz="quarter" idx="13"/>
          </p:nvPr>
        </p:nvSpPr>
        <p:spPr/>
        <p:txBody>
          <a:bodyPr/>
          <a:lstStyle/>
          <a:p>
            <a:r>
              <a:rPr lang="en-US" dirty="0"/>
              <a:t>Adapted from Mauri L et al. Supplementary appendix. </a:t>
            </a:r>
            <a:r>
              <a:rPr lang="en-US" i="1" dirty="0"/>
              <a:t>N </a:t>
            </a:r>
            <a:r>
              <a:rPr lang="en-US" i="1" dirty="0" err="1"/>
              <a:t>Engl</a:t>
            </a:r>
            <a:r>
              <a:rPr lang="en-US" i="1" dirty="0"/>
              <a:t> J Med. </a:t>
            </a:r>
            <a:r>
              <a:rPr lang="en-US" dirty="0"/>
              <a:t>2014;371:2155-2166.</a:t>
            </a:r>
          </a:p>
        </p:txBody>
      </p:sp>
      <p:graphicFrame>
        <p:nvGraphicFramePr>
          <p:cNvPr id="5" name="Group 287"/>
          <p:cNvGraphicFramePr>
            <a:graphicFrameLocks noGrp="1"/>
          </p:cNvGraphicFramePr>
          <p:nvPr>
            <p:extLst/>
          </p:nvPr>
        </p:nvGraphicFramePr>
        <p:xfrm>
          <a:off x="264039" y="1915616"/>
          <a:ext cx="8582247" cy="2709505"/>
        </p:xfrm>
        <a:graphic>
          <a:graphicData uri="http://schemas.openxmlformats.org/drawingml/2006/table">
            <a:tbl>
              <a:tblPr firstRow="1" bandRow="1">
                <a:tableStyleId>{5C22544A-7EE6-4342-B048-85BDC9FD1C3A}</a:tableStyleId>
              </a:tblPr>
              <a:tblGrid>
                <a:gridCol w="2691812">
                  <a:extLst>
                    <a:ext uri="{9D8B030D-6E8A-4147-A177-3AD203B41FA5}">
                      <a16:colId xmlns:a16="http://schemas.microsoft.com/office/drawing/2014/main" xmlns="" val="20000"/>
                    </a:ext>
                  </a:extLst>
                </a:gridCol>
                <a:gridCol w="1616149">
                  <a:extLst>
                    <a:ext uri="{9D8B030D-6E8A-4147-A177-3AD203B41FA5}">
                      <a16:colId xmlns:a16="http://schemas.microsoft.com/office/drawing/2014/main" xmlns="" val="20001"/>
                    </a:ext>
                  </a:extLst>
                </a:gridCol>
                <a:gridCol w="1254642">
                  <a:extLst>
                    <a:ext uri="{9D8B030D-6E8A-4147-A177-3AD203B41FA5}">
                      <a16:colId xmlns:a16="http://schemas.microsoft.com/office/drawing/2014/main" xmlns="" val="20002"/>
                    </a:ext>
                  </a:extLst>
                </a:gridCol>
                <a:gridCol w="1658679">
                  <a:extLst>
                    <a:ext uri="{9D8B030D-6E8A-4147-A177-3AD203B41FA5}">
                      <a16:colId xmlns:a16="http://schemas.microsoft.com/office/drawing/2014/main" xmlns="" val="20003"/>
                    </a:ext>
                  </a:extLst>
                </a:gridCol>
                <a:gridCol w="1360965">
                  <a:extLst>
                    <a:ext uri="{9D8B030D-6E8A-4147-A177-3AD203B41FA5}">
                      <a16:colId xmlns:a16="http://schemas.microsoft.com/office/drawing/2014/main" xmlns="" val="20004"/>
                    </a:ext>
                  </a:extLst>
                </a:gridCol>
              </a:tblGrid>
              <a:tr h="532809">
                <a:tc>
                  <a:txBody>
                    <a:bodyPr/>
                    <a:lstStyle/>
                    <a:p>
                      <a:pPr marL="0" marR="0" lvl="0" indent="0" algn="l" defTabSz="914400" rtl="0" eaLnBrk="1" fontAlgn="base" latinLnBrk="0" hangingPunct="1">
                        <a:lnSpc>
                          <a:spcPct val="100000"/>
                        </a:lnSpc>
                        <a:spcBef>
                          <a:spcPts val="0"/>
                        </a:spcBef>
                        <a:spcAft>
                          <a:spcPct val="0"/>
                        </a:spcAft>
                        <a:buClrTx/>
                        <a:buSzTx/>
                        <a:buFont typeface="Wingdings" pitchFamily="2" charset="2"/>
                        <a:buNone/>
                        <a:tabLst/>
                      </a:pPr>
                      <a:r>
                        <a:rPr kumimoji="0" lang="en-GB" sz="1400" u="none" strike="noStrike" cap="none" normalizeH="0" baseline="0" dirty="0">
                          <a:ln>
                            <a:noFill/>
                          </a:ln>
                          <a:effectLst/>
                        </a:rPr>
                        <a:t>Endpoints (12-30 mo)</a:t>
                      </a:r>
                      <a:endParaRPr kumimoji="0" lang="en-GB" sz="1200" b="1" i="0" u="none" strike="noStrike" cap="none" normalizeH="0" baseline="0" dirty="0">
                        <a:ln>
                          <a:noFill/>
                        </a:ln>
                        <a:solidFill>
                          <a:schemeClr val="tx1"/>
                        </a:solidFill>
                        <a:effectLst/>
                        <a:latin typeface="Arial" pitchFamily="34" charset="0"/>
                        <a:cs typeface="Arial" pitchFamily="34" charset="0"/>
                      </a:endParaRPr>
                    </a:p>
                  </a:txBody>
                  <a:tcPr marT="18288" marB="18288" anchor="ct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ase" latinLnBrk="0" hangingPunct="1">
                        <a:lnSpc>
                          <a:spcPct val="100000"/>
                        </a:lnSpc>
                        <a:spcBef>
                          <a:spcPct val="35000"/>
                        </a:spcBef>
                        <a:spcAft>
                          <a:spcPct val="0"/>
                        </a:spcAft>
                        <a:buClrTx/>
                        <a:buSzTx/>
                        <a:buFont typeface="Wingdings" pitchFamily="2" charset="2"/>
                        <a:buNone/>
                        <a:tabLst/>
                      </a:pPr>
                      <a:r>
                        <a:rPr kumimoji="0" lang="en-GB" sz="1400" u="none" strike="noStrike" cap="none" normalizeH="0" baseline="0" dirty="0">
                          <a:ln>
                            <a:noFill/>
                          </a:ln>
                          <a:effectLst/>
                        </a:rPr>
                        <a:t>Thienopyridine</a:t>
                      </a:r>
                      <a:br>
                        <a:rPr kumimoji="0" lang="en-GB" sz="1400" u="none" strike="noStrike" cap="none" normalizeH="0" baseline="0" dirty="0">
                          <a:ln>
                            <a:noFill/>
                          </a:ln>
                          <a:effectLst/>
                        </a:rPr>
                      </a:br>
                      <a:r>
                        <a:rPr kumimoji="0" lang="en-GB" sz="1200" u="none" strike="noStrike" cap="none" normalizeH="0" baseline="0" dirty="0">
                          <a:ln>
                            <a:noFill/>
                          </a:ln>
                          <a:effectLst/>
                        </a:rPr>
                        <a:t>K-M%</a:t>
                      </a:r>
                      <a:endParaRPr kumimoji="0" lang="en-GB" sz="1400" b="1" i="0" u="none" strike="noStrike" cap="none" normalizeH="0" baseline="0" dirty="0">
                        <a:ln>
                          <a:noFill/>
                        </a:ln>
                        <a:solidFill>
                          <a:schemeClr val="tx1"/>
                        </a:solidFill>
                        <a:effectLst/>
                        <a:latin typeface="Arial" pitchFamily="34" charset="0"/>
                        <a:cs typeface="Times New Roman" pitchFamily="18" charset="0"/>
                      </a:endParaRPr>
                    </a:p>
                  </a:txBody>
                  <a:tcPr marT="18288" marB="1828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ase" latinLnBrk="0" hangingPunct="1">
                        <a:lnSpc>
                          <a:spcPct val="100000"/>
                        </a:lnSpc>
                        <a:spcBef>
                          <a:spcPct val="35000"/>
                        </a:spcBef>
                        <a:spcAft>
                          <a:spcPct val="0"/>
                        </a:spcAft>
                        <a:buClrTx/>
                        <a:buSzTx/>
                        <a:buFont typeface="Wingdings" pitchFamily="2" charset="2"/>
                        <a:buNone/>
                        <a:tabLst/>
                      </a:pPr>
                      <a:r>
                        <a:rPr kumimoji="0" lang="en-GB" sz="1400" u="none" strike="noStrike" cap="none" normalizeH="0" baseline="0" dirty="0">
                          <a:ln>
                            <a:noFill/>
                          </a:ln>
                          <a:effectLst/>
                        </a:rPr>
                        <a:t>Placebo</a:t>
                      </a:r>
                      <a:br>
                        <a:rPr kumimoji="0" lang="en-GB" sz="1400" u="none" strike="noStrike" cap="none" normalizeH="0" baseline="0" dirty="0">
                          <a:ln>
                            <a:noFill/>
                          </a:ln>
                          <a:effectLst/>
                        </a:rPr>
                      </a:br>
                      <a:r>
                        <a:rPr kumimoji="0" lang="en-GB" sz="1200" u="none" strike="noStrike" cap="none" normalizeH="0" baseline="0" dirty="0">
                          <a:ln>
                            <a:noFill/>
                          </a:ln>
                          <a:effectLst/>
                        </a:rPr>
                        <a:t>K-M%</a:t>
                      </a:r>
                      <a:endParaRPr kumimoji="0" lang="en-GB" sz="1400" b="1" i="0" u="none" strike="noStrike" cap="none" normalizeH="0" baseline="0" dirty="0">
                        <a:ln>
                          <a:noFill/>
                        </a:ln>
                        <a:solidFill>
                          <a:schemeClr val="tx1"/>
                        </a:solidFill>
                        <a:effectLst/>
                        <a:latin typeface="Arial" pitchFamily="34" charset="0"/>
                        <a:cs typeface="Arial" pitchFamily="34" charset="0"/>
                      </a:endParaRPr>
                    </a:p>
                  </a:txBody>
                  <a:tcPr marT="18288" marB="1828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GB" sz="1400" u="none" strike="noStrike" cap="none" normalizeH="0" baseline="0" dirty="0">
                          <a:ln>
                            <a:noFill/>
                          </a:ln>
                          <a:effectLst/>
                        </a:rPr>
                        <a:t>HR (95% CI)</a:t>
                      </a:r>
                      <a:endParaRPr kumimoji="0" lang="en-GB" sz="1400" b="1" i="0" u="none" strike="noStrike" cap="none" normalizeH="0" baseline="0" dirty="0">
                        <a:ln>
                          <a:noFill/>
                        </a:ln>
                        <a:solidFill>
                          <a:schemeClr val="tx1"/>
                        </a:solidFill>
                        <a:effectLst/>
                        <a:latin typeface="Arial" pitchFamily="34" charset="0"/>
                        <a:cs typeface="Arial" pitchFamily="34" charset="0"/>
                      </a:endParaRPr>
                    </a:p>
                  </a:txBody>
                  <a:tcPr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GB" sz="1400" u="none" strike="noStrike" cap="none" normalizeH="0" baseline="0" dirty="0">
                          <a:ln>
                            <a:noFill/>
                          </a:ln>
                          <a:effectLst/>
                        </a:rPr>
                        <a:t>p-value for Interaction</a:t>
                      </a:r>
                      <a:endParaRPr kumimoji="0" lang="en-GB" sz="1400" b="1" i="0" u="none" strike="noStrike" cap="none" normalizeH="0" baseline="30000" dirty="0">
                        <a:ln>
                          <a:noFill/>
                        </a:ln>
                        <a:solidFill>
                          <a:schemeClr val="tx1"/>
                        </a:solidFill>
                        <a:effectLst/>
                        <a:latin typeface="Arial" pitchFamily="34" charset="0"/>
                        <a:cs typeface="Arial" pitchFamily="34" charset="0"/>
                      </a:endParaRPr>
                    </a:p>
                  </a:txBody>
                  <a:tcPr marT="18288" marB="18288" anchor="b" horzOverflow="overflow">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0"/>
                  </a:ext>
                </a:extLst>
              </a:tr>
              <a:tr h="309796">
                <a:tc>
                  <a:txBody>
                    <a:bodyPr/>
                    <a:lstStyle/>
                    <a:p>
                      <a:pPr marL="0" marR="0" lvl="0" indent="-231775" algn="l" defTabSz="914400" rtl="0" eaLnBrk="1" fontAlgn="base" latinLnBrk="0" hangingPunct="1">
                        <a:lnSpc>
                          <a:spcPct val="100000"/>
                        </a:lnSpc>
                        <a:spcBef>
                          <a:spcPts val="0"/>
                        </a:spcBef>
                        <a:spcAft>
                          <a:spcPct val="0"/>
                        </a:spcAft>
                        <a:buClrTx/>
                        <a:buSzTx/>
                        <a:buFont typeface="Wingdings" pitchFamily="2" charset="2"/>
                        <a:buNone/>
                        <a:tabLst/>
                      </a:pPr>
                      <a:r>
                        <a:rPr kumimoji="0" lang="en-GB" sz="1400" b="1" u="none" strike="noStrike" cap="none" normalizeH="0" baseline="0" dirty="0">
                          <a:ln>
                            <a:noFill/>
                          </a:ln>
                          <a:effectLst/>
                        </a:rPr>
                        <a:t>Stent Thrombosis </a:t>
                      </a:r>
                      <a:endParaRPr kumimoji="0" lang="en-GB" sz="1400" b="1" i="0" u="none" strike="noStrike" cap="none" normalizeH="0" baseline="0" dirty="0">
                        <a:ln>
                          <a:noFill/>
                        </a:ln>
                        <a:solidFill>
                          <a:schemeClr val="tx1"/>
                        </a:solidFill>
                        <a:effectLst/>
                        <a:latin typeface="Arial" pitchFamily="34" charset="0"/>
                        <a:cs typeface="Arial" pitchFamily="34" charset="0"/>
                      </a:endParaRPr>
                    </a:p>
                  </a:txBody>
                  <a:tcPr marT="18288" marB="18288"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endParaRPr kumimoji="0" lang="en-GB" sz="1400" b="0" i="0" u="none" strike="noStrike" cap="none" normalizeH="0" baseline="0" dirty="0">
                        <a:ln>
                          <a:noFill/>
                        </a:ln>
                        <a:solidFill>
                          <a:schemeClr val="tx1"/>
                        </a:solidFill>
                        <a:effectLst/>
                        <a:latin typeface="Arial" pitchFamily="34" charset="0"/>
                        <a:cs typeface="Times New Roman" pitchFamily="18" charset="0"/>
                      </a:endParaRPr>
                    </a:p>
                  </a:txBody>
                  <a:tcPr marT="18288" marB="18288"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endParaRPr kumimoji="0" lang="en-GB" sz="1400" b="0" i="0" u="none" strike="noStrike" cap="none" normalizeH="0" baseline="0" dirty="0">
                        <a:ln>
                          <a:noFill/>
                        </a:ln>
                        <a:solidFill>
                          <a:schemeClr val="tx1"/>
                        </a:solidFill>
                        <a:effectLst/>
                        <a:latin typeface="Arial" pitchFamily="34" charset="0"/>
                        <a:cs typeface="Times New Roman" pitchFamily="18" charset="0"/>
                      </a:endParaRPr>
                    </a:p>
                  </a:txBody>
                  <a:tcPr marT="18288" marB="18288"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endParaRPr kumimoji="0" lang="en-GB" sz="1400" b="0" i="0" u="none" strike="noStrike" cap="none" normalizeH="0" baseline="0" dirty="0">
                        <a:ln>
                          <a:noFill/>
                        </a:ln>
                        <a:solidFill>
                          <a:schemeClr val="tx1"/>
                        </a:solidFill>
                        <a:effectLst/>
                        <a:latin typeface="Arial" pitchFamily="34" charset="0"/>
                        <a:cs typeface="Times New Roman" pitchFamily="18" charset="0"/>
                      </a:endParaRPr>
                    </a:p>
                  </a:txBody>
                  <a:tcPr marT="18288" marB="18288"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endParaRPr kumimoji="0" lang="en-GB" sz="1400" b="0" i="0" u="none" strike="noStrike" cap="none" normalizeH="0" baseline="0" dirty="0">
                        <a:ln>
                          <a:noFill/>
                        </a:ln>
                        <a:solidFill>
                          <a:schemeClr val="tx1"/>
                        </a:solidFill>
                        <a:effectLst/>
                        <a:latin typeface="Arial" pitchFamily="34" charset="0"/>
                        <a:cs typeface="Times New Roman" pitchFamily="18" charset="0"/>
                      </a:endParaRPr>
                    </a:p>
                  </a:txBody>
                  <a:tcPr marT="18288" marB="18288"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377799">
                <a:tc>
                  <a:txBody>
                    <a:bodyPr/>
                    <a:lstStyle/>
                    <a:p>
                      <a:pPr marL="0" marR="0" lvl="0" indent="233363"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GB" sz="1400" b="0" u="none" strike="noStrike" cap="none" normalizeH="0" baseline="0" dirty="0">
                          <a:ln>
                            <a:noFill/>
                          </a:ln>
                          <a:effectLst/>
                        </a:rPr>
                        <a:t>No Prior MI (n=7843)</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T="18288" marB="18288"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0.4</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1.2</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0.3 (0.16</a:t>
                      </a:r>
                      <a:r>
                        <a:rPr lang="en-US" sz="1400" b="0" baseline="0" dirty="0"/>
                        <a:t> to </a:t>
                      </a:r>
                      <a:r>
                        <a:rPr lang="en-US" sz="1400" b="0" dirty="0"/>
                        <a:t>0.54)</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0.80</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77799">
                <a:tc>
                  <a:txBody>
                    <a:bodyPr/>
                    <a:lstStyle/>
                    <a:p>
                      <a:pPr marL="0" marR="0" lvl="0" indent="233363"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GB" sz="1400" b="0" i="0" u="none" strike="noStrike" cap="none" normalizeH="0" baseline="0" dirty="0">
                          <a:ln>
                            <a:noFill/>
                          </a:ln>
                          <a:solidFill>
                            <a:schemeClr val="tx1"/>
                          </a:solidFill>
                          <a:effectLst/>
                          <a:latin typeface="Arial" pitchFamily="34" charset="0"/>
                          <a:cs typeface="Arial" pitchFamily="34" charset="0"/>
                        </a:rPr>
                        <a:t>Prior MI (n=2118)</a:t>
                      </a:r>
                    </a:p>
                  </a:txBody>
                  <a:tcPr marT="18288" marB="18288" anchor="ctr" horzOverflow="overflow">
                    <a:lnL w="12700" cmpd="sng">
                      <a:noFill/>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0.5</a:t>
                      </a:r>
                    </a:p>
                  </a:txBody>
                  <a:tcPr anchor="ctr">
                    <a:lnL w="12700" cmpd="sng">
                      <a:noFill/>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1.8</a:t>
                      </a:r>
                    </a:p>
                  </a:txBody>
                  <a:tcPr anchor="ctr">
                    <a:lnL w="12700" cmpd="sng">
                      <a:noFill/>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t>0.26 (0.10 to 0.69)</a:t>
                      </a:r>
                    </a:p>
                  </a:txBody>
                  <a:tcPr anchor="ctr">
                    <a:lnL w="12700" cmpd="sng">
                      <a:noFill/>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dirty="0"/>
                    </a:p>
                  </a:txBody>
                  <a:tcPr anchor="ctr">
                    <a:lnL w="12700" cmpd="sng">
                      <a:noFill/>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12312">
                <a:tc>
                  <a:txBody>
                    <a:bodyPr/>
                    <a:lstStyle/>
                    <a:p>
                      <a:pPr marL="0" marR="0" lvl="0" indent="-231775" algn="l" defTabSz="914400" rtl="0" eaLnBrk="1" fontAlgn="base" latinLnBrk="0" hangingPunct="1">
                        <a:lnSpc>
                          <a:spcPct val="100000"/>
                        </a:lnSpc>
                        <a:spcBef>
                          <a:spcPts val="0"/>
                        </a:spcBef>
                        <a:spcAft>
                          <a:spcPct val="0"/>
                        </a:spcAft>
                        <a:buClrTx/>
                        <a:buSzTx/>
                        <a:buFont typeface="Wingdings" pitchFamily="2" charset="2"/>
                        <a:buNone/>
                        <a:tabLst/>
                      </a:pPr>
                      <a:r>
                        <a:rPr kumimoji="0" lang="en-GB" sz="1400" b="1" i="0" u="none" strike="noStrike" cap="none" normalizeH="0" baseline="0" dirty="0">
                          <a:ln>
                            <a:noFill/>
                          </a:ln>
                          <a:solidFill>
                            <a:schemeClr val="dk1"/>
                          </a:solidFill>
                          <a:effectLst/>
                          <a:latin typeface="+mn-lt"/>
                          <a:cs typeface="+mn-cs"/>
                        </a:rPr>
                        <a:t>Death/MI/Stroke</a:t>
                      </a:r>
                      <a:endParaRPr kumimoji="0" lang="en-GB" sz="1400" b="1" i="0" u="none" strike="noStrike" cap="none" normalizeH="0" baseline="0" dirty="0">
                        <a:ln>
                          <a:noFill/>
                        </a:ln>
                        <a:solidFill>
                          <a:schemeClr val="tx1"/>
                        </a:solidFill>
                        <a:effectLst/>
                        <a:latin typeface="Arial" pitchFamily="34" charset="0"/>
                        <a:cs typeface="Arial" pitchFamily="34" charset="0"/>
                      </a:endParaRPr>
                    </a:p>
                  </a:txBody>
                  <a:tcPr marT="18288" marB="18288" anchor="ctr" horzOverflow="overflow">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endParaRPr kumimoji="0" lang="en-GB" sz="1400" b="0" i="0" u="none" strike="noStrike" cap="none" normalizeH="0" baseline="0" dirty="0">
                        <a:ln>
                          <a:noFill/>
                        </a:ln>
                        <a:solidFill>
                          <a:schemeClr val="tx1"/>
                        </a:solidFill>
                        <a:effectLst/>
                        <a:latin typeface="Arial" pitchFamily="34" charset="0"/>
                        <a:cs typeface="Times New Roman" pitchFamily="18" charset="0"/>
                      </a:endParaRPr>
                    </a:p>
                  </a:txBody>
                  <a:tcPr marT="18288" marB="18288" anchor="ctr" horzOverflow="overflow">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endParaRPr kumimoji="0" lang="en-GB" sz="1400" b="0" i="0" u="none" strike="noStrike" cap="none" normalizeH="0" baseline="0" dirty="0">
                        <a:ln>
                          <a:noFill/>
                        </a:ln>
                        <a:solidFill>
                          <a:schemeClr val="tx1"/>
                        </a:solidFill>
                        <a:effectLst/>
                        <a:latin typeface="Arial" pitchFamily="34" charset="0"/>
                        <a:cs typeface="Times New Roman" pitchFamily="18" charset="0"/>
                      </a:endParaRPr>
                    </a:p>
                  </a:txBody>
                  <a:tcPr marT="18288" marB="18288" anchor="ctr" horzOverflow="overflow">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endParaRPr kumimoji="0" lang="en-GB" sz="1400" b="0" i="0" u="none" strike="noStrike" cap="none" normalizeH="0" baseline="0" dirty="0">
                        <a:ln>
                          <a:noFill/>
                        </a:ln>
                        <a:solidFill>
                          <a:schemeClr val="tx1"/>
                        </a:solidFill>
                        <a:effectLst/>
                        <a:latin typeface="+mn-lt"/>
                        <a:cs typeface="Times New Roman" pitchFamily="18" charset="0"/>
                      </a:endParaRPr>
                    </a:p>
                  </a:txBody>
                  <a:tcPr marT="18288" marB="18288" anchor="ctr" horzOverflow="overflow">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endParaRPr kumimoji="0" lang="en-GB" sz="1400" b="0" i="0" u="none" strike="noStrike" cap="none" normalizeH="0" baseline="0" dirty="0">
                        <a:ln>
                          <a:noFill/>
                        </a:ln>
                        <a:solidFill>
                          <a:schemeClr val="tx1"/>
                        </a:solidFill>
                        <a:effectLst/>
                        <a:latin typeface="Arial" pitchFamily="34" charset="0"/>
                        <a:cs typeface="Times New Roman" pitchFamily="18" charset="0"/>
                      </a:endParaRPr>
                    </a:p>
                  </a:txBody>
                  <a:tcPr marT="18288" marB="18288" anchor="ctr" horzOverflow="overflow">
                    <a:lnL w="12700" cmpd="sng">
                      <a:noFill/>
                    </a:lnL>
                    <a:lnR w="12700" cmpd="sng">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89194">
                <a:tc>
                  <a:txBody>
                    <a:bodyPr/>
                    <a:lstStyle/>
                    <a:p>
                      <a:pPr marL="0" marR="0" lvl="0" indent="233363"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GB" sz="1400" b="0" u="none" strike="noStrike" cap="none" normalizeH="0" baseline="0" dirty="0">
                          <a:ln>
                            <a:noFill/>
                          </a:ln>
                          <a:effectLst/>
                        </a:rPr>
                        <a:t>No Prior MI (n=7843)</a:t>
                      </a:r>
                      <a:endParaRPr kumimoji="0" lang="en-GB" sz="1400" b="0" i="0" u="none" strike="noStrike" cap="none" normalizeH="0" baseline="0" dirty="0">
                        <a:ln>
                          <a:noFill/>
                        </a:ln>
                        <a:solidFill>
                          <a:schemeClr val="tx1"/>
                        </a:solidFill>
                        <a:effectLst/>
                        <a:latin typeface="Arial" pitchFamily="34" charset="0"/>
                        <a:cs typeface="Arial" pitchFamily="34" charset="0"/>
                      </a:endParaRPr>
                    </a:p>
                  </a:txBody>
                  <a:tcPr marT="18288" marB="18288"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US" sz="1400" b="0" kern="1200" dirty="0">
                          <a:solidFill>
                            <a:schemeClr val="dk1"/>
                          </a:solidFill>
                          <a:latin typeface="+mn-lt"/>
                          <a:ea typeface="+mn-ea"/>
                          <a:cs typeface="+mn-cs"/>
                        </a:rPr>
                        <a:t>3.8</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US" sz="1400" b="0" kern="1200" dirty="0">
                          <a:solidFill>
                            <a:schemeClr val="dk1"/>
                          </a:solidFill>
                          <a:latin typeface="+mn-lt"/>
                          <a:ea typeface="+mn-ea"/>
                          <a:cs typeface="+mn-cs"/>
                        </a:rPr>
                        <a:t>5.1</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US" sz="1400" b="0" kern="1200" dirty="0">
                          <a:solidFill>
                            <a:schemeClr val="dk1"/>
                          </a:solidFill>
                          <a:latin typeface="+mn-lt"/>
                          <a:ea typeface="+mn-ea"/>
                          <a:cs typeface="+mn-cs"/>
                        </a:rPr>
                        <a:t>0.73 (0.59 to 0.90)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US" sz="1400" b="0" kern="1200" dirty="0">
                          <a:solidFill>
                            <a:schemeClr val="dk1"/>
                          </a:solidFill>
                          <a:latin typeface="+mn-lt"/>
                          <a:ea typeface="+mn-ea"/>
                          <a:cs typeface="+mn-cs"/>
                        </a:rPr>
                        <a:t>0.77</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09796">
                <a:tc>
                  <a:txBody>
                    <a:bodyPr/>
                    <a:lstStyle/>
                    <a:p>
                      <a:pPr marL="0" marR="0" lvl="0" indent="233363" algn="l" defTabSz="914400" rtl="0" eaLnBrk="1" fontAlgn="base" latinLnBrk="0" hangingPunct="1">
                        <a:lnSpc>
                          <a:spcPct val="100000"/>
                        </a:lnSpc>
                        <a:spcBef>
                          <a:spcPts val="0"/>
                        </a:spcBef>
                        <a:spcAft>
                          <a:spcPct val="0"/>
                        </a:spcAft>
                        <a:buClrTx/>
                        <a:buSzTx/>
                        <a:buFont typeface="Wingdings" pitchFamily="2" charset="2"/>
                        <a:buNone/>
                        <a:tabLst/>
                        <a:defRPr/>
                      </a:pPr>
                      <a:r>
                        <a:rPr kumimoji="0" lang="en-GB" sz="1400" b="0" i="0" u="none" strike="noStrike" cap="none" normalizeH="0" baseline="0" dirty="0">
                          <a:ln>
                            <a:noFill/>
                          </a:ln>
                          <a:solidFill>
                            <a:schemeClr val="tx1"/>
                          </a:solidFill>
                          <a:effectLst/>
                          <a:latin typeface="Arial" pitchFamily="34" charset="0"/>
                          <a:cs typeface="Arial" pitchFamily="34" charset="0"/>
                        </a:rPr>
                        <a:t>Prior MI (n=2118)</a:t>
                      </a:r>
                    </a:p>
                  </a:txBody>
                  <a:tcPr marT="18288" marB="18288" anchor="ctr" horzOverflow="overflow">
                    <a:lnL w="12700" cmpd="sng">
                      <a:noFill/>
                    </a:lnL>
                    <a:lnR w="12700" cmpd="sng">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US" sz="1400" b="0" kern="1200" dirty="0">
                          <a:solidFill>
                            <a:schemeClr val="dk1"/>
                          </a:solidFill>
                          <a:latin typeface="+mn-lt"/>
                          <a:ea typeface="+mn-ea"/>
                          <a:cs typeface="+mn-cs"/>
                        </a:rPr>
                        <a:t>6.3</a:t>
                      </a:r>
                    </a:p>
                  </a:txBody>
                  <a:tcPr>
                    <a:lnL w="12700" cmpd="sng">
                      <a:noFill/>
                    </a:lnL>
                    <a:lnR w="12700" cmpd="sng">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US" sz="1400" b="0" kern="1200" dirty="0">
                          <a:solidFill>
                            <a:schemeClr val="dk1"/>
                          </a:solidFill>
                          <a:latin typeface="+mn-lt"/>
                          <a:ea typeface="+mn-ea"/>
                          <a:cs typeface="+mn-cs"/>
                        </a:rPr>
                        <a:t>8.9</a:t>
                      </a:r>
                    </a:p>
                  </a:txBody>
                  <a:tcPr>
                    <a:lnL w="12700" cmpd="sng">
                      <a:noFill/>
                    </a:lnL>
                    <a:lnR w="12700" cmpd="sng">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US" sz="1400" b="0" kern="1200" dirty="0">
                          <a:solidFill>
                            <a:schemeClr val="dk1"/>
                          </a:solidFill>
                          <a:latin typeface="+mn-lt"/>
                          <a:ea typeface="+mn-ea"/>
                          <a:cs typeface="+mn-cs"/>
                        </a:rPr>
                        <a:t>0.69 (0.50 to 0.94)</a:t>
                      </a:r>
                    </a:p>
                  </a:txBody>
                  <a:tcPr>
                    <a:lnL w="12700" cmpd="sng">
                      <a:noFill/>
                    </a:lnL>
                    <a:lnR w="12700" cmpd="sng">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US" sz="1400" b="0" kern="1200" dirty="0">
                        <a:solidFill>
                          <a:schemeClr val="dk1"/>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033071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DAPT Study: Mortality Endpoints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 Placeholder 5"/>
          <p:cNvSpPr>
            <a:spLocks noGrp="1"/>
          </p:cNvSpPr>
          <p:nvPr>
            <p:ph type="body" sz="quarter" idx="13"/>
          </p:nvPr>
        </p:nvSpPr>
        <p:spPr/>
        <p:txBody>
          <a:bodyPr/>
          <a:lstStyle/>
          <a:p>
            <a:r>
              <a:rPr lang="en-US" dirty="0"/>
              <a:t>Mauri L et al. </a:t>
            </a:r>
            <a:r>
              <a:rPr lang="en-US" i="1" dirty="0"/>
              <a:t>N </a:t>
            </a:r>
            <a:r>
              <a:rPr lang="en-US" i="1" dirty="0" err="1"/>
              <a:t>Engl</a:t>
            </a:r>
            <a:r>
              <a:rPr lang="en-US" i="1" dirty="0"/>
              <a:t> J Med. </a:t>
            </a:r>
            <a:r>
              <a:rPr lang="en-US" dirty="0"/>
              <a:t>2014;371:2155-2166.</a:t>
            </a:r>
          </a:p>
        </p:txBody>
      </p:sp>
      <p:graphicFrame>
        <p:nvGraphicFramePr>
          <p:cNvPr id="9" name="Content Placeholder 8"/>
          <p:cNvGraphicFramePr>
            <a:graphicFrameLocks noGrp="1"/>
          </p:cNvGraphicFramePr>
          <p:nvPr>
            <p:ph idx="1"/>
            <p:extLst/>
          </p:nvPr>
        </p:nvGraphicFramePr>
        <p:xfrm>
          <a:off x="342900" y="1612233"/>
          <a:ext cx="8458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648325" y="1612233"/>
            <a:ext cx="85424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P=0.05</a:t>
            </a:r>
          </a:p>
        </p:txBody>
      </p:sp>
      <p:sp>
        <p:nvSpPr>
          <p:cNvPr id="11" name="TextBox 10"/>
          <p:cNvSpPr txBox="1"/>
          <p:nvPr/>
        </p:nvSpPr>
        <p:spPr>
          <a:xfrm>
            <a:off x="3479131" y="3023938"/>
            <a:ext cx="11189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P=0.98</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TextBox 12"/>
          <p:cNvSpPr txBox="1"/>
          <p:nvPr/>
        </p:nvSpPr>
        <p:spPr>
          <a:xfrm>
            <a:off x="5470357" y="4483769"/>
            <a:ext cx="11189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P=0.98</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 name="TextBox 13"/>
          <p:cNvSpPr txBox="1"/>
          <p:nvPr/>
        </p:nvSpPr>
        <p:spPr>
          <a:xfrm>
            <a:off x="7491663" y="3023938"/>
            <a:ext cx="11189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P=0.002</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527470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714500"/>
            <a:ext cx="7239000" cy="3143250"/>
          </a:xfrm>
        </p:spPr>
        <p:txBody>
          <a:bodyPr>
            <a:normAutofit fontScale="70000" lnSpcReduction="20000"/>
          </a:bodyPr>
          <a:lstStyle/>
          <a:p>
            <a:pPr>
              <a:buNone/>
            </a:pPr>
            <a:r>
              <a:rPr lang="en-US" sz="3000" b="1" dirty="0" smtClean="0">
                <a:solidFill>
                  <a:schemeClr val="tx1">
                    <a:lumMod val="75000"/>
                    <a:lumOff val="25000"/>
                  </a:schemeClr>
                </a:solidFill>
                <a:latin typeface="TradeGothic" pitchFamily="2" charset="0"/>
              </a:rPr>
              <a:t>&lt;</a:t>
            </a:r>
            <a:r>
              <a:rPr lang="en-US" sz="3000" b="1" dirty="0" err="1" smtClean="0">
                <a:solidFill>
                  <a:schemeClr val="tx1">
                    <a:lumMod val="75000"/>
                    <a:lumOff val="25000"/>
                  </a:schemeClr>
                </a:solidFill>
                <a:latin typeface="TradeGothic" pitchFamily="2" charset="0"/>
              </a:rPr>
              <a:t>Narinder</a:t>
            </a:r>
            <a:r>
              <a:rPr lang="en-US" sz="3000" b="1" dirty="0" smtClean="0">
                <a:solidFill>
                  <a:schemeClr val="tx1">
                    <a:lumMod val="75000"/>
                    <a:lumOff val="25000"/>
                  </a:schemeClr>
                </a:solidFill>
                <a:latin typeface="TradeGothic" pitchFamily="2" charset="0"/>
              </a:rPr>
              <a:t>&gt; &lt;</a:t>
            </a:r>
            <a:r>
              <a:rPr lang="en-US" sz="3000" b="1" dirty="0" err="1" smtClean="0">
                <a:solidFill>
                  <a:schemeClr val="tx1">
                    <a:lumMod val="75000"/>
                    <a:lumOff val="25000"/>
                  </a:schemeClr>
                </a:solidFill>
                <a:latin typeface="TradeGothic" pitchFamily="2" charset="0"/>
              </a:rPr>
              <a:t>Bhalla</a:t>
            </a:r>
            <a:r>
              <a:rPr lang="en-US" sz="3000" b="1" dirty="0" smtClean="0">
                <a:solidFill>
                  <a:schemeClr val="tx1">
                    <a:lumMod val="75000"/>
                    <a:lumOff val="25000"/>
                  </a:schemeClr>
                </a:solidFill>
                <a:latin typeface="TradeGothic" pitchFamily="2" charset="0"/>
              </a:rPr>
              <a:t>&gt;, &lt;MD&gt;</a:t>
            </a:r>
            <a:endParaRPr lang="en-US" sz="3000" b="1" dirty="0">
              <a:solidFill>
                <a:schemeClr val="tx1">
                  <a:lumMod val="75000"/>
                  <a:lumOff val="25000"/>
                </a:schemeClr>
              </a:solidFill>
              <a:latin typeface="TradeGothic" pitchFamily="2" charset="0"/>
            </a:endParaRPr>
          </a:p>
          <a:p>
            <a:pPr>
              <a:buNone/>
            </a:pPr>
            <a:r>
              <a:rPr lang="en-US" sz="2000" dirty="0">
                <a:solidFill>
                  <a:schemeClr val="tx1">
                    <a:lumMod val="75000"/>
                    <a:lumOff val="25000"/>
                  </a:schemeClr>
                </a:solidFill>
                <a:latin typeface="TradeGothic" pitchFamily="2" charset="0"/>
              </a:rPr>
              <a:t> </a:t>
            </a:r>
          </a:p>
          <a:p>
            <a:pPr>
              <a:buNone/>
            </a:pPr>
            <a:r>
              <a:rPr lang="en-US" sz="2000" dirty="0">
                <a:solidFill>
                  <a:schemeClr val="tx1">
                    <a:lumMod val="75000"/>
                    <a:lumOff val="25000"/>
                  </a:schemeClr>
                </a:solidFill>
                <a:latin typeface="TradeGothic" pitchFamily="2" charset="0"/>
              </a:rPr>
              <a:t>I have no relevant financial relationships </a:t>
            </a:r>
          </a:p>
          <a:p>
            <a:pPr>
              <a:buNone/>
            </a:pPr>
            <a:r>
              <a:rPr lang="en-US" sz="2000" i="1" dirty="0">
                <a:solidFill>
                  <a:schemeClr val="tx1">
                    <a:lumMod val="75000"/>
                    <a:lumOff val="25000"/>
                  </a:schemeClr>
                </a:solidFill>
                <a:latin typeface="TradeGothic" pitchFamily="2" charset="0"/>
              </a:rPr>
              <a:t>OR </a:t>
            </a:r>
          </a:p>
          <a:p>
            <a:pPr>
              <a:buNone/>
            </a:pPr>
            <a:r>
              <a:rPr lang="en-US" sz="2000" dirty="0">
                <a:solidFill>
                  <a:schemeClr val="tx1">
                    <a:lumMod val="75000"/>
                    <a:lumOff val="25000"/>
                  </a:schemeClr>
                </a:solidFill>
                <a:latin typeface="TradeGothic" pitchFamily="2" charset="0"/>
              </a:rPr>
              <a:t>&lt;Type of Relationship</a:t>
            </a:r>
            <a:r>
              <a:rPr lang="en-US" sz="2000" dirty="0" smtClean="0">
                <a:solidFill>
                  <a:schemeClr val="tx1">
                    <a:lumMod val="75000"/>
                    <a:lumOff val="25000"/>
                  </a:schemeClr>
                </a:solidFill>
                <a:latin typeface="TradeGothic" pitchFamily="2" charset="0"/>
              </a:rPr>
              <a:t>&gt;:  Employee</a:t>
            </a:r>
            <a:endParaRPr lang="en-US" sz="2000" dirty="0">
              <a:solidFill>
                <a:schemeClr val="tx1">
                  <a:lumMod val="75000"/>
                  <a:lumOff val="25000"/>
                </a:schemeClr>
              </a:solidFill>
              <a:latin typeface="TradeGothic" pitchFamily="2" charset="0"/>
            </a:endParaRPr>
          </a:p>
          <a:p>
            <a:pPr>
              <a:buNone/>
            </a:pPr>
            <a:r>
              <a:rPr lang="en-US" sz="2000" dirty="0">
                <a:solidFill>
                  <a:schemeClr val="tx1">
                    <a:lumMod val="75000"/>
                    <a:lumOff val="25000"/>
                  </a:schemeClr>
                </a:solidFill>
                <a:latin typeface="TradeGothic" pitchFamily="2" charset="0"/>
              </a:rPr>
              <a:t>	</a:t>
            </a:r>
            <a:r>
              <a:rPr lang="en-US" sz="2000" smtClean="0">
                <a:solidFill>
                  <a:schemeClr val="tx1">
                    <a:lumMod val="75000"/>
                    <a:lumOff val="25000"/>
                  </a:schemeClr>
                </a:solidFill>
                <a:latin typeface="TradeGothic" pitchFamily="2" charset="0"/>
              </a:rPr>
              <a:t>&lt;AstraZeneca&gt;</a:t>
            </a:r>
            <a:endParaRPr lang="en-US" sz="2000" dirty="0">
              <a:solidFill>
                <a:schemeClr val="tx1">
                  <a:lumMod val="75000"/>
                  <a:lumOff val="25000"/>
                </a:schemeClr>
              </a:solidFill>
              <a:latin typeface="TradeGothic" pitchFamily="2" charset="0"/>
            </a:endParaRPr>
          </a:p>
          <a:p>
            <a:pPr>
              <a:buNone/>
            </a:pPr>
            <a:r>
              <a:rPr lang="en-US" sz="2000" dirty="0">
                <a:solidFill>
                  <a:schemeClr val="tx1">
                    <a:lumMod val="75000"/>
                    <a:lumOff val="25000"/>
                  </a:schemeClr>
                </a:solidFill>
                <a:latin typeface="TradeGothic" pitchFamily="2" charset="0"/>
              </a:rPr>
              <a:t>	&lt;Company 2&gt;</a:t>
            </a:r>
          </a:p>
          <a:p>
            <a:pPr>
              <a:buNone/>
            </a:pPr>
            <a:r>
              <a:rPr lang="en-US" sz="2000" dirty="0">
                <a:solidFill>
                  <a:schemeClr val="tx1">
                    <a:lumMod val="75000"/>
                    <a:lumOff val="25000"/>
                  </a:schemeClr>
                </a:solidFill>
                <a:latin typeface="TradeGothic" pitchFamily="2" charset="0"/>
              </a:rPr>
              <a:t> </a:t>
            </a:r>
          </a:p>
          <a:p>
            <a:pPr>
              <a:buNone/>
            </a:pPr>
            <a:r>
              <a:rPr lang="en-US" sz="2000" dirty="0">
                <a:solidFill>
                  <a:schemeClr val="tx1">
                    <a:lumMod val="75000"/>
                    <a:lumOff val="25000"/>
                  </a:schemeClr>
                </a:solidFill>
                <a:latin typeface="TradeGothic" pitchFamily="2" charset="0"/>
              </a:rPr>
              <a:t>&lt;Type of Relationship&gt;:</a:t>
            </a:r>
          </a:p>
          <a:p>
            <a:pPr>
              <a:buNone/>
            </a:pPr>
            <a:r>
              <a:rPr lang="en-US" sz="2000" dirty="0">
                <a:solidFill>
                  <a:schemeClr val="tx1">
                    <a:lumMod val="75000"/>
                    <a:lumOff val="25000"/>
                  </a:schemeClr>
                </a:solidFill>
                <a:latin typeface="TradeGothic" pitchFamily="2" charset="0"/>
              </a:rPr>
              <a:t>	&lt;Company 1&gt;</a:t>
            </a:r>
          </a:p>
          <a:p>
            <a:pPr>
              <a:buNone/>
            </a:pPr>
            <a:r>
              <a:rPr lang="en-US" sz="2000" dirty="0">
                <a:solidFill>
                  <a:schemeClr val="tx1">
                    <a:lumMod val="75000"/>
                    <a:lumOff val="25000"/>
                  </a:schemeClr>
                </a:solidFill>
                <a:latin typeface="TradeGothic" pitchFamily="2" charset="0"/>
              </a:rPr>
              <a:t>	&lt;Company 2&gt;</a:t>
            </a:r>
          </a:p>
          <a:p>
            <a:pPr>
              <a:buNone/>
            </a:pPr>
            <a:r>
              <a:rPr lang="en-US" sz="2000" dirty="0">
                <a:solidFill>
                  <a:schemeClr val="tx1">
                    <a:lumMod val="75000"/>
                    <a:lumOff val="25000"/>
                  </a:schemeClr>
                </a:solidFill>
                <a:latin typeface="TradeGothic" pitchFamily="2" charset="0"/>
              </a:rPr>
              <a:t/>
            </a:r>
            <a:br>
              <a:rPr lang="en-US" sz="2000" dirty="0">
                <a:solidFill>
                  <a:schemeClr val="tx1">
                    <a:lumMod val="75000"/>
                    <a:lumOff val="25000"/>
                  </a:schemeClr>
                </a:solidFill>
                <a:latin typeface="TradeGothic" pitchFamily="2" charset="0"/>
              </a:rPr>
            </a:br>
            <a:r>
              <a:rPr lang="en-US" sz="1500" dirty="0">
                <a:solidFill>
                  <a:schemeClr val="tx1">
                    <a:lumMod val="75000"/>
                    <a:lumOff val="25000"/>
                  </a:schemeClr>
                </a:solidFill>
                <a:latin typeface="TradeGothic" pitchFamily="2" charset="0"/>
              </a:rPr>
              <a:t>Examples of relationships are: Advisory Board/Board Member, Consultant, Honoraria,</a:t>
            </a:r>
            <a:br>
              <a:rPr lang="en-US" sz="1500" dirty="0">
                <a:solidFill>
                  <a:schemeClr val="tx1">
                    <a:lumMod val="75000"/>
                    <a:lumOff val="25000"/>
                  </a:schemeClr>
                </a:solidFill>
                <a:latin typeface="TradeGothic" pitchFamily="2" charset="0"/>
              </a:rPr>
            </a:br>
            <a:r>
              <a:rPr lang="en-US" sz="1500" dirty="0">
                <a:solidFill>
                  <a:schemeClr val="tx1">
                    <a:lumMod val="75000"/>
                    <a:lumOff val="25000"/>
                  </a:schemeClr>
                </a:solidFill>
                <a:latin typeface="TradeGothic" pitchFamily="2" charset="0"/>
              </a:rPr>
              <a:t>Research Support, Speaker’s Bureau, Stockholder</a:t>
            </a:r>
          </a:p>
          <a:p>
            <a:pPr>
              <a:buNone/>
            </a:pPr>
            <a:r>
              <a:rPr lang="en-US" sz="1500" dirty="0">
                <a:solidFill>
                  <a:schemeClr val="tx1">
                    <a:lumMod val="75000"/>
                    <a:lumOff val="25000"/>
                  </a:schemeClr>
                </a:solidFill>
                <a:latin typeface="TradeGothic" pitchFamily="2" charset="0"/>
              </a:rPr>
              <a:t>	Please list full company name</a:t>
            </a:r>
          </a:p>
          <a:p>
            <a:pPr>
              <a:buNone/>
            </a:pPr>
            <a:endParaRPr lang="en-US" sz="2000" dirty="0">
              <a:solidFill>
                <a:schemeClr val="tx2"/>
              </a:solidFill>
              <a:latin typeface="TradeGothic" pitchFamily="2" charset="0"/>
            </a:endParaRPr>
          </a:p>
        </p:txBody>
      </p:sp>
    </p:spTree>
    <p:extLst>
      <p:ext uri="{BB962C8B-B14F-4D97-AF65-F5344CB8AC3E}">
        <p14:creationId xmlns:p14="http://schemas.microsoft.com/office/powerpoint/2010/main" val="914532507"/>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a:t>The PEGASUS-TIMI 54 Trial Design</a:t>
            </a:r>
            <a:br>
              <a:rPr lang="en-US" dirty="0"/>
            </a:br>
            <a:r>
              <a:rPr lang="en-US" i="1" dirty="0"/>
              <a:t>Patients With Prior MI</a:t>
            </a:r>
          </a:p>
        </p:txBody>
      </p:sp>
      <p:sp>
        <p:nvSpPr>
          <p:cNvPr id="22"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B6FFA-282E-4052-B2D9-2474D665FB36}"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ext Placeholder 4"/>
          <p:cNvSpPr>
            <a:spLocks noGrp="1"/>
          </p:cNvSpPr>
          <p:nvPr>
            <p:ph type="body" sz="quarter" idx="13"/>
          </p:nvPr>
        </p:nvSpPr>
        <p:spPr/>
        <p:txBody>
          <a:bodyPr/>
          <a:lstStyle/>
          <a:p>
            <a:r>
              <a:rPr lang="en-US" dirty="0"/>
              <a:t>PEGASUS-</a:t>
            </a:r>
            <a:r>
              <a:rPr lang="en-US" dirty="0" err="1"/>
              <a:t>TIMI</a:t>
            </a:r>
            <a:r>
              <a:rPr lang="en-US" dirty="0"/>
              <a:t> = The Prevention of Cardiovascular Events in Patients with Prior Heart Attack Using Ticagrelor Compared to Placebo on a Background of Aspirin-Thrombolysis In Myocardial Infarction.</a:t>
            </a:r>
          </a:p>
          <a:p>
            <a:r>
              <a:rPr lang="en-US" dirty="0"/>
              <a:t>1. BRILINTA Prescribing Information; 2. Bonaca MP et al. </a:t>
            </a:r>
            <a:r>
              <a:rPr lang="en-US" i="1" dirty="0"/>
              <a:t>N </a:t>
            </a:r>
            <a:r>
              <a:rPr lang="en-US" i="1" dirty="0" err="1"/>
              <a:t>Engl</a:t>
            </a:r>
            <a:r>
              <a:rPr lang="en-US" i="1" dirty="0"/>
              <a:t> J Med</a:t>
            </a:r>
            <a:r>
              <a:rPr lang="en-US" dirty="0"/>
              <a:t>. 2015;372:1791-1800.</a:t>
            </a:r>
          </a:p>
        </p:txBody>
      </p:sp>
      <p:sp>
        <p:nvSpPr>
          <p:cNvPr id="25" name="Rounded Rectangle 24"/>
          <p:cNvSpPr>
            <a:spLocks noChangeArrowheads="1"/>
          </p:cNvSpPr>
          <p:nvPr/>
        </p:nvSpPr>
        <p:spPr bwMode="auto">
          <a:xfrm>
            <a:off x="607074" y="1382976"/>
            <a:ext cx="7903227" cy="930070"/>
          </a:xfrm>
          <a:prstGeom prst="roundRect">
            <a:avLst>
              <a:gd name="adj" fmla="val 16667"/>
            </a:avLst>
          </a:prstGeom>
          <a:solidFill>
            <a:schemeClr val="tx2">
              <a:lumMod val="20000"/>
              <a:lumOff val="80000"/>
            </a:schemeClr>
          </a:solidFill>
          <a:ln w="28575" algn="ctr">
            <a:no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
                <a:ea typeface="+mn-ea"/>
                <a:cs typeface="+mn-cs"/>
              </a:rPr>
              <a:t>Patients ≥50 years of age with prior MI (1–3 years before randomization) </a:t>
            </a:r>
            <a:r>
              <a:rPr kumimoji="0" lang="en-GB" sz="1600" b="0" i="0" u="sng" strike="noStrike" kern="1200" cap="none" spc="0" normalizeH="0" baseline="0" noProof="0" dirty="0">
                <a:ln>
                  <a:noFill/>
                </a:ln>
                <a:solidFill>
                  <a:srgbClr val="000000"/>
                </a:solidFill>
                <a:effectLst/>
                <a:uLnTx/>
                <a:uFillTx/>
                <a:latin typeface="Arial "/>
                <a:ea typeface="+mn-ea"/>
                <a:cs typeface="+mn-cs"/>
              </a:rPr>
              <a:t>AND</a:t>
            </a:r>
            <a:r>
              <a:rPr kumimoji="0" lang="en-GB" sz="1600" b="0" i="0" u="none" strike="noStrike" kern="1200" cap="none" spc="0" normalizeH="0" baseline="0" noProof="0" dirty="0">
                <a:ln>
                  <a:noFill/>
                </a:ln>
                <a:solidFill>
                  <a:srgbClr val="000000"/>
                </a:solidFill>
                <a:effectLst/>
                <a:uLnTx/>
                <a:uFillTx/>
                <a:latin typeface="Arial "/>
                <a:ea typeface="+mn-ea"/>
                <a:cs typeface="+mn-cs"/>
              </a:rPr>
              <a:t> </a:t>
            </a:r>
            <a:br>
              <a:rPr kumimoji="0" lang="en-GB" sz="1600" b="0" i="0" u="none" strike="noStrike" kern="1200" cap="none" spc="0" normalizeH="0" baseline="0" noProof="0" dirty="0">
                <a:ln>
                  <a:noFill/>
                </a:ln>
                <a:solidFill>
                  <a:srgbClr val="000000"/>
                </a:solidFill>
                <a:effectLst/>
                <a:uLnTx/>
                <a:uFillTx/>
                <a:latin typeface="Arial "/>
                <a:ea typeface="+mn-ea"/>
                <a:cs typeface="+mn-cs"/>
              </a:rPr>
            </a:br>
            <a:r>
              <a:rPr kumimoji="0" lang="en-GB" sz="1600" b="0" i="0" u="none" strike="noStrike" kern="1200" cap="none" spc="0" normalizeH="0" baseline="0" noProof="0" dirty="0">
                <a:ln>
                  <a:noFill/>
                </a:ln>
                <a:solidFill>
                  <a:srgbClr val="000000"/>
                </a:solidFill>
                <a:effectLst/>
                <a:uLnTx/>
                <a:uFillTx/>
                <a:latin typeface="Arial "/>
                <a:ea typeface="+mn-ea"/>
                <a:cs typeface="+mn-cs"/>
              </a:rPr>
              <a:t>had at least </a:t>
            </a:r>
            <a:r>
              <a:rPr kumimoji="0" lang="en-US" sz="1600" b="0" i="0" u="none" strike="noStrike" kern="1200" cap="none" spc="0" normalizeH="0" baseline="0" noProof="0" dirty="0">
                <a:ln>
                  <a:noFill/>
                </a:ln>
                <a:solidFill>
                  <a:srgbClr val="000000"/>
                </a:solidFill>
                <a:effectLst/>
                <a:uLnTx/>
                <a:uFillTx/>
                <a:latin typeface="Arial "/>
                <a:ea typeface="+mn-ea"/>
                <a:cs typeface="+mn-cs"/>
              </a:rPr>
              <a:t>1 risk factor for thrombotic CV events</a:t>
            </a:r>
            <a:endParaRPr kumimoji="0" lang="en-GB" sz="1600" b="0" i="0" u="none" strike="noStrike" kern="1200" cap="none" spc="0" normalizeH="0" baseline="0" noProof="0" dirty="0">
              <a:ln>
                <a:noFill/>
              </a:ln>
              <a:solidFill>
                <a:srgbClr val="000000"/>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
                <a:ea typeface="+mn-ea"/>
                <a:cs typeface="+mn-cs"/>
              </a:rPr>
              <a:t>(N=21,162)</a:t>
            </a:r>
            <a:r>
              <a:rPr kumimoji="0" lang="en-GB" sz="1600" b="0" i="0" u="none" strike="noStrike" kern="1200" cap="none" spc="0" normalizeH="0" baseline="30000" noProof="0" dirty="0">
                <a:ln>
                  <a:noFill/>
                </a:ln>
                <a:solidFill>
                  <a:srgbClr val="000000"/>
                </a:solidFill>
                <a:effectLst/>
                <a:uLnTx/>
                <a:uFillTx/>
                <a:latin typeface="Arial "/>
                <a:ea typeface="+mn-ea"/>
                <a:cs typeface="+mn-cs"/>
              </a:rPr>
              <a:t>1,2</a:t>
            </a:r>
            <a:endParaRPr kumimoji="0" lang="en-GB" sz="1600" b="0" i="0" u="none" strike="noStrike" kern="1200" cap="none" spc="0" normalizeH="0" baseline="0" noProof="0" dirty="0">
              <a:ln>
                <a:noFill/>
              </a:ln>
              <a:solidFill>
                <a:srgbClr val="000000"/>
              </a:solidFill>
              <a:effectLst/>
              <a:uLnTx/>
              <a:uFillTx/>
              <a:latin typeface="Arial "/>
              <a:ea typeface="+mn-ea"/>
              <a:cs typeface="+mn-cs"/>
            </a:endParaRPr>
          </a:p>
        </p:txBody>
      </p:sp>
      <p:sp>
        <p:nvSpPr>
          <p:cNvPr id="26" name="Rounded Rectangle 25"/>
          <p:cNvSpPr>
            <a:spLocks noChangeArrowheads="1"/>
          </p:cNvSpPr>
          <p:nvPr/>
        </p:nvSpPr>
        <p:spPr bwMode="auto">
          <a:xfrm>
            <a:off x="444796" y="2716227"/>
            <a:ext cx="2627647" cy="745273"/>
          </a:xfrm>
          <a:prstGeom prst="roundRect">
            <a:avLst>
              <a:gd name="adj" fmla="val 16667"/>
            </a:avLst>
          </a:prstGeom>
          <a:solidFill>
            <a:schemeClr val="accent2">
              <a:lumMod val="50000"/>
              <a:lumOff val="50000"/>
            </a:schemeClr>
          </a:solidFill>
          <a:ln w="12700" algn="ctr">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mn-ea"/>
                <a:cs typeface="+mn-cs"/>
              </a:rPr>
              <a:t>Ticagrelor 60 mg BID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mn-ea"/>
                <a:cs typeface="+mn-cs"/>
              </a:rPr>
              <a:t>+ Aspirin 75–150 mg/day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mn-ea"/>
                <a:cs typeface="+mn-cs"/>
              </a:rPr>
              <a:t>(n=7045)</a:t>
            </a:r>
          </a:p>
        </p:txBody>
      </p:sp>
      <p:sp>
        <p:nvSpPr>
          <p:cNvPr id="27" name="Rounded Rectangle 26"/>
          <p:cNvSpPr>
            <a:spLocks noChangeArrowheads="1"/>
          </p:cNvSpPr>
          <p:nvPr/>
        </p:nvSpPr>
        <p:spPr bwMode="auto">
          <a:xfrm>
            <a:off x="772523" y="4586375"/>
            <a:ext cx="7598955" cy="946890"/>
          </a:xfrm>
          <a:prstGeom prst="roundRect">
            <a:avLst>
              <a:gd name="adj" fmla="val 16667"/>
            </a:avLst>
          </a:prstGeom>
          <a:solidFill>
            <a:schemeClr val="tx2">
              <a:lumMod val="20000"/>
              <a:lumOff val="80000"/>
            </a:schemeClr>
          </a:solidFill>
          <a:ln w="28575" algn="ctr">
            <a:no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
                <a:ea typeface="+mn-ea"/>
                <a:cs typeface="+mn-cs"/>
              </a:rPr>
              <a:t>Primary efficacy endpoint: </a:t>
            </a:r>
            <a:r>
              <a:rPr kumimoji="0" lang="en-GB" sz="1600" b="0" i="0" u="none" strike="noStrike" kern="1200" cap="none" spc="0" normalizeH="0" baseline="0" noProof="0" dirty="0">
                <a:ln>
                  <a:noFill/>
                </a:ln>
                <a:solidFill>
                  <a:srgbClr val="000000"/>
                </a:solidFill>
                <a:effectLst/>
                <a:uLnTx/>
                <a:uFillTx/>
                <a:latin typeface="Arial "/>
                <a:ea typeface="+mn-ea"/>
                <a:cs typeface="+mn-cs"/>
              </a:rPr>
              <a:t>		Composite of CV death, MI, or stroke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
                <a:ea typeface="+mn-ea"/>
                <a:cs typeface="+mn-cs"/>
              </a:rPr>
              <a:t>Secondary efficacy endpoints: 	</a:t>
            </a:r>
            <a:r>
              <a:rPr kumimoji="0" lang="en-GB" sz="1600" b="0" i="0" u="none" strike="noStrike" kern="1200" cap="none" spc="0" normalizeH="0" baseline="0" noProof="0" dirty="0">
                <a:ln>
                  <a:noFill/>
                </a:ln>
                <a:solidFill>
                  <a:srgbClr val="000000"/>
                </a:solidFill>
                <a:effectLst/>
                <a:uLnTx/>
                <a:uFillTx/>
                <a:latin typeface="Arial "/>
                <a:ea typeface="+mn-ea"/>
                <a:cs typeface="+mn-cs"/>
              </a:rPr>
              <a:t>CV death, all-cause mortality</a:t>
            </a:r>
          </a:p>
          <a:p>
            <a:pPr marL="3657600" marR="0" lvl="0" indent="-365760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
                <a:ea typeface="+mn-ea"/>
                <a:cs typeface="+mn-cs"/>
              </a:rPr>
              <a:t>Primary safety endpoint: </a:t>
            </a:r>
            <a:r>
              <a:rPr kumimoji="0" lang="en-GB" sz="1600" b="0" i="0" u="none" strike="noStrike" kern="1200" cap="none" spc="0" normalizeH="0" baseline="0" noProof="0" dirty="0">
                <a:ln>
                  <a:noFill/>
                </a:ln>
                <a:solidFill>
                  <a:srgbClr val="000000"/>
                </a:solidFill>
                <a:effectLst/>
                <a:uLnTx/>
                <a:uFillTx/>
                <a:latin typeface="Arial "/>
                <a:ea typeface="+mn-ea"/>
                <a:cs typeface="+mn-cs"/>
              </a:rPr>
              <a:t>	TIMI major bleeding</a:t>
            </a:r>
          </a:p>
        </p:txBody>
      </p:sp>
      <p:cxnSp>
        <p:nvCxnSpPr>
          <p:cNvPr id="28" name="Elbow Connector 11"/>
          <p:cNvCxnSpPr>
            <a:cxnSpLocks noChangeShapeType="1"/>
            <a:endCxn id="26" idx="0"/>
          </p:cNvCxnSpPr>
          <p:nvPr/>
        </p:nvCxnSpPr>
        <p:spPr bwMode="auto">
          <a:xfrm rot="10800000" flipV="1">
            <a:off x="1758620" y="2508527"/>
            <a:ext cx="2813330" cy="207700"/>
          </a:xfrm>
          <a:prstGeom prst="bentConnector2">
            <a:avLst/>
          </a:prstGeom>
          <a:noFill/>
          <a:ln w="38100" algn="ctr">
            <a:solidFill>
              <a:schemeClr val="tx1"/>
            </a:solidFill>
            <a:round/>
            <a:headEnd/>
            <a:tailEnd type="triangle" w="med" len="med"/>
          </a:ln>
        </p:spPr>
      </p:cxnSp>
      <p:cxnSp>
        <p:nvCxnSpPr>
          <p:cNvPr id="29" name="Elbow Connector 12"/>
          <p:cNvCxnSpPr>
            <a:cxnSpLocks noChangeShapeType="1"/>
            <a:endCxn id="31" idx="0"/>
          </p:cNvCxnSpPr>
          <p:nvPr/>
        </p:nvCxnSpPr>
        <p:spPr bwMode="auto">
          <a:xfrm>
            <a:off x="4369102" y="2508528"/>
            <a:ext cx="3078593" cy="207699"/>
          </a:xfrm>
          <a:prstGeom prst="bentConnector2">
            <a:avLst/>
          </a:prstGeom>
          <a:noFill/>
          <a:ln w="38100" algn="ctr">
            <a:solidFill>
              <a:schemeClr val="tx1"/>
            </a:solidFill>
            <a:round/>
            <a:headEnd/>
            <a:tailEnd type="triangle" w="med" len="med"/>
          </a:ln>
        </p:spPr>
      </p:cxnSp>
      <p:cxnSp>
        <p:nvCxnSpPr>
          <p:cNvPr id="30" name="Straight Arrow Connector 16"/>
          <p:cNvCxnSpPr>
            <a:cxnSpLocks noChangeShapeType="1"/>
          </p:cNvCxnSpPr>
          <p:nvPr/>
        </p:nvCxnSpPr>
        <p:spPr bwMode="auto">
          <a:xfrm flipH="1">
            <a:off x="4596915" y="2306936"/>
            <a:ext cx="0" cy="403183"/>
          </a:xfrm>
          <a:prstGeom prst="straightConnector1">
            <a:avLst/>
          </a:prstGeom>
          <a:noFill/>
          <a:ln w="38100" algn="ctr">
            <a:solidFill>
              <a:schemeClr val="tx1"/>
            </a:solidFill>
            <a:round/>
            <a:headEnd/>
            <a:tailEnd type="triangle" w="med" len="med"/>
          </a:ln>
        </p:spPr>
      </p:cxnSp>
      <p:sp>
        <p:nvSpPr>
          <p:cNvPr id="31" name="Rounded Rectangle 17"/>
          <p:cNvSpPr>
            <a:spLocks noChangeArrowheads="1"/>
          </p:cNvSpPr>
          <p:nvPr/>
        </p:nvSpPr>
        <p:spPr bwMode="auto">
          <a:xfrm>
            <a:off x="6144794" y="2716227"/>
            <a:ext cx="2605802" cy="745273"/>
          </a:xfrm>
          <a:prstGeom prst="roundRect">
            <a:avLst>
              <a:gd name="adj" fmla="val 16667"/>
            </a:avLst>
          </a:prstGeom>
          <a:solidFill>
            <a:schemeClr val="bg1">
              <a:lumMod val="65000"/>
            </a:schemeClr>
          </a:solidFill>
          <a:ln w="12700" algn="ctr">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
                <a:ea typeface="+mn-ea"/>
                <a:cs typeface="+mn-cs"/>
              </a:rPr>
              <a:t>Placebo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
                <a:ea typeface="+mn-ea"/>
                <a:cs typeface="+mn-cs"/>
              </a:rPr>
              <a:t>+ Aspirin 75–150 mg/day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
                <a:ea typeface="+mn-ea"/>
                <a:cs typeface="+mn-cs"/>
              </a:rPr>
              <a:t>(n=7067)</a:t>
            </a:r>
          </a:p>
        </p:txBody>
      </p:sp>
      <p:sp>
        <p:nvSpPr>
          <p:cNvPr id="32" name="Rounded Rectangle 18"/>
          <p:cNvSpPr>
            <a:spLocks noChangeArrowheads="1"/>
          </p:cNvSpPr>
          <p:nvPr/>
        </p:nvSpPr>
        <p:spPr bwMode="auto">
          <a:xfrm>
            <a:off x="3259687" y="2716227"/>
            <a:ext cx="2682259" cy="745273"/>
          </a:xfrm>
          <a:prstGeom prst="roundRect">
            <a:avLst>
              <a:gd name="adj" fmla="val 16667"/>
            </a:avLst>
          </a:prstGeom>
          <a:solidFill>
            <a:schemeClr val="accent2"/>
          </a:solidFill>
          <a:ln w="12700" algn="ctr">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
                <a:ea typeface="+mn-ea"/>
                <a:cs typeface="+mn-cs"/>
              </a:rPr>
              <a:t>Ticagrelor 90 mg BID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
                <a:ea typeface="+mn-ea"/>
                <a:cs typeface="+mn-cs"/>
              </a:rPr>
              <a:t>+ Aspirin 75–150 mg/day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
                <a:ea typeface="+mn-ea"/>
                <a:cs typeface="+mn-cs"/>
              </a:rPr>
              <a:t>(n=7050)</a:t>
            </a:r>
          </a:p>
        </p:txBody>
      </p:sp>
      <p:sp>
        <p:nvSpPr>
          <p:cNvPr id="33" name="Rounded Rectangle 9"/>
          <p:cNvSpPr>
            <a:spLocks noChangeArrowheads="1"/>
          </p:cNvSpPr>
          <p:nvPr/>
        </p:nvSpPr>
        <p:spPr bwMode="auto">
          <a:xfrm>
            <a:off x="2332637" y="3641499"/>
            <a:ext cx="4865205" cy="733060"/>
          </a:xfrm>
          <a:prstGeom prst="roundRect">
            <a:avLst>
              <a:gd name="adj" fmla="val 16667"/>
            </a:avLst>
          </a:prstGeom>
          <a:noFill/>
          <a:ln w="12700" algn="ctr">
            <a:solidFill>
              <a:schemeClr val="tx2">
                <a:lumMod val="40000"/>
                <a:lumOff val="60000"/>
              </a:schemeClr>
            </a:solid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
                <a:ea typeface="+mn-ea"/>
                <a:cs typeface="+mn-cs"/>
              </a:rPr>
              <a:t>Treatment for at least 12 months and up to 48 months follow-up (median, 33 months)</a:t>
            </a:r>
          </a:p>
        </p:txBody>
      </p:sp>
      <p:sp>
        <p:nvSpPr>
          <p:cNvPr id="34" name="TextBox 33"/>
          <p:cNvSpPr txBox="1"/>
          <p:nvPr/>
        </p:nvSpPr>
        <p:spPr>
          <a:xfrm>
            <a:off x="444796" y="5721813"/>
            <a:ext cx="8305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Only the 60-mg dosage strength is approved in patients with a history of MI 1 year after an ACS event</a:t>
            </a:r>
            <a:r>
              <a:rPr kumimoji="0" lang="en-GB" sz="1600" b="1" i="0" u="none" strike="noStrike" kern="1200" cap="none" spc="0" normalizeH="0" baseline="30000" noProof="0" dirty="0">
                <a:ln>
                  <a:noFill/>
                </a:ln>
                <a:solidFill>
                  <a:srgbClr val="000000"/>
                </a:solidFill>
                <a:effectLst/>
                <a:uLnTx/>
                <a:uFillTx/>
                <a:latin typeface="Arial" panose="020B0604020202020204"/>
                <a:ea typeface="+mn-ea"/>
                <a:cs typeface="+mn-cs"/>
              </a:rPr>
              <a:t>1</a:t>
            </a:r>
            <a:endPar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669567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GB" altLang="en-US" noProof="0"/>
              <a:t>PEGASUS-TIMI 54: Primary Efficacy Endpoint</a:t>
            </a:r>
            <a:endParaRPr lang="en-GB" altLang="en-US" noProof="0" dirty="0"/>
          </a:p>
        </p:txBody>
      </p:sp>
      <p:sp>
        <p:nvSpPr>
          <p:cNvPr id="139" name="Slide Number Placeholder 13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9450-3EDD-45A9-BE25-2E593105E5FE}" type="slidenum">
              <a:rPr kumimoji="0" lang="en-GB"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Text Placeholder 5"/>
          <p:cNvSpPr>
            <a:spLocks noGrp="1"/>
          </p:cNvSpPr>
          <p:nvPr>
            <p:ph type="body" sz="quarter" idx="13"/>
          </p:nvPr>
        </p:nvSpPr>
        <p:spPr/>
        <p:txBody>
          <a:bodyPr/>
          <a:lstStyle/>
          <a:p>
            <a:r>
              <a:rPr lang="en-US" dirty="0" err="1"/>
              <a:t>NNT</a:t>
            </a:r>
            <a:r>
              <a:rPr lang="en-US" dirty="0"/>
              <a:t> = number needed to treat.</a:t>
            </a:r>
          </a:p>
          <a:p>
            <a:r>
              <a:rPr lang="en-US" dirty="0"/>
              <a:t>Adapted from Bonaca MP et al. </a:t>
            </a:r>
            <a:r>
              <a:rPr lang="en-US" i="1" dirty="0"/>
              <a:t>N </a:t>
            </a:r>
            <a:r>
              <a:rPr lang="en-US" i="1" dirty="0" err="1"/>
              <a:t>Engl</a:t>
            </a:r>
            <a:r>
              <a:rPr lang="en-US" i="1" dirty="0"/>
              <a:t> J Med</a:t>
            </a:r>
            <a:r>
              <a:rPr lang="en-US" dirty="0"/>
              <a:t>. 2015;372:1791-1800.</a:t>
            </a:r>
          </a:p>
        </p:txBody>
      </p:sp>
      <p:grpSp>
        <p:nvGrpSpPr>
          <p:cNvPr id="83" name="Group 82"/>
          <p:cNvGrpSpPr/>
          <p:nvPr/>
        </p:nvGrpSpPr>
        <p:grpSpPr>
          <a:xfrm>
            <a:off x="448903" y="1333500"/>
            <a:ext cx="8463383" cy="4677194"/>
            <a:chOff x="642482" y="1097267"/>
            <a:chExt cx="8463383" cy="4677194"/>
          </a:xfrm>
          <a:noFill/>
        </p:grpSpPr>
        <p:sp>
          <p:nvSpPr>
            <p:cNvPr id="29" name="TextBox 28"/>
            <p:cNvSpPr txBox="1"/>
            <p:nvPr/>
          </p:nvSpPr>
          <p:spPr>
            <a:xfrm rot="16200000">
              <a:off x="-1182802" y="3061886"/>
              <a:ext cx="3927567" cy="276999"/>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Composite of CV Death, MI, or Stroke (K-M%)</a:t>
              </a:r>
            </a:p>
          </p:txBody>
        </p:sp>
        <p:sp>
          <p:nvSpPr>
            <p:cNvPr id="272" name="TextBox 271"/>
            <p:cNvSpPr txBox="1"/>
            <p:nvPr/>
          </p:nvSpPr>
          <p:spPr>
            <a:xfrm>
              <a:off x="1314994" y="5497462"/>
              <a:ext cx="6731726" cy="276999"/>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Months From Randomization</a:t>
              </a:r>
            </a:p>
          </p:txBody>
        </p:sp>
        <p:sp>
          <p:nvSpPr>
            <p:cNvPr id="177" name="TextBox 176"/>
            <p:cNvSpPr txBox="1"/>
            <p:nvPr/>
          </p:nvSpPr>
          <p:spPr>
            <a:xfrm>
              <a:off x="7629568" y="1202671"/>
              <a:ext cx="1476297" cy="276999"/>
            </a:xfrm>
            <a:prstGeom prst="rect">
              <a:avLst/>
            </a:prstGeom>
            <a:grp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9DB0AC">
                      <a:lumMod val="50000"/>
                    </a:srgbClr>
                  </a:solidFill>
                  <a:effectLst/>
                  <a:uLnTx/>
                  <a:uFillTx/>
                  <a:latin typeface="Arial" panose="020B0604020202020204"/>
                  <a:ea typeface="ＭＳ Ｐゴシック" pitchFamily="34" charset="-128"/>
                  <a:cs typeface="+mn-cs"/>
                </a:rPr>
                <a:t>9.04% Placebo</a:t>
              </a:r>
            </a:p>
          </p:txBody>
        </p:sp>
        <p:sp>
          <p:nvSpPr>
            <p:cNvPr id="178" name="TextBox 177"/>
            <p:cNvSpPr txBox="1"/>
            <p:nvPr/>
          </p:nvSpPr>
          <p:spPr>
            <a:xfrm>
              <a:off x="7606847" y="1794927"/>
              <a:ext cx="1499018" cy="276999"/>
            </a:xfrm>
            <a:prstGeom prst="rect">
              <a:avLst/>
            </a:prstGeom>
            <a:grp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D3759"/>
                  </a:solidFill>
                  <a:effectLst/>
                  <a:uLnTx/>
                  <a:uFillTx/>
                  <a:latin typeface="Arial" panose="020B0604020202020204"/>
                  <a:ea typeface="ＭＳ Ｐゴシック" pitchFamily="34" charset="-128"/>
                  <a:cs typeface="+mn-cs"/>
                </a:rPr>
                <a:t>7.85%  90 mg BID</a:t>
              </a:r>
            </a:p>
          </p:txBody>
        </p:sp>
        <p:sp>
          <p:nvSpPr>
            <p:cNvPr id="179" name="TextBox 178"/>
            <p:cNvSpPr txBox="1"/>
            <p:nvPr/>
          </p:nvSpPr>
          <p:spPr>
            <a:xfrm>
              <a:off x="7606847" y="2295469"/>
              <a:ext cx="1499018" cy="276999"/>
            </a:xfrm>
            <a:prstGeom prst="rect">
              <a:avLst/>
            </a:prstGeom>
            <a:grpFill/>
            <a:ln>
              <a:noFill/>
            </a:ln>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D3759">
                      <a:lumMod val="50000"/>
                      <a:lumOff val="50000"/>
                    </a:srgbClr>
                  </a:solidFill>
                  <a:effectLst/>
                  <a:uLnTx/>
                  <a:uFillTx/>
                  <a:latin typeface="Arial" panose="020B0604020202020204"/>
                  <a:ea typeface="ＭＳ Ｐゴシック" pitchFamily="34" charset="-128"/>
                  <a:cs typeface="+mn-cs"/>
                </a:rPr>
                <a:t>7.77% 60 mg BID</a:t>
              </a:r>
            </a:p>
          </p:txBody>
        </p:sp>
        <p:sp>
          <p:nvSpPr>
            <p:cNvPr id="182" name="TextBox 181"/>
            <p:cNvSpPr txBox="1"/>
            <p:nvPr/>
          </p:nvSpPr>
          <p:spPr>
            <a:xfrm>
              <a:off x="2011907" y="1133831"/>
              <a:ext cx="2124643" cy="646331"/>
            </a:xfrm>
            <a:prstGeom prst="rect">
              <a:avLst/>
            </a:prstGeom>
            <a:grp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Placebo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Ticagrelor 90 mg BID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Ticagrelor 60 mg BID</a:t>
              </a:r>
            </a:p>
          </p:txBody>
        </p:sp>
        <p:cxnSp>
          <p:nvCxnSpPr>
            <p:cNvPr id="36" name="Straight Connector 35"/>
            <p:cNvCxnSpPr/>
            <p:nvPr/>
          </p:nvCxnSpPr>
          <p:spPr>
            <a:xfrm>
              <a:off x="1660710" y="1273518"/>
              <a:ext cx="370759"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1660710" y="1464436"/>
              <a:ext cx="370759" cy="0"/>
            </a:xfrm>
            <a:prstGeom prst="line">
              <a:avLst/>
            </a:prstGeom>
            <a:grpFill/>
            <a:ln w="38100">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1660710" y="1649901"/>
              <a:ext cx="370759" cy="0"/>
            </a:xfrm>
            <a:prstGeom prst="line">
              <a:avLst/>
            </a:prstGeom>
            <a:grpFill/>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oup 83"/>
            <p:cNvGrpSpPr/>
            <p:nvPr/>
          </p:nvGrpSpPr>
          <p:grpSpPr>
            <a:xfrm>
              <a:off x="921112" y="1097267"/>
              <a:ext cx="7285463" cy="4399607"/>
              <a:chOff x="2333326" y="1064864"/>
              <a:chExt cx="4599852" cy="3348667"/>
            </a:xfrm>
            <a:grpFill/>
          </p:grpSpPr>
          <p:sp>
            <p:nvSpPr>
              <p:cNvPr id="85" name="Freeform 12"/>
              <p:cNvSpPr>
                <a:spLocks/>
              </p:cNvSpPr>
              <p:nvPr/>
            </p:nvSpPr>
            <p:spPr bwMode="auto">
              <a:xfrm>
                <a:off x="2645926" y="1843467"/>
                <a:ext cx="4205799" cy="2274277"/>
              </a:xfrm>
              <a:custGeom>
                <a:avLst/>
                <a:gdLst>
                  <a:gd name="T0" fmla="*/ 40 w 2659"/>
                  <a:gd name="T1" fmla="*/ 1435 h 1463"/>
                  <a:gd name="T2" fmla="*/ 104 w 2659"/>
                  <a:gd name="T3" fmla="*/ 1387 h 1463"/>
                  <a:gd name="T4" fmla="*/ 135 w 2659"/>
                  <a:gd name="T5" fmla="*/ 1360 h 1463"/>
                  <a:gd name="T6" fmla="*/ 193 w 2659"/>
                  <a:gd name="T7" fmla="*/ 1342 h 1463"/>
                  <a:gd name="T8" fmla="*/ 231 w 2659"/>
                  <a:gd name="T9" fmla="*/ 1324 h 1463"/>
                  <a:gd name="T10" fmla="*/ 269 w 2659"/>
                  <a:gd name="T11" fmla="*/ 1302 h 1463"/>
                  <a:gd name="T12" fmla="*/ 317 w 2659"/>
                  <a:gd name="T13" fmla="*/ 1276 h 1463"/>
                  <a:gd name="T14" fmla="*/ 353 w 2659"/>
                  <a:gd name="T15" fmla="*/ 1250 h 1463"/>
                  <a:gd name="T16" fmla="*/ 403 w 2659"/>
                  <a:gd name="T17" fmla="*/ 1224 h 1463"/>
                  <a:gd name="T18" fmla="*/ 438 w 2659"/>
                  <a:gd name="T19" fmla="*/ 1202 h 1463"/>
                  <a:gd name="T20" fmla="*/ 474 w 2659"/>
                  <a:gd name="T21" fmla="*/ 1184 h 1463"/>
                  <a:gd name="T22" fmla="*/ 504 w 2659"/>
                  <a:gd name="T23" fmla="*/ 1164 h 1463"/>
                  <a:gd name="T24" fmla="*/ 534 w 2659"/>
                  <a:gd name="T25" fmla="*/ 1143 h 1463"/>
                  <a:gd name="T26" fmla="*/ 570 w 2659"/>
                  <a:gd name="T27" fmla="*/ 1117 h 1463"/>
                  <a:gd name="T28" fmla="*/ 600 w 2659"/>
                  <a:gd name="T29" fmla="*/ 1095 h 1463"/>
                  <a:gd name="T30" fmla="*/ 652 w 2659"/>
                  <a:gd name="T31" fmla="*/ 1077 h 1463"/>
                  <a:gd name="T32" fmla="*/ 688 w 2659"/>
                  <a:gd name="T33" fmla="*/ 1053 h 1463"/>
                  <a:gd name="T34" fmla="*/ 731 w 2659"/>
                  <a:gd name="T35" fmla="*/ 1029 h 1463"/>
                  <a:gd name="T36" fmla="*/ 757 w 2659"/>
                  <a:gd name="T37" fmla="*/ 1005 h 1463"/>
                  <a:gd name="T38" fmla="*/ 813 w 2659"/>
                  <a:gd name="T39" fmla="*/ 985 h 1463"/>
                  <a:gd name="T40" fmla="*/ 859 w 2659"/>
                  <a:gd name="T41" fmla="*/ 963 h 1463"/>
                  <a:gd name="T42" fmla="*/ 895 w 2659"/>
                  <a:gd name="T43" fmla="*/ 943 h 1463"/>
                  <a:gd name="T44" fmla="*/ 939 w 2659"/>
                  <a:gd name="T45" fmla="*/ 918 h 1463"/>
                  <a:gd name="T46" fmla="*/ 985 w 2659"/>
                  <a:gd name="T47" fmla="*/ 896 h 1463"/>
                  <a:gd name="T48" fmla="*/ 1048 w 2659"/>
                  <a:gd name="T49" fmla="*/ 876 h 1463"/>
                  <a:gd name="T50" fmla="*/ 1104 w 2659"/>
                  <a:gd name="T51" fmla="*/ 852 h 1463"/>
                  <a:gd name="T52" fmla="*/ 1146 w 2659"/>
                  <a:gd name="T53" fmla="*/ 814 h 1463"/>
                  <a:gd name="T54" fmla="*/ 1210 w 2659"/>
                  <a:gd name="T55" fmla="*/ 792 h 1463"/>
                  <a:gd name="T56" fmla="*/ 1260 w 2659"/>
                  <a:gd name="T57" fmla="*/ 762 h 1463"/>
                  <a:gd name="T58" fmla="*/ 1310 w 2659"/>
                  <a:gd name="T59" fmla="*/ 742 h 1463"/>
                  <a:gd name="T60" fmla="*/ 1343 w 2659"/>
                  <a:gd name="T61" fmla="*/ 713 h 1463"/>
                  <a:gd name="T62" fmla="*/ 1385 w 2659"/>
                  <a:gd name="T63" fmla="*/ 697 h 1463"/>
                  <a:gd name="T64" fmla="*/ 1423 w 2659"/>
                  <a:gd name="T65" fmla="*/ 675 h 1463"/>
                  <a:gd name="T66" fmla="*/ 1451 w 2659"/>
                  <a:gd name="T67" fmla="*/ 655 h 1463"/>
                  <a:gd name="T68" fmla="*/ 1495 w 2659"/>
                  <a:gd name="T69" fmla="*/ 635 h 1463"/>
                  <a:gd name="T70" fmla="*/ 1533 w 2659"/>
                  <a:gd name="T71" fmla="*/ 613 h 1463"/>
                  <a:gd name="T72" fmla="*/ 1567 w 2659"/>
                  <a:gd name="T73" fmla="*/ 585 h 1463"/>
                  <a:gd name="T74" fmla="*/ 1599 w 2659"/>
                  <a:gd name="T75" fmla="*/ 551 h 1463"/>
                  <a:gd name="T76" fmla="*/ 1660 w 2659"/>
                  <a:gd name="T77" fmla="*/ 529 h 1463"/>
                  <a:gd name="T78" fmla="*/ 1704 w 2659"/>
                  <a:gd name="T79" fmla="*/ 504 h 1463"/>
                  <a:gd name="T80" fmla="*/ 1742 w 2659"/>
                  <a:gd name="T81" fmla="*/ 476 h 1463"/>
                  <a:gd name="T82" fmla="*/ 1784 w 2659"/>
                  <a:gd name="T83" fmla="*/ 450 h 1463"/>
                  <a:gd name="T84" fmla="*/ 1812 w 2659"/>
                  <a:gd name="T85" fmla="*/ 430 h 1463"/>
                  <a:gd name="T86" fmla="*/ 1862 w 2659"/>
                  <a:gd name="T87" fmla="*/ 414 h 1463"/>
                  <a:gd name="T88" fmla="*/ 1945 w 2659"/>
                  <a:gd name="T89" fmla="*/ 396 h 1463"/>
                  <a:gd name="T90" fmla="*/ 1989 w 2659"/>
                  <a:gd name="T91" fmla="*/ 372 h 1463"/>
                  <a:gd name="T92" fmla="*/ 2033 w 2659"/>
                  <a:gd name="T93" fmla="*/ 348 h 1463"/>
                  <a:gd name="T94" fmla="*/ 2069 w 2659"/>
                  <a:gd name="T95" fmla="*/ 328 h 1463"/>
                  <a:gd name="T96" fmla="*/ 2111 w 2659"/>
                  <a:gd name="T97" fmla="*/ 306 h 1463"/>
                  <a:gd name="T98" fmla="*/ 2183 w 2659"/>
                  <a:gd name="T99" fmla="*/ 283 h 1463"/>
                  <a:gd name="T100" fmla="*/ 2230 w 2659"/>
                  <a:gd name="T101" fmla="*/ 263 h 1463"/>
                  <a:gd name="T102" fmla="*/ 2266 w 2659"/>
                  <a:gd name="T103" fmla="*/ 243 h 1463"/>
                  <a:gd name="T104" fmla="*/ 2306 w 2659"/>
                  <a:gd name="T105" fmla="*/ 219 h 1463"/>
                  <a:gd name="T106" fmla="*/ 2382 w 2659"/>
                  <a:gd name="T107" fmla="*/ 185 h 1463"/>
                  <a:gd name="T108" fmla="*/ 2416 w 2659"/>
                  <a:gd name="T109" fmla="*/ 145 h 1463"/>
                  <a:gd name="T110" fmla="*/ 2458 w 2659"/>
                  <a:gd name="T111" fmla="*/ 111 h 1463"/>
                  <a:gd name="T112" fmla="*/ 2486 w 2659"/>
                  <a:gd name="T113" fmla="*/ 81 h 1463"/>
                  <a:gd name="T114" fmla="*/ 2539 w 2659"/>
                  <a:gd name="T115" fmla="*/ 58 h 1463"/>
                  <a:gd name="T116" fmla="*/ 2587 w 2659"/>
                  <a:gd name="T117" fmla="*/ 34 h 1463"/>
                  <a:gd name="T118" fmla="*/ 2641 w 2659"/>
                  <a:gd name="T119" fmla="*/ 6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9" h="1463">
                    <a:moveTo>
                      <a:pt x="0" y="1463"/>
                    </a:moveTo>
                    <a:lnTo>
                      <a:pt x="0" y="1459"/>
                    </a:lnTo>
                    <a:lnTo>
                      <a:pt x="10" y="1459"/>
                    </a:lnTo>
                    <a:lnTo>
                      <a:pt x="10" y="1453"/>
                    </a:lnTo>
                    <a:lnTo>
                      <a:pt x="18" y="1453"/>
                    </a:lnTo>
                    <a:lnTo>
                      <a:pt x="18" y="1447"/>
                    </a:lnTo>
                    <a:lnTo>
                      <a:pt x="28" y="1447"/>
                    </a:lnTo>
                    <a:lnTo>
                      <a:pt x="28" y="1443"/>
                    </a:lnTo>
                    <a:lnTo>
                      <a:pt x="36" y="1443"/>
                    </a:lnTo>
                    <a:lnTo>
                      <a:pt x="36" y="1439"/>
                    </a:lnTo>
                    <a:lnTo>
                      <a:pt x="40" y="1439"/>
                    </a:lnTo>
                    <a:lnTo>
                      <a:pt x="40" y="1435"/>
                    </a:lnTo>
                    <a:lnTo>
                      <a:pt x="48" y="1435"/>
                    </a:lnTo>
                    <a:lnTo>
                      <a:pt x="48" y="1431"/>
                    </a:lnTo>
                    <a:lnTo>
                      <a:pt x="56" y="1431"/>
                    </a:lnTo>
                    <a:lnTo>
                      <a:pt x="56" y="1417"/>
                    </a:lnTo>
                    <a:lnTo>
                      <a:pt x="68" y="1417"/>
                    </a:lnTo>
                    <a:lnTo>
                      <a:pt x="68" y="1409"/>
                    </a:lnTo>
                    <a:lnTo>
                      <a:pt x="80" y="1409"/>
                    </a:lnTo>
                    <a:lnTo>
                      <a:pt x="80" y="1401"/>
                    </a:lnTo>
                    <a:lnTo>
                      <a:pt x="96" y="1401"/>
                    </a:lnTo>
                    <a:lnTo>
                      <a:pt x="96" y="1393"/>
                    </a:lnTo>
                    <a:lnTo>
                      <a:pt x="104" y="1393"/>
                    </a:lnTo>
                    <a:lnTo>
                      <a:pt x="104" y="1387"/>
                    </a:lnTo>
                    <a:lnTo>
                      <a:pt x="110" y="1387"/>
                    </a:lnTo>
                    <a:lnTo>
                      <a:pt x="110" y="1381"/>
                    </a:lnTo>
                    <a:lnTo>
                      <a:pt x="116" y="1381"/>
                    </a:lnTo>
                    <a:lnTo>
                      <a:pt x="116" y="1377"/>
                    </a:lnTo>
                    <a:lnTo>
                      <a:pt x="122" y="1377"/>
                    </a:lnTo>
                    <a:lnTo>
                      <a:pt x="122" y="1373"/>
                    </a:lnTo>
                    <a:lnTo>
                      <a:pt x="126" y="1373"/>
                    </a:lnTo>
                    <a:lnTo>
                      <a:pt x="126" y="1368"/>
                    </a:lnTo>
                    <a:lnTo>
                      <a:pt x="131" y="1368"/>
                    </a:lnTo>
                    <a:lnTo>
                      <a:pt x="131" y="1364"/>
                    </a:lnTo>
                    <a:lnTo>
                      <a:pt x="135" y="1364"/>
                    </a:lnTo>
                    <a:lnTo>
                      <a:pt x="135" y="1360"/>
                    </a:lnTo>
                    <a:lnTo>
                      <a:pt x="141" y="1360"/>
                    </a:lnTo>
                    <a:lnTo>
                      <a:pt x="141" y="1356"/>
                    </a:lnTo>
                    <a:lnTo>
                      <a:pt x="145" y="1356"/>
                    </a:lnTo>
                    <a:lnTo>
                      <a:pt x="145" y="1354"/>
                    </a:lnTo>
                    <a:lnTo>
                      <a:pt x="153" y="1354"/>
                    </a:lnTo>
                    <a:lnTo>
                      <a:pt x="153" y="1350"/>
                    </a:lnTo>
                    <a:lnTo>
                      <a:pt x="161" y="1350"/>
                    </a:lnTo>
                    <a:lnTo>
                      <a:pt x="161" y="1348"/>
                    </a:lnTo>
                    <a:lnTo>
                      <a:pt x="169" y="1348"/>
                    </a:lnTo>
                    <a:lnTo>
                      <a:pt x="169" y="1346"/>
                    </a:lnTo>
                    <a:lnTo>
                      <a:pt x="193" y="1346"/>
                    </a:lnTo>
                    <a:lnTo>
                      <a:pt x="193" y="1342"/>
                    </a:lnTo>
                    <a:lnTo>
                      <a:pt x="201" y="1342"/>
                    </a:lnTo>
                    <a:lnTo>
                      <a:pt x="201" y="1338"/>
                    </a:lnTo>
                    <a:lnTo>
                      <a:pt x="205" y="1338"/>
                    </a:lnTo>
                    <a:lnTo>
                      <a:pt x="205" y="1334"/>
                    </a:lnTo>
                    <a:lnTo>
                      <a:pt x="209" y="1334"/>
                    </a:lnTo>
                    <a:lnTo>
                      <a:pt x="209" y="1330"/>
                    </a:lnTo>
                    <a:lnTo>
                      <a:pt x="215" y="1330"/>
                    </a:lnTo>
                    <a:lnTo>
                      <a:pt x="215" y="1328"/>
                    </a:lnTo>
                    <a:lnTo>
                      <a:pt x="223" y="1328"/>
                    </a:lnTo>
                    <a:lnTo>
                      <a:pt x="223" y="1326"/>
                    </a:lnTo>
                    <a:lnTo>
                      <a:pt x="231" y="1326"/>
                    </a:lnTo>
                    <a:lnTo>
                      <a:pt x="231" y="1324"/>
                    </a:lnTo>
                    <a:lnTo>
                      <a:pt x="237" y="1324"/>
                    </a:lnTo>
                    <a:lnTo>
                      <a:pt x="237" y="1320"/>
                    </a:lnTo>
                    <a:lnTo>
                      <a:pt x="241" y="1320"/>
                    </a:lnTo>
                    <a:lnTo>
                      <a:pt x="241" y="1314"/>
                    </a:lnTo>
                    <a:lnTo>
                      <a:pt x="249" y="1314"/>
                    </a:lnTo>
                    <a:lnTo>
                      <a:pt x="249" y="1312"/>
                    </a:lnTo>
                    <a:lnTo>
                      <a:pt x="257" y="1312"/>
                    </a:lnTo>
                    <a:lnTo>
                      <a:pt x="257" y="1308"/>
                    </a:lnTo>
                    <a:lnTo>
                      <a:pt x="265" y="1308"/>
                    </a:lnTo>
                    <a:lnTo>
                      <a:pt x="265" y="1304"/>
                    </a:lnTo>
                    <a:lnTo>
                      <a:pt x="269" y="1304"/>
                    </a:lnTo>
                    <a:lnTo>
                      <a:pt x="269" y="1302"/>
                    </a:lnTo>
                    <a:lnTo>
                      <a:pt x="277" y="1302"/>
                    </a:lnTo>
                    <a:lnTo>
                      <a:pt x="277" y="1298"/>
                    </a:lnTo>
                    <a:lnTo>
                      <a:pt x="283" y="1298"/>
                    </a:lnTo>
                    <a:lnTo>
                      <a:pt x="283" y="1294"/>
                    </a:lnTo>
                    <a:lnTo>
                      <a:pt x="291" y="1294"/>
                    </a:lnTo>
                    <a:lnTo>
                      <a:pt x="291" y="1290"/>
                    </a:lnTo>
                    <a:lnTo>
                      <a:pt x="301" y="1290"/>
                    </a:lnTo>
                    <a:lnTo>
                      <a:pt x="301" y="1286"/>
                    </a:lnTo>
                    <a:lnTo>
                      <a:pt x="309" y="1286"/>
                    </a:lnTo>
                    <a:lnTo>
                      <a:pt x="309" y="1282"/>
                    </a:lnTo>
                    <a:lnTo>
                      <a:pt x="317" y="1282"/>
                    </a:lnTo>
                    <a:lnTo>
                      <a:pt x="317" y="1276"/>
                    </a:lnTo>
                    <a:lnTo>
                      <a:pt x="323" y="1276"/>
                    </a:lnTo>
                    <a:lnTo>
                      <a:pt x="323" y="1272"/>
                    </a:lnTo>
                    <a:lnTo>
                      <a:pt x="329" y="1272"/>
                    </a:lnTo>
                    <a:lnTo>
                      <a:pt x="329" y="1266"/>
                    </a:lnTo>
                    <a:lnTo>
                      <a:pt x="335" y="1266"/>
                    </a:lnTo>
                    <a:lnTo>
                      <a:pt x="335" y="1262"/>
                    </a:lnTo>
                    <a:lnTo>
                      <a:pt x="343" y="1262"/>
                    </a:lnTo>
                    <a:lnTo>
                      <a:pt x="343" y="1260"/>
                    </a:lnTo>
                    <a:lnTo>
                      <a:pt x="347" y="1260"/>
                    </a:lnTo>
                    <a:lnTo>
                      <a:pt x="347" y="1254"/>
                    </a:lnTo>
                    <a:lnTo>
                      <a:pt x="353" y="1254"/>
                    </a:lnTo>
                    <a:lnTo>
                      <a:pt x="353" y="1250"/>
                    </a:lnTo>
                    <a:lnTo>
                      <a:pt x="359" y="1250"/>
                    </a:lnTo>
                    <a:lnTo>
                      <a:pt x="359" y="1248"/>
                    </a:lnTo>
                    <a:lnTo>
                      <a:pt x="365" y="1248"/>
                    </a:lnTo>
                    <a:lnTo>
                      <a:pt x="365" y="1242"/>
                    </a:lnTo>
                    <a:lnTo>
                      <a:pt x="369" y="1242"/>
                    </a:lnTo>
                    <a:lnTo>
                      <a:pt x="369" y="1236"/>
                    </a:lnTo>
                    <a:lnTo>
                      <a:pt x="375" y="1236"/>
                    </a:lnTo>
                    <a:lnTo>
                      <a:pt x="375" y="1232"/>
                    </a:lnTo>
                    <a:lnTo>
                      <a:pt x="395" y="1232"/>
                    </a:lnTo>
                    <a:lnTo>
                      <a:pt x="395" y="1228"/>
                    </a:lnTo>
                    <a:lnTo>
                      <a:pt x="403" y="1228"/>
                    </a:lnTo>
                    <a:lnTo>
                      <a:pt x="403" y="1224"/>
                    </a:lnTo>
                    <a:lnTo>
                      <a:pt x="411" y="1224"/>
                    </a:lnTo>
                    <a:lnTo>
                      <a:pt x="411" y="1220"/>
                    </a:lnTo>
                    <a:lnTo>
                      <a:pt x="417" y="1220"/>
                    </a:lnTo>
                    <a:lnTo>
                      <a:pt x="417" y="1218"/>
                    </a:lnTo>
                    <a:lnTo>
                      <a:pt x="423" y="1218"/>
                    </a:lnTo>
                    <a:lnTo>
                      <a:pt x="423" y="1214"/>
                    </a:lnTo>
                    <a:lnTo>
                      <a:pt x="430" y="1214"/>
                    </a:lnTo>
                    <a:lnTo>
                      <a:pt x="430" y="1210"/>
                    </a:lnTo>
                    <a:lnTo>
                      <a:pt x="436" y="1210"/>
                    </a:lnTo>
                    <a:lnTo>
                      <a:pt x="436" y="1206"/>
                    </a:lnTo>
                    <a:lnTo>
                      <a:pt x="438" y="1206"/>
                    </a:lnTo>
                    <a:lnTo>
                      <a:pt x="438" y="1202"/>
                    </a:lnTo>
                    <a:lnTo>
                      <a:pt x="442" y="1202"/>
                    </a:lnTo>
                    <a:lnTo>
                      <a:pt x="442" y="1198"/>
                    </a:lnTo>
                    <a:lnTo>
                      <a:pt x="448" y="1198"/>
                    </a:lnTo>
                    <a:lnTo>
                      <a:pt x="448" y="1196"/>
                    </a:lnTo>
                    <a:lnTo>
                      <a:pt x="456" y="1196"/>
                    </a:lnTo>
                    <a:lnTo>
                      <a:pt x="456" y="1194"/>
                    </a:lnTo>
                    <a:lnTo>
                      <a:pt x="460" y="1194"/>
                    </a:lnTo>
                    <a:lnTo>
                      <a:pt x="460" y="1190"/>
                    </a:lnTo>
                    <a:lnTo>
                      <a:pt x="466" y="1190"/>
                    </a:lnTo>
                    <a:lnTo>
                      <a:pt x="466" y="1188"/>
                    </a:lnTo>
                    <a:lnTo>
                      <a:pt x="474" y="1188"/>
                    </a:lnTo>
                    <a:lnTo>
                      <a:pt x="474" y="1184"/>
                    </a:lnTo>
                    <a:lnTo>
                      <a:pt x="478" y="1184"/>
                    </a:lnTo>
                    <a:lnTo>
                      <a:pt x="478" y="1180"/>
                    </a:lnTo>
                    <a:lnTo>
                      <a:pt x="480" y="1180"/>
                    </a:lnTo>
                    <a:lnTo>
                      <a:pt x="480" y="1176"/>
                    </a:lnTo>
                    <a:lnTo>
                      <a:pt x="486" y="1176"/>
                    </a:lnTo>
                    <a:lnTo>
                      <a:pt x="486" y="1172"/>
                    </a:lnTo>
                    <a:lnTo>
                      <a:pt x="492" y="1172"/>
                    </a:lnTo>
                    <a:lnTo>
                      <a:pt x="492" y="1170"/>
                    </a:lnTo>
                    <a:lnTo>
                      <a:pt x="498" y="1170"/>
                    </a:lnTo>
                    <a:lnTo>
                      <a:pt x="498" y="1166"/>
                    </a:lnTo>
                    <a:lnTo>
                      <a:pt x="504" y="1166"/>
                    </a:lnTo>
                    <a:lnTo>
                      <a:pt x="504" y="1164"/>
                    </a:lnTo>
                    <a:lnTo>
                      <a:pt x="510" y="1164"/>
                    </a:lnTo>
                    <a:lnTo>
                      <a:pt x="510" y="1162"/>
                    </a:lnTo>
                    <a:lnTo>
                      <a:pt x="516" y="1162"/>
                    </a:lnTo>
                    <a:lnTo>
                      <a:pt x="516" y="1158"/>
                    </a:lnTo>
                    <a:lnTo>
                      <a:pt x="522" y="1158"/>
                    </a:lnTo>
                    <a:lnTo>
                      <a:pt x="522" y="1153"/>
                    </a:lnTo>
                    <a:lnTo>
                      <a:pt x="526" y="1153"/>
                    </a:lnTo>
                    <a:lnTo>
                      <a:pt x="526" y="1151"/>
                    </a:lnTo>
                    <a:lnTo>
                      <a:pt x="530" y="1151"/>
                    </a:lnTo>
                    <a:lnTo>
                      <a:pt x="530" y="1147"/>
                    </a:lnTo>
                    <a:lnTo>
                      <a:pt x="534" y="1147"/>
                    </a:lnTo>
                    <a:lnTo>
                      <a:pt x="534" y="1143"/>
                    </a:lnTo>
                    <a:lnTo>
                      <a:pt x="540" y="1143"/>
                    </a:lnTo>
                    <a:lnTo>
                      <a:pt x="540" y="1139"/>
                    </a:lnTo>
                    <a:lnTo>
                      <a:pt x="544" y="1139"/>
                    </a:lnTo>
                    <a:lnTo>
                      <a:pt x="544" y="1133"/>
                    </a:lnTo>
                    <a:lnTo>
                      <a:pt x="548" y="1133"/>
                    </a:lnTo>
                    <a:lnTo>
                      <a:pt x="548" y="1129"/>
                    </a:lnTo>
                    <a:lnTo>
                      <a:pt x="558" y="1129"/>
                    </a:lnTo>
                    <a:lnTo>
                      <a:pt x="558" y="1125"/>
                    </a:lnTo>
                    <a:lnTo>
                      <a:pt x="564" y="1125"/>
                    </a:lnTo>
                    <a:lnTo>
                      <a:pt x="564" y="1123"/>
                    </a:lnTo>
                    <a:lnTo>
                      <a:pt x="570" y="1123"/>
                    </a:lnTo>
                    <a:lnTo>
                      <a:pt x="570" y="1117"/>
                    </a:lnTo>
                    <a:lnTo>
                      <a:pt x="574" y="1117"/>
                    </a:lnTo>
                    <a:lnTo>
                      <a:pt x="574" y="1113"/>
                    </a:lnTo>
                    <a:lnTo>
                      <a:pt x="580" y="1113"/>
                    </a:lnTo>
                    <a:lnTo>
                      <a:pt x="580" y="1109"/>
                    </a:lnTo>
                    <a:lnTo>
                      <a:pt x="584" y="1109"/>
                    </a:lnTo>
                    <a:lnTo>
                      <a:pt x="584" y="1105"/>
                    </a:lnTo>
                    <a:lnTo>
                      <a:pt x="590" y="1105"/>
                    </a:lnTo>
                    <a:lnTo>
                      <a:pt x="590" y="1103"/>
                    </a:lnTo>
                    <a:lnTo>
                      <a:pt x="594" y="1103"/>
                    </a:lnTo>
                    <a:lnTo>
                      <a:pt x="594" y="1099"/>
                    </a:lnTo>
                    <a:lnTo>
                      <a:pt x="600" y="1099"/>
                    </a:lnTo>
                    <a:lnTo>
                      <a:pt x="600" y="1095"/>
                    </a:lnTo>
                    <a:lnTo>
                      <a:pt x="608" y="1095"/>
                    </a:lnTo>
                    <a:lnTo>
                      <a:pt x="608" y="1093"/>
                    </a:lnTo>
                    <a:lnTo>
                      <a:pt x="614" y="1093"/>
                    </a:lnTo>
                    <a:lnTo>
                      <a:pt x="614" y="1091"/>
                    </a:lnTo>
                    <a:lnTo>
                      <a:pt x="624" y="1091"/>
                    </a:lnTo>
                    <a:lnTo>
                      <a:pt x="624" y="1087"/>
                    </a:lnTo>
                    <a:lnTo>
                      <a:pt x="636" y="1087"/>
                    </a:lnTo>
                    <a:lnTo>
                      <a:pt x="636" y="1085"/>
                    </a:lnTo>
                    <a:lnTo>
                      <a:pt x="644" y="1085"/>
                    </a:lnTo>
                    <a:lnTo>
                      <a:pt x="644" y="1081"/>
                    </a:lnTo>
                    <a:lnTo>
                      <a:pt x="652" y="1081"/>
                    </a:lnTo>
                    <a:lnTo>
                      <a:pt x="652" y="1077"/>
                    </a:lnTo>
                    <a:lnTo>
                      <a:pt x="658" y="1077"/>
                    </a:lnTo>
                    <a:lnTo>
                      <a:pt x="658" y="1075"/>
                    </a:lnTo>
                    <a:lnTo>
                      <a:pt x="668" y="1075"/>
                    </a:lnTo>
                    <a:lnTo>
                      <a:pt x="668" y="1073"/>
                    </a:lnTo>
                    <a:lnTo>
                      <a:pt x="676" y="1073"/>
                    </a:lnTo>
                    <a:lnTo>
                      <a:pt x="676" y="1069"/>
                    </a:lnTo>
                    <a:lnTo>
                      <a:pt x="680" y="1069"/>
                    </a:lnTo>
                    <a:lnTo>
                      <a:pt x="680" y="1063"/>
                    </a:lnTo>
                    <a:lnTo>
                      <a:pt x="684" y="1063"/>
                    </a:lnTo>
                    <a:lnTo>
                      <a:pt x="684" y="1057"/>
                    </a:lnTo>
                    <a:lnTo>
                      <a:pt x="688" y="1057"/>
                    </a:lnTo>
                    <a:lnTo>
                      <a:pt x="688" y="1053"/>
                    </a:lnTo>
                    <a:lnTo>
                      <a:pt x="694" y="1053"/>
                    </a:lnTo>
                    <a:lnTo>
                      <a:pt x="694" y="1049"/>
                    </a:lnTo>
                    <a:lnTo>
                      <a:pt x="700" y="1049"/>
                    </a:lnTo>
                    <a:lnTo>
                      <a:pt x="700" y="1043"/>
                    </a:lnTo>
                    <a:lnTo>
                      <a:pt x="706" y="1043"/>
                    </a:lnTo>
                    <a:lnTo>
                      <a:pt x="706" y="1039"/>
                    </a:lnTo>
                    <a:lnTo>
                      <a:pt x="718" y="1039"/>
                    </a:lnTo>
                    <a:lnTo>
                      <a:pt x="718" y="1037"/>
                    </a:lnTo>
                    <a:lnTo>
                      <a:pt x="727" y="1037"/>
                    </a:lnTo>
                    <a:lnTo>
                      <a:pt x="727" y="1033"/>
                    </a:lnTo>
                    <a:lnTo>
                      <a:pt x="731" y="1033"/>
                    </a:lnTo>
                    <a:lnTo>
                      <a:pt x="731" y="1029"/>
                    </a:lnTo>
                    <a:lnTo>
                      <a:pt x="735" y="1029"/>
                    </a:lnTo>
                    <a:lnTo>
                      <a:pt x="735" y="1025"/>
                    </a:lnTo>
                    <a:lnTo>
                      <a:pt x="739" y="1025"/>
                    </a:lnTo>
                    <a:lnTo>
                      <a:pt x="739" y="1021"/>
                    </a:lnTo>
                    <a:lnTo>
                      <a:pt x="743" y="1021"/>
                    </a:lnTo>
                    <a:lnTo>
                      <a:pt x="743" y="1017"/>
                    </a:lnTo>
                    <a:lnTo>
                      <a:pt x="747" y="1017"/>
                    </a:lnTo>
                    <a:lnTo>
                      <a:pt x="747" y="1013"/>
                    </a:lnTo>
                    <a:lnTo>
                      <a:pt x="751" y="1013"/>
                    </a:lnTo>
                    <a:lnTo>
                      <a:pt x="751" y="1007"/>
                    </a:lnTo>
                    <a:lnTo>
                      <a:pt x="757" y="1007"/>
                    </a:lnTo>
                    <a:lnTo>
                      <a:pt x="757" y="1005"/>
                    </a:lnTo>
                    <a:lnTo>
                      <a:pt x="777" y="1005"/>
                    </a:lnTo>
                    <a:lnTo>
                      <a:pt x="777" y="1001"/>
                    </a:lnTo>
                    <a:lnTo>
                      <a:pt x="783" y="1001"/>
                    </a:lnTo>
                    <a:lnTo>
                      <a:pt x="783" y="999"/>
                    </a:lnTo>
                    <a:lnTo>
                      <a:pt x="793" y="999"/>
                    </a:lnTo>
                    <a:lnTo>
                      <a:pt x="793" y="997"/>
                    </a:lnTo>
                    <a:lnTo>
                      <a:pt x="799" y="997"/>
                    </a:lnTo>
                    <a:lnTo>
                      <a:pt x="799" y="993"/>
                    </a:lnTo>
                    <a:lnTo>
                      <a:pt x="807" y="993"/>
                    </a:lnTo>
                    <a:lnTo>
                      <a:pt x="807" y="989"/>
                    </a:lnTo>
                    <a:lnTo>
                      <a:pt x="813" y="989"/>
                    </a:lnTo>
                    <a:lnTo>
                      <a:pt x="813" y="985"/>
                    </a:lnTo>
                    <a:lnTo>
                      <a:pt x="817" y="985"/>
                    </a:lnTo>
                    <a:lnTo>
                      <a:pt x="817" y="981"/>
                    </a:lnTo>
                    <a:lnTo>
                      <a:pt x="823" y="981"/>
                    </a:lnTo>
                    <a:lnTo>
                      <a:pt x="823" y="977"/>
                    </a:lnTo>
                    <a:lnTo>
                      <a:pt x="833" y="977"/>
                    </a:lnTo>
                    <a:lnTo>
                      <a:pt x="833" y="973"/>
                    </a:lnTo>
                    <a:lnTo>
                      <a:pt x="841" y="973"/>
                    </a:lnTo>
                    <a:lnTo>
                      <a:pt x="841" y="969"/>
                    </a:lnTo>
                    <a:lnTo>
                      <a:pt x="849" y="969"/>
                    </a:lnTo>
                    <a:lnTo>
                      <a:pt x="849" y="967"/>
                    </a:lnTo>
                    <a:lnTo>
                      <a:pt x="859" y="967"/>
                    </a:lnTo>
                    <a:lnTo>
                      <a:pt x="859" y="963"/>
                    </a:lnTo>
                    <a:lnTo>
                      <a:pt x="863" y="963"/>
                    </a:lnTo>
                    <a:lnTo>
                      <a:pt x="863" y="961"/>
                    </a:lnTo>
                    <a:lnTo>
                      <a:pt x="871" y="961"/>
                    </a:lnTo>
                    <a:lnTo>
                      <a:pt x="871" y="959"/>
                    </a:lnTo>
                    <a:lnTo>
                      <a:pt x="877" y="959"/>
                    </a:lnTo>
                    <a:lnTo>
                      <a:pt x="877" y="955"/>
                    </a:lnTo>
                    <a:lnTo>
                      <a:pt x="883" y="955"/>
                    </a:lnTo>
                    <a:lnTo>
                      <a:pt x="883" y="951"/>
                    </a:lnTo>
                    <a:lnTo>
                      <a:pt x="887" y="951"/>
                    </a:lnTo>
                    <a:lnTo>
                      <a:pt x="887" y="947"/>
                    </a:lnTo>
                    <a:lnTo>
                      <a:pt x="895" y="947"/>
                    </a:lnTo>
                    <a:lnTo>
                      <a:pt x="895" y="943"/>
                    </a:lnTo>
                    <a:lnTo>
                      <a:pt x="903" y="943"/>
                    </a:lnTo>
                    <a:lnTo>
                      <a:pt x="903" y="938"/>
                    </a:lnTo>
                    <a:lnTo>
                      <a:pt x="917" y="938"/>
                    </a:lnTo>
                    <a:lnTo>
                      <a:pt x="917" y="934"/>
                    </a:lnTo>
                    <a:lnTo>
                      <a:pt x="923" y="934"/>
                    </a:lnTo>
                    <a:lnTo>
                      <a:pt x="923" y="928"/>
                    </a:lnTo>
                    <a:lnTo>
                      <a:pt x="927" y="928"/>
                    </a:lnTo>
                    <a:lnTo>
                      <a:pt x="927" y="924"/>
                    </a:lnTo>
                    <a:lnTo>
                      <a:pt x="935" y="924"/>
                    </a:lnTo>
                    <a:lnTo>
                      <a:pt x="935" y="920"/>
                    </a:lnTo>
                    <a:lnTo>
                      <a:pt x="939" y="920"/>
                    </a:lnTo>
                    <a:lnTo>
                      <a:pt x="939" y="918"/>
                    </a:lnTo>
                    <a:lnTo>
                      <a:pt x="947" y="918"/>
                    </a:lnTo>
                    <a:lnTo>
                      <a:pt x="947" y="914"/>
                    </a:lnTo>
                    <a:lnTo>
                      <a:pt x="951" y="914"/>
                    </a:lnTo>
                    <a:lnTo>
                      <a:pt x="951" y="908"/>
                    </a:lnTo>
                    <a:lnTo>
                      <a:pt x="957" y="908"/>
                    </a:lnTo>
                    <a:lnTo>
                      <a:pt x="957" y="906"/>
                    </a:lnTo>
                    <a:lnTo>
                      <a:pt x="967" y="906"/>
                    </a:lnTo>
                    <a:lnTo>
                      <a:pt x="967" y="902"/>
                    </a:lnTo>
                    <a:lnTo>
                      <a:pt x="971" y="902"/>
                    </a:lnTo>
                    <a:lnTo>
                      <a:pt x="971" y="900"/>
                    </a:lnTo>
                    <a:lnTo>
                      <a:pt x="985" y="900"/>
                    </a:lnTo>
                    <a:lnTo>
                      <a:pt x="985" y="896"/>
                    </a:lnTo>
                    <a:lnTo>
                      <a:pt x="993" y="896"/>
                    </a:lnTo>
                    <a:lnTo>
                      <a:pt x="993" y="892"/>
                    </a:lnTo>
                    <a:lnTo>
                      <a:pt x="1003" y="892"/>
                    </a:lnTo>
                    <a:lnTo>
                      <a:pt x="1003" y="888"/>
                    </a:lnTo>
                    <a:lnTo>
                      <a:pt x="1022" y="888"/>
                    </a:lnTo>
                    <a:lnTo>
                      <a:pt x="1022" y="886"/>
                    </a:lnTo>
                    <a:lnTo>
                      <a:pt x="1028" y="886"/>
                    </a:lnTo>
                    <a:lnTo>
                      <a:pt x="1028" y="882"/>
                    </a:lnTo>
                    <a:lnTo>
                      <a:pt x="1036" y="882"/>
                    </a:lnTo>
                    <a:lnTo>
                      <a:pt x="1036" y="878"/>
                    </a:lnTo>
                    <a:lnTo>
                      <a:pt x="1048" y="878"/>
                    </a:lnTo>
                    <a:lnTo>
                      <a:pt x="1048" y="876"/>
                    </a:lnTo>
                    <a:lnTo>
                      <a:pt x="1064" y="876"/>
                    </a:lnTo>
                    <a:lnTo>
                      <a:pt x="1064" y="874"/>
                    </a:lnTo>
                    <a:lnTo>
                      <a:pt x="1074" y="874"/>
                    </a:lnTo>
                    <a:lnTo>
                      <a:pt x="1074" y="870"/>
                    </a:lnTo>
                    <a:lnTo>
                      <a:pt x="1080" y="870"/>
                    </a:lnTo>
                    <a:lnTo>
                      <a:pt x="1080" y="866"/>
                    </a:lnTo>
                    <a:lnTo>
                      <a:pt x="1088" y="866"/>
                    </a:lnTo>
                    <a:lnTo>
                      <a:pt x="1088" y="862"/>
                    </a:lnTo>
                    <a:lnTo>
                      <a:pt x="1094" y="862"/>
                    </a:lnTo>
                    <a:lnTo>
                      <a:pt x="1094" y="858"/>
                    </a:lnTo>
                    <a:lnTo>
                      <a:pt x="1104" y="858"/>
                    </a:lnTo>
                    <a:lnTo>
                      <a:pt x="1104" y="852"/>
                    </a:lnTo>
                    <a:lnTo>
                      <a:pt x="1112" y="852"/>
                    </a:lnTo>
                    <a:lnTo>
                      <a:pt x="1112" y="848"/>
                    </a:lnTo>
                    <a:lnTo>
                      <a:pt x="1120" y="848"/>
                    </a:lnTo>
                    <a:lnTo>
                      <a:pt x="1120" y="842"/>
                    </a:lnTo>
                    <a:lnTo>
                      <a:pt x="1124" y="842"/>
                    </a:lnTo>
                    <a:lnTo>
                      <a:pt x="1124" y="834"/>
                    </a:lnTo>
                    <a:lnTo>
                      <a:pt x="1128" y="834"/>
                    </a:lnTo>
                    <a:lnTo>
                      <a:pt x="1128" y="830"/>
                    </a:lnTo>
                    <a:lnTo>
                      <a:pt x="1136" y="830"/>
                    </a:lnTo>
                    <a:lnTo>
                      <a:pt x="1136" y="826"/>
                    </a:lnTo>
                    <a:lnTo>
                      <a:pt x="1146" y="826"/>
                    </a:lnTo>
                    <a:lnTo>
                      <a:pt x="1146" y="814"/>
                    </a:lnTo>
                    <a:lnTo>
                      <a:pt x="1150" y="814"/>
                    </a:lnTo>
                    <a:lnTo>
                      <a:pt x="1150" y="810"/>
                    </a:lnTo>
                    <a:lnTo>
                      <a:pt x="1156" y="810"/>
                    </a:lnTo>
                    <a:lnTo>
                      <a:pt x="1156" y="806"/>
                    </a:lnTo>
                    <a:lnTo>
                      <a:pt x="1166" y="806"/>
                    </a:lnTo>
                    <a:lnTo>
                      <a:pt x="1166" y="802"/>
                    </a:lnTo>
                    <a:lnTo>
                      <a:pt x="1174" y="802"/>
                    </a:lnTo>
                    <a:lnTo>
                      <a:pt x="1174" y="798"/>
                    </a:lnTo>
                    <a:lnTo>
                      <a:pt x="1196" y="798"/>
                    </a:lnTo>
                    <a:lnTo>
                      <a:pt x="1202" y="798"/>
                    </a:lnTo>
                    <a:lnTo>
                      <a:pt x="1202" y="792"/>
                    </a:lnTo>
                    <a:lnTo>
                      <a:pt x="1210" y="792"/>
                    </a:lnTo>
                    <a:lnTo>
                      <a:pt x="1210" y="788"/>
                    </a:lnTo>
                    <a:lnTo>
                      <a:pt x="1218" y="788"/>
                    </a:lnTo>
                    <a:lnTo>
                      <a:pt x="1218" y="776"/>
                    </a:lnTo>
                    <a:lnTo>
                      <a:pt x="1224" y="776"/>
                    </a:lnTo>
                    <a:lnTo>
                      <a:pt x="1224" y="772"/>
                    </a:lnTo>
                    <a:lnTo>
                      <a:pt x="1232" y="772"/>
                    </a:lnTo>
                    <a:lnTo>
                      <a:pt x="1232" y="768"/>
                    </a:lnTo>
                    <a:lnTo>
                      <a:pt x="1238" y="768"/>
                    </a:lnTo>
                    <a:lnTo>
                      <a:pt x="1238" y="764"/>
                    </a:lnTo>
                    <a:lnTo>
                      <a:pt x="1254" y="764"/>
                    </a:lnTo>
                    <a:lnTo>
                      <a:pt x="1260" y="764"/>
                    </a:lnTo>
                    <a:lnTo>
                      <a:pt x="1260" y="762"/>
                    </a:lnTo>
                    <a:lnTo>
                      <a:pt x="1268" y="762"/>
                    </a:lnTo>
                    <a:lnTo>
                      <a:pt x="1268" y="752"/>
                    </a:lnTo>
                    <a:lnTo>
                      <a:pt x="1282" y="752"/>
                    </a:lnTo>
                    <a:lnTo>
                      <a:pt x="1286" y="752"/>
                    </a:lnTo>
                    <a:lnTo>
                      <a:pt x="1290" y="752"/>
                    </a:lnTo>
                    <a:lnTo>
                      <a:pt x="1290" y="750"/>
                    </a:lnTo>
                    <a:lnTo>
                      <a:pt x="1296" y="750"/>
                    </a:lnTo>
                    <a:lnTo>
                      <a:pt x="1296" y="748"/>
                    </a:lnTo>
                    <a:lnTo>
                      <a:pt x="1302" y="748"/>
                    </a:lnTo>
                    <a:lnTo>
                      <a:pt x="1302" y="746"/>
                    </a:lnTo>
                    <a:lnTo>
                      <a:pt x="1310" y="746"/>
                    </a:lnTo>
                    <a:lnTo>
                      <a:pt x="1310" y="742"/>
                    </a:lnTo>
                    <a:lnTo>
                      <a:pt x="1314" y="742"/>
                    </a:lnTo>
                    <a:lnTo>
                      <a:pt x="1314" y="738"/>
                    </a:lnTo>
                    <a:lnTo>
                      <a:pt x="1319" y="738"/>
                    </a:lnTo>
                    <a:lnTo>
                      <a:pt x="1319" y="734"/>
                    </a:lnTo>
                    <a:lnTo>
                      <a:pt x="1325" y="734"/>
                    </a:lnTo>
                    <a:lnTo>
                      <a:pt x="1325" y="728"/>
                    </a:lnTo>
                    <a:lnTo>
                      <a:pt x="1331" y="728"/>
                    </a:lnTo>
                    <a:lnTo>
                      <a:pt x="1331" y="723"/>
                    </a:lnTo>
                    <a:lnTo>
                      <a:pt x="1337" y="723"/>
                    </a:lnTo>
                    <a:lnTo>
                      <a:pt x="1337" y="719"/>
                    </a:lnTo>
                    <a:lnTo>
                      <a:pt x="1343" y="719"/>
                    </a:lnTo>
                    <a:lnTo>
                      <a:pt x="1343" y="713"/>
                    </a:lnTo>
                    <a:lnTo>
                      <a:pt x="1349" y="713"/>
                    </a:lnTo>
                    <a:lnTo>
                      <a:pt x="1349" y="709"/>
                    </a:lnTo>
                    <a:lnTo>
                      <a:pt x="1357" y="709"/>
                    </a:lnTo>
                    <a:lnTo>
                      <a:pt x="1357" y="707"/>
                    </a:lnTo>
                    <a:lnTo>
                      <a:pt x="1367" y="707"/>
                    </a:lnTo>
                    <a:lnTo>
                      <a:pt x="1367" y="705"/>
                    </a:lnTo>
                    <a:lnTo>
                      <a:pt x="1375" y="705"/>
                    </a:lnTo>
                    <a:lnTo>
                      <a:pt x="1375" y="703"/>
                    </a:lnTo>
                    <a:lnTo>
                      <a:pt x="1379" y="703"/>
                    </a:lnTo>
                    <a:lnTo>
                      <a:pt x="1379" y="699"/>
                    </a:lnTo>
                    <a:lnTo>
                      <a:pt x="1385" y="699"/>
                    </a:lnTo>
                    <a:lnTo>
                      <a:pt x="1385" y="697"/>
                    </a:lnTo>
                    <a:lnTo>
                      <a:pt x="1391" y="697"/>
                    </a:lnTo>
                    <a:lnTo>
                      <a:pt x="1391" y="693"/>
                    </a:lnTo>
                    <a:lnTo>
                      <a:pt x="1397" y="693"/>
                    </a:lnTo>
                    <a:lnTo>
                      <a:pt x="1397" y="689"/>
                    </a:lnTo>
                    <a:lnTo>
                      <a:pt x="1401" y="689"/>
                    </a:lnTo>
                    <a:lnTo>
                      <a:pt x="1401" y="687"/>
                    </a:lnTo>
                    <a:lnTo>
                      <a:pt x="1409" y="687"/>
                    </a:lnTo>
                    <a:lnTo>
                      <a:pt x="1409" y="683"/>
                    </a:lnTo>
                    <a:lnTo>
                      <a:pt x="1415" y="683"/>
                    </a:lnTo>
                    <a:lnTo>
                      <a:pt x="1415" y="679"/>
                    </a:lnTo>
                    <a:lnTo>
                      <a:pt x="1423" y="679"/>
                    </a:lnTo>
                    <a:lnTo>
                      <a:pt x="1423" y="675"/>
                    </a:lnTo>
                    <a:lnTo>
                      <a:pt x="1427" y="675"/>
                    </a:lnTo>
                    <a:lnTo>
                      <a:pt x="1427" y="673"/>
                    </a:lnTo>
                    <a:lnTo>
                      <a:pt x="1435" y="673"/>
                    </a:lnTo>
                    <a:lnTo>
                      <a:pt x="1435" y="671"/>
                    </a:lnTo>
                    <a:lnTo>
                      <a:pt x="1439" y="671"/>
                    </a:lnTo>
                    <a:lnTo>
                      <a:pt x="1439" y="667"/>
                    </a:lnTo>
                    <a:lnTo>
                      <a:pt x="1443" y="667"/>
                    </a:lnTo>
                    <a:lnTo>
                      <a:pt x="1443" y="663"/>
                    </a:lnTo>
                    <a:lnTo>
                      <a:pt x="1445" y="663"/>
                    </a:lnTo>
                    <a:lnTo>
                      <a:pt x="1445" y="659"/>
                    </a:lnTo>
                    <a:lnTo>
                      <a:pt x="1451" y="659"/>
                    </a:lnTo>
                    <a:lnTo>
                      <a:pt x="1451" y="655"/>
                    </a:lnTo>
                    <a:lnTo>
                      <a:pt x="1459" y="655"/>
                    </a:lnTo>
                    <a:lnTo>
                      <a:pt x="1459" y="651"/>
                    </a:lnTo>
                    <a:lnTo>
                      <a:pt x="1467" y="651"/>
                    </a:lnTo>
                    <a:lnTo>
                      <a:pt x="1467" y="649"/>
                    </a:lnTo>
                    <a:lnTo>
                      <a:pt x="1477" y="649"/>
                    </a:lnTo>
                    <a:lnTo>
                      <a:pt x="1477" y="645"/>
                    </a:lnTo>
                    <a:lnTo>
                      <a:pt x="1483" y="645"/>
                    </a:lnTo>
                    <a:lnTo>
                      <a:pt x="1483" y="643"/>
                    </a:lnTo>
                    <a:lnTo>
                      <a:pt x="1489" y="643"/>
                    </a:lnTo>
                    <a:lnTo>
                      <a:pt x="1489" y="639"/>
                    </a:lnTo>
                    <a:lnTo>
                      <a:pt x="1495" y="639"/>
                    </a:lnTo>
                    <a:lnTo>
                      <a:pt x="1495" y="635"/>
                    </a:lnTo>
                    <a:lnTo>
                      <a:pt x="1499" y="635"/>
                    </a:lnTo>
                    <a:lnTo>
                      <a:pt x="1499" y="633"/>
                    </a:lnTo>
                    <a:lnTo>
                      <a:pt x="1503" y="633"/>
                    </a:lnTo>
                    <a:lnTo>
                      <a:pt x="1503" y="627"/>
                    </a:lnTo>
                    <a:lnTo>
                      <a:pt x="1507" y="627"/>
                    </a:lnTo>
                    <a:lnTo>
                      <a:pt x="1507" y="623"/>
                    </a:lnTo>
                    <a:lnTo>
                      <a:pt x="1517" y="623"/>
                    </a:lnTo>
                    <a:lnTo>
                      <a:pt x="1517" y="619"/>
                    </a:lnTo>
                    <a:lnTo>
                      <a:pt x="1525" y="619"/>
                    </a:lnTo>
                    <a:lnTo>
                      <a:pt x="1525" y="617"/>
                    </a:lnTo>
                    <a:lnTo>
                      <a:pt x="1533" y="617"/>
                    </a:lnTo>
                    <a:lnTo>
                      <a:pt x="1533" y="613"/>
                    </a:lnTo>
                    <a:lnTo>
                      <a:pt x="1541" y="613"/>
                    </a:lnTo>
                    <a:lnTo>
                      <a:pt x="1541" y="607"/>
                    </a:lnTo>
                    <a:lnTo>
                      <a:pt x="1545" y="607"/>
                    </a:lnTo>
                    <a:lnTo>
                      <a:pt x="1545" y="603"/>
                    </a:lnTo>
                    <a:lnTo>
                      <a:pt x="1545" y="595"/>
                    </a:lnTo>
                    <a:lnTo>
                      <a:pt x="1553" y="595"/>
                    </a:lnTo>
                    <a:lnTo>
                      <a:pt x="1553" y="593"/>
                    </a:lnTo>
                    <a:lnTo>
                      <a:pt x="1557" y="593"/>
                    </a:lnTo>
                    <a:lnTo>
                      <a:pt x="1557" y="589"/>
                    </a:lnTo>
                    <a:lnTo>
                      <a:pt x="1565" y="589"/>
                    </a:lnTo>
                    <a:lnTo>
                      <a:pt x="1565" y="585"/>
                    </a:lnTo>
                    <a:lnTo>
                      <a:pt x="1567" y="585"/>
                    </a:lnTo>
                    <a:lnTo>
                      <a:pt x="1567" y="579"/>
                    </a:lnTo>
                    <a:lnTo>
                      <a:pt x="1573" y="579"/>
                    </a:lnTo>
                    <a:lnTo>
                      <a:pt x="1573" y="575"/>
                    </a:lnTo>
                    <a:lnTo>
                      <a:pt x="1581" y="575"/>
                    </a:lnTo>
                    <a:lnTo>
                      <a:pt x="1581" y="571"/>
                    </a:lnTo>
                    <a:lnTo>
                      <a:pt x="1587" y="571"/>
                    </a:lnTo>
                    <a:lnTo>
                      <a:pt x="1587" y="565"/>
                    </a:lnTo>
                    <a:lnTo>
                      <a:pt x="1591" y="565"/>
                    </a:lnTo>
                    <a:lnTo>
                      <a:pt x="1591" y="559"/>
                    </a:lnTo>
                    <a:lnTo>
                      <a:pt x="1595" y="559"/>
                    </a:lnTo>
                    <a:lnTo>
                      <a:pt x="1595" y="551"/>
                    </a:lnTo>
                    <a:lnTo>
                      <a:pt x="1599" y="551"/>
                    </a:lnTo>
                    <a:lnTo>
                      <a:pt x="1599" y="547"/>
                    </a:lnTo>
                    <a:lnTo>
                      <a:pt x="1605" y="547"/>
                    </a:lnTo>
                    <a:lnTo>
                      <a:pt x="1605" y="541"/>
                    </a:lnTo>
                    <a:lnTo>
                      <a:pt x="1614" y="541"/>
                    </a:lnTo>
                    <a:lnTo>
                      <a:pt x="1614" y="539"/>
                    </a:lnTo>
                    <a:lnTo>
                      <a:pt x="1628" y="539"/>
                    </a:lnTo>
                    <a:lnTo>
                      <a:pt x="1628" y="535"/>
                    </a:lnTo>
                    <a:lnTo>
                      <a:pt x="1634" y="535"/>
                    </a:lnTo>
                    <a:lnTo>
                      <a:pt x="1634" y="533"/>
                    </a:lnTo>
                    <a:lnTo>
                      <a:pt x="1640" y="533"/>
                    </a:lnTo>
                    <a:lnTo>
                      <a:pt x="1640" y="529"/>
                    </a:lnTo>
                    <a:lnTo>
                      <a:pt x="1660" y="529"/>
                    </a:lnTo>
                    <a:lnTo>
                      <a:pt x="1660" y="527"/>
                    </a:lnTo>
                    <a:lnTo>
                      <a:pt x="1666" y="527"/>
                    </a:lnTo>
                    <a:lnTo>
                      <a:pt x="1666" y="523"/>
                    </a:lnTo>
                    <a:lnTo>
                      <a:pt x="1676" y="523"/>
                    </a:lnTo>
                    <a:lnTo>
                      <a:pt x="1676" y="519"/>
                    </a:lnTo>
                    <a:lnTo>
                      <a:pt x="1680" y="519"/>
                    </a:lnTo>
                    <a:lnTo>
                      <a:pt x="1680" y="515"/>
                    </a:lnTo>
                    <a:lnTo>
                      <a:pt x="1690" y="515"/>
                    </a:lnTo>
                    <a:lnTo>
                      <a:pt x="1690" y="508"/>
                    </a:lnTo>
                    <a:lnTo>
                      <a:pt x="1698" y="508"/>
                    </a:lnTo>
                    <a:lnTo>
                      <a:pt x="1698" y="504"/>
                    </a:lnTo>
                    <a:lnTo>
                      <a:pt x="1704" y="504"/>
                    </a:lnTo>
                    <a:lnTo>
                      <a:pt x="1704" y="500"/>
                    </a:lnTo>
                    <a:lnTo>
                      <a:pt x="1712" y="500"/>
                    </a:lnTo>
                    <a:lnTo>
                      <a:pt x="1712" y="494"/>
                    </a:lnTo>
                    <a:lnTo>
                      <a:pt x="1718" y="494"/>
                    </a:lnTo>
                    <a:lnTo>
                      <a:pt x="1718" y="490"/>
                    </a:lnTo>
                    <a:lnTo>
                      <a:pt x="1724" y="490"/>
                    </a:lnTo>
                    <a:lnTo>
                      <a:pt x="1724" y="484"/>
                    </a:lnTo>
                    <a:lnTo>
                      <a:pt x="1728" y="484"/>
                    </a:lnTo>
                    <a:lnTo>
                      <a:pt x="1728" y="480"/>
                    </a:lnTo>
                    <a:lnTo>
                      <a:pt x="1736" y="480"/>
                    </a:lnTo>
                    <a:lnTo>
                      <a:pt x="1736" y="476"/>
                    </a:lnTo>
                    <a:lnTo>
                      <a:pt x="1742" y="476"/>
                    </a:lnTo>
                    <a:lnTo>
                      <a:pt x="1742" y="472"/>
                    </a:lnTo>
                    <a:lnTo>
                      <a:pt x="1752" y="472"/>
                    </a:lnTo>
                    <a:lnTo>
                      <a:pt x="1752" y="470"/>
                    </a:lnTo>
                    <a:lnTo>
                      <a:pt x="1760" y="470"/>
                    </a:lnTo>
                    <a:lnTo>
                      <a:pt x="1760" y="464"/>
                    </a:lnTo>
                    <a:lnTo>
                      <a:pt x="1762" y="464"/>
                    </a:lnTo>
                    <a:lnTo>
                      <a:pt x="1762" y="460"/>
                    </a:lnTo>
                    <a:lnTo>
                      <a:pt x="1766" y="460"/>
                    </a:lnTo>
                    <a:lnTo>
                      <a:pt x="1766" y="454"/>
                    </a:lnTo>
                    <a:lnTo>
                      <a:pt x="1770" y="454"/>
                    </a:lnTo>
                    <a:lnTo>
                      <a:pt x="1770" y="450"/>
                    </a:lnTo>
                    <a:lnTo>
                      <a:pt x="1784" y="450"/>
                    </a:lnTo>
                    <a:lnTo>
                      <a:pt x="1784" y="448"/>
                    </a:lnTo>
                    <a:lnTo>
                      <a:pt x="1790" y="448"/>
                    </a:lnTo>
                    <a:lnTo>
                      <a:pt x="1790" y="444"/>
                    </a:lnTo>
                    <a:lnTo>
                      <a:pt x="1794" y="444"/>
                    </a:lnTo>
                    <a:lnTo>
                      <a:pt x="1794" y="440"/>
                    </a:lnTo>
                    <a:lnTo>
                      <a:pt x="1796" y="440"/>
                    </a:lnTo>
                    <a:lnTo>
                      <a:pt x="1796" y="436"/>
                    </a:lnTo>
                    <a:lnTo>
                      <a:pt x="1802" y="436"/>
                    </a:lnTo>
                    <a:lnTo>
                      <a:pt x="1802" y="434"/>
                    </a:lnTo>
                    <a:lnTo>
                      <a:pt x="1806" y="434"/>
                    </a:lnTo>
                    <a:lnTo>
                      <a:pt x="1806" y="430"/>
                    </a:lnTo>
                    <a:lnTo>
                      <a:pt x="1812" y="430"/>
                    </a:lnTo>
                    <a:lnTo>
                      <a:pt x="1812" y="428"/>
                    </a:lnTo>
                    <a:lnTo>
                      <a:pt x="1824" y="428"/>
                    </a:lnTo>
                    <a:lnTo>
                      <a:pt x="1824" y="426"/>
                    </a:lnTo>
                    <a:lnTo>
                      <a:pt x="1834" y="426"/>
                    </a:lnTo>
                    <a:lnTo>
                      <a:pt x="1834" y="424"/>
                    </a:lnTo>
                    <a:lnTo>
                      <a:pt x="1844" y="424"/>
                    </a:lnTo>
                    <a:lnTo>
                      <a:pt x="1844" y="422"/>
                    </a:lnTo>
                    <a:lnTo>
                      <a:pt x="1850" y="422"/>
                    </a:lnTo>
                    <a:lnTo>
                      <a:pt x="1850" y="418"/>
                    </a:lnTo>
                    <a:lnTo>
                      <a:pt x="1854" y="418"/>
                    </a:lnTo>
                    <a:lnTo>
                      <a:pt x="1854" y="414"/>
                    </a:lnTo>
                    <a:lnTo>
                      <a:pt x="1862" y="414"/>
                    </a:lnTo>
                    <a:lnTo>
                      <a:pt x="1862" y="412"/>
                    </a:lnTo>
                    <a:lnTo>
                      <a:pt x="1906" y="412"/>
                    </a:lnTo>
                    <a:lnTo>
                      <a:pt x="1906" y="408"/>
                    </a:lnTo>
                    <a:lnTo>
                      <a:pt x="1911" y="408"/>
                    </a:lnTo>
                    <a:lnTo>
                      <a:pt x="1911" y="406"/>
                    </a:lnTo>
                    <a:lnTo>
                      <a:pt x="1921" y="406"/>
                    </a:lnTo>
                    <a:lnTo>
                      <a:pt x="1921" y="404"/>
                    </a:lnTo>
                    <a:lnTo>
                      <a:pt x="1929" y="404"/>
                    </a:lnTo>
                    <a:lnTo>
                      <a:pt x="1929" y="400"/>
                    </a:lnTo>
                    <a:lnTo>
                      <a:pt x="1935" y="400"/>
                    </a:lnTo>
                    <a:lnTo>
                      <a:pt x="1935" y="396"/>
                    </a:lnTo>
                    <a:lnTo>
                      <a:pt x="1945" y="396"/>
                    </a:lnTo>
                    <a:lnTo>
                      <a:pt x="1945" y="390"/>
                    </a:lnTo>
                    <a:lnTo>
                      <a:pt x="1951" y="390"/>
                    </a:lnTo>
                    <a:lnTo>
                      <a:pt x="1951" y="388"/>
                    </a:lnTo>
                    <a:lnTo>
                      <a:pt x="1957" y="388"/>
                    </a:lnTo>
                    <a:lnTo>
                      <a:pt x="1957" y="382"/>
                    </a:lnTo>
                    <a:lnTo>
                      <a:pt x="1963" y="382"/>
                    </a:lnTo>
                    <a:lnTo>
                      <a:pt x="1963" y="378"/>
                    </a:lnTo>
                    <a:lnTo>
                      <a:pt x="1971" y="378"/>
                    </a:lnTo>
                    <a:lnTo>
                      <a:pt x="1971" y="374"/>
                    </a:lnTo>
                    <a:lnTo>
                      <a:pt x="1979" y="374"/>
                    </a:lnTo>
                    <a:lnTo>
                      <a:pt x="1979" y="372"/>
                    </a:lnTo>
                    <a:lnTo>
                      <a:pt x="1989" y="372"/>
                    </a:lnTo>
                    <a:lnTo>
                      <a:pt x="1989" y="368"/>
                    </a:lnTo>
                    <a:lnTo>
                      <a:pt x="1997" y="368"/>
                    </a:lnTo>
                    <a:lnTo>
                      <a:pt x="1997" y="364"/>
                    </a:lnTo>
                    <a:lnTo>
                      <a:pt x="2005" y="364"/>
                    </a:lnTo>
                    <a:lnTo>
                      <a:pt x="2005" y="362"/>
                    </a:lnTo>
                    <a:lnTo>
                      <a:pt x="2015" y="362"/>
                    </a:lnTo>
                    <a:lnTo>
                      <a:pt x="2015" y="356"/>
                    </a:lnTo>
                    <a:lnTo>
                      <a:pt x="2019" y="356"/>
                    </a:lnTo>
                    <a:lnTo>
                      <a:pt x="2019" y="352"/>
                    </a:lnTo>
                    <a:lnTo>
                      <a:pt x="2027" y="352"/>
                    </a:lnTo>
                    <a:lnTo>
                      <a:pt x="2027" y="348"/>
                    </a:lnTo>
                    <a:lnTo>
                      <a:pt x="2033" y="348"/>
                    </a:lnTo>
                    <a:lnTo>
                      <a:pt x="2033" y="344"/>
                    </a:lnTo>
                    <a:lnTo>
                      <a:pt x="2041" y="344"/>
                    </a:lnTo>
                    <a:lnTo>
                      <a:pt x="2041" y="342"/>
                    </a:lnTo>
                    <a:lnTo>
                      <a:pt x="2045" y="342"/>
                    </a:lnTo>
                    <a:lnTo>
                      <a:pt x="2045" y="338"/>
                    </a:lnTo>
                    <a:lnTo>
                      <a:pt x="2051" y="338"/>
                    </a:lnTo>
                    <a:lnTo>
                      <a:pt x="2051" y="334"/>
                    </a:lnTo>
                    <a:lnTo>
                      <a:pt x="2059" y="334"/>
                    </a:lnTo>
                    <a:lnTo>
                      <a:pt x="2059" y="330"/>
                    </a:lnTo>
                    <a:lnTo>
                      <a:pt x="2065" y="330"/>
                    </a:lnTo>
                    <a:lnTo>
                      <a:pt x="2065" y="328"/>
                    </a:lnTo>
                    <a:lnTo>
                      <a:pt x="2069" y="328"/>
                    </a:lnTo>
                    <a:lnTo>
                      <a:pt x="2069" y="324"/>
                    </a:lnTo>
                    <a:lnTo>
                      <a:pt x="2075" y="324"/>
                    </a:lnTo>
                    <a:lnTo>
                      <a:pt x="2075" y="318"/>
                    </a:lnTo>
                    <a:lnTo>
                      <a:pt x="2081" y="318"/>
                    </a:lnTo>
                    <a:lnTo>
                      <a:pt x="2081" y="314"/>
                    </a:lnTo>
                    <a:lnTo>
                      <a:pt x="2085" y="314"/>
                    </a:lnTo>
                    <a:lnTo>
                      <a:pt x="2085" y="312"/>
                    </a:lnTo>
                    <a:lnTo>
                      <a:pt x="2095" y="312"/>
                    </a:lnTo>
                    <a:lnTo>
                      <a:pt x="2095" y="308"/>
                    </a:lnTo>
                    <a:lnTo>
                      <a:pt x="2105" y="308"/>
                    </a:lnTo>
                    <a:lnTo>
                      <a:pt x="2105" y="306"/>
                    </a:lnTo>
                    <a:lnTo>
                      <a:pt x="2111" y="306"/>
                    </a:lnTo>
                    <a:lnTo>
                      <a:pt x="2111" y="302"/>
                    </a:lnTo>
                    <a:lnTo>
                      <a:pt x="2137" y="302"/>
                    </a:lnTo>
                    <a:lnTo>
                      <a:pt x="2137" y="298"/>
                    </a:lnTo>
                    <a:lnTo>
                      <a:pt x="2139" y="298"/>
                    </a:lnTo>
                    <a:lnTo>
                      <a:pt x="2139" y="293"/>
                    </a:lnTo>
                    <a:lnTo>
                      <a:pt x="2143" y="293"/>
                    </a:lnTo>
                    <a:lnTo>
                      <a:pt x="2143" y="289"/>
                    </a:lnTo>
                    <a:lnTo>
                      <a:pt x="2157" y="289"/>
                    </a:lnTo>
                    <a:lnTo>
                      <a:pt x="2157" y="285"/>
                    </a:lnTo>
                    <a:lnTo>
                      <a:pt x="2163" y="285"/>
                    </a:lnTo>
                    <a:lnTo>
                      <a:pt x="2163" y="283"/>
                    </a:lnTo>
                    <a:lnTo>
                      <a:pt x="2183" y="283"/>
                    </a:lnTo>
                    <a:lnTo>
                      <a:pt x="2183" y="279"/>
                    </a:lnTo>
                    <a:lnTo>
                      <a:pt x="2193" y="279"/>
                    </a:lnTo>
                    <a:lnTo>
                      <a:pt x="2193" y="277"/>
                    </a:lnTo>
                    <a:lnTo>
                      <a:pt x="2201" y="277"/>
                    </a:lnTo>
                    <a:lnTo>
                      <a:pt x="2201" y="273"/>
                    </a:lnTo>
                    <a:lnTo>
                      <a:pt x="2205" y="273"/>
                    </a:lnTo>
                    <a:lnTo>
                      <a:pt x="2205" y="271"/>
                    </a:lnTo>
                    <a:lnTo>
                      <a:pt x="2212" y="271"/>
                    </a:lnTo>
                    <a:lnTo>
                      <a:pt x="2212" y="267"/>
                    </a:lnTo>
                    <a:lnTo>
                      <a:pt x="2222" y="267"/>
                    </a:lnTo>
                    <a:lnTo>
                      <a:pt x="2222" y="263"/>
                    </a:lnTo>
                    <a:lnTo>
                      <a:pt x="2230" y="263"/>
                    </a:lnTo>
                    <a:lnTo>
                      <a:pt x="2230" y="261"/>
                    </a:lnTo>
                    <a:lnTo>
                      <a:pt x="2236" y="261"/>
                    </a:lnTo>
                    <a:lnTo>
                      <a:pt x="2236" y="257"/>
                    </a:lnTo>
                    <a:lnTo>
                      <a:pt x="2242" y="257"/>
                    </a:lnTo>
                    <a:lnTo>
                      <a:pt x="2242" y="255"/>
                    </a:lnTo>
                    <a:lnTo>
                      <a:pt x="2250" y="255"/>
                    </a:lnTo>
                    <a:lnTo>
                      <a:pt x="2250" y="249"/>
                    </a:lnTo>
                    <a:lnTo>
                      <a:pt x="2254" y="249"/>
                    </a:lnTo>
                    <a:lnTo>
                      <a:pt x="2254" y="247"/>
                    </a:lnTo>
                    <a:lnTo>
                      <a:pt x="2262" y="247"/>
                    </a:lnTo>
                    <a:lnTo>
                      <a:pt x="2262" y="243"/>
                    </a:lnTo>
                    <a:lnTo>
                      <a:pt x="2266" y="243"/>
                    </a:lnTo>
                    <a:lnTo>
                      <a:pt x="2266" y="237"/>
                    </a:lnTo>
                    <a:lnTo>
                      <a:pt x="2272" y="237"/>
                    </a:lnTo>
                    <a:lnTo>
                      <a:pt x="2272" y="233"/>
                    </a:lnTo>
                    <a:lnTo>
                      <a:pt x="2278" y="233"/>
                    </a:lnTo>
                    <a:lnTo>
                      <a:pt x="2278" y="231"/>
                    </a:lnTo>
                    <a:lnTo>
                      <a:pt x="2282" y="231"/>
                    </a:lnTo>
                    <a:lnTo>
                      <a:pt x="2282" y="225"/>
                    </a:lnTo>
                    <a:lnTo>
                      <a:pt x="2286" y="225"/>
                    </a:lnTo>
                    <a:lnTo>
                      <a:pt x="2286" y="221"/>
                    </a:lnTo>
                    <a:lnTo>
                      <a:pt x="2296" y="221"/>
                    </a:lnTo>
                    <a:lnTo>
                      <a:pt x="2296" y="219"/>
                    </a:lnTo>
                    <a:lnTo>
                      <a:pt x="2306" y="219"/>
                    </a:lnTo>
                    <a:lnTo>
                      <a:pt x="2306" y="213"/>
                    </a:lnTo>
                    <a:lnTo>
                      <a:pt x="2348" y="213"/>
                    </a:lnTo>
                    <a:lnTo>
                      <a:pt x="2348" y="207"/>
                    </a:lnTo>
                    <a:lnTo>
                      <a:pt x="2352" y="207"/>
                    </a:lnTo>
                    <a:lnTo>
                      <a:pt x="2352" y="205"/>
                    </a:lnTo>
                    <a:lnTo>
                      <a:pt x="2358" y="205"/>
                    </a:lnTo>
                    <a:lnTo>
                      <a:pt x="2358" y="197"/>
                    </a:lnTo>
                    <a:lnTo>
                      <a:pt x="2362" y="197"/>
                    </a:lnTo>
                    <a:lnTo>
                      <a:pt x="2362" y="191"/>
                    </a:lnTo>
                    <a:lnTo>
                      <a:pt x="2366" y="191"/>
                    </a:lnTo>
                    <a:lnTo>
                      <a:pt x="2366" y="185"/>
                    </a:lnTo>
                    <a:lnTo>
                      <a:pt x="2382" y="185"/>
                    </a:lnTo>
                    <a:lnTo>
                      <a:pt x="2382" y="181"/>
                    </a:lnTo>
                    <a:lnTo>
                      <a:pt x="2386" y="181"/>
                    </a:lnTo>
                    <a:lnTo>
                      <a:pt x="2386" y="173"/>
                    </a:lnTo>
                    <a:lnTo>
                      <a:pt x="2388" y="173"/>
                    </a:lnTo>
                    <a:lnTo>
                      <a:pt x="2388" y="161"/>
                    </a:lnTo>
                    <a:lnTo>
                      <a:pt x="2398" y="161"/>
                    </a:lnTo>
                    <a:lnTo>
                      <a:pt x="2398" y="159"/>
                    </a:lnTo>
                    <a:lnTo>
                      <a:pt x="2402" y="159"/>
                    </a:lnTo>
                    <a:lnTo>
                      <a:pt x="2402" y="155"/>
                    </a:lnTo>
                    <a:lnTo>
                      <a:pt x="2412" y="155"/>
                    </a:lnTo>
                    <a:lnTo>
                      <a:pt x="2412" y="145"/>
                    </a:lnTo>
                    <a:lnTo>
                      <a:pt x="2416" y="145"/>
                    </a:lnTo>
                    <a:lnTo>
                      <a:pt x="2416" y="141"/>
                    </a:lnTo>
                    <a:lnTo>
                      <a:pt x="2432" y="141"/>
                    </a:lnTo>
                    <a:lnTo>
                      <a:pt x="2432" y="137"/>
                    </a:lnTo>
                    <a:lnTo>
                      <a:pt x="2436" y="137"/>
                    </a:lnTo>
                    <a:lnTo>
                      <a:pt x="2436" y="133"/>
                    </a:lnTo>
                    <a:lnTo>
                      <a:pt x="2440" y="133"/>
                    </a:lnTo>
                    <a:lnTo>
                      <a:pt x="2440" y="129"/>
                    </a:lnTo>
                    <a:lnTo>
                      <a:pt x="2450" y="129"/>
                    </a:lnTo>
                    <a:lnTo>
                      <a:pt x="2450" y="121"/>
                    </a:lnTo>
                    <a:lnTo>
                      <a:pt x="2454" y="121"/>
                    </a:lnTo>
                    <a:lnTo>
                      <a:pt x="2454" y="111"/>
                    </a:lnTo>
                    <a:lnTo>
                      <a:pt x="2458" y="111"/>
                    </a:lnTo>
                    <a:lnTo>
                      <a:pt x="2458" y="107"/>
                    </a:lnTo>
                    <a:lnTo>
                      <a:pt x="2462" y="107"/>
                    </a:lnTo>
                    <a:lnTo>
                      <a:pt x="2462" y="101"/>
                    </a:lnTo>
                    <a:lnTo>
                      <a:pt x="2468" y="101"/>
                    </a:lnTo>
                    <a:lnTo>
                      <a:pt x="2468" y="95"/>
                    </a:lnTo>
                    <a:lnTo>
                      <a:pt x="2472" y="95"/>
                    </a:lnTo>
                    <a:lnTo>
                      <a:pt x="2472" y="87"/>
                    </a:lnTo>
                    <a:lnTo>
                      <a:pt x="2476" y="87"/>
                    </a:lnTo>
                    <a:lnTo>
                      <a:pt x="2476" y="83"/>
                    </a:lnTo>
                    <a:lnTo>
                      <a:pt x="2482" y="83"/>
                    </a:lnTo>
                    <a:lnTo>
                      <a:pt x="2482" y="81"/>
                    </a:lnTo>
                    <a:lnTo>
                      <a:pt x="2486" y="81"/>
                    </a:lnTo>
                    <a:lnTo>
                      <a:pt x="2486" y="78"/>
                    </a:lnTo>
                    <a:lnTo>
                      <a:pt x="2492" y="78"/>
                    </a:lnTo>
                    <a:lnTo>
                      <a:pt x="2492" y="70"/>
                    </a:lnTo>
                    <a:lnTo>
                      <a:pt x="2498" y="70"/>
                    </a:lnTo>
                    <a:lnTo>
                      <a:pt x="2498" y="68"/>
                    </a:lnTo>
                    <a:lnTo>
                      <a:pt x="2505" y="68"/>
                    </a:lnTo>
                    <a:lnTo>
                      <a:pt x="2505" y="64"/>
                    </a:lnTo>
                    <a:lnTo>
                      <a:pt x="2517" y="64"/>
                    </a:lnTo>
                    <a:lnTo>
                      <a:pt x="2517" y="62"/>
                    </a:lnTo>
                    <a:lnTo>
                      <a:pt x="2529" y="62"/>
                    </a:lnTo>
                    <a:lnTo>
                      <a:pt x="2529" y="58"/>
                    </a:lnTo>
                    <a:lnTo>
                      <a:pt x="2539" y="58"/>
                    </a:lnTo>
                    <a:lnTo>
                      <a:pt x="2539" y="54"/>
                    </a:lnTo>
                    <a:lnTo>
                      <a:pt x="2547" y="54"/>
                    </a:lnTo>
                    <a:lnTo>
                      <a:pt x="2547" y="48"/>
                    </a:lnTo>
                    <a:lnTo>
                      <a:pt x="2553" y="48"/>
                    </a:lnTo>
                    <a:lnTo>
                      <a:pt x="2553" y="46"/>
                    </a:lnTo>
                    <a:lnTo>
                      <a:pt x="2561" y="46"/>
                    </a:lnTo>
                    <a:lnTo>
                      <a:pt x="2561" y="42"/>
                    </a:lnTo>
                    <a:lnTo>
                      <a:pt x="2573" y="42"/>
                    </a:lnTo>
                    <a:lnTo>
                      <a:pt x="2573" y="38"/>
                    </a:lnTo>
                    <a:lnTo>
                      <a:pt x="2579" y="38"/>
                    </a:lnTo>
                    <a:lnTo>
                      <a:pt x="2579" y="34"/>
                    </a:lnTo>
                    <a:lnTo>
                      <a:pt x="2587" y="34"/>
                    </a:lnTo>
                    <a:lnTo>
                      <a:pt x="2587" y="28"/>
                    </a:lnTo>
                    <a:lnTo>
                      <a:pt x="2593" y="28"/>
                    </a:lnTo>
                    <a:lnTo>
                      <a:pt x="2593" y="26"/>
                    </a:lnTo>
                    <a:lnTo>
                      <a:pt x="2611" y="26"/>
                    </a:lnTo>
                    <a:lnTo>
                      <a:pt x="2611" y="20"/>
                    </a:lnTo>
                    <a:lnTo>
                      <a:pt x="2623" y="20"/>
                    </a:lnTo>
                    <a:lnTo>
                      <a:pt x="2623" y="18"/>
                    </a:lnTo>
                    <a:lnTo>
                      <a:pt x="2633" y="18"/>
                    </a:lnTo>
                    <a:lnTo>
                      <a:pt x="2633" y="12"/>
                    </a:lnTo>
                    <a:lnTo>
                      <a:pt x="2635" y="12"/>
                    </a:lnTo>
                    <a:lnTo>
                      <a:pt x="2635" y="6"/>
                    </a:lnTo>
                    <a:lnTo>
                      <a:pt x="2641" y="6"/>
                    </a:lnTo>
                    <a:lnTo>
                      <a:pt x="2641" y="0"/>
                    </a:lnTo>
                    <a:lnTo>
                      <a:pt x="2659" y="0"/>
                    </a:lnTo>
                  </a:path>
                </a:pathLst>
              </a:custGeom>
              <a:grpFill/>
              <a:ln w="38100" cap="flat">
                <a:solidFill>
                  <a:schemeClr val="accent2">
                    <a:lumMod val="50000"/>
                    <a:lumOff val="50000"/>
                  </a:schemeClr>
                </a:solidFill>
                <a:prstDash val="solid"/>
                <a:bevel/>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endParaRPr>
              </a:p>
            </p:txBody>
          </p:sp>
          <p:sp>
            <p:nvSpPr>
              <p:cNvPr id="86" name="Freeform 13"/>
              <p:cNvSpPr>
                <a:spLocks/>
              </p:cNvSpPr>
              <p:nvPr/>
            </p:nvSpPr>
            <p:spPr bwMode="auto">
              <a:xfrm>
                <a:off x="2652277" y="1472062"/>
                <a:ext cx="4214812" cy="2645681"/>
              </a:xfrm>
              <a:custGeom>
                <a:avLst/>
                <a:gdLst>
                  <a:gd name="T0" fmla="*/ 34 w 2661"/>
                  <a:gd name="T1" fmla="*/ 1686 h 1702"/>
                  <a:gd name="T2" fmla="*/ 56 w 2661"/>
                  <a:gd name="T3" fmla="*/ 1664 h 1702"/>
                  <a:gd name="T4" fmla="*/ 78 w 2661"/>
                  <a:gd name="T5" fmla="*/ 1632 h 1702"/>
                  <a:gd name="T6" fmla="*/ 98 w 2661"/>
                  <a:gd name="T7" fmla="*/ 1603 h 1702"/>
                  <a:gd name="T8" fmla="*/ 125 w 2661"/>
                  <a:gd name="T9" fmla="*/ 1585 h 1702"/>
                  <a:gd name="T10" fmla="*/ 149 w 2661"/>
                  <a:gd name="T11" fmla="*/ 1565 h 1702"/>
                  <a:gd name="T12" fmla="*/ 179 w 2661"/>
                  <a:gd name="T13" fmla="*/ 1545 h 1702"/>
                  <a:gd name="T14" fmla="*/ 203 w 2661"/>
                  <a:gd name="T15" fmla="*/ 1523 h 1702"/>
                  <a:gd name="T16" fmla="*/ 235 w 2661"/>
                  <a:gd name="T17" fmla="*/ 1497 h 1702"/>
                  <a:gd name="T18" fmla="*/ 271 w 2661"/>
                  <a:gd name="T19" fmla="*/ 1479 h 1702"/>
                  <a:gd name="T20" fmla="*/ 303 w 2661"/>
                  <a:gd name="T21" fmla="*/ 1447 h 1702"/>
                  <a:gd name="T22" fmla="*/ 343 w 2661"/>
                  <a:gd name="T23" fmla="*/ 1423 h 1702"/>
                  <a:gd name="T24" fmla="*/ 387 w 2661"/>
                  <a:gd name="T25" fmla="*/ 1395 h 1702"/>
                  <a:gd name="T26" fmla="*/ 419 w 2661"/>
                  <a:gd name="T27" fmla="*/ 1364 h 1702"/>
                  <a:gd name="T28" fmla="*/ 462 w 2661"/>
                  <a:gd name="T29" fmla="*/ 1340 h 1702"/>
                  <a:gd name="T30" fmla="*/ 502 w 2661"/>
                  <a:gd name="T31" fmla="*/ 1314 h 1702"/>
                  <a:gd name="T32" fmla="*/ 552 w 2661"/>
                  <a:gd name="T33" fmla="*/ 1288 h 1702"/>
                  <a:gd name="T34" fmla="*/ 588 w 2661"/>
                  <a:gd name="T35" fmla="*/ 1254 h 1702"/>
                  <a:gd name="T36" fmla="*/ 628 w 2661"/>
                  <a:gd name="T37" fmla="*/ 1228 h 1702"/>
                  <a:gd name="T38" fmla="*/ 680 w 2661"/>
                  <a:gd name="T39" fmla="*/ 1200 h 1702"/>
                  <a:gd name="T40" fmla="*/ 727 w 2661"/>
                  <a:gd name="T41" fmla="*/ 1169 h 1702"/>
                  <a:gd name="T42" fmla="*/ 773 w 2661"/>
                  <a:gd name="T43" fmla="*/ 1143 h 1702"/>
                  <a:gd name="T44" fmla="*/ 821 w 2661"/>
                  <a:gd name="T45" fmla="*/ 1121 h 1702"/>
                  <a:gd name="T46" fmla="*/ 877 w 2661"/>
                  <a:gd name="T47" fmla="*/ 1091 h 1702"/>
                  <a:gd name="T48" fmla="*/ 913 w 2661"/>
                  <a:gd name="T49" fmla="*/ 1061 h 1702"/>
                  <a:gd name="T50" fmla="*/ 939 w 2661"/>
                  <a:gd name="T51" fmla="*/ 1021 h 1702"/>
                  <a:gd name="T52" fmla="*/ 997 w 2661"/>
                  <a:gd name="T53" fmla="*/ 995 h 1702"/>
                  <a:gd name="T54" fmla="*/ 1042 w 2661"/>
                  <a:gd name="T55" fmla="*/ 958 h 1702"/>
                  <a:gd name="T56" fmla="*/ 1090 w 2661"/>
                  <a:gd name="T57" fmla="*/ 930 h 1702"/>
                  <a:gd name="T58" fmla="*/ 1122 w 2661"/>
                  <a:gd name="T59" fmla="*/ 884 h 1702"/>
                  <a:gd name="T60" fmla="*/ 1182 w 2661"/>
                  <a:gd name="T61" fmla="*/ 860 h 1702"/>
                  <a:gd name="T62" fmla="*/ 1222 w 2661"/>
                  <a:gd name="T63" fmla="*/ 830 h 1702"/>
                  <a:gd name="T64" fmla="*/ 1270 w 2661"/>
                  <a:gd name="T65" fmla="*/ 802 h 1702"/>
                  <a:gd name="T66" fmla="*/ 1343 w 2661"/>
                  <a:gd name="T67" fmla="*/ 766 h 1702"/>
                  <a:gd name="T68" fmla="*/ 1397 w 2661"/>
                  <a:gd name="T69" fmla="*/ 743 h 1702"/>
                  <a:gd name="T70" fmla="*/ 1457 w 2661"/>
                  <a:gd name="T71" fmla="*/ 719 h 1702"/>
                  <a:gd name="T72" fmla="*/ 1511 w 2661"/>
                  <a:gd name="T73" fmla="*/ 685 h 1702"/>
                  <a:gd name="T74" fmla="*/ 1573 w 2661"/>
                  <a:gd name="T75" fmla="*/ 661 h 1702"/>
                  <a:gd name="T76" fmla="*/ 1612 w 2661"/>
                  <a:gd name="T77" fmla="*/ 627 h 1702"/>
                  <a:gd name="T78" fmla="*/ 1656 w 2661"/>
                  <a:gd name="T79" fmla="*/ 591 h 1702"/>
                  <a:gd name="T80" fmla="*/ 1716 w 2661"/>
                  <a:gd name="T81" fmla="*/ 569 h 1702"/>
                  <a:gd name="T82" fmla="*/ 1766 w 2661"/>
                  <a:gd name="T83" fmla="*/ 537 h 1702"/>
                  <a:gd name="T84" fmla="*/ 1822 w 2661"/>
                  <a:gd name="T85" fmla="*/ 498 h 1702"/>
                  <a:gd name="T86" fmla="*/ 1866 w 2661"/>
                  <a:gd name="T87" fmla="*/ 468 h 1702"/>
                  <a:gd name="T88" fmla="*/ 1909 w 2661"/>
                  <a:gd name="T89" fmla="*/ 442 h 1702"/>
                  <a:gd name="T90" fmla="*/ 1945 w 2661"/>
                  <a:gd name="T91" fmla="*/ 408 h 1702"/>
                  <a:gd name="T92" fmla="*/ 1995 w 2661"/>
                  <a:gd name="T93" fmla="*/ 384 h 1702"/>
                  <a:gd name="T94" fmla="*/ 2037 w 2661"/>
                  <a:gd name="T95" fmla="*/ 352 h 1702"/>
                  <a:gd name="T96" fmla="*/ 2097 w 2661"/>
                  <a:gd name="T97" fmla="*/ 326 h 1702"/>
                  <a:gd name="T98" fmla="*/ 2147 w 2661"/>
                  <a:gd name="T99" fmla="*/ 285 h 1702"/>
                  <a:gd name="T100" fmla="*/ 2187 w 2661"/>
                  <a:gd name="T101" fmla="*/ 263 h 1702"/>
                  <a:gd name="T102" fmla="*/ 2238 w 2661"/>
                  <a:gd name="T103" fmla="*/ 231 h 1702"/>
                  <a:gd name="T104" fmla="*/ 2288 w 2661"/>
                  <a:gd name="T105" fmla="*/ 213 h 1702"/>
                  <a:gd name="T106" fmla="*/ 2326 w 2661"/>
                  <a:gd name="T107" fmla="*/ 183 h 1702"/>
                  <a:gd name="T108" fmla="*/ 2368 w 2661"/>
                  <a:gd name="T109" fmla="*/ 155 h 1702"/>
                  <a:gd name="T110" fmla="*/ 2412 w 2661"/>
                  <a:gd name="T111" fmla="*/ 127 h 1702"/>
                  <a:gd name="T112" fmla="*/ 2488 w 2661"/>
                  <a:gd name="T113" fmla="*/ 94 h 1702"/>
                  <a:gd name="T114" fmla="*/ 2525 w 2661"/>
                  <a:gd name="T115" fmla="*/ 46 h 1702"/>
                  <a:gd name="T116" fmla="*/ 2593 w 2661"/>
                  <a:gd name="T117" fmla="*/ 14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1" h="1702">
                    <a:moveTo>
                      <a:pt x="0" y="1702"/>
                    </a:moveTo>
                    <a:lnTo>
                      <a:pt x="0" y="1700"/>
                    </a:lnTo>
                    <a:lnTo>
                      <a:pt x="8" y="1700"/>
                    </a:lnTo>
                    <a:lnTo>
                      <a:pt x="8" y="1696"/>
                    </a:lnTo>
                    <a:lnTo>
                      <a:pt x="16" y="1696"/>
                    </a:lnTo>
                    <a:lnTo>
                      <a:pt x="16" y="1692"/>
                    </a:lnTo>
                    <a:lnTo>
                      <a:pt x="24" y="1692"/>
                    </a:lnTo>
                    <a:lnTo>
                      <a:pt x="24" y="1690"/>
                    </a:lnTo>
                    <a:lnTo>
                      <a:pt x="28" y="1690"/>
                    </a:lnTo>
                    <a:lnTo>
                      <a:pt x="28" y="1688"/>
                    </a:lnTo>
                    <a:lnTo>
                      <a:pt x="30" y="1688"/>
                    </a:lnTo>
                    <a:lnTo>
                      <a:pt x="30" y="1686"/>
                    </a:lnTo>
                    <a:lnTo>
                      <a:pt x="34" y="1686"/>
                    </a:lnTo>
                    <a:lnTo>
                      <a:pt x="34" y="1682"/>
                    </a:lnTo>
                    <a:lnTo>
                      <a:pt x="38" y="1682"/>
                    </a:lnTo>
                    <a:lnTo>
                      <a:pt x="38" y="1680"/>
                    </a:lnTo>
                    <a:lnTo>
                      <a:pt x="40" y="1680"/>
                    </a:lnTo>
                    <a:lnTo>
                      <a:pt x="40" y="1678"/>
                    </a:lnTo>
                    <a:lnTo>
                      <a:pt x="44" y="1678"/>
                    </a:lnTo>
                    <a:lnTo>
                      <a:pt x="44" y="1676"/>
                    </a:lnTo>
                    <a:lnTo>
                      <a:pt x="46" y="1676"/>
                    </a:lnTo>
                    <a:lnTo>
                      <a:pt x="46" y="1674"/>
                    </a:lnTo>
                    <a:lnTo>
                      <a:pt x="50" y="1674"/>
                    </a:lnTo>
                    <a:lnTo>
                      <a:pt x="50" y="1668"/>
                    </a:lnTo>
                    <a:lnTo>
                      <a:pt x="56" y="1668"/>
                    </a:lnTo>
                    <a:lnTo>
                      <a:pt x="56" y="1664"/>
                    </a:lnTo>
                    <a:lnTo>
                      <a:pt x="58" y="1664"/>
                    </a:lnTo>
                    <a:lnTo>
                      <a:pt x="58" y="1648"/>
                    </a:lnTo>
                    <a:lnTo>
                      <a:pt x="62" y="1648"/>
                    </a:lnTo>
                    <a:lnTo>
                      <a:pt x="62" y="1644"/>
                    </a:lnTo>
                    <a:lnTo>
                      <a:pt x="66" y="1644"/>
                    </a:lnTo>
                    <a:lnTo>
                      <a:pt x="66" y="1640"/>
                    </a:lnTo>
                    <a:lnTo>
                      <a:pt x="70" y="1640"/>
                    </a:lnTo>
                    <a:lnTo>
                      <a:pt x="70" y="1636"/>
                    </a:lnTo>
                    <a:lnTo>
                      <a:pt x="74" y="1636"/>
                    </a:lnTo>
                    <a:lnTo>
                      <a:pt x="74" y="1634"/>
                    </a:lnTo>
                    <a:lnTo>
                      <a:pt x="76" y="1634"/>
                    </a:lnTo>
                    <a:lnTo>
                      <a:pt x="76" y="1632"/>
                    </a:lnTo>
                    <a:lnTo>
                      <a:pt x="78" y="1632"/>
                    </a:lnTo>
                    <a:lnTo>
                      <a:pt x="78" y="1628"/>
                    </a:lnTo>
                    <a:lnTo>
                      <a:pt x="82" y="1628"/>
                    </a:lnTo>
                    <a:lnTo>
                      <a:pt x="82" y="1624"/>
                    </a:lnTo>
                    <a:lnTo>
                      <a:pt x="86" y="1624"/>
                    </a:lnTo>
                    <a:lnTo>
                      <a:pt x="86" y="1622"/>
                    </a:lnTo>
                    <a:lnTo>
                      <a:pt x="90" y="1622"/>
                    </a:lnTo>
                    <a:lnTo>
                      <a:pt x="90" y="1618"/>
                    </a:lnTo>
                    <a:lnTo>
                      <a:pt x="92" y="1618"/>
                    </a:lnTo>
                    <a:lnTo>
                      <a:pt x="92" y="1614"/>
                    </a:lnTo>
                    <a:lnTo>
                      <a:pt x="94" y="1614"/>
                    </a:lnTo>
                    <a:lnTo>
                      <a:pt x="94" y="1610"/>
                    </a:lnTo>
                    <a:lnTo>
                      <a:pt x="98" y="1610"/>
                    </a:lnTo>
                    <a:lnTo>
                      <a:pt x="98" y="1603"/>
                    </a:lnTo>
                    <a:lnTo>
                      <a:pt x="102" y="1603"/>
                    </a:lnTo>
                    <a:lnTo>
                      <a:pt x="102" y="1601"/>
                    </a:lnTo>
                    <a:lnTo>
                      <a:pt x="104" y="1601"/>
                    </a:lnTo>
                    <a:lnTo>
                      <a:pt x="104" y="1597"/>
                    </a:lnTo>
                    <a:lnTo>
                      <a:pt x="106" y="1597"/>
                    </a:lnTo>
                    <a:lnTo>
                      <a:pt x="106" y="1593"/>
                    </a:lnTo>
                    <a:lnTo>
                      <a:pt x="110" y="1593"/>
                    </a:lnTo>
                    <a:lnTo>
                      <a:pt x="110" y="1591"/>
                    </a:lnTo>
                    <a:lnTo>
                      <a:pt x="116" y="1591"/>
                    </a:lnTo>
                    <a:lnTo>
                      <a:pt x="116" y="1587"/>
                    </a:lnTo>
                    <a:lnTo>
                      <a:pt x="118" y="1587"/>
                    </a:lnTo>
                    <a:lnTo>
                      <a:pt x="118" y="1585"/>
                    </a:lnTo>
                    <a:lnTo>
                      <a:pt x="125" y="1585"/>
                    </a:lnTo>
                    <a:lnTo>
                      <a:pt x="125" y="1583"/>
                    </a:lnTo>
                    <a:lnTo>
                      <a:pt x="129" y="1583"/>
                    </a:lnTo>
                    <a:lnTo>
                      <a:pt x="129" y="1579"/>
                    </a:lnTo>
                    <a:lnTo>
                      <a:pt x="133" y="1579"/>
                    </a:lnTo>
                    <a:lnTo>
                      <a:pt x="133" y="1577"/>
                    </a:lnTo>
                    <a:lnTo>
                      <a:pt x="137" y="1577"/>
                    </a:lnTo>
                    <a:lnTo>
                      <a:pt x="137" y="1575"/>
                    </a:lnTo>
                    <a:lnTo>
                      <a:pt x="141" y="1575"/>
                    </a:lnTo>
                    <a:lnTo>
                      <a:pt x="141" y="1571"/>
                    </a:lnTo>
                    <a:lnTo>
                      <a:pt x="145" y="1571"/>
                    </a:lnTo>
                    <a:lnTo>
                      <a:pt x="145" y="1567"/>
                    </a:lnTo>
                    <a:lnTo>
                      <a:pt x="149" y="1567"/>
                    </a:lnTo>
                    <a:lnTo>
                      <a:pt x="149" y="1565"/>
                    </a:lnTo>
                    <a:lnTo>
                      <a:pt x="153" y="1565"/>
                    </a:lnTo>
                    <a:lnTo>
                      <a:pt x="153" y="1563"/>
                    </a:lnTo>
                    <a:lnTo>
                      <a:pt x="157" y="1563"/>
                    </a:lnTo>
                    <a:lnTo>
                      <a:pt x="157" y="1559"/>
                    </a:lnTo>
                    <a:lnTo>
                      <a:pt x="161" y="1559"/>
                    </a:lnTo>
                    <a:lnTo>
                      <a:pt x="161" y="1557"/>
                    </a:lnTo>
                    <a:lnTo>
                      <a:pt x="167" y="1557"/>
                    </a:lnTo>
                    <a:lnTo>
                      <a:pt x="167" y="1553"/>
                    </a:lnTo>
                    <a:lnTo>
                      <a:pt x="171" y="1553"/>
                    </a:lnTo>
                    <a:lnTo>
                      <a:pt x="171" y="1549"/>
                    </a:lnTo>
                    <a:lnTo>
                      <a:pt x="175" y="1549"/>
                    </a:lnTo>
                    <a:lnTo>
                      <a:pt x="175" y="1545"/>
                    </a:lnTo>
                    <a:lnTo>
                      <a:pt x="179" y="1545"/>
                    </a:lnTo>
                    <a:lnTo>
                      <a:pt x="179" y="1541"/>
                    </a:lnTo>
                    <a:lnTo>
                      <a:pt x="181" y="1541"/>
                    </a:lnTo>
                    <a:lnTo>
                      <a:pt x="181" y="1537"/>
                    </a:lnTo>
                    <a:lnTo>
                      <a:pt x="185" y="1537"/>
                    </a:lnTo>
                    <a:lnTo>
                      <a:pt x="185" y="1533"/>
                    </a:lnTo>
                    <a:lnTo>
                      <a:pt x="191" y="1533"/>
                    </a:lnTo>
                    <a:lnTo>
                      <a:pt x="191" y="1531"/>
                    </a:lnTo>
                    <a:lnTo>
                      <a:pt x="197" y="1531"/>
                    </a:lnTo>
                    <a:lnTo>
                      <a:pt x="197" y="1527"/>
                    </a:lnTo>
                    <a:lnTo>
                      <a:pt x="201" y="1527"/>
                    </a:lnTo>
                    <a:lnTo>
                      <a:pt x="201" y="1525"/>
                    </a:lnTo>
                    <a:lnTo>
                      <a:pt x="203" y="1525"/>
                    </a:lnTo>
                    <a:lnTo>
                      <a:pt x="203" y="1523"/>
                    </a:lnTo>
                    <a:lnTo>
                      <a:pt x="207" y="1523"/>
                    </a:lnTo>
                    <a:lnTo>
                      <a:pt x="207" y="1519"/>
                    </a:lnTo>
                    <a:lnTo>
                      <a:pt x="213" y="1519"/>
                    </a:lnTo>
                    <a:lnTo>
                      <a:pt x="213" y="1517"/>
                    </a:lnTo>
                    <a:lnTo>
                      <a:pt x="219" y="1517"/>
                    </a:lnTo>
                    <a:lnTo>
                      <a:pt x="219" y="1511"/>
                    </a:lnTo>
                    <a:lnTo>
                      <a:pt x="223" y="1511"/>
                    </a:lnTo>
                    <a:lnTo>
                      <a:pt x="223" y="1507"/>
                    </a:lnTo>
                    <a:lnTo>
                      <a:pt x="225" y="1507"/>
                    </a:lnTo>
                    <a:lnTo>
                      <a:pt x="225" y="1501"/>
                    </a:lnTo>
                    <a:lnTo>
                      <a:pt x="229" y="1501"/>
                    </a:lnTo>
                    <a:lnTo>
                      <a:pt x="229" y="1497"/>
                    </a:lnTo>
                    <a:lnTo>
                      <a:pt x="235" y="1497"/>
                    </a:lnTo>
                    <a:lnTo>
                      <a:pt x="235" y="1495"/>
                    </a:lnTo>
                    <a:lnTo>
                      <a:pt x="239" y="1495"/>
                    </a:lnTo>
                    <a:lnTo>
                      <a:pt x="239" y="1493"/>
                    </a:lnTo>
                    <a:lnTo>
                      <a:pt x="245" y="1493"/>
                    </a:lnTo>
                    <a:lnTo>
                      <a:pt x="245" y="1489"/>
                    </a:lnTo>
                    <a:lnTo>
                      <a:pt x="251" y="1489"/>
                    </a:lnTo>
                    <a:lnTo>
                      <a:pt x="251" y="1487"/>
                    </a:lnTo>
                    <a:lnTo>
                      <a:pt x="259" y="1487"/>
                    </a:lnTo>
                    <a:lnTo>
                      <a:pt x="259" y="1485"/>
                    </a:lnTo>
                    <a:lnTo>
                      <a:pt x="265" y="1485"/>
                    </a:lnTo>
                    <a:lnTo>
                      <a:pt x="265" y="1481"/>
                    </a:lnTo>
                    <a:lnTo>
                      <a:pt x="271" y="1481"/>
                    </a:lnTo>
                    <a:lnTo>
                      <a:pt x="271" y="1479"/>
                    </a:lnTo>
                    <a:lnTo>
                      <a:pt x="275" y="1479"/>
                    </a:lnTo>
                    <a:lnTo>
                      <a:pt x="275" y="1475"/>
                    </a:lnTo>
                    <a:lnTo>
                      <a:pt x="281" y="1475"/>
                    </a:lnTo>
                    <a:lnTo>
                      <a:pt x="281" y="1471"/>
                    </a:lnTo>
                    <a:lnTo>
                      <a:pt x="285" y="1471"/>
                    </a:lnTo>
                    <a:lnTo>
                      <a:pt x="285" y="1465"/>
                    </a:lnTo>
                    <a:lnTo>
                      <a:pt x="289" y="1465"/>
                    </a:lnTo>
                    <a:lnTo>
                      <a:pt x="289" y="1463"/>
                    </a:lnTo>
                    <a:lnTo>
                      <a:pt x="299" y="1463"/>
                    </a:lnTo>
                    <a:lnTo>
                      <a:pt x="299" y="1457"/>
                    </a:lnTo>
                    <a:lnTo>
                      <a:pt x="301" y="1457"/>
                    </a:lnTo>
                    <a:lnTo>
                      <a:pt x="301" y="1447"/>
                    </a:lnTo>
                    <a:lnTo>
                      <a:pt x="303" y="1447"/>
                    </a:lnTo>
                    <a:lnTo>
                      <a:pt x="303" y="1443"/>
                    </a:lnTo>
                    <a:lnTo>
                      <a:pt x="309" y="1443"/>
                    </a:lnTo>
                    <a:lnTo>
                      <a:pt x="309" y="1439"/>
                    </a:lnTo>
                    <a:lnTo>
                      <a:pt x="319" y="1439"/>
                    </a:lnTo>
                    <a:lnTo>
                      <a:pt x="319" y="1437"/>
                    </a:lnTo>
                    <a:lnTo>
                      <a:pt x="323" y="1437"/>
                    </a:lnTo>
                    <a:lnTo>
                      <a:pt x="323" y="1435"/>
                    </a:lnTo>
                    <a:lnTo>
                      <a:pt x="329" y="1435"/>
                    </a:lnTo>
                    <a:lnTo>
                      <a:pt x="329" y="1431"/>
                    </a:lnTo>
                    <a:lnTo>
                      <a:pt x="335" y="1431"/>
                    </a:lnTo>
                    <a:lnTo>
                      <a:pt x="335" y="1427"/>
                    </a:lnTo>
                    <a:lnTo>
                      <a:pt x="343" y="1427"/>
                    </a:lnTo>
                    <a:lnTo>
                      <a:pt x="343" y="1423"/>
                    </a:lnTo>
                    <a:lnTo>
                      <a:pt x="349" y="1423"/>
                    </a:lnTo>
                    <a:lnTo>
                      <a:pt x="349" y="1419"/>
                    </a:lnTo>
                    <a:lnTo>
                      <a:pt x="357" y="1419"/>
                    </a:lnTo>
                    <a:lnTo>
                      <a:pt x="357" y="1415"/>
                    </a:lnTo>
                    <a:lnTo>
                      <a:pt x="365" y="1415"/>
                    </a:lnTo>
                    <a:lnTo>
                      <a:pt x="365" y="1411"/>
                    </a:lnTo>
                    <a:lnTo>
                      <a:pt x="369" y="1411"/>
                    </a:lnTo>
                    <a:lnTo>
                      <a:pt x="369" y="1405"/>
                    </a:lnTo>
                    <a:lnTo>
                      <a:pt x="373" y="1405"/>
                    </a:lnTo>
                    <a:lnTo>
                      <a:pt x="373" y="1401"/>
                    </a:lnTo>
                    <a:lnTo>
                      <a:pt x="383" y="1401"/>
                    </a:lnTo>
                    <a:lnTo>
                      <a:pt x="383" y="1395"/>
                    </a:lnTo>
                    <a:lnTo>
                      <a:pt x="387" y="1395"/>
                    </a:lnTo>
                    <a:lnTo>
                      <a:pt x="387" y="1390"/>
                    </a:lnTo>
                    <a:lnTo>
                      <a:pt x="391" y="1390"/>
                    </a:lnTo>
                    <a:lnTo>
                      <a:pt x="391" y="1386"/>
                    </a:lnTo>
                    <a:lnTo>
                      <a:pt x="395" y="1386"/>
                    </a:lnTo>
                    <a:lnTo>
                      <a:pt x="395" y="1380"/>
                    </a:lnTo>
                    <a:lnTo>
                      <a:pt x="399" y="1380"/>
                    </a:lnTo>
                    <a:lnTo>
                      <a:pt x="399" y="1376"/>
                    </a:lnTo>
                    <a:lnTo>
                      <a:pt x="405" y="1376"/>
                    </a:lnTo>
                    <a:lnTo>
                      <a:pt x="405" y="1372"/>
                    </a:lnTo>
                    <a:lnTo>
                      <a:pt x="413" y="1372"/>
                    </a:lnTo>
                    <a:lnTo>
                      <a:pt x="413" y="1368"/>
                    </a:lnTo>
                    <a:lnTo>
                      <a:pt x="419" y="1368"/>
                    </a:lnTo>
                    <a:lnTo>
                      <a:pt x="419" y="1364"/>
                    </a:lnTo>
                    <a:lnTo>
                      <a:pt x="428" y="1364"/>
                    </a:lnTo>
                    <a:lnTo>
                      <a:pt x="428" y="1362"/>
                    </a:lnTo>
                    <a:lnTo>
                      <a:pt x="434" y="1362"/>
                    </a:lnTo>
                    <a:lnTo>
                      <a:pt x="434" y="1360"/>
                    </a:lnTo>
                    <a:lnTo>
                      <a:pt x="442" y="1360"/>
                    </a:lnTo>
                    <a:lnTo>
                      <a:pt x="442" y="1356"/>
                    </a:lnTo>
                    <a:lnTo>
                      <a:pt x="446" y="1356"/>
                    </a:lnTo>
                    <a:lnTo>
                      <a:pt x="446" y="1352"/>
                    </a:lnTo>
                    <a:lnTo>
                      <a:pt x="452" y="1352"/>
                    </a:lnTo>
                    <a:lnTo>
                      <a:pt x="452" y="1346"/>
                    </a:lnTo>
                    <a:lnTo>
                      <a:pt x="456" y="1346"/>
                    </a:lnTo>
                    <a:lnTo>
                      <a:pt x="456" y="1340"/>
                    </a:lnTo>
                    <a:lnTo>
                      <a:pt x="462" y="1340"/>
                    </a:lnTo>
                    <a:lnTo>
                      <a:pt x="462" y="1338"/>
                    </a:lnTo>
                    <a:lnTo>
                      <a:pt x="466" y="1338"/>
                    </a:lnTo>
                    <a:lnTo>
                      <a:pt x="466" y="1334"/>
                    </a:lnTo>
                    <a:lnTo>
                      <a:pt x="474" y="1334"/>
                    </a:lnTo>
                    <a:lnTo>
                      <a:pt x="474" y="1330"/>
                    </a:lnTo>
                    <a:lnTo>
                      <a:pt x="478" y="1330"/>
                    </a:lnTo>
                    <a:lnTo>
                      <a:pt x="478" y="1326"/>
                    </a:lnTo>
                    <a:lnTo>
                      <a:pt x="482" y="1326"/>
                    </a:lnTo>
                    <a:lnTo>
                      <a:pt x="482" y="1322"/>
                    </a:lnTo>
                    <a:lnTo>
                      <a:pt x="492" y="1322"/>
                    </a:lnTo>
                    <a:lnTo>
                      <a:pt x="492" y="1318"/>
                    </a:lnTo>
                    <a:lnTo>
                      <a:pt x="502" y="1318"/>
                    </a:lnTo>
                    <a:lnTo>
                      <a:pt x="502" y="1314"/>
                    </a:lnTo>
                    <a:lnTo>
                      <a:pt x="510" y="1314"/>
                    </a:lnTo>
                    <a:lnTo>
                      <a:pt x="510" y="1310"/>
                    </a:lnTo>
                    <a:lnTo>
                      <a:pt x="518" y="1310"/>
                    </a:lnTo>
                    <a:lnTo>
                      <a:pt x="518" y="1304"/>
                    </a:lnTo>
                    <a:lnTo>
                      <a:pt x="522" y="1304"/>
                    </a:lnTo>
                    <a:lnTo>
                      <a:pt x="522" y="1300"/>
                    </a:lnTo>
                    <a:lnTo>
                      <a:pt x="528" y="1300"/>
                    </a:lnTo>
                    <a:lnTo>
                      <a:pt x="528" y="1298"/>
                    </a:lnTo>
                    <a:lnTo>
                      <a:pt x="534" y="1298"/>
                    </a:lnTo>
                    <a:lnTo>
                      <a:pt x="534" y="1294"/>
                    </a:lnTo>
                    <a:lnTo>
                      <a:pt x="548" y="1294"/>
                    </a:lnTo>
                    <a:lnTo>
                      <a:pt x="548" y="1288"/>
                    </a:lnTo>
                    <a:lnTo>
                      <a:pt x="552" y="1288"/>
                    </a:lnTo>
                    <a:lnTo>
                      <a:pt x="552" y="1284"/>
                    </a:lnTo>
                    <a:lnTo>
                      <a:pt x="558" y="1284"/>
                    </a:lnTo>
                    <a:lnTo>
                      <a:pt x="558" y="1278"/>
                    </a:lnTo>
                    <a:lnTo>
                      <a:pt x="564" y="1278"/>
                    </a:lnTo>
                    <a:lnTo>
                      <a:pt x="564" y="1274"/>
                    </a:lnTo>
                    <a:lnTo>
                      <a:pt x="570" y="1274"/>
                    </a:lnTo>
                    <a:lnTo>
                      <a:pt x="570" y="1270"/>
                    </a:lnTo>
                    <a:lnTo>
                      <a:pt x="574" y="1270"/>
                    </a:lnTo>
                    <a:lnTo>
                      <a:pt x="574" y="1268"/>
                    </a:lnTo>
                    <a:lnTo>
                      <a:pt x="584" y="1268"/>
                    </a:lnTo>
                    <a:lnTo>
                      <a:pt x="584" y="1258"/>
                    </a:lnTo>
                    <a:lnTo>
                      <a:pt x="588" y="1258"/>
                    </a:lnTo>
                    <a:lnTo>
                      <a:pt x="588" y="1254"/>
                    </a:lnTo>
                    <a:lnTo>
                      <a:pt x="592" y="1254"/>
                    </a:lnTo>
                    <a:lnTo>
                      <a:pt x="592" y="1252"/>
                    </a:lnTo>
                    <a:lnTo>
                      <a:pt x="596" y="1252"/>
                    </a:lnTo>
                    <a:lnTo>
                      <a:pt x="596" y="1248"/>
                    </a:lnTo>
                    <a:lnTo>
                      <a:pt x="600" y="1248"/>
                    </a:lnTo>
                    <a:lnTo>
                      <a:pt x="600" y="1240"/>
                    </a:lnTo>
                    <a:lnTo>
                      <a:pt x="608" y="1240"/>
                    </a:lnTo>
                    <a:lnTo>
                      <a:pt x="608" y="1234"/>
                    </a:lnTo>
                    <a:lnTo>
                      <a:pt x="614" y="1234"/>
                    </a:lnTo>
                    <a:lnTo>
                      <a:pt x="614" y="1232"/>
                    </a:lnTo>
                    <a:lnTo>
                      <a:pt x="620" y="1232"/>
                    </a:lnTo>
                    <a:lnTo>
                      <a:pt x="620" y="1228"/>
                    </a:lnTo>
                    <a:lnTo>
                      <a:pt x="628" y="1228"/>
                    </a:lnTo>
                    <a:lnTo>
                      <a:pt x="628" y="1224"/>
                    </a:lnTo>
                    <a:lnTo>
                      <a:pt x="636" y="1224"/>
                    </a:lnTo>
                    <a:lnTo>
                      <a:pt x="636" y="1222"/>
                    </a:lnTo>
                    <a:lnTo>
                      <a:pt x="650" y="1222"/>
                    </a:lnTo>
                    <a:lnTo>
                      <a:pt x="650" y="1218"/>
                    </a:lnTo>
                    <a:lnTo>
                      <a:pt x="662" y="1218"/>
                    </a:lnTo>
                    <a:lnTo>
                      <a:pt x="662" y="1214"/>
                    </a:lnTo>
                    <a:lnTo>
                      <a:pt x="668" y="1214"/>
                    </a:lnTo>
                    <a:lnTo>
                      <a:pt x="668" y="1210"/>
                    </a:lnTo>
                    <a:lnTo>
                      <a:pt x="676" y="1210"/>
                    </a:lnTo>
                    <a:lnTo>
                      <a:pt x="676" y="1204"/>
                    </a:lnTo>
                    <a:lnTo>
                      <a:pt x="680" y="1204"/>
                    </a:lnTo>
                    <a:lnTo>
                      <a:pt x="680" y="1200"/>
                    </a:lnTo>
                    <a:lnTo>
                      <a:pt x="686" y="1200"/>
                    </a:lnTo>
                    <a:lnTo>
                      <a:pt x="686" y="1196"/>
                    </a:lnTo>
                    <a:lnTo>
                      <a:pt x="692" y="1196"/>
                    </a:lnTo>
                    <a:lnTo>
                      <a:pt x="692" y="1188"/>
                    </a:lnTo>
                    <a:lnTo>
                      <a:pt x="696" y="1188"/>
                    </a:lnTo>
                    <a:lnTo>
                      <a:pt x="696" y="1184"/>
                    </a:lnTo>
                    <a:lnTo>
                      <a:pt x="698" y="1184"/>
                    </a:lnTo>
                    <a:lnTo>
                      <a:pt x="698" y="1180"/>
                    </a:lnTo>
                    <a:lnTo>
                      <a:pt x="714" y="1180"/>
                    </a:lnTo>
                    <a:lnTo>
                      <a:pt x="714" y="1173"/>
                    </a:lnTo>
                    <a:lnTo>
                      <a:pt x="721" y="1173"/>
                    </a:lnTo>
                    <a:lnTo>
                      <a:pt x="721" y="1169"/>
                    </a:lnTo>
                    <a:lnTo>
                      <a:pt x="727" y="1169"/>
                    </a:lnTo>
                    <a:lnTo>
                      <a:pt x="727" y="1165"/>
                    </a:lnTo>
                    <a:lnTo>
                      <a:pt x="733" y="1165"/>
                    </a:lnTo>
                    <a:lnTo>
                      <a:pt x="733" y="1161"/>
                    </a:lnTo>
                    <a:lnTo>
                      <a:pt x="741" y="1161"/>
                    </a:lnTo>
                    <a:lnTo>
                      <a:pt x="741" y="1155"/>
                    </a:lnTo>
                    <a:lnTo>
                      <a:pt x="749" y="1155"/>
                    </a:lnTo>
                    <a:lnTo>
                      <a:pt x="749" y="1153"/>
                    </a:lnTo>
                    <a:lnTo>
                      <a:pt x="759" y="1153"/>
                    </a:lnTo>
                    <a:lnTo>
                      <a:pt x="759" y="1149"/>
                    </a:lnTo>
                    <a:lnTo>
                      <a:pt x="769" y="1149"/>
                    </a:lnTo>
                    <a:lnTo>
                      <a:pt x="769" y="1145"/>
                    </a:lnTo>
                    <a:lnTo>
                      <a:pt x="773" y="1145"/>
                    </a:lnTo>
                    <a:lnTo>
                      <a:pt x="773" y="1143"/>
                    </a:lnTo>
                    <a:lnTo>
                      <a:pt x="781" y="1143"/>
                    </a:lnTo>
                    <a:lnTo>
                      <a:pt x="781" y="1139"/>
                    </a:lnTo>
                    <a:lnTo>
                      <a:pt x="785" y="1139"/>
                    </a:lnTo>
                    <a:lnTo>
                      <a:pt x="785" y="1135"/>
                    </a:lnTo>
                    <a:lnTo>
                      <a:pt x="791" y="1135"/>
                    </a:lnTo>
                    <a:lnTo>
                      <a:pt x="791" y="1131"/>
                    </a:lnTo>
                    <a:lnTo>
                      <a:pt x="797" y="1131"/>
                    </a:lnTo>
                    <a:lnTo>
                      <a:pt x="797" y="1127"/>
                    </a:lnTo>
                    <a:lnTo>
                      <a:pt x="807" y="1127"/>
                    </a:lnTo>
                    <a:lnTo>
                      <a:pt x="807" y="1125"/>
                    </a:lnTo>
                    <a:lnTo>
                      <a:pt x="813" y="1125"/>
                    </a:lnTo>
                    <a:lnTo>
                      <a:pt x="813" y="1121"/>
                    </a:lnTo>
                    <a:lnTo>
                      <a:pt x="821" y="1121"/>
                    </a:lnTo>
                    <a:lnTo>
                      <a:pt x="821" y="1117"/>
                    </a:lnTo>
                    <a:lnTo>
                      <a:pt x="831" y="1117"/>
                    </a:lnTo>
                    <a:lnTo>
                      <a:pt x="831" y="1113"/>
                    </a:lnTo>
                    <a:lnTo>
                      <a:pt x="837" y="1113"/>
                    </a:lnTo>
                    <a:lnTo>
                      <a:pt x="837" y="1109"/>
                    </a:lnTo>
                    <a:lnTo>
                      <a:pt x="847" y="1109"/>
                    </a:lnTo>
                    <a:lnTo>
                      <a:pt x="847" y="1105"/>
                    </a:lnTo>
                    <a:lnTo>
                      <a:pt x="859" y="1105"/>
                    </a:lnTo>
                    <a:lnTo>
                      <a:pt x="859" y="1101"/>
                    </a:lnTo>
                    <a:lnTo>
                      <a:pt x="867" y="1101"/>
                    </a:lnTo>
                    <a:lnTo>
                      <a:pt x="867" y="1097"/>
                    </a:lnTo>
                    <a:lnTo>
                      <a:pt x="877" y="1097"/>
                    </a:lnTo>
                    <a:lnTo>
                      <a:pt x="877" y="1091"/>
                    </a:lnTo>
                    <a:lnTo>
                      <a:pt x="881" y="1091"/>
                    </a:lnTo>
                    <a:lnTo>
                      <a:pt x="881" y="1089"/>
                    </a:lnTo>
                    <a:lnTo>
                      <a:pt x="887" y="1089"/>
                    </a:lnTo>
                    <a:lnTo>
                      <a:pt x="887" y="1083"/>
                    </a:lnTo>
                    <a:lnTo>
                      <a:pt x="891" y="1083"/>
                    </a:lnTo>
                    <a:lnTo>
                      <a:pt x="891" y="1075"/>
                    </a:lnTo>
                    <a:lnTo>
                      <a:pt x="893" y="1075"/>
                    </a:lnTo>
                    <a:lnTo>
                      <a:pt x="893" y="1071"/>
                    </a:lnTo>
                    <a:lnTo>
                      <a:pt x="895" y="1071"/>
                    </a:lnTo>
                    <a:lnTo>
                      <a:pt x="895" y="1063"/>
                    </a:lnTo>
                    <a:lnTo>
                      <a:pt x="901" y="1063"/>
                    </a:lnTo>
                    <a:lnTo>
                      <a:pt x="901" y="1061"/>
                    </a:lnTo>
                    <a:lnTo>
                      <a:pt x="913" y="1061"/>
                    </a:lnTo>
                    <a:lnTo>
                      <a:pt x="913" y="1055"/>
                    </a:lnTo>
                    <a:lnTo>
                      <a:pt x="917" y="1055"/>
                    </a:lnTo>
                    <a:lnTo>
                      <a:pt x="917" y="1047"/>
                    </a:lnTo>
                    <a:lnTo>
                      <a:pt x="923" y="1047"/>
                    </a:lnTo>
                    <a:lnTo>
                      <a:pt x="923" y="1041"/>
                    </a:lnTo>
                    <a:lnTo>
                      <a:pt x="925" y="1041"/>
                    </a:lnTo>
                    <a:lnTo>
                      <a:pt x="925" y="1035"/>
                    </a:lnTo>
                    <a:lnTo>
                      <a:pt x="929" y="1035"/>
                    </a:lnTo>
                    <a:lnTo>
                      <a:pt x="929" y="1027"/>
                    </a:lnTo>
                    <a:lnTo>
                      <a:pt x="933" y="1027"/>
                    </a:lnTo>
                    <a:lnTo>
                      <a:pt x="933" y="1023"/>
                    </a:lnTo>
                    <a:lnTo>
                      <a:pt x="939" y="1023"/>
                    </a:lnTo>
                    <a:lnTo>
                      <a:pt x="939" y="1021"/>
                    </a:lnTo>
                    <a:lnTo>
                      <a:pt x="951" y="1021"/>
                    </a:lnTo>
                    <a:lnTo>
                      <a:pt x="951" y="1017"/>
                    </a:lnTo>
                    <a:lnTo>
                      <a:pt x="955" y="1017"/>
                    </a:lnTo>
                    <a:lnTo>
                      <a:pt x="955" y="1013"/>
                    </a:lnTo>
                    <a:lnTo>
                      <a:pt x="963" y="1013"/>
                    </a:lnTo>
                    <a:lnTo>
                      <a:pt x="963" y="1009"/>
                    </a:lnTo>
                    <a:lnTo>
                      <a:pt x="967" y="1009"/>
                    </a:lnTo>
                    <a:lnTo>
                      <a:pt x="967" y="1003"/>
                    </a:lnTo>
                    <a:lnTo>
                      <a:pt x="987" y="1003"/>
                    </a:lnTo>
                    <a:lnTo>
                      <a:pt x="987" y="1001"/>
                    </a:lnTo>
                    <a:lnTo>
                      <a:pt x="993" y="1001"/>
                    </a:lnTo>
                    <a:lnTo>
                      <a:pt x="993" y="995"/>
                    </a:lnTo>
                    <a:lnTo>
                      <a:pt x="997" y="995"/>
                    </a:lnTo>
                    <a:lnTo>
                      <a:pt x="997" y="991"/>
                    </a:lnTo>
                    <a:lnTo>
                      <a:pt x="1005" y="991"/>
                    </a:lnTo>
                    <a:lnTo>
                      <a:pt x="1005" y="985"/>
                    </a:lnTo>
                    <a:lnTo>
                      <a:pt x="1011" y="985"/>
                    </a:lnTo>
                    <a:lnTo>
                      <a:pt x="1011" y="983"/>
                    </a:lnTo>
                    <a:lnTo>
                      <a:pt x="1022" y="983"/>
                    </a:lnTo>
                    <a:lnTo>
                      <a:pt x="1022" y="979"/>
                    </a:lnTo>
                    <a:lnTo>
                      <a:pt x="1028" y="979"/>
                    </a:lnTo>
                    <a:lnTo>
                      <a:pt x="1028" y="973"/>
                    </a:lnTo>
                    <a:lnTo>
                      <a:pt x="1034" y="973"/>
                    </a:lnTo>
                    <a:lnTo>
                      <a:pt x="1034" y="967"/>
                    </a:lnTo>
                    <a:lnTo>
                      <a:pt x="1042" y="967"/>
                    </a:lnTo>
                    <a:lnTo>
                      <a:pt x="1042" y="958"/>
                    </a:lnTo>
                    <a:lnTo>
                      <a:pt x="1048" y="958"/>
                    </a:lnTo>
                    <a:lnTo>
                      <a:pt x="1048" y="954"/>
                    </a:lnTo>
                    <a:lnTo>
                      <a:pt x="1054" y="954"/>
                    </a:lnTo>
                    <a:lnTo>
                      <a:pt x="1054" y="948"/>
                    </a:lnTo>
                    <a:lnTo>
                      <a:pt x="1060" y="948"/>
                    </a:lnTo>
                    <a:lnTo>
                      <a:pt x="1060" y="944"/>
                    </a:lnTo>
                    <a:lnTo>
                      <a:pt x="1068" y="944"/>
                    </a:lnTo>
                    <a:lnTo>
                      <a:pt x="1068" y="938"/>
                    </a:lnTo>
                    <a:lnTo>
                      <a:pt x="1076" y="938"/>
                    </a:lnTo>
                    <a:lnTo>
                      <a:pt x="1076" y="934"/>
                    </a:lnTo>
                    <a:lnTo>
                      <a:pt x="1084" y="934"/>
                    </a:lnTo>
                    <a:lnTo>
                      <a:pt x="1084" y="930"/>
                    </a:lnTo>
                    <a:lnTo>
                      <a:pt x="1090" y="930"/>
                    </a:lnTo>
                    <a:lnTo>
                      <a:pt x="1090" y="924"/>
                    </a:lnTo>
                    <a:lnTo>
                      <a:pt x="1094" y="924"/>
                    </a:lnTo>
                    <a:lnTo>
                      <a:pt x="1094" y="916"/>
                    </a:lnTo>
                    <a:lnTo>
                      <a:pt x="1100" y="916"/>
                    </a:lnTo>
                    <a:lnTo>
                      <a:pt x="1100" y="910"/>
                    </a:lnTo>
                    <a:lnTo>
                      <a:pt x="1104" y="910"/>
                    </a:lnTo>
                    <a:lnTo>
                      <a:pt x="1104" y="902"/>
                    </a:lnTo>
                    <a:lnTo>
                      <a:pt x="1108" y="902"/>
                    </a:lnTo>
                    <a:lnTo>
                      <a:pt x="1108" y="896"/>
                    </a:lnTo>
                    <a:lnTo>
                      <a:pt x="1116" y="896"/>
                    </a:lnTo>
                    <a:lnTo>
                      <a:pt x="1116" y="892"/>
                    </a:lnTo>
                    <a:lnTo>
                      <a:pt x="1122" y="892"/>
                    </a:lnTo>
                    <a:lnTo>
                      <a:pt x="1122" y="884"/>
                    </a:lnTo>
                    <a:lnTo>
                      <a:pt x="1128" y="884"/>
                    </a:lnTo>
                    <a:lnTo>
                      <a:pt x="1128" y="880"/>
                    </a:lnTo>
                    <a:lnTo>
                      <a:pt x="1134" y="880"/>
                    </a:lnTo>
                    <a:lnTo>
                      <a:pt x="1134" y="874"/>
                    </a:lnTo>
                    <a:lnTo>
                      <a:pt x="1144" y="874"/>
                    </a:lnTo>
                    <a:lnTo>
                      <a:pt x="1144" y="872"/>
                    </a:lnTo>
                    <a:lnTo>
                      <a:pt x="1154" y="872"/>
                    </a:lnTo>
                    <a:lnTo>
                      <a:pt x="1154" y="868"/>
                    </a:lnTo>
                    <a:lnTo>
                      <a:pt x="1170" y="868"/>
                    </a:lnTo>
                    <a:lnTo>
                      <a:pt x="1170" y="864"/>
                    </a:lnTo>
                    <a:lnTo>
                      <a:pt x="1176" y="864"/>
                    </a:lnTo>
                    <a:lnTo>
                      <a:pt x="1176" y="860"/>
                    </a:lnTo>
                    <a:lnTo>
                      <a:pt x="1182" y="860"/>
                    </a:lnTo>
                    <a:lnTo>
                      <a:pt x="1182" y="856"/>
                    </a:lnTo>
                    <a:lnTo>
                      <a:pt x="1186" y="856"/>
                    </a:lnTo>
                    <a:lnTo>
                      <a:pt x="1186" y="850"/>
                    </a:lnTo>
                    <a:lnTo>
                      <a:pt x="1192" y="850"/>
                    </a:lnTo>
                    <a:lnTo>
                      <a:pt x="1192" y="844"/>
                    </a:lnTo>
                    <a:lnTo>
                      <a:pt x="1198" y="844"/>
                    </a:lnTo>
                    <a:lnTo>
                      <a:pt x="1198" y="840"/>
                    </a:lnTo>
                    <a:lnTo>
                      <a:pt x="1210" y="840"/>
                    </a:lnTo>
                    <a:lnTo>
                      <a:pt x="1210" y="838"/>
                    </a:lnTo>
                    <a:lnTo>
                      <a:pt x="1220" y="838"/>
                    </a:lnTo>
                    <a:lnTo>
                      <a:pt x="1220" y="834"/>
                    </a:lnTo>
                    <a:lnTo>
                      <a:pt x="1222" y="834"/>
                    </a:lnTo>
                    <a:lnTo>
                      <a:pt x="1222" y="830"/>
                    </a:lnTo>
                    <a:lnTo>
                      <a:pt x="1228" y="830"/>
                    </a:lnTo>
                    <a:lnTo>
                      <a:pt x="1228" y="824"/>
                    </a:lnTo>
                    <a:lnTo>
                      <a:pt x="1234" y="824"/>
                    </a:lnTo>
                    <a:lnTo>
                      <a:pt x="1234" y="822"/>
                    </a:lnTo>
                    <a:lnTo>
                      <a:pt x="1242" y="822"/>
                    </a:lnTo>
                    <a:lnTo>
                      <a:pt x="1242" y="818"/>
                    </a:lnTo>
                    <a:lnTo>
                      <a:pt x="1248" y="818"/>
                    </a:lnTo>
                    <a:lnTo>
                      <a:pt x="1248" y="812"/>
                    </a:lnTo>
                    <a:lnTo>
                      <a:pt x="1256" y="812"/>
                    </a:lnTo>
                    <a:lnTo>
                      <a:pt x="1256" y="806"/>
                    </a:lnTo>
                    <a:lnTo>
                      <a:pt x="1266" y="806"/>
                    </a:lnTo>
                    <a:lnTo>
                      <a:pt x="1266" y="802"/>
                    </a:lnTo>
                    <a:lnTo>
                      <a:pt x="1270" y="802"/>
                    </a:lnTo>
                    <a:lnTo>
                      <a:pt x="1270" y="796"/>
                    </a:lnTo>
                    <a:lnTo>
                      <a:pt x="1276" y="796"/>
                    </a:lnTo>
                    <a:lnTo>
                      <a:pt x="1276" y="790"/>
                    </a:lnTo>
                    <a:lnTo>
                      <a:pt x="1302" y="790"/>
                    </a:lnTo>
                    <a:lnTo>
                      <a:pt x="1302" y="784"/>
                    </a:lnTo>
                    <a:lnTo>
                      <a:pt x="1310" y="784"/>
                    </a:lnTo>
                    <a:lnTo>
                      <a:pt x="1310" y="780"/>
                    </a:lnTo>
                    <a:lnTo>
                      <a:pt x="1327" y="780"/>
                    </a:lnTo>
                    <a:lnTo>
                      <a:pt x="1327" y="774"/>
                    </a:lnTo>
                    <a:lnTo>
                      <a:pt x="1337" y="774"/>
                    </a:lnTo>
                    <a:lnTo>
                      <a:pt x="1337" y="770"/>
                    </a:lnTo>
                    <a:lnTo>
                      <a:pt x="1343" y="770"/>
                    </a:lnTo>
                    <a:lnTo>
                      <a:pt x="1343" y="766"/>
                    </a:lnTo>
                    <a:lnTo>
                      <a:pt x="1351" y="766"/>
                    </a:lnTo>
                    <a:lnTo>
                      <a:pt x="1351" y="762"/>
                    </a:lnTo>
                    <a:lnTo>
                      <a:pt x="1357" y="762"/>
                    </a:lnTo>
                    <a:lnTo>
                      <a:pt x="1357" y="760"/>
                    </a:lnTo>
                    <a:lnTo>
                      <a:pt x="1365" y="760"/>
                    </a:lnTo>
                    <a:lnTo>
                      <a:pt x="1365" y="756"/>
                    </a:lnTo>
                    <a:lnTo>
                      <a:pt x="1373" y="756"/>
                    </a:lnTo>
                    <a:lnTo>
                      <a:pt x="1373" y="750"/>
                    </a:lnTo>
                    <a:lnTo>
                      <a:pt x="1379" y="750"/>
                    </a:lnTo>
                    <a:lnTo>
                      <a:pt x="1379" y="745"/>
                    </a:lnTo>
                    <a:lnTo>
                      <a:pt x="1387" y="745"/>
                    </a:lnTo>
                    <a:lnTo>
                      <a:pt x="1387" y="743"/>
                    </a:lnTo>
                    <a:lnTo>
                      <a:pt x="1397" y="743"/>
                    </a:lnTo>
                    <a:lnTo>
                      <a:pt x="1397" y="739"/>
                    </a:lnTo>
                    <a:lnTo>
                      <a:pt x="1407" y="739"/>
                    </a:lnTo>
                    <a:lnTo>
                      <a:pt x="1407" y="737"/>
                    </a:lnTo>
                    <a:lnTo>
                      <a:pt x="1413" y="737"/>
                    </a:lnTo>
                    <a:lnTo>
                      <a:pt x="1413" y="735"/>
                    </a:lnTo>
                    <a:lnTo>
                      <a:pt x="1423" y="735"/>
                    </a:lnTo>
                    <a:lnTo>
                      <a:pt x="1423" y="731"/>
                    </a:lnTo>
                    <a:lnTo>
                      <a:pt x="1429" y="731"/>
                    </a:lnTo>
                    <a:lnTo>
                      <a:pt x="1429" y="725"/>
                    </a:lnTo>
                    <a:lnTo>
                      <a:pt x="1435" y="725"/>
                    </a:lnTo>
                    <a:lnTo>
                      <a:pt x="1435" y="721"/>
                    </a:lnTo>
                    <a:lnTo>
                      <a:pt x="1457" y="721"/>
                    </a:lnTo>
                    <a:lnTo>
                      <a:pt x="1457" y="719"/>
                    </a:lnTo>
                    <a:lnTo>
                      <a:pt x="1461" y="719"/>
                    </a:lnTo>
                    <a:lnTo>
                      <a:pt x="1461" y="713"/>
                    </a:lnTo>
                    <a:lnTo>
                      <a:pt x="1479" y="713"/>
                    </a:lnTo>
                    <a:lnTo>
                      <a:pt x="1479" y="709"/>
                    </a:lnTo>
                    <a:lnTo>
                      <a:pt x="1483" y="709"/>
                    </a:lnTo>
                    <a:lnTo>
                      <a:pt x="1483" y="701"/>
                    </a:lnTo>
                    <a:lnTo>
                      <a:pt x="1487" y="701"/>
                    </a:lnTo>
                    <a:lnTo>
                      <a:pt x="1487" y="695"/>
                    </a:lnTo>
                    <a:lnTo>
                      <a:pt x="1491" y="695"/>
                    </a:lnTo>
                    <a:lnTo>
                      <a:pt x="1491" y="689"/>
                    </a:lnTo>
                    <a:lnTo>
                      <a:pt x="1505" y="689"/>
                    </a:lnTo>
                    <a:lnTo>
                      <a:pt x="1505" y="685"/>
                    </a:lnTo>
                    <a:lnTo>
                      <a:pt x="1511" y="685"/>
                    </a:lnTo>
                    <a:lnTo>
                      <a:pt x="1511" y="681"/>
                    </a:lnTo>
                    <a:lnTo>
                      <a:pt x="1519" y="681"/>
                    </a:lnTo>
                    <a:lnTo>
                      <a:pt x="1519" y="679"/>
                    </a:lnTo>
                    <a:lnTo>
                      <a:pt x="1541" y="679"/>
                    </a:lnTo>
                    <a:lnTo>
                      <a:pt x="1541" y="675"/>
                    </a:lnTo>
                    <a:lnTo>
                      <a:pt x="1551" y="675"/>
                    </a:lnTo>
                    <a:lnTo>
                      <a:pt x="1551" y="671"/>
                    </a:lnTo>
                    <a:lnTo>
                      <a:pt x="1559" y="671"/>
                    </a:lnTo>
                    <a:lnTo>
                      <a:pt x="1559" y="667"/>
                    </a:lnTo>
                    <a:lnTo>
                      <a:pt x="1565" y="667"/>
                    </a:lnTo>
                    <a:lnTo>
                      <a:pt x="1565" y="665"/>
                    </a:lnTo>
                    <a:lnTo>
                      <a:pt x="1573" y="665"/>
                    </a:lnTo>
                    <a:lnTo>
                      <a:pt x="1573" y="661"/>
                    </a:lnTo>
                    <a:lnTo>
                      <a:pt x="1581" y="661"/>
                    </a:lnTo>
                    <a:lnTo>
                      <a:pt x="1581" y="657"/>
                    </a:lnTo>
                    <a:lnTo>
                      <a:pt x="1587" y="657"/>
                    </a:lnTo>
                    <a:lnTo>
                      <a:pt x="1587" y="651"/>
                    </a:lnTo>
                    <a:lnTo>
                      <a:pt x="1591" y="651"/>
                    </a:lnTo>
                    <a:lnTo>
                      <a:pt x="1591" y="645"/>
                    </a:lnTo>
                    <a:lnTo>
                      <a:pt x="1595" y="645"/>
                    </a:lnTo>
                    <a:lnTo>
                      <a:pt x="1595" y="639"/>
                    </a:lnTo>
                    <a:lnTo>
                      <a:pt x="1599" y="639"/>
                    </a:lnTo>
                    <a:lnTo>
                      <a:pt x="1599" y="633"/>
                    </a:lnTo>
                    <a:lnTo>
                      <a:pt x="1607" y="633"/>
                    </a:lnTo>
                    <a:lnTo>
                      <a:pt x="1607" y="627"/>
                    </a:lnTo>
                    <a:lnTo>
                      <a:pt x="1612" y="627"/>
                    </a:lnTo>
                    <a:lnTo>
                      <a:pt x="1612" y="623"/>
                    </a:lnTo>
                    <a:lnTo>
                      <a:pt x="1616" y="623"/>
                    </a:lnTo>
                    <a:lnTo>
                      <a:pt x="1616" y="617"/>
                    </a:lnTo>
                    <a:lnTo>
                      <a:pt x="1622" y="617"/>
                    </a:lnTo>
                    <a:lnTo>
                      <a:pt x="1622" y="613"/>
                    </a:lnTo>
                    <a:lnTo>
                      <a:pt x="1630" y="613"/>
                    </a:lnTo>
                    <a:lnTo>
                      <a:pt x="1630" y="609"/>
                    </a:lnTo>
                    <a:lnTo>
                      <a:pt x="1634" y="609"/>
                    </a:lnTo>
                    <a:lnTo>
                      <a:pt x="1634" y="607"/>
                    </a:lnTo>
                    <a:lnTo>
                      <a:pt x="1644" y="607"/>
                    </a:lnTo>
                    <a:lnTo>
                      <a:pt x="1644" y="599"/>
                    </a:lnTo>
                    <a:lnTo>
                      <a:pt x="1656" y="599"/>
                    </a:lnTo>
                    <a:lnTo>
                      <a:pt x="1656" y="591"/>
                    </a:lnTo>
                    <a:lnTo>
                      <a:pt x="1670" y="591"/>
                    </a:lnTo>
                    <a:lnTo>
                      <a:pt x="1670" y="585"/>
                    </a:lnTo>
                    <a:lnTo>
                      <a:pt x="1678" y="585"/>
                    </a:lnTo>
                    <a:lnTo>
                      <a:pt x="1678" y="583"/>
                    </a:lnTo>
                    <a:lnTo>
                      <a:pt x="1684" y="583"/>
                    </a:lnTo>
                    <a:lnTo>
                      <a:pt x="1684" y="577"/>
                    </a:lnTo>
                    <a:lnTo>
                      <a:pt x="1690" y="577"/>
                    </a:lnTo>
                    <a:lnTo>
                      <a:pt x="1690" y="575"/>
                    </a:lnTo>
                    <a:lnTo>
                      <a:pt x="1700" y="575"/>
                    </a:lnTo>
                    <a:lnTo>
                      <a:pt x="1700" y="571"/>
                    </a:lnTo>
                    <a:lnTo>
                      <a:pt x="1708" y="571"/>
                    </a:lnTo>
                    <a:lnTo>
                      <a:pt x="1708" y="569"/>
                    </a:lnTo>
                    <a:lnTo>
                      <a:pt x="1716" y="569"/>
                    </a:lnTo>
                    <a:lnTo>
                      <a:pt x="1716" y="565"/>
                    </a:lnTo>
                    <a:lnTo>
                      <a:pt x="1724" y="565"/>
                    </a:lnTo>
                    <a:lnTo>
                      <a:pt x="1724" y="561"/>
                    </a:lnTo>
                    <a:lnTo>
                      <a:pt x="1728" y="561"/>
                    </a:lnTo>
                    <a:lnTo>
                      <a:pt x="1728" y="557"/>
                    </a:lnTo>
                    <a:lnTo>
                      <a:pt x="1734" y="557"/>
                    </a:lnTo>
                    <a:lnTo>
                      <a:pt x="1734" y="551"/>
                    </a:lnTo>
                    <a:lnTo>
                      <a:pt x="1740" y="551"/>
                    </a:lnTo>
                    <a:lnTo>
                      <a:pt x="1740" y="547"/>
                    </a:lnTo>
                    <a:lnTo>
                      <a:pt x="1746" y="547"/>
                    </a:lnTo>
                    <a:lnTo>
                      <a:pt x="1746" y="543"/>
                    </a:lnTo>
                    <a:lnTo>
                      <a:pt x="1766" y="543"/>
                    </a:lnTo>
                    <a:lnTo>
                      <a:pt x="1766" y="537"/>
                    </a:lnTo>
                    <a:lnTo>
                      <a:pt x="1768" y="537"/>
                    </a:lnTo>
                    <a:lnTo>
                      <a:pt x="1768" y="526"/>
                    </a:lnTo>
                    <a:lnTo>
                      <a:pt x="1778" y="526"/>
                    </a:lnTo>
                    <a:lnTo>
                      <a:pt x="1778" y="524"/>
                    </a:lnTo>
                    <a:lnTo>
                      <a:pt x="1786" y="524"/>
                    </a:lnTo>
                    <a:lnTo>
                      <a:pt x="1786" y="516"/>
                    </a:lnTo>
                    <a:lnTo>
                      <a:pt x="1796" y="516"/>
                    </a:lnTo>
                    <a:lnTo>
                      <a:pt x="1796" y="510"/>
                    </a:lnTo>
                    <a:lnTo>
                      <a:pt x="1810" y="510"/>
                    </a:lnTo>
                    <a:lnTo>
                      <a:pt x="1810" y="506"/>
                    </a:lnTo>
                    <a:lnTo>
                      <a:pt x="1816" y="506"/>
                    </a:lnTo>
                    <a:lnTo>
                      <a:pt x="1816" y="498"/>
                    </a:lnTo>
                    <a:lnTo>
                      <a:pt x="1822" y="498"/>
                    </a:lnTo>
                    <a:lnTo>
                      <a:pt x="1822" y="494"/>
                    </a:lnTo>
                    <a:lnTo>
                      <a:pt x="1828" y="494"/>
                    </a:lnTo>
                    <a:lnTo>
                      <a:pt x="1828" y="488"/>
                    </a:lnTo>
                    <a:lnTo>
                      <a:pt x="1834" y="488"/>
                    </a:lnTo>
                    <a:lnTo>
                      <a:pt x="1834" y="484"/>
                    </a:lnTo>
                    <a:lnTo>
                      <a:pt x="1844" y="484"/>
                    </a:lnTo>
                    <a:lnTo>
                      <a:pt x="1844" y="480"/>
                    </a:lnTo>
                    <a:lnTo>
                      <a:pt x="1850" y="480"/>
                    </a:lnTo>
                    <a:lnTo>
                      <a:pt x="1850" y="476"/>
                    </a:lnTo>
                    <a:lnTo>
                      <a:pt x="1856" y="476"/>
                    </a:lnTo>
                    <a:lnTo>
                      <a:pt x="1856" y="472"/>
                    </a:lnTo>
                    <a:lnTo>
                      <a:pt x="1866" y="472"/>
                    </a:lnTo>
                    <a:lnTo>
                      <a:pt x="1866" y="468"/>
                    </a:lnTo>
                    <a:lnTo>
                      <a:pt x="1872" y="468"/>
                    </a:lnTo>
                    <a:lnTo>
                      <a:pt x="1872" y="464"/>
                    </a:lnTo>
                    <a:lnTo>
                      <a:pt x="1878" y="464"/>
                    </a:lnTo>
                    <a:lnTo>
                      <a:pt x="1878" y="458"/>
                    </a:lnTo>
                    <a:lnTo>
                      <a:pt x="1882" y="458"/>
                    </a:lnTo>
                    <a:lnTo>
                      <a:pt x="1882" y="454"/>
                    </a:lnTo>
                    <a:lnTo>
                      <a:pt x="1888" y="454"/>
                    </a:lnTo>
                    <a:lnTo>
                      <a:pt x="1888" y="450"/>
                    </a:lnTo>
                    <a:lnTo>
                      <a:pt x="1894" y="450"/>
                    </a:lnTo>
                    <a:lnTo>
                      <a:pt x="1894" y="444"/>
                    </a:lnTo>
                    <a:lnTo>
                      <a:pt x="1898" y="444"/>
                    </a:lnTo>
                    <a:lnTo>
                      <a:pt x="1898" y="442"/>
                    </a:lnTo>
                    <a:lnTo>
                      <a:pt x="1909" y="442"/>
                    </a:lnTo>
                    <a:lnTo>
                      <a:pt x="1909" y="438"/>
                    </a:lnTo>
                    <a:lnTo>
                      <a:pt x="1911" y="438"/>
                    </a:lnTo>
                    <a:lnTo>
                      <a:pt x="1911" y="434"/>
                    </a:lnTo>
                    <a:lnTo>
                      <a:pt x="1917" y="434"/>
                    </a:lnTo>
                    <a:lnTo>
                      <a:pt x="1917" y="428"/>
                    </a:lnTo>
                    <a:lnTo>
                      <a:pt x="1921" y="428"/>
                    </a:lnTo>
                    <a:lnTo>
                      <a:pt x="1921" y="424"/>
                    </a:lnTo>
                    <a:lnTo>
                      <a:pt x="1933" y="424"/>
                    </a:lnTo>
                    <a:lnTo>
                      <a:pt x="1933" y="420"/>
                    </a:lnTo>
                    <a:lnTo>
                      <a:pt x="1937" y="420"/>
                    </a:lnTo>
                    <a:lnTo>
                      <a:pt x="1937" y="414"/>
                    </a:lnTo>
                    <a:lnTo>
                      <a:pt x="1945" y="414"/>
                    </a:lnTo>
                    <a:lnTo>
                      <a:pt x="1945" y="408"/>
                    </a:lnTo>
                    <a:lnTo>
                      <a:pt x="1963" y="408"/>
                    </a:lnTo>
                    <a:lnTo>
                      <a:pt x="1963" y="404"/>
                    </a:lnTo>
                    <a:lnTo>
                      <a:pt x="1969" y="404"/>
                    </a:lnTo>
                    <a:lnTo>
                      <a:pt x="1969" y="400"/>
                    </a:lnTo>
                    <a:lnTo>
                      <a:pt x="1973" y="400"/>
                    </a:lnTo>
                    <a:lnTo>
                      <a:pt x="1973" y="394"/>
                    </a:lnTo>
                    <a:lnTo>
                      <a:pt x="1977" y="394"/>
                    </a:lnTo>
                    <a:lnTo>
                      <a:pt x="1977" y="392"/>
                    </a:lnTo>
                    <a:lnTo>
                      <a:pt x="1983" y="392"/>
                    </a:lnTo>
                    <a:lnTo>
                      <a:pt x="1983" y="388"/>
                    </a:lnTo>
                    <a:lnTo>
                      <a:pt x="1987" y="388"/>
                    </a:lnTo>
                    <a:lnTo>
                      <a:pt x="1987" y="384"/>
                    </a:lnTo>
                    <a:lnTo>
                      <a:pt x="1995" y="384"/>
                    </a:lnTo>
                    <a:lnTo>
                      <a:pt x="1995" y="380"/>
                    </a:lnTo>
                    <a:lnTo>
                      <a:pt x="2003" y="380"/>
                    </a:lnTo>
                    <a:lnTo>
                      <a:pt x="2003" y="376"/>
                    </a:lnTo>
                    <a:lnTo>
                      <a:pt x="2011" y="376"/>
                    </a:lnTo>
                    <a:lnTo>
                      <a:pt x="2011" y="372"/>
                    </a:lnTo>
                    <a:lnTo>
                      <a:pt x="2019" y="372"/>
                    </a:lnTo>
                    <a:lnTo>
                      <a:pt x="2019" y="368"/>
                    </a:lnTo>
                    <a:lnTo>
                      <a:pt x="2027" y="368"/>
                    </a:lnTo>
                    <a:lnTo>
                      <a:pt x="2027" y="364"/>
                    </a:lnTo>
                    <a:lnTo>
                      <a:pt x="2033" y="364"/>
                    </a:lnTo>
                    <a:lnTo>
                      <a:pt x="2033" y="360"/>
                    </a:lnTo>
                    <a:lnTo>
                      <a:pt x="2037" y="360"/>
                    </a:lnTo>
                    <a:lnTo>
                      <a:pt x="2037" y="352"/>
                    </a:lnTo>
                    <a:lnTo>
                      <a:pt x="2041" y="352"/>
                    </a:lnTo>
                    <a:lnTo>
                      <a:pt x="2041" y="346"/>
                    </a:lnTo>
                    <a:lnTo>
                      <a:pt x="2047" y="346"/>
                    </a:lnTo>
                    <a:lnTo>
                      <a:pt x="2047" y="344"/>
                    </a:lnTo>
                    <a:lnTo>
                      <a:pt x="2067" y="344"/>
                    </a:lnTo>
                    <a:lnTo>
                      <a:pt x="2067" y="340"/>
                    </a:lnTo>
                    <a:lnTo>
                      <a:pt x="2071" y="340"/>
                    </a:lnTo>
                    <a:lnTo>
                      <a:pt x="2071" y="336"/>
                    </a:lnTo>
                    <a:lnTo>
                      <a:pt x="2075" y="336"/>
                    </a:lnTo>
                    <a:lnTo>
                      <a:pt x="2075" y="330"/>
                    </a:lnTo>
                    <a:lnTo>
                      <a:pt x="2083" y="330"/>
                    </a:lnTo>
                    <a:lnTo>
                      <a:pt x="2083" y="326"/>
                    </a:lnTo>
                    <a:lnTo>
                      <a:pt x="2097" y="326"/>
                    </a:lnTo>
                    <a:lnTo>
                      <a:pt x="2097" y="322"/>
                    </a:lnTo>
                    <a:lnTo>
                      <a:pt x="2103" y="322"/>
                    </a:lnTo>
                    <a:lnTo>
                      <a:pt x="2103" y="317"/>
                    </a:lnTo>
                    <a:lnTo>
                      <a:pt x="2111" y="317"/>
                    </a:lnTo>
                    <a:lnTo>
                      <a:pt x="2111" y="315"/>
                    </a:lnTo>
                    <a:lnTo>
                      <a:pt x="2121" y="315"/>
                    </a:lnTo>
                    <a:lnTo>
                      <a:pt x="2121" y="307"/>
                    </a:lnTo>
                    <a:lnTo>
                      <a:pt x="2123" y="307"/>
                    </a:lnTo>
                    <a:lnTo>
                      <a:pt x="2123" y="301"/>
                    </a:lnTo>
                    <a:lnTo>
                      <a:pt x="2141" y="301"/>
                    </a:lnTo>
                    <a:lnTo>
                      <a:pt x="2141" y="289"/>
                    </a:lnTo>
                    <a:lnTo>
                      <a:pt x="2147" y="289"/>
                    </a:lnTo>
                    <a:lnTo>
                      <a:pt x="2147" y="285"/>
                    </a:lnTo>
                    <a:lnTo>
                      <a:pt x="2149" y="285"/>
                    </a:lnTo>
                    <a:lnTo>
                      <a:pt x="2149" y="281"/>
                    </a:lnTo>
                    <a:lnTo>
                      <a:pt x="2157" y="281"/>
                    </a:lnTo>
                    <a:lnTo>
                      <a:pt x="2157" y="279"/>
                    </a:lnTo>
                    <a:lnTo>
                      <a:pt x="2161" y="279"/>
                    </a:lnTo>
                    <a:lnTo>
                      <a:pt x="2161" y="275"/>
                    </a:lnTo>
                    <a:lnTo>
                      <a:pt x="2167" y="275"/>
                    </a:lnTo>
                    <a:lnTo>
                      <a:pt x="2167" y="273"/>
                    </a:lnTo>
                    <a:lnTo>
                      <a:pt x="2173" y="273"/>
                    </a:lnTo>
                    <a:lnTo>
                      <a:pt x="2173" y="267"/>
                    </a:lnTo>
                    <a:lnTo>
                      <a:pt x="2177" y="267"/>
                    </a:lnTo>
                    <a:lnTo>
                      <a:pt x="2177" y="263"/>
                    </a:lnTo>
                    <a:lnTo>
                      <a:pt x="2187" y="263"/>
                    </a:lnTo>
                    <a:lnTo>
                      <a:pt x="2187" y="261"/>
                    </a:lnTo>
                    <a:lnTo>
                      <a:pt x="2214" y="261"/>
                    </a:lnTo>
                    <a:lnTo>
                      <a:pt x="2214" y="255"/>
                    </a:lnTo>
                    <a:lnTo>
                      <a:pt x="2218" y="255"/>
                    </a:lnTo>
                    <a:lnTo>
                      <a:pt x="2218" y="251"/>
                    </a:lnTo>
                    <a:lnTo>
                      <a:pt x="2224" y="251"/>
                    </a:lnTo>
                    <a:lnTo>
                      <a:pt x="2224" y="247"/>
                    </a:lnTo>
                    <a:lnTo>
                      <a:pt x="2230" y="247"/>
                    </a:lnTo>
                    <a:lnTo>
                      <a:pt x="2230" y="243"/>
                    </a:lnTo>
                    <a:lnTo>
                      <a:pt x="2234" y="243"/>
                    </a:lnTo>
                    <a:lnTo>
                      <a:pt x="2234" y="237"/>
                    </a:lnTo>
                    <a:lnTo>
                      <a:pt x="2238" y="237"/>
                    </a:lnTo>
                    <a:lnTo>
                      <a:pt x="2238" y="231"/>
                    </a:lnTo>
                    <a:lnTo>
                      <a:pt x="2246" y="231"/>
                    </a:lnTo>
                    <a:lnTo>
                      <a:pt x="2246" y="229"/>
                    </a:lnTo>
                    <a:lnTo>
                      <a:pt x="2250" y="229"/>
                    </a:lnTo>
                    <a:lnTo>
                      <a:pt x="2250" y="223"/>
                    </a:lnTo>
                    <a:lnTo>
                      <a:pt x="2256" y="223"/>
                    </a:lnTo>
                    <a:lnTo>
                      <a:pt x="2256" y="221"/>
                    </a:lnTo>
                    <a:lnTo>
                      <a:pt x="2274" y="221"/>
                    </a:lnTo>
                    <a:lnTo>
                      <a:pt x="2274" y="217"/>
                    </a:lnTo>
                    <a:lnTo>
                      <a:pt x="2278" y="217"/>
                    </a:lnTo>
                    <a:lnTo>
                      <a:pt x="2278" y="215"/>
                    </a:lnTo>
                    <a:lnTo>
                      <a:pt x="2284" y="215"/>
                    </a:lnTo>
                    <a:lnTo>
                      <a:pt x="2284" y="213"/>
                    </a:lnTo>
                    <a:lnTo>
                      <a:pt x="2288" y="213"/>
                    </a:lnTo>
                    <a:lnTo>
                      <a:pt x="2288" y="207"/>
                    </a:lnTo>
                    <a:lnTo>
                      <a:pt x="2292" y="207"/>
                    </a:lnTo>
                    <a:lnTo>
                      <a:pt x="2292" y="201"/>
                    </a:lnTo>
                    <a:lnTo>
                      <a:pt x="2296" y="201"/>
                    </a:lnTo>
                    <a:lnTo>
                      <a:pt x="2296" y="197"/>
                    </a:lnTo>
                    <a:lnTo>
                      <a:pt x="2302" y="197"/>
                    </a:lnTo>
                    <a:lnTo>
                      <a:pt x="2302" y="193"/>
                    </a:lnTo>
                    <a:lnTo>
                      <a:pt x="2312" y="193"/>
                    </a:lnTo>
                    <a:lnTo>
                      <a:pt x="2312" y="191"/>
                    </a:lnTo>
                    <a:lnTo>
                      <a:pt x="2318" y="191"/>
                    </a:lnTo>
                    <a:lnTo>
                      <a:pt x="2318" y="187"/>
                    </a:lnTo>
                    <a:lnTo>
                      <a:pt x="2326" y="187"/>
                    </a:lnTo>
                    <a:lnTo>
                      <a:pt x="2326" y="183"/>
                    </a:lnTo>
                    <a:lnTo>
                      <a:pt x="2330" y="183"/>
                    </a:lnTo>
                    <a:lnTo>
                      <a:pt x="2330" y="179"/>
                    </a:lnTo>
                    <a:lnTo>
                      <a:pt x="2336" y="179"/>
                    </a:lnTo>
                    <a:lnTo>
                      <a:pt x="2336" y="173"/>
                    </a:lnTo>
                    <a:lnTo>
                      <a:pt x="2342" y="173"/>
                    </a:lnTo>
                    <a:lnTo>
                      <a:pt x="2342" y="169"/>
                    </a:lnTo>
                    <a:lnTo>
                      <a:pt x="2346" y="169"/>
                    </a:lnTo>
                    <a:lnTo>
                      <a:pt x="2346" y="163"/>
                    </a:lnTo>
                    <a:lnTo>
                      <a:pt x="2352" y="163"/>
                    </a:lnTo>
                    <a:lnTo>
                      <a:pt x="2352" y="159"/>
                    </a:lnTo>
                    <a:lnTo>
                      <a:pt x="2360" y="159"/>
                    </a:lnTo>
                    <a:lnTo>
                      <a:pt x="2360" y="155"/>
                    </a:lnTo>
                    <a:lnTo>
                      <a:pt x="2368" y="155"/>
                    </a:lnTo>
                    <a:lnTo>
                      <a:pt x="2368" y="151"/>
                    </a:lnTo>
                    <a:lnTo>
                      <a:pt x="2374" y="151"/>
                    </a:lnTo>
                    <a:lnTo>
                      <a:pt x="2374" y="149"/>
                    </a:lnTo>
                    <a:lnTo>
                      <a:pt x="2380" y="149"/>
                    </a:lnTo>
                    <a:lnTo>
                      <a:pt x="2380" y="145"/>
                    </a:lnTo>
                    <a:lnTo>
                      <a:pt x="2386" y="145"/>
                    </a:lnTo>
                    <a:lnTo>
                      <a:pt x="2386" y="139"/>
                    </a:lnTo>
                    <a:lnTo>
                      <a:pt x="2394" y="139"/>
                    </a:lnTo>
                    <a:lnTo>
                      <a:pt x="2394" y="135"/>
                    </a:lnTo>
                    <a:lnTo>
                      <a:pt x="2404" y="135"/>
                    </a:lnTo>
                    <a:lnTo>
                      <a:pt x="2404" y="131"/>
                    </a:lnTo>
                    <a:lnTo>
                      <a:pt x="2412" y="131"/>
                    </a:lnTo>
                    <a:lnTo>
                      <a:pt x="2412" y="127"/>
                    </a:lnTo>
                    <a:lnTo>
                      <a:pt x="2414" y="127"/>
                    </a:lnTo>
                    <a:lnTo>
                      <a:pt x="2414" y="119"/>
                    </a:lnTo>
                    <a:lnTo>
                      <a:pt x="2428" y="119"/>
                    </a:lnTo>
                    <a:lnTo>
                      <a:pt x="2428" y="117"/>
                    </a:lnTo>
                    <a:lnTo>
                      <a:pt x="2468" y="117"/>
                    </a:lnTo>
                    <a:lnTo>
                      <a:pt x="2468" y="113"/>
                    </a:lnTo>
                    <a:lnTo>
                      <a:pt x="2472" y="113"/>
                    </a:lnTo>
                    <a:lnTo>
                      <a:pt x="2472" y="105"/>
                    </a:lnTo>
                    <a:lnTo>
                      <a:pt x="2476" y="105"/>
                    </a:lnTo>
                    <a:lnTo>
                      <a:pt x="2476" y="102"/>
                    </a:lnTo>
                    <a:lnTo>
                      <a:pt x="2484" y="102"/>
                    </a:lnTo>
                    <a:lnTo>
                      <a:pt x="2484" y="94"/>
                    </a:lnTo>
                    <a:lnTo>
                      <a:pt x="2488" y="94"/>
                    </a:lnTo>
                    <a:lnTo>
                      <a:pt x="2488" y="88"/>
                    </a:lnTo>
                    <a:lnTo>
                      <a:pt x="2492" y="88"/>
                    </a:lnTo>
                    <a:lnTo>
                      <a:pt x="2492" y="84"/>
                    </a:lnTo>
                    <a:lnTo>
                      <a:pt x="2503" y="84"/>
                    </a:lnTo>
                    <a:lnTo>
                      <a:pt x="2503" y="76"/>
                    </a:lnTo>
                    <a:lnTo>
                      <a:pt x="2507" y="76"/>
                    </a:lnTo>
                    <a:lnTo>
                      <a:pt x="2507" y="70"/>
                    </a:lnTo>
                    <a:lnTo>
                      <a:pt x="2511" y="70"/>
                    </a:lnTo>
                    <a:lnTo>
                      <a:pt x="2511" y="66"/>
                    </a:lnTo>
                    <a:lnTo>
                      <a:pt x="2521" y="66"/>
                    </a:lnTo>
                    <a:lnTo>
                      <a:pt x="2521" y="56"/>
                    </a:lnTo>
                    <a:lnTo>
                      <a:pt x="2525" y="56"/>
                    </a:lnTo>
                    <a:lnTo>
                      <a:pt x="2525" y="46"/>
                    </a:lnTo>
                    <a:lnTo>
                      <a:pt x="2531" y="46"/>
                    </a:lnTo>
                    <a:lnTo>
                      <a:pt x="2531" y="42"/>
                    </a:lnTo>
                    <a:lnTo>
                      <a:pt x="2533" y="42"/>
                    </a:lnTo>
                    <a:lnTo>
                      <a:pt x="2533" y="34"/>
                    </a:lnTo>
                    <a:lnTo>
                      <a:pt x="2545" y="34"/>
                    </a:lnTo>
                    <a:lnTo>
                      <a:pt x="2545" y="30"/>
                    </a:lnTo>
                    <a:lnTo>
                      <a:pt x="2549" y="30"/>
                    </a:lnTo>
                    <a:lnTo>
                      <a:pt x="2549" y="26"/>
                    </a:lnTo>
                    <a:lnTo>
                      <a:pt x="2565" y="26"/>
                    </a:lnTo>
                    <a:lnTo>
                      <a:pt x="2565" y="20"/>
                    </a:lnTo>
                    <a:lnTo>
                      <a:pt x="2577" y="20"/>
                    </a:lnTo>
                    <a:lnTo>
                      <a:pt x="2577" y="14"/>
                    </a:lnTo>
                    <a:lnTo>
                      <a:pt x="2593" y="14"/>
                    </a:lnTo>
                    <a:lnTo>
                      <a:pt x="2593" y="10"/>
                    </a:lnTo>
                    <a:lnTo>
                      <a:pt x="2629" y="10"/>
                    </a:lnTo>
                    <a:lnTo>
                      <a:pt x="2629" y="0"/>
                    </a:lnTo>
                    <a:lnTo>
                      <a:pt x="2661" y="0"/>
                    </a:lnTo>
                  </a:path>
                </a:pathLst>
              </a:custGeom>
              <a:grpFill/>
              <a:ln w="38100" cap="flat">
                <a:solidFill>
                  <a:schemeClr val="bg1">
                    <a:lumMod val="65000"/>
                  </a:schemeClr>
                </a:solidFill>
                <a:prstDash val="solid"/>
                <a:bevel/>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endParaRPr>
              </a:p>
            </p:txBody>
          </p:sp>
          <p:sp>
            <p:nvSpPr>
              <p:cNvPr id="87" name="Freeform 11"/>
              <p:cNvSpPr>
                <a:spLocks/>
              </p:cNvSpPr>
              <p:nvPr/>
            </p:nvSpPr>
            <p:spPr bwMode="auto">
              <a:xfrm>
                <a:off x="2639576" y="1815485"/>
                <a:ext cx="4202293" cy="2299150"/>
              </a:xfrm>
              <a:custGeom>
                <a:avLst/>
                <a:gdLst>
                  <a:gd name="T0" fmla="*/ 38 w 2663"/>
                  <a:gd name="T1" fmla="*/ 1453 h 1479"/>
                  <a:gd name="T2" fmla="*/ 74 w 2663"/>
                  <a:gd name="T3" fmla="*/ 1425 h 1479"/>
                  <a:gd name="T4" fmla="*/ 139 w 2663"/>
                  <a:gd name="T5" fmla="*/ 1403 h 1479"/>
                  <a:gd name="T6" fmla="*/ 173 w 2663"/>
                  <a:gd name="T7" fmla="*/ 1374 h 1479"/>
                  <a:gd name="T8" fmla="*/ 201 w 2663"/>
                  <a:gd name="T9" fmla="*/ 1346 h 1479"/>
                  <a:gd name="T10" fmla="*/ 243 w 2663"/>
                  <a:gd name="T11" fmla="*/ 1316 h 1479"/>
                  <a:gd name="T12" fmla="*/ 301 w 2663"/>
                  <a:gd name="T13" fmla="*/ 1298 h 1479"/>
                  <a:gd name="T14" fmla="*/ 331 w 2663"/>
                  <a:gd name="T15" fmla="*/ 1262 h 1479"/>
                  <a:gd name="T16" fmla="*/ 379 w 2663"/>
                  <a:gd name="T17" fmla="*/ 1234 h 1479"/>
                  <a:gd name="T18" fmla="*/ 432 w 2663"/>
                  <a:gd name="T19" fmla="*/ 1204 h 1479"/>
                  <a:gd name="T20" fmla="*/ 472 w 2663"/>
                  <a:gd name="T21" fmla="*/ 1182 h 1479"/>
                  <a:gd name="T22" fmla="*/ 508 w 2663"/>
                  <a:gd name="T23" fmla="*/ 1159 h 1479"/>
                  <a:gd name="T24" fmla="*/ 556 w 2663"/>
                  <a:gd name="T25" fmla="*/ 1133 h 1479"/>
                  <a:gd name="T26" fmla="*/ 586 w 2663"/>
                  <a:gd name="T27" fmla="*/ 1107 h 1479"/>
                  <a:gd name="T28" fmla="*/ 630 w 2663"/>
                  <a:gd name="T29" fmla="*/ 1083 h 1479"/>
                  <a:gd name="T30" fmla="*/ 668 w 2663"/>
                  <a:gd name="T31" fmla="*/ 1057 h 1479"/>
                  <a:gd name="T32" fmla="*/ 714 w 2663"/>
                  <a:gd name="T33" fmla="*/ 1031 h 1479"/>
                  <a:gd name="T34" fmla="*/ 757 w 2663"/>
                  <a:gd name="T35" fmla="*/ 1003 h 1479"/>
                  <a:gd name="T36" fmla="*/ 815 w 2663"/>
                  <a:gd name="T37" fmla="*/ 985 h 1479"/>
                  <a:gd name="T38" fmla="*/ 853 w 2663"/>
                  <a:gd name="T39" fmla="*/ 959 h 1479"/>
                  <a:gd name="T40" fmla="*/ 903 w 2663"/>
                  <a:gd name="T41" fmla="*/ 938 h 1479"/>
                  <a:gd name="T42" fmla="*/ 943 w 2663"/>
                  <a:gd name="T43" fmla="*/ 912 h 1479"/>
                  <a:gd name="T44" fmla="*/ 1005 w 2663"/>
                  <a:gd name="T45" fmla="*/ 894 h 1479"/>
                  <a:gd name="T46" fmla="*/ 1068 w 2663"/>
                  <a:gd name="T47" fmla="*/ 874 h 1479"/>
                  <a:gd name="T48" fmla="*/ 1112 w 2663"/>
                  <a:gd name="T49" fmla="*/ 854 h 1479"/>
                  <a:gd name="T50" fmla="*/ 1160 w 2663"/>
                  <a:gd name="T51" fmla="*/ 834 h 1479"/>
                  <a:gd name="T52" fmla="*/ 1200 w 2663"/>
                  <a:gd name="T53" fmla="*/ 814 h 1479"/>
                  <a:gd name="T54" fmla="*/ 1248 w 2663"/>
                  <a:gd name="T55" fmla="*/ 786 h 1479"/>
                  <a:gd name="T56" fmla="*/ 1294 w 2663"/>
                  <a:gd name="T57" fmla="*/ 764 h 1479"/>
                  <a:gd name="T58" fmla="*/ 1316 w 2663"/>
                  <a:gd name="T59" fmla="*/ 733 h 1479"/>
                  <a:gd name="T60" fmla="*/ 1371 w 2663"/>
                  <a:gd name="T61" fmla="*/ 711 h 1479"/>
                  <a:gd name="T62" fmla="*/ 1403 w 2663"/>
                  <a:gd name="T63" fmla="*/ 691 h 1479"/>
                  <a:gd name="T64" fmla="*/ 1441 w 2663"/>
                  <a:gd name="T65" fmla="*/ 673 h 1479"/>
                  <a:gd name="T66" fmla="*/ 1469 w 2663"/>
                  <a:gd name="T67" fmla="*/ 649 h 1479"/>
                  <a:gd name="T68" fmla="*/ 1525 w 2663"/>
                  <a:gd name="T69" fmla="*/ 629 h 1479"/>
                  <a:gd name="T70" fmla="*/ 1573 w 2663"/>
                  <a:gd name="T71" fmla="*/ 609 h 1479"/>
                  <a:gd name="T72" fmla="*/ 1638 w 2663"/>
                  <a:gd name="T73" fmla="*/ 589 h 1479"/>
                  <a:gd name="T74" fmla="*/ 1660 w 2663"/>
                  <a:gd name="T75" fmla="*/ 559 h 1479"/>
                  <a:gd name="T76" fmla="*/ 1704 w 2663"/>
                  <a:gd name="T77" fmla="*/ 543 h 1479"/>
                  <a:gd name="T78" fmla="*/ 1742 w 2663"/>
                  <a:gd name="T79" fmla="*/ 512 h 1479"/>
                  <a:gd name="T80" fmla="*/ 1786 w 2663"/>
                  <a:gd name="T81" fmla="*/ 494 h 1479"/>
                  <a:gd name="T82" fmla="*/ 1810 w 2663"/>
                  <a:gd name="T83" fmla="*/ 470 h 1479"/>
                  <a:gd name="T84" fmla="*/ 1842 w 2663"/>
                  <a:gd name="T85" fmla="*/ 452 h 1479"/>
                  <a:gd name="T86" fmla="*/ 1880 w 2663"/>
                  <a:gd name="T87" fmla="*/ 434 h 1479"/>
                  <a:gd name="T88" fmla="*/ 1939 w 2663"/>
                  <a:gd name="T89" fmla="*/ 406 h 1479"/>
                  <a:gd name="T90" fmla="*/ 1973 w 2663"/>
                  <a:gd name="T91" fmla="*/ 382 h 1479"/>
                  <a:gd name="T92" fmla="*/ 2005 w 2663"/>
                  <a:gd name="T93" fmla="*/ 356 h 1479"/>
                  <a:gd name="T94" fmla="*/ 2035 w 2663"/>
                  <a:gd name="T95" fmla="*/ 332 h 1479"/>
                  <a:gd name="T96" fmla="*/ 2093 w 2663"/>
                  <a:gd name="T97" fmla="*/ 316 h 1479"/>
                  <a:gd name="T98" fmla="*/ 2109 w 2663"/>
                  <a:gd name="T99" fmla="*/ 275 h 1479"/>
                  <a:gd name="T100" fmla="*/ 2151 w 2663"/>
                  <a:gd name="T101" fmla="*/ 255 h 1479"/>
                  <a:gd name="T102" fmla="*/ 2226 w 2663"/>
                  <a:gd name="T103" fmla="*/ 231 h 1479"/>
                  <a:gd name="T104" fmla="*/ 2284 w 2663"/>
                  <a:gd name="T105" fmla="*/ 209 h 1479"/>
                  <a:gd name="T106" fmla="*/ 2342 w 2663"/>
                  <a:gd name="T107" fmla="*/ 183 h 1479"/>
                  <a:gd name="T108" fmla="*/ 2384 w 2663"/>
                  <a:gd name="T109" fmla="*/ 149 h 1479"/>
                  <a:gd name="T110" fmla="*/ 2424 w 2663"/>
                  <a:gd name="T111" fmla="*/ 113 h 1479"/>
                  <a:gd name="T112" fmla="*/ 2470 w 2663"/>
                  <a:gd name="T113" fmla="*/ 94 h 1479"/>
                  <a:gd name="T114" fmla="*/ 2502 w 2663"/>
                  <a:gd name="T115" fmla="*/ 70 h 1479"/>
                  <a:gd name="T116" fmla="*/ 2563 w 2663"/>
                  <a:gd name="T117" fmla="*/ 50 h 1479"/>
                  <a:gd name="T118" fmla="*/ 2639 w 2663"/>
                  <a:gd name="T119" fmla="*/ 18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63" h="1479">
                    <a:moveTo>
                      <a:pt x="0" y="1479"/>
                    </a:moveTo>
                    <a:lnTo>
                      <a:pt x="0" y="1473"/>
                    </a:lnTo>
                    <a:lnTo>
                      <a:pt x="8" y="1473"/>
                    </a:lnTo>
                    <a:lnTo>
                      <a:pt x="8" y="1465"/>
                    </a:lnTo>
                    <a:lnTo>
                      <a:pt x="16" y="1465"/>
                    </a:lnTo>
                    <a:lnTo>
                      <a:pt x="16" y="1459"/>
                    </a:lnTo>
                    <a:lnTo>
                      <a:pt x="30" y="1459"/>
                    </a:lnTo>
                    <a:lnTo>
                      <a:pt x="30" y="1453"/>
                    </a:lnTo>
                    <a:lnTo>
                      <a:pt x="38" y="1453"/>
                    </a:lnTo>
                    <a:lnTo>
                      <a:pt x="38" y="1449"/>
                    </a:lnTo>
                    <a:lnTo>
                      <a:pt x="50" y="1449"/>
                    </a:lnTo>
                    <a:lnTo>
                      <a:pt x="50" y="1443"/>
                    </a:lnTo>
                    <a:lnTo>
                      <a:pt x="60" y="1443"/>
                    </a:lnTo>
                    <a:lnTo>
                      <a:pt x="60" y="1437"/>
                    </a:lnTo>
                    <a:lnTo>
                      <a:pt x="68" y="1437"/>
                    </a:lnTo>
                    <a:lnTo>
                      <a:pt x="68" y="1431"/>
                    </a:lnTo>
                    <a:lnTo>
                      <a:pt x="74" y="1431"/>
                    </a:lnTo>
                    <a:lnTo>
                      <a:pt x="74" y="1425"/>
                    </a:lnTo>
                    <a:lnTo>
                      <a:pt x="84" y="1425"/>
                    </a:lnTo>
                    <a:lnTo>
                      <a:pt x="84" y="1423"/>
                    </a:lnTo>
                    <a:lnTo>
                      <a:pt x="94" y="1423"/>
                    </a:lnTo>
                    <a:lnTo>
                      <a:pt x="94" y="1419"/>
                    </a:lnTo>
                    <a:lnTo>
                      <a:pt x="118" y="1419"/>
                    </a:lnTo>
                    <a:lnTo>
                      <a:pt x="118" y="1411"/>
                    </a:lnTo>
                    <a:lnTo>
                      <a:pt x="126" y="1411"/>
                    </a:lnTo>
                    <a:lnTo>
                      <a:pt x="126" y="1403"/>
                    </a:lnTo>
                    <a:lnTo>
                      <a:pt x="139" y="1403"/>
                    </a:lnTo>
                    <a:lnTo>
                      <a:pt x="139" y="1399"/>
                    </a:lnTo>
                    <a:lnTo>
                      <a:pt x="147" y="1399"/>
                    </a:lnTo>
                    <a:lnTo>
                      <a:pt x="147" y="1395"/>
                    </a:lnTo>
                    <a:lnTo>
                      <a:pt x="159" y="1395"/>
                    </a:lnTo>
                    <a:lnTo>
                      <a:pt x="159" y="1389"/>
                    </a:lnTo>
                    <a:lnTo>
                      <a:pt x="167" y="1389"/>
                    </a:lnTo>
                    <a:lnTo>
                      <a:pt x="167" y="1382"/>
                    </a:lnTo>
                    <a:lnTo>
                      <a:pt x="173" y="1382"/>
                    </a:lnTo>
                    <a:lnTo>
                      <a:pt x="173" y="1374"/>
                    </a:lnTo>
                    <a:lnTo>
                      <a:pt x="177" y="1374"/>
                    </a:lnTo>
                    <a:lnTo>
                      <a:pt x="177" y="1366"/>
                    </a:lnTo>
                    <a:lnTo>
                      <a:pt x="181" y="1366"/>
                    </a:lnTo>
                    <a:lnTo>
                      <a:pt x="181" y="1358"/>
                    </a:lnTo>
                    <a:lnTo>
                      <a:pt x="189" y="1358"/>
                    </a:lnTo>
                    <a:lnTo>
                      <a:pt x="189" y="1354"/>
                    </a:lnTo>
                    <a:lnTo>
                      <a:pt x="197" y="1354"/>
                    </a:lnTo>
                    <a:lnTo>
                      <a:pt x="197" y="1346"/>
                    </a:lnTo>
                    <a:lnTo>
                      <a:pt x="201" y="1346"/>
                    </a:lnTo>
                    <a:lnTo>
                      <a:pt x="201" y="1340"/>
                    </a:lnTo>
                    <a:lnTo>
                      <a:pt x="213" y="1340"/>
                    </a:lnTo>
                    <a:lnTo>
                      <a:pt x="213" y="1334"/>
                    </a:lnTo>
                    <a:lnTo>
                      <a:pt x="227" y="1334"/>
                    </a:lnTo>
                    <a:lnTo>
                      <a:pt x="227" y="1330"/>
                    </a:lnTo>
                    <a:lnTo>
                      <a:pt x="237" y="1330"/>
                    </a:lnTo>
                    <a:lnTo>
                      <a:pt x="237" y="1322"/>
                    </a:lnTo>
                    <a:lnTo>
                      <a:pt x="243" y="1322"/>
                    </a:lnTo>
                    <a:lnTo>
                      <a:pt x="243" y="1316"/>
                    </a:lnTo>
                    <a:lnTo>
                      <a:pt x="257" y="1316"/>
                    </a:lnTo>
                    <a:lnTo>
                      <a:pt x="257" y="1312"/>
                    </a:lnTo>
                    <a:lnTo>
                      <a:pt x="265" y="1312"/>
                    </a:lnTo>
                    <a:lnTo>
                      <a:pt x="265" y="1308"/>
                    </a:lnTo>
                    <a:lnTo>
                      <a:pt x="273" y="1308"/>
                    </a:lnTo>
                    <a:lnTo>
                      <a:pt x="273" y="1302"/>
                    </a:lnTo>
                    <a:lnTo>
                      <a:pt x="283" y="1302"/>
                    </a:lnTo>
                    <a:lnTo>
                      <a:pt x="283" y="1298"/>
                    </a:lnTo>
                    <a:lnTo>
                      <a:pt x="301" y="1298"/>
                    </a:lnTo>
                    <a:lnTo>
                      <a:pt x="301" y="1290"/>
                    </a:lnTo>
                    <a:lnTo>
                      <a:pt x="309" y="1290"/>
                    </a:lnTo>
                    <a:lnTo>
                      <a:pt x="309" y="1280"/>
                    </a:lnTo>
                    <a:lnTo>
                      <a:pt x="317" y="1280"/>
                    </a:lnTo>
                    <a:lnTo>
                      <a:pt x="317" y="1272"/>
                    </a:lnTo>
                    <a:lnTo>
                      <a:pt x="325" y="1272"/>
                    </a:lnTo>
                    <a:lnTo>
                      <a:pt x="325" y="1266"/>
                    </a:lnTo>
                    <a:lnTo>
                      <a:pt x="331" y="1266"/>
                    </a:lnTo>
                    <a:lnTo>
                      <a:pt x="331" y="1262"/>
                    </a:lnTo>
                    <a:lnTo>
                      <a:pt x="341" y="1262"/>
                    </a:lnTo>
                    <a:lnTo>
                      <a:pt x="341" y="1254"/>
                    </a:lnTo>
                    <a:lnTo>
                      <a:pt x="351" y="1254"/>
                    </a:lnTo>
                    <a:lnTo>
                      <a:pt x="351" y="1250"/>
                    </a:lnTo>
                    <a:lnTo>
                      <a:pt x="361" y="1250"/>
                    </a:lnTo>
                    <a:lnTo>
                      <a:pt x="361" y="1242"/>
                    </a:lnTo>
                    <a:lnTo>
                      <a:pt x="367" y="1242"/>
                    </a:lnTo>
                    <a:lnTo>
                      <a:pt x="367" y="1234"/>
                    </a:lnTo>
                    <a:lnTo>
                      <a:pt x="379" y="1234"/>
                    </a:lnTo>
                    <a:lnTo>
                      <a:pt x="379" y="1228"/>
                    </a:lnTo>
                    <a:lnTo>
                      <a:pt x="389" y="1228"/>
                    </a:lnTo>
                    <a:lnTo>
                      <a:pt x="389" y="1224"/>
                    </a:lnTo>
                    <a:lnTo>
                      <a:pt x="397" y="1224"/>
                    </a:lnTo>
                    <a:lnTo>
                      <a:pt x="397" y="1212"/>
                    </a:lnTo>
                    <a:lnTo>
                      <a:pt x="417" y="1212"/>
                    </a:lnTo>
                    <a:lnTo>
                      <a:pt x="417" y="1208"/>
                    </a:lnTo>
                    <a:lnTo>
                      <a:pt x="432" y="1208"/>
                    </a:lnTo>
                    <a:lnTo>
                      <a:pt x="432" y="1204"/>
                    </a:lnTo>
                    <a:lnTo>
                      <a:pt x="438" y="1204"/>
                    </a:lnTo>
                    <a:lnTo>
                      <a:pt x="438" y="1200"/>
                    </a:lnTo>
                    <a:lnTo>
                      <a:pt x="444" y="1200"/>
                    </a:lnTo>
                    <a:lnTo>
                      <a:pt x="444" y="1192"/>
                    </a:lnTo>
                    <a:lnTo>
                      <a:pt x="456" y="1192"/>
                    </a:lnTo>
                    <a:lnTo>
                      <a:pt x="456" y="1188"/>
                    </a:lnTo>
                    <a:lnTo>
                      <a:pt x="466" y="1188"/>
                    </a:lnTo>
                    <a:lnTo>
                      <a:pt x="466" y="1182"/>
                    </a:lnTo>
                    <a:lnTo>
                      <a:pt x="472" y="1182"/>
                    </a:lnTo>
                    <a:lnTo>
                      <a:pt x="472" y="1178"/>
                    </a:lnTo>
                    <a:lnTo>
                      <a:pt x="484" y="1178"/>
                    </a:lnTo>
                    <a:lnTo>
                      <a:pt x="484" y="1174"/>
                    </a:lnTo>
                    <a:lnTo>
                      <a:pt x="490" y="1174"/>
                    </a:lnTo>
                    <a:lnTo>
                      <a:pt x="490" y="1167"/>
                    </a:lnTo>
                    <a:lnTo>
                      <a:pt x="500" y="1167"/>
                    </a:lnTo>
                    <a:lnTo>
                      <a:pt x="500" y="1163"/>
                    </a:lnTo>
                    <a:lnTo>
                      <a:pt x="508" y="1163"/>
                    </a:lnTo>
                    <a:lnTo>
                      <a:pt x="508" y="1159"/>
                    </a:lnTo>
                    <a:lnTo>
                      <a:pt x="518" y="1159"/>
                    </a:lnTo>
                    <a:lnTo>
                      <a:pt x="518" y="1155"/>
                    </a:lnTo>
                    <a:lnTo>
                      <a:pt x="526" y="1155"/>
                    </a:lnTo>
                    <a:lnTo>
                      <a:pt x="526" y="1147"/>
                    </a:lnTo>
                    <a:lnTo>
                      <a:pt x="530" y="1147"/>
                    </a:lnTo>
                    <a:lnTo>
                      <a:pt x="530" y="1139"/>
                    </a:lnTo>
                    <a:lnTo>
                      <a:pt x="544" y="1139"/>
                    </a:lnTo>
                    <a:lnTo>
                      <a:pt x="544" y="1133"/>
                    </a:lnTo>
                    <a:lnTo>
                      <a:pt x="556" y="1133"/>
                    </a:lnTo>
                    <a:lnTo>
                      <a:pt x="556" y="1129"/>
                    </a:lnTo>
                    <a:lnTo>
                      <a:pt x="564" y="1129"/>
                    </a:lnTo>
                    <a:lnTo>
                      <a:pt x="564" y="1123"/>
                    </a:lnTo>
                    <a:lnTo>
                      <a:pt x="570" y="1123"/>
                    </a:lnTo>
                    <a:lnTo>
                      <a:pt x="570" y="1117"/>
                    </a:lnTo>
                    <a:lnTo>
                      <a:pt x="576" y="1117"/>
                    </a:lnTo>
                    <a:lnTo>
                      <a:pt x="576" y="1111"/>
                    </a:lnTo>
                    <a:lnTo>
                      <a:pt x="586" y="1111"/>
                    </a:lnTo>
                    <a:lnTo>
                      <a:pt x="586" y="1107"/>
                    </a:lnTo>
                    <a:lnTo>
                      <a:pt x="588" y="1107"/>
                    </a:lnTo>
                    <a:lnTo>
                      <a:pt x="588" y="1099"/>
                    </a:lnTo>
                    <a:lnTo>
                      <a:pt x="594" y="1099"/>
                    </a:lnTo>
                    <a:lnTo>
                      <a:pt x="594" y="1093"/>
                    </a:lnTo>
                    <a:lnTo>
                      <a:pt x="602" y="1093"/>
                    </a:lnTo>
                    <a:lnTo>
                      <a:pt x="602" y="1087"/>
                    </a:lnTo>
                    <a:lnTo>
                      <a:pt x="612" y="1087"/>
                    </a:lnTo>
                    <a:lnTo>
                      <a:pt x="612" y="1083"/>
                    </a:lnTo>
                    <a:lnTo>
                      <a:pt x="630" y="1083"/>
                    </a:lnTo>
                    <a:lnTo>
                      <a:pt x="630" y="1077"/>
                    </a:lnTo>
                    <a:lnTo>
                      <a:pt x="644" y="1077"/>
                    </a:lnTo>
                    <a:lnTo>
                      <a:pt x="644" y="1075"/>
                    </a:lnTo>
                    <a:lnTo>
                      <a:pt x="650" y="1075"/>
                    </a:lnTo>
                    <a:lnTo>
                      <a:pt x="650" y="1067"/>
                    </a:lnTo>
                    <a:lnTo>
                      <a:pt x="656" y="1067"/>
                    </a:lnTo>
                    <a:lnTo>
                      <a:pt x="656" y="1063"/>
                    </a:lnTo>
                    <a:lnTo>
                      <a:pt x="668" y="1063"/>
                    </a:lnTo>
                    <a:lnTo>
                      <a:pt x="668" y="1057"/>
                    </a:lnTo>
                    <a:lnTo>
                      <a:pt x="676" y="1057"/>
                    </a:lnTo>
                    <a:lnTo>
                      <a:pt x="676" y="1049"/>
                    </a:lnTo>
                    <a:lnTo>
                      <a:pt x="682" y="1049"/>
                    </a:lnTo>
                    <a:lnTo>
                      <a:pt x="682" y="1043"/>
                    </a:lnTo>
                    <a:lnTo>
                      <a:pt x="704" y="1043"/>
                    </a:lnTo>
                    <a:lnTo>
                      <a:pt x="704" y="1037"/>
                    </a:lnTo>
                    <a:lnTo>
                      <a:pt x="710" y="1037"/>
                    </a:lnTo>
                    <a:lnTo>
                      <a:pt x="710" y="1031"/>
                    </a:lnTo>
                    <a:lnTo>
                      <a:pt x="714" y="1031"/>
                    </a:lnTo>
                    <a:lnTo>
                      <a:pt x="714" y="1023"/>
                    </a:lnTo>
                    <a:lnTo>
                      <a:pt x="720" y="1023"/>
                    </a:lnTo>
                    <a:lnTo>
                      <a:pt x="720" y="1017"/>
                    </a:lnTo>
                    <a:lnTo>
                      <a:pt x="731" y="1017"/>
                    </a:lnTo>
                    <a:lnTo>
                      <a:pt x="731" y="1013"/>
                    </a:lnTo>
                    <a:lnTo>
                      <a:pt x="743" y="1013"/>
                    </a:lnTo>
                    <a:lnTo>
                      <a:pt x="743" y="1007"/>
                    </a:lnTo>
                    <a:lnTo>
                      <a:pt x="757" y="1007"/>
                    </a:lnTo>
                    <a:lnTo>
                      <a:pt x="757" y="1003"/>
                    </a:lnTo>
                    <a:lnTo>
                      <a:pt x="765" y="1003"/>
                    </a:lnTo>
                    <a:lnTo>
                      <a:pt x="765" y="999"/>
                    </a:lnTo>
                    <a:lnTo>
                      <a:pt x="777" y="999"/>
                    </a:lnTo>
                    <a:lnTo>
                      <a:pt x="777" y="993"/>
                    </a:lnTo>
                    <a:lnTo>
                      <a:pt x="795" y="993"/>
                    </a:lnTo>
                    <a:lnTo>
                      <a:pt x="795" y="991"/>
                    </a:lnTo>
                    <a:lnTo>
                      <a:pt x="805" y="991"/>
                    </a:lnTo>
                    <a:lnTo>
                      <a:pt x="805" y="985"/>
                    </a:lnTo>
                    <a:lnTo>
                      <a:pt x="815" y="985"/>
                    </a:lnTo>
                    <a:lnTo>
                      <a:pt x="815" y="979"/>
                    </a:lnTo>
                    <a:lnTo>
                      <a:pt x="821" y="979"/>
                    </a:lnTo>
                    <a:lnTo>
                      <a:pt x="821" y="973"/>
                    </a:lnTo>
                    <a:lnTo>
                      <a:pt x="835" y="973"/>
                    </a:lnTo>
                    <a:lnTo>
                      <a:pt x="835" y="971"/>
                    </a:lnTo>
                    <a:lnTo>
                      <a:pt x="845" y="971"/>
                    </a:lnTo>
                    <a:lnTo>
                      <a:pt x="845" y="965"/>
                    </a:lnTo>
                    <a:lnTo>
                      <a:pt x="853" y="965"/>
                    </a:lnTo>
                    <a:lnTo>
                      <a:pt x="853" y="959"/>
                    </a:lnTo>
                    <a:lnTo>
                      <a:pt x="863" y="959"/>
                    </a:lnTo>
                    <a:lnTo>
                      <a:pt x="863" y="954"/>
                    </a:lnTo>
                    <a:lnTo>
                      <a:pt x="869" y="954"/>
                    </a:lnTo>
                    <a:lnTo>
                      <a:pt x="869" y="946"/>
                    </a:lnTo>
                    <a:lnTo>
                      <a:pt x="883" y="946"/>
                    </a:lnTo>
                    <a:lnTo>
                      <a:pt x="883" y="944"/>
                    </a:lnTo>
                    <a:lnTo>
                      <a:pt x="893" y="944"/>
                    </a:lnTo>
                    <a:lnTo>
                      <a:pt x="893" y="938"/>
                    </a:lnTo>
                    <a:lnTo>
                      <a:pt x="903" y="938"/>
                    </a:lnTo>
                    <a:lnTo>
                      <a:pt x="903" y="932"/>
                    </a:lnTo>
                    <a:lnTo>
                      <a:pt x="911" y="932"/>
                    </a:lnTo>
                    <a:lnTo>
                      <a:pt x="911" y="926"/>
                    </a:lnTo>
                    <a:lnTo>
                      <a:pt x="923" y="926"/>
                    </a:lnTo>
                    <a:lnTo>
                      <a:pt x="923" y="924"/>
                    </a:lnTo>
                    <a:lnTo>
                      <a:pt x="933" y="924"/>
                    </a:lnTo>
                    <a:lnTo>
                      <a:pt x="933" y="918"/>
                    </a:lnTo>
                    <a:lnTo>
                      <a:pt x="943" y="918"/>
                    </a:lnTo>
                    <a:lnTo>
                      <a:pt x="943" y="912"/>
                    </a:lnTo>
                    <a:lnTo>
                      <a:pt x="957" y="912"/>
                    </a:lnTo>
                    <a:lnTo>
                      <a:pt x="957" y="908"/>
                    </a:lnTo>
                    <a:lnTo>
                      <a:pt x="973" y="908"/>
                    </a:lnTo>
                    <a:lnTo>
                      <a:pt x="973" y="902"/>
                    </a:lnTo>
                    <a:lnTo>
                      <a:pt x="983" y="902"/>
                    </a:lnTo>
                    <a:lnTo>
                      <a:pt x="983" y="898"/>
                    </a:lnTo>
                    <a:lnTo>
                      <a:pt x="995" y="898"/>
                    </a:lnTo>
                    <a:lnTo>
                      <a:pt x="995" y="894"/>
                    </a:lnTo>
                    <a:lnTo>
                      <a:pt x="1005" y="894"/>
                    </a:lnTo>
                    <a:lnTo>
                      <a:pt x="1005" y="890"/>
                    </a:lnTo>
                    <a:lnTo>
                      <a:pt x="1017" y="890"/>
                    </a:lnTo>
                    <a:lnTo>
                      <a:pt x="1017" y="886"/>
                    </a:lnTo>
                    <a:lnTo>
                      <a:pt x="1026" y="886"/>
                    </a:lnTo>
                    <a:lnTo>
                      <a:pt x="1026" y="882"/>
                    </a:lnTo>
                    <a:lnTo>
                      <a:pt x="1058" y="882"/>
                    </a:lnTo>
                    <a:lnTo>
                      <a:pt x="1058" y="878"/>
                    </a:lnTo>
                    <a:lnTo>
                      <a:pt x="1068" y="878"/>
                    </a:lnTo>
                    <a:lnTo>
                      <a:pt x="1068" y="874"/>
                    </a:lnTo>
                    <a:lnTo>
                      <a:pt x="1076" y="874"/>
                    </a:lnTo>
                    <a:lnTo>
                      <a:pt x="1076" y="870"/>
                    </a:lnTo>
                    <a:lnTo>
                      <a:pt x="1086" y="870"/>
                    </a:lnTo>
                    <a:lnTo>
                      <a:pt x="1086" y="866"/>
                    </a:lnTo>
                    <a:lnTo>
                      <a:pt x="1094" y="866"/>
                    </a:lnTo>
                    <a:lnTo>
                      <a:pt x="1094" y="858"/>
                    </a:lnTo>
                    <a:lnTo>
                      <a:pt x="1100" y="858"/>
                    </a:lnTo>
                    <a:lnTo>
                      <a:pt x="1100" y="854"/>
                    </a:lnTo>
                    <a:lnTo>
                      <a:pt x="1112" y="854"/>
                    </a:lnTo>
                    <a:lnTo>
                      <a:pt x="1112" y="850"/>
                    </a:lnTo>
                    <a:lnTo>
                      <a:pt x="1122" y="850"/>
                    </a:lnTo>
                    <a:lnTo>
                      <a:pt x="1122" y="844"/>
                    </a:lnTo>
                    <a:lnTo>
                      <a:pt x="1136" y="844"/>
                    </a:lnTo>
                    <a:lnTo>
                      <a:pt x="1136" y="840"/>
                    </a:lnTo>
                    <a:lnTo>
                      <a:pt x="1150" y="840"/>
                    </a:lnTo>
                    <a:lnTo>
                      <a:pt x="1150" y="836"/>
                    </a:lnTo>
                    <a:lnTo>
                      <a:pt x="1160" y="836"/>
                    </a:lnTo>
                    <a:lnTo>
                      <a:pt x="1160" y="834"/>
                    </a:lnTo>
                    <a:lnTo>
                      <a:pt x="1168" y="834"/>
                    </a:lnTo>
                    <a:lnTo>
                      <a:pt x="1168" y="830"/>
                    </a:lnTo>
                    <a:lnTo>
                      <a:pt x="1178" y="830"/>
                    </a:lnTo>
                    <a:lnTo>
                      <a:pt x="1178" y="824"/>
                    </a:lnTo>
                    <a:lnTo>
                      <a:pt x="1186" y="824"/>
                    </a:lnTo>
                    <a:lnTo>
                      <a:pt x="1186" y="820"/>
                    </a:lnTo>
                    <a:lnTo>
                      <a:pt x="1194" y="820"/>
                    </a:lnTo>
                    <a:lnTo>
                      <a:pt x="1194" y="814"/>
                    </a:lnTo>
                    <a:lnTo>
                      <a:pt x="1200" y="814"/>
                    </a:lnTo>
                    <a:lnTo>
                      <a:pt x="1200" y="806"/>
                    </a:lnTo>
                    <a:lnTo>
                      <a:pt x="1208" y="806"/>
                    </a:lnTo>
                    <a:lnTo>
                      <a:pt x="1208" y="800"/>
                    </a:lnTo>
                    <a:lnTo>
                      <a:pt x="1232" y="800"/>
                    </a:lnTo>
                    <a:lnTo>
                      <a:pt x="1232" y="796"/>
                    </a:lnTo>
                    <a:lnTo>
                      <a:pt x="1240" y="796"/>
                    </a:lnTo>
                    <a:lnTo>
                      <a:pt x="1240" y="790"/>
                    </a:lnTo>
                    <a:lnTo>
                      <a:pt x="1248" y="790"/>
                    </a:lnTo>
                    <a:lnTo>
                      <a:pt x="1248" y="786"/>
                    </a:lnTo>
                    <a:lnTo>
                      <a:pt x="1256" y="786"/>
                    </a:lnTo>
                    <a:lnTo>
                      <a:pt x="1256" y="776"/>
                    </a:lnTo>
                    <a:lnTo>
                      <a:pt x="1268" y="776"/>
                    </a:lnTo>
                    <a:lnTo>
                      <a:pt x="1268" y="774"/>
                    </a:lnTo>
                    <a:lnTo>
                      <a:pt x="1280" y="774"/>
                    </a:lnTo>
                    <a:lnTo>
                      <a:pt x="1280" y="770"/>
                    </a:lnTo>
                    <a:lnTo>
                      <a:pt x="1288" y="770"/>
                    </a:lnTo>
                    <a:lnTo>
                      <a:pt x="1288" y="764"/>
                    </a:lnTo>
                    <a:lnTo>
                      <a:pt x="1294" y="764"/>
                    </a:lnTo>
                    <a:lnTo>
                      <a:pt x="1294" y="758"/>
                    </a:lnTo>
                    <a:lnTo>
                      <a:pt x="1300" y="758"/>
                    </a:lnTo>
                    <a:lnTo>
                      <a:pt x="1300" y="752"/>
                    </a:lnTo>
                    <a:lnTo>
                      <a:pt x="1306" y="752"/>
                    </a:lnTo>
                    <a:lnTo>
                      <a:pt x="1306" y="748"/>
                    </a:lnTo>
                    <a:lnTo>
                      <a:pt x="1310" y="748"/>
                    </a:lnTo>
                    <a:lnTo>
                      <a:pt x="1310" y="741"/>
                    </a:lnTo>
                    <a:lnTo>
                      <a:pt x="1316" y="741"/>
                    </a:lnTo>
                    <a:lnTo>
                      <a:pt x="1316" y="733"/>
                    </a:lnTo>
                    <a:lnTo>
                      <a:pt x="1327" y="733"/>
                    </a:lnTo>
                    <a:lnTo>
                      <a:pt x="1327" y="729"/>
                    </a:lnTo>
                    <a:lnTo>
                      <a:pt x="1337" y="729"/>
                    </a:lnTo>
                    <a:lnTo>
                      <a:pt x="1337" y="721"/>
                    </a:lnTo>
                    <a:lnTo>
                      <a:pt x="1345" y="721"/>
                    </a:lnTo>
                    <a:lnTo>
                      <a:pt x="1345" y="717"/>
                    </a:lnTo>
                    <a:lnTo>
                      <a:pt x="1353" y="717"/>
                    </a:lnTo>
                    <a:lnTo>
                      <a:pt x="1353" y="711"/>
                    </a:lnTo>
                    <a:lnTo>
                      <a:pt x="1371" y="711"/>
                    </a:lnTo>
                    <a:lnTo>
                      <a:pt x="1371" y="707"/>
                    </a:lnTo>
                    <a:lnTo>
                      <a:pt x="1379" y="707"/>
                    </a:lnTo>
                    <a:lnTo>
                      <a:pt x="1379" y="701"/>
                    </a:lnTo>
                    <a:lnTo>
                      <a:pt x="1389" y="701"/>
                    </a:lnTo>
                    <a:lnTo>
                      <a:pt x="1389" y="697"/>
                    </a:lnTo>
                    <a:lnTo>
                      <a:pt x="1395" y="697"/>
                    </a:lnTo>
                    <a:lnTo>
                      <a:pt x="1395" y="693"/>
                    </a:lnTo>
                    <a:lnTo>
                      <a:pt x="1403" y="693"/>
                    </a:lnTo>
                    <a:lnTo>
                      <a:pt x="1403" y="691"/>
                    </a:lnTo>
                    <a:lnTo>
                      <a:pt x="1413" y="691"/>
                    </a:lnTo>
                    <a:lnTo>
                      <a:pt x="1413" y="685"/>
                    </a:lnTo>
                    <a:lnTo>
                      <a:pt x="1419" y="685"/>
                    </a:lnTo>
                    <a:lnTo>
                      <a:pt x="1419" y="681"/>
                    </a:lnTo>
                    <a:lnTo>
                      <a:pt x="1427" y="681"/>
                    </a:lnTo>
                    <a:lnTo>
                      <a:pt x="1427" y="677"/>
                    </a:lnTo>
                    <a:lnTo>
                      <a:pt x="1435" y="677"/>
                    </a:lnTo>
                    <a:lnTo>
                      <a:pt x="1435" y="673"/>
                    </a:lnTo>
                    <a:lnTo>
                      <a:pt x="1441" y="673"/>
                    </a:lnTo>
                    <a:lnTo>
                      <a:pt x="1441" y="669"/>
                    </a:lnTo>
                    <a:lnTo>
                      <a:pt x="1445" y="669"/>
                    </a:lnTo>
                    <a:lnTo>
                      <a:pt x="1445" y="663"/>
                    </a:lnTo>
                    <a:lnTo>
                      <a:pt x="1453" y="663"/>
                    </a:lnTo>
                    <a:lnTo>
                      <a:pt x="1453" y="659"/>
                    </a:lnTo>
                    <a:lnTo>
                      <a:pt x="1461" y="659"/>
                    </a:lnTo>
                    <a:lnTo>
                      <a:pt x="1461" y="655"/>
                    </a:lnTo>
                    <a:lnTo>
                      <a:pt x="1469" y="655"/>
                    </a:lnTo>
                    <a:lnTo>
                      <a:pt x="1469" y="649"/>
                    </a:lnTo>
                    <a:lnTo>
                      <a:pt x="1477" y="649"/>
                    </a:lnTo>
                    <a:lnTo>
                      <a:pt x="1477" y="643"/>
                    </a:lnTo>
                    <a:lnTo>
                      <a:pt x="1489" y="643"/>
                    </a:lnTo>
                    <a:lnTo>
                      <a:pt x="1489" y="637"/>
                    </a:lnTo>
                    <a:lnTo>
                      <a:pt x="1493" y="637"/>
                    </a:lnTo>
                    <a:lnTo>
                      <a:pt x="1493" y="631"/>
                    </a:lnTo>
                    <a:lnTo>
                      <a:pt x="1513" y="631"/>
                    </a:lnTo>
                    <a:lnTo>
                      <a:pt x="1513" y="629"/>
                    </a:lnTo>
                    <a:lnTo>
                      <a:pt x="1525" y="629"/>
                    </a:lnTo>
                    <a:lnTo>
                      <a:pt x="1525" y="623"/>
                    </a:lnTo>
                    <a:lnTo>
                      <a:pt x="1535" y="623"/>
                    </a:lnTo>
                    <a:lnTo>
                      <a:pt x="1535" y="619"/>
                    </a:lnTo>
                    <a:lnTo>
                      <a:pt x="1547" y="619"/>
                    </a:lnTo>
                    <a:lnTo>
                      <a:pt x="1547" y="617"/>
                    </a:lnTo>
                    <a:lnTo>
                      <a:pt x="1561" y="617"/>
                    </a:lnTo>
                    <a:lnTo>
                      <a:pt x="1561" y="615"/>
                    </a:lnTo>
                    <a:lnTo>
                      <a:pt x="1573" y="615"/>
                    </a:lnTo>
                    <a:lnTo>
                      <a:pt x="1573" y="609"/>
                    </a:lnTo>
                    <a:lnTo>
                      <a:pt x="1587" y="609"/>
                    </a:lnTo>
                    <a:lnTo>
                      <a:pt x="1587" y="607"/>
                    </a:lnTo>
                    <a:lnTo>
                      <a:pt x="1599" y="607"/>
                    </a:lnTo>
                    <a:lnTo>
                      <a:pt x="1599" y="601"/>
                    </a:lnTo>
                    <a:lnTo>
                      <a:pt x="1605" y="601"/>
                    </a:lnTo>
                    <a:lnTo>
                      <a:pt x="1605" y="595"/>
                    </a:lnTo>
                    <a:lnTo>
                      <a:pt x="1611" y="595"/>
                    </a:lnTo>
                    <a:lnTo>
                      <a:pt x="1611" y="589"/>
                    </a:lnTo>
                    <a:lnTo>
                      <a:pt x="1638" y="589"/>
                    </a:lnTo>
                    <a:lnTo>
                      <a:pt x="1638" y="585"/>
                    </a:lnTo>
                    <a:lnTo>
                      <a:pt x="1642" y="585"/>
                    </a:lnTo>
                    <a:lnTo>
                      <a:pt x="1642" y="575"/>
                    </a:lnTo>
                    <a:lnTo>
                      <a:pt x="1646" y="575"/>
                    </a:lnTo>
                    <a:lnTo>
                      <a:pt x="1646" y="569"/>
                    </a:lnTo>
                    <a:lnTo>
                      <a:pt x="1652" y="569"/>
                    </a:lnTo>
                    <a:lnTo>
                      <a:pt x="1652" y="563"/>
                    </a:lnTo>
                    <a:lnTo>
                      <a:pt x="1660" y="563"/>
                    </a:lnTo>
                    <a:lnTo>
                      <a:pt x="1660" y="559"/>
                    </a:lnTo>
                    <a:lnTo>
                      <a:pt x="1670" y="559"/>
                    </a:lnTo>
                    <a:lnTo>
                      <a:pt x="1670" y="555"/>
                    </a:lnTo>
                    <a:lnTo>
                      <a:pt x="1678" y="555"/>
                    </a:lnTo>
                    <a:lnTo>
                      <a:pt x="1678" y="551"/>
                    </a:lnTo>
                    <a:lnTo>
                      <a:pt x="1688" y="551"/>
                    </a:lnTo>
                    <a:lnTo>
                      <a:pt x="1688" y="549"/>
                    </a:lnTo>
                    <a:lnTo>
                      <a:pt x="1698" y="549"/>
                    </a:lnTo>
                    <a:lnTo>
                      <a:pt x="1698" y="543"/>
                    </a:lnTo>
                    <a:lnTo>
                      <a:pt x="1704" y="543"/>
                    </a:lnTo>
                    <a:lnTo>
                      <a:pt x="1704" y="537"/>
                    </a:lnTo>
                    <a:lnTo>
                      <a:pt x="1716" y="537"/>
                    </a:lnTo>
                    <a:lnTo>
                      <a:pt x="1716" y="531"/>
                    </a:lnTo>
                    <a:lnTo>
                      <a:pt x="1732" y="531"/>
                    </a:lnTo>
                    <a:lnTo>
                      <a:pt x="1732" y="524"/>
                    </a:lnTo>
                    <a:lnTo>
                      <a:pt x="1736" y="524"/>
                    </a:lnTo>
                    <a:lnTo>
                      <a:pt x="1736" y="518"/>
                    </a:lnTo>
                    <a:lnTo>
                      <a:pt x="1742" y="518"/>
                    </a:lnTo>
                    <a:lnTo>
                      <a:pt x="1742" y="512"/>
                    </a:lnTo>
                    <a:lnTo>
                      <a:pt x="1762" y="512"/>
                    </a:lnTo>
                    <a:lnTo>
                      <a:pt x="1762" y="508"/>
                    </a:lnTo>
                    <a:lnTo>
                      <a:pt x="1770" y="508"/>
                    </a:lnTo>
                    <a:lnTo>
                      <a:pt x="1770" y="504"/>
                    </a:lnTo>
                    <a:lnTo>
                      <a:pt x="1776" y="504"/>
                    </a:lnTo>
                    <a:lnTo>
                      <a:pt x="1776" y="500"/>
                    </a:lnTo>
                    <a:lnTo>
                      <a:pt x="1780" y="500"/>
                    </a:lnTo>
                    <a:lnTo>
                      <a:pt x="1780" y="494"/>
                    </a:lnTo>
                    <a:lnTo>
                      <a:pt x="1786" y="494"/>
                    </a:lnTo>
                    <a:lnTo>
                      <a:pt x="1786" y="490"/>
                    </a:lnTo>
                    <a:lnTo>
                      <a:pt x="1792" y="490"/>
                    </a:lnTo>
                    <a:lnTo>
                      <a:pt x="1792" y="484"/>
                    </a:lnTo>
                    <a:lnTo>
                      <a:pt x="1798" y="484"/>
                    </a:lnTo>
                    <a:lnTo>
                      <a:pt x="1798" y="480"/>
                    </a:lnTo>
                    <a:lnTo>
                      <a:pt x="1802" y="480"/>
                    </a:lnTo>
                    <a:lnTo>
                      <a:pt x="1802" y="476"/>
                    </a:lnTo>
                    <a:lnTo>
                      <a:pt x="1810" y="476"/>
                    </a:lnTo>
                    <a:lnTo>
                      <a:pt x="1810" y="470"/>
                    </a:lnTo>
                    <a:lnTo>
                      <a:pt x="1814" y="470"/>
                    </a:lnTo>
                    <a:lnTo>
                      <a:pt x="1814" y="468"/>
                    </a:lnTo>
                    <a:lnTo>
                      <a:pt x="1820" y="468"/>
                    </a:lnTo>
                    <a:lnTo>
                      <a:pt x="1820" y="460"/>
                    </a:lnTo>
                    <a:lnTo>
                      <a:pt x="1824" y="460"/>
                    </a:lnTo>
                    <a:lnTo>
                      <a:pt x="1824" y="456"/>
                    </a:lnTo>
                    <a:lnTo>
                      <a:pt x="1834" y="456"/>
                    </a:lnTo>
                    <a:lnTo>
                      <a:pt x="1834" y="452"/>
                    </a:lnTo>
                    <a:lnTo>
                      <a:pt x="1842" y="452"/>
                    </a:lnTo>
                    <a:lnTo>
                      <a:pt x="1842" y="448"/>
                    </a:lnTo>
                    <a:lnTo>
                      <a:pt x="1860" y="448"/>
                    </a:lnTo>
                    <a:lnTo>
                      <a:pt x="1860" y="444"/>
                    </a:lnTo>
                    <a:lnTo>
                      <a:pt x="1866" y="444"/>
                    </a:lnTo>
                    <a:lnTo>
                      <a:pt x="1866" y="440"/>
                    </a:lnTo>
                    <a:lnTo>
                      <a:pt x="1874" y="440"/>
                    </a:lnTo>
                    <a:lnTo>
                      <a:pt x="1874" y="438"/>
                    </a:lnTo>
                    <a:lnTo>
                      <a:pt x="1880" y="438"/>
                    </a:lnTo>
                    <a:lnTo>
                      <a:pt x="1880" y="434"/>
                    </a:lnTo>
                    <a:lnTo>
                      <a:pt x="1900" y="434"/>
                    </a:lnTo>
                    <a:lnTo>
                      <a:pt x="1900" y="428"/>
                    </a:lnTo>
                    <a:lnTo>
                      <a:pt x="1906" y="428"/>
                    </a:lnTo>
                    <a:lnTo>
                      <a:pt x="1906" y="418"/>
                    </a:lnTo>
                    <a:lnTo>
                      <a:pt x="1925" y="418"/>
                    </a:lnTo>
                    <a:lnTo>
                      <a:pt x="1925" y="414"/>
                    </a:lnTo>
                    <a:lnTo>
                      <a:pt x="1931" y="414"/>
                    </a:lnTo>
                    <a:lnTo>
                      <a:pt x="1931" y="406"/>
                    </a:lnTo>
                    <a:lnTo>
                      <a:pt x="1939" y="406"/>
                    </a:lnTo>
                    <a:lnTo>
                      <a:pt x="1939" y="402"/>
                    </a:lnTo>
                    <a:lnTo>
                      <a:pt x="1947" y="402"/>
                    </a:lnTo>
                    <a:lnTo>
                      <a:pt x="1947" y="398"/>
                    </a:lnTo>
                    <a:lnTo>
                      <a:pt x="1955" y="398"/>
                    </a:lnTo>
                    <a:lnTo>
                      <a:pt x="1955" y="394"/>
                    </a:lnTo>
                    <a:lnTo>
                      <a:pt x="1963" y="394"/>
                    </a:lnTo>
                    <a:lnTo>
                      <a:pt x="1963" y="386"/>
                    </a:lnTo>
                    <a:lnTo>
                      <a:pt x="1973" y="386"/>
                    </a:lnTo>
                    <a:lnTo>
                      <a:pt x="1973" y="382"/>
                    </a:lnTo>
                    <a:lnTo>
                      <a:pt x="1979" y="382"/>
                    </a:lnTo>
                    <a:lnTo>
                      <a:pt x="1979" y="376"/>
                    </a:lnTo>
                    <a:lnTo>
                      <a:pt x="1987" y="376"/>
                    </a:lnTo>
                    <a:lnTo>
                      <a:pt x="1987" y="370"/>
                    </a:lnTo>
                    <a:lnTo>
                      <a:pt x="1993" y="370"/>
                    </a:lnTo>
                    <a:lnTo>
                      <a:pt x="1993" y="362"/>
                    </a:lnTo>
                    <a:lnTo>
                      <a:pt x="1997" y="362"/>
                    </a:lnTo>
                    <a:lnTo>
                      <a:pt x="1997" y="356"/>
                    </a:lnTo>
                    <a:lnTo>
                      <a:pt x="2005" y="356"/>
                    </a:lnTo>
                    <a:lnTo>
                      <a:pt x="2005" y="352"/>
                    </a:lnTo>
                    <a:lnTo>
                      <a:pt x="2011" y="352"/>
                    </a:lnTo>
                    <a:lnTo>
                      <a:pt x="2011" y="348"/>
                    </a:lnTo>
                    <a:lnTo>
                      <a:pt x="2019" y="348"/>
                    </a:lnTo>
                    <a:lnTo>
                      <a:pt x="2019" y="342"/>
                    </a:lnTo>
                    <a:lnTo>
                      <a:pt x="2027" y="342"/>
                    </a:lnTo>
                    <a:lnTo>
                      <a:pt x="2027" y="340"/>
                    </a:lnTo>
                    <a:lnTo>
                      <a:pt x="2035" y="340"/>
                    </a:lnTo>
                    <a:lnTo>
                      <a:pt x="2035" y="332"/>
                    </a:lnTo>
                    <a:lnTo>
                      <a:pt x="2043" y="332"/>
                    </a:lnTo>
                    <a:lnTo>
                      <a:pt x="2043" y="328"/>
                    </a:lnTo>
                    <a:lnTo>
                      <a:pt x="2055" y="328"/>
                    </a:lnTo>
                    <a:lnTo>
                      <a:pt x="2055" y="324"/>
                    </a:lnTo>
                    <a:lnTo>
                      <a:pt x="2065" y="324"/>
                    </a:lnTo>
                    <a:lnTo>
                      <a:pt x="2065" y="320"/>
                    </a:lnTo>
                    <a:lnTo>
                      <a:pt x="2071" y="320"/>
                    </a:lnTo>
                    <a:lnTo>
                      <a:pt x="2071" y="316"/>
                    </a:lnTo>
                    <a:lnTo>
                      <a:pt x="2093" y="316"/>
                    </a:lnTo>
                    <a:lnTo>
                      <a:pt x="2093" y="309"/>
                    </a:lnTo>
                    <a:lnTo>
                      <a:pt x="2097" y="309"/>
                    </a:lnTo>
                    <a:lnTo>
                      <a:pt x="2097" y="303"/>
                    </a:lnTo>
                    <a:lnTo>
                      <a:pt x="2101" y="303"/>
                    </a:lnTo>
                    <a:lnTo>
                      <a:pt x="2101" y="297"/>
                    </a:lnTo>
                    <a:lnTo>
                      <a:pt x="2105" y="297"/>
                    </a:lnTo>
                    <a:lnTo>
                      <a:pt x="2105" y="285"/>
                    </a:lnTo>
                    <a:lnTo>
                      <a:pt x="2109" y="285"/>
                    </a:lnTo>
                    <a:lnTo>
                      <a:pt x="2109" y="275"/>
                    </a:lnTo>
                    <a:lnTo>
                      <a:pt x="2113" y="275"/>
                    </a:lnTo>
                    <a:lnTo>
                      <a:pt x="2113" y="267"/>
                    </a:lnTo>
                    <a:lnTo>
                      <a:pt x="2125" y="267"/>
                    </a:lnTo>
                    <a:lnTo>
                      <a:pt x="2125" y="265"/>
                    </a:lnTo>
                    <a:lnTo>
                      <a:pt x="2135" y="265"/>
                    </a:lnTo>
                    <a:lnTo>
                      <a:pt x="2135" y="259"/>
                    </a:lnTo>
                    <a:lnTo>
                      <a:pt x="2145" y="259"/>
                    </a:lnTo>
                    <a:lnTo>
                      <a:pt x="2145" y="255"/>
                    </a:lnTo>
                    <a:lnTo>
                      <a:pt x="2151" y="255"/>
                    </a:lnTo>
                    <a:lnTo>
                      <a:pt x="2151" y="249"/>
                    </a:lnTo>
                    <a:lnTo>
                      <a:pt x="2183" y="249"/>
                    </a:lnTo>
                    <a:lnTo>
                      <a:pt x="2183" y="247"/>
                    </a:lnTo>
                    <a:lnTo>
                      <a:pt x="2191" y="247"/>
                    </a:lnTo>
                    <a:lnTo>
                      <a:pt x="2191" y="241"/>
                    </a:lnTo>
                    <a:lnTo>
                      <a:pt x="2220" y="241"/>
                    </a:lnTo>
                    <a:lnTo>
                      <a:pt x="2220" y="237"/>
                    </a:lnTo>
                    <a:lnTo>
                      <a:pt x="2226" y="237"/>
                    </a:lnTo>
                    <a:lnTo>
                      <a:pt x="2226" y="231"/>
                    </a:lnTo>
                    <a:lnTo>
                      <a:pt x="2232" y="231"/>
                    </a:lnTo>
                    <a:lnTo>
                      <a:pt x="2232" y="223"/>
                    </a:lnTo>
                    <a:lnTo>
                      <a:pt x="2250" y="223"/>
                    </a:lnTo>
                    <a:lnTo>
                      <a:pt x="2250" y="217"/>
                    </a:lnTo>
                    <a:lnTo>
                      <a:pt x="2260" y="217"/>
                    </a:lnTo>
                    <a:lnTo>
                      <a:pt x="2260" y="211"/>
                    </a:lnTo>
                    <a:lnTo>
                      <a:pt x="2272" y="211"/>
                    </a:lnTo>
                    <a:lnTo>
                      <a:pt x="2272" y="209"/>
                    </a:lnTo>
                    <a:lnTo>
                      <a:pt x="2284" y="209"/>
                    </a:lnTo>
                    <a:lnTo>
                      <a:pt x="2284" y="205"/>
                    </a:lnTo>
                    <a:lnTo>
                      <a:pt x="2304" y="205"/>
                    </a:lnTo>
                    <a:lnTo>
                      <a:pt x="2304" y="201"/>
                    </a:lnTo>
                    <a:lnTo>
                      <a:pt x="2316" y="201"/>
                    </a:lnTo>
                    <a:lnTo>
                      <a:pt x="2316" y="197"/>
                    </a:lnTo>
                    <a:lnTo>
                      <a:pt x="2338" y="197"/>
                    </a:lnTo>
                    <a:lnTo>
                      <a:pt x="2338" y="191"/>
                    </a:lnTo>
                    <a:lnTo>
                      <a:pt x="2342" y="191"/>
                    </a:lnTo>
                    <a:lnTo>
                      <a:pt x="2342" y="183"/>
                    </a:lnTo>
                    <a:lnTo>
                      <a:pt x="2352" y="183"/>
                    </a:lnTo>
                    <a:lnTo>
                      <a:pt x="2352" y="181"/>
                    </a:lnTo>
                    <a:lnTo>
                      <a:pt x="2370" y="181"/>
                    </a:lnTo>
                    <a:lnTo>
                      <a:pt x="2370" y="171"/>
                    </a:lnTo>
                    <a:lnTo>
                      <a:pt x="2374" y="171"/>
                    </a:lnTo>
                    <a:lnTo>
                      <a:pt x="2374" y="161"/>
                    </a:lnTo>
                    <a:lnTo>
                      <a:pt x="2378" y="161"/>
                    </a:lnTo>
                    <a:lnTo>
                      <a:pt x="2378" y="149"/>
                    </a:lnTo>
                    <a:lnTo>
                      <a:pt x="2384" y="149"/>
                    </a:lnTo>
                    <a:lnTo>
                      <a:pt x="2384" y="141"/>
                    </a:lnTo>
                    <a:lnTo>
                      <a:pt x="2404" y="141"/>
                    </a:lnTo>
                    <a:lnTo>
                      <a:pt x="2404" y="133"/>
                    </a:lnTo>
                    <a:lnTo>
                      <a:pt x="2408" y="133"/>
                    </a:lnTo>
                    <a:lnTo>
                      <a:pt x="2408" y="127"/>
                    </a:lnTo>
                    <a:lnTo>
                      <a:pt x="2414" y="127"/>
                    </a:lnTo>
                    <a:lnTo>
                      <a:pt x="2414" y="115"/>
                    </a:lnTo>
                    <a:lnTo>
                      <a:pt x="2424" y="115"/>
                    </a:lnTo>
                    <a:lnTo>
                      <a:pt x="2424" y="113"/>
                    </a:lnTo>
                    <a:lnTo>
                      <a:pt x="2434" y="113"/>
                    </a:lnTo>
                    <a:lnTo>
                      <a:pt x="2434" y="109"/>
                    </a:lnTo>
                    <a:lnTo>
                      <a:pt x="2442" y="109"/>
                    </a:lnTo>
                    <a:lnTo>
                      <a:pt x="2442" y="103"/>
                    </a:lnTo>
                    <a:lnTo>
                      <a:pt x="2452" y="103"/>
                    </a:lnTo>
                    <a:lnTo>
                      <a:pt x="2452" y="99"/>
                    </a:lnTo>
                    <a:lnTo>
                      <a:pt x="2458" y="99"/>
                    </a:lnTo>
                    <a:lnTo>
                      <a:pt x="2458" y="94"/>
                    </a:lnTo>
                    <a:lnTo>
                      <a:pt x="2470" y="94"/>
                    </a:lnTo>
                    <a:lnTo>
                      <a:pt x="2470" y="90"/>
                    </a:lnTo>
                    <a:lnTo>
                      <a:pt x="2478" y="90"/>
                    </a:lnTo>
                    <a:lnTo>
                      <a:pt x="2478" y="86"/>
                    </a:lnTo>
                    <a:lnTo>
                      <a:pt x="2486" y="86"/>
                    </a:lnTo>
                    <a:lnTo>
                      <a:pt x="2486" y="80"/>
                    </a:lnTo>
                    <a:lnTo>
                      <a:pt x="2496" y="80"/>
                    </a:lnTo>
                    <a:lnTo>
                      <a:pt x="2496" y="76"/>
                    </a:lnTo>
                    <a:lnTo>
                      <a:pt x="2502" y="76"/>
                    </a:lnTo>
                    <a:lnTo>
                      <a:pt x="2502" y="70"/>
                    </a:lnTo>
                    <a:lnTo>
                      <a:pt x="2517" y="70"/>
                    </a:lnTo>
                    <a:lnTo>
                      <a:pt x="2517" y="64"/>
                    </a:lnTo>
                    <a:lnTo>
                      <a:pt x="2543" y="64"/>
                    </a:lnTo>
                    <a:lnTo>
                      <a:pt x="2543" y="62"/>
                    </a:lnTo>
                    <a:lnTo>
                      <a:pt x="2551" y="62"/>
                    </a:lnTo>
                    <a:lnTo>
                      <a:pt x="2551" y="54"/>
                    </a:lnTo>
                    <a:lnTo>
                      <a:pt x="2555" y="54"/>
                    </a:lnTo>
                    <a:lnTo>
                      <a:pt x="2555" y="50"/>
                    </a:lnTo>
                    <a:lnTo>
                      <a:pt x="2563" y="50"/>
                    </a:lnTo>
                    <a:lnTo>
                      <a:pt x="2563" y="44"/>
                    </a:lnTo>
                    <a:lnTo>
                      <a:pt x="2563" y="40"/>
                    </a:lnTo>
                    <a:lnTo>
                      <a:pt x="2579" y="40"/>
                    </a:lnTo>
                    <a:lnTo>
                      <a:pt x="2579" y="34"/>
                    </a:lnTo>
                    <a:lnTo>
                      <a:pt x="2613" y="34"/>
                    </a:lnTo>
                    <a:lnTo>
                      <a:pt x="2613" y="24"/>
                    </a:lnTo>
                    <a:lnTo>
                      <a:pt x="2631" y="24"/>
                    </a:lnTo>
                    <a:lnTo>
                      <a:pt x="2631" y="18"/>
                    </a:lnTo>
                    <a:lnTo>
                      <a:pt x="2639" y="18"/>
                    </a:lnTo>
                    <a:lnTo>
                      <a:pt x="2639" y="8"/>
                    </a:lnTo>
                    <a:lnTo>
                      <a:pt x="2657" y="8"/>
                    </a:lnTo>
                    <a:lnTo>
                      <a:pt x="2657" y="0"/>
                    </a:lnTo>
                    <a:lnTo>
                      <a:pt x="2663" y="0"/>
                    </a:lnTo>
                  </a:path>
                </a:pathLst>
              </a:custGeom>
              <a:grpFill/>
              <a:ln w="38100" cap="flat">
                <a:solidFill>
                  <a:schemeClr val="accent2"/>
                </a:solidFill>
                <a:prstDash val="solid"/>
                <a:bevel/>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endParaRPr>
              </a:p>
            </p:txBody>
          </p:sp>
          <p:sp>
            <p:nvSpPr>
              <p:cNvPr id="88" name="TextBox 87"/>
              <p:cNvSpPr txBox="1"/>
              <p:nvPr/>
            </p:nvSpPr>
            <p:spPr>
              <a:xfrm>
                <a:off x="2536581" y="4202699"/>
                <a:ext cx="170235" cy="210832"/>
              </a:xfrm>
              <a:prstGeom prst="rect">
                <a:avLst/>
              </a:prstGeom>
              <a:grp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0</a:t>
                </a:r>
              </a:p>
            </p:txBody>
          </p:sp>
          <p:sp>
            <p:nvSpPr>
              <p:cNvPr id="89" name="TextBox 88"/>
              <p:cNvSpPr txBox="1"/>
              <p:nvPr/>
            </p:nvSpPr>
            <p:spPr>
              <a:xfrm>
                <a:off x="2890264" y="4202699"/>
                <a:ext cx="170235" cy="210832"/>
              </a:xfrm>
              <a:prstGeom prst="rect">
                <a:avLst/>
              </a:prstGeom>
              <a:grp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3</a:t>
                </a:r>
              </a:p>
            </p:txBody>
          </p:sp>
          <p:sp>
            <p:nvSpPr>
              <p:cNvPr id="90" name="TextBox 89"/>
              <p:cNvSpPr txBox="1"/>
              <p:nvPr/>
            </p:nvSpPr>
            <p:spPr>
              <a:xfrm>
                <a:off x="3236180" y="4202699"/>
                <a:ext cx="170235" cy="210832"/>
              </a:xfrm>
              <a:prstGeom prst="rect">
                <a:avLst/>
              </a:prstGeom>
              <a:grp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6</a:t>
                </a:r>
              </a:p>
            </p:txBody>
          </p:sp>
          <p:sp>
            <p:nvSpPr>
              <p:cNvPr id="91" name="TextBox 90"/>
              <p:cNvSpPr txBox="1"/>
              <p:nvPr/>
            </p:nvSpPr>
            <p:spPr>
              <a:xfrm>
                <a:off x="3584038" y="4202699"/>
                <a:ext cx="170235" cy="210832"/>
              </a:xfrm>
              <a:prstGeom prst="rect">
                <a:avLst/>
              </a:prstGeom>
              <a:grp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9</a:t>
                </a:r>
              </a:p>
            </p:txBody>
          </p:sp>
          <p:sp>
            <p:nvSpPr>
              <p:cNvPr id="92" name="TextBox 91"/>
              <p:cNvSpPr txBox="1"/>
              <p:nvPr/>
            </p:nvSpPr>
            <p:spPr>
              <a:xfrm>
                <a:off x="3908961" y="4202699"/>
                <a:ext cx="223875" cy="210832"/>
              </a:xfrm>
              <a:prstGeom prst="rect">
                <a:avLst/>
              </a:prstGeom>
              <a:grp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12</a:t>
                </a:r>
              </a:p>
            </p:txBody>
          </p:sp>
          <p:sp>
            <p:nvSpPr>
              <p:cNvPr id="93" name="TextBox 92"/>
              <p:cNvSpPr txBox="1"/>
              <p:nvPr/>
            </p:nvSpPr>
            <p:spPr>
              <a:xfrm>
                <a:off x="4258761" y="4202699"/>
                <a:ext cx="223875" cy="210832"/>
              </a:xfrm>
              <a:prstGeom prst="rect">
                <a:avLst/>
              </a:prstGeom>
              <a:grp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15</a:t>
                </a:r>
              </a:p>
            </p:txBody>
          </p:sp>
          <p:sp>
            <p:nvSpPr>
              <p:cNvPr id="94" name="TextBox 93"/>
              <p:cNvSpPr txBox="1"/>
              <p:nvPr/>
            </p:nvSpPr>
            <p:spPr>
              <a:xfrm>
                <a:off x="4606619" y="4202699"/>
                <a:ext cx="223875" cy="210832"/>
              </a:xfrm>
              <a:prstGeom prst="rect">
                <a:avLst/>
              </a:prstGeom>
              <a:grp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18</a:t>
                </a:r>
              </a:p>
            </p:txBody>
          </p:sp>
          <p:sp>
            <p:nvSpPr>
              <p:cNvPr id="95" name="TextBox 94"/>
              <p:cNvSpPr txBox="1"/>
              <p:nvPr/>
            </p:nvSpPr>
            <p:spPr>
              <a:xfrm>
                <a:off x="4958361" y="4202699"/>
                <a:ext cx="223875" cy="210832"/>
              </a:xfrm>
              <a:prstGeom prst="rect">
                <a:avLst/>
              </a:prstGeom>
              <a:grp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21</a:t>
                </a:r>
              </a:p>
            </p:txBody>
          </p:sp>
          <p:sp>
            <p:nvSpPr>
              <p:cNvPr id="96" name="TextBox 95"/>
              <p:cNvSpPr txBox="1"/>
              <p:nvPr/>
            </p:nvSpPr>
            <p:spPr>
              <a:xfrm>
                <a:off x="5306219" y="4202699"/>
                <a:ext cx="223875" cy="210832"/>
              </a:xfrm>
              <a:prstGeom prst="rect">
                <a:avLst/>
              </a:prstGeom>
              <a:grp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24</a:t>
                </a:r>
              </a:p>
            </p:txBody>
          </p:sp>
          <p:sp>
            <p:nvSpPr>
              <p:cNvPr id="97" name="TextBox 96"/>
              <p:cNvSpPr txBox="1"/>
              <p:nvPr/>
            </p:nvSpPr>
            <p:spPr>
              <a:xfrm>
                <a:off x="5656019" y="4202699"/>
                <a:ext cx="223875" cy="210832"/>
              </a:xfrm>
              <a:prstGeom prst="rect">
                <a:avLst/>
              </a:prstGeom>
              <a:grp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27</a:t>
                </a:r>
              </a:p>
            </p:txBody>
          </p:sp>
          <p:sp>
            <p:nvSpPr>
              <p:cNvPr id="98" name="TextBox 97"/>
              <p:cNvSpPr txBox="1"/>
              <p:nvPr/>
            </p:nvSpPr>
            <p:spPr>
              <a:xfrm>
                <a:off x="6007762" y="4202699"/>
                <a:ext cx="223875" cy="210832"/>
              </a:xfrm>
              <a:prstGeom prst="rect">
                <a:avLst/>
              </a:prstGeom>
              <a:grp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30</a:t>
                </a:r>
              </a:p>
            </p:txBody>
          </p:sp>
          <p:sp>
            <p:nvSpPr>
              <p:cNvPr id="99" name="TextBox 98"/>
              <p:cNvSpPr txBox="1"/>
              <p:nvPr/>
            </p:nvSpPr>
            <p:spPr>
              <a:xfrm>
                <a:off x="6357561" y="4202699"/>
                <a:ext cx="223875" cy="210832"/>
              </a:xfrm>
              <a:prstGeom prst="rect">
                <a:avLst/>
              </a:prstGeom>
              <a:grp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33</a:t>
                </a:r>
              </a:p>
            </p:txBody>
          </p:sp>
          <p:sp>
            <p:nvSpPr>
              <p:cNvPr id="100" name="TextBox 99"/>
              <p:cNvSpPr txBox="1"/>
              <p:nvPr/>
            </p:nvSpPr>
            <p:spPr>
              <a:xfrm>
                <a:off x="6709303" y="4202699"/>
                <a:ext cx="223875" cy="210832"/>
              </a:xfrm>
              <a:prstGeom prst="rect">
                <a:avLst/>
              </a:prstGeom>
              <a:grpFill/>
              <a:ln>
                <a:no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36</a:t>
                </a:r>
              </a:p>
            </p:txBody>
          </p:sp>
          <p:cxnSp>
            <p:nvCxnSpPr>
              <p:cNvPr id="101" name="Straight Connector 100"/>
              <p:cNvCxnSpPr/>
              <p:nvPr/>
            </p:nvCxnSpPr>
            <p:spPr>
              <a:xfrm>
                <a:off x="2550214" y="3232962"/>
                <a:ext cx="66027"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550214" y="3529524"/>
                <a:ext cx="66027"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550214" y="3823822"/>
                <a:ext cx="66027"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550214" y="4127176"/>
                <a:ext cx="66027"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a:off x="2582599" y="4165661"/>
                <a:ext cx="7697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16200000">
                <a:off x="2936037" y="4165661"/>
                <a:ext cx="7697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a:off x="3283649" y="4165662"/>
                <a:ext cx="7697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a:off x="3631261" y="4165662"/>
                <a:ext cx="7697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a:off x="3984698" y="4165662"/>
                <a:ext cx="7697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550214" y="2936399"/>
                <a:ext cx="66027"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550214" y="2642101"/>
                <a:ext cx="66027"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a:off x="4334252" y="4165662"/>
                <a:ext cx="7697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6200000">
                <a:off x="4681864" y="4165662"/>
                <a:ext cx="7697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a:off x="5033360" y="4165662"/>
                <a:ext cx="7697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a:off x="5380972" y="4165662"/>
                <a:ext cx="7697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a:off x="5730525" y="4165662"/>
                <a:ext cx="7697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6200000">
                <a:off x="6082021" y="4165662"/>
                <a:ext cx="7697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6200000">
                <a:off x="6431575" y="4165663"/>
                <a:ext cx="7697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a:off x="6785012" y="4165663"/>
                <a:ext cx="76970"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2386966" y="4026120"/>
                <a:ext cx="170235" cy="210832"/>
              </a:xfrm>
              <a:prstGeom prst="rect">
                <a:avLst/>
              </a:prstGeom>
              <a:grpFill/>
              <a:ln>
                <a:noFill/>
              </a:ln>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0</a:t>
                </a:r>
              </a:p>
            </p:txBody>
          </p:sp>
          <p:cxnSp>
            <p:nvCxnSpPr>
              <p:cNvPr id="121" name="Straight Connector 120"/>
              <p:cNvCxnSpPr/>
              <p:nvPr/>
            </p:nvCxnSpPr>
            <p:spPr>
              <a:xfrm>
                <a:off x="2550214" y="2345539"/>
                <a:ext cx="66027"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550214" y="2048977"/>
                <a:ext cx="66027"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550214" y="1750151"/>
                <a:ext cx="66027"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550214" y="1166082"/>
                <a:ext cx="66027"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550214" y="1453589"/>
                <a:ext cx="66027"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2386966" y="3719174"/>
                <a:ext cx="170235" cy="210832"/>
              </a:xfrm>
              <a:prstGeom prst="rect">
                <a:avLst/>
              </a:prstGeom>
              <a:grpFill/>
              <a:ln>
                <a:noFill/>
              </a:ln>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1</a:t>
                </a:r>
              </a:p>
            </p:txBody>
          </p:sp>
          <p:sp>
            <p:nvSpPr>
              <p:cNvPr id="127" name="TextBox 126"/>
              <p:cNvSpPr txBox="1"/>
              <p:nvPr/>
            </p:nvSpPr>
            <p:spPr>
              <a:xfrm>
                <a:off x="2386966" y="3425645"/>
                <a:ext cx="170235" cy="210832"/>
              </a:xfrm>
              <a:prstGeom prst="rect">
                <a:avLst/>
              </a:prstGeom>
              <a:grpFill/>
              <a:ln>
                <a:noFill/>
              </a:ln>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2</a:t>
                </a:r>
              </a:p>
            </p:txBody>
          </p:sp>
          <p:sp>
            <p:nvSpPr>
              <p:cNvPr id="128" name="TextBox 127"/>
              <p:cNvSpPr txBox="1"/>
              <p:nvPr/>
            </p:nvSpPr>
            <p:spPr>
              <a:xfrm>
                <a:off x="2386966" y="3129606"/>
                <a:ext cx="170235" cy="210832"/>
              </a:xfrm>
              <a:prstGeom prst="rect">
                <a:avLst/>
              </a:prstGeom>
              <a:grpFill/>
              <a:ln>
                <a:noFill/>
              </a:ln>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3</a:t>
                </a:r>
              </a:p>
            </p:txBody>
          </p:sp>
          <p:sp>
            <p:nvSpPr>
              <p:cNvPr id="129" name="TextBox 128"/>
              <p:cNvSpPr txBox="1"/>
              <p:nvPr/>
            </p:nvSpPr>
            <p:spPr>
              <a:xfrm>
                <a:off x="2386966" y="2833568"/>
                <a:ext cx="170235" cy="210832"/>
              </a:xfrm>
              <a:prstGeom prst="rect">
                <a:avLst/>
              </a:prstGeom>
              <a:grpFill/>
              <a:ln>
                <a:noFill/>
              </a:ln>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4</a:t>
                </a:r>
              </a:p>
            </p:txBody>
          </p:sp>
          <p:sp>
            <p:nvSpPr>
              <p:cNvPr id="130" name="TextBox 129"/>
              <p:cNvSpPr txBox="1"/>
              <p:nvPr/>
            </p:nvSpPr>
            <p:spPr>
              <a:xfrm>
                <a:off x="2386966" y="2537530"/>
                <a:ext cx="170235" cy="210832"/>
              </a:xfrm>
              <a:prstGeom prst="rect">
                <a:avLst/>
              </a:prstGeom>
              <a:grpFill/>
              <a:ln>
                <a:noFill/>
              </a:ln>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5</a:t>
                </a:r>
              </a:p>
            </p:txBody>
          </p:sp>
          <p:sp>
            <p:nvSpPr>
              <p:cNvPr id="131" name="TextBox 130"/>
              <p:cNvSpPr txBox="1"/>
              <p:nvPr/>
            </p:nvSpPr>
            <p:spPr>
              <a:xfrm>
                <a:off x="2386966" y="2244000"/>
                <a:ext cx="170235" cy="210832"/>
              </a:xfrm>
              <a:prstGeom prst="rect">
                <a:avLst/>
              </a:prstGeom>
              <a:grpFill/>
              <a:ln>
                <a:noFill/>
              </a:ln>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6</a:t>
                </a:r>
              </a:p>
            </p:txBody>
          </p:sp>
          <p:sp>
            <p:nvSpPr>
              <p:cNvPr id="132" name="TextBox 131"/>
              <p:cNvSpPr txBox="1"/>
              <p:nvPr/>
            </p:nvSpPr>
            <p:spPr>
              <a:xfrm>
                <a:off x="2386966" y="1945453"/>
                <a:ext cx="170235" cy="210832"/>
              </a:xfrm>
              <a:prstGeom prst="rect">
                <a:avLst/>
              </a:prstGeom>
              <a:grpFill/>
              <a:ln>
                <a:noFill/>
              </a:ln>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7</a:t>
                </a:r>
              </a:p>
            </p:txBody>
          </p:sp>
          <p:sp>
            <p:nvSpPr>
              <p:cNvPr id="133" name="TextBox 132"/>
              <p:cNvSpPr txBox="1"/>
              <p:nvPr/>
            </p:nvSpPr>
            <p:spPr>
              <a:xfrm>
                <a:off x="2386966" y="1646906"/>
                <a:ext cx="170235" cy="210832"/>
              </a:xfrm>
              <a:prstGeom prst="rect">
                <a:avLst/>
              </a:prstGeom>
              <a:grpFill/>
              <a:ln>
                <a:noFill/>
              </a:ln>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8</a:t>
                </a:r>
              </a:p>
            </p:txBody>
          </p:sp>
          <p:sp>
            <p:nvSpPr>
              <p:cNvPr id="136" name="TextBox 135"/>
              <p:cNvSpPr txBox="1"/>
              <p:nvPr/>
            </p:nvSpPr>
            <p:spPr>
              <a:xfrm>
                <a:off x="2386966" y="1348358"/>
                <a:ext cx="170235" cy="210832"/>
              </a:xfrm>
              <a:prstGeom prst="rect">
                <a:avLst/>
              </a:prstGeom>
              <a:grpFill/>
              <a:ln>
                <a:noFill/>
              </a:ln>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9</a:t>
                </a:r>
              </a:p>
            </p:txBody>
          </p:sp>
          <p:sp>
            <p:nvSpPr>
              <p:cNvPr id="137" name="TextBox 136"/>
              <p:cNvSpPr txBox="1"/>
              <p:nvPr/>
            </p:nvSpPr>
            <p:spPr>
              <a:xfrm>
                <a:off x="2333326" y="1064864"/>
                <a:ext cx="223875" cy="210832"/>
              </a:xfrm>
              <a:prstGeom prst="rect">
                <a:avLst/>
              </a:prstGeom>
              <a:grpFill/>
              <a:ln>
                <a:noFill/>
              </a:ln>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ＭＳ Ｐゴシック" pitchFamily="34" charset="-128"/>
                    <a:cs typeface="+mn-cs"/>
                  </a:rPr>
                  <a:t>10</a:t>
                </a:r>
              </a:p>
            </p:txBody>
          </p:sp>
          <p:sp>
            <p:nvSpPr>
              <p:cNvPr id="138" name="Freeform 137"/>
              <p:cNvSpPr/>
              <p:nvPr/>
            </p:nvSpPr>
            <p:spPr>
              <a:xfrm>
                <a:off x="2618074" y="1159025"/>
                <a:ext cx="4210880" cy="2969088"/>
              </a:xfrm>
              <a:custGeom>
                <a:avLst/>
                <a:gdLst>
                  <a:gd name="connsiteX0" fmla="*/ 0 w 7420396"/>
                  <a:gd name="connsiteY0" fmla="*/ 0 h 4402067"/>
                  <a:gd name="connsiteX1" fmla="*/ 0 w 7420396"/>
                  <a:gd name="connsiteY1" fmla="*/ 4037926 h 4402067"/>
                  <a:gd name="connsiteX2" fmla="*/ 6675929 w 7420396"/>
                  <a:gd name="connsiteY2" fmla="*/ 4037926 h 4402067"/>
                  <a:gd name="connsiteX3" fmla="*/ 7420396 w 7420396"/>
                  <a:gd name="connsiteY3" fmla="*/ 4402067 h 4402067"/>
                  <a:gd name="connsiteX0" fmla="*/ 0 w 6675929"/>
                  <a:gd name="connsiteY0" fmla="*/ 0 h 4037926"/>
                  <a:gd name="connsiteX1" fmla="*/ 0 w 6675929"/>
                  <a:gd name="connsiteY1" fmla="*/ 4037926 h 4037926"/>
                  <a:gd name="connsiteX2" fmla="*/ 6675929 w 6675929"/>
                  <a:gd name="connsiteY2" fmla="*/ 4037926 h 4037926"/>
                </a:gdLst>
                <a:ahLst/>
                <a:cxnLst>
                  <a:cxn ang="0">
                    <a:pos x="connsiteX0" y="connsiteY0"/>
                  </a:cxn>
                  <a:cxn ang="0">
                    <a:pos x="connsiteX1" y="connsiteY1"/>
                  </a:cxn>
                  <a:cxn ang="0">
                    <a:pos x="connsiteX2" y="connsiteY2"/>
                  </a:cxn>
                </a:cxnLst>
                <a:rect l="l" t="t" r="r" b="b"/>
                <a:pathLst>
                  <a:path w="6675929" h="4037926">
                    <a:moveTo>
                      <a:pt x="0" y="0"/>
                    </a:moveTo>
                    <a:lnTo>
                      <a:pt x="0" y="4037926"/>
                    </a:lnTo>
                    <a:lnTo>
                      <a:pt x="6675929" y="4037926"/>
                    </a:lnTo>
                  </a:path>
                </a:pathLst>
              </a:cu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aphicFrame>
        <p:nvGraphicFramePr>
          <p:cNvPr id="140" name="Table 139"/>
          <p:cNvGraphicFramePr>
            <a:graphicFrameLocks noGrp="1"/>
          </p:cNvGraphicFramePr>
          <p:nvPr>
            <p:extLst/>
          </p:nvPr>
        </p:nvGraphicFramePr>
        <p:xfrm>
          <a:off x="4961387" y="3958909"/>
          <a:ext cx="3801613" cy="1170461"/>
        </p:xfrm>
        <a:graphic>
          <a:graphicData uri="http://schemas.openxmlformats.org/drawingml/2006/table">
            <a:tbl>
              <a:tblPr firstRow="1">
                <a:tableStyleId>{21E4AEA4-8DFA-4A89-87EB-49C32662AFE0}</a:tableStyleId>
              </a:tblPr>
              <a:tblGrid>
                <a:gridCol w="1287013">
                  <a:extLst>
                    <a:ext uri="{9D8B030D-6E8A-4147-A177-3AD203B41FA5}">
                      <a16:colId xmlns:a16="http://schemas.microsoft.com/office/drawing/2014/main" xmlns="" val="20000"/>
                    </a:ext>
                  </a:extLst>
                </a:gridCol>
                <a:gridCol w="473079">
                  <a:extLst>
                    <a:ext uri="{9D8B030D-6E8A-4147-A177-3AD203B41FA5}">
                      <a16:colId xmlns:a16="http://schemas.microsoft.com/office/drawing/2014/main" xmlns="" val="20001"/>
                    </a:ext>
                  </a:extLst>
                </a:gridCol>
                <a:gridCol w="780383">
                  <a:extLst>
                    <a:ext uri="{9D8B030D-6E8A-4147-A177-3AD203B41FA5}">
                      <a16:colId xmlns:a16="http://schemas.microsoft.com/office/drawing/2014/main" xmlns="" val="20002"/>
                    </a:ext>
                  </a:extLst>
                </a:gridCol>
                <a:gridCol w="739501">
                  <a:extLst>
                    <a:ext uri="{9D8B030D-6E8A-4147-A177-3AD203B41FA5}">
                      <a16:colId xmlns:a16="http://schemas.microsoft.com/office/drawing/2014/main" xmlns="" val="20003"/>
                    </a:ext>
                  </a:extLst>
                </a:gridCol>
                <a:gridCol w="521637">
                  <a:extLst>
                    <a:ext uri="{9D8B030D-6E8A-4147-A177-3AD203B41FA5}">
                      <a16:colId xmlns:a16="http://schemas.microsoft.com/office/drawing/2014/main" xmlns="" val="20004"/>
                    </a:ext>
                  </a:extLst>
                </a:gridCol>
              </a:tblGrid>
              <a:tr h="347501">
                <a:tc>
                  <a:txBody>
                    <a:bodyPr/>
                    <a:lstStyle/>
                    <a:p>
                      <a:pPr algn="l"/>
                      <a:endParaRPr lang="en-US" sz="1200" b="1" dirty="0">
                        <a:ln>
                          <a:noFill/>
                        </a:ln>
                        <a:effectLst/>
                        <a:latin typeface="+mn-lt"/>
                      </a:endParaRPr>
                    </a:p>
                  </a:txBody>
                  <a:tcPr anchor="ctr"/>
                </a:tc>
                <a:tc>
                  <a:txBody>
                    <a:bodyPr/>
                    <a:lstStyle/>
                    <a:p>
                      <a:pPr algn="ctr"/>
                      <a:r>
                        <a:rPr lang="en-US" sz="1200" dirty="0">
                          <a:ln>
                            <a:noFill/>
                          </a:ln>
                          <a:effectLst/>
                        </a:rPr>
                        <a:t>HR</a:t>
                      </a:r>
                      <a:endParaRPr lang="en-US" sz="1200" b="1" dirty="0">
                        <a:ln>
                          <a:noFill/>
                        </a:ln>
                        <a:effectLst/>
                        <a:latin typeface="+mn-lt"/>
                      </a:endParaRPr>
                    </a:p>
                  </a:txBody>
                  <a:tcPr anchor="ctr"/>
                </a:tc>
                <a:tc>
                  <a:txBody>
                    <a:bodyPr/>
                    <a:lstStyle/>
                    <a:p>
                      <a:pPr algn="ctr"/>
                      <a:r>
                        <a:rPr lang="en-US" sz="1200" dirty="0">
                          <a:ln>
                            <a:noFill/>
                          </a:ln>
                          <a:effectLst/>
                        </a:rPr>
                        <a:t>95% CI</a:t>
                      </a:r>
                      <a:endParaRPr lang="en-US" sz="1200" b="1" dirty="0">
                        <a:ln>
                          <a:noFill/>
                        </a:ln>
                        <a:effectLst/>
                        <a:latin typeface="+mn-lt"/>
                      </a:endParaRPr>
                    </a:p>
                  </a:txBody>
                  <a:tcPr anchor="ctr"/>
                </a:tc>
                <a:tc>
                  <a:txBody>
                    <a:bodyPr/>
                    <a:lstStyle/>
                    <a:p>
                      <a:pPr algn="ctr"/>
                      <a:r>
                        <a:rPr lang="en-US" sz="1200" dirty="0">
                          <a:ln>
                            <a:noFill/>
                          </a:ln>
                          <a:effectLst/>
                        </a:rPr>
                        <a:t>p-value</a:t>
                      </a:r>
                      <a:endParaRPr lang="en-US" sz="1200" b="1" dirty="0">
                        <a:ln>
                          <a:noFill/>
                        </a:ln>
                        <a:effectLst/>
                        <a:latin typeface="+mn-lt"/>
                      </a:endParaRPr>
                    </a:p>
                  </a:txBody>
                  <a:tcPr anchor="ctr"/>
                </a:tc>
                <a:tc>
                  <a:txBody>
                    <a:bodyPr/>
                    <a:lstStyle/>
                    <a:p>
                      <a:pPr algn="ctr"/>
                      <a:r>
                        <a:rPr lang="en-US" sz="1200" dirty="0">
                          <a:ln>
                            <a:noFill/>
                          </a:ln>
                          <a:effectLst/>
                        </a:rPr>
                        <a:t>NNT</a:t>
                      </a:r>
                      <a:endParaRPr lang="en-US" sz="1200" b="1" dirty="0">
                        <a:ln>
                          <a:noFill/>
                        </a:ln>
                        <a:effectLst/>
                        <a:latin typeface="+mn-lt"/>
                      </a:endParaRPr>
                    </a:p>
                  </a:txBody>
                  <a:tcPr anchor="ctr"/>
                </a:tc>
                <a:extLst>
                  <a:ext uri="{0D108BD9-81ED-4DB2-BD59-A6C34878D82A}">
                    <a16:rowId xmlns:a16="http://schemas.microsoft.com/office/drawing/2014/main" xmlns="" val="10000"/>
                  </a:ext>
                </a:extLst>
              </a:tr>
              <a:tr h="238286">
                <a:tc>
                  <a:txBody>
                    <a:bodyPr/>
                    <a:lstStyle/>
                    <a:p>
                      <a:r>
                        <a:rPr lang="en-US" sz="1050" dirty="0">
                          <a:ln>
                            <a:noFill/>
                          </a:ln>
                          <a:effectLst/>
                        </a:rPr>
                        <a:t>Ticagrelor</a:t>
                      </a:r>
                      <a:r>
                        <a:rPr lang="en-US" sz="1050" baseline="0" dirty="0">
                          <a:ln>
                            <a:noFill/>
                          </a:ln>
                          <a:effectLst/>
                        </a:rPr>
                        <a:t> 90 mg vs Placebo</a:t>
                      </a:r>
                      <a:endParaRPr lang="en-US" sz="1050" b="1" dirty="0">
                        <a:ln>
                          <a:noFill/>
                        </a:ln>
                        <a:effectLst/>
                        <a:latin typeface="+mn-lt"/>
                      </a:endParaRPr>
                    </a:p>
                  </a:txBody>
                  <a:tcPr anchor="ctr">
                    <a:lnB w="12700" cap="flat" cmpd="sng" algn="ctr">
                      <a:solidFill>
                        <a:schemeClr val="bg1">
                          <a:lumMod val="95000"/>
                        </a:schemeClr>
                      </a:solidFill>
                      <a:prstDash val="solid"/>
                      <a:round/>
                      <a:headEnd type="none" w="med" len="med"/>
                      <a:tailEnd type="none" w="med" len="med"/>
                    </a:lnB>
                    <a:noFill/>
                  </a:tcPr>
                </a:tc>
                <a:tc>
                  <a:txBody>
                    <a:bodyPr/>
                    <a:lstStyle/>
                    <a:p>
                      <a:pPr algn="ctr"/>
                      <a:r>
                        <a:rPr lang="en-US" sz="1050" dirty="0">
                          <a:ln>
                            <a:noFill/>
                          </a:ln>
                          <a:effectLst/>
                        </a:rPr>
                        <a:t>0.85</a:t>
                      </a:r>
                      <a:endParaRPr lang="en-US" sz="1050" dirty="0">
                        <a:ln>
                          <a:noFill/>
                        </a:ln>
                        <a:effectLst/>
                        <a:latin typeface="+mn-lt"/>
                      </a:endParaRPr>
                    </a:p>
                  </a:txBody>
                  <a:tcPr anchor="ctr">
                    <a:lnB w="12700" cap="flat" cmpd="sng" algn="ctr">
                      <a:solidFill>
                        <a:schemeClr val="bg1">
                          <a:lumMod val="95000"/>
                        </a:schemeClr>
                      </a:solidFill>
                      <a:prstDash val="solid"/>
                      <a:round/>
                      <a:headEnd type="none" w="med" len="med"/>
                      <a:tailEnd type="none" w="med" len="med"/>
                    </a:lnB>
                    <a:noFill/>
                  </a:tcPr>
                </a:tc>
                <a:tc>
                  <a:txBody>
                    <a:bodyPr/>
                    <a:lstStyle/>
                    <a:p>
                      <a:pPr algn="ctr"/>
                      <a:r>
                        <a:rPr lang="en-US" sz="1050" dirty="0">
                          <a:ln>
                            <a:noFill/>
                          </a:ln>
                          <a:effectLst/>
                        </a:rPr>
                        <a:t>0.75-</a:t>
                      </a:r>
                      <a:r>
                        <a:rPr lang="en-US" sz="1050" baseline="0" dirty="0">
                          <a:ln>
                            <a:noFill/>
                          </a:ln>
                          <a:effectLst/>
                        </a:rPr>
                        <a:t>0.96</a:t>
                      </a:r>
                      <a:endParaRPr lang="en-US" sz="1050" dirty="0">
                        <a:ln>
                          <a:noFill/>
                        </a:ln>
                        <a:effectLst/>
                        <a:latin typeface="+mn-lt"/>
                      </a:endParaRPr>
                    </a:p>
                  </a:txBody>
                  <a:tcPr anchor="ctr">
                    <a:lnB w="12700" cap="flat" cmpd="sng" algn="ctr">
                      <a:solidFill>
                        <a:schemeClr val="bg1">
                          <a:lumMod val="95000"/>
                        </a:schemeClr>
                      </a:solidFill>
                      <a:prstDash val="solid"/>
                      <a:round/>
                      <a:headEnd type="none" w="med" len="med"/>
                      <a:tailEnd type="none" w="med" len="med"/>
                    </a:lnB>
                    <a:noFill/>
                  </a:tcPr>
                </a:tc>
                <a:tc>
                  <a:txBody>
                    <a:bodyPr/>
                    <a:lstStyle/>
                    <a:p>
                      <a:pPr algn="ctr"/>
                      <a:r>
                        <a:rPr lang="en-US" sz="1050" dirty="0">
                          <a:ln>
                            <a:noFill/>
                          </a:ln>
                          <a:effectLst/>
                        </a:rPr>
                        <a:t>0.008</a:t>
                      </a:r>
                      <a:endParaRPr lang="en-US" sz="1050" dirty="0">
                        <a:ln>
                          <a:noFill/>
                        </a:ln>
                        <a:effectLst/>
                        <a:latin typeface="+mn-lt"/>
                      </a:endParaRPr>
                    </a:p>
                  </a:txBody>
                  <a:tcPr anchor="ctr">
                    <a:lnB w="12700" cap="flat" cmpd="sng" algn="ctr">
                      <a:solidFill>
                        <a:schemeClr val="bg1">
                          <a:lumMod val="95000"/>
                        </a:schemeClr>
                      </a:solidFill>
                      <a:prstDash val="solid"/>
                      <a:round/>
                      <a:headEnd type="none" w="med" len="med"/>
                      <a:tailEnd type="none" w="med" len="med"/>
                    </a:lnB>
                    <a:noFill/>
                  </a:tcPr>
                </a:tc>
                <a:tc>
                  <a:txBody>
                    <a:bodyPr/>
                    <a:lstStyle/>
                    <a:p>
                      <a:pPr algn="ctr"/>
                      <a:r>
                        <a:rPr lang="en-US" sz="1050" dirty="0">
                          <a:ln>
                            <a:noFill/>
                          </a:ln>
                          <a:effectLst/>
                        </a:rPr>
                        <a:t>85</a:t>
                      </a:r>
                      <a:endParaRPr lang="en-US" sz="1050" dirty="0">
                        <a:ln>
                          <a:noFill/>
                        </a:ln>
                        <a:effectLst/>
                        <a:latin typeface="+mn-lt"/>
                      </a:endParaRPr>
                    </a:p>
                  </a:txBody>
                  <a:tcPr anchor="ctr">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47501">
                <a:tc>
                  <a:txBody>
                    <a:bodyPr/>
                    <a:lstStyle/>
                    <a:p>
                      <a:r>
                        <a:rPr lang="en-US" sz="1050" dirty="0">
                          <a:ln>
                            <a:noFill/>
                          </a:ln>
                          <a:effectLst/>
                        </a:rPr>
                        <a:t>Ticagrelor</a:t>
                      </a:r>
                      <a:r>
                        <a:rPr lang="en-US" sz="1050" baseline="0" dirty="0">
                          <a:ln>
                            <a:noFill/>
                          </a:ln>
                          <a:effectLst/>
                        </a:rPr>
                        <a:t> 60 mg vs Placebo</a:t>
                      </a:r>
                      <a:endParaRPr lang="en-US" sz="1050" b="1" dirty="0">
                        <a:ln>
                          <a:noFill/>
                        </a:ln>
                        <a:effectLst/>
                        <a:latin typeface="+mn-lt"/>
                      </a:endParaRPr>
                    </a:p>
                  </a:txBody>
                  <a:tcPr anchor="ctr">
                    <a:lnT w="12700" cap="flat" cmpd="sng" algn="ctr">
                      <a:solidFill>
                        <a:schemeClr val="bg1">
                          <a:lumMod val="9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r>
                        <a:rPr lang="en-US" sz="1050" dirty="0">
                          <a:ln>
                            <a:noFill/>
                          </a:ln>
                          <a:effectLst/>
                        </a:rPr>
                        <a:t>0.84</a:t>
                      </a:r>
                      <a:endParaRPr lang="en-US" sz="1050" dirty="0">
                        <a:ln>
                          <a:noFill/>
                        </a:ln>
                        <a:effectLst/>
                        <a:latin typeface="+mn-lt"/>
                      </a:endParaRPr>
                    </a:p>
                  </a:txBody>
                  <a:tcPr anchor="ctr">
                    <a:lnT w="12700" cap="flat" cmpd="sng" algn="ctr">
                      <a:solidFill>
                        <a:schemeClr val="bg1">
                          <a:lumMod val="9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r>
                        <a:rPr lang="en-US" sz="1050" dirty="0">
                          <a:ln>
                            <a:noFill/>
                          </a:ln>
                          <a:effectLst/>
                        </a:rPr>
                        <a:t>0.74-0.95</a:t>
                      </a:r>
                      <a:endParaRPr lang="en-US" sz="1050" dirty="0">
                        <a:ln>
                          <a:noFill/>
                        </a:ln>
                        <a:effectLst/>
                        <a:latin typeface="+mn-lt"/>
                      </a:endParaRPr>
                    </a:p>
                  </a:txBody>
                  <a:tcPr anchor="ctr">
                    <a:lnT w="12700" cap="flat" cmpd="sng" algn="ctr">
                      <a:solidFill>
                        <a:schemeClr val="bg1">
                          <a:lumMod val="9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r>
                        <a:rPr lang="en-US" altLang="en-US" sz="1050" dirty="0">
                          <a:sym typeface="Wingdings"/>
                        </a:rPr>
                        <a:t>0.004</a:t>
                      </a:r>
                      <a:endParaRPr lang="en-US" sz="1050" b="0" dirty="0">
                        <a:ln>
                          <a:noFill/>
                        </a:ln>
                        <a:effectLst/>
                        <a:latin typeface="+mn-lt"/>
                      </a:endParaRPr>
                    </a:p>
                  </a:txBody>
                  <a:tcPr anchor="ctr">
                    <a:lnT w="12700" cap="flat" cmpd="sng" algn="ctr">
                      <a:solidFill>
                        <a:schemeClr val="bg1">
                          <a:lumMod val="9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r>
                        <a:rPr lang="en-US" sz="1050" dirty="0">
                          <a:ln>
                            <a:noFill/>
                          </a:ln>
                          <a:effectLst/>
                        </a:rPr>
                        <a:t>79</a:t>
                      </a:r>
                      <a:endParaRPr lang="en-US" sz="1050" b="0" dirty="0">
                        <a:ln>
                          <a:noFill/>
                        </a:ln>
                        <a:effectLst/>
                        <a:latin typeface="+mn-lt"/>
                      </a:endParaRPr>
                    </a:p>
                  </a:txBody>
                  <a:tcPr anchor="ctr">
                    <a:lnT w="12700" cap="flat" cmpd="sng" algn="ctr">
                      <a:solidFill>
                        <a:schemeClr val="bg1">
                          <a:lumMod val="9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9" name="TextBox 68"/>
          <p:cNvSpPr txBox="1"/>
          <p:nvPr/>
        </p:nvSpPr>
        <p:spPr>
          <a:xfrm>
            <a:off x="444796" y="6032741"/>
            <a:ext cx="8305800" cy="276999"/>
          </a:xfrm>
          <a:prstGeom prst="rect">
            <a:avLst/>
          </a:prstGeom>
          <a:noFill/>
        </p:spPr>
        <p:txBody>
          <a:bodyPr wrap="square" rtlCol="0">
            <a:spAutoFit/>
          </a:bodyPr>
          <a:lstStyle/>
          <a:p>
            <a:pPr marL="171450" marR="0" lvl="0" indent="-171450" algn="ctr" defTabSz="914400" rtl="0" eaLnBrk="1" fontAlgn="auto" latinLnBrk="0" hangingPunct="1">
              <a:lnSpc>
                <a:spcPct val="100000"/>
              </a:lnSpc>
              <a:spcBef>
                <a:spcPts val="0"/>
              </a:spcBef>
              <a:spcAft>
                <a:spcPts val="0"/>
              </a:spcAft>
              <a:buClr>
                <a:srgbClr val="7F134C"/>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Only the 60-mg dosage strength is approved in patients with a history of MI 1 year after an ACS event</a:t>
            </a:r>
            <a:r>
              <a:rPr kumimoji="0" lang="en-GB" sz="1200" b="1" i="0" u="none" strike="noStrike" kern="1200" cap="none" spc="0" normalizeH="0" baseline="30000" noProof="0" dirty="0">
                <a:ln>
                  <a:noFill/>
                </a:ln>
                <a:solidFill>
                  <a:srgbClr val="000000"/>
                </a:solidFill>
                <a:effectLst/>
                <a:uLnTx/>
                <a:uFillTx/>
                <a:latin typeface="Arial" panose="020B0604020202020204"/>
                <a:ea typeface="+mn-ea"/>
                <a:cs typeface="+mn-cs"/>
              </a:rPr>
              <a:t>1</a:t>
            </a: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609201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Table 80"/>
          <p:cNvGraphicFramePr>
            <a:graphicFrameLocks noGrp="1"/>
          </p:cNvGraphicFramePr>
          <p:nvPr>
            <p:extLst/>
          </p:nvPr>
        </p:nvGraphicFramePr>
        <p:xfrm>
          <a:off x="342900" y="1256544"/>
          <a:ext cx="8458199" cy="4023360"/>
        </p:xfrm>
        <a:graphic>
          <a:graphicData uri="http://schemas.openxmlformats.org/drawingml/2006/table">
            <a:tbl>
              <a:tblPr firstRow="1">
                <a:tableStyleId>{21E4AEA4-8DFA-4A89-87EB-49C32662AFE0}</a:tableStyleId>
              </a:tblPr>
              <a:tblGrid>
                <a:gridCol w="2095837">
                  <a:extLst>
                    <a:ext uri="{9D8B030D-6E8A-4147-A177-3AD203B41FA5}">
                      <a16:colId xmlns:a16="http://schemas.microsoft.com/office/drawing/2014/main" xmlns="" val="20000"/>
                    </a:ext>
                  </a:extLst>
                </a:gridCol>
                <a:gridCol w="1353137">
                  <a:extLst>
                    <a:ext uri="{9D8B030D-6E8A-4147-A177-3AD203B41FA5}">
                      <a16:colId xmlns:a16="http://schemas.microsoft.com/office/drawing/2014/main" xmlns="" val="20001"/>
                    </a:ext>
                  </a:extLst>
                </a:gridCol>
                <a:gridCol w="1427234">
                  <a:extLst>
                    <a:ext uri="{9D8B030D-6E8A-4147-A177-3AD203B41FA5}">
                      <a16:colId xmlns:a16="http://schemas.microsoft.com/office/drawing/2014/main" xmlns="" val="20002"/>
                    </a:ext>
                  </a:extLst>
                </a:gridCol>
                <a:gridCol w="1200556">
                  <a:extLst>
                    <a:ext uri="{9D8B030D-6E8A-4147-A177-3AD203B41FA5}">
                      <a16:colId xmlns:a16="http://schemas.microsoft.com/office/drawing/2014/main" xmlns="" val="20003"/>
                    </a:ext>
                  </a:extLst>
                </a:gridCol>
                <a:gridCol w="1478132">
                  <a:extLst>
                    <a:ext uri="{9D8B030D-6E8A-4147-A177-3AD203B41FA5}">
                      <a16:colId xmlns:a16="http://schemas.microsoft.com/office/drawing/2014/main" xmlns="" val="20004"/>
                    </a:ext>
                  </a:extLst>
                </a:gridCol>
                <a:gridCol w="903303">
                  <a:extLst>
                    <a:ext uri="{9D8B030D-6E8A-4147-A177-3AD203B41FA5}">
                      <a16:colId xmlns:a16="http://schemas.microsoft.com/office/drawing/2014/main" xmlns="" val="20005"/>
                    </a:ext>
                  </a:extLst>
                </a:gridCol>
              </a:tblGrid>
              <a:tr h="228600">
                <a:tc rowSpan="2"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End</a:t>
                      </a:r>
                      <a:r>
                        <a:rPr lang="en-US" sz="1400" baseline="0" dirty="0"/>
                        <a:t>point</a:t>
                      </a:r>
                      <a:endParaRPr lang="en-US" sz="1400" b="1" dirty="0">
                        <a:solidFill>
                          <a:schemeClr val="bg2"/>
                        </a:solidFill>
                      </a:endParaRPr>
                    </a:p>
                  </a:txBody>
                  <a:tcPr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sz="1400" dirty="0"/>
                    </a:p>
                  </a:txBody>
                  <a:tcPr anchor="b">
                    <a:lnB w="28575" cap="flat" cmpd="sng" algn="ctr">
                      <a:solidFill>
                        <a:schemeClr val="bg1"/>
                      </a:solidFill>
                      <a:prstDash val="solid"/>
                      <a:round/>
                      <a:headEnd type="none" w="med" len="med"/>
                      <a:tailEnd type="none" w="med" len="med"/>
                    </a:lnB>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u="none" dirty="0"/>
                        <a:t>3-Year K-M Event Rates,</a:t>
                      </a:r>
                      <a:r>
                        <a:rPr lang="en-US" sz="1400" u="none" baseline="0" dirty="0"/>
                        <a:t> </a:t>
                      </a:r>
                      <a:r>
                        <a:rPr lang="en-US" sz="1400" u="none" dirty="0"/>
                        <a:t>%</a:t>
                      </a:r>
                      <a:endParaRPr lang="en-US" sz="1400" b="1" u="none" dirty="0">
                        <a:solidFill>
                          <a:schemeClr val="bg2"/>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HR (95% CI)</a:t>
                      </a:r>
                      <a:endParaRPr lang="en-US" sz="1400" b="1" dirty="0">
                        <a:solidFill>
                          <a:schemeClr val="bg2"/>
                        </a:solidFill>
                        <a:latin typeface="+mn-lt"/>
                      </a:endParaRPr>
                    </a:p>
                  </a:txBody>
                  <a:tcPr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
                      </a:r>
                      <a:br>
                        <a:rPr lang="en-US" sz="1400" dirty="0"/>
                      </a:br>
                      <a:r>
                        <a:rPr lang="en-US" sz="1400" dirty="0"/>
                        <a:t>p-value</a:t>
                      </a:r>
                      <a:endParaRPr lang="en-US" sz="1400" b="1" dirty="0">
                        <a:solidFill>
                          <a:schemeClr val="bg2"/>
                        </a:solidFill>
                        <a:latin typeface="+mn-lt"/>
                      </a:endParaRPr>
                    </a:p>
                  </a:txBody>
                  <a:tcPr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0">
                <a:tc gridSpan="2"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chemeClr val="bg2"/>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Ticagrelor</a:t>
                      </a:r>
                      <a:endParaRPr lang="en-US" sz="1400" b="1" dirty="0">
                        <a:solidFill>
                          <a:schemeClr val="bg1"/>
                        </a:solidFill>
                        <a:latin typeface="+mn-lt"/>
                      </a:endParaRPr>
                    </a:p>
                  </a:txBody>
                  <a:tcPr anchor="b">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Placebo</a:t>
                      </a:r>
                      <a:endParaRPr lang="en-US" sz="1400" b="1" dirty="0">
                        <a:solidFill>
                          <a:schemeClr val="bg1"/>
                        </a:solidFill>
                        <a:latin typeface="+mn-lt"/>
                      </a:endParaRPr>
                    </a:p>
                  </a:txBody>
                  <a:tcPr anchor="b">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bg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a:p>
                  </a:txBody>
                  <a:tcPr/>
                </a:tc>
                <a:extLst>
                  <a:ext uri="{0D108BD9-81ED-4DB2-BD59-A6C34878D82A}">
                    <a16:rowId xmlns:a16="http://schemas.microsoft.com/office/drawing/2014/main" xmlns="" val="10001"/>
                  </a:ext>
                </a:extLst>
              </a:tr>
              <a:tr h="513982">
                <a:tc>
                  <a:txBody>
                    <a:bodyPr/>
                    <a:lstStyle/>
                    <a:p>
                      <a:r>
                        <a:rPr lang="en-GB" sz="1200" dirty="0"/>
                        <a:t>Primary </a:t>
                      </a:r>
                    </a:p>
                    <a:p>
                      <a:r>
                        <a:rPr lang="en-GB" sz="1200" dirty="0"/>
                        <a:t>(CV death, MI or stroke)</a:t>
                      </a:r>
                      <a:endParaRPr lang="en-GB" sz="1200" b="1" dirty="0"/>
                    </a:p>
                  </a:txBody>
                  <a:tcPr anchor="ctr">
                    <a:lnT w="28575" cap="flat" cmpd="sng" algn="ctr">
                      <a:noFill/>
                      <a:prstDash val="solid"/>
                      <a:round/>
                      <a:headEnd type="none" w="med" len="med"/>
                      <a:tailEnd type="none" w="med" len="med"/>
                    </a:lnT>
                    <a:noFill/>
                  </a:tcPr>
                </a:tc>
                <a:tc rowSpan="4">
                  <a:txBody>
                    <a:bodyPr/>
                    <a:lstStyle/>
                    <a:p>
                      <a:endParaRPr lang="en-US" sz="1600" dirty="0"/>
                    </a:p>
                  </a:txBody>
                  <a:tcPr anchor="ctr">
                    <a:lnT w="28575" cap="flat" cmpd="sng" algn="ctr">
                      <a:noFill/>
                      <a:prstDash val="solid"/>
                      <a:round/>
                      <a:headEnd type="none" w="med" len="med"/>
                      <a:tailEnd type="none" w="med" len="med"/>
                    </a:lnT>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7.85</a:t>
                      </a:r>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7.77</a:t>
                      </a:r>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7.81</a:t>
                      </a:r>
                      <a:endParaRPr lang="en-US" sz="1200" b="0" dirty="0">
                        <a:latin typeface="+mn-lt"/>
                      </a:endParaRPr>
                    </a:p>
                  </a:txBody>
                  <a:tcPr>
                    <a:lnT w="28575" cap="flat" cmpd="sng" algn="ctr">
                      <a:noFill/>
                      <a:prstDash val="solid"/>
                      <a:round/>
                      <a:headEnd type="none" w="med" len="med"/>
                      <a:tailEnd type="none" w="med" len="med"/>
                    </a:lnT>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9.04</a:t>
                      </a:r>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9.04</a:t>
                      </a:r>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9.04</a:t>
                      </a:r>
                      <a:endParaRPr lang="en-US" sz="1200" b="0" dirty="0">
                        <a:latin typeface="Arial" charset="0"/>
                        <a:ea typeface="ＭＳ Ｐゴシック" pitchFamily="34" charset="-128"/>
                        <a:cs typeface="+mn-cs"/>
                      </a:endParaRPr>
                    </a:p>
                  </a:txBody>
                  <a:tcPr>
                    <a:lnT w="28575" cap="flat" cmpd="sng" algn="ctr">
                      <a:noFill/>
                      <a:prstDash val="solid"/>
                      <a:round/>
                      <a:headEnd type="none" w="med" len="med"/>
                      <a:tailEnd type="none" w="med" len="med"/>
                    </a:lnT>
                    <a:noFill/>
                  </a:tcPr>
                </a:tc>
                <a:tc>
                  <a:txBody>
                    <a:bodyPr/>
                    <a:lstStyle/>
                    <a:p>
                      <a:pPr marL="0" marR="0" indent="0" algn="ctr" defTabSz="457200" rtl="0" eaLnBrk="1" fontAlgn="auto" latinLnBrk="0" hangingPunct="1">
                        <a:lnSpc>
                          <a:spcPct val="100000"/>
                        </a:lnSpc>
                        <a:spcBef>
                          <a:spcPts val="200"/>
                        </a:spcBef>
                        <a:spcAft>
                          <a:spcPts val="0"/>
                        </a:spcAft>
                        <a:buClrTx/>
                        <a:buSzTx/>
                        <a:buFontTx/>
                        <a:buNone/>
                        <a:tabLst/>
                        <a:defRPr/>
                      </a:pPr>
                      <a:endParaRPr lang="en-GB" sz="1200" dirty="0"/>
                    </a:p>
                    <a:p>
                      <a:pPr marL="0" marR="0" indent="0" algn="ctr" defTabSz="457200" rtl="0" eaLnBrk="1" fontAlgn="auto" latinLnBrk="0" hangingPunct="1">
                        <a:lnSpc>
                          <a:spcPct val="100000"/>
                        </a:lnSpc>
                        <a:spcBef>
                          <a:spcPts val="200"/>
                        </a:spcBef>
                        <a:spcAft>
                          <a:spcPts val="0"/>
                        </a:spcAft>
                        <a:buClrTx/>
                        <a:buSzTx/>
                        <a:buFontTx/>
                        <a:buNone/>
                        <a:tabLst/>
                        <a:defRPr/>
                      </a:pPr>
                      <a:r>
                        <a:rPr lang="en-GB" sz="1200" dirty="0"/>
                        <a:t>0.85 (0.75–0.96)</a:t>
                      </a:r>
                    </a:p>
                    <a:p>
                      <a:pPr marL="0" marR="0" indent="0" algn="ctr" defTabSz="457200" rtl="0" eaLnBrk="1" fontAlgn="auto" latinLnBrk="0" hangingPunct="1">
                        <a:lnSpc>
                          <a:spcPct val="100000"/>
                        </a:lnSpc>
                        <a:spcBef>
                          <a:spcPts val="200"/>
                        </a:spcBef>
                        <a:spcAft>
                          <a:spcPts val="0"/>
                        </a:spcAft>
                        <a:buClrTx/>
                        <a:buSzTx/>
                        <a:buFontTx/>
                        <a:buNone/>
                        <a:tabLst/>
                        <a:defRPr/>
                      </a:pPr>
                      <a:r>
                        <a:rPr lang="en-GB" sz="1200" dirty="0"/>
                        <a:t>0.84 (0.74–0.95) 0.84 (0.76–0.94)</a:t>
                      </a:r>
                      <a:endParaRPr lang="en-US" sz="1200" b="0" dirty="0"/>
                    </a:p>
                  </a:txBody>
                  <a:tcPr anchor="ctr">
                    <a:lnT w="28575" cap="flat" cmpd="sng" algn="ctr">
                      <a:noFill/>
                      <a:prstDash val="solid"/>
                      <a:round/>
                      <a:headEnd type="none" w="med" len="med"/>
                      <a:tailEnd type="none" w="med" len="med"/>
                    </a:lnT>
                    <a:noFill/>
                  </a:tcPr>
                </a:tc>
                <a:tc>
                  <a:txBody>
                    <a:bodyPr/>
                    <a:lstStyle/>
                    <a:p>
                      <a:pPr algn="ctr">
                        <a:spcBef>
                          <a:spcPts val="200"/>
                        </a:spcBef>
                      </a:pPr>
                      <a:endParaRPr lang="en-US" sz="1200" dirty="0"/>
                    </a:p>
                    <a:p>
                      <a:pPr algn="ctr">
                        <a:spcBef>
                          <a:spcPts val="200"/>
                        </a:spcBef>
                      </a:pPr>
                      <a:r>
                        <a:rPr lang="en-US" sz="1200" dirty="0"/>
                        <a:t>0.008</a:t>
                      </a:r>
                    </a:p>
                    <a:p>
                      <a:pPr algn="ctr">
                        <a:spcBef>
                          <a:spcPts val="200"/>
                        </a:spcBef>
                      </a:pPr>
                      <a:r>
                        <a:rPr lang="en-US" sz="1200" dirty="0"/>
                        <a:t>0.004</a:t>
                      </a:r>
                    </a:p>
                    <a:p>
                      <a:pPr algn="ctr">
                        <a:spcBef>
                          <a:spcPts val="200"/>
                        </a:spcBef>
                      </a:pPr>
                      <a:r>
                        <a:rPr lang="en-US" sz="1200" dirty="0"/>
                        <a:t>0.001</a:t>
                      </a:r>
                    </a:p>
                  </a:txBody>
                  <a:tcPr>
                    <a:lnT w="28575" cap="flat" cmpd="sng" algn="ctr">
                      <a:noFill/>
                      <a:prstDash val="solid"/>
                      <a:round/>
                      <a:headEnd type="none" w="med" len="med"/>
                      <a:tailEnd type="none" w="med" len="med"/>
                    </a:lnT>
                    <a:noFill/>
                  </a:tcPr>
                </a:tc>
                <a:extLst>
                  <a:ext uri="{0D108BD9-81ED-4DB2-BD59-A6C34878D82A}">
                    <a16:rowId xmlns:a16="http://schemas.microsoft.com/office/drawing/2014/main" xmlns="" val="10002"/>
                  </a:ext>
                </a:extLst>
              </a:tr>
              <a:tr h="5139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CV</a:t>
                      </a:r>
                      <a:r>
                        <a:rPr lang="en-US" sz="1200" baseline="0" dirty="0"/>
                        <a:t> death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latin typeface="Arial" charset="0"/>
                        <a:ea typeface="ＭＳ Ｐゴシック" pitchFamily="34" charset="-128"/>
                        <a:cs typeface="+mn-cs"/>
                      </a:endParaRPr>
                    </a:p>
                  </a:txBody>
                  <a:tcPr anchor="ctr">
                    <a:noFill/>
                  </a:tcPr>
                </a:tc>
                <a:tc vMerge="1">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200"/>
                        </a:spcBef>
                        <a:spcAft>
                          <a:spcPts val="0"/>
                        </a:spcAft>
                        <a:buClrTx/>
                        <a:buSzTx/>
                        <a:buFontTx/>
                        <a:buNone/>
                        <a:tabLst/>
                        <a:defRPr/>
                      </a:pPr>
                      <a:endParaRPr lang="en-US" sz="800" dirty="0"/>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2.94</a:t>
                      </a:r>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2.86</a:t>
                      </a:r>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2.90</a:t>
                      </a:r>
                      <a:endParaRPr lang="en-US" sz="1200" b="0" dirty="0">
                        <a:latin typeface="+mn-lt"/>
                      </a:endParaRPr>
                    </a:p>
                  </a:txBody>
                  <a:tcPr>
                    <a:noFill/>
                  </a:tcPr>
                </a:tc>
                <a:tc>
                  <a:txBody>
                    <a:bodyPr/>
                    <a:lstStyle/>
                    <a:p>
                      <a:pPr marL="0" marR="0" indent="0" algn="ctr" defTabSz="457200" rtl="0" eaLnBrk="1" fontAlgn="auto" latinLnBrk="0" hangingPunct="1">
                        <a:lnSpc>
                          <a:spcPct val="100000"/>
                        </a:lnSpc>
                        <a:spcBef>
                          <a:spcPts val="200"/>
                        </a:spcBef>
                        <a:spcAft>
                          <a:spcPts val="0"/>
                        </a:spcAft>
                        <a:buClrTx/>
                        <a:buSzTx/>
                        <a:buFontTx/>
                        <a:buNone/>
                        <a:tabLst/>
                        <a:defRPr/>
                      </a:pPr>
                      <a:endParaRPr lang="en-US" sz="800" dirty="0"/>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3.39</a:t>
                      </a:r>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3.39</a:t>
                      </a:r>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3.39</a:t>
                      </a:r>
                      <a:endParaRPr lang="en-US" sz="1200" b="0" dirty="0">
                        <a:latin typeface="Arial" charset="0"/>
                        <a:ea typeface="ＭＳ Ｐゴシック" pitchFamily="34" charset="-128"/>
                        <a:cs typeface="+mn-cs"/>
                      </a:endParaRPr>
                    </a:p>
                  </a:txBody>
                  <a:tcPr>
                    <a:noFill/>
                  </a:tcPr>
                </a:tc>
                <a:tc>
                  <a:txBody>
                    <a:bodyPr/>
                    <a:lstStyle/>
                    <a:p>
                      <a:pPr marL="0" marR="0" indent="0" algn="ctr" defTabSz="457200" rtl="0" eaLnBrk="1" fontAlgn="auto" latinLnBrk="0" hangingPunct="1">
                        <a:lnSpc>
                          <a:spcPct val="100000"/>
                        </a:lnSpc>
                        <a:spcBef>
                          <a:spcPts val="200"/>
                        </a:spcBef>
                        <a:spcAft>
                          <a:spcPts val="0"/>
                        </a:spcAft>
                        <a:buClrTx/>
                        <a:buSzTx/>
                        <a:buFontTx/>
                        <a:buNone/>
                        <a:tabLst/>
                        <a:defRPr/>
                      </a:pPr>
                      <a:endParaRPr lang="en-GB" sz="800" dirty="0"/>
                    </a:p>
                    <a:p>
                      <a:pPr marL="0" marR="0" indent="0" algn="ctr" defTabSz="457200" rtl="0" eaLnBrk="1" fontAlgn="auto" latinLnBrk="0" hangingPunct="1">
                        <a:lnSpc>
                          <a:spcPct val="100000"/>
                        </a:lnSpc>
                        <a:spcBef>
                          <a:spcPts val="200"/>
                        </a:spcBef>
                        <a:spcAft>
                          <a:spcPts val="0"/>
                        </a:spcAft>
                        <a:buClrTx/>
                        <a:buSzTx/>
                        <a:buFontTx/>
                        <a:buNone/>
                        <a:tabLst/>
                        <a:defRPr/>
                      </a:pPr>
                      <a:r>
                        <a:rPr lang="en-GB" sz="1200" dirty="0"/>
                        <a:t>0.87 (0.71–1.06) 0.83 (0.68–1.01) 0.85 (0.71–1.00)</a:t>
                      </a:r>
                      <a:endParaRPr lang="en-US" sz="1200" b="0" dirty="0"/>
                    </a:p>
                  </a:txBody>
                  <a:tcPr anchor="ctr">
                    <a:noFill/>
                  </a:tcPr>
                </a:tc>
                <a:tc>
                  <a:txBody>
                    <a:bodyPr/>
                    <a:lstStyle/>
                    <a:p>
                      <a:pPr algn="ctr">
                        <a:spcBef>
                          <a:spcPts val="200"/>
                        </a:spcBef>
                      </a:pPr>
                      <a:endParaRPr lang="en-US" sz="800" dirty="0"/>
                    </a:p>
                    <a:p>
                      <a:pPr algn="ctr">
                        <a:spcBef>
                          <a:spcPts val="200"/>
                        </a:spcBef>
                      </a:pPr>
                      <a:r>
                        <a:rPr lang="en-US" sz="1200" dirty="0"/>
                        <a:t>0.15</a:t>
                      </a:r>
                    </a:p>
                    <a:p>
                      <a:pPr algn="ctr">
                        <a:spcBef>
                          <a:spcPts val="200"/>
                        </a:spcBef>
                      </a:pPr>
                      <a:r>
                        <a:rPr lang="en-US" sz="1200" dirty="0"/>
                        <a:t>0.07</a:t>
                      </a:r>
                    </a:p>
                    <a:p>
                      <a:pPr algn="ctr">
                        <a:spcBef>
                          <a:spcPts val="200"/>
                        </a:spcBef>
                      </a:pPr>
                      <a:r>
                        <a:rPr lang="en-US" sz="1200" dirty="0"/>
                        <a:t>0.06</a:t>
                      </a:r>
                    </a:p>
                  </a:txBody>
                  <a:tcPr>
                    <a:noFill/>
                  </a:tcPr>
                </a:tc>
                <a:extLst>
                  <a:ext uri="{0D108BD9-81ED-4DB2-BD59-A6C34878D82A}">
                    <a16:rowId xmlns:a16="http://schemas.microsoft.com/office/drawing/2014/main" xmlns="" val="10003"/>
                  </a:ext>
                </a:extLst>
              </a:tr>
              <a:tr h="513982">
                <a:tc>
                  <a:txBody>
                    <a:bodyPr/>
                    <a:lstStyle/>
                    <a:p>
                      <a:pPr marL="0" marR="0" indent="0" algn="l" defTabSz="457200" rtl="0" eaLnBrk="1" fontAlgn="auto" latinLnBrk="0" hangingPunct="1">
                        <a:lnSpc>
                          <a:spcPct val="100000"/>
                        </a:lnSpc>
                        <a:spcBef>
                          <a:spcPct val="5000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ct val="50000"/>
                        </a:spcBef>
                        <a:spcAft>
                          <a:spcPts val="0"/>
                        </a:spcAft>
                        <a:buClrTx/>
                        <a:buSzTx/>
                        <a:buFontTx/>
                        <a:buNone/>
                        <a:tabLst/>
                        <a:defRPr/>
                      </a:pPr>
                      <a:r>
                        <a:rPr lang="en-US" sz="1200" dirty="0"/>
                        <a:t>MI</a:t>
                      </a:r>
                    </a:p>
                    <a:p>
                      <a:pPr marL="0" marR="0" indent="0" algn="l" defTabSz="457200" rtl="0" eaLnBrk="1" fontAlgn="auto" latinLnBrk="0" hangingPunct="1">
                        <a:lnSpc>
                          <a:spcPct val="100000"/>
                        </a:lnSpc>
                        <a:spcBef>
                          <a:spcPct val="50000"/>
                        </a:spcBef>
                        <a:spcAft>
                          <a:spcPts val="0"/>
                        </a:spcAft>
                        <a:buClrTx/>
                        <a:buSzTx/>
                        <a:buFontTx/>
                        <a:buNone/>
                        <a:tabLst/>
                        <a:defRPr/>
                      </a:pPr>
                      <a:endParaRPr lang="en-US" sz="1200" b="1" dirty="0">
                        <a:latin typeface="Arial" charset="0"/>
                        <a:ea typeface="ＭＳ Ｐゴシック" pitchFamily="34" charset="-128"/>
                        <a:cs typeface="+mn-cs"/>
                      </a:endParaRPr>
                    </a:p>
                  </a:txBody>
                  <a:tcPr anchor="ctr">
                    <a:noFill/>
                  </a:tcPr>
                </a:tc>
                <a:tc vMerge="1">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dirty="0"/>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4.40</a:t>
                      </a:r>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4.53</a:t>
                      </a:r>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4.47</a:t>
                      </a:r>
                      <a:endParaRPr lang="en-US" sz="1200" b="0" dirty="0">
                        <a:latin typeface="+mn-lt"/>
                      </a:endParaRPr>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dirty="0"/>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5.25</a:t>
                      </a:r>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5.25</a:t>
                      </a:r>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5.25</a:t>
                      </a:r>
                      <a:endParaRPr lang="en-US" sz="1200" b="0" dirty="0">
                        <a:latin typeface="Arial" charset="0"/>
                        <a:ea typeface="ＭＳ Ｐゴシック" pitchFamily="34" charset="-128"/>
                        <a:cs typeface="+mn-cs"/>
                      </a:endParaRPr>
                    </a:p>
                  </a:txBody>
                  <a:tcPr>
                    <a:noFill/>
                  </a:tcPr>
                </a:tc>
                <a:tc>
                  <a:txBody>
                    <a:bodyPr/>
                    <a:lstStyle/>
                    <a:p>
                      <a:pPr marL="0" marR="0" indent="0" algn="ctr" defTabSz="457200" rtl="0" eaLnBrk="1" fontAlgn="auto" latinLnBrk="0" hangingPunct="1">
                        <a:lnSpc>
                          <a:spcPct val="100000"/>
                        </a:lnSpc>
                        <a:spcBef>
                          <a:spcPts val="200"/>
                        </a:spcBef>
                        <a:spcAft>
                          <a:spcPts val="0"/>
                        </a:spcAft>
                        <a:buClrTx/>
                        <a:buSzTx/>
                        <a:buFontTx/>
                        <a:buNone/>
                        <a:tabLst/>
                        <a:defRPr/>
                      </a:pPr>
                      <a:endParaRPr lang="en-GB" sz="800" dirty="0"/>
                    </a:p>
                    <a:p>
                      <a:pPr marL="0" marR="0" indent="0" algn="ctr" defTabSz="457200" rtl="0" eaLnBrk="1" fontAlgn="auto" latinLnBrk="0" hangingPunct="1">
                        <a:lnSpc>
                          <a:spcPct val="100000"/>
                        </a:lnSpc>
                        <a:spcBef>
                          <a:spcPts val="200"/>
                        </a:spcBef>
                        <a:spcAft>
                          <a:spcPts val="0"/>
                        </a:spcAft>
                        <a:buClrTx/>
                        <a:buSzTx/>
                        <a:buFontTx/>
                        <a:buNone/>
                        <a:tabLst/>
                        <a:defRPr/>
                      </a:pPr>
                      <a:r>
                        <a:rPr lang="en-GB" sz="1200" dirty="0"/>
                        <a:t>0.81 (0.69–0.95)</a:t>
                      </a:r>
                    </a:p>
                    <a:p>
                      <a:pPr marL="0" marR="0" indent="0" algn="ctr" defTabSz="457200" rtl="0" eaLnBrk="1" fontAlgn="auto" latinLnBrk="0" hangingPunct="1">
                        <a:lnSpc>
                          <a:spcPct val="100000"/>
                        </a:lnSpc>
                        <a:spcBef>
                          <a:spcPts val="200"/>
                        </a:spcBef>
                        <a:spcAft>
                          <a:spcPts val="0"/>
                        </a:spcAft>
                        <a:buClrTx/>
                        <a:buSzTx/>
                        <a:buFontTx/>
                        <a:buNone/>
                        <a:tabLst/>
                        <a:defRPr/>
                      </a:pPr>
                      <a:r>
                        <a:rPr lang="en-GB" sz="1200" dirty="0"/>
                        <a:t>0.84 (0.72–0.98)</a:t>
                      </a:r>
                    </a:p>
                    <a:p>
                      <a:pPr marL="0" marR="0" indent="0" algn="ctr" defTabSz="457200" rtl="0" eaLnBrk="1" fontAlgn="auto" latinLnBrk="0" hangingPunct="1">
                        <a:lnSpc>
                          <a:spcPct val="100000"/>
                        </a:lnSpc>
                        <a:spcBef>
                          <a:spcPts val="200"/>
                        </a:spcBef>
                        <a:spcAft>
                          <a:spcPts val="0"/>
                        </a:spcAft>
                        <a:buClrTx/>
                        <a:buSzTx/>
                        <a:buFontTx/>
                        <a:buNone/>
                        <a:tabLst/>
                        <a:defRPr/>
                      </a:pPr>
                      <a:r>
                        <a:rPr lang="en-GB" sz="1200" dirty="0"/>
                        <a:t>0.83 (0.72–0.95)</a:t>
                      </a:r>
                      <a:endParaRPr lang="en-US" sz="1200" b="0" dirty="0"/>
                    </a:p>
                  </a:txBody>
                  <a:tcPr anchor="ctr">
                    <a:noFill/>
                  </a:tcPr>
                </a:tc>
                <a:tc>
                  <a:txBody>
                    <a:bodyPr/>
                    <a:lstStyle/>
                    <a:p>
                      <a:pPr algn="ctr">
                        <a:spcBef>
                          <a:spcPts val="200"/>
                        </a:spcBef>
                      </a:pPr>
                      <a:endParaRPr lang="en-US" sz="800" dirty="0"/>
                    </a:p>
                    <a:p>
                      <a:pPr algn="ctr">
                        <a:spcBef>
                          <a:spcPts val="200"/>
                        </a:spcBef>
                      </a:pPr>
                      <a:r>
                        <a:rPr lang="en-US" sz="1200" dirty="0"/>
                        <a:t>0.01</a:t>
                      </a:r>
                    </a:p>
                    <a:p>
                      <a:pPr algn="ctr">
                        <a:spcBef>
                          <a:spcPts val="200"/>
                        </a:spcBef>
                      </a:pPr>
                      <a:r>
                        <a:rPr lang="en-US" sz="1200" dirty="0"/>
                        <a:t>0.03</a:t>
                      </a:r>
                    </a:p>
                    <a:p>
                      <a:pPr algn="ctr">
                        <a:spcBef>
                          <a:spcPts val="200"/>
                        </a:spcBef>
                      </a:pPr>
                      <a:r>
                        <a:rPr lang="en-US" sz="1200" dirty="0"/>
                        <a:t>0.005</a:t>
                      </a:r>
                    </a:p>
                  </a:txBody>
                  <a:tcPr>
                    <a:noFill/>
                  </a:tcPr>
                </a:tc>
                <a:extLst>
                  <a:ext uri="{0D108BD9-81ED-4DB2-BD59-A6C34878D82A}">
                    <a16:rowId xmlns:a16="http://schemas.microsoft.com/office/drawing/2014/main" xmlns="" val="10004"/>
                  </a:ext>
                </a:extLst>
              </a:tr>
              <a:tr h="5139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Stroke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latin typeface="+mn-lt"/>
                      </a:endParaRPr>
                    </a:p>
                  </a:txBody>
                  <a:tcPr anchor="ctr">
                    <a:noFill/>
                  </a:tcPr>
                </a:tc>
                <a:tc v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dirty="0"/>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1.61</a:t>
                      </a:r>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1.47</a:t>
                      </a:r>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1.54</a:t>
                      </a:r>
                      <a:endParaRPr lang="en-US" sz="1200" b="0" dirty="0">
                        <a:latin typeface="Arial" charset="0"/>
                        <a:ea typeface="ＭＳ Ｐゴシック" pitchFamily="34" charset="-128"/>
                        <a:cs typeface="+mn-cs"/>
                      </a:endParaRPr>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dirty="0"/>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1.94</a:t>
                      </a:r>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1.94</a:t>
                      </a:r>
                    </a:p>
                    <a:p>
                      <a:pPr marL="0" marR="0" indent="0" algn="ctr" defTabSz="457200" rtl="0" eaLnBrk="1" fontAlgn="auto" latinLnBrk="0" hangingPunct="1">
                        <a:lnSpc>
                          <a:spcPct val="100000"/>
                        </a:lnSpc>
                        <a:spcBef>
                          <a:spcPts val="200"/>
                        </a:spcBef>
                        <a:spcAft>
                          <a:spcPts val="0"/>
                        </a:spcAft>
                        <a:buClrTx/>
                        <a:buSzTx/>
                        <a:buFontTx/>
                        <a:buNone/>
                        <a:tabLst/>
                        <a:defRPr/>
                      </a:pPr>
                      <a:r>
                        <a:rPr lang="en-US" sz="1200" dirty="0"/>
                        <a:t>1.94</a:t>
                      </a:r>
                      <a:endParaRPr lang="en-US" sz="1200" b="0" dirty="0">
                        <a:latin typeface="Arial" charset="0"/>
                        <a:ea typeface="ＭＳ Ｐゴシック" pitchFamily="34" charset="-128"/>
                        <a:cs typeface="+mn-cs"/>
                      </a:endParaRPr>
                    </a:p>
                  </a:txBody>
                  <a:tcPr>
                    <a:noFill/>
                  </a:tcPr>
                </a:tc>
                <a:tc>
                  <a:txBody>
                    <a:bodyPr/>
                    <a:lstStyle/>
                    <a:p>
                      <a:pPr marL="0" marR="0" indent="0" algn="ctr" defTabSz="457200" rtl="0" eaLnBrk="1" fontAlgn="auto" latinLnBrk="0" hangingPunct="1">
                        <a:lnSpc>
                          <a:spcPct val="100000"/>
                        </a:lnSpc>
                        <a:spcBef>
                          <a:spcPts val="200"/>
                        </a:spcBef>
                        <a:spcAft>
                          <a:spcPts val="0"/>
                        </a:spcAft>
                        <a:buClrTx/>
                        <a:buSzTx/>
                        <a:buFontTx/>
                        <a:buNone/>
                        <a:tabLst/>
                        <a:defRPr/>
                      </a:pPr>
                      <a:endParaRPr lang="en-GB" sz="800" dirty="0"/>
                    </a:p>
                    <a:p>
                      <a:pPr marL="0" marR="0" indent="0" algn="ctr" defTabSz="457200" rtl="0" eaLnBrk="1" fontAlgn="auto" latinLnBrk="0" hangingPunct="1">
                        <a:lnSpc>
                          <a:spcPct val="100000"/>
                        </a:lnSpc>
                        <a:spcBef>
                          <a:spcPts val="200"/>
                        </a:spcBef>
                        <a:spcAft>
                          <a:spcPts val="0"/>
                        </a:spcAft>
                        <a:buClrTx/>
                        <a:buSzTx/>
                        <a:buFontTx/>
                        <a:buNone/>
                        <a:tabLst/>
                        <a:defRPr/>
                      </a:pPr>
                      <a:r>
                        <a:rPr lang="en-GB" sz="1200" dirty="0"/>
                        <a:t>0.82 (0.63–1.07) 0.75 (0.57–0.98) 0.78 (0.62–0.98)</a:t>
                      </a:r>
                      <a:endParaRPr lang="en-GB" sz="1200" b="0" dirty="0"/>
                    </a:p>
                  </a:txBody>
                  <a:tcPr anchor="ctr">
                    <a:noFill/>
                  </a:tcPr>
                </a:tc>
                <a:tc>
                  <a:txBody>
                    <a:bodyPr/>
                    <a:lstStyle/>
                    <a:p>
                      <a:pPr algn="ctr">
                        <a:spcBef>
                          <a:spcPts val="200"/>
                        </a:spcBef>
                      </a:pPr>
                      <a:endParaRPr lang="en-US" sz="800" dirty="0"/>
                    </a:p>
                    <a:p>
                      <a:pPr algn="ctr">
                        <a:spcBef>
                          <a:spcPts val="200"/>
                        </a:spcBef>
                      </a:pPr>
                      <a:r>
                        <a:rPr lang="en-US" sz="1200" dirty="0"/>
                        <a:t>0.14</a:t>
                      </a:r>
                    </a:p>
                    <a:p>
                      <a:pPr algn="ctr">
                        <a:spcBef>
                          <a:spcPts val="200"/>
                        </a:spcBef>
                      </a:pPr>
                      <a:r>
                        <a:rPr lang="en-US" sz="1200" dirty="0"/>
                        <a:t>0.03</a:t>
                      </a:r>
                    </a:p>
                    <a:p>
                      <a:pPr algn="ctr">
                        <a:spcBef>
                          <a:spcPts val="200"/>
                        </a:spcBef>
                      </a:pPr>
                      <a:r>
                        <a:rPr lang="en-US" sz="1200" dirty="0"/>
                        <a:t>0.03</a:t>
                      </a:r>
                    </a:p>
                  </a:txBody>
                  <a:tcPr>
                    <a:noFill/>
                  </a:tcPr>
                </a:tc>
                <a:extLst>
                  <a:ext uri="{0D108BD9-81ED-4DB2-BD59-A6C34878D82A}">
                    <a16:rowId xmlns:a16="http://schemas.microsoft.com/office/drawing/2014/main" xmlns="" val="10005"/>
                  </a:ext>
                </a:extLst>
              </a:tr>
            </a:tbl>
          </a:graphicData>
        </a:graphic>
      </p:graphicFrame>
      <p:sp>
        <p:nvSpPr>
          <p:cNvPr id="117762" name="Title 1"/>
          <p:cNvSpPr>
            <a:spLocks noGrp="1"/>
          </p:cNvSpPr>
          <p:nvPr>
            <p:ph type="title"/>
          </p:nvPr>
        </p:nvSpPr>
        <p:spPr/>
        <p:txBody>
          <a:bodyPr/>
          <a:lstStyle/>
          <a:p>
            <a:r>
              <a:rPr lang="en-GB" altLang="en-US" noProof="0" dirty="0"/>
              <a:t>PEGASUS-TIMI 54: </a:t>
            </a:r>
            <a:br>
              <a:rPr lang="en-GB" altLang="en-US" noProof="0" dirty="0"/>
            </a:br>
            <a:r>
              <a:rPr lang="en-GB" altLang="en-US" noProof="0" dirty="0"/>
              <a:t>Efficacy Endpoints for Pooled Doses of Ticagrelor</a:t>
            </a:r>
          </a:p>
        </p:txBody>
      </p:sp>
      <p:sp>
        <p:nvSpPr>
          <p:cNvPr id="89" name="Slide Number Placeholder 8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79450-3EDD-45A9-BE25-2E593105E5FE}" type="slidenum">
              <a:rPr kumimoji="0" lang="en-GB"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2"/>
          <p:cNvSpPr>
            <a:spLocks noGrp="1"/>
          </p:cNvSpPr>
          <p:nvPr>
            <p:ph type="body" sz="quarter" idx="13"/>
          </p:nvPr>
        </p:nvSpPr>
        <p:spPr>
          <a:xfrm>
            <a:off x="342899" y="5851602"/>
            <a:ext cx="8160397" cy="1005840"/>
          </a:xfrm>
        </p:spPr>
        <p:txBody>
          <a:bodyPr/>
          <a:lstStyle/>
          <a:p>
            <a:pPr marL="285750" indent="-285750">
              <a:buFont typeface="Arial" panose="020B0604020202020204" pitchFamily="34" charset="0"/>
              <a:buChar char="•"/>
            </a:pPr>
            <a:r>
              <a:rPr lang="en-US" sz="1600" dirty="0"/>
              <a:t>The ticagrelor pooled doses, MI, and stroke were prespecified exploratory analyses. </a:t>
            </a:r>
          </a:p>
          <a:p>
            <a:endParaRPr lang="en-US" dirty="0"/>
          </a:p>
          <a:p>
            <a:r>
              <a:rPr lang="en-US" dirty="0"/>
              <a:t>Adapted from Bonaca MP et al. </a:t>
            </a:r>
            <a:r>
              <a:rPr lang="en-US" i="1" dirty="0"/>
              <a:t>N </a:t>
            </a:r>
            <a:r>
              <a:rPr lang="en-US" i="1" dirty="0" err="1"/>
              <a:t>Engl</a:t>
            </a:r>
            <a:r>
              <a:rPr lang="en-US" i="1" dirty="0"/>
              <a:t> J Med</a:t>
            </a:r>
            <a:r>
              <a:rPr lang="en-US" dirty="0"/>
              <a:t>. 2015;372:1791-1800.</a:t>
            </a:r>
          </a:p>
        </p:txBody>
      </p:sp>
      <p:grpSp>
        <p:nvGrpSpPr>
          <p:cNvPr id="5" name="Group 4"/>
          <p:cNvGrpSpPr/>
          <p:nvPr/>
        </p:nvGrpSpPr>
        <p:grpSpPr>
          <a:xfrm>
            <a:off x="6023197" y="5329720"/>
            <a:ext cx="2480100" cy="784830"/>
            <a:chOff x="5980335" y="5455017"/>
            <a:chExt cx="2480100" cy="784830"/>
          </a:xfrm>
        </p:grpSpPr>
        <p:sp>
          <p:nvSpPr>
            <p:cNvPr id="91" name="TextBox 90"/>
            <p:cNvSpPr txBox="1"/>
            <p:nvPr/>
          </p:nvSpPr>
          <p:spPr>
            <a:xfrm>
              <a:off x="6191804" y="5455017"/>
              <a:ext cx="2268631" cy="784830"/>
            </a:xfrm>
            <a:prstGeom prst="rect">
              <a:avLst/>
            </a:prstGeom>
            <a:noFill/>
            <a:ln>
              <a:no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Ticagrelor 90 mg BID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Ticagrelor 60 mg BID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Ticagrelor Pooled Doses</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4" name="Group 3"/>
            <p:cNvGrpSpPr/>
            <p:nvPr/>
          </p:nvGrpSpPr>
          <p:grpSpPr>
            <a:xfrm>
              <a:off x="5980335" y="5477022"/>
              <a:ext cx="1578593" cy="756000"/>
              <a:chOff x="5980335" y="5477022"/>
              <a:chExt cx="1578593" cy="756000"/>
            </a:xfrm>
          </p:grpSpPr>
          <p:sp>
            <p:nvSpPr>
              <p:cNvPr id="87" name="Rectangle 86"/>
              <p:cNvSpPr/>
              <p:nvPr/>
            </p:nvSpPr>
            <p:spPr>
              <a:xfrm>
                <a:off x="6113995" y="5571404"/>
                <a:ext cx="12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8" name="Oval 87"/>
              <p:cNvSpPr/>
              <p:nvPr/>
            </p:nvSpPr>
            <p:spPr>
              <a:xfrm>
                <a:off x="6110874" y="5793499"/>
                <a:ext cx="126000" cy="126000"/>
              </a:xfrm>
              <a:prstGeom prst="ellipse">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0" name="Diamond 89"/>
              <p:cNvSpPr/>
              <p:nvPr/>
            </p:nvSpPr>
            <p:spPr>
              <a:xfrm>
                <a:off x="6100219" y="6000394"/>
                <a:ext cx="144000" cy="144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2" name="Rectangle 91"/>
              <p:cNvSpPr/>
              <p:nvPr/>
            </p:nvSpPr>
            <p:spPr>
              <a:xfrm>
                <a:off x="5980335" y="5477022"/>
                <a:ext cx="1578593" cy="75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
        <p:nvSpPr>
          <p:cNvPr id="66" name="Diamond 65"/>
          <p:cNvSpPr/>
          <p:nvPr/>
        </p:nvSpPr>
        <p:spPr>
          <a:xfrm>
            <a:off x="2053203" y="5037903"/>
            <a:ext cx="1044000" cy="126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65" name="Straight Connector 64"/>
          <p:cNvCxnSpPr/>
          <p:nvPr/>
        </p:nvCxnSpPr>
        <p:spPr>
          <a:xfrm>
            <a:off x="1841583" y="4896116"/>
            <a:ext cx="1260000" cy="0"/>
          </a:xfrm>
          <a:prstGeom prst="line">
            <a:avLst/>
          </a:prstGeom>
          <a:ln w="19050">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070931" y="4692614"/>
            <a:ext cx="125018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86935" y="3870089"/>
            <a:ext cx="75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12543" y="5294276"/>
            <a:ext cx="334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355352" y="5289749"/>
            <a:ext cx="0" cy="9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684744" y="5296833"/>
            <a:ext cx="0" cy="9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159643" y="5298803"/>
            <a:ext cx="0" cy="9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634542" y="5295551"/>
            <a:ext cx="0" cy="9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955533" y="5300078"/>
            <a:ext cx="0" cy="9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21875" y="5296462"/>
            <a:ext cx="0" cy="9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14947" y="5605790"/>
            <a:ext cx="13263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panose="020B0604020202020204"/>
                <a:ea typeface="+mn-ea"/>
                <a:cs typeface="+mn-cs"/>
              </a:rPr>
              <a:t>Ticagrelor better</a:t>
            </a:r>
          </a:p>
        </p:txBody>
      </p:sp>
      <p:sp>
        <p:nvSpPr>
          <p:cNvPr id="35" name="TextBox 34"/>
          <p:cNvSpPr txBox="1"/>
          <p:nvPr/>
        </p:nvSpPr>
        <p:spPr>
          <a:xfrm>
            <a:off x="3264475" y="5605790"/>
            <a:ext cx="1326332"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panose="020B0604020202020204"/>
                <a:ea typeface="+mn-ea"/>
                <a:cs typeface="+mn-cs"/>
              </a:rPr>
              <a:t>Placebo better</a:t>
            </a:r>
          </a:p>
        </p:txBody>
      </p:sp>
      <p:sp>
        <p:nvSpPr>
          <p:cNvPr id="36" name="TextBox 35"/>
          <p:cNvSpPr txBox="1"/>
          <p:nvPr/>
        </p:nvSpPr>
        <p:spPr>
          <a:xfrm>
            <a:off x="609600" y="5385551"/>
            <a:ext cx="79683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0.4</a:t>
            </a:r>
          </a:p>
        </p:txBody>
      </p:sp>
      <p:sp>
        <p:nvSpPr>
          <p:cNvPr id="37" name="TextBox 36"/>
          <p:cNvSpPr txBox="1"/>
          <p:nvPr/>
        </p:nvSpPr>
        <p:spPr>
          <a:xfrm>
            <a:off x="1557117" y="5383151"/>
            <a:ext cx="79683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0.6</a:t>
            </a:r>
          </a:p>
        </p:txBody>
      </p:sp>
      <p:sp>
        <p:nvSpPr>
          <p:cNvPr id="38" name="TextBox 37"/>
          <p:cNvSpPr txBox="1"/>
          <p:nvPr/>
        </p:nvSpPr>
        <p:spPr>
          <a:xfrm>
            <a:off x="2237981" y="5380751"/>
            <a:ext cx="79683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0.8</a:t>
            </a:r>
          </a:p>
        </p:txBody>
      </p:sp>
      <p:sp>
        <p:nvSpPr>
          <p:cNvPr id="39" name="TextBox 38"/>
          <p:cNvSpPr txBox="1"/>
          <p:nvPr/>
        </p:nvSpPr>
        <p:spPr>
          <a:xfrm>
            <a:off x="2761227" y="5380751"/>
            <a:ext cx="79683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1</a:t>
            </a:r>
          </a:p>
        </p:txBody>
      </p:sp>
      <p:sp>
        <p:nvSpPr>
          <p:cNvPr id="40" name="TextBox 39"/>
          <p:cNvSpPr txBox="1"/>
          <p:nvPr/>
        </p:nvSpPr>
        <p:spPr>
          <a:xfrm>
            <a:off x="3286421" y="5379749"/>
            <a:ext cx="79683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1.25</a:t>
            </a:r>
          </a:p>
        </p:txBody>
      </p:sp>
      <p:sp>
        <p:nvSpPr>
          <p:cNvPr id="41" name="TextBox 40"/>
          <p:cNvSpPr txBox="1"/>
          <p:nvPr/>
        </p:nvSpPr>
        <p:spPr>
          <a:xfrm>
            <a:off x="4714814" y="5097447"/>
            <a:ext cx="79683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1.67</a:t>
            </a:r>
          </a:p>
        </p:txBody>
      </p:sp>
      <p:cxnSp>
        <p:nvCxnSpPr>
          <p:cNvPr id="43" name="Straight Connector 42"/>
          <p:cNvCxnSpPr/>
          <p:nvPr/>
        </p:nvCxnSpPr>
        <p:spPr>
          <a:xfrm>
            <a:off x="3157498" y="2007131"/>
            <a:ext cx="0" cy="329167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485396" y="2229675"/>
            <a:ext cx="57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456431" y="2432812"/>
            <a:ext cx="576000" cy="0"/>
          </a:xfrm>
          <a:prstGeom prst="line">
            <a:avLst/>
          </a:prstGeom>
          <a:ln w="19050">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53948" y="3049555"/>
            <a:ext cx="93247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713289" y="2166109"/>
            <a:ext cx="12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0" name="Oval 49"/>
          <p:cNvSpPr/>
          <p:nvPr/>
        </p:nvSpPr>
        <p:spPr>
          <a:xfrm>
            <a:off x="2684543" y="2368512"/>
            <a:ext cx="126000" cy="126000"/>
          </a:xfrm>
          <a:prstGeom prst="ellipse">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1" name="Diamond 50"/>
          <p:cNvSpPr/>
          <p:nvPr/>
        </p:nvSpPr>
        <p:spPr>
          <a:xfrm>
            <a:off x="2516330" y="2582832"/>
            <a:ext cx="46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2" name="Rectangle 51"/>
          <p:cNvSpPr/>
          <p:nvPr/>
        </p:nvSpPr>
        <p:spPr>
          <a:xfrm>
            <a:off x="2769594" y="2986794"/>
            <a:ext cx="12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53" name="Straight Connector 52"/>
          <p:cNvCxnSpPr/>
          <p:nvPr/>
        </p:nvCxnSpPr>
        <p:spPr>
          <a:xfrm>
            <a:off x="2253708" y="3251964"/>
            <a:ext cx="918000" cy="0"/>
          </a:xfrm>
          <a:prstGeom prst="line">
            <a:avLst/>
          </a:prstGeom>
          <a:ln w="19050">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2653118" y="3188964"/>
            <a:ext cx="126000" cy="126000"/>
          </a:xfrm>
          <a:prstGeom prst="ellipse">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5" name="Diamond 54"/>
          <p:cNvSpPr/>
          <p:nvPr/>
        </p:nvSpPr>
        <p:spPr>
          <a:xfrm>
            <a:off x="2386062" y="3399603"/>
            <a:ext cx="788027" cy="126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6" name="Rectangle 55"/>
          <p:cNvSpPr/>
          <p:nvPr/>
        </p:nvSpPr>
        <p:spPr>
          <a:xfrm>
            <a:off x="2594880" y="3805995"/>
            <a:ext cx="12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58" name="Straight Connector 57"/>
          <p:cNvCxnSpPr/>
          <p:nvPr/>
        </p:nvCxnSpPr>
        <p:spPr>
          <a:xfrm>
            <a:off x="2390370" y="4073495"/>
            <a:ext cx="720000" cy="0"/>
          </a:xfrm>
          <a:prstGeom prst="line">
            <a:avLst/>
          </a:prstGeom>
          <a:ln w="19050">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2685165" y="4010495"/>
            <a:ext cx="126000" cy="126000"/>
          </a:xfrm>
          <a:prstGeom prst="ellipse">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0" name="Diamond 59"/>
          <p:cNvSpPr/>
          <p:nvPr/>
        </p:nvSpPr>
        <p:spPr>
          <a:xfrm>
            <a:off x="2385394" y="4228276"/>
            <a:ext cx="648000" cy="108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1" name="Rectangle 60"/>
          <p:cNvSpPr/>
          <p:nvPr/>
        </p:nvSpPr>
        <p:spPr>
          <a:xfrm>
            <a:off x="2624546" y="4628608"/>
            <a:ext cx="126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2" name="Oval 61"/>
          <p:cNvSpPr/>
          <p:nvPr/>
        </p:nvSpPr>
        <p:spPr>
          <a:xfrm>
            <a:off x="2420015" y="4836784"/>
            <a:ext cx="126000" cy="126000"/>
          </a:xfrm>
          <a:prstGeom prst="ellipse">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89454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t>PEGASUS-TIMI 54: Bleeding Endpoints</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E0195-CC0F-4E55-9015-C41D472CEDA2}"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ext Placeholder 9"/>
          <p:cNvSpPr>
            <a:spLocks noGrp="1"/>
          </p:cNvSpPr>
          <p:nvPr>
            <p:ph type="body" sz="quarter" idx="13"/>
          </p:nvPr>
        </p:nvSpPr>
        <p:spPr/>
        <p:txBody>
          <a:bodyPr/>
          <a:lstStyle/>
          <a:p>
            <a:r>
              <a:rPr lang="en-US" dirty="0"/>
              <a:t>*p-value for each ticagrelor dose vs. placebo.</a:t>
            </a:r>
          </a:p>
          <a:p>
            <a:r>
              <a:rPr lang="en-US" dirty="0"/>
              <a:t>ICH = intracranial hemorrhage.</a:t>
            </a:r>
          </a:p>
          <a:p>
            <a:r>
              <a:rPr lang="en-US" dirty="0"/>
              <a:t>Bonaca MP et al. </a:t>
            </a:r>
            <a:r>
              <a:rPr lang="en-US" i="1" dirty="0"/>
              <a:t>N </a:t>
            </a:r>
            <a:r>
              <a:rPr lang="en-US" i="1" dirty="0" err="1"/>
              <a:t>Engl</a:t>
            </a:r>
            <a:r>
              <a:rPr lang="en-US" i="1" dirty="0"/>
              <a:t> J Med</a:t>
            </a:r>
            <a:r>
              <a:rPr lang="en-US" dirty="0"/>
              <a:t>. 2015;372:1791-1800.</a:t>
            </a:r>
          </a:p>
        </p:txBody>
      </p:sp>
      <p:graphicFrame>
        <p:nvGraphicFramePr>
          <p:cNvPr id="5" name="Content Placeholder 4"/>
          <p:cNvGraphicFramePr>
            <a:graphicFrameLocks/>
          </p:cNvGraphicFramePr>
          <p:nvPr>
            <p:extLst/>
          </p:nvPr>
        </p:nvGraphicFramePr>
        <p:xfrm>
          <a:off x="780368" y="1594921"/>
          <a:ext cx="9381067"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279130" y="3309858"/>
            <a:ext cx="38112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rPr>
              <a:t>3-Year K-M Estimated Rate (%)</a:t>
            </a:r>
          </a:p>
        </p:txBody>
      </p:sp>
      <p:sp>
        <p:nvSpPr>
          <p:cNvPr id="22" name="TextBox 21"/>
          <p:cNvSpPr txBox="1"/>
          <p:nvPr/>
        </p:nvSpPr>
        <p:spPr>
          <a:xfrm>
            <a:off x="1447800" y="1507405"/>
            <a:ext cx="81144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p&lt;0.001*</a:t>
            </a:r>
          </a:p>
        </p:txBody>
      </p:sp>
      <p:sp>
        <p:nvSpPr>
          <p:cNvPr id="23" name="TextBox 22"/>
          <p:cNvSpPr txBox="1"/>
          <p:nvPr/>
        </p:nvSpPr>
        <p:spPr>
          <a:xfrm>
            <a:off x="2971800" y="3061900"/>
            <a:ext cx="81144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p&lt;0.001*</a:t>
            </a:r>
          </a:p>
        </p:txBody>
      </p:sp>
      <p:sp>
        <p:nvSpPr>
          <p:cNvPr id="24" name="TextBox 23"/>
          <p:cNvSpPr txBox="1"/>
          <p:nvPr/>
        </p:nvSpPr>
        <p:spPr>
          <a:xfrm>
            <a:off x="4311478" y="3886200"/>
            <a:ext cx="64152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p=NS*</a:t>
            </a:r>
          </a:p>
        </p:txBody>
      </p:sp>
      <p:sp>
        <p:nvSpPr>
          <p:cNvPr id="25" name="TextBox 24"/>
          <p:cNvSpPr txBox="1"/>
          <p:nvPr/>
        </p:nvSpPr>
        <p:spPr>
          <a:xfrm>
            <a:off x="5656916" y="3962400"/>
            <a:ext cx="64152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p=NS*</a:t>
            </a:r>
          </a:p>
        </p:txBody>
      </p:sp>
      <p:sp>
        <p:nvSpPr>
          <p:cNvPr id="26" name="TextBox 25"/>
          <p:cNvSpPr txBox="1"/>
          <p:nvPr/>
        </p:nvSpPr>
        <p:spPr>
          <a:xfrm>
            <a:off x="7162800" y="4402350"/>
            <a:ext cx="64152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p=NS*</a:t>
            </a:r>
          </a:p>
        </p:txBody>
      </p:sp>
    </p:spTree>
    <p:extLst>
      <p:ext uri="{BB962C8B-B14F-4D97-AF65-F5344CB8AC3E}">
        <p14:creationId xmlns:p14="http://schemas.microsoft.com/office/powerpoint/2010/main" val="2651535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13566D34-7671-4C68-8643-65D0F39110CA}"/>
              </a:ext>
            </a:extLst>
          </p:cNvPr>
          <p:cNvSpPr/>
          <p:nvPr/>
        </p:nvSpPr>
        <p:spPr>
          <a:xfrm>
            <a:off x="1223010" y="1524000"/>
            <a:ext cx="6915150" cy="3429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837BA54E-9312-4D8A-B5C5-3D67970BF3B3}"/>
              </a:ext>
            </a:extLst>
          </p:cNvPr>
          <p:cNvSpPr>
            <a:spLocks noGrp="1"/>
          </p:cNvSpPr>
          <p:nvPr>
            <p:ph type="title"/>
          </p:nvPr>
        </p:nvSpPr>
        <p:spPr/>
        <p:txBody>
          <a:bodyPr/>
          <a:lstStyle/>
          <a:p>
            <a:r>
              <a:rPr lang="en-US" dirty="0"/>
              <a:t>PEGASUS Landmark Analysis: </a:t>
            </a:r>
            <a:br>
              <a:rPr lang="en-US" dirty="0"/>
            </a:br>
            <a:r>
              <a:rPr lang="en-US" dirty="0"/>
              <a:t>Long-Term Effects of Ticagrelor in Patients with Prior MI</a:t>
            </a:r>
          </a:p>
        </p:txBody>
      </p:sp>
      <p:sp>
        <p:nvSpPr>
          <p:cNvPr id="2" name="Slide Number Placeholder 1"/>
          <p:cNvSpPr>
            <a:spLocks noGrp="1"/>
          </p:cNvSpPr>
          <p:nvPr>
            <p:ph type="sldNum" sz="quarter" idx="12"/>
          </p:nvPr>
        </p:nvSpPr>
        <p:spPr/>
        <p:txBody>
          <a:bodyPr/>
          <a:lstStyle/>
          <a:p>
            <a:fld id="{CC7432E5-F8E0-41AE-9A6B-AD730338B005}" type="slidenum">
              <a:rPr lang="en-US" smtClean="0"/>
              <a:t>23</a:t>
            </a:fld>
            <a:endParaRPr lang="en-US"/>
          </a:p>
        </p:txBody>
      </p:sp>
      <p:sp>
        <p:nvSpPr>
          <p:cNvPr id="6" name="Text Placeholder 5">
            <a:extLst>
              <a:ext uri="{FF2B5EF4-FFF2-40B4-BE49-F238E27FC236}">
                <a16:creationId xmlns:a16="http://schemas.microsoft.com/office/drawing/2014/main" xmlns="" id="{513AFF9F-459B-48AD-A409-E5F7DD637CB9}"/>
              </a:ext>
            </a:extLst>
          </p:cNvPr>
          <p:cNvSpPr>
            <a:spLocks noGrp="1"/>
          </p:cNvSpPr>
          <p:nvPr>
            <p:ph type="body" sz="quarter" idx="13"/>
          </p:nvPr>
        </p:nvSpPr>
        <p:spPr/>
        <p:txBody>
          <a:bodyPr/>
          <a:lstStyle/>
          <a:p>
            <a:r>
              <a:rPr lang="en-US" dirty="0"/>
              <a:t>Bonaca MP et al. </a:t>
            </a:r>
            <a:r>
              <a:rPr lang="en-US" i="1" dirty="0"/>
              <a:t>J Am Coll </a:t>
            </a:r>
            <a:r>
              <a:rPr lang="en-US" i="1" dirty="0" err="1"/>
              <a:t>Cardiol</a:t>
            </a:r>
            <a:r>
              <a:rPr lang="en-US" i="1" dirty="0"/>
              <a:t>. </a:t>
            </a:r>
            <a:r>
              <a:rPr lang="en-US" dirty="0"/>
              <a:t>2017;70(11):1368-75.</a:t>
            </a:r>
          </a:p>
        </p:txBody>
      </p:sp>
      <p:sp>
        <p:nvSpPr>
          <p:cNvPr id="11" name="TextBox 10">
            <a:extLst>
              <a:ext uri="{FF2B5EF4-FFF2-40B4-BE49-F238E27FC236}">
                <a16:creationId xmlns:a16="http://schemas.microsoft.com/office/drawing/2014/main" xmlns="" id="{ACAD655D-8D2F-41BC-9227-3535A82642E0}"/>
              </a:ext>
            </a:extLst>
          </p:cNvPr>
          <p:cNvSpPr txBox="1"/>
          <p:nvPr/>
        </p:nvSpPr>
        <p:spPr>
          <a:xfrm>
            <a:off x="1472644" y="1569720"/>
            <a:ext cx="1625188" cy="286232"/>
          </a:xfrm>
          <a:prstGeom prst="rect">
            <a:avLst/>
          </a:prstGeom>
          <a:noFill/>
        </p:spPr>
        <p:txBody>
          <a:bodyPr wrap="none" rtlCol="0">
            <a:spAutoFit/>
          </a:bodyPr>
          <a:lstStyle/>
          <a:p>
            <a:pPr>
              <a:lnSpc>
                <a:spcPct val="90000"/>
              </a:lnSpc>
              <a:spcBef>
                <a:spcPts val="1200"/>
              </a:spcBef>
              <a:buClr>
                <a:schemeClr val="accent1"/>
              </a:buClr>
            </a:pPr>
            <a:r>
              <a:rPr lang="en-US" sz="1400" b="1" dirty="0">
                <a:solidFill>
                  <a:schemeClr val="bg1"/>
                </a:solidFill>
              </a:rPr>
              <a:t>First Year in Trial</a:t>
            </a:r>
          </a:p>
        </p:txBody>
      </p:sp>
      <p:sp>
        <p:nvSpPr>
          <p:cNvPr id="12" name="TextBox 11">
            <a:extLst>
              <a:ext uri="{FF2B5EF4-FFF2-40B4-BE49-F238E27FC236}">
                <a16:creationId xmlns:a16="http://schemas.microsoft.com/office/drawing/2014/main" xmlns="" id="{E4C27D0D-3214-4B20-AD9D-0B401B427024}"/>
              </a:ext>
            </a:extLst>
          </p:cNvPr>
          <p:cNvSpPr txBox="1"/>
          <p:nvPr/>
        </p:nvSpPr>
        <p:spPr>
          <a:xfrm>
            <a:off x="3861514" y="1569720"/>
            <a:ext cx="1883272" cy="286232"/>
          </a:xfrm>
          <a:prstGeom prst="rect">
            <a:avLst/>
          </a:prstGeom>
          <a:noFill/>
        </p:spPr>
        <p:txBody>
          <a:bodyPr wrap="none" rtlCol="0">
            <a:spAutoFit/>
          </a:bodyPr>
          <a:lstStyle/>
          <a:p>
            <a:pPr>
              <a:lnSpc>
                <a:spcPct val="90000"/>
              </a:lnSpc>
              <a:spcBef>
                <a:spcPts val="1200"/>
              </a:spcBef>
              <a:buClr>
                <a:schemeClr val="accent1"/>
              </a:buClr>
            </a:pPr>
            <a:r>
              <a:rPr lang="en-US" sz="1400" b="1" dirty="0">
                <a:solidFill>
                  <a:schemeClr val="bg1"/>
                </a:solidFill>
              </a:rPr>
              <a:t>Second Year in Trial</a:t>
            </a:r>
          </a:p>
        </p:txBody>
      </p:sp>
      <p:sp>
        <p:nvSpPr>
          <p:cNvPr id="13" name="TextBox 12">
            <a:extLst>
              <a:ext uri="{FF2B5EF4-FFF2-40B4-BE49-F238E27FC236}">
                <a16:creationId xmlns:a16="http://schemas.microsoft.com/office/drawing/2014/main" xmlns="" id="{0F027732-63A2-405A-8452-60C320217C88}"/>
              </a:ext>
            </a:extLst>
          </p:cNvPr>
          <p:cNvSpPr txBox="1"/>
          <p:nvPr/>
        </p:nvSpPr>
        <p:spPr>
          <a:xfrm>
            <a:off x="6147514" y="1569720"/>
            <a:ext cx="1684500" cy="286232"/>
          </a:xfrm>
          <a:prstGeom prst="rect">
            <a:avLst/>
          </a:prstGeom>
          <a:noFill/>
        </p:spPr>
        <p:txBody>
          <a:bodyPr wrap="none" rtlCol="0">
            <a:spAutoFit/>
          </a:bodyPr>
          <a:lstStyle/>
          <a:p>
            <a:pPr>
              <a:lnSpc>
                <a:spcPct val="90000"/>
              </a:lnSpc>
              <a:spcBef>
                <a:spcPts val="1200"/>
              </a:spcBef>
              <a:buClr>
                <a:schemeClr val="accent1"/>
              </a:buClr>
            </a:pPr>
            <a:r>
              <a:rPr lang="en-US" sz="1400" b="1" dirty="0">
                <a:solidFill>
                  <a:schemeClr val="bg1"/>
                </a:solidFill>
              </a:rPr>
              <a:t>Third Year in Trial</a:t>
            </a:r>
          </a:p>
        </p:txBody>
      </p:sp>
      <p:sp>
        <p:nvSpPr>
          <p:cNvPr id="17" name="TextBox 16">
            <a:extLst>
              <a:ext uri="{FF2B5EF4-FFF2-40B4-BE49-F238E27FC236}">
                <a16:creationId xmlns:a16="http://schemas.microsoft.com/office/drawing/2014/main" xmlns="" id="{C39E3B13-8AD5-4849-93CB-BFC34BFCFC3F}"/>
              </a:ext>
            </a:extLst>
          </p:cNvPr>
          <p:cNvSpPr txBox="1"/>
          <p:nvPr/>
        </p:nvSpPr>
        <p:spPr>
          <a:xfrm>
            <a:off x="1570527" y="1981200"/>
            <a:ext cx="1481496" cy="397032"/>
          </a:xfrm>
          <a:prstGeom prst="rect">
            <a:avLst/>
          </a:prstGeom>
          <a:noFill/>
        </p:spPr>
        <p:txBody>
          <a:bodyPr wrap="none" rtlCol="0">
            <a:spAutoFit/>
          </a:bodyPr>
          <a:lstStyle/>
          <a:p>
            <a:pPr algn="ctr">
              <a:lnSpc>
                <a:spcPct val="90000"/>
              </a:lnSpc>
              <a:spcBef>
                <a:spcPts val="1200"/>
              </a:spcBef>
              <a:buClr>
                <a:schemeClr val="accent1"/>
              </a:buClr>
            </a:pPr>
            <a:r>
              <a:rPr lang="en-US" sz="1100" b="1" dirty="0"/>
              <a:t>HR 0.82</a:t>
            </a:r>
            <a:br>
              <a:rPr lang="en-US" sz="1100" b="1" dirty="0"/>
            </a:br>
            <a:r>
              <a:rPr lang="en-US" sz="1100" b="1" dirty="0"/>
              <a:t>(95% CI 0.67 – 0.99)</a:t>
            </a:r>
          </a:p>
        </p:txBody>
      </p:sp>
      <p:sp>
        <p:nvSpPr>
          <p:cNvPr id="18" name="TextBox 17">
            <a:extLst>
              <a:ext uri="{FF2B5EF4-FFF2-40B4-BE49-F238E27FC236}">
                <a16:creationId xmlns:a16="http://schemas.microsoft.com/office/drawing/2014/main" xmlns="" id="{BDAA6D2F-2889-475F-9173-73F01AE6A709}"/>
              </a:ext>
            </a:extLst>
          </p:cNvPr>
          <p:cNvSpPr txBox="1"/>
          <p:nvPr/>
        </p:nvSpPr>
        <p:spPr>
          <a:xfrm>
            <a:off x="3911263" y="1969770"/>
            <a:ext cx="1481496" cy="397032"/>
          </a:xfrm>
          <a:prstGeom prst="rect">
            <a:avLst/>
          </a:prstGeom>
          <a:noFill/>
        </p:spPr>
        <p:txBody>
          <a:bodyPr wrap="none" rtlCol="0">
            <a:spAutoFit/>
          </a:bodyPr>
          <a:lstStyle/>
          <a:p>
            <a:pPr algn="ctr">
              <a:lnSpc>
                <a:spcPct val="90000"/>
              </a:lnSpc>
              <a:spcBef>
                <a:spcPts val="1200"/>
              </a:spcBef>
              <a:buClr>
                <a:schemeClr val="accent1"/>
              </a:buClr>
            </a:pPr>
            <a:r>
              <a:rPr lang="en-US" sz="1100" b="1" dirty="0"/>
              <a:t>HR 0.90</a:t>
            </a:r>
            <a:br>
              <a:rPr lang="en-US" sz="1100" b="1" dirty="0"/>
            </a:br>
            <a:r>
              <a:rPr lang="en-US" sz="1100" b="1" dirty="0"/>
              <a:t>(95% CI 0.74 – 1.11)</a:t>
            </a:r>
          </a:p>
        </p:txBody>
      </p:sp>
      <p:sp>
        <p:nvSpPr>
          <p:cNvPr id="19" name="TextBox 18">
            <a:extLst>
              <a:ext uri="{FF2B5EF4-FFF2-40B4-BE49-F238E27FC236}">
                <a16:creationId xmlns:a16="http://schemas.microsoft.com/office/drawing/2014/main" xmlns="" id="{7FE855F7-C35D-4621-BCAF-00F30905252C}"/>
              </a:ext>
            </a:extLst>
          </p:cNvPr>
          <p:cNvSpPr txBox="1"/>
          <p:nvPr/>
        </p:nvSpPr>
        <p:spPr>
          <a:xfrm>
            <a:off x="6231552" y="1969770"/>
            <a:ext cx="1481496" cy="397032"/>
          </a:xfrm>
          <a:prstGeom prst="rect">
            <a:avLst/>
          </a:prstGeom>
          <a:noFill/>
        </p:spPr>
        <p:txBody>
          <a:bodyPr wrap="none" rtlCol="0">
            <a:spAutoFit/>
          </a:bodyPr>
          <a:lstStyle/>
          <a:p>
            <a:pPr algn="ctr">
              <a:lnSpc>
                <a:spcPct val="90000"/>
              </a:lnSpc>
              <a:spcBef>
                <a:spcPts val="1200"/>
              </a:spcBef>
              <a:buClr>
                <a:schemeClr val="accent1"/>
              </a:buClr>
            </a:pPr>
            <a:r>
              <a:rPr lang="en-US" sz="1100" b="1" dirty="0"/>
              <a:t>HR 0.79</a:t>
            </a:r>
            <a:br>
              <a:rPr lang="en-US" sz="1100" b="1" dirty="0"/>
            </a:br>
            <a:r>
              <a:rPr lang="en-US" sz="1100" b="1" dirty="0"/>
              <a:t>(95% CI 0.62 – 1.00)</a:t>
            </a:r>
          </a:p>
        </p:txBody>
      </p:sp>
      <p:sp>
        <p:nvSpPr>
          <p:cNvPr id="20" name="TextBox 19">
            <a:extLst>
              <a:ext uri="{FF2B5EF4-FFF2-40B4-BE49-F238E27FC236}">
                <a16:creationId xmlns:a16="http://schemas.microsoft.com/office/drawing/2014/main" xmlns="" id="{A9925B7C-CDA1-4CA3-BE61-3D3DD473A668}"/>
              </a:ext>
            </a:extLst>
          </p:cNvPr>
          <p:cNvSpPr txBox="1"/>
          <p:nvPr/>
        </p:nvSpPr>
        <p:spPr>
          <a:xfrm>
            <a:off x="7702647" y="3078480"/>
            <a:ext cx="505267" cy="244682"/>
          </a:xfrm>
          <a:prstGeom prst="rect">
            <a:avLst/>
          </a:prstGeom>
          <a:noFill/>
        </p:spPr>
        <p:txBody>
          <a:bodyPr wrap="none" rtlCol="0">
            <a:spAutoFit/>
          </a:bodyPr>
          <a:lstStyle/>
          <a:p>
            <a:pPr>
              <a:lnSpc>
                <a:spcPct val="90000"/>
              </a:lnSpc>
              <a:spcBef>
                <a:spcPts val="1200"/>
              </a:spcBef>
              <a:buClr>
                <a:schemeClr val="accent1"/>
              </a:buClr>
            </a:pPr>
            <a:r>
              <a:rPr lang="en-US" sz="1100" b="1" dirty="0">
                <a:solidFill>
                  <a:schemeClr val="bg1">
                    <a:lumMod val="50000"/>
                  </a:schemeClr>
                </a:solidFill>
              </a:rPr>
              <a:t>3.0%</a:t>
            </a:r>
          </a:p>
        </p:txBody>
      </p:sp>
      <p:sp>
        <p:nvSpPr>
          <p:cNvPr id="21" name="TextBox 20">
            <a:extLst>
              <a:ext uri="{FF2B5EF4-FFF2-40B4-BE49-F238E27FC236}">
                <a16:creationId xmlns:a16="http://schemas.microsoft.com/office/drawing/2014/main" xmlns="" id="{7E6F97D9-F698-4AAF-8E9C-301A9F0F2BBE}"/>
              </a:ext>
            </a:extLst>
          </p:cNvPr>
          <p:cNvSpPr txBox="1"/>
          <p:nvPr/>
        </p:nvSpPr>
        <p:spPr>
          <a:xfrm>
            <a:off x="7702647" y="3364230"/>
            <a:ext cx="505267" cy="244682"/>
          </a:xfrm>
          <a:prstGeom prst="rect">
            <a:avLst/>
          </a:prstGeom>
          <a:noFill/>
          <a:ln>
            <a:noFill/>
          </a:ln>
        </p:spPr>
        <p:txBody>
          <a:bodyPr wrap="none" rtlCol="0">
            <a:spAutoFit/>
          </a:bodyPr>
          <a:lstStyle/>
          <a:p>
            <a:pPr>
              <a:lnSpc>
                <a:spcPct val="90000"/>
              </a:lnSpc>
              <a:spcBef>
                <a:spcPts val="1200"/>
              </a:spcBef>
              <a:buClr>
                <a:schemeClr val="accent1"/>
              </a:buClr>
            </a:pPr>
            <a:r>
              <a:rPr lang="en-US" sz="1100" b="1" dirty="0">
                <a:solidFill>
                  <a:srgbClr val="4DA1E5"/>
                </a:solidFill>
              </a:rPr>
              <a:t>2.6%</a:t>
            </a:r>
          </a:p>
        </p:txBody>
      </p:sp>
      <p:sp>
        <p:nvSpPr>
          <p:cNvPr id="22" name="TextBox 21">
            <a:extLst>
              <a:ext uri="{FF2B5EF4-FFF2-40B4-BE49-F238E27FC236}">
                <a16:creationId xmlns:a16="http://schemas.microsoft.com/office/drawing/2014/main" xmlns="" id="{6056A2F6-1F59-4EA0-BACC-8CD240B5D1BA}"/>
              </a:ext>
            </a:extLst>
          </p:cNvPr>
          <p:cNvSpPr txBox="1"/>
          <p:nvPr/>
        </p:nvSpPr>
        <p:spPr>
          <a:xfrm>
            <a:off x="3027777" y="2845228"/>
            <a:ext cx="505267" cy="244682"/>
          </a:xfrm>
          <a:prstGeom prst="rect">
            <a:avLst/>
          </a:prstGeom>
          <a:noFill/>
        </p:spPr>
        <p:txBody>
          <a:bodyPr wrap="none" rtlCol="0">
            <a:spAutoFit/>
          </a:bodyPr>
          <a:lstStyle/>
          <a:p>
            <a:pPr>
              <a:lnSpc>
                <a:spcPct val="90000"/>
              </a:lnSpc>
              <a:spcBef>
                <a:spcPts val="1200"/>
              </a:spcBef>
              <a:buClr>
                <a:schemeClr val="accent1"/>
              </a:buClr>
            </a:pPr>
            <a:r>
              <a:rPr lang="en-US" sz="1100" b="1" dirty="0">
                <a:solidFill>
                  <a:schemeClr val="bg1">
                    <a:lumMod val="50000"/>
                  </a:schemeClr>
                </a:solidFill>
              </a:rPr>
              <a:t>3.3%</a:t>
            </a:r>
          </a:p>
        </p:txBody>
      </p:sp>
      <p:sp>
        <p:nvSpPr>
          <p:cNvPr id="23" name="TextBox 22">
            <a:extLst>
              <a:ext uri="{FF2B5EF4-FFF2-40B4-BE49-F238E27FC236}">
                <a16:creationId xmlns:a16="http://schemas.microsoft.com/office/drawing/2014/main" xmlns="" id="{0249E5E3-BF1F-4D33-B1CA-1DA2C0FD58C3}"/>
              </a:ext>
            </a:extLst>
          </p:cNvPr>
          <p:cNvSpPr txBox="1"/>
          <p:nvPr/>
        </p:nvSpPr>
        <p:spPr>
          <a:xfrm>
            <a:off x="3027777" y="3222418"/>
            <a:ext cx="505267" cy="244682"/>
          </a:xfrm>
          <a:prstGeom prst="rect">
            <a:avLst/>
          </a:prstGeom>
          <a:noFill/>
          <a:ln>
            <a:noFill/>
          </a:ln>
        </p:spPr>
        <p:txBody>
          <a:bodyPr wrap="none" rtlCol="0">
            <a:spAutoFit/>
          </a:bodyPr>
          <a:lstStyle/>
          <a:p>
            <a:pPr>
              <a:lnSpc>
                <a:spcPct val="90000"/>
              </a:lnSpc>
              <a:spcBef>
                <a:spcPts val="1200"/>
              </a:spcBef>
              <a:buClr>
                <a:schemeClr val="accent1"/>
              </a:buClr>
            </a:pPr>
            <a:r>
              <a:rPr lang="en-US" sz="1100" b="1" dirty="0">
                <a:solidFill>
                  <a:srgbClr val="4DA1E5"/>
                </a:solidFill>
              </a:rPr>
              <a:t>2.7%</a:t>
            </a:r>
          </a:p>
        </p:txBody>
      </p:sp>
      <p:sp>
        <p:nvSpPr>
          <p:cNvPr id="24" name="TextBox 23">
            <a:extLst>
              <a:ext uri="{FF2B5EF4-FFF2-40B4-BE49-F238E27FC236}">
                <a16:creationId xmlns:a16="http://schemas.microsoft.com/office/drawing/2014/main" xmlns="" id="{CC9EA590-2A56-49D8-9D6B-CC4F22C4870F}"/>
              </a:ext>
            </a:extLst>
          </p:cNvPr>
          <p:cNvSpPr txBox="1"/>
          <p:nvPr/>
        </p:nvSpPr>
        <p:spPr>
          <a:xfrm>
            <a:off x="1191295" y="5580909"/>
            <a:ext cx="1552142" cy="549381"/>
          </a:xfrm>
          <a:prstGeom prst="rect">
            <a:avLst/>
          </a:prstGeom>
          <a:noFill/>
        </p:spPr>
        <p:txBody>
          <a:bodyPr wrap="square" rtlCol="0">
            <a:spAutoFit/>
          </a:bodyPr>
          <a:lstStyle/>
          <a:p>
            <a:pPr algn="ctr">
              <a:lnSpc>
                <a:spcPct val="90000"/>
              </a:lnSpc>
              <a:spcBef>
                <a:spcPts val="1200"/>
              </a:spcBef>
              <a:buClr>
                <a:schemeClr val="accent1"/>
              </a:buClr>
            </a:pPr>
            <a:r>
              <a:rPr lang="en-US" sz="1100" b="1" dirty="0"/>
              <a:t>Median 1.7 years</a:t>
            </a:r>
            <a:br>
              <a:rPr lang="en-US" sz="1100" b="1" dirty="0"/>
            </a:br>
            <a:r>
              <a:rPr lang="en-US" sz="1100" b="1" dirty="0"/>
              <a:t>From Index MI</a:t>
            </a:r>
            <a:br>
              <a:rPr lang="en-US" sz="1100" b="1" dirty="0"/>
            </a:br>
            <a:r>
              <a:rPr lang="en-US" sz="1100" b="1" dirty="0"/>
              <a:t>(1.2 – 2.3)</a:t>
            </a:r>
          </a:p>
        </p:txBody>
      </p:sp>
      <p:sp>
        <p:nvSpPr>
          <p:cNvPr id="25" name="TextBox 24">
            <a:extLst>
              <a:ext uri="{FF2B5EF4-FFF2-40B4-BE49-F238E27FC236}">
                <a16:creationId xmlns:a16="http://schemas.microsoft.com/office/drawing/2014/main" xmlns="" id="{495A974B-78D4-443D-B861-C4D03B55E778}"/>
              </a:ext>
            </a:extLst>
          </p:cNvPr>
          <p:cNvSpPr txBox="1"/>
          <p:nvPr/>
        </p:nvSpPr>
        <p:spPr>
          <a:xfrm>
            <a:off x="3391219" y="5546619"/>
            <a:ext cx="1804873" cy="549381"/>
          </a:xfrm>
          <a:prstGeom prst="rect">
            <a:avLst/>
          </a:prstGeom>
          <a:noFill/>
        </p:spPr>
        <p:txBody>
          <a:bodyPr wrap="square" rtlCol="0">
            <a:spAutoFit/>
          </a:bodyPr>
          <a:lstStyle/>
          <a:p>
            <a:pPr algn="ctr">
              <a:lnSpc>
                <a:spcPct val="90000"/>
              </a:lnSpc>
              <a:spcBef>
                <a:spcPts val="1200"/>
              </a:spcBef>
              <a:buClr>
                <a:schemeClr val="accent1"/>
              </a:buClr>
            </a:pPr>
            <a:r>
              <a:rPr lang="en-US" sz="1100" b="1" dirty="0"/>
              <a:t>Median 2.7 years</a:t>
            </a:r>
            <a:br>
              <a:rPr lang="en-US" sz="1100" b="1" dirty="0"/>
            </a:br>
            <a:r>
              <a:rPr lang="en-US" sz="1100" b="1" dirty="0"/>
              <a:t>From Index MI</a:t>
            </a:r>
            <a:br>
              <a:rPr lang="en-US" sz="1100" b="1" dirty="0"/>
            </a:br>
            <a:r>
              <a:rPr lang="en-US" sz="1100" b="1" dirty="0"/>
              <a:t>(2.2 – 3.3)</a:t>
            </a:r>
          </a:p>
        </p:txBody>
      </p:sp>
      <p:sp>
        <p:nvSpPr>
          <p:cNvPr id="26" name="TextBox 25">
            <a:extLst>
              <a:ext uri="{FF2B5EF4-FFF2-40B4-BE49-F238E27FC236}">
                <a16:creationId xmlns:a16="http://schemas.microsoft.com/office/drawing/2014/main" xmlns="" id="{F690D319-9A4A-4F32-91F4-19A0934F75CB}"/>
              </a:ext>
            </a:extLst>
          </p:cNvPr>
          <p:cNvSpPr txBox="1"/>
          <p:nvPr/>
        </p:nvSpPr>
        <p:spPr>
          <a:xfrm>
            <a:off x="5648248" y="5546619"/>
            <a:ext cx="1814665" cy="549381"/>
          </a:xfrm>
          <a:prstGeom prst="rect">
            <a:avLst/>
          </a:prstGeom>
          <a:noFill/>
        </p:spPr>
        <p:txBody>
          <a:bodyPr wrap="square" rtlCol="0">
            <a:spAutoFit/>
          </a:bodyPr>
          <a:lstStyle/>
          <a:p>
            <a:pPr algn="ctr">
              <a:lnSpc>
                <a:spcPct val="90000"/>
              </a:lnSpc>
              <a:spcBef>
                <a:spcPts val="1200"/>
              </a:spcBef>
              <a:buClr>
                <a:schemeClr val="accent1"/>
              </a:buClr>
            </a:pPr>
            <a:r>
              <a:rPr lang="en-US" sz="1100" b="1" dirty="0"/>
              <a:t>Median 3.7 years</a:t>
            </a:r>
            <a:br>
              <a:rPr lang="en-US" sz="1100" b="1" dirty="0"/>
            </a:br>
            <a:r>
              <a:rPr lang="en-US" sz="1100" b="1" dirty="0"/>
              <a:t>From Index MI</a:t>
            </a:r>
            <a:br>
              <a:rPr lang="en-US" sz="1100" b="1" dirty="0"/>
            </a:br>
            <a:r>
              <a:rPr lang="en-US" sz="1100" b="1" dirty="0"/>
              <a:t>(3.2 – 4.3)</a:t>
            </a:r>
          </a:p>
        </p:txBody>
      </p:sp>
      <p:sp>
        <p:nvSpPr>
          <p:cNvPr id="27" name="Arrow: Right 26">
            <a:extLst>
              <a:ext uri="{FF2B5EF4-FFF2-40B4-BE49-F238E27FC236}">
                <a16:creationId xmlns:a16="http://schemas.microsoft.com/office/drawing/2014/main" xmlns="" id="{4428FA05-A47E-49AC-A867-E6E2C439009D}"/>
              </a:ext>
            </a:extLst>
          </p:cNvPr>
          <p:cNvSpPr/>
          <p:nvPr/>
        </p:nvSpPr>
        <p:spPr>
          <a:xfrm>
            <a:off x="2566758" y="5681492"/>
            <a:ext cx="649224" cy="3429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xmlns="" id="{A3E61F1E-5A20-4D6A-907D-D6F7102782FE}"/>
              </a:ext>
            </a:extLst>
          </p:cNvPr>
          <p:cNvSpPr/>
          <p:nvPr/>
        </p:nvSpPr>
        <p:spPr>
          <a:xfrm>
            <a:off x="7137518" y="5686592"/>
            <a:ext cx="649224" cy="3429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xmlns="" id="{F7CFCA14-3B82-4620-B9CE-1E9A5644E4E6}"/>
              </a:ext>
            </a:extLst>
          </p:cNvPr>
          <p:cNvSpPr/>
          <p:nvPr/>
        </p:nvSpPr>
        <p:spPr>
          <a:xfrm>
            <a:off x="4869977" y="5680429"/>
            <a:ext cx="651511" cy="3429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xmlns="" id="{858938BE-E3AB-4B12-A869-ACBCAAA5788F}"/>
              </a:ext>
            </a:extLst>
          </p:cNvPr>
          <p:cNvGrpSpPr/>
          <p:nvPr/>
        </p:nvGrpSpPr>
        <p:grpSpPr>
          <a:xfrm>
            <a:off x="1191295" y="2308004"/>
            <a:ext cx="2075166" cy="3296004"/>
            <a:chOff x="1191295" y="2041304"/>
            <a:chExt cx="2075166" cy="3296004"/>
          </a:xfrm>
        </p:grpSpPr>
        <p:grpSp>
          <p:nvGrpSpPr>
            <p:cNvPr id="44" name="Group 43">
              <a:extLst>
                <a:ext uri="{FF2B5EF4-FFF2-40B4-BE49-F238E27FC236}">
                  <a16:creationId xmlns:a16="http://schemas.microsoft.com/office/drawing/2014/main" xmlns="" id="{E7912A2D-DE01-4405-A661-FF9BE7253200}"/>
                </a:ext>
              </a:extLst>
            </p:cNvPr>
            <p:cNvGrpSpPr/>
            <p:nvPr/>
          </p:nvGrpSpPr>
          <p:grpSpPr>
            <a:xfrm>
              <a:off x="1468190" y="2157211"/>
              <a:ext cx="1610502" cy="2985322"/>
              <a:chOff x="1468190" y="2157211"/>
              <a:chExt cx="1610502" cy="2985322"/>
            </a:xfrm>
          </p:grpSpPr>
          <p:sp>
            <p:nvSpPr>
              <p:cNvPr id="31" name="Freeform: Shape 30">
                <a:extLst>
                  <a:ext uri="{FF2B5EF4-FFF2-40B4-BE49-F238E27FC236}">
                    <a16:creationId xmlns:a16="http://schemas.microsoft.com/office/drawing/2014/main" xmlns="" id="{5CB9411D-B0E0-43B4-A243-36C3E1FDDCC5}"/>
                  </a:ext>
                </a:extLst>
              </p:cNvPr>
              <p:cNvSpPr/>
              <p:nvPr/>
            </p:nvSpPr>
            <p:spPr>
              <a:xfrm>
                <a:off x="1564783" y="2157211"/>
                <a:ext cx="1513268" cy="2891307"/>
              </a:xfrm>
              <a:custGeom>
                <a:avLst/>
                <a:gdLst>
                  <a:gd name="connsiteX0" fmla="*/ 0 w 1513268"/>
                  <a:gd name="connsiteY0" fmla="*/ 0 h 2891307"/>
                  <a:gd name="connsiteX1" fmla="*/ 0 w 1513268"/>
                  <a:gd name="connsiteY1" fmla="*/ 2891307 h 2891307"/>
                  <a:gd name="connsiteX2" fmla="*/ 1513268 w 1513268"/>
                  <a:gd name="connsiteY2" fmla="*/ 2891307 h 2891307"/>
                </a:gdLst>
                <a:ahLst/>
                <a:cxnLst>
                  <a:cxn ang="0">
                    <a:pos x="connsiteX0" y="connsiteY0"/>
                  </a:cxn>
                  <a:cxn ang="0">
                    <a:pos x="connsiteX1" y="connsiteY1"/>
                  </a:cxn>
                  <a:cxn ang="0">
                    <a:pos x="connsiteX2" y="connsiteY2"/>
                  </a:cxn>
                </a:cxnLst>
                <a:rect l="l" t="t" r="r" b="b"/>
                <a:pathLst>
                  <a:path w="1513268" h="2891307">
                    <a:moveTo>
                      <a:pt x="0" y="0"/>
                    </a:moveTo>
                    <a:lnTo>
                      <a:pt x="0" y="2891307"/>
                    </a:lnTo>
                    <a:lnTo>
                      <a:pt x="1513268" y="289130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xmlns="" id="{6401296D-EEDE-4DA1-93AC-55EEB2081E3C}"/>
                  </a:ext>
                </a:extLst>
              </p:cNvPr>
              <p:cNvCxnSpPr/>
              <p:nvPr/>
            </p:nvCxnSpPr>
            <p:spPr>
              <a:xfrm>
                <a:off x="1468190" y="2157211"/>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DD6313DB-A9DA-49A1-B50F-43F723876DEB}"/>
                  </a:ext>
                </a:extLst>
              </p:cNvPr>
              <p:cNvCxnSpPr>
                <a:cxnSpLocks/>
              </p:cNvCxnSpPr>
              <p:nvPr/>
            </p:nvCxnSpPr>
            <p:spPr>
              <a:xfrm>
                <a:off x="1468190" y="2880038"/>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3A7A5E04-44FF-4ADE-B051-245BD77096DE}"/>
                  </a:ext>
                </a:extLst>
              </p:cNvPr>
              <p:cNvCxnSpPr>
                <a:cxnSpLocks/>
              </p:cNvCxnSpPr>
              <p:nvPr/>
            </p:nvCxnSpPr>
            <p:spPr>
              <a:xfrm>
                <a:off x="1468190" y="3602865"/>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9F384B59-57E1-4D8E-AB58-2BBEBFA0A326}"/>
                  </a:ext>
                </a:extLst>
              </p:cNvPr>
              <p:cNvCxnSpPr>
                <a:cxnSpLocks/>
              </p:cNvCxnSpPr>
              <p:nvPr/>
            </p:nvCxnSpPr>
            <p:spPr>
              <a:xfrm>
                <a:off x="1468190" y="4325692"/>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23827EF1-8EA4-44C4-852A-1D3996668B06}"/>
                  </a:ext>
                </a:extLst>
              </p:cNvPr>
              <p:cNvCxnSpPr>
                <a:cxnSpLocks/>
              </p:cNvCxnSpPr>
              <p:nvPr/>
            </p:nvCxnSpPr>
            <p:spPr>
              <a:xfrm>
                <a:off x="1468190" y="5048518"/>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7B7F023-3892-4494-A243-2DC5EFC0BA96}"/>
                  </a:ext>
                </a:extLst>
              </p:cNvPr>
              <p:cNvCxnSpPr>
                <a:cxnSpLocks/>
              </p:cNvCxnSpPr>
              <p:nvPr/>
            </p:nvCxnSpPr>
            <p:spPr>
              <a:xfrm rot="5400000">
                <a:off x="1526144" y="5096813"/>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4A0EDBE7-CFD7-42FD-A490-652E53E1E3D7}"/>
                  </a:ext>
                </a:extLst>
              </p:cNvPr>
              <p:cNvCxnSpPr>
                <a:cxnSpLocks/>
              </p:cNvCxnSpPr>
              <p:nvPr/>
            </p:nvCxnSpPr>
            <p:spPr>
              <a:xfrm rot="5400000">
                <a:off x="1902851" y="5096813"/>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0EF27D98-C008-48C8-A4A9-4B9B239DB69E}"/>
                  </a:ext>
                </a:extLst>
              </p:cNvPr>
              <p:cNvCxnSpPr>
                <a:cxnSpLocks/>
              </p:cNvCxnSpPr>
              <p:nvPr/>
            </p:nvCxnSpPr>
            <p:spPr>
              <a:xfrm rot="5400000">
                <a:off x="2279558" y="5096813"/>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B5626DF3-7E76-410F-BA5D-412B2BF11CAD}"/>
                  </a:ext>
                </a:extLst>
              </p:cNvPr>
              <p:cNvCxnSpPr>
                <a:cxnSpLocks/>
              </p:cNvCxnSpPr>
              <p:nvPr/>
            </p:nvCxnSpPr>
            <p:spPr>
              <a:xfrm rot="5400000">
                <a:off x="2656265" y="5096813"/>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A96AB8B1-3774-4D63-A246-54AC0CBBE138}"/>
                  </a:ext>
                </a:extLst>
              </p:cNvPr>
              <p:cNvCxnSpPr>
                <a:cxnSpLocks/>
              </p:cNvCxnSpPr>
              <p:nvPr/>
            </p:nvCxnSpPr>
            <p:spPr>
              <a:xfrm rot="5400000">
                <a:off x="3032972" y="5096813"/>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xmlns="" id="{89A31AE8-5277-4E2E-8A23-350FFE161EB2}"/>
                </a:ext>
              </a:extLst>
            </p:cNvPr>
            <p:cNvSpPr txBox="1"/>
            <p:nvPr/>
          </p:nvSpPr>
          <p:spPr>
            <a:xfrm>
              <a:off x="1191295" y="4939050"/>
              <a:ext cx="369012" cy="230832"/>
            </a:xfrm>
            <a:prstGeom prst="rect">
              <a:avLst/>
            </a:prstGeom>
            <a:noFill/>
          </p:spPr>
          <p:txBody>
            <a:bodyPr wrap="none" rtlCol="0">
              <a:spAutoFit/>
            </a:bodyPr>
            <a:lstStyle/>
            <a:p>
              <a:pPr algn="r">
                <a:lnSpc>
                  <a:spcPct val="90000"/>
                </a:lnSpc>
                <a:spcBef>
                  <a:spcPts val="1200"/>
                </a:spcBef>
                <a:buClr>
                  <a:schemeClr val="accent1"/>
                </a:buClr>
              </a:pPr>
              <a:r>
                <a:rPr lang="en-US" sz="1000" dirty="0"/>
                <a:t>0%</a:t>
              </a:r>
            </a:p>
          </p:txBody>
        </p:sp>
        <p:sp>
          <p:nvSpPr>
            <p:cNvPr id="46" name="TextBox 45">
              <a:extLst>
                <a:ext uri="{FF2B5EF4-FFF2-40B4-BE49-F238E27FC236}">
                  <a16:creationId xmlns:a16="http://schemas.microsoft.com/office/drawing/2014/main" xmlns="" id="{0EF33C60-3E2F-4BFC-934D-7CF2D4B9DC73}"/>
                </a:ext>
              </a:extLst>
            </p:cNvPr>
            <p:cNvSpPr txBox="1"/>
            <p:nvPr/>
          </p:nvSpPr>
          <p:spPr>
            <a:xfrm>
              <a:off x="1191295" y="2041304"/>
              <a:ext cx="369012" cy="230832"/>
            </a:xfrm>
            <a:prstGeom prst="rect">
              <a:avLst/>
            </a:prstGeom>
            <a:noFill/>
          </p:spPr>
          <p:txBody>
            <a:bodyPr wrap="none" rtlCol="0">
              <a:spAutoFit/>
            </a:bodyPr>
            <a:lstStyle/>
            <a:p>
              <a:pPr algn="r">
                <a:lnSpc>
                  <a:spcPct val="90000"/>
                </a:lnSpc>
                <a:spcBef>
                  <a:spcPts val="1200"/>
                </a:spcBef>
                <a:buClr>
                  <a:schemeClr val="accent1"/>
                </a:buClr>
              </a:pPr>
              <a:r>
                <a:rPr lang="en-US" sz="1000" dirty="0"/>
                <a:t>4%</a:t>
              </a:r>
            </a:p>
          </p:txBody>
        </p:sp>
        <p:sp>
          <p:nvSpPr>
            <p:cNvPr id="47" name="TextBox 46">
              <a:extLst>
                <a:ext uri="{FF2B5EF4-FFF2-40B4-BE49-F238E27FC236}">
                  <a16:creationId xmlns:a16="http://schemas.microsoft.com/office/drawing/2014/main" xmlns="" id="{1CA7290A-4CCE-4537-9A31-EB63233F8BBC}"/>
                </a:ext>
              </a:extLst>
            </p:cNvPr>
            <p:cNvSpPr txBox="1"/>
            <p:nvPr/>
          </p:nvSpPr>
          <p:spPr>
            <a:xfrm>
              <a:off x="1191295" y="2765740"/>
              <a:ext cx="369012" cy="230832"/>
            </a:xfrm>
            <a:prstGeom prst="rect">
              <a:avLst/>
            </a:prstGeom>
            <a:noFill/>
          </p:spPr>
          <p:txBody>
            <a:bodyPr wrap="none" rtlCol="0">
              <a:spAutoFit/>
            </a:bodyPr>
            <a:lstStyle/>
            <a:p>
              <a:pPr algn="r">
                <a:lnSpc>
                  <a:spcPct val="90000"/>
                </a:lnSpc>
                <a:spcBef>
                  <a:spcPts val="1200"/>
                </a:spcBef>
                <a:buClr>
                  <a:schemeClr val="accent1"/>
                </a:buClr>
              </a:pPr>
              <a:r>
                <a:rPr lang="en-US" sz="1000" dirty="0"/>
                <a:t>3%</a:t>
              </a:r>
            </a:p>
          </p:txBody>
        </p:sp>
        <p:sp>
          <p:nvSpPr>
            <p:cNvPr id="48" name="TextBox 47">
              <a:extLst>
                <a:ext uri="{FF2B5EF4-FFF2-40B4-BE49-F238E27FC236}">
                  <a16:creationId xmlns:a16="http://schemas.microsoft.com/office/drawing/2014/main" xmlns="" id="{73762B8C-64F1-4BF9-811D-FFC782E09935}"/>
                </a:ext>
              </a:extLst>
            </p:cNvPr>
            <p:cNvSpPr txBox="1"/>
            <p:nvPr/>
          </p:nvSpPr>
          <p:spPr>
            <a:xfrm>
              <a:off x="1191295" y="3490177"/>
              <a:ext cx="369012" cy="230832"/>
            </a:xfrm>
            <a:prstGeom prst="rect">
              <a:avLst/>
            </a:prstGeom>
            <a:noFill/>
          </p:spPr>
          <p:txBody>
            <a:bodyPr wrap="none" rtlCol="0">
              <a:spAutoFit/>
            </a:bodyPr>
            <a:lstStyle/>
            <a:p>
              <a:pPr algn="r">
                <a:lnSpc>
                  <a:spcPct val="90000"/>
                </a:lnSpc>
                <a:spcBef>
                  <a:spcPts val="1200"/>
                </a:spcBef>
                <a:buClr>
                  <a:schemeClr val="accent1"/>
                </a:buClr>
              </a:pPr>
              <a:r>
                <a:rPr lang="en-US" sz="1000" dirty="0"/>
                <a:t>2%</a:t>
              </a:r>
            </a:p>
          </p:txBody>
        </p:sp>
        <p:sp>
          <p:nvSpPr>
            <p:cNvPr id="49" name="TextBox 48">
              <a:extLst>
                <a:ext uri="{FF2B5EF4-FFF2-40B4-BE49-F238E27FC236}">
                  <a16:creationId xmlns:a16="http://schemas.microsoft.com/office/drawing/2014/main" xmlns="" id="{2B9B31D7-0E66-4E18-A872-13954608C429}"/>
                </a:ext>
              </a:extLst>
            </p:cNvPr>
            <p:cNvSpPr txBox="1"/>
            <p:nvPr/>
          </p:nvSpPr>
          <p:spPr>
            <a:xfrm>
              <a:off x="1191295" y="4214614"/>
              <a:ext cx="369012" cy="230832"/>
            </a:xfrm>
            <a:prstGeom prst="rect">
              <a:avLst/>
            </a:prstGeom>
            <a:noFill/>
          </p:spPr>
          <p:txBody>
            <a:bodyPr wrap="none" rtlCol="0">
              <a:spAutoFit/>
            </a:bodyPr>
            <a:lstStyle/>
            <a:p>
              <a:pPr algn="r">
                <a:lnSpc>
                  <a:spcPct val="90000"/>
                </a:lnSpc>
                <a:spcBef>
                  <a:spcPts val="1200"/>
                </a:spcBef>
                <a:buClr>
                  <a:schemeClr val="accent1"/>
                </a:buClr>
              </a:pPr>
              <a:r>
                <a:rPr lang="en-US" sz="1000" dirty="0"/>
                <a:t>1%</a:t>
              </a:r>
            </a:p>
          </p:txBody>
        </p:sp>
        <p:sp>
          <p:nvSpPr>
            <p:cNvPr id="50" name="TextBox 49">
              <a:extLst>
                <a:ext uri="{FF2B5EF4-FFF2-40B4-BE49-F238E27FC236}">
                  <a16:creationId xmlns:a16="http://schemas.microsoft.com/office/drawing/2014/main" xmlns="" id="{457FAE7D-6B82-42B0-B25A-40696A9E4C37}"/>
                </a:ext>
              </a:extLst>
            </p:cNvPr>
            <p:cNvSpPr txBox="1"/>
            <p:nvPr/>
          </p:nvSpPr>
          <p:spPr>
            <a:xfrm>
              <a:off x="1433898" y="5100037"/>
              <a:ext cx="255198" cy="230832"/>
            </a:xfrm>
            <a:prstGeom prst="rect">
              <a:avLst/>
            </a:prstGeom>
            <a:noFill/>
          </p:spPr>
          <p:txBody>
            <a:bodyPr wrap="none" rtlCol="0">
              <a:spAutoFit/>
            </a:bodyPr>
            <a:lstStyle/>
            <a:p>
              <a:pPr algn="ctr">
                <a:lnSpc>
                  <a:spcPct val="90000"/>
                </a:lnSpc>
                <a:spcBef>
                  <a:spcPts val="1200"/>
                </a:spcBef>
                <a:buClr>
                  <a:schemeClr val="accent1"/>
                </a:buClr>
              </a:pPr>
              <a:r>
                <a:rPr lang="en-US" sz="1000" dirty="0"/>
                <a:t>0</a:t>
              </a:r>
            </a:p>
          </p:txBody>
        </p:sp>
        <p:sp>
          <p:nvSpPr>
            <p:cNvPr id="51" name="TextBox 50">
              <a:extLst>
                <a:ext uri="{FF2B5EF4-FFF2-40B4-BE49-F238E27FC236}">
                  <a16:creationId xmlns:a16="http://schemas.microsoft.com/office/drawing/2014/main" xmlns="" id="{0169CF71-8A4F-4A74-8DAA-7F9F811C0CA9}"/>
                </a:ext>
              </a:extLst>
            </p:cNvPr>
            <p:cNvSpPr txBox="1"/>
            <p:nvPr/>
          </p:nvSpPr>
          <p:spPr>
            <a:xfrm>
              <a:off x="1778562" y="5106476"/>
              <a:ext cx="325731" cy="230832"/>
            </a:xfrm>
            <a:prstGeom prst="rect">
              <a:avLst/>
            </a:prstGeom>
            <a:noFill/>
          </p:spPr>
          <p:txBody>
            <a:bodyPr wrap="none" rtlCol="0">
              <a:spAutoFit/>
            </a:bodyPr>
            <a:lstStyle/>
            <a:p>
              <a:pPr algn="ctr">
                <a:lnSpc>
                  <a:spcPct val="90000"/>
                </a:lnSpc>
                <a:spcBef>
                  <a:spcPts val="1200"/>
                </a:spcBef>
                <a:buClr>
                  <a:schemeClr val="accent1"/>
                </a:buClr>
              </a:pPr>
              <a:r>
                <a:rPr lang="en-US" sz="1000" dirty="0"/>
                <a:t>90</a:t>
              </a:r>
            </a:p>
          </p:txBody>
        </p:sp>
        <p:sp>
          <p:nvSpPr>
            <p:cNvPr id="52" name="TextBox 51">
              <a:extLst>
                <a:ext uri="{FF2B5EF4-FFF2-40B4-BE49-F238E27FC236}">
                  <a16:creationId xmlns:a16="http://schemas.microsoft.com/office/drawing/2014/main" xmlns="" id="{4608D177-621A-4845-989D-DCA2A7BC80C2}"/>
                </a:ext>
              </a:extLst>
            </p:cNvPr>
            <p:cNvSpPr txBox="1"/>
            <p:nvPr/>
          </p:nvSpPr>
          <p:spPr>
            <a:xfrm>
              <a:off x="2123223" y="5100036"/>
              <a:ext cx="396263" cy="230832"/>
            </a:xfrm>
            <a:prstGeom prst="rect">
              <a:avLst/>
            </a:prstGeom>
            <a:noFill/>
          </p:spPr>
          <p:txBody>
            <a:bodyPr wrap="none" rtlCol="0">
              <a:spAutoFit/>
            </a:bodyPr>
            <a:lstStyle/>
            <a:p>
              <a:pPr algn="ctr">
                <a:lnSpc>
                  <a:spcPct val="90000"/>
                </a:lnSpc>
                <a:spcBef>
                  <a:spcPts val="1200"/>
                </a:spcBef>
                <a:buClr>
                  <a:schemeClr val="accent1"/>
                </a:buClr>
              </a:pPr>
              <a:r>
                <a:rPr lang="en-US" sz="1000" dirty="0"/>
                <a:t>180</a:t>
              </a:r>
            </a:p>
          </p:txBody>
        </p:sp>
        <p:sp>
          <p:nvSpPr>
            <p:cNvPr id="53" name="TextBox 52">
              <a:extLst>
                <a:ext uri="{FF2B5EF4-FFF2-40B4-BE49-F238E27FC236}">
                  <a16:creationId xmlns:a16="http://schemas.microsoft.com/office/drawing/2014/main" xmlns="" id="{4F0764A4-14EA-436B-BDF7-9E3E5D4B87DB}"/>
                </a:ext>
              </a:extLst>
            </p:cNvPr>
            <p:cNvSpPr txBox="1"/>
            <p:nvPr/>
          </p:nvSpPr>
          <p:spPr>
            <a:xfrm>
              <a:off x="2496710" y="5100036"/>
              <a:ext cx="396263" cy="230832"/>
            </a:xfrm>
            <a:prstGeom prst="rect">
              <a:avLst/>
            </a:prstGeom>
            <a:noFill/>
          </p:spPr>
          <p:txBody>
            <a:bodyPr wrap="none" rtlCol="0">
              <a:spAutoFit/>
            </a:bodyPr>
            <a:lstStyle/>
            <a:p>
              <a:pPr algn="ctr">
                <a:lnSpc>
                  <a:spcPct val="90000"/>
                </a:lnSpc>
                <a:spcBef>
                  <a:spcPts val="1200"/>
                </a:spcBef>
                <a:buClr>
                  <a:schemeClr val="accent1"/>
                </a:buClr>
              </a:pPr>
              <a:r>
                <a:rPr lang="en-US" sz="1000" dirty="0"/>
                <a:t>270</a:t>
              </a:r>
            </a:p>
          </p:txBody>
        </p:sp>
        <p:sp>
          <p:nvSpPr>
            <p:cNvPr id="54" name="TextBox 53">
              <a:extLst>
                <a:ext uri="{FF2B5EF4-FFF2-40B4-BE49-F238E27FC236}">
                  <a16:creationId xmlns:a16="http://schemas.microsoft.com/office/drawing/2014/main" xmlns="" id="{5B443CEC-B63C-434E-A2C1-15D8423760E1}"/>
                </a:ext>
              </a:extLst>
            </p:cNvPr>
            <p:cNvSpPr txBox="1"/>
            <p:nvPr/>
          </p:nvSpPr>
          <p:spPr>
            <a:xfrm>
              <a:off x="2870198" y="5093596"/>
              <a:ext cx="396263" cy="230832"/>
            </a:xfrm>
            <a:prstGeom prst="rect">
              <a:avLst/>
            </a:prstGeom>
            <a:noFill/>
          </p:spPr>
          <p:txBody>
            <a:bodyPr wrap="none" rtlCol="0">
              <a:spAutoFit/>
            </a:bodyPr>
            <a:lstStyle/>
            <a:p>
              <a:pPr algn="ctr">
                <a:lnSpc>
                  <a:spcPct val="90000"/>
                </a:lnSpc>
                <a:spcBef>
                  <a:spcPts val="1200"/>
                </a:spcBef>
                <a:buClr>
                  <a:schemeClr val="accent1"/>
                </a:buClr>
              </a:pPr>
              <a:r>
                <a:rPr lang="en-US" sz="1000" dirty="0"/>
                <a:t>360</a:t>
              </a:r>
            </a:p>
          </p:txBody>
        </p:sp>
      </p:grpSp>
      <p:grpSp>
        <p:nvGrpSpPr>
          <p:cNvPr id="56" name="Group 55">
            <a:extLst>
              <a:ext uri="{FF2B5EF4-FFF2-40B4-BE49-F238E27FC236}">
                <a16:creationId xmlns:a16="http://schemas.microsoft.com/office/drawing/2014/main" xmlns="" id="{B9F4EF48-5C6D-4E31-A4A5-899F77F7132D}"/>
              </a:ext>
            </a:extLst>
          </p:cNvPr>
          <p:cNvGrpSpPr/>
          <p:nvPr/>
        </p:nvGrpSpPr>
        <p:grpSpPr>
          <a:xfrm>
            <a:off x="3534417" y="2308004"/>
            <a:ext cx="2075166" cy="3296004"/>
            <a:chOff x="1191295" y="2041304"/>
            <a:chExt cx="2075166" cy="3296004"/>
          </a:xfrm>
        </p:grpSpPr>
        <p:grpSp>
          <p:nvGrpSpPr>
            <p:cNvPr id="57" name="Group 56">
              <a:extLst>
                <a:ext uri="{FF2B5EF4-FFF2-40B4-BE49-F238E27FC236}">
                  <a16:creationId xmlns:a16="http://schemas.microsoft.com/office/drawing/2014/main" xmlns="" id="{AAF6666D-515C-425C-B30D-1D1A2F8DDF3E}"/>
                </a:ext>
              </a:extLst>
            </p:cNvPr>
            <p:cNvGrpSpPr/>
            <p:nvPr/>
          </p:nvGrpSpPr>
          <p:grpSpPr>
            <a:xfrm>
              <a:off x="1468190" y="2157211"/>
              <a:ext cx="1610502" cy="2985322"/>
              <a:chOff x="1468190" y="2157211"/>
              <a:chExt cx="1610502" cy="2985322"/>
            </a:xfrm>
          </p:grpSpPr>
          <p:sp>
            <p:nvSpPr>
              <p:cNvPr id="68" name="Freeform: Shape 67">
                <a:extLst>
                  <a:ext uri="{FF2B5EF4-FFF2-40B4-BE49-F238E27FC236}">
                    <a16:creationId xmlns:a16="http://schemas.microsoft.com/office/drawing/2014/main" xmlns="" id="{2C65BA5D-7391-4ED2-A120-42FF33FF6B2E}"/>
                  </a:ext>
                </a:extLst>
              </p:cNvPr>
              <p:cNvSpPr/>
              <p:nvPr/>
            </p:nvSpPr>
            <p:spPr>
              <a:xfrm>
                <a:off x="1564783" y="2157211"/>
                <a:ext cx="1513268" cy="2891307"/>
              </a:xfrm>
              <a:custGeom>
                <a:avLst/>
                <a:gdLst>
                  <a:gd name="connsiteX0" fmla="*/ 0 w 1513268"/>
                  <a:gd name="connsiteY0" fmla="*/ 0 h 2891307"/>
                  <a:gd name="connsiteX1" fmla="*/ 0 w 1513268"/>
                  <a:gd name="connsiteY1" fmla="*/ 2891307 h 2891307"/>
                  <a:gd name="connsiteX2" fmla="*/ 1513268 w 1513268"/>
                  <a:gd name="connsiteY2" fmla="*/ 2891307 h 2891307"/>
                </a:gdLst>
                <a:ahLst/>
                <a:cxnLst>
                  <a:cxn ang="0">
                    <a:pos x="connsiteX0" y="connsiteY0"/>
                  </a:cxn>
                  <a:cxn ang="0">
                    <a:pos x="connsiteX1" y="connsiteY1"/>
                  </a:cxn>
                  <a:cxn ang="0">
                    <a:pos x="connsiteX2" y="connsiteY2"/>
                  </a:cxn>
                </a:cxnLst>
                <a:rect l="l" t="t" r="r" b="b"/>
                <a:pathLst>
                  <a:path w="1513268" h="2891307">
                    <a:moveTo>
                      <a:pt x="0" y="0"/>
                    </a:moveTo>
                    <a:lnTo>
                      <a:pt x="0" y="2891307"/>
                    </a:lnTo>
                    <a:lnTo>
                      <a:pt x="1513268" y="289130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xmlns="" id="{6DE29F02-5B0C-43D9-B3A2-A2F5937ABB08}"/>
                  </a:ext>
                </a:extLst>
              </p:cNvPr>
              <p:cNvCxnSpPr/>
              <p:nvPr/>
            </p:nvCxnSpPr>
            <p:spPr>
              <a:xfrm>
                <a:off x="1468190" y="2157211"/>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76FAEF9B-A96B-4CC4-BB0E-55B99F0092A7}"/>
                  </a:ext>
                </a:extLst>
              </p:cNvPr>
              <p:cNvCxnSpPr>
                <a:cxnSpLocks/>
              </p:cNvCxnSpPr>
              <p:nvPr/>
            </p:nvCxnSpPr>
            <p:spPr>
              <a:xfrm>
                <a:off x="1468190" y="2880038"/>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FA0A3281-2DDF-401A-9B03-1955E92F3A07}"/>
                  </a:ext>
                </a:extLst>
              </p:cNvPr>
              <p:cNvCxnSpPr>
                <a:cxnSpLocks/>
              </p:cNvCxnSpPr>
              <p:nvPr/>
            </p:nvCxnSpPr>
            <p:spPr>
              <a:xfrm>
                <a:off x="1468190" y="3602865"/>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C1889621-F91A-41FD-B002-999DB3720794}"/>
                  </a:ext>
                </a:extLst>
              </p:cNvPr>
              <p:cNvCxnSpPr>
                <a:cxnSpLocks/>
              </p:cNvCxnSpPr>
              <p:nvPr/>
            </p:nvCxnSpPr>
            <p:spPr>
              <a:xfrm>
                <a:off x="1468190" y="4325692"/>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E2B2A4D7-74D9-4121-B549-25A201EBC853}"/>
                  </a:ext>
                </a:extLst>
              </p:cNvPr>
              <p:cNvCxnSpPr>
                <a:cxnSpLocks/>
              </p:cNvCxnSpPr>
              <p:nvPr/>
            </p:nvCxnSpPr>
            <p:spPr>
              <a:xfrm>
                <a:off x="1468190" y="5048518"/>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F177F9EB-43E0-4A16-A9A4-3D157B77B34B}"/>
                  </a:ext>
                </a:extLst>
              </p:cNvPr>
              <p:cNvCxnSpPr>
                <a:cxnSpLocks/>
              </p:cNvCxnSpPr>
              <p:nvPr/>
            </p:nvCxnSpPr>
            <p:spPr>
              <a:xfrm rot="5400000">
                <a:off x="1526144" y="5096813"/>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08C2A63F-2489-4555-8D73-E1FE0A025828}"/>
                  </a:ext>
                </a:extLst>
              </p:cNvPr>
              <p:cNvCxnSpPr>
                <a:cxnSpLocks/>
              </p:cNvCxnSpPr>
              <p:nvPr/>
            </p:nvCxnSpPr>
            <p:spPr>
              <a:xfrm rot="5400000">
                <a:off x="1902851" y="5096813"/>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1383A1EF-3E4B-4183-B31D-782CC99E819A}"/>
                  </a:ext>
                </a:extLst>
              </p:cNvPr>
              <p:cNvCxnSpPr>
                <a:cxnSpLocks/>
              </p:cNvCxnSpPr>
              <p:nvPr/>
            </p:nvCxnSpPr>
            <p:spPr>
              <a:xfrm rot="5400000">
                <a:off x="2279558" y="5096813"/>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00166362-F04B-4761-B5FD-8C8D1A7EB5D9}"/>
                  </a:ext>
                </a:extLst>
              </p:cNvPr>
              <p:cNvCxnSpPr>
                <a:cxnSpLocks/>
              </p:cNvCxnSpPr>
              <p:nvPr/>
            </p:nvCxnSpPr>
            <p:spPr>
              <a:xfrm rot="5400000">
                <a:off x="2656265" y="5096813"/>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ED8FA634-2AFF-4DF1-88C1-74D95E4587CE}"/>
                  </a:ext>
                </a:extLst>
              </p:cNvPr>
              <p:cNvCxnSpPr>
                <a:cxnSpLocks/>
              </p:cNvCxnSpPr>
              <p:nvPr/>
            </p:nvCxnSpPr>
            <p:spPr>
              <a:xfrm rot="5400000">
                <a:off x="3032972" y="5096813"/>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xmlns="" id="{B2A4A690-2E02-4860-B555-B75B7A25EFA4}"/>
                </a:ext>
              </a:extLst>
            </p:cNvPr>
            <p:cNvSpPr txBox="1"/>
            <p:nvPr/>
          </p:nvSpPr>
          <p:spPr>
            <a:xfrm>
              <a:off x="1191295" y="4939050"/>
              <a:ext cx="369012" cy="230832"/>
            </a:xfrm>
            <a:prstGeom prst="rect">
              <a:avLst/>
            </a:prstGeom>
            <a:noFill/>
          </p:spPr>
          <p:txBody>
            <a:bodyPr wrap="none" rtlCol="0">
              <a:spAutoFit/>
            </a:bodyPr>
            <a:lstStyle/>
            <a:p>
              <a:pPr algn="r">
                <a:lnSpc>
                  <a:spcPct val="90000"/>
                </a:lnSpc>
                <a:spcBef>
                  <a:spcPts val="1200"/>
                </a:spcBef>
                <a:buClr>
                  <a:schemeClr val="accent1"/>
                </a:buClr>
              </a:pPr>
              <a:r>
                <a:rPr lang="en-US" sz="1000" dirty="0"/>
                <a:t>0%</a:t>
              </a:r>
            </a:p>
          </p:txBody>
        </p:sp>
        <p:sp>
          <p:nvSpPr>
            <p:cNvPr id="59" name="TextBox 58">
              <a:extLst>
                <a:ext uri="{FF2B5EF4-FFF2-40B4-BE49-F238E27FC236}">
                  <a16:creationId xmlns:a16="http://schemas.microsoft.com/office/drawing/2014/main" xmlns="" id="{2419A644-355E-48A9-B923-5A1AA6923355}"/>
                </a:ext>
              </a:extLst>
            </p:cNvPr>
            <p:cNvSpPr txBox="1"/>
            <p:nvPr/>
          </p:nvSpPr>
          <p:spPr>
            <a:xfrm>
              <a:off x="1191295" y="2041304"/>
              <a:ext cx="369012" cy="230832"/>
            </a:xfrm>
            <a:prstGeom prst="rect">
              <a:avLst/>
            </a:prstGeom>
            <a:noFill/>
          </p:spPr>
          <p:txBody>
            <a:bodyPr wrap="none" rtlCol="0">
              <a:spAutoFit/>
            </a:bodyPr>
            <a:lstStyle/>
            <a:p>
              <a:pPr algn="r">
                <a:lnSpc>
                  <a:spcPct val="90000"/>
                </a:lnSpc>
                <a:spcBef>
                  <a:spcPts val="1200"/>
                </a:spcBef>
                <a:buClr>
                  <a:schemeClr val="accent1"/>
                </a:buClr>
              </a:pPr>
              <a:r>
                <a:rPr lang="en-US" sz="1000" dirty="0"/>
                <a:t>4%</a:t>
              </a:r>
            </a:p>
          </p:txBody>
        </p:sp>
        <p:sp>
          <p:nvSpPr>
            <p:cNvPr id="60" name="TextBox 59">
              <a:extLst>
                <a:ext uri="{FF2B5EF4-FFF2-40B4-BE49-F238E27FC236}">
                  <a16:creationId xmlns:a16="http://schemas.microsoft.com/office/drawing/2014/main" xmlns="" id="{BEC8A0CA-7FF7-4FCF-BB60-00C0122F1887}"/>
                </a:ext>
              </a:extLst>
            </p:cNvPr>
            <p:cNvSpPr txBox="1"/>
            <p:nvPr/>
          </p:nvSpPr>
          <p:spPr>
            <a:xfrm>
              <a:off x="1191295" y="2765740"/>
              <a:ext cx="369012" cy="230832"/>
            </a:xfrm>
            <a:prstGeom prst="rect">
              <a:avLst/>
            </a:prstGeom>
            <a:noFill/>
          </p:spPr>
          <p:txBody>
            <a:bodyPr wrap="none" rtlCol="0">
              <a:spAutoFit/>
            </a:bodyPr>
            <a:lstStyle/>
            <a:p>
              <a:pPr algn="r">
                <a:lnSpc>
                  <a:spcPct val="90000"/>
                </a:lnSpc>
                <a:spcBef>
                  <a:spcPts val="1200"/>
                </a:spcBef>
                <a:buClr>
                  <a:schemeClr val="accent1"/>
                </a:buClr>
              </a:pPr>
              <a:r>
                <a:rPr lang="en-US" sz="1000" dirty="0"/>
                <a:t>3%</a:t>
              </a:r>
            </a:p>
          </p:txBody>
        </p:sp>
        <p:sp>
          <p:nvSpPr>
            <p:cNvPr id="61" name="TextBox 60">
              <a:extLst>
                <a:ext uri="{FF2B5EF4-FFF2-40B4-BE49-F238E27FC236}">
                  <a16:creationId xmlns:a16="http://schemas.microsoft.com/office/drawing/2014/main" xmlns="" id="{141F6E74-2F19-4F88-94B4-97FAA48FE375}"/>
                </a:ext>
              </a:extLst>
            </p:cNvPr>
            <p:cNvSpPr txBox="1"/>
            <p:nvPr/>
          </p:nvSpPr>
          <p:spPr>
            <a:xfrm>
              <a:off x="1191295" y="3490177"/>
              <a:ext cx="369012" cy="230832"/>
            </a:xfrm>
            <a:prstGeom prst="rect">
              <a:avLst/>
            </a:prstGeom>
            <a:noFill/>
          </p:spPr>
          <p:txBody>
            <a:bodyPr wrap="none" rtlCol="0">
              <a:spAutoFit/>
            </a:bodyPr>
            <a:lstStyle/>
            <a:p>
              <a:pPr algn="r">
                <a:lnSpc>
                  <a:spcPct val="90000"/>
                </a:lnSpc>
                <a:spcBef>
                  <a:spcPts val="1200"/>
                </a:spcBef>
                <a:buClr>
                  <a:schemeClr val="accent1"/>
                </a:buClr>
              </a:pPr>
              <a:r>
                <a:rPr lang="en-US" sz="1000" dirty="0"/>
                <a:t>2%</a:t>
              </a:r>
            </a:p>
          </p:txBody>
        </p:sp>
        <p:sp>
          <p:nvSpPr>
            <p:cNvPr id="62" name="TextBox 61">
              <a:extLst>
                <a:ext uri="{FF2B5EF4-FFF2-40B4-BE49-F238E27FC236}">
                  <a16:creationId xmlns:a16="http://schemas.microsoft.com/office/drawing/2014/main" xmlns="" id="{C8B46514-C709-4CF4-BABA-537EC212044A}"/>
                </a:ext>
              </a:extLst>
            </p:cNvPr>
            <p:cNvSpPr txBox="1"/>
            <p:nvPr/>
          </p:nvSpPr>
          <p:spPr>
            <a:xfrm>
              <a:off x="1191295" y="4214614"/>
              <a:ext cx="369012" cy="230832"/>
            </a:xfrm>
            <a:prstGeom prst="rect">
              <a:avLst/>
            </a:prstGeom>
            <a:noFill/>
          </p:spPr>
          <p:txBody>
            <a:bodyPr wrap="none" rtlCol="0">
              <a:spAutoFit/>
            </a:bodyPr>
            <a:lstStyle/>
            <a:p>
              <a:pPr algn="r">
                <a:lnSpc>
                  <a:spcPct val="90000"/>
                </a:lnSpc>
                <a:spcBef>
                  <a:spcPts val="1200"/>
                </a:spcBef>
                <a:buClr>
                  <a:schemeClr val="accent1"/>
                </a:buClr>
              </a:pPr>
              <a:r>
                <a:rPr lang="en-US" sz="1000" dirty="0"/>
                <a:t>1%</a:t>
              </a:r>
            </a:p>
          </p:txBody>
        </p:sp>
        <p:sp>
          <p:nvSpPr>
            <p:cNvPr id="63" name="TextBox 62">
              <a:extLst>
                <a:ext uri="{FF2B5EF4-FFF2-40B4-BE49-F238E27FC236}">
                  <a16:creationId xmlns:a16="http://schemas.microsoft.com/office/drawing/2014/main" xmlns="" id="{96C4F297-4A52-44DF-96FD-CCC77B16A69D}"/>
                </a:ext>
              </a:extLst>
            </p:cNvPr>
            <p:cNvSpPr txBox="1"/>
            <p:nvPr/>
          </p:nvSpPr>
          <p:spPr>
            <a:xfrm>
              <a:off x="1363365" y="5100037"/>
              <a:ext cx="396263" cy="230832"/>
            </a:xfrm>
            <a:prstGeom prst="rect">
              <a:avLst/>
            </a:prstGeom>
            <a:noFill/>
          </p:spPr>
          <p:txBody>
            <a:bodyPr wrap="none" rtlCol="0">
              <a:spAutoFit/>
            </a:bodyPr>
            <a:lstStyle/>
            <a:p>
              <a:pPr algn="ctr">
                <a:lnSpc>
                  <a:spcPct val="90000"/>
                </a:lnSpc>
                <a:spcBef>
                  <a:spcPts val="1200"/>
                </a:spcBef>
                <a:buClr>
                  <a:schemeClr val="accent1"/>
                </a:buClr>
              </a:pPr>
              <a:r>
                <a:rPr lang="en-US" sz="1000" dirty="0"/>
                <a:t>366</a:t>
              </a:r>
            </a:p>
          </p:txBody>
        </p:sp>
        <p:sp>
          <p:nvSpPr>
            <p:cNvPr id="64" name="TextBox 63">
              <a:extLst>
                <a:ext uri="{FF2B5EF4-FFF2-40B4-BE49-F238E27FC236}">
                  <a16:creationId xmlns:a16="http://schemas.microsoft.com/office/drawing/2014/main" xmlns="" id="{594C064C-9D55-45CA-8FD9-9D0B5F7806F9}"/>
                </a:ext>
              </a:extLst>
            </p:cNvPr>
            <p:cNvSpPr txBox="1"/>
            <p:nvPr/>
          </p:nvSpPr>
          <p:spPr>
            <a:xfrm>
              <a:off x="1743296" y="5106476"/>
              <a:ext cx="396263" cy="230832"/>
            </a:xfrm>
            <a:prstGeom prst="rect">
              <a:avLst/>
            </a:prstGeom>
            <a:noFill/>
          </p:spPr>
          <p:txBody>
            <a:bodyPr wrap="none" rtlCol="0">
              <a:spAutoFit/>
            </a:bodyPr>
            <a:lstStyle/>
            <a:p>
              <a:pPr algn="ctr">
                <a:lnSpc>
                  <a:spcPct val="90000"/>
                </a:lnSpc>
                <a:spcBef>
                  <a:spcPts val="1200"/>
                </a:spcBef>
                <a:buClr>
                  <a:schemeClr val="accent1"/>
                </a:buClr>
              </a:pPr>
              <a:r>
                <a:rPr lang="en-US" sz="1000" dirty="0"/>
                <a:t>456</a:t>
              </a:r>
            </a:p>
          </p:txBody>
        </p:sp>
        <p:sp>
          <p:nvSpPr>
            <p:cNvPr id="65" name="TextBox 64">
              <a:extLst>
                <a:ext uri="{FF2B5EF4-FFF2-40B4-BE49-F238E27FC236}">
                  <a16:creationId xmlns:a16="http://schemas.microsoft.com/office/drawing/2014/main" xmlns="" id="{0F2D15DA-0F0E-4225-9C93-8E295431D8E2}"/>
                </a:ext>
              </a:extLst>
            </p:cNvPr>
            <p:cNvSpPr txBox="1"/>
            <p:nvPr/>
          </p:nvSpPr>
          <p:spPr>
            <a:xfrm>
              <a:off x="2123223" y="5100036"/>
              <a:ext cx="396263" cy="230832"/>
            </a:xfrm>
            <a:prstGeom prst="rect">
              <a:avLst/>
            </a:prstGeom>
            <a:noFill/>
          </p:spPr>
          <p:txBody>
            <a:bodyPr wrap="none" rtlCol="0">
              <a:spAutoFit/>
            </a:bodyPr>
            <a:lstStyle/>
            <a:p>
              <a:pPr algn="ctr">
                <a:lnSpc>
                  <a:spcPct val="90000"/>
                </a:lnSpc>
                <a:spcBef>
                  <a:spcPts val="1200"/>
                </a:spcBef>
                <a:buClr>
                  <a:schemeClr val="accent1"/>
                </a:buClr>
              </a:pPr>
              <a:r>
                <a:rPr lang="en-US" sz="1000" dirty="0"/>
                <a:t>546</a:t>
              </a:r>
            </a:p>
          </p:txBody>
        </p:sp>
        <p:sp>
          <p:nvSpPr>
            <p:cNvPr id="66" name="TextBox 65">
              <a:extLst>
                <a:ext uri="{FF2B5EF4-FFF2-40B4-BE49-F238E27FC236}">
                  <a16:creationId xmlns:a16="http://schemas.microsoft.com/office/drawing/2014/main" xmlns="" id="{89D4F752-A1F9-4A24-87B1-C9097C9A86D6}"/>
                </a:ext>
              </a:extLst>
            </p:cNvPr>
            <p:cNvSpPr txBox="1"/>
            <p:nvPr/>
          </p:nvSpPr>
          <p:spPr>
            <a:xfrm>
              <a:off x="2496710" y="5100036"/>
              <a:ext cx="396263" cy="230832"/>
            </a:xfrm>
            <a:prstGeom prst="rect">
              <a:avLst/>
            </a:prstGeom>
            <a:noFill/>
          </p:spPr>
          <p:txBody>
            <a:bodyPr wrap="none" rtlCol="0">
              <a:spAutoFit/>
            </a:bodyPr>
            <a:lstStyle/>
            <a:p>
              <a:pPr algn="ctr">
                <a:lnSpc>
                  <a:spcPct val="90000"/>
                </a:lnSpc>
                <a:spcBef>
                  <a:spcPts val="1200"/>
                </a:spcBef>
                <a:buClr>
                  <a:schemeClr val="accent1"/>
                </a:buClr>
              </a:pPr>
              <a:r>
                <a:rPr lang="en-US" sz="1000" dirty="0"/>
                <a:t>636</a:t>
              </a:r>
            </a:p>
          </p:txBody>
        </p:sp>
        <p:sp>
          <p:nvSpPr>
            <p:cNvPr id="67" name="TextBox 66">
              <a:extLst>
                <a:ext uri="{FF2B5EF4-FFF2-40B4-BE49-F238E27FC236}">
                  <a16:creationId xmlns:a16="http://schemas.microsoft.com/office/drawing/2014/main" xmlns="" id="{336FB4BF-3B8B-4C14-90D1-8B3BA67A829D}"/>
                </a:ext>
              </a:extLst>
            </p:cNvPr>
            <p:cNvSpPr txBox="1"/>
            <p:nvPr/>
          </p:nvSpPr>
          <p:spPr>
            <a:xfrm>
              <a:off x="2870198" y="5093596"/>
              <a:ext cx="396263" cy="230832"/>
            </a:xfrm>
            <a:prstGeom prst="rect">
              <a:avLst/>
            </a:prstGeom>
            <a:noFill/>
          </p:spPr>
          <p:txBody>
            <a:bodyPr wrap="none" rtlCol="0">
              <a:spAutoFit/>
            </a:bodyPr>
            <a:lstStyle/>
            <a:p>
              <a:pPr algn="ctr">
                <a:lnSpc>
                  <a:spcPct val="90000"/>
                </a:lnSpc>
                <a:spcBef>
                  <a:spcPts val="1200"/>
                </a:spcBef>
                <a:buClr>
                  <a:schemeClr val="accent1"/>
                </a:buClr>
              </a:pPr>
              <a:r>
                <a:rPr lang="en-US" sz="1000" dirty="0"/>
                <a:t>726</a:t>
              </a:r>
            </a:p>
          </p:txBody>
        </p:sp>
      </p:grpSp>
      <p:grpSp>
        <p:nvGrpSpPr>
          <p:cNvPr id="79" name="Group 78">
            <a:extLst>
              <a:ext uri="{FF2B5EF4-FFF2-40B4-BE49-F238E27FC236}">
                <a16:creationId xmlns:a16="http://schemas.microsoft.com/office/drawing/2014/main" xmlns="" id="{17F495AD-B1AC-4A62-8E20-9C57BC74C457}"/>
              </a:ext>
            </a:extLst>
          </p:cNvPr>
          <p:cNvGrpSpPr/>
          <p:nvPr/>
        </p:nvGrpSpPr>
        <p:grpSpPr>
          <a:xfrm>
            <a:off x="5826857" y="2308004"/>
            <a:ext cx="1886756" cy="3296004"/>
            <a:chOff x="1191295" y="2041304"/>
            <a:chExt cx="1886756" cy="3296004"/>
          </a:xfrm>
        </p:grpSpPr>
        <p:grpSp>
          <p:nvGrpSpPr>
            <p:cNvPr id="80" name="Group 79">
              <a:extLst>
                <a:ext uri="{FF2B5EF4-FFF2-40B4-BE49-F238E27FC236}">
                  <a16:creationId xmlns:a16="http://schemas.microsoft.com/office/drawing/2014/main" xmlns="" id="{EA6BCF37-849A-4160-AE84-F1A122AEC3CC}"/>
                </a:ext>
              </a:extLst>
            </p:cNvPr>
            <p:cNvGrpSpPr/>
            <p:nvPr/>
          </p:nvGrpSpPr>
          <p:grpSpPr>
            <a:xfrm>
              <a:off x="1468190" y="2157211"/>
              <a:ext cx="1609861" cy="2985322"/>
              <a:chOff x="1468190" y="2157211"/>
              <a:chExt cx="1609861" cy="2985322"/>
            </a:xfrm>
          </p:grpSpPr>
          <p:sp>
            <p:nvSpPr>
              <p:cNvPr id="91" name="Freeform: Shape 90">
                <a:extLst>
                  <a:ext uri="{FF2B5EF4-FFF2-40B4-BE49-F238E27FC236}">
                    <a16:creationId xmlns:a16="http://schemas.microsoft.com/office/drawing/2014/main" xmlns="" id="{320398B3-6062-435B-8C39-2D3A34D6A601}"/>
                  </a:ext>
                </a:extLst>
              </p:cNvPr>
              <p:cNvSpPr/>
              <p:nvPr/>
            </p:nvSpPr>
            <p:spPr>
              <a:xfrm>
                <a:off x="1564783" y="2157211"/>
                <a:ext cx="1513268" cy="2891307"/>
              </a:xfrm>
              <a:custGeom>
                <a:avLst/>
                <a:gdLst>
                  <a:gd name="connsiteX0" fmla="*/ 0 w 1513268"/>
                  <a:gd name="connsiteY0" fmla="*/ 0 h 2891307"/>
                  <a:gd name="connsiteX1" fmla="*/ 0 w 1513268"/>
                  <a:gd name="connsiteY1" fmla="*/ 2891307 h 2891307"/>
                  <a:gd name="connsiteX2" fmla="*/ 1513268 w 1513268"/>
                  <a:gd name="connsiteY2" fmla="*/ 2891307 h 2891307"/>
                </a:gdLst>
                <a:ahLst/>
                <a:cxnLst>
                  <a:cxn ang="0">
                    <a:pos x="connsiteX0" y="connsiteY0"/>
                  </a:cxn>
                  <a:cxn ang="0">
                    <a:pos x="connsiteX1" y="connsiteY1"/>
                  </a:cxn>
                  <a:cxn ang="0">
                    <a:pos x="connsiteX2" y="connsiteY2"/>
                  </a:cxn>
                </a:cxnLst>
                <a:rect l="l" t="t" r="r" b="b"/>
                <a:pathLst>
                  <a:path w="1513268" h="2891307">
                    <a:moveTo>
                      <a:pt x="0" y="0"/>
                    </a:moveTo>
                    <a:lnTo>
                      <a:pt x="0" y="2891307"/>
                    </a:lnTo>
                    <a:lnTo>
                      <a:pt x="1513268" y="289130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xmlns="" id="{5DA57213-CE19-4BCE-8621-27AC33D4FD3C}"/>
                  </a:ext>
                </a:extLst>
              </p:cNvPr>
              <p:cNvCxnSpPr/>
              <p:nvPr/>
            </p:nvCxnSpPr>
            <p:spPr>
              <a:xfrm>
                <a:off x="1468190" y="2157211"/>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A23BC32C-9BA6-459E-825B-D8A3380838CA}"/>
                  </a:ext>
                </a:extLst>
              </p:cNvPr>
              <p:cNvCxnSpPr>
                <a:cxnSpLocks/>
              </p:cNvCxnSpPr>
              <p:nvPr/>
            </p:nvCxnSpPr>
            <p:spPr>
              <a:xfrm>
                <a:off x="1468190" y="2880038"/>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B283DBAD-33D7-4083-81B9-044688F28D0B}"/>
                  </a:ext>
                </a:extLst>
              </p:cNvPr>
              <p:cNvCxnSpPr>
                <a:cxnSpLocks/>
              </p:cNvCxnSpPr>
              <p:nvPr/>
            </p:nvCxnSpPr>
            <p:spPr>
              <a:xfrm>
                <a:off x="1468190" y="3602865"/>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563344E1-33A6-4609-8940-463DF2E14A25}"/>
                  </a:ext>
                </a:extLst>
              </p:cNvPr>
              <p:cNvCxnSpPr>
                <a:cxnSpLocks/>
              </p:cNvCxnSpPr>
              <p:nvPr/>
            </p:nvCxnSpPr>
            <p:spPr>
              <a:xfrm>
                <a:off x="1468190" y="4325692"/>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A6C356AA-862D-4C55-A670-F670739CCB6F}"/>
                  </a:ext>
                </a:extLst>
              </p:cNvPr>
              <p:cNvCxnSpPr>
                <a:cxnSpLocks/>
              </p:cNvCxnSpPr>
              <p:nvPr/>
            </p:nvCxnSpPr>
            <p:spPr>
              <a:xfrm>
                <a:off x="1468190" y="5048518"/>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2FC60881-B856-4A45-98E2-ABF32C626F88}"/>
                  </a:ext>
                </a:extLst>
              </p:cNvPr>
              <p:cNvCxnSpPr>
                <a:cxnSpLocks/>
              </p:cNvCxnSpPr>
              <p:nvPr/>
            </p:nvCxnSpPr>
            <p:spPr>
              <a:xfrm rot="5400000">
                <a:off x="1526144" y="5096813"/>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17BA5857-9276-4630-9607-A5C62955260C}"/>
                  </a:ext>
                </a:extLst>
              </p:cNvPr>
              <p:cNvCxnSpPr>
                <a:cxnSpLocks/>
              </p:cNvCxnSpPr>
              <p:nvPr/>
            </p:nvCxnSpPr>
            <p:spPr>
              <a:xfrm rot="5400000">
                <a:off x="1902851" y="5096813"/>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73D2297B-1173-4F41-B14B-77ECCA681838}"/>
                  </a:ext>
                </a:extLst>
              </p:cNvPr>
              <p:cNvCxnSpPr>
                <a:cxnSpLocks/>
              </p:cNvCxnSpPr>
              <p:nvPr/>
            </p:nvCxnSpPr>
            <p:spPr>
              <a:xfrm rot="5400000">
                <a:off x="2279558" y="5096813"/>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455A3D16-4538-4D14-A5A1-F7CD16360771}"/>
                  </a:ext>
                </a:extLst>
              </p:cNvPr>
              <p:cNvCxnSpPr>
                <a:cxnSpLocks/>
              </p:cNvCxnSpPr>
              <p:nvPr/>
            </p:nvCxnSpPr>
            <p:spPr>
              <a:xfrm rot="5400000">
                <a:off x="2656265" y="5096813"/>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xmlns="" id="{09F5C01F-B080-4310-BC42-ECB8F0D5F6AC}"/>
                </a:ext>
              </a:extLst>
            </p:cNvPr>
            <p:cNvSpPr txBox="1"/>
            <p:nvPr/>
          </p:nvSpPr>
          <p:spPr>
            <a:xfrm>
              <a:off x="1191295" y="4939050"/>
              <a:ext cx="369012" cy="230832"/>
            </a:xfrm>
            <a:prstGeom prst="rect">
              <a:avLst/>
            </a:prstGeom>
            <a:noFill/>
          </p:spPr>
          <p:txBody>
            <a:bodyPr wrap="none" rtlCol="0">
              <a:spAutoFit/>
            </a:bodyPr>
            <a:lstStyle/>
            <a:p>
              <a:pPr algn="r">
                <a:lnSpc>
                  <a:spcPct val="90000"/>
                </a:lnSpc>
                <a:spcBef>
                  <a:spcPts val="1200"/>
                </a:spcBef>
                <a:buClr>
                  <a:schemeClr val="accent1"/>
                </a:buClr>
              </a:pPr>
              <a:r>
                <a:rPr lang="en-US" sz="1000" dirty="0"/>
                <a:t>0%</a:t>
              </a:r>
            </a:p>
          </p:txBody>
        </p:sp>
        <p:sp>
          <p:nvSpPr>
            <p:cNvPr id="82" name="TextBox 81">
              <a:extLst>
                <a:ext uri="{FF2B5EF4-FFF2-40B4-BE49-F238E27FC236}">
                  <a16:creationId xmlns:a16="http://schemas.microsoft.com/office/drawing/2014/main" xmlns="" id="{BDB80FBC-D800-4A66-BCC6-4C57D82A54A0}"/>
                </a:ext>
              </a:extLst>
            </p:cNvPr>
            <p:cNvSpPr txBox="1"/>
            <p:nvPr/>
          </p:nvSpPr>
          <p:spPr>
            <a:xfrm>
              <a:off x="1191295" y="2041304"/>
              <a:ext cx="369012" cy="230832"/>
            </a:xfrm>
            <a:prstGeom prst="rect">
              <a:avLst/>
            </a:prstGeom>
            <a:noFill/>
          </p:spPr>
          <p:txBody>
            <a:bodyPr wrap="none" rtlCol="0">
              <a:spAutoFit/>
            </a:bodyPr>
            <a:lstStyle/>
            <a:p>
              <a:pPr algn="r">
                <a:lnSpc>
                  <a:spcPct val="90000"/>
                </a:lnSpc>
                <a:spcBef>
                  <a:spcPts val="1200"/>
                </a:spcBef>
                <a:buClr>
                  <a:schemeClr val="accent1"/>
                </a:buClr>
              </a:pPr>
              <a:r>
                <a:rPr lang="en-US" sz="1000" dirty="0"/>
                <a:t>4%</a:t>
              </a:r>
            </a:p>
          </p:txBody>
        </p:sp>
        <p:sp>
          <p:nvSpPr>
            <p:cNvPr id="83" name="TextBox 82">
              <a:extLst>
                <a:ext uri="{FF2B5EF4-FFF2-40B4-BE49-F238E27FC236}">
                  <a16:creationId xmlns:a16="http://schemas.microsoft.com/office/drawing/2014/main" xmlns="" id="{50455C94-4635-4DF9-BAC8-E9B2865FF058}"/>
                </a:ext>
              </a:extLst>
            </p:cNvPr>
            <p:cNvSpPr txBox="1"/>
            <p:nvPr/>
          </p:nvSpPr>
          <p:spPr>
            <a:xfrm>
              <a:off x="1191295" y="2765740"/>
              <a:ext cx="369012" cy="230832"/>
            </a:xfrm>
            <a:prstGeom prst="rect">
              <a:avLst/>
            </a:prstGeom>
            <a:noFill/>
          </p:spPr>
          <p:txBody>
            <a:bodyPr wrap="none" rtlCol="0">
              <a:spAutoFit/>
            </a:bodyPr>
            <a:lstStyle/>
            <a:p>
              <a:pPr algn="r">
                <a:lnSpc>
                  <a:spcPct val="90000"/>
                </a:lnSpc>
                <a:spcBef>
                  <a:spcPts val="1200"/>
                </a:spcBef>
                <a:buClr>
                  <a:schemeClr val="accent1"/>
                </a:buClr>
              </a:pPr>
              <a:r>
                <a:rPr lang="en-US" sz="1000" dirty="0"/>
                <a:t>3%</a:t>
              </a:r>
            </a:p>
          </p:txBody>
        </p:sp>
        <p:sp>
          <p:nvSpPr>
            <p:cNvPr id="84" name="TextBox 83">
              <a:extLst>
                <a:ext uri="{FF2B5EF4-FFF2-40B4-BE49-F238E27FC236}">
                  <a16:creationId xmlns:a16="http://schemas.microsoft.com/office/drawing/2014/main" xmlns="" id="{2CBD2008-3BDF-4C73-B6AF-36DE9A9C11DB}"/>
                </a:ext>
              </a:extLst>
            </p:cNvPr>
            <p:cNvSpPr txBox="1"/>
            <p:nvPr/>
          </p:nvSpPr>
          <p:spPr>
            <a:xfrm>
              <a:off x="1191295" y="3490177"/>
              <a:ext cx="369012" cy="230832"/>
            </a:xfrm>
            <a:prstGeom prst="rect">
              <a:avLst/>
            </a:prstGeom>
            <a:noFill/>
          </p:spPr>
          <p:txBody>
            <a:bodyPr wrap="none" rtlCol="0">
              <a:spAutoFit/>
            </a:bodyPr>
            <a:lstStyle/>
            <a:p>
              <a:pPr algn="r">
                <a:lnSpc>
                  <a:spcPct val="90000"/>
                </a:lnSpc>
                <a:spcBef>
                  <a:spcPts val="1200"/>
                </a:spcBef>
                <a:buClr>
                  <a:schemeClr val="accent1"/>
                </a:buClr>
              </a:pPr>
              <a:r>
                <a:rPr lang="en-US" sz="1000" dirty="0"/>
                <a:t>2%</a:t>
              </a:r>
            </a:p>
          </p:txBody>
        </p:sp>
        <p:sp>
          <p:nvSpPr>
            <p:cNvPr id="85" name="TextBox 84">
              <a:extLst>
                <a:ext uri="{FF2B5EF4-FFF2-40B4-BE49-F238E27FC236}">
                  <a16:creationId xmlns:a16="http://schemas.microsoft.com/office/drawing/2014/main" xmlns="" id="{57A29D21-6FFC-4B72-A713-D79B5528A3A5}"/>
                </a:ext>
              </a:extLst>
            </p:cNvPr>
            <p:cNvSpPr txBox="1"/>
            <p:nvPr/>
          </p:nvSpPr>
          <p:spPr>
            <a:xfrm>
              <a:off x="1191295" y="4214614"/>
              <a:ext cx="369012" cy="230832"/>
            </a:xfrm>
            <a:prstGeom prst="rect">
              <a:avLst/>
            </a:prstGeom>
            <a:noFill/>
          </p:spPr>
          <p:txBody>
            <a:bodyPr wrap="none" rtlCol="0">
              <a:spAutoFit/>
            </a:bodyPr>
            <a:lstStyle/>
            <a:p>
              <a:pPr algn="r">
                <a:lnSpc>
                  <a:spcPct val="90000"/>
                </a:lnSpc>
                <a:spcBef>
                  <a:spcPts val="1200"/>
                </a:spcBef>
                <a:buClr>
                  <a:schemeClr val="accent1"/>
                </a:buClr>
              </a:pPr>
              <a:r>
                <a:rPr lang="en-US" sz="1000" dirty="0"/>
                <a:t>1%</a:t>
              </a:r>
            </a:p>
          </p:txBody>
        </p:sp>
        <p:sp>
          <p:nvSpPr>
            <p:cNvPr id="86" name="TextBox 85">
              <a:extLst>
                <a:ext uri="{FF2B5EF4-FFF2-40B4-BE49-F238E27FC236}">
                  <a16:creationId xmlns:a16="http://schemas.microsoft.com/office/drawing/2014/main" xmlns="" id="{AFA93B9E-BB66-464E-B206-215F42FF3778}"/>
                </a:ext>
              </a:extLst>
            </p:cNvPr>
            <p:cNvSpPr txBox="1"/>
            <p:nvPr/>
          </p:nvSpPr>
          <p:spPr>
            <a:xfrm>
              <a:off x="1363366" y="5100037"/>
              <a:ext cx="396263" cy="230832"/>
            </a:xfrm>
            <a:prstGeom prst="rect">
              <a:avLst/>
            </a:prstGeom>
            <a:noFill/>
          </p:spPr>
          <p:txBody>
            <a:bodyPr wrap="none" rtlCol="0">
              <a:spAutoFit/>
            </a:bodyPr>
            <a:lstStyle/>
            <a:p>
              <a:pPr algn="ctr">
                <a:lnSpc>
                  <a:spcPct val="90000"/>
                </a:lnSpc>
                <a:spcBef>
                  <a:spcPts val="1200"/>
                </a:spcBef>
                <a:buClr>
                  <a:schemeClr val="accent1"/>
                </a:buClr>
              </a:pPr>
              <a:r>
                <a:rPr lang="en-US" sz="1000" dirty="0"/>
                <a:t>731</a:t>
              </a:r>
            </a:p>
          </p:txBody>
        </p:sp>
        <p:sp>
          <p:nvSpPr>
            <p:cNvPr id="87" name="TextBox 86">
              <a:extLst>
                <a:ext uri="{FF2B5EF4-FFF2-40B4-BE49-F238E27FC236}">
                  <a16:creationId xmlns:a16="http://schemas.microsoft.com/office/drawing/2014/main" xmlns="" id="{725E7719-0FC7-414F-B6E5-C0ADA2568FFE}"/>
                </a:ext>
              </a:extLst>
            </p:cNvPr>
            <p:cNvSpPr txBox="1"/>
            <p:nvPr/>
          </p:nvSpPr>
          <p:spPr>
            <a:xfrm>
              <a:off x="1743296" y="5106476"/>
              <a:ext cx="396263" cy="230832"/>
            </a:xfrm>
            <a:prstGeom prst="rect">
              <a:avLst/>
            </a:prstGeom>
            <a:noFill/>
          </p:spPr>
          <p:txBody>
            <a:bodyPr wrap="none" rtlCol="0">
              <a:spAutoFit/>
            </a:bodyPr>
            <a:lstStyle/>
            <a:p>
              <a:pPr algn="ctr">
                <a:lnSpc>
                  <a:spcPct val="90000"/>
                </a:lnSpc>
                <a:spcBef>
                  <a:spcPts val="1200"/>
                </a:spcBef>
                <a:buClr>
                  <a:schemeClr val="accent1"/>
                </a:buClr>
              </a:pPr>
              <a:r>
                <a:rPr lang="en-US" sz="1000" dirty="0"/>
                <a:t>821</a:t>
              </a:r>
            </a:p>
          </p:txBody>
        </p:sp>
        <p:sp>
          <p:nvSpPr>
            <p:cNvPr id="88" name="TextBox 87">
              <a:extLst>
                <a:ext uri="{FF2B5EF4-FFF2-40B4-BE49-F238E27FC236}">
                  <a16:creationId xmlns:a16="http://schemas.microsoft.com/office/drawing/2014/main" xmlns="" id="{8F1B7725-0E77-4C92-A82F-2D8726AC557D}"/>
                </a:ext>
              </a:extLst>
            </p:cNvPr>
            <p:cNvSpPr txBox="1"/>
            <p:nvPr/>
          </p:nvSpPr>
          <p:spPr>
            <a:xfrm>
              <a:off x="2123222" y="5100036"/>
              <a:ext cx="396263" cy="230832"/>
            </a:xfrm>
            <a:prstGeom prst="rect">
              <a:avLst/>
            </a:prstGeom>
            <a:noFill/>
          </p:spPr>
          <p:txBody>
            <a:bodyPr wrap="none" rtlCol="0">
              <a:spAutoFit/>
            </a:bodyPr>
            <a:lstStyle/>
            <a:p>
              <a:pPr algn="ctr">
                <a:lnSpc>
                  <a:spcPct val="90000"/>
                </a:lnSpc>
                <a:spcBef>
                  <a:spcPts val="1200"/>
                </a:spcBef>
                <a:buClr>
                  <a:schemeClr val="accent1"/>
                </a:buClr>
              </a:pPr>
              <a:r>
                <a:rPr lang="en-US" sz="1000" dirty="0"/>
                <a:t>911</a:t>
              </a:r>
            </a:p>
          </p:txBody>
        </p:sp>
        <p:sp>
          <p:nvSpPr>
            <p:cNvPr id="89" name="TextBox 88">
              <a:extLst>
                <a:ext uri="{FF2B5EF4-FFF2-40B4-BE49-F238E27FC236}">
                  <a16:creationId xmlns:a16="http://schemas.microsoft.com/office/drawing/2014/main" xmlns="" id="{4C3E2CEE-DC30-4760-804B-BDF98B404317}"/>
                </a:ext>
              </a:extLst>
            </p:cNvPr>
            <p:cNvSpPr txBox="1"/>
            <p:nvPr/>
          </p:nvSpPr>
          <p:spPr>
            <a:xfrm>
              <a:off x="2461444" y="5100036"/>
              <a:ext cx="466795" cy="230832"/>
            </a:xfrm>
            <a:prstGeom prst="rect">
              <a:avLst/>
            </a:prstGeom>
            <a:noFill/>
          </p:spPr>
          <p:txBody>
            <a:bodyPr wrap="none" rtlCol="0">
              <a:spAutoFit/>
            </a:bodyPr>
            <a:lstStyle/>
            <a:p>
              <a:pPr algn="ctr">
                <a:lnSpc>
                  <a:spcPct val="90000"/>
                </a:lnSpc>
                <a:spcBef>
                  <a:spcPts val="1200"/>
                </a:spcBef>
                <a:buClr>
                  <a:schemeClr val="accent1"/>
                </a:buClr>
              </a:pPr>
              <a:r>
                <a:rPr lang="en-US" sz="1000" dirty="0"/>
                <a:t>1001</a:t>
              </a:r>
            </a:p>
          </p:txBody>
        </p:sp>
      </p:grpSp>
      <p:sp>
        <p:nvSpPr>
          <p:cNvPr id="102" name="Freeform: Shape 101">
            <a:extLst>
              <a:ext uri="{FF2B5EF4-FFF2-40B4-BE49-F238E27FC236}">
                <a16:creationId xmlns:a16="http://schemas.microsoft.com/office/drawing/2014/main" xmlns="" id="{216F06D6-C843-4B8D-947F-8F622D52B84D}"/>
              </a:ext>
            </a:extLst>
          </p:cNvPr>
          <p:cNvSpPr/>
          <p:nvPr/>
        </p:nvSpPr>
        <p:spPr>
          <a:xfrm>
            <a:off x="1603420" y="2964824"/>
            <a:ext cx="1487510" cy="2318197"/>
          </a:xfrm>
          <a:custGeom>
            <a:avLst/>
            <a:gdLst>
              <a:gd name="connsiteX0" fmla="*/ 0 w 1487510"/>
              <a:gd name="connsiteY0" fmla="*/ 2318197 h 2318197"/>
              <a:gd name="connsiteX1" fmla="*/ 0 w 1487510"/>
              <a:gd name="connsiteY1" fmla="*/ 2318197 h 2318197"/>
              <a:gd name="connsiteX2" fmla="*/ 45076 w 1487510"/>
              <a:gd name="connsiteY2" fmla="*/ 2279561 h 2318197"/>
              <a:gd name="connsiteX3" fmla="*/ 64394 w 1487510"/>
              <a:gd name="connsiteY3" fmla="*/ 2221606 h 2318197"/>
              <a:gd name="connsiteX4" fmla="*/ 90152 w 1487510"/>
              <a:gd name="connsiteY4" fmla="*/ 2182969 h 2318197"/>
              <a:gd name="connsiteX5" fmla="*/ 96591 w 1487510"/>
              <a:gd name="connsiteY5" fmla="*/ 2157211 h 2318197"/>
              <a:gd name="connsiteX6" fmla="*/ 109470 w 1487510"/>
              <a:gd name="connsiteY6" fmla="*/ 2118575 h 2318197"/>
              <a:gd name="connsiteX7" fmla="*/ 128788 w 1487510"/>
              <a:gd name="connsiteY7" fmla="*/ 2034862 h 2318197"/>
              <a:gd name="connsiteX8" fmla="*/ 141667 w 1487510"/>
              <a:gd name="connsiteY8" fmla="*/ 2015544 h 2318197"/>
              <a:gd name="connsiteX9" fmla="*/ 160986 w 1487510"/>
              <a:gd name="connsiteY9" fmla="*/ 1951149 h 2318197"/>
              <a:gd name="connsiteX10" fmla="*/ 173865 w 1487510"/>
              <a:gd name="connsiteY10" fmla="*/ 1931831 h 2318197"/>
              <a:gd name="connsiteX11" fmla="*/ 193183 w 1487510"/>
              <a:gd name="connsiteY11" fmla="*/ 1912513 h 2318197"/>
              <a:gd name="connsiteX12" fmla="*/ 231819 w 1487510"/>
              <a:gd name="connsiteY12" fmla="*/ 1854558 h 2318197"/>
              <a:gd name="connsiteX13" fmla="*/ 244698 w 1487510"/>
              <a:gd name="connsiteY13" fmla="*/ 1835239 h 2318197"/>
              <a:gd name="connsiteX14" fmla="*/ 276895 w 1487510"/>
              <a:gd name="connsiteY14" fmla="*/ 1777284 h 2318197"/>
              <a:gd name="connsiteX15" fmla="*/ 289774 w 1487510"/>
              <a:gd name="connsiteY15" fmla="*/ 1757966 h 2318197"/>
              <a:gd name="connsiteX16" fmla="*/ 309093 w 1487510"/>
              <a:gd name="connsiteY16" fmla="*/ 1719330 h 2318197"/>
              <a:gd name="connsiteX17" fmla="*/ 321972 w 1487510"/>
              <a:gd name="connsiteY17" fmla="*/ 1680693 h 2318197"/>
              <a:gd name="connsiteX18" fmla="*/ 334850 w 1487510"/>
              <a:gd name="connsiteY18" fmla="*/ 1661375 h 2318197"/>
              <a:gd name="connsiteX19" fmla="*/ 367048 w 1487510"/>
              <a:gd name="connsiteY19" fmla="*/ 1603420 h 2318197"/>
              <a:gd name="connsiteX20" fmla="*/ 379926 w 1487510"/>
              <a:gd name="connsiteY20" fmla="*/ 1571222 h 2318197"/>
              <a:gd name="connsiteX21" fmla="*/ 386366 w 1487510"/>
              <a:gd name="connsiteY21" fmla="*/ 1577662 h 2318197"/>
              <a:gd name="connsiteX22" fmla="*/ 431442 w 1487510"/>
              <a:gd name="connsiteY22" fmla="*/ 1532586 h 2318197"/>
              <a:gd name="connsiteX23" fmla="*/ 444321 w 1487510"/>
              <a:gd name="connsiteY23" fmla="*/ 1493949 h 2318197"/>
              <a:gd name="connsiteX24" fmla="*/ 457200 w 1487510"/>
              <a:gd name="connsiteY24" fmla="*/ 1474631 h 2318197"/>
              <a:gd name="connsiteX25" fmla="*/ 476518 w 1487510"/>
              <a:gd name="connsiteY25" fmla="*/ 1435994 h 2318197"/>
              <a:gd name="connsiteX26" fmla="*/ 489397 w 1487510"/>
              <a:gd name="connsiteY26" fmla="*/ 1397358 h 2318197"/>
              <a:gd name="connsiteX27" fmla="*/ 495836 w 1487510"/>
              <a:gd name="connsiteY27" fmla="*/ 1378039 h 2318197"/>
              <a:gd name="connsiteX28" fmla="*/ 508715 w 1487510"/>
              <a:gd name="connsiteY28" fmla="*/ 1358721 h 2318197"/>
              <a:gd name="connsiteX29" fmla="*/ 515155 w 1487510"/>
              <a:gd name="connsiteY29" fmla="*/ 1339403 h 2318197"/>
              <a:gd name="connsiteX30" fmla="*/ 534473 w 1487510"/>
              <a:gd name="connsiteY30" fmla="*/ 1320084 h 2318197"/>
              <a:gd name="connsiteX31" fmla="*/ 547352 w 1487510"/>
              <a:gd name="connsiteY31" fmla="*/ 1300766 h 2318197"/>
              <a:gd name="connsiteX32" fmla="*/ 585988 w 1487510"/>
              <a:gd name="connsiteY32" fmla="*/ 1275008 h 2318197"/>
              <a:gd name="connsiteX33" fmla="*/ 598867 w 1487510"/>
              <a:gd name="connsiteY33" fmla="*/ 1236372 h 2318197"/>
              <a:gd name="connsiteX34" fmla="*/ 605307 w 1487510"/>
              <a:gd name="connsiteY34" fmla="*/ 1204175 h 2318197"/>
              <a:gd name="connsiteX35" fmla="*/ 624625 w 1487510"/>
              <a:gd name="connsiteY35" fmla="*/ 1191296 h 2318197"/>
              <a:gd name="connsiteX36" fmla="*/ 643943 w 1487510"/>
              <a:gd name="connsiteY36" fmla="*/ 1133341 h 2318197"/>
              <a:gd name="connsiteX37" fmla="*/ 650383 w 1487510"/>
              <a:gd name="connsiteY37" fmla="*/ 1114022 h 2318197"/>
              <a:gd name="connsiteX38" fmla="*/ 650383 w 1487510"/>
              <a:gd name="connsiteY38" fmla="*/ 1094704 h 2318197"/>
              <a:gd name="connsiteX39" fmla="*/ 663262 w 1487510"/>
              <a:gd name="connsiteY39" fmla="*/ 1101144 h 2318197"/>
              <a:gd name="connsiteX40" fmla="*/ 727656 w 1487510"/>
              <a:gd name="connsiteY40" fmla="*/ 1056068 h 2318197"/>
              <a:gd name="connsiteX41" fmla="*/ 746974 w 1487510"/>
              <a:gd name="connsiteY41" fmla="*/ 998113 h 2318197"/>
              <a:gd name="connsiteX42" fmla="*/ 753414 w 1487510"/>
              <a:gd name="connsiteY42" fmla="*/ 978794 h 2318197"/>
              <a:gd name="connsiteX43" fmla="*/ 772732 w 1487510"/>
              <a:gd name="connsiteY43" fmla="*/ 965915 h 2318197"/>
              <a:gd name="connsiteX44" fmla="*/ 811369 w 1487510"/>
              <a:gd name="connsiteY44" fmla="*/ 888642 h 2318197"/>
              <a:gd name="connsiteX45" fmla="*/ 850005 w 1487510"/>
              <a:gd name="connsiteY45" fmla="*/ 862884 h 2318197"/>
              <a:gd name="connsiteX46" fmla="*/ 869324 w 1487510"/>
              <a:gd name="connsiteY46" fmla="*/ 811369 h 2318197"/>
              <a:gd name="connsiteX47" fmla="*/ 888642 w 1487510"/>
              <a:gd name="connsiteY47" fmla="*/ 798490 h 2318197"/>
              <a:gd name="connsiteX48" fmla="*/ 914400 w 1487510"/>
              <a:gd name="connsiteY48" fmla="*/ 759853 h 2318197"/>
              <a:gd name="connsiteX49" fmla="*/ 927279 w 1487510"/>
              <a:gd name="connsiteY49" fmla="*/ 740535 h 2318197"/>
              <a:gd name="connsiteX50" fmla="*/ 933718 w 1487510"/>
              <a:gd name="connsiteY50" fmla="*/ 721217 h 2318197"/>
              <a:gd name="connsiteX51" fmla="*/ 953036 w 1487510"/>
              <a:gd name="connsiteY51" fmla="*/ 708338 h 2318197"/>
              <a:gd name="connsiteX52" fmla="*/ 985234 w 1487510"/>
              <a:gd name="connsiteY52" fmla="*/ 656822 h 2318197"/>
              <a:gd name="connsiteX53" fmla="*/ 1010991 w 1487510"/>
              <a:gd name="connsiteY53" fmla="*/ 618186 h 2318197"/>
              <a:gd name="connsiteX54" fmla="*/ 1023870 w 1487510"/>
              <a:gd name="connsiteY54" fmla="*/ 598868 h 2318197"/>
              <a:gd name="connsiteX55" fmla="*/ 1062507 w 1487510"/>
              <a:gd name="connsiteY55" fmla="*/ 521594 h 2318197"/>
              <a:gd name="connsiteX56" fmla="*/ 1081825 w 1487510"/>
              <a:gd name="connsiteY56" fmla="*/ 508715 h 2318197"/>
              <a:gd name="connsiteX57" fmla="*/ 1094704 w 1487510"/>
              <a:gd name="connsiteY57" fmla="*/ 489397 h 2318197"/>
              <a:gd name="connsiteX58" fmla="*/ 1114022 w 1487510"/>
              <a:gd name="connsiteY58" fmla="*/ 476518 h 2318197"/>
              <a:gd name="connsiteX59" fmla="*/ 1139780 w 1487510"/>
              <a:gd name="connsiteY59" fmla="*/ 444321 h 2318197"/>
              <a:gd name="connsiteX60" fmla="*/ 1152659 w 1487510"/>
              <a:gd name="connsiteY60" fmla="*/ 405684 h 2318197"/>
              <a:gd name="connsiteX61" fmla="*/ 1159098 w 1487510"/>
              <a:gd name="connsiteY61" fmla="*/ 386366 h 2318197"/>
              <a:gd name="connsiteX62" fmla="*/ 1171977 w 1487510"/>
              <a:gd name="connsiteY62" fmla="*/ 334851 h 2318197"/>
              <a:gd name="connsiteX63" fmla="*/ 1191295 w 1487510"/>
              <a:gd name="connsiteY63" fmla="*/ 315532 h 2318197"/>
              <a:gd name="connsiteX64" fmla="*/ 1217053 w 1487510"/>
              <a:gd name="connsiteY64" fmla="*/ 276896 h 2318197"/>
              <a:gd name="connsiteX65" fmla="*/ 1229932 w 1487510"/>
              <a:gd name="connsiteY65" fmla="*/ 257577 h 2318197"/>
              <a:gd name="connsiteX66" fmla="*/ 1249250 w 1487510"/>
              <a:gd name="connsiteY66" fmla="*/ 244699 h 2318197"/>
              <a:gd name="connsiteX67" fmla="*/ 1262129 w 1487510"/>
              <a:gd name="connsiteY67" fmla="*/ 225380 h 2318197"/>
              <a:gd name="connsiteX68" fmla="*/ 1281448 w 1487510"/>
              <a:gd name="connsiteY68" fmla="*/ 218941 h 2318197"/>
              <a:gd name="connsiteX69" fmla="*/ 1300766 w 1487510"/>
              <a:gd name="connsiteY69" fmla="*/ 206062 h 2318197"/>
              <a:gd name="connsiteX70" fmla="*/ 1332963 w 1487510"/>
              <a:gd name="connsiteY70" fmla="*/ 173865 h 2318197"/>
              <a:gd name="connsiteX71" fmla="*/ 1365160 w 1487510"/>
              <a:gd name="connsiteY71" fmla="*/ 141668 h 2318197"/>
              <a:gd name="connsiteX72" fmla="*/ 1410236 w 1487510"/>
              <a:gd name="connsiteY72" fmla="*/ 83713 h 2318197"/>
              <a:gd name="connsiteX73" fmla="*/ 1448873 w 1487510"/>
              <a:gd name="connsiteY73" fmla="*/ 57955 h 2318197"/>
              <a:gd name="connsiteX74" fmla="*/ 1461752 w 1487510"/>
              <a:gd name="connsiteY74" fmla="*/ 38637 h 2318197"/>
              <a:gd name="connsiteX75" fmla="*/ 1481070 w 1487510"/>
              <a:gd name="connsiteY75" fmla="*/ 19318 h 2318197"/>
              <a:gd name="connsiteX76" fmla="*/ 1487510 w 1487510"/>
              <a:gd name="connsiteY76" fmla="*/ 0 h 2318197"/>
              <a:gd name="connsiteX77" fmla="*/ 1487510 w 1487510"/>
              <a:gd name="connsiteY77" fmla="*/ 0 h 2318197"/>
              <a:gd name="connsiteX0" fmla="*/ 0 w 1487510"/>
              <a:gd name="connsiteY0" fmla="*/ 2318197 h 2318197"/>
              <a:gd name="connsiteX1" fmla="*/ 0 w 1487510"/>
              <a:gd name="connsiteY1" fmla="*/ 2318197 h 2318197"/>
              <a:gd name="connsiteX2" fmla="*/ 45076 w 1487510"/>
              <a:gd name="connsiteY2" fmla="*/ 2279561 h 2318197"/>
              <a:gd name="connsiteX3" fmla="*/ 64394 w 1487510"/>
              <a:gd name="connsiteY3" fmla="*/ 2221606 h 2318197"/>
              <a:gd name="connsiteX4" fmla="*/ 90152 w 1487510"/>
              <a:gd name="connsiteY4" fmla="*/ 2182969 h 2318197"/>
              <a:gd name="connsiteX5" fmla="*/ 96591 w 1487510"/>
              <a:gd name="connsiteY5" fmla="*/ 2157211 h 2318197"/>
              <a:gd name="connsiteX6" fmla="*/ 109470 w 1487510"/>
              <a:gd name="connsiteY6" fmla="*/ 2118575 h 2318197"/>
              <a:gd name="connsiteX7" fmla="*/ 128788 w 1487510"/>
              <a:gd name="connsiteY7" fmla="*/ 2034862 h 2318197"/>
              <a:gd name="connsiteX8" fmla="*/ 141667 w 1487510"/>
              <a:gd name="connsiteY8" fmla="*/ 2015544 h 2318197"/>
              <a:gd name="connsiteX9" fmla="*/ 160986 w 1487510"/>
              <a:gd name="connsiteY9" fmla="*/ 1951149 h 2318197"/>
              <a:gd name="connsiteX10" fmla="*/ 173865 w 1487510"/>
              <a:gd name="connsiteY10" fmla="*/ 1931831 h 2318197"/>
              <a:gd name="connsiteX11" fmla="*/ 193183 w 1487510"/>
              <a:gd name="connsiteY11" fmla="*/ 1912513 h 2318197"/>
              <a:gd name="connsiteX12" fmla="*/ 231819 w 1487510"/>
              <a:gd name="connsiteY12" fmla="*/ 1854558 h 2318197"/>
              <a:gd name="connsiteX13" fmla="*/ 244698 w 1487510"/>
              <a:gd name="connsiteY13" fmla="*/ 1835239 h 2318197"/>
              <a:gd name="connsiteX14" fmla="*/ 276895 w 1487510"/>
              <a:gd name="connsiteY14" fmla="*/ 1777284 h 2318197"/>
              <a:gd name="connsiteX15" fmla="*/ 289774 w 1487510"/>
              <a:gd name="connsiteY15" fmla="*/ 1757966 h 2318197"/>
              <a:gd name="connsiteX16" fmla="*/ 309093 w 1487510"/>
              <a:gd name="connsiteY16" fmla="*/ 1719330 h 2318197"/>
              <a:gd name="connsiteX17" fmla="*/ 321972 w 1487510"/>
              <a:gd name="connsiteY17" fmla="*/ 1680693 h 2318197"/>
              <a:gd name="connsiteX18" fmla="*/ 334850 w 1487510"/>
              <a:gd name="connsiteY18" fmla="*/ 1661375 h 2318197"/>
              <a:gd name="connsiteX19" fmla="*/ 367048 w 1487510"/>
              <a:gd name="connsiteY19" fmla="*/ 1603420 h 2318197"/>
              <a:gd name="connsiteX20" fmla="*/ 379926 w 1487510"/>
              <a:gd name="connsiteY20" fmla="*/ 1571222 h 2318197"/>
              <a:gd name="connsiteX21" fmla="*/ 386366 w 1487510"/>
              <a:gd name="connsiteY21" fmla="*/ 1577662 h 2318197"/>
              <a:gd name="connsiteX22" fmla="*/ 431442 w 1487510"/>
              <a:gd name="connsiteY22" fmla="*/ 1532586 h 2318197"/>
              <a:gd name="connsiteX23" fmla="*/ 444321 w 1487510"/>
              <a:gd name="connsiteY23" fmla="*/ 1493949 h 2318197"/>
              <a:gd name="connsiteX24" fmla="*/ 457200 w 1487510"/>
              <a:gd name="connsiteY24" fmla="*/ 1474631 h 2318197"/>
              <a:gd name="connsiteX25" fmla="*/ 476518 w 1487510"/>
              <a:gd name="connsiteY25" fmla="*/ 1435994 h 2318197"/>
              <a:gd name="connsiteX26" fmla="*/ 489397 w 1487510"/>
              <a:gd name="connsiteY26" fmla="*/ 1397358 h 2318197"/>
              <a:gd name="connsiteX27" fmla="*/ 495836 w 1487510"/>
              <a:gd name="connsiteY27" fmla="*/ 1378039 h 2318197"/>
              <a:gd name="connsiteX28" fmla="*/ 508715 w 1487510"/>
              <a:gd name="connsiteY28" fmla="*/ 1358721 h 2318197"/>
              <a:gd name="connsiteX29" fmla="*/ 515155 w 1487510"/>
              <a:gd name="connsiteY29" fmla="*/ 1339403 h 2318197"/>
              <a:gd name="connsiteX30" fmla="*/ 534473 w 1487510"/>
              <a:gd name="connsiteY30" fmla="*/ 1320084 h 2318197"/>
              <a:gd name="connsiteX31" fmla="*/ 547352 w 1487510"/>
              <a:gd name="connsiteY31" fmla="*/ 1300766 h 2318197"/>
              <a:gd name="connsiteX32" fmla="*/ 585988 w 1487510"/>
              <a:gd name="connsiteY32" fmla="*/ 1275008 h 2318197"/>
              <a:gd name="connsiteX33" fmla="*/ 598867 w 1487510"/>
              <a:gd name="connsiteY33" fmla="*/ 1236372 h 2318197"/>
              <a:gd name="connsiteX34" fmla="*/ 605307 w 1487510"/>
              <a:gd name="connsiteY34" fmla="*/ 1204175 h 2318197"/>
              <a:gd name="connsiteX35" fmla="*/ 624625 w 1487510"/>
              <a:gd name="connsiteY35" fmla="*/ 1191296 h 2318197"/>
              <a:gd name="connsiteX36" fmla="*/ 643943 w 1487510"/>
              <a:gd name="connsiteY36" fmla="*/ 1133341 h 2318197"/>
              <a:gd name="connsiteX37" fmla="*/ 650383 w 1487510"/>
              <a:gd name="connsiteY37" fmla="*/ 1114022 h 2318197"/>
              <a:gd name="connsiteX38" fmla="*/ 650383 w 1487510"/>
              <a:gd name="connsiteY38" fmla="*/ 1094704 h 2318197"/>
              <a:gd name="connsiteX39" fmla="*/ 663262 w 1487510"/>
              <a:gd name="connsiteY39" fmla="*/ 1101144 h 2318197"/>
              <a:gd name="connsiteX40" fmla="*/ 727656 w 1487510"/>
              <a:gd name="connsiteY40" fmla="*/ 1056068 h 2318197"/>
              <a:gd name="connsiteX41" fmla="*/ 746974 w 1487510"/>
              <a:gd name="connsiteY41" fmla="*/ 998113 h 2318197"/>
              <a:gd name="connsiteX42" fmla="*/ 753414 w 1487510"/>
              <a:gd name="connsiteY42" fmla="*/ 978794 h 2318197"/>
              <a:gd name="connsiteX43" fmla="*/ 772732 w 1487510"/>
              <a:gd name="connsiteY43" fmla="*/ 965915 h 2318197"/>
              <a:gd name="connsiteX44" fmla="*/ 811369 w 1487510"/>
              <a:gd name="connsiteY44" fmla="*/ 888642 h 2318197"/>
              <a:gd name="connsiteX45" fmla="*/ 850005 w 1487510"/>
              <a:gd name="connsiteY45" fmla="*/ 862884 h 2318197"/>
              <a:gd name="connsiteX46" fmla="*/ 869324 w 1487510"/>
              <a:gd name="connsiteY46" fmla="*/ 811369 h 2318197"/>
              <a:gd name="connsiteX47" fmla="*/ 888642 w 1487510"/>
              <a:gd name="connsiteY47" fmla="*/ 798490 h 2318197"/>
              <a:gd name="connsiteX48" fmla="*/ 914400 w 1487510"/>
              <a:gd name="connsiteY48" fmla="*/ 759853 h 2318197"/>
              <a:gd name="connsiteX49" fmla="*/ 927279 w 1487510"/>
              <a:gd name="connsiteY49" fmla="*/ 740535 h 2318197"/>
              <a:gd name="connsiteX50" fmla="*/ 933718 w 1487510"/>
              <a:gd name="connsiteY50" fmla="*/ 721217 h 2318197"/>
              <a:gd name="connsiteX51" fmla="*/ 953036 w 1487510"/>
              <a:gd name="connsiteY51" fmla="*/ 708338 h 2318197"/>
              <a:gd name="connsiteX52" fmla="*/ 985234 w 1487510"/>
              <a:gd name="connsiteY52" fmla="*/ 656822 h 2318197"/>
              <a:gd name="connsiteX53" fmla="*/ 1010991 w 1487510"/>
              <a:gd name="connsiteY53" fmla="*/ 618186 h 2318197"/>
              <a:gd name="connsiteX54" fmla="*/ 1023870 w 1487510"/>
              <a:gd name="connsiteY54" fmla="*/ 598868 h 2318197"/>
              <a:gd name="connsiteX55" fmla="*/ 1062507 w 1487510"/>
              <a:gd name="connsiteY55" fmla="*/ 521594 h 2318197"/>
              <a:gd name="connsiteX56" fmla="*/ 1081825 w 1487510"/>
              <a:gd name="connsiteY56" fmla="*/ 508715 h 2318197"/>
              <a:gd name="connsiteX57" fmla="*/ 1094704 w 1487510"/>
              <a:gd name="connsiteY57" fmla="*/ 489397 h 2318197"/>
              <a:gd name="connsiteX58" fmla="*/ 1114022 w 1487510"/>
              <a:gd name="connsiteY58" fmla="*/ 476518 h 2318197"/>
              <a:gd name="connsiteX59" fmla="*/ 1139780 w 1487510"/>
              <a:gd name="connsiteY59" fmla="*/ 444321 h 2318197"/>
              <a:gd name="connsiteX60" fmla="*/ 1152659 w 1487510"/>
              <a:gd name="connsiteY60" fmla="*/ 405684 h 2318197"/>
              <a:gd name="connsiteX61" fmla="*/ 1159098 w 1487510"/>
              <a:gd name="connsiteY61" fmla="*/ 386366 h 2318197"/>
              <a:gd name="connsiteX62" fmla="*/ 1171977 w 1487510"/>
              <a:gd name="connsiteY62" fmla="*/ 334851 h 2318197"/>
              <a:gd name="connsiteX63" fmla="*/ 1191295 w 1487510"/>
              <a:gd name="connsiteY63" fmla="*/ 315532 h 2318197"/>
              <a:gd name="connsiteX64" fmla="*/ 1217053 w 1487510"/>
              <a:gd name="connsiteY64" fmla="*/ 276896 h 2318197"/>
              <a:gd name="connsiteX65" fmla="*/ 1229932 w 1487510"/>
              <a:gd name="connsiteY65" fmla="*/ 257577 h 2318197"/>
              <a:gd name="connsiteX66" fmla="*/ 1249250 w 1487510"/>
              <a:gd name="connsiteY66" fmla="*/ 244699 h 2318197"/>
              <a:gd name="connsiteX67" fmla="*/ 1262129 w 1487510"/>
              <a:gd name="connsiteY67" fmla="*/ 225380 h 2318197"/>
              <a:gd name="connsiteX68" fmla="*/ 1281448 w 1487510"/>
              <a:gd name="connsiteY68" fmla="*/ 218941 h 2318197"/>
              <a:gd name="connsiteX69" fmla="*/ 1300766 w 1487510"/>
              <a:gd name="connsiteY69" fmla="*/ 206062 h 2318197"/>
              <a:gd name="connsiteX70" fmla="*/ 1332963 w 1487510"/>
              <a:gd name="connsiteY70" fmla="*/ 173865 h 2318197"/>
              <a:gd name="connsiteX71" fmla="*/ 1365160 w 1487510"/>
              <a:gd name="connsiteY71" fmla="*/ 141668 h 2318197"/>
              <a:gd name="connsiteX72" fmla="*/ 1410236 w 1487510"/>
              <a:gd name="connsiteY72" fmla="*/ 83713 h 2318197"/>
              <a:gd name="connsiteX73" fmla="*/ 1448873 w 1487510"/>
              <a:gd name="connsiteY73" fmla="*/ 57955 h 2318197"/>
              <a:gd name="connsiteX74" fmla="*/ 1461752 w 1487510"/>
              <a:gd name="connsiteY74" fmla="*/ 38637 h 2318197"/>
              <a:gd name="connsiteX75" fmla="*/ 1481070 w 1487510"/>
              <a:gd name="connsiteY75" fmla="*/ 19318 h 2318197"/>
              <a:gd name="connsiteX76" fmla="*/ 1487510 w 1487510"/>
              <a:gd name="connsiteY76" fmla="*/ 0 h 2318197"/>
              <a:gd name="connsiteX77" fmla="*/ 1487510 w 1487510"/>
              <a:gd name="connsiteY77" fmla="*/ 0 h 2318197"/>
              <a:gd name="connsiteX0" fmla="*/ 0 w 1487510"/>
              <a:gd name="connsiteY0" fmla="*/ 2318197 h 2318197"/>
              <a:gd name="connsiteX1" fmla="*/ 0 w 1487510"/>
              <a:gd name="connsiteY1" fmla="*/ 2318197 h 2318197"/>
              <a:gd name="connsiteX2" fmla="*/ 45076 w 1487510"/>
              <a:gd name="connsiteY2" fmla="*/ 2279561 h 2318197"/>
              <a:gd name="connsiteX3" fmla="*/ 64394 w 1487510"/>
              <a:gd name="connsiteY3" fmla="*/ 2221606 h 2318197"/>
              <a:gd name="connsiteX4" fmla="*/ 90152 w 1487510"/>
              <a:gd name="connsiteY4" fmla="*/ 2182969 h 2318197"/>
              <a:gd name="connsiteX5" fmla="*/ 96591 w 1487510"/>
              <a:gd name="connsiteY5" fmla="*/ 2157211 h 2318197"/>
              <a:gd name="connsiteX6" fmla="*/ 109470 w 1487510"/>
              <a:gd name="connsiteY6" fmla="*/ 2118575 h 2318197"/>
              <a:gd name="connsiteX7" fmla="*/ 128788 w 1487510"/>
              <a:gd name="connsiteY7" fmla="*/ 2034862 h 2318197"/>
              <a:gd name="connsiteX8" fmla="*/ 141667 w 1487510"/>
              <a:gd name="connsiteY8" fmla="*/ 2015544 h 2318197"/>
              <a:gd name="connsiteX9" fmla="*/ 160986 w 1487510"/>
              <a:gd name="connsiteY9" fmla="*/ 1951149 h 2318197"/>
              <a:gd name="connsiteX10" fmla="*/ 173865 w 1487510"/>
              <a:gd name="connsiteY10" fmla="*/ 1931831 h 2318197"/>
              <a:gd name="connsiteX11" fmla="*/ 193183 w 1487510"/>
              <a:gd name="connsiteY11" fmla="*/ 1912513 h 2318197"/>
              <a:gd name="connsiteX12" fmla="*/ 231819 w 1487510"/>
              <a:gd name="connsiteY12" fmla="*/ 1854558 h 2318197"/>
              <a:gd name="connsiteX13" fmla="*/ 244698 w 1487510"/>
              <a:gd name="connsiteY13" fmla="*/ 1835239 h 2318197"/>
              <a:gd name="connsiteX14" fmla="*/ 276895 w 1487510"/>
              <a:gd name="connsiteY14" fmla="*/ 1777284 h 2318197"/>
              <a:gd name="connsiteX15" fmla="*/ 289774 w 1487510"/>
              <a:gd name="connsiteY15" fmla="*/ 1757966 h 2318197"/>
              <a:gd name="connsiteX16" fmla="*/ 309093 w 1487510"/>
              <a:gd name="connsiteY16" fmla="*/ 1719330 h 2318197"/>
              <a:gd name="connsiteX17" fmla="*/ 321972 w 1487510"/>
              <a:gd name="connsiteY17" fmla="*/ 1680693 h 2318197"/>
              <a:gd name="connsiteX18" fmla="*/ 334850 w 1487510"/>
              <a:gd name="connsiteY18" fmla="*/ 1661375 h 2318197"/>
              <a:gd name="connsiteX19" fmla="*/ 367048 w 1487510"/>
              <a:gd name="connsiteY19" fmla="*/ 1603420 h 2318197"/>
              <a:gd name="connsiteX20" fmla="*/ 379926 w 1487510"/>
              <a:gd name="connsiteY20" fmla="*/ 1571222 h 2318197"/>
              <a:gd name="connsiteX21" fmla="*/ 386366 w 1487510"/>
              <a:gd name="connsiteY21" fmla="*/ 1577662 h 2318197"/>
              <a:gd name="connsiteX22" fmla="*/ 431442 w 1487510"/>
              <a:gd name="connsiteY22" fmla="*/ 1532586 h 2318197"/>
              <a:gd name="connsiteX23" fmla="*/ 444321 w 1487510"/>
              <a:gd name="connsiteY23" fmla="*/ 1493949 h 2318197"/>
              <a:gd name="connsiteX24" fmla="*/ 457200 w 1487510"/>
              <a:gd name="connsiteY24" fmla="*/ 1474631 h 2318197"/>
              <a:gd name="connsiteX25" fmla="*/ 476518 w 1487510"/>
              <a:gd name="connsiteY25" fmla="*/ 1435994 h 2318197"/>
              <a:gd name="connsiteX26" fmla="*/ 489397 w 1487510"/>
              <a:gd name="connsiteY26" fmla="*/ 1397358 h 2318197"/>
              <a:gd name="connsiteX27" fmla="*/ 495836 w 1487510"/>
              <a:gd name="connsiteY27" fmla="*/ 1378039 h 2318197"/>
              <a:gd name="connsiteX28" fmla="*/ 508715 w 1487510"/>
              <a:gd name="connsiteY28" fmla="*/ 1358721 h 2318197"/>
              <a:gd name="connsiteX29" fmla="*/ 515155 w 1487510"/>
              <a:gd name="connsiteY29" fmla="*/ 1339403 h 2318197"/>
              <a:gd name="connsiteX30" fmla="*/ 534473 w 1487510"/>
              <a:gd name="connsiteY30" fmla="*/ 1320084 h 2318197"/>
              <a:gd name="connsiteX31" fmla="*/ 547352 w 1487510"/>
              <a:gd name="connsiteY31" fmla="*/ 1300766 h 2318197"/>
              <a:gd name="connsiteX32" fmla="*/ 585988 w 1487510"/>
              <a:gd name="connsiteY32" fmla="*/ 1275008 h 2318197"/>
              <a:gd name="connsiteX33" fmla="*/ 598867 w 1487510"/>
              <a:gd name="connsiteY33" fmla="*/ 1236372 h 2318197"/>
              <a:gd name="connsiteX34" fmla="*/ 605307 w 1487510"/>
              <a:gd name="connsiteY34" fmla="*/ 1204175 h 2318197"/>
              <a:gd name="connsiteX35" fmla="*/ 624625 w 1487510"/>
              <a:gd name="connsiteY35" fmla="*/ 1191296 h 2318197"/>
              <a:gd name="connsiteX36" fmla="*/ 643943 w 1487510"/>
              <a:gd name="connsiteY36" fmla="*/ 1133341 h 2318197"/>
              <a:gd name="connsiteX37" fmla="*/ 650383 w 1487510"/>
              <a:gd name="connsiteY37" fmla="*/ 1114022 h 2318197"/>
              <a:gd name="connsiteX38" fmla="*/ 650383 w 1487510"/>
              <a:gd name="connsiteY38" fmla="*/ 1094704 h 2318197"/>
              <a:gd name="connsiteX39" fmla="*/ 727656 w 1487510"/>
              <a:gd name="connsiteY39" fmla="*/ 1056068 h 2318197"/>
              <a:gd name="connsiteX40" fmla="*/ 746974 w 1487510"/>
              <a:gd name="connsiteY40" fmla="*/ 998113 h 2318197"/>
              <a:gd name="connsiteX41" fmla="*/ 753414 w 1487510"/>
              <a:gd name="connsiteY41" fmla="*/ 978794 h 2318197"/>
              <a:gd name="connsiteX42" fmla="*/ 772732 w 1487510"/>
              <a:gd name="connsiteY42" fmla="*/ 965915 h 2318197"/>
              <a:gd name="connsiteX43" fmla="*/ 811369 w 1487510"/>
              <a:gd name="connsiteY43" fmla="*/ 888642 h 2318197"/>
              <a:gd name="connsiteX44" fmla="*/ 850005 w 1487510"/>
              <a:gd name="connsiteY44" fmla="*/ 862884 h 2318197"/>
              <a:gd name="connsiteX45" fmla="*/ 869324 w 1487510"/>
              <a:gd name="connsiteY45" fmla="*/ 811369 h 2318197"/>
              <a:gd name="connsiteX46" fmla="*/ 888642 w 1487510"/>
              <a:gd name="connsiteY46" fmla="*/ 798490 h 2318197"/>
              <a:gd name="connsiteX47" fmla="*/ 914400 w 1487510"/>
              <a:gd name="connsiteY47" fmla="*/ 759853 h 2318197"/>
              <a:gd name="connsiteX48" fmla="*/ 927279 w 1487510"/>
              <a:gd name="connsiteY48" fmla="*/ 740535 h 2318197"/>
              <a:gd name="connsiteX49" fmla="*/ 933718 w 1487510"/>
              <a:gd name="connsiteY49" fmla="*/ 721217 h 2318197"/>
              <a:gd name="connsiteX50" fmla="*/ 953036 w 1487510"/>
              <a:gd name="connsiteY50" fmla="*/ 708338 h 2318197"/>
              <a:gd name="connsiteX51" fmla="*/ 985234 w 1487510"/>
              <a:gd name="connsiteY51" fmla="*/ 656822 h 2318197"/>
              <a:gd name="connsiteX52" fmla="*/ 1010991 w 1487510"/>
              <a:gd name="connsiteY52" fmla="*/ 618186 h 2318197"/>
              <a:gd name="connsiteX53" fmla="*/ 1023870 w 1487510"/>
              <a:gd name="connsiteY53" fmla="*/ 598868 h 2318197"/>
              <a:gd name="connsiteX54" fmla="*/ 1062507 w 1487510"/>
              <a:gd name="connsiteY54" fmla="*/ 521594 h 2318197"/>
              <a:gd name="connsiteX55" fmla="*/ 1081825 w 1487510"/>
              <a:gd name="connsiteY55" fmla="*/ 508715 h 2318197"/>
              <a:gd name="connsiteX56" fmla="*/ 1094704 w 1487510"/>
              <a:gd name="connsiteY56" fmla="*/ 489397 h 2318197"/>
              <a:gd name="connsiteX57" fmla="*/ 1114022 w 1487510"/>
              <a:gd name="connsiteY57" fmla="*/ 476518 h 2318197"/>
              <a:gd name="connsiteX58" fmla="*/ 1139780 w 1487510"/>
              <a:gd name="connsiteY58" fmla="*/ 444321 h 2318197"/>
              <a:gd name="connsiteX59" fmla="*/ 1152659 w 1487510"/>
              <a:gd name="connsiteY59" fmla="*/ 405684 h 2318197"/>
              <a:gd name="connsiteX60" fmla="*/ 1159098 w 1487510"/>
              <a:gd name="connsiteY60" fmla="*/ 386366 h 2318197"/>
              <a:gd name="connsiteX61" fmla="*/ 1171977 w 1487510"/>
              <a:gd name="connsiteY61" fmla="*/ 334851 h 2318197"/>
              <a:gd name="connsiteX62" fmla="*/ 1191295 w 1487510"/>
              <a:gd name="connsiteY62" fmla="*/ 315532 h 2318197"/>
              <a:gd name="connsiteX63" fmla="*/ 1217053 w 1487510"/>
              <a:gd name="connsiteY63" fmla="*/ 276896 h 2318197"/>
              <a:gd name="connsiteX64" fmla="*/ 1229932 w 1487510"/>
              <a:gd name="connsiteY64" fmla="*/ 257577 h 2318197"/>
              <a:gd name="connsiteX65" fmla="*/ 1249250 w 1487510"/>
              <a:gd name="connsiteY65" fmla="*/ 244699 h 2318197"/>
              <a:gd name="connsiteX66" fmla="*/ 1262129 w 1487510"/>
              <a:gd name="connsiteY66" fmla="*/ 225380 h 2318197"/>
              <a:gd name="connsiteX67" fmla="*/ 1281448 w 1487510"/>
              <a:gd name="connsiteY67" fmla="*/ 218941 h 2318197"/>
              <a:gd name="connsiteX68" fmla="*/ 1300766 w 1487510"/>
              <a:gd name="connsiteY68" fmla="*/ 206062 h 2318197"/>
              <a:gd name="connsiteX69" fmla="*/ 1332963 w 1487510"/>
              <a:gd name="connsiteY69" fmla="*/ 173865 h 2318197"/>
              <a:gd name="connsiteX70" fmla="*/ 1365160 w 1487510"/>
              <a:gd name="connsiteY70" fmla="*/ 141668 h 2318197"/>
              <a:gd name="connsiteX71" fmla="*/ 1410236 w 1487510"/>
              <a:gd name="connsiteY71" fmla="*/ 83713 h 2318197"/>
              <a:gd name="connsiteX72" fmla="*/ 1448873 w 1487510"/>
              <a:gd name="connsiteY72" fmla="*/ 57955 h 2318197"/>
              <a:gd name="connsiteX73" fmla="*/ 1461752 w 1487510"/>
              <a:gd name="connsiteY73" fmla="*/ 38637 h 2318197"/>
              <a:gd name="connsiteX74" fmla="*/ 1481070 w 1487510"/>
              <a:gd name="connsiteY74" fmla="*/ 19318 h 2318197"/>
              <a:gd name="connsiteX75" fmla="*/ 1487510 w 1487510"/>
              <a:gd name="connsiteY75" fmla="*/ 0 h 2318197"/>
              <a:gd name="connsiteX76" fmla="*/ 1487510 w 1487510"/>
              <a:gd name="connsiteY76" fmla="*/ 0 h 2318197"/>
              <a:gd name="connsiteX0" fmla="*/ 0 w 1487510"/>
              <a:gd name="connsiteY0" fmla="*/ 2318197 h 2318197"/>
              <a:gd name="connsiteX1" fmla="*/ 0 w 1487510"/>
              <a:gd name="connsiteY1" fmla="*/ 2318197 h 2318197"/>
              <a:gd name="connsiteX2" fmla="*/ 45076 w 1487510"/>
              <a:gd name="connsiteY2" fmla="*/ 2279561 h 2318197"/>
              <a:gd name="connsiteX3" fmla="*/ 64394 w 1487510"/>
              <a:gd name="connsiteY3" fmla="*/ 2221606 h 2318197"/>
              <a:gd name="connsiteX4" fmla="*/ 90152 w 1487510"/>
              <a:gd name="connsiteY4" fmla="*/ 2182969 h 2318197"/>
              <a:gd name="connsiteX5" fmla="*/ 96591 w 1487510"/>
              <a:gd name="connsiteY5" fmla="*/ 2157211 h 2318197"/>
              <a:gd name="connsiteX6" fmla="*/ 109470 w 1487510"/>
              <a:gd name="connsiteY6" fmla="*/ 2118575 h 2318197"/>
              <a:gd name="connsiteX7" fmla="*/ 128788 w 1487510"/>
              <a:gd name="connsiteY7" fmla="*/ 2034862 h 2318197"/>
              <a:gd name="connsiteX8" fmla="*/ 141667 w 1487510"/>
              <a:gd name="connsiteY8" fmla="*/ 2015544 h 2318197"/>
              <a:gd name="connsiteX9" fmla="*/ 160986 w 1487510"/>
              <a:gd name="connsiteY9" fmla="*/ 1951149 h 2318197"/>
              <a:gd name="connsiteX10" fmla="*/ 173865 w 1487510"/>
              <a:gd name="connsiteY10" fmla="*/ 1931831 h 2318197"/>
              <a:gd name="connsiteX11" fmla="*/ 193183 w 1487510"/>
              <a:gd name="connsiteY11" fmla="*/ 1912513 h 2318197"/>
              <a:gd name="connsiteX12" fmla="*/ 231819 w 1487510"/>
              <a:gd name="connsiteY12" fmla="*/ 1854558 h 2318197"/>
              <a:gd name="connsiteX13" fmla="*/ 244698 w 1487510"/>
              <a:gd name="connsiteY13" fmla="*/ 1835239 h 2318197"/>
              <a:gd name="connsiteX14" fmla="*/ 276895 w 1487510"/>
              <a:gd name="connsiteY14" fmla="*/ 1777284 h 2318197"/>
              <a:gd name="connsiteX15" fmla="*/ 289774 w 1487510"/>
              <a:gd name="connsiteY15" fmla="*/ 1757966 h 2318197"/>
              <a:gd name="connsiteX16" fmla="*/ 309093 w 1487510"/>
              <a:gd name="connsiteY16" fmla="*/ 1719330 h 2318197"/>
              <a:gd name="connsiteX17" fmla="*/ 321972 w 1487510"/>
              <a:gd name="connsiteY17" fmla="*/ 1680693 h 2318197"/>
              <a:gd name="connsiteX18" fmla="*/ 334850 w 1487510"/>
              <a:gd name="connsiteY18" fmla="*/ 1661375 h 2318197"/>
              <a:gd name="connsiteX19" fmla="*/ 367048 w 1487510"/>
              <a:gd name="connsiteY19" fmla="*/ 1603420 h 2318197"/>
              <a:gd name="connsiteX20" fmla="*/ 379926 w 1487510"/>
              <a:gd name="connsiteY20" fmla="*/ 1571222 h 2318197"/>
              <a:gd name="connsiteX21" fmla="*/ 386366 w 1487510"/>
              <a:gd name="connsiteY21" fmla="*/ 1577662 h 2318197"/>
              <a:gd name="connsiteX22" fmla="*/ 431442 w 1487510"/>
              <a:gd name="connsiteY22" fmla="*/ 1532586 h 2318197"/>
              <a:gd name="connsiteX23" fmla="*/ 444321 w 1487510"/>
              <a:gd name="connsiteY23" fmla="*/ 1493949 h 2318197"/>
              <a:gd name="connsiteX24" fmla="*/ 457200 w 1487510"/>
              <a:gd name="connsiteY24" fmla="*/ 1474631 h 2318197"/>
              <a:gd name="connsiteX25" fmla="*/ 476518 w 1487510"/>
              <a:gd name="connsiteY25" fmla="*/ 1435994 h 2318197"/>
              <a:gd name="connsiteX26" fmla="*/ 489397 w 1487510"/>
              <a:gd name="connsiteY26" fmla="*/ 1397358 h 2318197"/>
              <a:gd name="connsiteX27" fmla="*/ 495836 w 1487510"/>
              <a:gd name="connsiteY27" fmla="*/ 1378039 h 2318197"/>
              <a:gd name="connsiteX28" fmla="*/ 508715 w 1487510"/>
              <a:gd name="connsiteY28" fmla="*/ 1358721 h 2318197"/>
              <a:gd name="connsiteX29" fmla="*/ 515155 w 1487510"/>
              <a:gd name="connsiteY29" fmla="*/ 1339403 h 2318197"/>
              <a:gd name="connsiteX30" fmla="*/ 534473 w 1487510"/>
              <a:gd name="connsiteY30" fmla="*/ 1320084 h 2318197"/>
              <a:gd name="connsiteX31" fmla="*/ 547352 w 1487510"/>
              <a:gd name="connsiteY31" fmla="*/ 1300766 h 2318197"/>
              <a:gd name="connsiteX32" fmla="*/ 585988 w 1487510"/>
              <a:gd name="connsiteY32" fmla="*/ 1275008 h 2318197"/>
              <a:gd name="connsiteX33" fmla="*/ 598867 w 1487510"/>
              <a:gd name="connsiteY33" fmla="*/ 1236372 h 2318197"/>
              <a:gd name="connsiteX34" fmla="*/ 605307 w 1487510"/>
              <a:gd name="connsiteY34" fmla="*/ 1204175 h 2318197"/>
              <a:gd name="connsiteX35" fmla="*/ 624625 w 1487510"/>
              <a:gd name="connsiteY35" fmla="*/ 1191296 h 2318197"/>
              <a:gd name="connsiteX36" fmla="*/ 643943 w 1487510"/>
              <a:gd name="connsiteY36" fmla="*/ 1133341 h 2318197"/>
              <a:gd name="connsiteX37" fmla="*/ 650383 w 1487510"/>
              <a:gd name="connsiteY37" fmla="*/ 1114022 h 2318197"/>
              <a:gd name="connsiteX38" fmla="*/ 650383 w 1487510"/>
              <a:gd name="connsiteY38" fmla="*/ 1094704 h 2318197"/>
              <a:gd name="connsiteX39" fmla="*/ 727656 w 1487510"/>
              <a:gd name="connsiteY39" fmla="*/ 1056068 h 2318197"/>
              <a:gd name="connsiteX40" fmla="*/ 746974 w 1487510"/>
              <a:gd name="connsiteY40" fmla="*/ 998113 h 2318197"/>
              <a:gd name="connsiteX41" fmla="*/ 753414 w 1487510"/>
              <a:gd name="connsiteY41" fmla="*/ 978794 h 2318197"/>
              <a:gd name="connsiteX42" fmla="*/ 772732 w 1487510"/>
              <a:gd name="connsiteY42" fmla="*/ 965915 h 2318197"/>
              <a:gd name="connsiteX43" fmla="*/ 811369 w 1487510"/>
              <a:gd name="connsiteY43" fmla="*/ 888642 h 2318197"/>
              <a:gd name="connsiteX44" fmla="*/ 850005 w 1487510"/>
              <a:gd name="connsiteY44" fmla="*/ 862884 h 2318197"/>
              <a:gd name="connsiteX45" fmla="*/ 869324 w 1487510"/>
              <a:gd name="connsiteY45" fmla="*/ 811369 h 2318197"/>
              <a:gd name="connsiteX46" fmla="*/ 888642 w 1487510"/>
              <a:gd name="connsiteY46" fmla="*/ 798490 h 2318197"/>
              <a:gd name="connsiteX47" fmla="*/ 914400 w 1487510"/>
              <a:gd name="connsiteY47" fmla="*/ 759853 h 2318197"/>
              <a:gd name="connsiteX48" fmla="*/ 927279 w 1487510"/>
              <a:gd name="connsiteY48" fmla="*/ 740535 h 2318197"/>
              <a:gd name="connsiteX49" fmla="*/ 933718 w 1487510"/>
              <a:gd name="connsiteY49" fmla="*/ 721217 h 2318197"/>
              <a:gd name="connsiteX50" fmla="*/ 953036 w 1487510"/>
              <a:gd name="connsiteY50" fmla="*/ 708338 h 2318197"/>
              <a:gd name="connsiteX51" fmla="*/ 985234 w 1487510"/>
              <a:gd name="connsiteY51" fmla="*/ 656822 h 2318197"/>
              <a:gd name="connsiteX52" fmla="*/ 1010991 w 1487510"/>
              <a:gd name="connsiteY52" fmla="*/ 618186 h 2318197"/>
              <a:gd name="connsiteX53" fmla="*/ 1023870 w 1487510"/>
              <a:gd name="connsiteY53" fmla="*/ 598868 h 2318197"/>
              <a:gd name="connsiteX54" fmla="*/ 1062507 w 1487510"/>
              <a:gd name="connsiteY54" fmla="*/ 521594 h 2318197"/>
              <a:gd name="connsiteX55" fmla="*/ 1081825 w 1487510"/>
              <a:gd name="connsiteY55" fmla="*/ 508715 h 2318197"/>
              <a:gd name="connsiteX56" fmla="*/ 1094704 w 1487510"/>
              <a:gd name="connsiteY56" fmla="*/ 489397 h 2318197"/>
              <a:gd name="connsiteX57" fmla="*/ 1114022 w 1487510"/>
              <a:gd name="connsiteY57" fmla="*/ 476518 h 2318197"/>
              <a:gd name="connsiteX58" fmla="*/ 1139780 w 1487510"/>
              <a:gd name="connsiteY58" fmla="*/ 444321 h 2318197"/>
              <a:gd name="connsiteX59" fmla="*/ 1152659 w 1487510"/>
              <a:gd name="connsiteY59" fmla="*/ 405684 h 2318197"/>
              <a:gd name="connsiteX60" fmla="*/ 1159098 w 1487510"/>
              <a:gd name="connsiteY60" fmla="*/ 386366 h 2318197"/>
              <a:gd name="connsiteX61" fmla="*/ 1171977 w 1487510"/>
              <a:gd name="connsiteY61" fmla="*/ 334851 h 2318197"/>
              <a:gd name="connsiteX62" fmla="*/ 1191295 w 1487510"/>
              <a:gd name="connsiteY62" fmla="*/ 315532 h 2318197"/>
              <a:gd name="connsiteX63" fmla="*/ 1217053 w 1487510"/>
              <a:gd name="connsiteY63" fmla="*/ 276896 h 2318197"/>
              <a:gd name="connsiteX64" fmla="*/ 1229932 w 1487510"/>
              <a:gd name="connsiteY64" fmla="*/ 257577 h 2318197"/>
              <a:gd name="connsiteX65" fmla="*/ 1249250 w 1487510"/>
              <a:gd name="connsiteY65" fmla="*/ 244699 h 2318197"/>
              <a:gd name="connsiteX66" fmla="*/ 1262129 w 1487510"/>
              <a:gd name="connsiteY66" fmla="*/ 225380 h 2318197"/>
              <a:gd name="connsiteX67" fmla="*/ 1281448 w 1487510"/>
              <a:gd name="connsiteY67" fmla="*/ 218941 h 2318197"/>
              <a:gd name="connsiteX68" fmla="*/ 1300766 w 1487510"/>
              <a:gd name="connsiteY68" fmla="*/ 206062 h 2318197"/>
              <a:gd name="connsiteX69" fmla="*/ 1332963 w 1487510"/>
              <a:gd name="connsiteY69" fmla="*/ 173865 h 2318197"/>
              <a:gd name="connsiteX70" fmla="*/ 1365160 w 1487510"/>
              <a:gd name="connsiteY70" fmla="*/ 141668 h 2318197"/>
              <a:gd name="connsiteX71" fmla="*/ 1410236 w 1487510"/>
              <a:gd name="connsiteY71" fmla="*/ 83713 h 2318197"/>
              <a:gd name="connsiteX72" fmla="*/ 1448873 w 1487510"/>
              <a:gd name="connsiteY72" fmla="*/ 57955 h 2318197"/>
              <a:gd name="connsiteX73" fmla="*/ 1461752 w 1487510"/>
              <a:gd name="connsiteY73" fmla="*/ 38637 h 2318197"/>
              <a:gd name="connsiteX74" fmla="*/ 1481070 w 1487510"/>
              <a:gd name="connsiteY74" fmla="*/ 19318 h 2318197"/>
              <a:gd name="connsiteX75" fmla="*/ 1487510 w 1487510"/>
              <a:gd name="connsiteY75" fmla="*/ 0 h 2318197"/>
              <a:gd name="connsiteX76" fmla="*/ 1487510 w 1487510"/>
              <a:gd name="connsiteY76" fmla="*/ 0 h 2318197"/>
              <a:gd name="connsiteX0" fmla="*/ 0 w 1487510"/>
              <a:gd name="connsiteY0" fmla="*/ 2318197 h 2318197"/>
              <a:gd name="connsiteX1" fmla="*/ 0 w 1487510"/>
              <a:gd name="connsiteY1" fmla="*/ 2318197 h 2318197"/>
              <a:gd name="connsiteX2" fmla="*/ 45076 w 1487510"/>
              <a:gd name="connsiteY2" fmla="*/ 2279561 h 2318197"/>
              <a:gd name="connsiteX3" fmla="*/ 64394 w 1487510"/>
              <a:gd name="connsiteY3" fmla="*/ 2221606 h 2318197"/>
              <a:gd name="connsiteX4" fmla="*/ 90152 w 1487510"/>
              <a:gd name="connsiteY4" fmla="*/ 2182969 h 2318197"/>
              <a:gd name="connsiteX5" fmla="*/ 96591 w 1487510"/>
              <a:gd name="connsiteY5" fmla="*/ 2157211 h 2318197"/>
              <a:gd name="connsiteX6" fmla="*/ 109470 w 1487510"/>
              <a:gd name="connsiteY6" fmla="*/ 2118575 h 2318197"/>
              <a:gd name="connsiteX7" fmla="*/ 128788 w 1487510"/>
              <a:gd name="connsiteY7" fmla="*/ 2034862 h 2318197"/>
              <a:gd name="connsiteX8" fmla="*/ 141667 w 1487510"/>
              <a:gd name="connsiteY8" fmla="*/ 2015544 h 2318197"/>
              <a:gd name="connsiteX9" fmla="*/ 160986 w 1487510"/>
              <a:gd name="connsiteY9" fmla="*/ 1951149 h 2318197"/>
              <a:gd name="connsiteX10" fmla="*/ 173865 w 1487510"/>
              <a:gd name="connsiteY10" fmla="*/ 1931831 h 2318197"/>
              <a:gd name="connsiteX11" fmla="*/ 193183 w 1487510"/>
              <a:gd name="connsiteY11" fmla="*/ 1912513 h 2318197"/>
              <a:gd name="connsiteX12" fmla="*/ 231819 w 1487510"/>
              <a:gd name="connsiteY12" fmla="*/ 1854558 h 2318197"/>
              <a:gd name="connsiteX13" fmla="*/ 244698 w 1487510"/>
              <a:gd name="connsiteY13" fmla="*/ 1835239 h 2318197"/>
              <a:gd name="connsiteX14" fmla="*/ 276895 w 1487510"/>
              <a:gd name="connsiteY14" fmla="*/ 1777284 h 2318197"/>
              <a:gd name="connsiteX15" fmla="*/ 289774 w 1487510"/>
              <a:gd name="connsiteY15" fmla="*/ 1757966 h 2318197"/>
              <a:gd name="connsiteX16" fmla="*/ 309093 w 1487510"/>
              <a:gd name="connsiteY16" fmla="*/ 1719330 h 2318197"/>
              <a:gd name="connsiteX17" fmla="*/ 321972 w 1487510"/>
              <a:gd name="connsiteY17" fmla="*/ 1680693 h 2318197"/>
              <a:gd name="connsiteX18" fmla="*/ 334850 w 1487510"/>
              <a:gd name="connsiteY18" fmla="*/ 1661375 h 2318197"/>
              <a:gd name="connsiteX19" fmla="*/ 367048 w 1487510"/>
              <a:gd name="connsiteY19" fmla="*/ 1603420 h 2318197"/>
              <a:gd name="connsiteX20" fmla="*/ 379926 w 1487510"/>
              <a:gd name="connsiteY20" fmla="*/ 1571222 h 2318197"/>
              <a:gd name="connsiteX21" fmla="*/ 386366 w 1487510"/>
              <a:gd name="connsiteY21" fmla="*/ 1577662 h 2318197"/>
              <a:gd name="connsiteX22" fmla="*/ 431442 w 1487510"/>
              <a:gd name="connsiteY22" fmla="*/ 1532586 h 2318197"/>
              <a:gd name="connsiteX23" fmla="*/ 444321 w 1487510"/>
              <a:gd name="connsiteY23" fmla="*/ 1493949 h 2318197"/>
              <a:gd name="connsiteX24" fmla="*/ 457200 w 1487510"/>
              <a:gd name="connsiteY24" fmla="*/ 1474631 h 2318197"/>
              <a:gd name="connsiteX25" fmla="*/ 476518 w 1487510"/>
              <a:gd name="connsiteY25" fmla="*/ 1435994 h 2318197"/>
              <a:gd name="connsiteX26" fmla="*/ 489397 w 1487510"/>
              <a:gd name="connsiteY26" fmla="*/ 1397358 h 2318197"/>
              <a:gd name="connsiteX27" fmla="*/ 495836 w 1487510"/>
              <a:gd name="connsiteY27" fmla="*/ 1378039 h 2318197"/>
              <a:gd name="connsiteX28" fmla="*/ 508715 w 1487510"/>
              <a:gd name="connsiteY28" fmla="*/ 1358721 h 2318197"/>
              <a:gd name="connsiteX29" fmla="*/ 515155 w 1487510"/>
              <a:gd name="connsiteY29" fmla="*/ 1339403 h 2318197"/>
              <a:gd name="connsiteX30" fmla="*/ 534473 w 1487510"/>
              <a:gd name="connsiteY30" fmla="*/ 1320084 h 2318197"/>
              <a:gd name="connsiteX31" fmla="*/ 547352 w 1487510"/>
              <a:gd name="connsiteY31" fmla="*/ 1300766 h 2318197"/>
              <a:gd name="connsiteX32" fmla="*/ 585988 w 1487510"/>
              <a:gd name="connsiteY32" fmla="*/ 1275008 h 2318197"/>
              <a:gd name="connsiteX33" fmla="*/ 598867 w 1487510"/>
              <a:gd name="connsiteY33" fmla="*/ 1236372 h 2318197"/>
              <a:gd name="connsiteX34" fmla="*/ 605307 w 1487510"/>
              <a:gd name="connsiteY34" fmla="*/ 1204175 h 2318197"/>
              <a:gd name="connsiteX35" fmla="*/ 624625 w 1487510"/>
              <a:gd name="connsiteY35" fmla="*/ 1191296 h 2318197"/>
              <a:gd name="connsiteX36" fmla="*/ 643943 w 1487510"/>
              <a:gd name="connsiteY36" fmla="*/ 1133341 h 2318197"/>
              <a:gd name="connsiteX37" fmla="*/ 650383 w 1487510"/>
              <a:gd name="connsiteY37" fmla="*/ 1114022 h 2318197"/>
              <a:gd name="connsiteX38" fmla="*/ 727656 w 1487510"/>
              <a:gd name="connsiteY38" fmla="*/ 1056068 h 2318197"/>
              <a:gd name="connsiteX39" fmla="*/ 746974 w 1487510"/>
              <a:gd name="connsiteY39" fmla="*/ 998113 h 2318197"/>
              <a:gd name="connsiteX40" fmla="*/ 753414 w 1487510"/>
              <a:gd name="connsiteY40" fmla="*/ 978794 h 2318197"/>
              <a:gd name="connsiteX41" fmla="*/ 772732 w 1487510"/>
              <a:gd name="connsiteY41" fmla="*/ 965915 h 2318197"/>
              <a:gd name="connsiteX42" fmla="*/ 811369 w 1487510"/>
              <a:gd name="connsiteY42" fmla="*/ 888642 h 2318197"/>
              <a:gd name="connsiteX43" fmla="*/ 850005 w 1487510"/>
              <a:gd name="connsiteY43" fmla="*/ 862884 h 2318197"/>
              <a:gd name="connsiteX44" fmla="*/ 869324 w 1487510"/>
              <a:gd name="connsiteY44" fmla="*/ 811369 h 2318197"/>
              <a:gd name="connsiteX45" fmla="*/ 888642 w 1487510"/>
              <a:gd name="connsiteY45" fmla="*/ 798490 h 2318197"/>
              <a:gd name="connsiteX46" fmla="*/ 914400 w 1487510"/>
              <a:gd name="connsiteY46" fmla="*/ 759853 h 2318197"/>
              <a:gd name="connsiteX47" fmla="*/ 927279 w 1487510"/>
              <a:gd name="connsiteY47" fmla="*/ 740535 h 2318197"/>
              <a:gd name="connsiteX48" fmla="*/ 933718 w 1487510"/>
              <a:gd name="connsiteY48" fmla="*/ 721217 h 2318197"/>
              <a:gd name="connsiteX49" fmla="*/ 953036 w 1487510"/>
              <a:gd name="connsiteY49" fmla="*/ 708338 h 2318197"/>
              <a:gd name="connsiteX50" fmla="*/ 985234 w 1487510"/>
              <a:gd name="connsiteY50" fmla="*/ 656822 h 2318197"/>
              <a:gd name="connsiteX51" fmla="*/ 1010991 w 1487510"/>
              <a:gd name="connsiteY51" fmla="*/ 618186 h 2318197"/>
              <a:gd name="connsiteX52" fmla="*/ 1023870 w 1487510"/>
              <a:gd name="connsiteY52" fmla="*/ 598868 h 2318197"/>
              <a:gd name="connsiteX53" fmla="*/ 1062507 w 1487510"/>
              <a:gd name="connsiteY53" fmla="*/ 521594 h 2318197"/>
              <a:gd name="connsiteX54" fmla="*/ 1081825 w 1487510"/>
              <a:gd name="connsiteY54" fmla="*/ 508715 h 2318197"/>
              <a:gd name="connsiteX55" fmla="*/ 1094704 w 1487510"/>
              <a:gd name="connsiteY55" fmla="*/ 489397 h 2318197"/>
              <a:gd name="connsiteX56" fmla="*/ 1114022 w 1487510"/>
              <a:gd name="connsiteY56" fmla="*/ 476518 h 2318197"/>
              <a:gd name="connsiteX57" fmla="*/ 1139780 w 1487510"/>
              <a:gd name="connsiteY57" fmla="*/ 444321 h 2318197"/>
              <a:gd name="connsiteX58" fmla="*/ 1152659 w 1487510"/>
              <a:gd name="connsiteY58" fmla="*/ 405684 h 2318197"/>
              <a:gd name="connsiteX59" fmla="*/ 1159098 w 1487510"/>
              <a:gd name="connsiteY59" fmla="*/ 386366 h 2318197"/>
              <a:gd name="connsiteX60" fmla="*/ 1171977 w 1487510"/>
              <a:gd name="connsiteY60" fmla="*/ 334851 h 2318197"/>
              <a:gd name="connsiteX61" fmla="*/ 1191295 w 1487510"/>
              <a:gd name="connsiteY61" fmla="*/ 315532 h 2318197"/>
              <a:gd name="connsiteX62" fmla="*/ 1217053 w 1487510"/>
              <a:gd name="connsiteY62" fmla="*/ 276896 h 2318197"/>
              <a:gd name="connsiteX63" fmla="*/ 1229932 w 1487510"/>
              <a:gd name="connsiteY63" fmla="*/ 257577 h 2318197"/>
              <a:gd name="connsiteX64" fmla="*/ 1249250 w 1487510"/>
              <a:gd name="connsiteY64" fmla="*/ 244699 h 2318197"/>
              <a:gd name="connsiteX65" fmla="*/ 1262129 w 1487510"/>
              <a:gd name="connsiteY65" fmla="*/ 225380 h 2318197"/>
              <a:gd name="connsiteX66" fmla="*/ 1281448 w 1487510"/>
              <a:gd name="connsiteY66" fmla="*/ 218941 h 2318197"/>
              <a:gd name="connsiteX67" fmla="*/ 1300766 w 1487510"/>
              <a:gd name="connsiteY67" fmla="*/ 206062 h 2318197"/>
              <a:gd name="connsiteX68" fmla="*/ 1332963 w 1487510"/>
              <a:gd name="connsiteY68" fmla="*/ 173865 h 2318197"/>
              <a:gd name="connsiteX69" fmla="*/ 1365160 w 1487510"/>
              <a:gd name="connsiteY69" fmla="*/ 141668 h 2318197"/>
              <a:gd name="connsiteX70" fmla="*/ 1410236 w 1487510"/>
              <a:gd name="connsiteY70" fmla="*/ 83713 h 2318197"/>
              <a:gd name="connsiteX71" fmla="*/ 1448873 w 1487510"/>
              <a:gd name="connsiteY71" fmla="*/ 57955 h 2318197"/>
              <a:gd name="connsiteX72" fmla="*/ 1461752 w 1487510"/>
              <a:gd name="connsiteY72" fmla="*/ 38637 h 2318197"/>
              <a:gd name="connsiteX73" fmla="*/ 1481070 w 1487510"/>
              <a:gd name="connsiteY73" fmla="*/ 19318 h 2318197"/>
              <a:gd name="connsiteX74" fmla="*/ 1487510 w 1487510"/>
              <a:gd name="connsiteY74" fmla="*/ 0 h 2318197"/>
              <a:gd name="connsiteX75" fmla="*/ 1487510 w 1487510"/>
              <a:gd name="connsiteY75" fmla="*/ 0 h 231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487510" h="2318197">
                <a:moveTo>
                  <a:pt x="0" y="2318197"/>
                </a:moveTo>
                <a:lnTo>
                  <a:pt x="0" y="2318197"/>
                </a:lnTo>
                <a:cubicBezTo>
                  <a:pt x="15025" y="2305318"/>
                  <a:pt x="33202" y="2295393"/>
                  <a:pt x="45076" y="2279561"/>
                </a:cubicBezTo>
                <a:cubicBezTo>
                  <a:pt x="103044" y="2202271"/>
                  <a:pt x="32192" y="2269909"/>
                  <a:pt x="64394" y="2221606"/>
                </a:cubicBezTo>
                <a:lnTo>
                  <a:pt x="90152" y="2182969"/>
                </a:lnTo>
                <a:cubicBezTo>
                  <a:pt x="92298" y="2174383"/>
                  <a:pt x="94048" y="2165688"/>
                  <a:pt x="96591" y="2157211"/>
                </a:cubicBezTo>
                <a:cubicBezTo>
                  <a:pt x="100492" y="2144208"/>
                  <a:pt x="109470" y="2118575"/>
                  <a:pt x="109470" y="2118575"/>
                </a:cubicBezTo>
                <a:cubicBezTo>
                  <a:pt x="112438" y="2097798"/>
                  <a:pt x="115933" y="2054144"/>
                  <a:pt x="128788" y="2034862"/>
                </a:cubicBezTo>
                <a:lnTo>
                  <a:pt x="141667" y="2015544"/>
                </a:lnTo>
                <a:cubicBezTo>
                  <a:pt x="145267" y="2001147"/>
                  <a:pt x="154716" y="1960553"/>
                  <a:pt x="160986" y="1951149"/>
                </a:cubicBezTo>
                <a:cubicBezTo>
                  <a:pt x="165279" y="1944710"/>
                  <a:pt x="168910" y="1937776"/>
                  <a:pt x="173865" y="1931831"/>
                </a:cubicBezTo>
                <a:cubicBezTo>
                  <a:pt x="179695" y="1924835"/>
                  <a:pt x="187592" y="1919701"/>
                  <a:pt x="193183" y="1912513"/>
                </a:cubicBezTo>
                <a:cubicBezTo>
                  <a:pt x="193195" y="1912498"/>
                  <a:pt x="225374" y="1864226"/>
                  <a:pt x="231819" y="1854558"/>
                </a:cubicBezTo>
                <a:cubicBezTo>
                  <a:pt x="236112" y="1848118"/>
                  <a:pt x="242250" y="1842581"/>
                  <a:pt x="244698" y="1835239"/>
                </a:cubicBezTo>
                <a:cubicBezTo>
                  <a:pt x="256033" y="1801238"/>
                  <a:pt x="247374" y="1821567"/>
                  <a:pt x="276895" y="1777284"/>
                </a:cubicBezTo>
                <a:cubicBezTo>
                  <a:pt x="281188" y="1770845"/>
                  <a:pt x="287326" y="1765308"/>
                  <a:pt x="289774" y="1757966"/>
                </a:cubicBezTo>
                <a:cubicBezTo>
                  <a:pt x="298662" y="1731306"/>
                  <a:pt x="292449" y="1744296"/>
                  <a:pt x="309093" y="1719330"/>
                </a:cubicBezTo>
                <a:cubicBezTo>
                  <a:pt x="313386" y="1706451"/>
                  <a:pt x="314442" y="1691989"/>
                  <a:pt x="321972" y="1680693"/>
                </a:cubicBezTo>
                <a:cubicBezTo>
                  <a:pt x="326265" y="1674254"/>
                  <a:pt x="331707" y="1668447"/>
                  <a:pt x="334850" y="1661375"/>
                </a:cubicBezTo>
                <a:cubicBezTo>
                  <a:pt x="360062" y="1604645"/>
                  <a:pt x="331788" y="1638678"/>
                  <a:pt x="367048" y="1603420"/>
                </a:cubicBezTo>
                <a:cubicBezTo>
                  <a:pt x="375005" y="1579548"/>
                  <a:pt x="370452" y="1590172"/>
                  <a:pt x="379926" y="1571222"/>
                </a:cubicBezTo>
                <a:lnTo>
                  <a:pt x="386366" y="1577662"/>
                </a:lnTo>
                <a:cubicBezTo>
                  <a:pt x="401391" y="1562637"/>
                  <a:pt x="419347" y="1550057"/>
                  <a:pt x="431442" y="1532586"/>
                </a:cubicBezTo>
                <a:cubicBezTo>
                  <a:pt x="439169" y="1521424"/>
                  <a:pt x="436790" y="1505245"/>
                  <a:pt x="444321" y="1493949"/>
                </a:cubicBezTo>
                <a:lnTo>
                  <a:pt x="457200" y="1474631"/>
                </a:lnTo>
                <a:cubicBezTo>
                  <a:pt x="480679" y="1404191"/>
                  <a:pt x="443235" y="1510880"/>
                  <a:pt x="476518" y="1435994"/>
                </a:cubicBezTo>
                <a:cubicBezTo>
                  <a:pt x="482032" y="1423589"/>
                  <a:pt x="485104" y="1410237"/>
                  <a:pt x="489397" y="1397358"/>
                </a:cubicBezTo>
                <a:cubicBezTo>
                  <a:pt x="491544" y="1390918"/>
                  <a:pt x="492071" y="1383687"/>
                  <a:pt x="495836" y="1378039"/>
                </a:cubicBezTo>
                <a:cubicBezTo>
                  <a:pt x="500129" y="1371600"/>
                  <a:pt x="505254" y="1365643"/>
                  <a:pt x="508715" y="1358721"/>
                </a:cubicBezTo>
                <a:cubicBezTo>
                  <a:pt x="511751" y="1352650"/>
                  <a:pt x="511390" y="1345051"/>
                  <a:pt x="515155" y="1339403"/>
                </a:cubicBezTo>
                <a:cubicBezTo>
                  <a:pt x="520207" y="1331826"/>
                  <a:pt x="528643" y="1327080"/>
                  <a:pt x="534473" y="1320084"/>
                </a:cubicBezTo>
                <a:cubicBezTo>
                  <a:pt x="539427" y="1314139"/>
                  <a:pt x="541528" y="1305862"/>
                  <a:pt x="547352" y="1300766"/>
                </a:cubicBezTo>
                <a:cubicBezTo>
                  <a:pt x="559001" y="1290573"/>
                  <a:pt x="585988" y="1275008"/>
                  <a:pt x="585988" y="1275008"/>
                </a:cubicBezTo>
                <a:cubicBezTo>
                  <a:pt x="590281" y="1262129"/>
                  <a:pt x="596204" y="1249684"/>
                  <a:pt x="598867" y="1236372"/>
                </a:cubicBezTo>
                <a:cubicBezTo>
                  <a:pt x="601014" y="1225640"/>
                  <a:pt x="599877" y="1213678"/>
                  <a:pt x="605307" y="1204175"/>
                </a:cubicBezTo>
                <a:cubicBezTo>
                  <a:pt x="609147" y="1197456"/>
                  <a:pt x="618186" y="1195589"/>
                  <a:pt x="624625" y="1191296"/>
                </a:cubicBezTo>
                <a:lnTo>
                  <a:pt x="643943" y="1133341"/>
                </a:lnTo>
                <a:cubicBezTo>
                  <a:pt x="646090" y="1126901"/>
                  <a:pt x="636431" y="1126901"/>
                  <a:pt x="650383" y="1114022"/>
                </a:cubicBezTo>
                <a:cubicBezTo>
                  <a:pt x="664335" y="1101143"/>
                  <a:pt x="711557" y="1075386"/>
                  <a:pt x="727656" y="1056068"/>
                </a:cubicBezTo>
                <a:cubicBezTo>
                  <a:pt x="743755" y="1036750"/>
                  <a:pt x="740535" y="1017431"/>
                  <a:pt x="746974" y="998113"/>
                </a:cubicBezTo>
                <a:cubicBezTo>
                  <a:pt x="749121" y="991673"/>
                  <a:pt x="747766" y="982559"/>
                  <a:pt x="753414" y="978794"/>
                </a:cubicBezTo>
                <a:lnTo>
                  <a:pt x="772732" y="965915"/>
                </a:lnTo>
                <a:cubicBezTo>
                  <a:pt x="780079" y="943875"/>
                  <a:pt x="789970" y="902909"/>
                  <a:pt x="811369" y="888642"/>
                </a:cubicBezTo>
                <a:lnTo>
                  <a:pt x="850005" y="862884"/>
                </a:lnTo>
                <a:cubicBezTo>
                  <a:pt x="854613" y="839847"/>
                  <a:pt x="852743" y="827950"/>
                  <a:pt x="869324" y="811369"/>
                </a:cubicBezTo>
                <a:cubicBezTo>
                  <a:pt x="874796" y="805897"/>
                  <a:pt x="882203" y="802783"/>
                  <a:pt x="888642" y="798490"/>
                </a:cubicBezTo>
                <a:lnTo>
                  <a:pt x="914400" y="759853"/>
                </a:lnTo>
                <a:lnTo>
                  <a:pt x="927279" y="740535"/>
                </a:lnTo>
                <a:cubicBezTo>
                  <a:pt x="929425" y="734096"/>
                  <a:pt x="929478" y="726517"/>
                  <a:pt x="933718" y="721217"/>
                </a:cubicBezTo>
                <a:cubicBezTo>
                  <a:pt x="938553" y="715174"/>
                  <a:pt x="948934" y="714901"/>
                  <a:pt x="953036" y="708338"/>
                </a:cubicBezTo>
                <a:cubicBezTo>
                  <a:pt x="991351" y="647034"/>
                  <a:pt x="941514" y="685968"/>
                  <a:pt x="985234" y="656822"/>
                </a:cubicBezTo>
                <a:lnTo>
                  <a:pt x="1010991" y="618186"/>
                </a:lnTo>
                <a:cubicBezTo>
                  <a:pt x="1015284" y="611747"/>
                  <a:pt x="1021423" y="606210"/>
                  <a:pt x="1023870" y="598868"/>
                </a:cubicBezTo>
                <a:cubicBezTo>
                  <a:pt x="1031217" y="576828"/>
                  <a:pt x="1041107" y="535861"/>
                  <a:pt x="1062507" y="521594"/>
                </a:cubicBezTo>
                <a:lnTo>
                  <a:pt x="1081825" y="508715"/>
                </a:lnTo>
                <a:cubicBezTo>
                  <a:pt x="1086118" y="502276"/>
                  <a:pt x="1089232" y="494869"/>
                  <a:pt x="1094704" y="489397"/>
                </a:cubicBezTo>
                <a:cubicBezTo>
                  <a:pt x="1100176" y="483925"/>
                  <a:pt x="1109187" y="482561"/>
                  <a:pt x="1114022" y="476518"/>
                </a:cubicBezTo>
                <a:cubicBezTo>
                  <a:pt x="1149570" y="432084"/>
                  <a:pt x="1084417" y="481230"/>
                  <a:pt x="1139780" y="444321"/>
                </a:cubicBezTo>
                <a:lnTo>
                  <a:pt x="1152659" y="405684"/>
                </a:lnTo>
                <a:cubicBezTo>
                  <a:pt x="1154805" y="399245"/>
                  <a:pt x="1157767" y="393022"/>
                  <a:pt x="1159098" y="386366"/>
                </a:cubicBezTo>
                <a:cubicBezTo>
                  <a:pt x="1160026" y="381725"/>
                  <a:pt x="1166321" y="343336"/>
                  <a:pt x="1171977" y="334851"/>
                </a:cubicBezTo>
                <a:cubicBezTo>
                  <a:pt x="1177028" y="327274"/>
                  <a:pt x="1185704" y="322721"/>
                  <a:pt x="1191295" y="315532"/>
                </a:cubicBezTo>
                <a:cubicBezTo>
                  <a:pt x="1200798" y="303314"/>
                  <a:pt x="1208467" y="289775"/>
                  <a:pt x="1217053" y="276896"/>
                </a:cubicBezTo>
                <a:cubicBezTo>
                  <a:pt x="1221346" y="270456"/>
                  <a:pt x="1223492" y="261870"/>
                  <a:pt x="1229932" y="257577"/>
                </a:cubicBezTo>
                <a:lnTo>
                  <a:pt x="1249250" y="244699"/>
                </a:lnTo>
                <a:cubicBezTo>
                  <a:pt x="1253543" y="238259"/>
                  <a:pt x="1256085" y="230215"/>
                  <a:pt x="1262129" y="225380"/>
                </a:cubicBezTo>
                <a:cubicBezTo>
                  <a:pt x="1267430" y="221140"/>
                  <a:pt x="1275377" y="221977"/>
                  <a:pt x="1281448" y="218941"/>
                </a:cubicBezTo>
                <a:cubicBezTo>
                  <a:pt x="1288370" y="215480"/>
                  <a:pt x="1294327" y="210355"/>
                  <a:pt x="1300766" y="206062"/>
                </a:cubicBezTo>
                <a:cubicBezTo>
                  <a:pt x="1335113" y="154543"/>
                  <a:pt x="1290031" y="216798"/>
                  <a:pt x="1332963" y="173865"/>
                </a:cubicBezTo>
                <a:cubicBezTo>
                  <a:pt x="1375888" y="130939"/>
                  <a:pt x="1313651" y="176006"/>
                  <a:pt x="1365160" y="141668"/>
                </a:cubicBezTo>
                <a:cubicBezTo>
                  <a:pt x="1380142" y="119195"/>
                  <a:pt x="1389285" y="100008"/>
                  <a:pt x="1410236" y="83713"/>
                </a:cubicBezTo>
                <a:cubicBezTo>
                  <a:pt x="1422454" y="74210"/>
                  <a:pt x="1448873" y="57955"/>
                  <a:pt x="1448873" y="57955"/>
                </a:cubicBezTo>
                <a:cubicBezTo>
                  <a:pt x="1453166" y="51516"/>
                  <a:pt x="1456798" y="44582"/>
                  <a:pt x="1461752" y="38637"/>
                </a:cubicBezTo>
                <a:cubicBezTo>
                  <a:pt x="1467582" y="31641"/>
                  <a:pt x="1476018" y="26895"/>
                  <a:pt x="1481070" y="19318"/>
                </a:cubicBezTo>
                <a:cubicBezTo>
                  <a:pt x="1484835" y="13670"/>
                  <a:pt x="1487510" y="0"/>
                  <a:pt x="1487510" y="0"/>
                </a:cubicBezTo>
                <a:lnTo>
                  <a:pt x="1487510" y="0"/>
                </a:ln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xmlns="" id="{4DD02569-0557-4CBF-B3D5-B4B431256E75}"/>
              </a:ext>
            </a:extLst>
          </p:cNvPr>
          <p:cNvSpPr txBox="1"/>
          <p:nvPr/>
        </p:nvSpPr>
        <p:spPr>
          <a:xfrm>
            <a:off x="5326655" y="2948259"/>
            <a:ext cx="505267" cy="244682"/>
          </a:xfrm>
          <a:prstGeom prst="rect">
            <a:avLst/>
          </a:prstGeom>
          <a:noFill/>
        </p:spPr>
        <p:txBody>
          <a:bodyPr wrap="none" rtlCol="0">
            <a:spAutoFit/>
          </a:bodyPr>
          <a:lstStyle/>
          <a:p>
            <a:pPr>
              <a:lnSpc>
                <a:spcPct val="90000"/>
              </a:lnSpc>
              <a:spcBef>
                <a:spcPts val="1200"/>
              </a:spcBef>
              <a:buClr>
                <a:schemeClr val="accent1"/>
              </a:buClr>
            </a:pPr>
            <a:r>
              <a:rPr lang="en-US" sz="1100" b="1" dirty="0">
                <a:solidFill>
                  <a:schemeClr val="bg1">
                    <a:lumMod val="50000"/>
                  </a:schemeClr>
                </a:solidFill>
              </a:rPr>
              <a:t>3.0%</a:t>
            </a:r>
          </a:p>
        </p:txBody>
      </p:sp>
      <p:sp>
        <p:nvSpPr>
          <p:cNvPr id="104" name="TextBox 103">
            <a:extLst>
              <a:ext uri="{FF2B5EF4-FFF2-40B4-BE49-F238E27FC236}">
                <a16:creationId xmlns:a16="http://schemas.microsoft.com/office/drawing/2014/main" xmlns="" id="{C70AEDE9-0658-443B-AABD-054FDCE91E33}"/>
              </a:ext>
            </a:extLst>
          </p:cNvPr>
          <p:cNvSpPr txBox="1"/>
          <p:nvPr/>
        </p:nvSpPr>
        <p:spPr>
          <a:xfrm>
            <a:off x="5326655" y="3222418"/>
            <a:ext cx="505267" cy="244682"/>
          </a:xfrm>
          <a:prstGeom prst="rect">
            <a:avLst/>
          </a:prstGeom>
          <a:noFill/>
          <a:ln>
            <a:noFill/>
          </a:ln>
        </p:spPr>
        <p:txBody>
          <a:bodyPr wrap="none" rtlCol="0">
            <a:spAutoFit/>
          </a:bodyPr>
          <a:lstStyle/>
          <a:p>
            <a:pPr>
              <a:lnSpc>
                <a:spcPct val="90000"/>
              </a:lnSpc>
              <a:spcBef>
                <a:spcPts val="1200"/>
              </a:spcBef>
              <a:buClr>
                <a:schemeClr val="accent1"/>
              </a:buClr>
            </a:pPr>
            <a:r>
              <a:rPr lang="en-US" sz="1100" b="1" dirty="0">
                <a:solidFill>
                  <a:srgbClr val="4DA1E5"/>
                </a:solidFill>
              </a:rPr>
              <a:t>2.8%</a:t>
            </a:r>
          </a:p>
        </p:txBody>
      </p:sp>
      <p:sp>
        <p:nvSpPr>
          <p:cNvPr id="105" name="Freeform: Shape 104">
            <a:extLst>
              <a:ext uri="{FF2B5EF4-FFF2-40B4-BE49-F238E27FC236}">
                <a16:creationId xmlns:a16="http://schemas.microsoft.com/office/drawing/2014/main" xmlns="" id="{EB747779-3B18-4C5C-BAEB-CB811C2E9F6B}"/>
              </a:ext>
            </a:extLst>
          </p:cNvPr>
          <p:cNvSpPr/>
          <p:nvPr/>
        </p:nvSpPr>
        <p:spPr>
          <a:xfrm>
            <a:off x="1596980" y="3370508"/>
            <a:ext cx="1475005" cy="1931831"/>
          </a:xfrm>
          <a:custGeom>
            <a:avLst/>
            <a:gdLst>
              <a:gd name="connsiteX0" fmla="*/ 0 w 1475005"/>
              <a:gd name="connsiteY0" fmla="*/ 1931831 h 1931831"/>
              <a:gd name="connsiteX1" fmla="*/ 0 w 1475005"/>
              <a:gd name="connsiteY1" fmla="*/ 1931831 h 1931831"/>
              <a:gd name="connsiteX2" fmla="*/ 32197 w 1475005"/>
              <a:gd name="connsiteY2" fmla="*/ 1886755 h 1931831"/>
              <a:gd name="connsiteX3" fmla="*/ 38637 w 1475005"/>
              <a:gd name="connsiteY3" fmla="*/ 1854558 h 1931831"/>
              <a:gd name="connsiteX4" fmla="*/ 51516 w 1475005"/>
              <a:gd name="connsiteY4" fmla="*/ 1835240 h 1931831"/>
              <a:gd name="connsiteX5" fmla="*/ 83713 w 1475005"/>
              <a:gd name="connsiteY5" fmla="*/ 1777285 h 1931831"/>
              <a:gd name="connsiteX6" fmla="*/ 96592 w 1475005"/>
              <a:gd name="connsiteY6" fmla="*/ 1757967 h 1931831"/>
              <a:gd name="connsiteX7" fmla="*/ 115910 w 1475005"/>
              <a:gd name="connsiteY7" fmla="*/ 1751527 h 1931831"/>
              <a:gd name="connsiteX8" fmla="*/ 135228 w 1475005"/>
              <a:gd name="connsiteY8" fmla="*/ 1712891 h 1931831"/>
              <a:gd name="connsiteX9" fmla="*/ 154547 w 1475005"/>
              <a:gd name="connsiteY9" fmla="*/ 1674254 h 1931831"/>
              <a:gd name="connsiteX10" fmla="*/ 160986 w 1475005"/>
              <a:gd name="connsiteY10" fmla="*/ 1635617 h 1931831"/>
              <a:gd name="connsiteX11" fmla="*/ 180305 w 1475005"/>
              <a:gd name="connsiteY11" fmla="*/ 1629178 h 1931831"/>
              <a:gd name="connsiteX12" fmla="*/ 193183 w 1475005"/>
              <a:gd name="connsiteY12" fmla="*/ 1590541 h 1931831"/>
              <a:gd name="connsiteX13" fmla="*/ 231820 w 1475005"/>
              <a:gd name="connsiteY13" fmla="*/ 1558344 h 1931831"/>
              <a:gd name="connsiteX14" fmla="*/ 270457 w 1475005"/>
              <a:gd name="connsiteY14" fmla="*/ 1532586 h 1931831"/>
              <a:gd name="connsiteX15" fmla="*/ 309093 w 1475005"/>
              <a:gd name="connsiteY15" fmla="*/ 1519707 h 1931831"/>
              <a:gd name="connsiteX16" fmla="*/ 328412 w 1475005"/>
              <a:gd name="connsiteY16" fmla="*/ 1474631 h 1931831"/>
              <a:gd name="connsiteX17" fmla="*/ 334851 w 1475005"/>
              <a:gd name="connsiteY17" fmla="*/ 1455313 h 1931831"/>
              <a:gd name="connsiteX18" fmla="*/ 373488 w 1475005"/>
              <a:gd name="connsiteY18" fmla="*/ 1435995 h 1931831"/>
              <a:gd name="connsiteX19" fmla="*/ 399245 w 1475005"/>
              <a:gd name="connsiteY19" fmla="*/ 1403798 h 1931831"/>
              <a:gd name="connsiteX20" fmla="*/ 405685 w 1475005"/>
              <a:gd name="connsiteY20" fmla="*/ 1378040 h 1931831"/>
              <a:gd name="connsiteX21" fmla="*/ 431443 w 1475005"/>
              <a:gd name="connsiteY21" fmla="*/ 1339403 h 1931831"/>
              <a:gd name="connsiteX22" fmla="*/ 437882 w 1475005"/>
              <a:gd name="connsiteY22" fmla="*/ 1320085 h 1931831"/>
              <a:gd name="connsiteX23" fmla="*/ 476519 w 1475005"/>
              <a:gd name="connsiteY23" fmla="*/ 1294327 h 1931831"/>
              <a:gd name="connsiteX24" fmla="*/ 489397 w 1475005"/>
              <a:gd name="connsiteY24" fmla="*/ 1275009 h 1931831"/>
              <a:gd name="connsiteX25" fmla="*/ 508716 w 1475005"/>
              <a:gd name="connsiteY25" fmla="*/ 1262130 h 1931831"/>
              <a:gd name="connsiteX26" fmla="*/ 534474 w 1475005"/>
              <a:gd name="connsiteY26" fmla="*/ 1229933 h 1931831"/>
              <a:gd name="connsiteX27" fmla="*/ 540913 w 1475005"/>
              <a:gd name="connsiteY27" fmla="*/ 1210615 h 1931831"/>
              <a:gd name="connsiteX28" fmla="*/ 566671 w 1475005"/>
              <a:gd name="connsiteY28" fmla="*/ 1171978 h 1931831"/>
              <a:gd name="connsiteX29" fmla="*/ 573110 w 1475005"/>
              <a:gd name="connsiteY29" fmla="*/ 1152660 h 1931831"/>
              <a:gd name="connsiteX30" fmla="*/ 585989 w 1475005"/>
              <a:gd name="connsiteY30" fmla="*/ 1133341 h 1931831"/>
              <a:gd name="connsiteX31" fmla="*/ 618186 w 1475005"/>
              <a:gd name="connsiteY31" fmla="*/ 1081826 h 1931831"/>
              <a:gd name="connsiteX32" fmla="*/ 631065 w 1475005"/>
              <a:gd name="connsiteY32" fmla="*/ 1062507 h 1931831"/>
              <a:gd name="connsiteX33" fmla="*/ 669702 w 1475005"/>
              <a:gd name="connsiteY33" fmla="*/ 1036750 h 1931831"/>
              <a:gd name="connsiteX34" fmla="*/ 689020 w 1475005"/>
              <a:gd name="connsiteY34" fmla="*/ 1023871 h 1931831"/>
              <a:gd name="connsiteX35" fmla="*/ 701899 w 1475005"/>
              <a:gd name="connsiteY35" fmla="*/ 1010992 h 1931831"/>
              <a:gd name="connsiteX36" fmla="*/ 714778 w 1475005"/>
              <a:gd name="connsiteY36" fmla="*/ 965916 h 1931831"/>
              <a:gd name="connsiteX37" fmla="*/ 714778 w 1475005"/>
              <a:gd name="connsiteY37" fmla="*/ 965916 h 1931831"/>
              <a:gd name="connsiteX38" fmla="*/ 766293 w 1475005"/>
              <a:gd name="connsiteY38" fmla="*/ 920840 h 1931831"/>
              <a:gd name="connsiteX39" fmla="*/ 811369 w 1475005"/>
              <a:gd name="connsiteY39" fmla="*/ 869324 h 1931831"/>
              <a:gd name="connsiteX40" fmla="*/ 824248 w 1475005"/>
              <a:gd name="connsiteY40" fmla="*/ 830688 h 1931831"/>
              <a:gd name="connsiteX41" fmla="*/ 850006 w 1475005"/>
              <a:gd name="connsiteY41" fmla="*/ 792051 h 1931831"/>
              <a:gd name="connsiteX42" fmla="*/ 882203 w 1475005"/>
              <a:gd name="connsiteY42" fmla="*/ 734096 h 1931831"/>
              <a:gd name="connsiteX43" fmla="*/ 895082 w 1475005"/>
              <a:gd name="connsiteY43" fmla="*/ 714778 h 1931831"/>
              <a:gd name="connsiteX44" fmla="*/ 901521 w 1475005"/>
              <a:gd name="connsiteY44" fmla="*/ 695460 h 1931831"/>
              <a:gd name="connsiteX45" fmla="*/ 933719 w 1475005"/>
              <a:gd name="connsiteY45" fmla="*/ 656823 h 1931831"/>
              <a:gd name="connsiteX46" fmla="*/ 978795 w 1475005"/>
              <a:gd name="connsiteY46" fmla="*/ 598868 h 1931831"/>
              <a:gd name="connsiteX47" fmla="*/ 1023871 w 1475005"/>
              <a:gd name="connsiteY47" fmla="*/ 540913 h 1931831"/>
              <a:gd name="connsiteX48" fmla="*/ 1036750 w 1475005"/>
              <a:gd name="connsiteY48" fmla="*/ 521595 h 1931831"/>
              <a:gd name="connsiteX49" fmla="*/ 1056068 w 1475005"/>
              <a:gd name="connsiteY49" fmla="*/ 515155 h 1931831"/>
              <a:gd name="connsiteX50" fmla="*/ 1075386 w 1475005"/>
              <a:gd name="connsiteY50" fmla="*/ 502277 h 1931831"/>
              <a:gd name="connsiteX51" fmla="*/ 1088265 w 1475005"/>
              <a:gd name="connsiteY51" fmla="*/ 482958 h 1931831"/>
              <a:gd name="connsiteX52" fmla="*/ 1107583 w 1475005"/>
              <a:gd name="connsiteY52" fmla="*/ 476519 h 1931831"/>
              <a:gd name="connsiteX53" fmla="*/ 1133341 w 1475005"/>
              <a:gd name="connsiteY53" fmla="*/ 437882 h 1931831"/>
              <a:gd name="connsiteX54" fmla="*/ 1146220 w 1475005"/>
              <a:gd name="connsiteY54" fmla="*/ 418564 h 1931831"/>
              <a:gd name="connsiteX55" fmla="*/ 1159099 w 1475005"/>
              <a:gd name="connsiteY55" fmla="*/ 399246 h 1931831"/>
              <a:gd name="connsiteX56" fmla="*/ 1184857 w 1475005"/>
              <a:gd name="connsiteY56" fmla="*/ 360609 h 1931831"/>
              <a:gd name="connsiteX57" fmla="*/ 1210614 w 1475005"/>
              <a:gd name="connsiteY57" fmla="*/ 328412 h 1931831"/>
              <a:gd name="connsiteX58" fmla="*/ 1229933 w 1475005"/>
              <a:gd name="connsiteY58" fmla="*/ 289775 h 1931831"/>
              <a:gd name="connsiteX59" fmla="*/ 1242812 w 1475005"/>
              <a:gd name="connsiteY59" fmla="*/ 251138 h 1931831"/>
              <a:gd name="connsiteX60" fmla="*/ 1255690 w 1475005"/>
              <a:gd name="connsiteY60" fmla="*/ 206062 h 1931831"/>
              <a:gd name="connsiteX61" fmla="*/ 1294327 w 1475005"/>
              <a:gd name="connsiteY61" fmla="*/ 186744 h 1931831"/>
              <a:gd name="connsiteX62" fmla="*/ 1332964 w 1475005"/>
              <a:gd name="connsiteY62" fmla="*/ 160986 h 1931831"/>
              <a:gd name="connsiteX63" fmla="*/ 1352282 w 1475005"/>
              <a:gd name="connsiteY63" fmla="*/ 148107 h 1931831"/>
              <a:gd name="connsiteX64" fmla="*/ 1371600 w 1475005"/>
              <a:gd name="connsiteY64" fmla="*/ 109471 h 1931831"/>
              <a:gd name="connsiteX65" fmla="*/ 1390919 w 1475005"/>
              <a:gd name="connsiteY65" fmla="*/ 103031 h 1931831"/>
              <a:gd name="connsiteX66" fmla="*/ 1416676 w 1475005"/>
              <a:gd name="connsiteY66" fmla="*/ 64395 h 1931831"/>
              <a:gd name="connsiteX67" fmla="*/ 1455313 w 1475005"/>
              <a:gd name="connsiteY67" fmla="*/ 51516 h 1931831"/>
              <a:gd name="connsiteX68" fmla="*/ 1474631 w 1475005"/>
              <a:gd name="connsiteY68" fmla="*/ 12879 h 1931831"/>
              <a:gd name="connsiteX69" fmla="*/ 1474631 w 1475005"/>
              <a:gd name="connsiteY69" fmla="*/ 0 h 1931831"/>
              <a:gd name="connsiteX70" fmla="*/ 1474631 w 1475005"/>
              <a:gd name="connsiteY70" fmla="*/ 0 h 193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75005" h="1931831">
                <a:moveTo>
                  <a:pt x="0" y="1931831"/>
                </a:moveTo>
                <a:lnTo>
                  <a:pt x="0" y="1931831"/>
                </a:lnTo>
                <a:cubicBezTo>
                  <a:pt x="10732" y="1916806"/>
                  <a:pt x="23939" y="1903270"/>
                  <a:pt x="32197" y="1886755"/>
                </a:cubicBezTo>
                <a:cubicBezTo>
                  <a:pt x="37092" y="1876966"/>
                  <a:pt x="34794" y="1864806"/>
                  <a:pt x="38637" y="1854558"/>
                </a:cubicBezTo>
                <a:cubicBezTo>
                  <a:pt x="41355" y="1847312"/>
                  <a:pt x="47223" y="1841679"/>
                  <a:pt x="51516" y="1835240"/>
                </a:cubicBezTo>
                <a:cubicBezTo>
                  <a:pt x="62849" y="1801238"/>
                  <a:pt x="54190" y="1821569"/>
                  <a:pt x="83713" y="1777285"/>
                </a:cubicBezTo>
                <a:cubicBezTo>
                  <a:pt x="88006" y="1770846"/>
                  <a:pt x="89250" y="1760415"/>
                  <a:pt x="96592" y="1757967"/>
                </a:cubicBezTo>
                <a:lnTo>
                  <a:pt x="115910" y="1751527"/>
                </a:lnTo>
                <a:cubicBezTo>
                  <a:pt x="132098" y="1702967"/>
                  <a:pt x="110261" y="1762827"/>
                  <a:pt x="135228" y="1712891"/>
                </a:cubicBezTo>
                <a:cubicBezTo>
                  <a:pt x="161883" y="1659579"/>
                  <a:pt x="117645" y="1729606"/>
                  <a:pt x="154547" y="1674254"/>
                </a:cubicBezTo>
                <a:cubicBezTo>
                  <a:pt x="156693" y="1661375"/>
                  <a:pt x="154508" y="1646953"/>
                  <a:pt x="160986" y="1635617"/>
                </a:cubicBezTo>
                <a:cubicBezTo>
                  <a:pt x="164354" y="1629723"/>
                  <a:pt x="176360" y="1634702"/>
                  <a:pt x="180305" y="1629178"/>
                </a:cubicBezTo>
                <a:cubicBezTo>
                  <a:pt x="188196" y="1618131"/>
                  <a:pt x="181887" y="1598071"/>
                  <a:pt x="193183" y="1590541"/>
                </a:cubicBezTo>
                <a:cubicBezTo>
                  <a:pt x="262212" y="1544523"/>
                  <a:pt x="157455" y="1616184"/>
                  <a:pt x="231820" y="1558344"/>
                </a:cubicBezTo>
                <a:cubicBezTo>
                  <a:pt x="244038" y="1548841"/>
                  <a:pt x="255773" y="1537481"/>
                  <a:pt x="270457" y="1532586"/>
                </a:cubicBezTo>
                <a:lnTo>
                  <a:pt x="309093" y="1519707"/>
                </a:lnTo>
                <a:cubicBezTo>
                  <a:pt x="322497" y="1466098"/>
                  <a:pt x="306176" y="1519105"/>
                  <a:pt x="328412" y="1474631"/>
                </a:cubicBezTo>
                <a:cubicBezTo>
                  <a:pt x="331447" y="1468560"/>
                  <a:pt x="330611" y="1460613"/>
                  <a:pt x="334851" y="1455313"/>
                </a:cubicBezTo>
                <a:cubicBezTo>
                  <a:pt x="343930" y="1443964"/>
                  <a:pt x="360761" y="1440237"/>
                  <a:pt x="373488" y="1435995"/>
                </a:cubicBezTo>
                <a:cubicBezTo>
                  <a:pt x="394537" y="1372844"/>
                  <a:pt x="360411" y="1462048"/>
                  <a:pt x="399245" y="1403798"/>
                </a:cubicBezTo>
                <a:cubicBezTo>
                  <a:pt x="404154" y="1396434"/>
                  <a:pt x="401727" y="1385956"/>
                  <a:pt x="405685" y="1378040"/>
                </a:cubicBezTo>
                <a:cubicBezTo>
                  <a:pt x="412607" y="1364196"/>
                  <a:pt x="431443" y="1339403"/>
                  <a:pt x="431443" y="1339403"/>
                </a:cubicBezTo>
                <a:cubicBezTo>
                  <a:pt x="433589" y="1332964"/>
                  <a:pt x="433082" y="1324885"/>
                  <a:pt x="437882" y="1320085"/>
                </a:cubicBezTo>
                <a:cubicBezTo>
                  <a:pt x="448827" y="1309140"/>
                  <a:pt x="476519" y="1294327"/>
                  <a:pt x="476519" y="1294327"/>
                </a:cubicBezTo>
                <a:cubicBezTo>
                  <a:pt x="480812" y="1287888"/>
                  <a:pt x="483925" y="1280481"/>
                  <a:pt x="489397" y="1275009"/>
                </a:cubicBezTo>
                <a:cubicBezTo>
                  <a:pt x="494870" y="1269536"/>
                  <a:pt x="503881" y="1268173"/>
                  <a:pt x="508716" y="1262130"/>
                </a:cubicBezTo>
                <a:cubicBezTo>
                  <a:pt x="544264" y="1217696"/>
                  <a:pt x="479107" y="1266844"/>
                  <a:pt x="534474" y="1229933"/>
                </a:cubicBezTo>
                <a:cubicBezTo>
                  <a:pt x="536620" y="1223494"/>
                  <a:pt x="537617" y="1216548"/>
                  <a:pt x="540913" y="1210615"/>
                </a:cubicBezTo>
                <a:cubicBezTo>
                  <a:pt x="548430" y="1197084"/>
                  <a:pt x="566671" y="1171978"/>
                  <a:pt x="566671" y="1171978"/>
                </a:cubicBezTo>
                <a:cubicBezTo>
                  <a:pt x="568817" y="1165539"/>
                  <a:pt x="570075" y="1158731"/>
                  <a:pt x="573110" y="1152660"/>
                </a:cubicBezTo>
                <a:cubicBezTo>
                  <a:pt x="576571" y="1145738"/>
                  <a:pt x="582846" y="1140413"/>
                  <a:pt x="585989" y="1133341"/>
                </a:cubicBezTo>
                <a:cubicBezTo>
                  <a:pt x="608575" y="1082523"/>
                  <a:pt x="583434" y="1104994"/>
                  <a:pt x="618186" y="1081826"/>
                </a:cubicBezTo>
                <a:cubicBezTo>
                  <a:pt x="622479" y="1075386"/>
                  <a:pt x="625240" y="1067603"/>
                  <a:pt x="631065" y="1062507"/>
                </a:cubicBezTo>
                <a:cubicBezTo>
                  <a:pt x="642714" y="1052314"/>
                  <a:pt x="656823" y="1045336"/>
                  <a:pt x="669702" y="1036750"/>
                </a:cubicBezTo>
                <a:cubicBezTo>
                  <a:pt x="676141" y="1032457"/>
                  <a:pt x="683548" y="1029343"/>
                  <a:pt x="689020" y="1023871"/>
                </a:cubicBezTo>
                <a:lnTo>
                  <a:pt x="701899" y="1010992"/>
                </a:lnTo>
                <a:lnTo>
                  <a:pt x="714778" y="965916"/>
                </a:lnTo>
                <a:lnTo>
                  <a:pt x="714778" y="965916"/>
                </a:lnTo>
                <a:cubicBezTo>
                  <a:pt x="731950" y="950891"/>
                  <a:pt x="748633" y="935289"/>
                  <a:pt x="766293" y="920840"/>
                </a:cubicBezTo>
                <a:cubicBezTo>
                  <a:pt x="790398" y="901118"/>
                  <a:pt x="797505" y="910916"/>
                  <a:pt x="811369" y="869324"/>
                </a:cubicBezTo>
                <a:cubicBezTo>
                  <a:pt x="815662" y="856445"/>
                  <a:pt x="816718" y="841983"/>
                  <a:pt x="824248" y="830688"/>
                </a:cubicBezTo>
                <a:lnTo>
                  <a:pt x="850006" y="792051"/>
                </a:lnTo>
                <a:cubicBezTo>
                  <a:pt x="861339" y="758049"/>
                  <a:pt x="852680" y="778380"/>
                  <a:pt x="882203" y="734096"/>
                </a:cubicBezTo>
                <a:lnTo>
                  <a:pt x="895082" y="714778"/>
                </a:lnTo>
                <a:cubicBezTo>
                  <a:pt x="897228" y="708339"/>
                  <a:pt x="898486" y="701531"/>
                  <a:pt x="901521" y="695460"/>
                </a:cubicBezTo>
                <a:cubicBezTo>
                  <a:pt x="910487" y="677528"/>
                  <a:pt x="919476" y="671066"/>
                  <a:pt x="933719" y="656823"/>
                </a:cubicBezTo>
                <a:cubicBezTo>
                  <a:pt x="951313" y="604037"/>
                  <a:pt x="920879" y="685746"/>
                  <a:pt x="978795" y="598868"/>
                </a:cubicBezTo>
                <a:cubicBezTo>
                  <a:pt x="1043884" y="501231"/>
                  <a:pt x="973438" y="601430"/>
                  <a:pt x="1023871" y="540913"/>
                </a:cubicBezTo>
                <a:cubicBezTo>
                  <a:pt x="1028826" y="534968"/>
                  <a:pt x="1030707" y="526430"/>
                  <a:pt x="1036750" y="521595"/>
                </a:cubicBezTo>
                <a:cubicBezTo>
                  <a:pt x="1042050" y="517355"/>
                  <a:pt x="1049997" y="518191"/>
                  <a:pt x="1056068" y="515155"/>
                </a:cubicBezTo>
                <a:cubicBezTo>
                  <a:pt x="1062990" y="511694"/>
                  <a:pt x="1068947" y="506570"/>
                  <a:pt x="1075386" y="502277"/>
                </a:cubicBezTo>
                <a:cubicBezTo>
                  <a:pt x="1079679" y="495837"/>
                  <a:pt x="1082222" y="487793"/>
                  <a:pt x="1088265" y="482958"/>
                </a:cubicBezTo>
                <a:cubicBezTo>
                  <a:pt x="1093565" y="478718"/>
                  <a:pt x="1102783" y="481319"/>
                  <a:pt x="1107583" y="476519"/>
                </a:cubicBezTo>
                <a:cubicBezTo>
                  <a:pt x="1118528" y="465574"/>
                  <a:pt x="1124755" y="450761"/>
                  <a:pt x="1133341" y="437882"/>
                </a:cubicBezTo>
                <a:lnTo>
                  <a:pt x="1146220" y="418564"/>
                </a:lnTo>
                <a:lnTo>
                  <a:pt x="1159099" y="399246"/>
                </a:lnTo>
                <a:cubicBezTo>
                  <a:pt x="1174409" y="353312"/>
                  <a:pt x="1152700" y="408843"/>
                  <a:pt x="1184857" y="360609"/>
                </a:cubicBezTo>
                <a:cubicBezTo>
                  <a:pt x="1209742" y="323283"/>
                  <a:pt x="1167407" y="357217"/>
                  <a:pt x="1210614" y="328412"/>
                </a:cubicBezTo>
                <a:cubicBezTo>
                  <a:pt x="1234103" y="257948"/>
                  <a:pt x="1196641" y="364682"/>
                  <a:pt x="1229933" y="289775"/>
                </a:cubicBezTo>
                <a:cubicBezTo>
                  <a:pt x="1235447" y="277369"/>
                  <a:pt x="1239520" y="264308"/>
                  <a:pt x="1242812" y="251138"/>
                </a:cubicBezTo>
                <a:cubicBezTo>
                  <a:pt x="1243232" y="249456"/>
                  <a:pt x="1252332" y="210260"/>
                  <a:pt x="1255690" y="206062"/>
                </a:cubicBezTo>
                <a:cubicBezTo>
                  <a:pt x="1269409" y="188914"/>
                  <a:pt x="1277532" y="196075"/>
                  <a:pt x="1294327" y="186744"/>
                </a:cubicBezTo>
                <a:cubicBezTo>
                  <a:pt x="1307858" y="179227"/>
                  <a:pt x="1320085" y="169572"/>
                  <a:pt x="1332964" y="160986"/>
                </a:cubicBezTo>
                <a:lnTo>
                  <a:pt x="1352282" y="148107"/>
                </a:lnTo>
                <a:cubicBezTo>
                  <a:pt x="1356524" y="135380"/>
                  <a:pt x="1360251" y="118550"/>
                  <a:pt x="1371600" y="109471"/>
                </a:cubicBezTo>
                <a:cubicBezTo>
                  <a:pt x="1376901" y="105231"/>
                  <a:pt x="1384479" y="105178"/>
                  <a:pt x="1390919" y="103031"/>
                </a:cubicBezTo>
                <a:cubicBezTo>
                  <a:pt x="1399505" y="90152"/>
                  <a:pt x="1401992" y="69290"/>
                  <a:pt x="1416676" y="64395"/>
                </a:cubicBezTo>
                <a:lnTo>
                  <a:pt x="1455313" y="51516"/>
                </a:lnTo>
                <a:cubicBezTo>
                  <a:pt x="1466168" y="35233"/>
                  <a:pt x="1470822" y="31924"/>
                  <a:pt x="1474631" y="12879"/>
                </a:cubicBezTo>
                <a:cubicBezTo>
                  <a:pt x="1475473" y="8669"/>
                  <a:pt x="1474631" y="4293"/>
                  <a:pt x="1474631" y="0"/>
                </a:cubicBezTo>
                <a:lnTo>
                  <a:pt x="1474631" y="0"/>
                </a:lnTo>
              </a:path>
            </a:pathLst>
          </a:custGeom>
          <a:noFill/>
          <a:ln w="28575">
            <a:solidFill>
              <a:srgbClr val="4DA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xmlns="" id="{1C78D6F0-98C7-46DF-A6B6-E084FC78E6D8}"/>
              </a:ext>
            </a:extLst>
          </p:cNvPr>
          <p:cNvSpPr/>
          <p:nvPr/>
        </p:nvSpPr>
        <p:spPr>
          <a:xfrm>
            <a:off x="3928056" y="3119370"/>
            <a:ext cx="1455313" cy="2170091"/>
          </a:xfrm>
          <a:custGeom>
            <a:avLst/>
            <a:gdLst>
              <a:gd name="connsiteX0" fmla="*/ 0 w 1455313"/>
              <a:gd name="connsiteY0" fmla="*/ 2170091 h 2170091"/>
              <a:gd name="connsiteX1" fmla="*/ 0 w 1455313"/>
              <a:gd name="connsiteY1" fmla="*/ 2170091 h 2170091"/>
              <a:gd name="connsiteX2" fmla="*/ 12879 w 1455313"/>
              <a:gd name="connsiteY2" fmla="*/ 2086378 h 2170091"/>
              <a:gd name="connsiteX3" fmla="*/ 25758 w 1455313"/>
              <a:gd name="connsiteY3" fmla="*/ 2021984 h 2170091"/>
              <a:gd name="connsiteX4" fmla="*/ 32198 w 1455313"/>
              <a:gd name="connsiteY4" fmla="*/ 2002665 h 2170091"/>
              <a:gd name="connsiteX5" fmla="*/ 57955 w 1455313"/>
              <a:gd name="connsiteY5" fmla="*/ 1964029 h 2170091"/>
              <a:gd name="connsiteX6" fmla="*/ 77274 w 1455313"/>
              <a:gd name="connsiteY6" fmla="*/ 1944710 h 2170091"/>
              <a:gd name="connsiteX7" fmla="*/ 128789 w 1455313"/>
              <a:gd name="connsiteY7" fmla="*/ 1944710 h 2170091"/>
              <a:gd name="connsiteX8" fmla="*/ 160986 w 1455313"/>
              <a:gd name="connsiteY8" fmla="*/ 1854558 h 2170091"/>
              <a:gd name="connsiteX9" fmla="*/ 167426 w 1455313"/>
              <a:gd name="connsiteY9" fmla="*/ 1835240 h 2170091"/>
              <a:gd name="connsiteX10" fmla="*/ 193183 w 1455313"/>
              <a:gd name="connsiteY10" fmla="*/ 1796603 h 2170091"/>
              <a:gd name="connsiteX11" fmla="*/ 206062 w 1455313"/>
              <a:gd name="connsiteY11" fmla="*/ 1751527 h 2170091"/>
              <a:gd name="connsiteX12" fmla="*/ 231820 w 1455313"/>
              <a:gd name="connsiteY12" fmla="*/ 1693572 h 2170091"/>
              <a:gd name="connsiteX13" fmla="*/ 251138 w 1455313"/>
              <a:gd name="connsiteY13" fmla="*/ 1680693 h 2170091"/>
              <a:gd name="connsiteX14" fmla="*/ 264017 w 1455313"/>
              <a:gd name="connsiteY14" fmla="*/ 1661375 h 2170091"/>
              <a:gd name="connsiteX15" fmla="*/ 283336 w 1455313"/>
              <a:gd name="connsiteY15" fmla="*/ 1648496 h 2170091"/>
              <a:gd name="connsiteX16" fmla="*/ 296214 w 1455313"/>
              <a:gd name="connsiteY16" fmla="*/ 1609860 h 2170091"/>
              <a:gd name="connsiteX17" fmla="*/ 309093 w 1455313"/>
              <a:gd name="connsiteY17" fmla="*/ 1571223 h 2170091"/>
              <a:gd name="connsiteX18" fmla="*/ 315533 w 1455313"/>
              <a:gd name="connsiteY18" fmla="*/ 1551905 h 2170091"/>
              <a:gd name="connsiteX19" fmla="*/ 334851 w 1455313"/>
              <a:gd name="connsiteY19" fmla="*/ 1539026 h 2170091"/>
              <a:gd name="connsiteX20" fmla="*/ 347730 w 1455313"/>
              <a:gd name="connsiteY20" fmla="*/ 1500389 h 2170091"/>
              <a:gd name="connsiteX21" fmla="*/ 354169 w 1455313"/>
              <a:gd name="connsiteY21" fmla="*/ 1481071 h 2170091"/>
              <a:gd name="connsiteX22" fmla="*/ 367048 w 1455313"/>
              <a:gd name="connsiteY22" fmla="*/ 1435995 h 2170091"/>
              <a:gd name="connsiteX23" fmla="*/ 399245 w 1455313"/>
              <a:gd name="connsiteY23" fmla="*/ 1397358 h 2170091"/>
              <a:gd name="connsiteX24" fmla="*/ 425003 w 1455313"/>
              <a:gd name="connsiteY24" fmla="*/ 1358722 h 2170091"/>
              <a:gd name="connsiteX25" fmla="*/ 450761 w 1455313"/>
              <a:gd name="connsiteY25" fmla="*/ 1320085 h 2170091"/>
              <a:gd name="connsiteX26" fmla="*/ 463640 w 1455313"/>
              <a:gd name="connsiteY26" fmla="*/ 1300767 h 2170091"/>
              <a:gd name="connsiteX27" fmla="*/ 482958 w 1455313"/>
              <a:gd name="connsiteY27" fmla="*/ 1281448 h 2170091"/>
              <a:gd name="connsiteX28" fmla="*/ 508716 w 1455313"/>
              <a:gd name="connsiteY28" fmla="*/ 1242812 h 2170091"/>
              <a:gd name="connsiteX29" fmla="*/ 540913 w 1455313"/>
              <a:gd name="connsiteY29" fmla="*/ 1204175 h 2170091"/>
              <a:gd name="connsiteX30" fmla="*/ 560231 w 1455313"/>
              <a:gd name="connsiteY30" fmla="*/ 1184857 h 2170091"/>
              <a:gd name="connsiteX31" fmla="*/ 579550 w 1455313"/>
              <a:gd name="connsiteY31" fmla="*/ 1146220 h 2170091"/>
              <a:gd name="connsiteX32" fmla="*/ 592429 w 1455313"/>
              <a:gd name="connsiteY32" fmla="*/ 1126902 h 2170091"/>
              <a:gd name="connsiteX33" fmla="*/ 618186 w 1455313"/>
              <a:gd name="connsiteY33" fmla="*/ 1068947 h 2170091"/>
              <a:gd name="connsiteX34" fmla="*/ 656823 w 1455313"/>
              <a:gd name="connsiteY34" fmla="*/ 1036750 h 2170091"/>
              <a:gd name="connsiteX35" fmla="*/ 689020 w 1455313"/>
              <a:gd name="connsiteY35" fmla="*/ 1004553 h 2170091"/>
              <a:gd name="connsiteX36" fmla="*/ 721217 w 1455313"/>
              <a:gd name="connsiteY36" fmla="*/ 965916 h 2170091"/>
              <a:gd name="connsiteX37" fmla="*/ 740536 w 1455313"/>
              <a:gd name="connsiteY37" fmla="*/ 953037 h 2170091"/>
              <a:gd name="connsiteX38" fmla="*/ 772733 w 1455313"/>
              <a:gd name="connsiteY38" fmla="*/ 914400 h 2170091"/>
              <a:gd name="connsiteX39" fmla="*/ 792051 w 1455313"/>
              <a:gd name="connsiteY39" fmla="*/ 901522 h 2170091"/>
              <a:gd name="connsiteX40" fmla="*/ 824248 w 1455313"/>
              <a:gd name="connsiteY40" fmla="*/ 869324 h 2170091"/>
              <a:gd name="connsiteX41" fmla="*/ 869324 w 1455313"/>
              <a:gd name="connsiteY41" fmla="*/ 824248 h 2170091"/>
              <a:gd name="connsiteX42" fmla="*/ 888643 w 1455313"/>
              <a:gd name="connsiteY42" fmla="*/ 817809 h 2170091"/>
              <a:gd name="connsiteX43" fmla="*/ 888643 w 1455313"/>
              <a:gd name="connsiteY43" fmla="*/ 779172 h 2170091"/>
              <a:gd name="connsiteX44" fmla="*/ 920840 w 1455313"/>
              <a:gd name="connsiteY44" fmla="*/ 734096 h 2170091"/>
              <a:gd name="connsiteX45" fmla="*/ 946598 w 1455313"/>
              <a:gd name="connsiteY45" fmla="*/ 701899 h 2170091"/>
              <a:gd name="connsiteX46" fmla="*/ 991674 w 1455313"/>
              <a:gd name="connsiteY46" fmla="*/ 656823 h 2170091"/>
              <a:gd name="connsiteX47" fmla="*/ 1004552 w 1455313"/>
              <a:gd name="connsiteY47" fmla="*/ 637505 h 2170091"/>
              <a:gd name="connsiteX48" fmla="*/ 1043189 w 1455313"/>
              <a:gd name="connsiteY48" fmla="*/ 624626 h 2170091"/>
              <a:gd name="connsiteX49" fmla="*/ 1075386 w 1455313"/>
              <a:gd name="connsiteY49" fmla="*/ 592429 h 2170091"/>
              <a:gd name="connsiteX50" fmla="*/ 1094705 w 1455313"/>
              <a:gd name="connsiteY50" fmla="*/ 579550 h 2170091"/>
              <a:gd name="connsiteX51" fmla="*/ 1094705 w 1455313"/>
              <a:gd name="connsiteY51" fmla="*/ 579550 h 2170091"/>
              <a:gd name="connsiteX52" fmla="*/ 1114023 w 1455313"/>
              <a:gd name="connsiteY52" fmla="*/ 528034 h 2170091"/>
              <a:gd name="connsiteX53" fmla="*/ 1120462 w 1455313"/>
              <a:gd name="connsiteY53" fmla="*/ 482958 h 2170091"/>
              <a:gd name="connsiteX54" fmla="*/ 1146220 w 1455313"/>
              <a:gd name="connsiteY54" fmla="*/ 425003 h 2170091"/>
              <a:gd name="connsiteX55" fmla="*/ 1165538 w 1455313"/>
              <a:gd name="connsiteY55" fmla="*/ 386367 h 2170091"/>
              <a:gd name="connsiteX56" fmla="*/ 1178417 w 1455313"/>
              <a:gd name="connsiteY56" fmla="*/ 347730 h 2170091"/>
              <a:gd name="connsiteX57" fmla="*/ 1191296 w 1455313"/>
              <a:gd name="connsiteY57" fmla="*/ 328412 h 2170091"/>
              <a:gd name="connsiteX58" fmla="*/ 1197736 w 1455313"/>
              <a:gd name="connsiteY58" fmla="*/ 309093 h 2170091"/>
              <a:gd name="connsiteX59" fmla="*/ 1217054 w 1455313"/>
              <a:gd name="connsiteY59" fmla="*/ 296215 h 2170091"/>
              <a:gd name="connsiteX60" fmla="*/ 1236372 w 1455313"/>
              <a:gd name="connsiteY60" fmla="*/ 257578 h 2170091"/>
              <a:gd name="connsiteX61" fmla="*/ 1255690 w 1455313"/>
              <a:gd name="connsiteY61" fmla="*/ 244699 h 2170091"/>
              <a:gd name="connsiteX62" fmla="*/ 1287888 w 1455313"/>
              <a:gd name="connsiteY62" fmla="*/ 206062 h 2170091"/>
              <a:gd name="connsiteX63" fmla="*/ 1307206 w 1455313"/>
              <a:gd name="connsiteY63" fmla="*/ 193184 h 2170091"/>
              <a:gd name="connsiteX64" fmla="*/ 1339403 w 1455313"/>
              <a:gd name="connsiteY64" fmla="*/ 154547 h 2170091"/>
              <a:gd name="connsiteX65" fmla="*/ 1358721 w 1455313"/>
              <a:gd name="connsiteY65" fmla="*/ 141668 h 2170091"/>
              <a:gd name="connsiteX66" fmla="*/ 1390919 w 1455313"/>
              <a:gd name="connsiteY66" fmla="*/ 109471 h 2170091"/>
              <a:gd name="connsiteX67" fmla="*/ 1423116 w 1455313"/>
              <a:gd name="connsiteY67" fmla="*/ 77274 h 2170091"/>
              <a:gd name="connsiteX68" fmla="*/ 1435995 w 1455313"/>
              <a:gd name="connsiteY68" fmla="*/ 38637 h 2170091"/>
              <a:gd name="connsiteX69" fmla="*/ 1442434 w 1455313"/>
              <a:gd name="connsiteY69" fmla="*/ 19319 h 2170091"/>
              <a:gd name="connsiteX70" fmla="*/ 1455313 w 1455313"/>
              <a:gd name="connsiteY70" fmla="*/ 0 h 2170091"/>
              <a:gd name="connsiteX71" fmla="*/ 1455313 w 1455313"/>
              <a:gd name="connsiteY71" fmla="*/ 0 h 2170091"/>
              <a:gd name="connsiteX0" fmla="*/ 0 w 1455313"/>
              <a:gd name="connsiteY0" fmla="*/ 2170091 h 2170091"/>
              <a:gd name="connsiteX1" fmla="*/ 0 w 1455313"/>
              <a:gd name="connsiteY1" fmla="*/ 2170091 h 2170091"/>
              <a:gd name="connsiteX2" fmla="*/ 12879 w 1455313"/>
              <a:gd name="connsiteY2" fmla="*/ 2086378 h 2170091"/>
              <a:gd name="connsiteX3" fmla="*/ 25758 w 1455313"/>
              <a:gd name="connsiteY3" fmla="*/ 2021984 h 2170091"/>
              <a:gd name="connsiteX4" fmla="*/ 32198 w 1455313"/>
              <a:gd name="connsiteY4" fmla="*/ 2002665 h 2170091"/>
              <a:gd name="connsiteX5" fmla="*/ 57955 w 1455313"/>
              <a:gd name="connsiteY5" fmla="*/ 1964029 h 2170091"/>
              <a:gd name="connsiteX6" fmla="*/ 77274 w 1455313"/>
              <a:gd name="connsiteY6" fmla="*/ 1944710 h 2170091"/>
              <a:gd name="connsiteX7" fmla="*/ 128789 w 1455313"/>
              <a:gd name="connsiteY7" fmla="*/ 1944710 h 2170091"/>
              <a:gd name="connsiteX8" fmla="*/ 160986 w 1455313"/>
              <a:gd name="connsiteY8" fmla="*/ 1854558 h 2170091"/>
              <a:gd name="connsiteX9" fmla="*/ 167426 w 1455313"/>
              <a:gd name="connsiteY9" fmla="*/ 1835240 h 2170091"/>
              <a:gd name="connsiteX10" fmla="*/ 193183 w 1455313"/>
              <a:gd name="connsiteY10" fmla="*/ 1796603 h 2170091"/>
              <a:gd name="connsiteX11" fmla="*/ 206062 w 1455313"/>
              <a:gd name="connsiteY11" fmla="*/ 1751527 h 2170091"/>
              <a:gd name="connsiteX12" fmla="*/ 231820 w 1455313"/>
              <a:gd name="connsiteY12" fmla="*/ 1693572 h 2170091"/>
              <a:gd name="connsiteX13" fmla="*/ 251138 w 1455313"/>
              <a:gd name="connsiteY13" fmla="*/ 1680693 h 2170091"/>
              <a:gd name="connsiteX14" fmla="*/ 264017 w 1455313"/>
              <a:gd name="connsiteY14" fmla="*/ 1661375 h 2170091"/>
              <a:gd name="connsiteX15" fmla="*/ 283336 w 1455313"/>
              <a:gd name="connsiteY15" fmla="*/ 1648496 h 2170091"/>
              <a:gd name="connsiteX16" fmla="*/ 296214 w 1455313"/>
              <a:gd name="connsiteY16" fmla="*/ 1609860 h 2170091"/>
              <a:gd name="connsiteX17" fmla="*/ 309093 w 1455313"/>
              <a:gd name="connsiteY17" fmla="*/ 1571223 h 2170091"/>
              <a:gd name="connsiteX18" fmla="*/ 315533 w 1455313"/>
              <a:gd name="connsiteY18" fmla="*/ 1551905 h 2170091"/>
              <a:gd name="connsiteX19" fmla="*/ 334851 w 1455313"/>
              <a:gd name="connsiteY19" fmla="*/ 1539026 h 2170091"/>
              <a:gd name="connsiteX20" fmla="*/ 347730 w 1455313"/>
              <a:gd name="connsiteY20" fmla="*/ 1500389 h 2170091"/>
              <a:gd name="connsiteX21" fmla="*/ 354169 w 1455313"/>
              <a:gd name="connsiteY21" fmla="*/ 1481071 h 2170091"/>
              <a:gd name="connsiteX22" fmla="*/ 367048 w 1455313"/>
              <a:gd name="connsiteY22" fmla="*/ 1435995 h 2170091"/>
              <a:gd name="connsiteX23" fmla="*/ 399245 w 1455313"/>
              <a:gd name="connsiteY23" fmla="*/ 1397358 h 2170091"/>
              <a:gd name="connsiteX24" fmla="*/ 425003 w 1455313"/>
              <a:gd name="connsiteY24" fmla="*/ 1358722 h 2170091"/>
              <a:gd name="connsiteX25" fmla="*/ 450761 w 1455313"/>
              <a:gd name="connsiteY25" fmla="*/ 1320085 h 2170091"/>
              <a:gd name="connsiteX26" fmla="*/ 463640 w 1455313"/>
              <a:gd name="connsiteY26" fmla="*/ 1300767 h 2170091"/>
              <a:gd name="connsiteX27" fmla="*/ 482958 w 1455313"/>
              <a:gd name="connsiteY27" fmla="*/ 1281448 h 2170091"/>
              <a:gd name="connsiteX28" fmla="*/ 508716 w 1455313"/>
              <a:gd name="connsiteY28" fmla="*/ 1242812 h 2170091"/>
              <a:gd name="connsiteX29" fmla="*/ 540913 w 1455313"/>
              <a:gd name="connsiteY29" fmla="*/ 1204175 h 2170091"/>
              <a:gd name="connsiteX30" fmla="*/ 560231 w 1455313"/>
              <a:gd name="connsiteY30" fmla="*/ 1184857 h 2170091"/>
              <a:gd name="connsiteX31" fmla="*/ 579550 w 1455313"/>
              <a:gd name="connsiteY31" fmla="*/ 1146220 h 2170091"/>
              <a:gd name="connsiteX32" fmla="*/ 592429 w 1455313"/>
              <a:gd name="connsiteY32" fmla="*/ 1126902 h 2170091"/>
              <a:gd name="connsiteX33" fmla="*/ 618186 w 1455313"/>
              <a:gd name="connsiteY33" fmla="*/ 1068947 h 2170091"/>
              <a:gd name="connsiteX34" fmla="*/ 656823 w 1455313"/>
              <a:gd name="connsiteY34" fmla="*/ 1036750 h 2170091"/>
              <a:gd name="connsiteX35" fmla="*/ 689020 w 1455313"/>
              <a:gd name="connsiteY35" fmla="*/ 1004553 h 2170091"/>
              <a:gd name="connsiteX36" fmla="*/ 721217 w 1455313"/>
              <a:gd name="connsiteY36" fmla="*/ 965916 h 2170091"/>
              <a:gd name="connsiteX37" fmla="*/ 740536 w 1455313"/>
              <a:gd name="connsiteY37" fmla="*/ 953037 h 2170091"/>
              <a:gd name="connsiteX38" fmla="*/ 772733 w 1455313"/>
              <a:gd name="connsiteY38" fmla="*/ 914400 h 2170091"/>
              <a:gd name="connsiteX39" fmla="*/ 792051 w 1455313"/>
              <a:gd name="connsiteY39" fmla="*/ 901522 h 2170091"/>
              <a:gd name="connsiteX40" fmla="*/ 824248 w 1455313"/>
              <a:gd name="connsiteY40" fmla="*/ 869324 h 2170091"/>
              <a:gd name="connsiteX41" fmla="*/ 869324 w 1455313"/>
              <a:gd name="connsiteY41" fmla="*/ 824248 h 2170091"/>
              <a:gd name="connsiteX42" fmla="*/ 888643 w 1455313"/>
              <a:gd name="connsiteY42" fmla="*/ 817809 h 2170091"/>
              <a:gd name="connsiteX43" fmla="*/ 888643 w 1455313"/>
              <a:gd name="connsiteY43" fmla="*/ 779172 h 2170091"/>
              <a:gd name="connsiteX44" fmla="*/ 920840 w 1455313"/>
              <a:gd name="connsiteY44" fmla="*/ 734096 h 2170091"/>
              <a:gd name="connsiteX45" fmla="*/ 946598 w 1455313"/>
              <a:gd name="connsiteY45" fmla="*/ 701899 h 2170091"/>
              <a:gd name="connsiteX46" fmla="*/ 991674 w 1455313"/>
              <a:gd name="connsiteY46" fmla="*/ 656823 h 2170091"/>
              <a:gd name="connsiteX47" fmla="*/ 1004552 w 1455313"/>
              <a:gd name="connsiteY47" fmla="*/ 637505 h 2170091"/>
              <a:gd name="connsiteX48" fmla="*/ 1043189 w 1455313"/>
              <a:gd name="connsiteY48" fmla="*/ 624626 h 2170091"/>
              <a:gd name="connsiteX49" fmla="*/ 1075386 w 1455313"/>
              <a:gd name="connsiteY49" fmla="*/ 592429 h 2170091"/>
              <a:gd name="connsiteX50" fmla="*/ 1094705 w 1455313"/>
              <a:gd name="connsiteY50" fmla="*/ 579550 h 2170091"/>
              <a:gd name="connsiteX51" fmla="*/ 1094705 w 1455313"/>
              <a:gd name="connsiteY51" fmla="*/ 579550 h 2170091"/>
              <a:gd name="connsiteX52" fmla="*/ 1114023 w 1455313"/>
              <a:gd name="connsiteY52" fmla="*/ 528034 h 2170091"/>
              <a:gd name="connsiteX53" fmla="*/ 1120462 w 1455313"/>
              <a:gd name="connsiteY53" fmla="*/ 482958 h 2170091"/>
              <a:gd name="connsiteX54" fmla="*/ 1146220 w 1455313"/>
              <a:gd name="connsiteY54" fmla="*/ 425003 h 2170091"/>
              <a:gd name="connsiteX55" fmla="*/ 1165538 w 1455313"/>
              <a:gd name="connsiteY55" fmla="*/ 386367 h 2170091"/>
              <a:gd name="connsiteX56" fmla="*/ 1178417 w 1455313"/>
              <a:gd name="connsiteY56" fmla="*/ 347730 h 2170091"/>
              <a:gd name="connsiteX57" fmla="*/ 1191296 w 1455313"/>
              <a:gd name="connsiteY57" fmla="*/ 328412 h 2170091"/>
              <a:gd name="connsiteX58" fmla="*/ 1197736 w 1455313"/>
              <a:gd name="connsiteY58" fmla="*/ 309093 h 2170091"/>
              <a:gd name="connsiteX59" fmla="*/ 1217054 w 1455313"/>
              <a:gd name="connsiteY59" fmla="*/ 296215 h 2170091"/>
              <a:gd name="connsiteX60" fmla="*/ 1236372 w 1455313"/>
              <a:gd name="connsiteY60" fmla="*/ 257578 h 2170091"/>
              <a:gd name="connsiteX61" fmla="*/ 1255690 w 1455313"/>
              <a:gd name="connsiteY61" fmla="*/ 244699 h 2170091"/>
              <a:gd name="connsiteX62" fmla="*/ 1287888 w 1455313"/>
              <a:gd name="connsiteY62" fmla="*/ 206062 h 2170091"/>
              <a:gd name="connsiteX63" fmla="*/ 1307206 w 1455313"/>
              <a:gd name="connsiteY63" fmla="*/ 193184 h 2170091"/>
              <a:gd name="connsiteX64" fmla="*/ 1339403 w 1455313"/>
              <a:gd name="connsiteY64" fmla="*/ 154547 h 2170091"/>
              <a:gd name="connsiteX65" fmla="*/ 1358721 w 1455313"/>
              <a:gd name="connsiteY65" fmla="*/ 141668 h 2170091"/>
              <a:gd name="connsiteX66" fmla="*/ 1367245 w 1455313"/>
              <a:gd name="connsiteY66" fmla="*/ 100593 h 2170091"/>
              <a:gd name="connsiteX67" fmla="*/ 1423116 w 1455313"/>
              <a:gd name="connsiteY67" fmla="*/ 77274 h 2170091"/>
              <a:gd name="connsiteX68" fmla="*/ 1435995 w 1455313"/>
              <a:gd name="connsiteY68" fmla="*/ 38637 h 2170091"/>
              <a:gd name="connsiteX69" fmla="*/ 1442434 w 1455313"/>
              <a:gd name="connsiteY69" fmla="*/ 19319 h 2170091"/>
              <a:gd name="connsiteX70" fmla="*/ 1455313 w 1455313"/>
              <a:gd name="connsiteY70" fmla="*/ 0 h 2170091"/>
              <a:gd name="connsiteX71" fmla="*/ 1455313 w 1455313"/>
              <a:gd name="connsiteY71" fmla="*/ 0 h 2170091"/>
              <a:gd name="connsiteX0" fmla="*/ 0 w 1455313"/>
              <a:gd name="connsiteY0" fmla="*/ 2170091 h 2170091"/>
              <a:gd name="connsiteX1" fmla="*/ 0 w 1455313"/>
              <a:gd name="connsiteY1" fmla="*/ 2170091 h 2170091"/>
              <a:gd name="connsiteX2" fmla="*/ 12879 w 1455313"/>
              <a:gd name="connsiteY2" fmla="*/ 2086378 h 2170091"/>
              <a:gd name="connsiteX3" fmla="*/ 25758 w 1455313"/>
              <a:gd name="connsiteY3" fmla="*/ 2021984 h 2170091"/>
              <a:gd name="connsiteX4" fmla="*/ 32198 w 1455313"/>
              <a:gd name="connsiteY4" fmla="*/ 2002665 h 2170091"/>
              <a:gd name="connsiteX5" fmla="*/ 57955 w 1455313"/>
              <a:gd name="connsiteY5" fmla="*/ 1964029 h 2170091"/>
              <a:gd name="connsiteX6" fmla="*/ 77274 w 1455313"/>
              <a:gd name="connsiteY6" fmla="*/ 1944710 h 2170091"/>
              <a:gd name="connsiteX7" fmla="*/ 128789 w 1455313"/>
              <a:gd name="connsiteY7" fmla="*/ 1944710 h 2170091"/>
              <a:gd name="connsiteX8" fmla="*/ 160986 w 1455313"/>
              <a:gd name="connsiteY8" fmla="*/ 1854558 h 2170091"/>
              <a:gd name="connsiteX9" fmla="*/ 167426 w 1455313"/>
              <a:gd name="connsiteY9" fmla="*/ 1835240 h 2170091"/>
              <a:gd name="connsiteX10" fmla="*/ 193183 w 1455313"/>
              <a:gd name="connsiteY10" fmla="*/ 1796603 h 2170091"/>
              <a:gd name="connsiteX11" fmla="*/ 206062 w 1455313"/>
              <a:gd name="connsiteY11" fmla="*/ 1751527 h 2170091"/>
              <a:gd name="connsiteX12" fmla="*/ 231820 w 1455313"/>
              <a:gd name="connsiteY12" fmla="*/ 1693572 h 2170091"/>
              <a:gd name="connsiteX13" fmla="*/ 251138 w 1455313"/>
              <a:gd name="connsiteY13" fmla="*/ 1680693 h 2170091"/>
              <a:gd name="connsiteX14" fmla="*/ 264017 w 1455313"/>
              <a:gd name="connsiteY14" fmla="*/ 1661375 h 2170091"/>
              <a:gd name="connsiteX15" fmla="*/ 283336 w 1455313"/>
              <a:gd name="connsiteY15" fmla="*/ 1648496 h 2170091"/>
              <a:gd name="connsiteX16" fmla="*/ 296214 w 1455313"/>
              <a:gd name="connsiteY16" fmla="*/ 1609860 h 2170091"/>
              <a:gd name="connsiteX17" fmla="*/ 309093 w 1455313"/>
              <a:gd name="connsiteY17" fmla="*/ 1571223 h 2170091"/>
              <a:gd name="connsiteX18" fmla="*/ 315533 w 1455313"/>
              <a:gd name="connsiteY18" fmla="*/ 1551905 h 2170091"/>
              <a:gd name="connsiteX19" fmla="*/ 334851 w 1455313"/>
              <a:gd name="connsiteY19" fmla="*/ 1539026 h 2170091"/>
              <a:gd name="connsiteX20" fmla="*/ 347730 w 1455313"/>
              <a:gd name="connsiteY20" fmla="*/ 1500389 h 2170091"/>
              <a:gd name="connsiteX21" fmla="*/ 354169 w 1455313"/>
              <a:gd name="connsiteY21" fmla="*/ 1481071 h 2170091"/>
              <a:gd name="connsiteX22" fmla="*/ 367048 w 1455313"/>
              <a:gd name="connsiteY22" fmla="*/ 1435995 h 2170091"/>
              <a:gd name="connsiteX23" fmla="*/ 399245 w 1455313"/>
              <a:gd name="connsiteY23" fmla="*/ 1397358 h 2170091"/>
              <a:gd name="connsiteX24" fmla="*/ 425003 w 1455313"/>
              <a:gd name="connsiteY24" fmla="*/ 1358722 h 2170091"/>
              <a:gd name="connsiteX25" fmla="*/ 450761 w 1455313"/>
              <a:gd name="connsiteY25" fmla="*/ 1320085 h 2170091"/>
              <a:gd name="connsiteX26" fmla="*/ 463640 w 1455313"/>
              <a:gd name="connsiteY26" fmla="*/ 1300767 h 2170091"/>
              <a:gd name="connsiteX27" fmla="*/ 482958 w 1455313"/>
              <a:gd name="connsiteY27" fmla="*/ 1281448 h 2170091"/>
              <a:gd name="connsiteX28" fmla="*/ 508716 w 1455313"/>
              <a:gd name="connsiteY28" fmla="*/ 1242812 h 2170091"/>
              <a:gd name="connsiteX29" fmla="*/ 540913 w 1455313"/>
              <a:gd name="connsiteY29" fmla="*/ 1204175 h 2170091"/>
              <a:gd name="connsiteX30" fmla="*/ 560231 w 1455313"/>
              <a:gd name="connsiteY30" fmla="*/ 1184857 h 2170091"/>
              <a:gd name="connsiteX31" fmla="*/ 579550 w 1455313"/>
              <a:gd name="connsiteY31" fmla="*/ 1146220 h 2170091"/>
              <a:gd name="connsiteX32" fmla="*/ 592429 w 1455313"/>
              <a:gd name="connsiteY32" fmla="*/ 1126902 h 2170091"/>
              <a:gd name="connsiteX33" fmla="*/ 618186 w 1455313"/>
              <a:gd name="connsiteY33" fmla="*/ 1068947 h 2170091"/>
              <a:gd name="connsiteX34" fmla="*/ 656823 w 1455313"/>
              <a:gd name="connsiteY34" fmla="*/ 1036750 h 2170091"/>
              <a:gd name="connsiteX35" fmla="*/ 689020 w 1455313"/>
              <a:gd name="connsiteY35" fmla="*/ 1004553 h 2170091"/>
              <a:gd name="connsiteX36" fmla="*/ 721217 w 1455313"/>
              <a:gd name="connsiteY36" fmla="*/ 965916 h 2170091"/>
              <a:gd name="connsiteX37" fmla="*/ 740536 w 1455313"/>
              <a:gd name="connsiteY37" fmla="*/ 953037 h 2170091"/>
              <a:gd name="connsiteX38" fmla="*/ 772733 w 1455313"/>
              <a:gd name="connsiteY38" fmla="*/ 914400 h 2170091"/>
              <a:gd name="connsiteX39" fmla="*/ 792051 w 1455313"/>
              <a:gd name="connsiteY39" fmla="*/ 901522 h 2170091"/>
              <a:gd name="connsiteX40" fmla="*/ 824248 w 1455313"/>
              <a:gd name="connsiteY40" fmla="*/ 869324 h 2170091"/>
              <a:gd name="connsiteX41" fmla="*/ 869324 w 1455313"/>
              <a:gd name="connsiteY41" fmla="*/ 824248 h 2170091"/>
              <a:gd name="connsiteX42" fmla="*/ 888643 w 1455313"/>
              <a:gd name="connsiteY42" fmla="*/ 817809 h 2170091"/>
              <a:gd name="connsiteX43" fmla="*/ 888643 w 1455313"/>
              <a:gd name="connsiteY43" fmla="*/ 779172 h 2170091"/>
              <a:gd name="connsiteX44" fmla="*/ 920840 w 1455313"/>
              <a:gd name="connsiteY44" fmla="*/ 734096 h 2170091"/>
              <a:gd name="connsiteX45" fmla="*/ 946598 w 1455313"/>
              <a:gd name="connsiteY45" fmla="*/ 701899 h 2170091"/>
              <a:gd name="connsiteX46" fmla="*/ 991674 w 1455313"/>
              <a:gd name="connsiteY46" fmla="*/ 656823 h 2170091"/>
              <a:gd name="connsiteX47" fmla="*/ 1004552 w 1455313"/>
              <a:gd name="connsiteY47" fmla="*/ 637505 h 2170091"/>
              <a:gd name="connsiteX48" fmla="*/ 1043189 w 1455313"/>
              <a:gd name="connsiteY48" fmla="*/ 624626 h 2170091"/>
              <a:gd name="connsiteX49" fmla="*/ 1075386 w 1455313"/>
              <a:gd name="connsiteY49" fmla="*/ 592429 h 2170091"/>
              <a:gd name="connsiteX50" fmla="*/ 1094705 w 1455313"/>
              <a:gd name="connsiteY50" fmla="*/ 579550 h 2170091"/>
              <a:gd name="connsiteX51" fmla="*/ 1094705 w 1455313"/>
              <a:gd name="connsiteY51" fmla="*/ 579550 h 2170091"/>
              <a:gd name="connsiteX52" fmla="*/ 1114023 w 1455313"/>
              <a:gd name="connsiteY52" fmla="*/ 528034 h 2170091"/>
              <a:gd name="connsiteX53" fmla="*/ 1120462 w 1455313"/>
              <a:gd name="connsiteY53" fmla="*/ 482958 h 2170091"/>
              <a:gd name="connsiteX54" fmla="*/ 1146220 w 1455313"/>
              <a:gd name="connsiteY54" fmla="*/ 425003 h 2170091"/>
              <a:gd name="connsiteX55" fmla="*/ 1165538 w 1455313"/>
              <a:gd name="connsiteY55" fmla="*/ 386367 h 2170091"/>
              <a:gd name="connsiteX56" fmla="*/ 1178417 w 1455313"/>
              <a:gd name="connsiteY56" fmla="*/ 347730 h 2170091"/>
              <a:gd name="connsiteX57" fmla="*/ 1191296 w 1455313"/>
              <a:gd name="connsiteY57" fmla="*/ 328412 h 2170091"/>
              <a:gd name="connsiteX58" fmla="*/ 1197736 w 1455313"/>
              <a:gd name="connsiteY58" fmla="*/ 309093 h 2170091"/>
              <a:gd name="connsiteX59" fmla="*/ 1217054 w 1455313"/>
              <a:gd name="connsiteY59" fmla="*/ 296215 h 2170091"/>
              <a:gd name="connsiteX60" fmla="*/ 1236372 w 1455313"/>
              <a:gd name="connsiteY60" fmla="*/ 257578 h 2170091"/>
              <a:gd name="connsiteX61" fmla="*/ 1255690 w 1455313"/>
              <a:gd name="connsiteY61" fmla="*/ 244699 h 2170091"/>
              <a:gd name="connsiteX62" fmla="*/ 1287888 w 1455313"/>
              <a:gd name="connsiteY62" fmla="*/ 206062 h 2170091"/>
              <a:gd name="connsiteX63" fmla="*/ 1307206 w 1455313"/>
              <a:gd name="connsiteY63" fmla="*/ 193184 h 2170091"/>
              <a:gd name="connsiteX64" fmla="*/ 1339403 w 1455313"/>
              <a:gd name="connsiteY64" fmla="*/ 154547 h 2170091"/>
              <a:gd name="connsiteX65" fmla="*/ 1358721 w 1455313"/>
              <a:gd name="connsiteY65" fmla="*/ 141668 h 2170091"/>
              <a:gd name="connsiteX66" fmla="*/ 1367245 w 1455313"/>
              <a:gd name="connsiteY66" fmla="*/ 100593 h 2170091"/>
              <a:gd name="connsiteX67" fmla="*/ 1408320 w 1455313"/>
              <a:gd name="connsiteY67" fmla="*/ 68397 h 2170091"/>
              <a:gd name="connsiteX68" fmla="*/ 1435995 w 1455313"/>
              <a:gd name="connsiteY68" fmla="*/ 38637 h 2170091"/>
              <a:gd name="connsiteX69" fmla="*/ 1442434 w 1455313"/>
              <a:gd name="connsiteY69" fmla="*/ 19319 h 2170091"/>
              <a:gd name="connsiteX70" fmla="*/ 1455313 w 1455313"/>
              <a:gd name="connsiteY70" fmla="*/ 0 h 2170091"/>
              <a:gd name="connsiteX71" fmla="*/ 1455313 w 1455313"/>
              <a:gd name="connsiteY71" fmla="*/ 0 h 2170091"/>
              <a:gd name="connsiteX0" fmla="*/ 0 w 1455313"/>
              <a:gd name="connsiteY0" fmla="*/ 2170091 h 2170091"/>
              <a:gd name="connsiteX1" fmla="*/ 0 w 1455313"/>
              <a:gd name="connsiteY1" fmla="*/ 2170091 h 2170091"/>
              <a:gd name="connsiteX2" fmla="*/ 12879 w 1455313"/>
              <a:gd name="connsiteY2" fmla="*/ 2086378 h 2170091"/>
              <a:gd name="connsiteX3" fmla="*/ 25758 w 1455313"/>
              <a:gd name="connsiteY3" fmla="*/ 2021984 h 2170091"/>
              <a:gd name="connsiteX4" fmla="*/ 32198 w 1455313"/>
              <a:gd name="connsiteY4" fmla="*/ 2002665 h 2170091"/>
              <a:gd name="connsiteX5" fmla="*/ 57955 w 1455313"/>
              <a:gd name="connsiteY5" fmla="*/ 1964029 h 2170091"/>
              <a:gd name="connsiteX6" fmla="*/ 77274 w 1455313"/>
              <a:gd name="connsiteY6" fmla="*/ 1944710 h 2170091"/>
              <a:gd name="connsiteX7" fmla="*/ 128789 w 1455313"/>
              <a:gd name="connsiteY7" fmla="*/ 1944710 h 2170091"/>
              <a:gd name="connsiteX8" fmla="*/ 160986 w 1455313"/>
              <a:gd name="connsiteY8" fmla="*/ 1854558 h 2170091"/>
              <a:gd name="connsiteX9" fmla="*/ 167426 w 1455313"/>
              <a:gd name="connsiteY9" fmla="*/ 1835240 h 2170091"/>
              <a:gd name="connsiteX10" fmla="*/ 193183 w 1455313"/>
              <a:gd name="connsiteY10" fmla="*/ 1796603 h 2170091"/>
              <a:gd name="connsiteX11" fmla="*/ 206062 w 1455313"/>
              <a:gd name="connsiteY11" fmla="*/ 1751527 h 2170091"/>
              <a:gd name="connsiteX12" fmla="*/ 231820 w 1455313"/>
              <a:gd name="connsiteY12" fmla="*/ 1693572 h 2170091"/>
              <a:gd name="connsiteX13" fmla="*/ 251138 w 1455313"/>
              <a:gd name="connsiteY13" fmla="*/ 1680693 h 2170091"/>
              <a:gd name="connsiteX14" fmla="*/ 264017 w 1455313"/>
              <a:gd name="connsiteY14" fmla="*/ 1661375 h 2170091"/>
              <a:gd name="connsiteX15" fmla="*/ 283336 w 1455313"/>
              <a:gd name="connsiteY15" fmla="*/ 1648496 h 2170091"/>
              <a:gd name="connsiteX16" fmla="*/ 296214 w 1455313"/>
              <a:gd name="connsiteY16" fmla="*/ 1609860 h 2170091"/>
              <a:gd name="connsiteX17" fmla="*/ 309093 w 1455313"/>
              <a:gd name="connsiteY17" fmla="*/ 1571223 h 2170091"/>
              <a:gd name="connsiteX18" fmla="*/ 315533 w 1455313"/>
              <a:gd name="connsiteY18" fmla="*/ 1551905 h 2170091"/>
              <a:gd name="connsiteX19" fmla="*/ 334851 w 1455313"/>
              <a:gd name="connsiteY19" fmla="*/ 1539026 h 2170091"/>
              <a:gd name="connsiteX20" fmla="*/ 347730 w 1455313"/>
              <a:gd name="connsiteY20" fmla="*/ 1500389 h 2170091"/>
              <a:gd name="connsiteX21" fmla="*/ 354169 w 1455313"/>
              <a:gd name="connsiteY21" fmla="*/ 1481071 h 2170091"/>
              <a:gd name="connsiteX22" fmla="*/ 367048 w 1455313"/>
              <a:gd name="connsiteY22" fmla="*/ 1435995 h 2170091"/>
              <a:gd name="connsiteX23" fmla="*/ 399245 w 1455313"/>
              <a:gd name="connsiteY23" fmla="*/ 1397358 h 2170091"/>
              <a:gd name="connsiteX24" fmla="*/ 425003 w 1455313"/>
              <a:gd name="connsiteY24" fmla="*/ 1358722 h 2170091"/>
              <a:gd name="connsiteX25" fmla="*/ 450761 w 1455313"/>
              <a:gd name="connsiteY25" fmla="*/ 1320085 h 2170091"/>
              <a:gd name="connsiteX26" fmla="*/ 463640 w 1455313"/>
              <a:gd name="connsiteY26" fmla="*/ 1300767 h 2170091"/>
              <a:gd name="connsiteX27" fmla="*/ 482958 w 1455313"/>
              <a:gd name="connsiteY27" fmla="*/ 1281448 h 2170091"/>
              <a:gd name="connsiteX28" fmla="*/ 508716 w 1455313"/>
              <a:gd name="connsiteY28" fmla="*/ 1242812 h 2170091"/>
              <a:gd name="connsiteX29" fmla="*/ 540913 w 1455313"/>
              <a:gd name="connsiteY29" fmla="*/ 1204175 h 2170091"/>
              <a:gd name="connsiteX30" fmla="*/ 560231 w 1455313"/>
              <a:gd name="connsiteY30" fmla="*/ 1184857 h 2170091"/>
              <a:gd name="connsiteX31" fmla="*/ 579550 w 1455313"/>
              <a:gd name="connsiteY31" fmla="*/ 1146220 h 2170091"/>
              <a:gd name="connsiteX32" fmla="*/ 592429 w 1455313"/>
              <a:gd name="connsiteY32" fmla="*/ 1126902 h 2170091"/>
              <a:gd name="connsiteX33" fmla="*/ 618186 w 1455313"/>
              <a:gd name="connsiteY33" fmla="*/ 1068947 h 2170091"/>
              <a:gd name="connsiteX34" fmla="*/ 656823 w 1455313"/>
              <a:gd name="connsiteY34" fmla="*/ 1036750 h 2170091"/>
              <a:gd name="connsiteX35" fmla="*/ 689020 w 1455313"/>
              <a:gd name="connsiteY35" fmla="*/ 1004553 h 2170091"/>
              <a:gd name="connsiteX36" fmla="*/ 721217 w 1455313"/>
              <a:gd name="connsiteY36" fmla="*/ 965916 h 2170091"/>
              <a:gd name="connsiteX37" fmla="*/ 740536 w 1455313"/>
              <a:gd name="connsiteY37" fmla="*/ 953037 h 2170091"/>
              <a:gd name="connsiteX38" fmla="*/ 772733 w 1455313"/>
              <a:gd name="connsiteY38" fmla="*/ 914400 h 2170091"/>
              <a:gd name="connsiteX39" fmla="*/ 792051 w 1455313"/>
              <a:gd name="connsiteY39" fmla="*/ 901522 h 2170091"/>
              <a:gd name="connsiteX40" fmla="*/ 824248 w 1455313"/>
              <a:gd name="connsiteY40" fmla="*/ 869324 h 2170091"/>
              <a:gd name="connsiteX41" fmla="*/ 869324 w 1455313"/>
              <a:gd name="connsiteY41" fmla="*/ 824248 h 2170091"/>
              <a:gd name="connsiteX42" fmla="*/ 888643 w 1455313"/>
              <a:gd name="connsiteY42" fmla="*/ 817809 h 2170091"/>
              <a:gd name="connsiteX43" fmla="*/ 888643 w 1455313"/>
              <a:gd name="connsiteY43" fmla="*/ 779172 h 2170091"/>
              <a:gd name="connsiteX44" fmla="*/ 920840 w 1455313"/>
              <a:gd name="connsiteY44" fmla="*/ 734096 h 2170091"/>
              <a:gd name="connsiteX45" fmla="*/ 946598 w 1455313"/>
              <a:gd name="connsiteY45" fmla="*/ 701899 h 2170091"/>
              <a:gd name="connsiteX46" fmla="*/ 991674 w 1455313"/>
              <a:gd name="connsiteY46" fmla="*/ 656823 h 2170091"/>
              <a:gd name="connsiteX47" fmla="*/ 1004552 w 1455313"/>
              <a:gd name="connsiteY47" fmla="*/ 637505 h 2170091"/>
              <a:gd name="connsiteX48" fmla="*/ 1043189 w 1455313"/>
              <a:gd name="connsiteY48" fmla="*/ 624626 h 2170091"/>
              <a:gd name="connsiteX49" fmla="*/ 1075386 w 1455313"/>
              <a:gd name="connsiteY49" fmla="*/ 592429 h 2170091"/>
              <a:gd name="connsiteX50" fmla="*/ 1094705 w 1455313"/>
              <a:gd name="connsiteY50" fmla="*/ 579550 h 2170091"/>
              <a:gd name="connsiteX51" fmla="*/ 1094705 w 1455313"/>
              <a:gd name="connsiteY51" fmla="*/ 579550 h 2170091"/>
              <a:gd name="connsiteX52" fmla="*/ 1114023 w 1455313"/>
              <a:gd name="connsiteY52" fmla="*/ 528034 h 2170091"/>
              <a:gd name="connsiteX53" fmla="*/ 1120462 w 1455313"/>
              <a:gd name="connsiteY53" fmla="*/ 482958 h 2170091"/>
              <a:gd name="connsiteX54" fmla="*/ 1146220 w 1455313"/>
              <a:gd name="connsiteY54" fmla="*/ 425003 h 2170091"/>
              <a:gd name="connsiteX55" fmla="*/ 1165538 w 1455313"/>
              <a:gd name="connsiteY55" fmla="*/ 386367 h 2170091"/>
              <a:gd name="connsiteX56" fmla="*/ 1178417 w 1455313"/>
              <a:gd name="connsiteY56" fmla="*/ 347730 h 2170091"/>
              <a:gd name="connsiteX57" fmla="*/ 1191296 w 1455313"/>
              <a:gd name="connsiteY57" fmla="*/ 328412 h 2170091"/>
              <a:gd name="connsiteX58" fmla="*/ 1197736 w 1455313"/>
              <a:gd name="connsiteY58" fmla="*/ 309093 h 2170091"/>
              <a:gd name="connsiteX59" fmla="*/ 1217054 w 1455313"/>
              <a:gd name="connsiteY59" fmla="*/ 296215 h 2170091"/>
              <a:gd name="connsiteX60" fmla="*/ 1236372 w 1455313"/>
              <a:gd name="connsiteY60" fmla="*/ 257578 h 2170091"/>
              <a:gd name="connsiteX61" fmla="*/ 1255690 w 1455313"/>
              <a:gd name="connsiteY61" fmla="*/ 244699 h 2170091"/>
              <a:gd name="connsiteX62" fmla="*/ 1287888 w 1455313"/>
              <a:gd name="connsiteY62" fmla="*/ 206062 h 2170091"/>
              <a:gd name="connsiteX63" fmla="*/ 1307206 w 1455313"/>
              <a:gd name="connsiteY63" fmla="*/ 193184 h 2170091"/>
              <a:gd name="connsiteX64" fmla="*/ 1339403 w 1455313"/>
              <a:gd name="connsiteY64" fmla="*/ 154547 h 2170091"/>
              <a:gd name="connsiteX65" fmla="*/ 1358721 w 1455313"/>
              <a:gd name="connsiteY65" fmla="*/ 141668 h 2170091"/>
              <a:gd name="connsiteX66" fmla="*/ 1367245 w 1455313"/>
              <a:gd name="connsiteY66" fmla="*/ 100593 h 2170091"/>
              <a:gd name="connsiteX67" fmla="*/ 1408320 w 1455313"/>
              <a:gd name="connsiteY67" fmla="*/ 68397 h 2170091"/>
              <a:gd name="connsiteX68" fmla="*/ 1435995 w 1455313"/>
              <a:gd name="connsiteY68" fmla="*/ 38637 h 2170091"/>
              <a:gd name="connsiteX69" fmla="*/ 1418760 w 1455313"/>
              <a:gd name="connsiteY69" fmla="*/ 25238 h 2170091"/>
              <a:gd name="connsiteX70" fmla="*/ 1455313 w 1455313"/>
              <a:gd name="connsiteY70" fmla="*/ 0 h 2170091"/>
              <a:gd name="connsiteX71" fmla="*/ 1455313 w 1455313"/>
              <a:gd name="connsiteY71" fmla="*/ 0 h 2170091"/>
              <a:gd name="connsiteX0" fmla="*/ 0 w 1455313"/>
              <a:gd name="connsiteY0" fmla="*/ 2170091 h 2170091"/>
              <a:gd name="connsiteX1" fmla="*/ 0 w 1455313"/>
              <a:gd name="connsiteY1" fmla="*/ 2170091 h 2170091"/>
              <a:gd name="connsiteX2" fmla="*/ 12879 w 1455313"/>
              <a:gd name="connsiteY2" fmla="*/ 2086378 h 2170091"/>
              <a:gd name="connsiteX3" fmla="*/ 25758 w 1455313"/>
              <a:gd name="connsiteY3" fmla="*/ 2021984 h 2170091"/>
              <a:gd name="connsiteX4" fmla="*/ 32198 w 1455313"/>
              <a:gd name="connsiteY4" fmla="*/ 2002665 h 2170091"/>
              <a:gd name="connsiteX5" fmla="*/ 57955 w 1455313"/>
              <a:gd name="connsiteY5" fmla="*/ 1964029 h 2170091"/>
              <a:gd name="connsiteX6" fmla="*/ 77274 w 1455313"/>
              <a:gd name="connsiteY6" fmla="*/ 1944710 h 2170091"/>
              <a:gd name="connsiteX7" fmla="*/ 128789 w 1455313"/>
              <a:gd name="connsiteY7" fmla="*/ 1944710 h 2170091"/>
              <a:gd name="connsiteX8" fmla="*/ 160986 w 1455313"/>
              <a:gd name="connsiteY8" fmla="*/ 1854558 h 2170091"/>
              <a:gd name="connsiteX9" fmla="*/ 167426 w 1455313"/>
              <a:gd name="connsiteY9" fmla="*/ 1835240 h 2170091"/>
              <a:gd name="connsiteX10" fmla="*/ 193183 w 1455313"/>
              <a:gd name="connsiteY10" fmla="*/ 1796603 h 2170091"/>
              <a:gd name="connsiteX11" fmla="*/ 206062 w 1455313"/>
              <a:gd name="connsiteY11" fmla="*/ 1751527 h 2170091"/>
              <a:gd name="connsiteX12" fmla="*/ 231820 w 1455313"/>
              <a:gd name="connsiteY12" fmla="*/ 1693572 h 2170091"/>
              <a:gd name="connsiteX13" fmla="*/ 251138 w 1455313"/>
              <a:gd name="connsiteY13" fmla="*/ 1680693 h 2170091"/>
              <a:gd name="connsiteX14" fmla="*/ 264017 w 1455313"/>
              <a:gd name="connsiteY14" fmla="*/ 1661375 h 2170091"/>
              <a:gd name="connsiteX15" fmla="*/ 283336 w 1455313"/>
              <a:gd name="connsiteY15" fmla="*/ 1648496 h 2170091"/>
              <a:gd name="connsiteX16" fmla="*/ 296214 w 1455313"/>
              <a:gd name="connsiteY16" fmla="*/ 1609860 h 2170091"/>
              <a:gd name="connsiteX17" fmla="*/ 309093 w 1455313"/>
              <a:gd name="connsiteY17" fmla="*/ 1571223 h 2170091"/>
              <a:gd name="connsiteX18" fmla="*/ 315533 w 1455313"/>
              <a:gd name="connsiteY18" fmla="*/ 1551905 h 2170091"/>
              <a:gd name="connsiteX19" fmla="*/ 334851 w 1455313"/>
              <a:gd name="connsiteY19" fmla="*/ 1539026 h 2170091"/>
              <a:gd name="connsiteX20" fmla="*/ 347730 w 1455313"/>
              <a:gd name="connsiteY20" fmla="*/ 1500389 h 2170091"/>
              <a:gd name="connsiteX21" fmla="*/ 354169 w 1455313"/>
              <a:gd name="connsiteY21" fmla="*/ 1481071 h 2170091"/>
              <a:gd name="connsiteX22" fmla="*/ 367048 w 1455313"/>
              <a:gd name="connsiteY22" fmla="*/ 1435995 h 2170091"/>
              <a:gd name="connsiteX23" fmla="*/ 399245 w 1455313"/>
              <a:gd name="connsiteY23" fmla="*/ 1397358 h 2170091"/>
              <a:gd name="connsiteX24" fmla="*/ 425003 w 1455313"/>
              <a:gd name="connsiteY24" fmla="*/ 1358722 h 2170091"/>
              <a:gd name="connsiteX25" fmla="*/ 450761 w 1455313"/>
              <a:gd name="connsiteY25" fmla="*/ 1320085 h 2170091"/>
              <a:gd name="connsiteX26" fmla="*/ 463640 w 1455313"/>
              <a:gd name="connsiteY26" fmla="*/ 1300767 h 2170091"/>
              <a:gd name="connsiteX27" fmla="*/ 482958 w 1455313"/>
              <a:gd name="connsiteY27" fmla="*/ 1281448 h 2170091"/>
              <a:gd name="connsiteX28" fmla="*/ 508716 w 1455313"/>
              <a:gd name="connsiteY28" fmla="*/ 1242812 h 2170091"/>
              <a:gd name="connsiteX29" fmla="*/ 540913 w 1455313"/>
              <a:gd name="connsiteY29" fmla="*/ 1204175 h 2170091"/>
              <a:gd name="connsiteX30" fmla="*/ 560231 w 1455313"/>
              <a:gd name="connsiteY30" fmla="*/ 1184857 h 2170091"/>
              <a:gd name="connsiteX31" fmla="*/ 579550 w 1455313"/>
              <a:gd name="connsiteY31" fmla="*/ 1146220 h 2170091"/>
              <a:gd name="connsiteX32" fmla="*/ 592429 w 1455313"/>
              <a:gd name="connsiteY32" fmla="*/ 1126902 h 2170091"/>
              <a:gd name="connsiteX33" fmla="*/ 618186 w 1455313"/>
              <a:gd name="connsiteY33" fmla="*/ 1068947 h 2170091"/>
              <a:gd name="connsiteX34" fmla="*/ 656823 w 1455313"/>
              <a:gd name="connsiteY34" fmla="*/ 1036750 h 2170091"/>
              <a:gd name="connsiteX35" fmla="*/ 689020 w 1455313"/>
              <a:gd name="connsiteY35" fmla="*/ 1004553 h 2170091"/>
              <a:gd name="connsiteX36" fmla="*/ 721217 w 1455313"/>
              <a:gd name="connsiteY36" fmla="*/ 965916 h 2170091"/>
              <a:gd name="connsiteX37" fmla="*/ 740536 w 1455313"/>
              <a:gd name="connsiteY37" fmla="*/ 953037 h 2170091"/>
              <a:gd name="connsiteX38" fmla="*/ 772733 w 1455313"/>
              <a:gd name="connsiteY38" fmla="*/ 914400 h 2170091"/>
              <a:gd name="connsiteX39" fmla="*/ 792051 w 1455313"/>
              <a:gd name="connsiteY39" fmla="*/ 901522 h 2170091"/>
              <a:gd name="connsiteX40" fmla="*/ 824248 w 1455313"/>
              <a:gd name="connsiteY40" fmla="*/ 869324 h 2170091"/>
              <a:gd name="connsiteX41" fmla="*/ 869324 w 1455313"/>
              <a:gd name="connsiteY41" fmla="*/ 824248 h 2170091"/>
              <a:gd name="connsiteX42" fmla="*/ 888643 w 1455313"/>
              <a:gd name="connsiteY42" fmla="*/ 817809 h 2170091"/>
              <a:gd name="connsiteX43" fmla="*/ 888643 w 1455313"/>
              <a:gd name="connsiteY43" fmla="*/ 779172 h 2170091"/>
              <a:gd name="connsiteX44" fmla="*/ 920840 w 1455313"/>
              <a:gd name="connsiteY44" fmla="*/ 734096 h 2170091"/>
              <a:gd name="connsiteX45" fmla="*/ 946598 w 1455313"/>
              <a:gd name="connsiteY45" fmla="*/ 701899 h 2170091"/>
              <a:gd name="connsiteX46" fmla="*/ 991674 w 1455313"/>
              <a:gd name="connsiteY46" fmla="*/ 656823 h 2170091"/>
              <a:gd name="connsiteX47" fmla="*/ 1004552 w 1455313"/>
              <a:gd name="connsiteY47" fmla="*/ 637505 h 2170091"/>
              <a:gd name="connsiteX48" fmla="*/ 1043189 w 1455313"/>
              <a:gd name="connsiteY48" fmla="*/ 624626 h 2170091"/>
              <a:gd name="connsiteX49" fmla="*/ 1075386 w 1455313"/>
              <a:gd name="connsiteY49" fmla="*/ 592429 h 2170091"/>
              <a:gd name="connsiteX50" fmla="*/ 1094705 w 1455313"/>
              <a:gd name="connsiteY50" fmla="*/ 579550 h 2170091"/>
              <a:gd name="connsiteX51" fmla="*/ 1094705 w 1455313"/>
              <a:gd name="connsiteY51" fmla="*/ 579550 h 2170091"/>
              <a:gd name="connsiteX52" fmla="*/ 1114023 w 1455313"/>
              <a:gd name="connsiteY52" fmla="*/ 528034 h 2170091"/>
              <a:gd name="connsiteX53" fmla="*/ 1120462 w 1455313"/>
              <a:gd name="connsiteY53" fmla="*/ 482958 h 2170091"/>
              <a:gd name="connsiteX54" fmla="*/ 1146220 w 1455313"/>
              <a:gd name="connsiteY54" fmla="*/ 425003 h 2170091"/>
              <a:gd name="connsiteX55" fmla="*/ 1165538 w 1455313"/>
              <a:gd name="connsiteY55" fmla="*/ 386367 h 2170091"/>
              <a:gd name="connsiteX56" fmla="*/ 1178417 w 1455313"/>
              <a:gd name="connsiteY56" fmla="*/ 347730 h 2170091"/>
              <a:gd name="connsiteX57" fmla="*/ 1191296 w 1455313"/>
              <a:gd name="connsiteY57" fmla="*/ 328412 h 2170091"/>
              <a:gd name="connsiteX58" fmla="*/ 1197736 w 1455313"/>
              <a:gd name="connsiteY58" fmla="*/ 309093 h 2170091"/>
              <a:gd name="connsiteX59" fmla="*/ 1217054 w 1455313"/>
              <a:gd name="connsiteY59" fmla="*/ 296215 h 2170091"/>
              <a:gd name="connsiteX60" fmla="*/ 1236372 w 1455313"/>
              <a:gd name="connsiteY60" fmla="*/ 257578 h 2170091"/>
              <a:gd name="connsiteX61" fmla="*/ 1255690 w 1455313"/>
              <a:gd name="connsiteY61" fmla="*/ 244699 h 2170091"/>
              <a:gd name="connsiteX62" fmla="*/ 1287888 w 1455313"/>
              <a:gd name="connsiteY62" fmla="*/ 206062 h 2170091"/>
              <a:gd name="connsiteX63" fmla="*/ 1307206 w 1455313"/>
              <a:gd name="connsiteY63" fmla="*/ 193184 h 2170091"/>
              <a:gd name="connsiteX64" fmla="*/ 1339403 w 1455313"/>
              <a:gd name="connsiteY64" fmla="*/ 154547 h 2170091"/>
              <a:gd name="connsiteX65" fmla="*/ 1358721 w 1455313"/>
              <a:gd name="connsiteY65" fmla="*/ 141668 h 2170091"/>
              <a:gd name="connsiteX66" fmla="*/ 1367245 w 1455313"/>
              <a:gd name="connsiteY66" fmla="*/ 100593 h 2170091"/>
              <a:gd name="connsiteX67" fmla="*/ 1408320 w 1455313"/>
              <a:gd name="connsiteY67" fmla="*/ 68397 h 2170091"/>
              <a:gd name="connsiteX68" fmla="*/ 1435995 w 1455313"/>
              <a:gd name="connsiteY68" fmla="*/ 38637 h 2170091"/>
              <a:gd name="connsiteX69" fmla="*/ 1418760 w 1455313"/>
              <a:gd name="connsiteY69" fmla="*/ 25238 h 2170091"/>
              <a:gd name="connsiteX70" fmla="*/ 1455313 w 1455313"/>
              <a:gd name="connsiteY70" fmla="*/ 0 h 2170091"/>
              <a:gd name="connsiteX71" fmla="*/ 1455313 w 1455313"/>
              <a:gd name="connsiteY71" fmla="*/ 0 h 2170091"/>
              <a:gd name="connsiteX0" fmla="*/ 0 w 1455313"/>
              <a:gd name="connsiteY0" fmla="*/ 2170091 h 2170091"/>
              <a:gd name="connsiteX1" fmla="*/ 0 w 1455313"/>
              <a:gd name="connsiteY1" fmla="*/ 2170091 h 2170091"/>
              <a:gd name="connsiteX2" fmla="*/ 12879 w 1455313"/>
              <a:gd name="connsiteY2" fmla="*/ 2086378 h 2170091"/>
              <a:gd name="connsiteX3" fmla="*/ 25758 w 1455313"/>
              <a:gd name="connsiteY3" fmla="*/ 2021984 h 2170091"/>
              <a:gd name="connsiteX4" fmla="*/ 32198 w 1455313"/>
              <a:gd name="connsiteY4" fmla="*/ 2002665 h 2170091"/>
              <a:gd name="connsiteX5" fmla="*/ 57955 w 1455313"/>
              <a:gd name="connsiteY5" fmla="*/ 1964029 h 2170091"/>
              <a:gd name="connsiteX6" fmla="*/ 77274 w 1455313"/>
              <a:gd name="connsiteY6" fmla="*/ 1944710 h 2170091"/>
              <a:gd name="connsiteX7" fmla="*/ 128789 w 1455313"/>
              <a:gd name="connsiteY7" fmla="*/ 1944710 h 2170091"/>
              <a:gd name="connsiteX8" fmla="*/ 160986 w 1455313"/>
              <a:gd name="connsiteY8" fmla="*/ 1854558 h 2170091"/>
              <a:gd name="connsiteX9" fmla="*/ 167426 w 1455313"/>
              <a:gd name="connsiteY9" fmla="*/ 1835240 h 2170091"/>
              <a:gd name="connsiteX10" fmla="*/ 193183 w 1455313"/>
              <a:gd name="connsiteY10" fmla="*/ 1796603 h 2170091"/>
              <a:gd name="connsiteX11" fmla="*/ 206062 w 1455313"/>
              <a:gd name="connsiteY11" fmla="*/ 1751527 h 2170091"/>
              <a:gd name="connsiteX12" fmla="*/ 231820 w 1455313"/>
              <a:gd name="connsiteY12" fmla="*/ 1693572 h 2170091"/>
              <a:gd name="connsiteX13" fmla="*/ 251138 w 1455313"/>
              <a:gd name="connsiteY13" fmla="*/ 1680693 h 2170091"/>
              <a:gd name="connsiteX14" fmla="*/ 264017 w 1455313"/>
              <a:gd name="connsiteY14" fmla="*/ 1661375 h 2170091"/>
              <a:gd name="connsiteX15" fmla="*/ 283336 w 1455313"/>
              <a:gd name="connsiteY15" fmla="*/ 1648496 h 2170091"/>
              <a:gd name="connsiteX16" fmla="*/ 296214 w 1455313"/>
              <a:gd name="connsiteY16" fmla="*/ 1609860 h 2170091"/>
              <a:gd name="connsiteX17" fmla="*/ 309093 w 1455313"/>
              <a:gd name="connsiteY17" fmla="*/ 1571223 h 2170091"/>
              <a:gd name="connsiteX18" fmla="*/ 315533 w 1455313"/>
              <a:gd name="connsiteY18" fmla="*/ 1551905 h 2170091"/>
              <a:gd name="connsiteX19" fmla="*/ 334851 w 1455313"/>
              <a:gd name="connsiteY19" fmla="*/ 1539026 h 2170091"/>
              <a:gd name="connsiteX20" fmla="*/ 347730 w 1455313"/>
              <a:gd name="connsiteY20" fmla="*/ 1500389 h 2170091"/>
              <a:gd name="connsiteX21" fmla="*/ 354169 w 1455313"/>
              <a:gd name="connsiteY21" fmla="*/ 1481071 h 2170091"/>
              <a:gd name="connsiteX22" fmla="*/ 367048 w 1455313"/>
              <a:gd name="connsiteY22" fmla="*/ 1435995 h 2170091"/>
              <a:gd name="connsiteX23" fmla="*/ 399245 w 1455313"/>
              <a:gd name="connsiteY23" fmla="*/ 1397358 h 2170091"/>
              <a:gd name="connsiteX24" fmla="*/ 425003 w 1455313"/>
              <a:gd name="connsiteY24" fmla="*/ 1358722 h 2170091"/>
              <a:gd name="connsiteX25" fmla="*/ 450761 w 1455313"/>
              <a:gd name="connsiteY25" fmla="*/ 1320085 h 2170091"/>
              <a:gd name="connsiteX26" fmla="*/ 463640 w 1455313"/>
              <a:gd name="connsiteY26" fmla="*/ 1300767 h 2170091"/>
              <a:gd name="connsiteX27" fmla="*/ 482958 w 1455313"/>
              <a:gd name="connsiteY27" fmla="*/ 1281448 h 2170091"/>
              <a:gd name="connsiteX28" fmla="*/ 508716 w 1455313"/>
              <a:gd name="connsiteY28" fmla="*/ 1242812 h 2170091"/>
              <a:gd name="connsiteX29" fmla="*/ 540913 w 1455313"/>
              <a:gd name="connsiteY29" fmla="*/ 1204175 h 2170091"/>
              <a:gd name="connsiteX30" fmla="*/ 560231 w 1455313"/>
              <a:gd name="connsiteY30" fmla="*/ 1184857 h 2170091"/>
              <a:gd name="connsiteX31" fmla="*/ 579550 w 1455313"/>
              <a:gd name="connsiteY31" fmla="*/ 1146220 h 2170091"/>
              <a:gd name="connsiteX32" fmla="*/ 592429 w 1455313"/>
              <a:gd name="connsiteY32" fmla="*/ 1126902 h 2170091"/>
              <a:gd name="connsiteX33" fmla="*/ 618186 w 1455313"/>
              <a:gd name="connsiteY33" fmla="*/ 1068947 h 2170091"/>
              <a:gd name="connsiteX34" fmla="*/ 656823 w 1455313"/>
              <a:gd name="connsiteY34" fmla="*/ 1036750 h 2170091"/>
              <a:gd name="connsiteX35" fmla="*/ 689020 w 1455313"/>
              <a:gd name="connsiteY35" fmla="*/ 1004553 h 2170091"/>
              <a:gd name="connsiteX36" fmla="*/ 721217 w 1455313"/>
              <a:gd name="connsiteY36" fmla="*/ 965916 h 2170091"/>
              <a:gd name="connsiteX37" fmla="*/ 740536 w 1455313"/>
              <a:gd name="connsiteY37" fmla="*/ 953037 h 2170091"/>
              <a:gd name="connsiteX38" fmla="*/ 772733 w 1455313"/>
              <a:gd name="connsiteY38" fmla="*/ 914400 h 2170091"/>
              <a:gd name="connsiteX39" fmla="*/ 792051 w 1455313"/>
              <a:gd name="connsiteY39" fmla="*/ 901522 h 2170091"/>
              <a:gd name="connsiteX40" fmla="*/ 824248 w 1455313"/>
              <a:gd name="connsiteY40" fmla="*/ 869324 h 2170091"/>
              <a:gd name="connsiteX41" fmla="*/ 869324 w 1455313"/>
              <a:gd name="connsiteY41" fmla="*/ 824248 h 2170091"/>
              <a:gd name="connsiteX42" fmla="*/ 888643 w 1455313"/>
              <a:gd name="connsiteY42" fmla="*/ 817809 h 2170091"/>
              <a:gd name="connsiteX43" fmla="*/ 888643 w 1455313"/>
              <a:gd name="connsiteY43" fmla="*/ 779172 h 2170091"/>
              <a:gd name="connsiteX44" fmla="*/ 920840 w 1455313"/>
              <a:gd name="connsiteY44" fmla="*/ 734096 h 2170091"/>
              <a:gd name="connsiteX45" fmla="*/ 946598 w 1455313"/>
              <a:gd name="connsiteY45" fmla="*/ 701899 h 2170091"/>
              <a:gd name="connsiteX46" fmla="*/ 991674 w 1455313"/>
              <a:gd name="connsiteY46" fmla="*/ 656823 h 2170091"/>
              <a:gd name="connsiteX47" fmla="*/ 1004552 w 1455313"/>
              <a:gd name="connsiteY47" fmla="*/ 637505 h 2170091"/>
              <a:gd name="connsiteX48" fmla="*/ 1043189 w 1455313"/>
              <a:gd name="connsiteY48" fmla="*/ 624626 h 2170091"/>
              <a:gd name="connsiteX49" fmla="*/ 1075386 w 1455313"/>
              <a:gd name="connsiteY49" fmla="*/ 592429 h 2170091"/>
              <a:gd name="connsiteX50" fmla="*/ 1094705 w 1455313"/>
              <a:gd name="connsiteY50" fmla="*/ 579550 h 2170091"/>
              <a:gd name="connsiteX51" fmla="*/ 1094705 w 1455313"/>
              <a:gd name="connsiteY51" fmla="*/ 579550 h 2170091"/>
              <a:gd name="connsiteX52" fmla="*/ 1114023 w 1455313"/>
              <a:gd name="connsiteY52" fmla="*/ 528034 h 2170091"/>
              <a:gd name="connsiteX53" fmla="*/ 1120462 w 1455313"/>
              <a:gd name="connsiteY53" fmla="*/ 482958 h 2170091"/>
              <a:gd name="connsiteX54" fmla="*/ 1146220 w 1455313"/>
              <a:gd name="connsiteY54" fmla="*/ 425003 h 2170091"/>
              <a:gd name="connsiteX55" fmla="*/ 1165538 w 1455313"/>
              <a:gd name="connsiteY55" fmla="*/ 386367 h 2170091"/>
              <a:gd name="connsiteX56" fmla="*/ 1178417 w 1455313"/>
              <a:gd name="connsiteY56" fmla="*/ 347730 h 2170091"/>
              <a:gd name="connsiteX57" fmla="*/ 1191296 w 1455313"/>
              <a:gd name="connsiteY57" fmla="*/ 328412 h 2170091"/>
              <a:gd name="connsiteX58" fmla="*/ 1197736 w 1455313"/>
              <a:gd name="connsiteY58" fmla="*/ 309093 h 2170091"/>
              <a:gd name="connsiteX59" fmla="*/ 1217054 w 1455313"/>
              <a:gd name="connsiteY59" fmla="*/ 296215 h 2170091"/>
              <a:gd name="connsiteX60" fmla="*/ 1236372 w 1455313"/>
              <a:gd name="connsiteY60" fmla="*/ 257578 h 2170091"/>
              <a:gd name="connsiteX61" fmla="*/ 1255690 w 1455313"/>
              <a:gd name="connsiteY61" fmla="*/ 244699 h 2170091"/>
              <a:gd name="connsiteX62" fmla="*/ 1287888 w 1455313"/>
              <a:gd name="connsiteY62" fmla="*/ 206062 h 2170091"/>
              <a:gd name="connsiteX63" fmla="*/ 1307206 w 1455313"/>
              <a:gd name="connsiteY63" fmla="*/ 193184 h 2170091"/>
              <a:gd name="connsiteX64" fmla="*/ 1339403 w 1455313"/>
              <a:gd name="connsiteY64" fmla="*/ 154547 h 2170091"/>
              <a:gd name="connsiteX65" fmla="*/ 1358721 w 1455313"/>
              <a:gd name="connsiteY65" fmla="*/ 141668 h 2170091"/>
              <a:gd name="connsiteX66" fmla="*/ 1367245 w 1455313"/>
              <a:gd name="connsiteY66" fmla="*/ 100593 h 2170091"/>
              <a:gd name="connsiteX67" fmla="*/ 1408320 w 1455313"/>
              <a:gd name="connsiteY67" fmla="*/ 68397 h 2170091"/>
              <a:gd name="connsiteX68" fmla="*/ 1418760 w 1455313"/>
              <a:gd name="connsiteY68" fmla="*/ 25238 h 2170091"/>
              <a:gd name="connsiteX69" fmla="*/ 1455313 w 1455313"/>
              <a:gd name="connsiteY69" fmla="*/ 0 h 2170091"/>
              <a:gd name="connsiteX70" fmla="*/ 1455313 w 1455313"/>
              <a:gd name="connsiteY70" fmla="*/ 0 h 2170091"/>
              <a:gd name="connsiteX0" fmla="*/ 0 w 1455313"/>
              <a:gd name="connsiteY0" fmla="*/ 2170091 h 2170091"/>
              <a:gd name="connsiteX1" fmla="*/ 0 w 1455313"/>
              <a:gd name="connsiteY1" fmla="*/ 2170091 h 2170091"/>
              <a:gd name="connsiteX2" fmla="*/ 12879 w 1455313"/>
              <a:gd name="connsiteY2" fmla="*/ 2086378 h 2170091"/>
              <a:gd name="connsiteX3" fmla="*/ 25758 w 1455313"/>
              <a:gd name="connsiteY3" fmla="*/ 2021984 h 2170091"/>
              <a:gd name="connsiteX4" fmla="*/ 32198 w 1455313"/>
              <a:gd name="connsiteY4" fmla="*/ 2002665 h 2170091"/>
              <a:gd name="connsiteX5" fmla="*/ 57955 w 1455313"/>
              <a:gd name="connsiteY5" fmla="*/ 1964029 h 2170091"/>
              <a:gd name="connsiteX6" fmla="*/ 77274 w 1455313"/>
              <a:gd name="connsiteY6" fmla="*/ 1944710 h 2170091"/>
              <a:gd name="connsiteX7" fmla="*/ 128789 w 1455313"/>
              <a:gd name="connsiteY7" fmla="*/ 1944710 h 2170091"/>
              <a:gd name="connsiteX8" fmla="*/ 160986 w 1455313"/>
              <a:gd name="connsiteY8" fmla="*/ 1854558 h 2170091"/>
              <a:gd name="connsiteX9" fmla="*/ 167426 w 1455313"/>
              <a:gd name="connsiteY9" fmla="*/ 1835240 h 2170091"/>
              <a:gd name="connsiteX10" fmla="*/ 193183 w 1455313"/>
              <a:gd name="connsiteY10" fmla="*/ 1796603 h 2170091"/>
              <a:gd name="connsiteX11" fmla="*/ 206062 w 1455313"/>
              <a:gd name="connsiteY11" fmla="*/ 1751527 h 2170091"/>
              <a:gd name="connsiteX12" fmla="*/ 231820 w 1455313"/>
              <a:gd name="connsiteY12" fmla="*/ 1693572 h 2170091"/>
              <a:gd name="connsiteX13" fmla="*/ 251138 w 1455313"/>
              <a:gd name="connsiteY13" fmla="*/ 1680693 h 2170091"/>
              <a:gd name="connsiteX14" fmla="*/ 264017 w 1455313"/>
              <a:gd name="connsiteY14" fmla="*/ 1661375 h 2170091"/>
              <a:gd name="connsiteX15" fmla="*/ 283336 w 1455313"/>
              <a:gd name="connsiteY15" fmla="*/ 1648496 h 2170091"/>
              <a:gd name="connsiteX16" fmla="*/ 296214 w 1455313"/>
              <a:gd name="connsiteY16" fmla="*/ 1609860 h 2170091"/>
              <a:gd name="connsiteX17" fmla="*/ 309093 w 1455313"/>
              <a:gd name="connsiteY17" fmla="*/ 1571223 h 2170091"/>
              <a:gd name="connsiteX18" fmla="*/ 315533 w 1455313"/>
              <a:gd name="connsiteY18" fmla="*/ 1551905 h 2170091"/>
              <a:gd name="connsiteX19" fmla="*/ 334851 w 1455313"/>
              <a:gd name="connsiteY19" fmla="*/ 1539026 h 2170091"/>
              <a:gd name="connsiteX20" fmla="*/ 347730 w 1455313"/>
              <a:gd name="connsiteY20" fmla="*/ 1500389 h 2170091"/>
              <a:gd name="connsiteX21" fmla="*/ 354169 w 1455313"/>
              <a:gd name="connsiteY21" fmla="*/ 1481071 h 2170091"/>
              <a:gd name="connsiteX22" fmla="*/ 367048 w 1455313"/>
              <a:gd name="connsiteY22" fmla="*/ 1435995 h 2170091"/>
              <a:gd name="connsiteX23" fmla="*/ 399245 w 1455313"/>
              <a:gd name="connsiteY23" fmla="*/ 1397358 h 2170091"/>
              <a:gd name="connsiteX24" fmla="*/ 425003 w 1455313"/>
              <a:gd name="connsiteY24" fmla="*/ 1358722 h 2170091"/>
              <a:gd name="connsiteX25" fmla="*/ 450761 w 1455313"/>
              <a:gd name="connsiteY25" fmla="*/ 1320085 h 2170091"/>
              <a:gd name="connsiteX26" fmla="*/ 463640 w 1455313"/>
              <a:gd name="connsiteY26" fmla="*/ 1300767 h 2170091"/>
              <a:gd name="connsiteX27" fmla="*/ 482958 w 1455313"/>
              <a:gd name="connsiteY27" fmla="*/ 1281448 h 2170091"/>
              <a:gd name="connsiteX28" fmla="*/ 508716 w 1455313"/>
              <a:gd name="connsiteY28" fmla="*/ 1242812 h 2170091"/>
              <a:gd name="connsiteX29" fmla="*/ 540913 w 1455313"/>
              <a:gd name="connsiteY29" fmla="*/ 1204175 h 2170091"/>
              <a:gd name="connsiteX30" fmla="*/ 560231 w 1455313"/>
              <a:gd name="connsiteY30" fmla="*/ 1184857 h 2170091"/>
              <a:gd name="connsiteX31" fmla="*/ 579550 w 1455313"/>
              <a:gd name="connsiteY31" fmla="*/ 1146220 h 2170091"/>
              <a:gd name="connsiteX32" fmla="*/ 592429 w 1455313"/>
              <a:gd name="connsiteY32" fmla="*/ 1126902 h 2170091"/>
              <a:gd name="connsiteX33" fmla="*/ 618186 w 1455313"/>
              <a:gd name="connsiteY33" fmla="*/ 1068947 h 2170091"/>
              <a:gd name="connsiteX34" fmla="*/ 656823 w 1455313"/>
              <a:gd name="connsiteY34" fmla="*/ 1036750 h 2170091"/>
              <a:gd name="connsiteX35" fmla="*/ 689020 w 1455313"/>
              <a:gd name="connsiteY35" fmla="*/ 1004553 h 2170091"/>
              <a:gd name="connsiteX36" fmla="*/ 721217 w 1455313"/>
              <a:gd name="connsiteY36" fmla="*/ 965916 h 2170091"/>
              <a:gd name="connsiteX37" fmla="*/ 740536 w 1455313"/>
              <a:gd name="connsiteY37" fmla="*/ 953037 h 2170091"/>
              <a:gd name="connsiteX38" fmla="*/ 772733 w 1455313"/>
              <a:gd name="connsiteY38" fmla="*/ 914400 h 2170091"/>
              <a:gd name="connsiteX39" fmla="*/ 792051 w 1455313"/>
              <a:gd name="connsiteY39" fmla="*/ 901522 h 2170091"/>
              <a:gd name="connsiteX40" fmla="*/ 824248 w 1455313"/>
              <a:gd name="connsiteY40" fmla="*/ 869324 h 2170091"/>
              <a:gd name="connsiteX41" fmla="*/ 869324 w 1455313"/>
              <a:gd name="connsiteY41" fmla="*/ 824248 h 2170091"/>
              <a:gd name="connsiteX42" fmla="*/ 888643 w 1455313"/>
              <a:gd name="connsiteY42" fmla="*/ 817809 h 2170091"/>
              <a:gd name="connsiteX43" fmla="*/ 888643 w 1455313"/>
              <a:gd name="connsiteY43" fmla="*/ 779172 h 2170091"/>
              <a:gd name="connsiteX44" fmla="*/ 932676 w 1455313"/>
              <a:gd name="connsiteY44" fmla="*/ 763688 h 2170091"/>
              <a:gd name="connsiteX45" fmla="*/ 946598 w 1455313"/>
              <a:gd name="connsiteY45" fmla="*/ 701899 h 2170091"/>
              <a:gd name="connsiteX46" fmla="*/ 991674 w 1455313"/>
              <a:gd name="connsiteY46" fmla="*/ 656823 h 2170091"/>
              <a:gd name="connsiteX47" fmla="*/ 1004552 w 1455313"/>
              <a:gd name="connsiteY47" fmla="*/ 637505 h 2170091"/>
              <a:gd name="connsiteX48" fmla="*/ 1043189 w 1455313"/>
              <a:gd name="connsiteY48" fmla="*/ 624626 h 2170091"/>
              <a:gd name="connsiteX49" fmla="*/ 1075386 w 1455313"/>
              <a:gd name="connsiteY49" fmla="*/ 592429 h 2170091"/>
              <a:gd name="connsiteX50" fmla="*/ 1094705 w 1455313"/>
              <a:gd name="connsiteY50" fmla="*/ 579550 h 2170091"/>
              <a:gd name="connsiteX51" fmla="*/ 1094705 w 1455313"/>
              <a:gd name="connsiteY51" fmla="*/ 579550 h 2170091"/>
              <a:gd name="connsiteX52" fmla="*/ 1114023 w 1455313"/>
              <a:gd name="connsiteY52" fmla="*/ 528034 h 2170091"/>
              <a:gd name="connsiteX53" fmla="*/ 1120462 w 1455313"/>
              <a:gd name="connsiteY53" fmla="*/ 482958 h 2170091"/>
              <a:gd name="connsiteX54" fmla="*/ 1146220 w 1455313"/>
              <a:gd name="connsiteY54" fmla="*/ 425003 h 2170091"/>
              <a:gd name="connsiteX55" fmla="*/ 1165538 w 1455313"/>
              <a:gd name="connsiteY55" fmla="*/ 386367 h 2170091"/>
              <a:gd name="connsiteX56" fmla="*/ 1178417 w 1455313"/>
              <a:gd name="connsiteY56" fmla="*/ 347730 h 2170091"/>
              <a:gd name="connsiteX57" fmla="*/ 1191296 w 1455313"/>
              <a:gd name="connsiteY57" fmla="*/ 328412 h 2170091"/>
              <a:gd name="connsiteX58" fmla="*/ 1197736 w 1455313"/>
              <a:gd name="connsiteY58" fmla="*/ 309093 h 2170091"/>
              <a:gd name="connsiteX59" fmla="*/ 1217054 w 1455313"/>
              <a:gd name="connsiteY59" fmla="*/ 296215 h 2170091"/>
              <a:gd name="connsiteX60" fmla="*/ 1236372 w 1455313"/>
              <a:gd name="connsiteY60" fmla="*/ 257578 h 2170091"/>
              <a:gd name="connsiteX61" fmla="*/ 1255690 w 1455313"/>
              <a:gd name="connsiteY61" fmla="*/ 244699 h 2170091"/>
              <a:gd name="connsiteX62" fmla="*/ 1287888 w 1455313"/>
              <a:gd name="connsiteY62" fmla="*/ 206062 h 2170091"/>
              <a:gd name="connsiteX63" fmla="*/ 1307206 w 1455313"/>
              <a:gd name="connsiteY63" fmla="*/ 193184 h 2170091"/>
              <a:gd name="connsiteX64" fmla="*/ 1339403 w 1455313"/>
              <a:gd name="connsiteY64" fmla="*/ 154547 h 2170091"/>
              <a:gd name="connsiteX65" fmla="*/ 1358721 w 1455313"/>
              <a:gd name="connsiteY65" fmla="*/ 141668 h 2170091"/>
              <a:gd name="connsiteX66" fmla="*/ 1367245 w 1455313"/>
              <a:gd name="connsiteY66" fmla="*/ 100593 h 2170091"/>
              <a:gd name="connsiteX67" fmla="*/ 1408320 w 1455313"/>
              <a:gd name="connsiteY67" fmla="*/ 68397 h 2170091"/>
              <a:gd name="connsiteX68" fmla="*/ 1418760 w 1455313"/>
              <a:gd name="connsiteY68" fmla="*/ 25238 h 2170091"/>
              <a:gd name="connsiteX69" fmla="*/ 1455313 w 1455313"/>
              <a:gd name="connsiteY69" fmla="*/ 0 h 2170091"/>
              <a:gd name="connsiteX70" fmla="*/ 1455313 w 1455313"/>
              <a:gd name="connsiteY70" fmla="*/ 0 h 217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55313" h="2170091">
                <a:moveTo>
                  <a:pt x="0" y="2170091"/>
                </a:moveTo>
                <a:lnTo>
                  <a:pt x="0" y="2170091"/>
                </a:lnTo>
                <a:cubicBezTo>
                  <a:pt x="13540" y="2048239"/>
                  <a:pt x="-1062" y="2156082"/>
                  <a:pt x="12879" y="2086378"/>
                </a:cubicBezTo>
                <a:cubicBezTo>
                  <a:pt x="21309" y="2044227"/>
                  <a:pt x="15790" y="2056873"/>
                  <a:pt x="25758" y="2021984"/>
                </a:cubicBezTo>
                <a:cubicBezTo>
                  <a:pt x="27623" y="2015457"/>
                  <a:pt x="28901" y="2008599"/>
                  <a:pt x="32198" y="2002665"/>
                </a:cubicBezTo>
                <a:cubicBezTo>
                  <a:pt x="39715" y="1989135"/>
                  <a:pt x="45076" y="1972615"/>
                  <a:pt x="57955" y="1964029"/>
                </a:cubicBezTo>
                <a:cubicBezTo>
                  <a:pt x="79060" y="1949959"/>
                  <a:pt x="77274" y="1958889"/>
                  <a:pt x="77274" y="1944710"/>
                </a:cubicBezTo>
                <a:lnTo>
                  <a:pt x="128789" y="1944710"/>
                </a:lnTo>
                <a:cubicBezTo>
                  <a:pt x="152882" y="1880463"/>
                  <a:pt x="142302" y="1910609"/>
                  <a:pt x="160986" y="1854558"/>
                </a:cubicBezTo>
                <a:cubicBezTo>
                  <a:pt x="163133" y="1848119"/>
                  <a:pt x="163661" y="1840888"/>
                  <a:pt x="167426" y="1835240"/>
                </a:cubicBezTo>
                <a:cubicBezTo>
                  <a:pt x="176012" y="1822361"/>
                  <a:pt x="188288" y="1811287"/>
                  <a:pt x="193183" y="1796603"/>
                </a:cubicBezTo>
                <a:cubicBezTo>
                  <a:pt x="214816" y="1731710"/>
                  <a:pt x="181817" y="1832346"/>
                  <a:pt x="206062" y="1751527"/>
                </a:cubicBezTo>
                <a:cubicBezTo>
                  <a:pt x="211527" y="1733310"/>
                  <a:pt x="217033" y="1708359"/>
                  <a:pt x="231820" y="1693572"/>
                </a:cubicBezTo>
                <a:cubicBezTo>
                  <a:pt x="237292" y="1688099"/>
                  <a:pt x="244699" y="1684986"/>
                  <a:pt x="251138" y="1680693"/>
                </a:cubicBezTo>
                <a:cubicBezTo>
                  <a:pt x="255431" y="1674254"/>
                  <a:pt x="258544" y="1666847"/>
                  <a:pt x="264017" y="1661375"/>
                </a:cubicBezTo>
                <a:cubicBezTo>
                  <a:pt x="269490" y="1655902"/>
                  <a:pt x="279234" y="1655059"/>
                  <a:pt x="283336" y="1648496"/>
                </a:cubicBezTo>
                <a:cubicBezTo>
                  <a:pt x="290531" y="1636984"/>
                  <a:pt x="291921" y="1622739"/>
                  <a:pt x="296214" y="1609860"/>
                </a:cubicBezTo>
                <a:lnTo>
                  <a:pt x="309093" y="1571223"/>
                </a:lnTo>
                <a:cubicBezTo>
                  <a:pt x="311240" y="1564784"/>
                  <a:pt x="309885" y="1555670"/>
                  <a:pt x="315533" y="1551905"/>
                </a:cubicBezTo>
                <a:lnTo>
                  <a:pt x="334851" y="1539026"/>
                </a:lnTo>
                <a:lnTo>
                  <a:pt x="347730" y="1500389"/>
                </a:lnTo>
                <a:cubicBezTo>
                  <a:pt x="349876" y="1493950"/>
                  <a:pt x="352523" y="1487656"/>
                  <a:pt x="354169" y="1481071"/>
                </a:cubicBezTo>
                <a:cubicBezTo>
                  <a:pt x="356231" y="1472823"/>
                  <a:pt x="362431" y="1445230"/>
                  <a:pt x="367048" y="1435995"/>
                </a:cubicBezTo>
                <a:cubicBezTo>
                  <a:pt x="380854" y="1408382"/>
                  <a:pt x="379307" y="1422992"/>
                  <a:pt x="399245" y="1397358"/>
                </a:cubicBezTo>
                <a:cubicBezTo>
                  <a:pt x="408748" y="1385140"/>
                  <a:pt x="416417" y="1371601"/>
                  <a:pt x="425003" y="1358722"/>
                </a:cubicBezTo>
                <a:lnTo>
                  <a:pt x="450761" y="1320085"/>
                </a:lnTo>
                <a:cubicBezTo>
                  <a:pt x="455054" y="1313646"/>
                  <a:pt x="458168" y="1306240"/>
                  <a:pt x="463640" y="1300767"/>
                </a:cubicBezTo>
                <a:cubicBezTo>
                  <a:pt x="470079" y="1294327"/>
                  <a:pt x="477367" y="1288637"/>
                  <a:pt x="482958" y="1281448"/>
                </a:cubicBezTo>
                <a:cubicBezTo>
                  <a:pt x="492461" y="1269230"/>
                  <a:pt x="497771" y="1253757"/>
                  <a:pt x="508716" y="1242812"/>
                </a:cubicBezTo>
                <a:cubicBezTo>
                  <a:pt x="565163" y="1186362"/>
                  <a:pt x="496080" y="1257974"/>
                  <a:pt x="540913" y="1204175"/>
                </a:cubicBezTo>
                <a:cubicBezTo>
                  <a:pt x="546743" y="1197179"/>
                  <a:pt x="554401" y="1191853"/>
                  <a:pt x="560231" y="1184857"/>
                </a:cubicBezTo>
                <a:cubicBezTo>
                  <a:pt x="583299" y="1157175"/>
                  <a:pt x="565029" y="1175261"/>
                  <a:pt x="579550" y="1146220"/>
                </a:cubicBezTo>
                <a:cubicBezTo>
                  <a:pt x="583011" y="1139298"/>
                  <a:pt x="588136" y="1133341"/>
                  <a:pt x="592429" y="1126902"/>
                </a:cubicBezTo>
                <a:cubicBezTo>
                  <a:pt x="598805" y="1107772"/>
                  <a:pt x="602878" y="1084254"/>
                  <a:pt x="618186" y="1068947"/>
                </a:cubicBezTo>
                <a:cubicBezTo>
                  <a:pt x="668831" y="1018304"/>
                  <a:pt x="604089" y="1100032"/>
                  <a:pt x="656823" y="1036750"/>
                </a:cubicBezTo>
                <a:cubicBezTo>
                  <a:pt x="683654" y="1004553"/>
                  <a:pt x="653604" y="1028162"/>
                  <a:pt x="689020" y="1004553"/>
                </a:cubicBezTo>
                <a:cubicBezTo>
                  <a:pt x="701683" y="985558"/>
                  <a:pt x="702624" y="981410"/>
                  <a:pt x="721217" y="965916"/>
                </a:cubicBezTo>
                <a:cubicBezTo>
                  <a:pt x="727163" y="960961"/>
                  <a:pt x="734590" y="957992"/>
                  <a:pt x="740536" y="953037"/>
                </a:cubicBezTo>
                <a:cubicBezTo>
                  <a:pt x="803829" y="900294"/>
                  <a:pt x="722081" y="965052"/>
                  <a:pt x="772733" y="914400"/>
                </a:cubicBezTo>
                <a:cubicBezTo>
                  <a:pt x="778205" y="908928"/>
                  <a:pt x="785612" y="905815"/>
                  <a:pt x="792051" y="901522"/>
                </a:cubicBezTo>
                <a:cubicBezTo>
                  <a:pt x="818588" y="861716"/>
                  <a:pt x="789126" y="900543"/>
                  <a:pt x="824248" y="869324"/>
                </a:cubicBezTo>
                <a:cubicBezTo>
                  <a:pt x="824314" y="869265"/>
                  <a:pt x="856793" y="836781"/>
                  <a:pt x="869324" y="824248"/>
                </a:cubicBezTo>
                <a:lnTo>
                  <a:pt x="888643" y="817809"/>
                </a:lnTo>
                <a:lnTo>
                  <a:pt x="888643" y="779172"/>
                </a:lnTo>
                <a:cubicBezTo>
                  <a:pt x="899375" y="764147"/>
                  <a:pt x="923176" y="779521"/>
                  <a:pt x="932676" y="763688"/>
                </a:cubicBezTo>
                <a:cubicBezTo>
                  <a:pt x="953412" y="729128"/>
                  <a:pt x="908120" y="727550"/>
                  <a:pt x="946598" y="701899"/>
                </a:cubicBezTo>
                <a:cubicBezTo>
                  <a:pt x="976120" y="657614"/>
                  <a:pt x="957671" y="668156"/>
                  <a:pt x="991674" y="656823"/>
                </a:cubicBezTo>
                <a:cubicBezTo>
                  <a:pt x="995967" y="650384"/>
                  <a:pt x="997989" y="641607"/>
                  <a:pt x="1004552" y="637505"/>
                </a:cubicBezTo>
                <a:cubicBezTo>
                  <a:pt x="1016064" y="630310"/>
                  <a:pt x="1043189" y="624626"/>
                  <a:pt x="1043189" y="624626"/>
                </a:cubicBezTo>
                <a:cubicBezTo>
                  <a:pt x="1094708" y="590279"/>
                  <a:pt x="1032453" y="635361"/>
                  <a:pt x="1075386" y="592429"/>
                </a:cubicBezTo>
                <a:cubicBezTo>
                  <a:pt x="1080859" y="586956"/>
                  <a:pt x="1094705" y="579550"/>
                  <a:pt x="1094705" y="579550"/>
                </a:cubicBezTo>
                <a:lnTo>
                  <a:pt x="1094705" y="579550"/>
                </a:lnTo>
                <a:cubicBezTo>
                  <a:pt x="1101144" y="562378"/>
                  <a:pt x="1109298" y="545754"/>
                  <a:pt x="1114023" y="528034"/>
                </a:cubicBezTo>
                <a:cubicBezTo>
                  <a:pt x="1117934" y="513369"/>
                  <a:pt x="1117049" y="497747"/>
                  <a:pt x="1120462" y="482958"/>
                </a:cubicBezTo>
                <a:cubicBezTo>
                  <a:pt x="1128575" y="447800"/>
                  <a:pt x="1129923" y="449449"/>
                  <a:pt x="1146220" y="425003"/>
                </a:cubicBezTo>
                <a:cubicBezTo>
                  <a:pt x="1169701" y="354557"/>
                  <a:pt x="1132253" y="461257"/>
                  <a:pt x="1165538" y="386367"/>
                </a:cubicBezTo>
                <a:cubicBezTo>
                  <a:pt x="1171052" y="373961"/>
                  <a:pt x="1170886" y="359026"/>
                  <a:pt x="1178417" y="347730"/>
                </a:cubicBezTo>
                <a:cubicBezTo>
                  <a:pt x="1182710" y="341291"/>
                  <a:pt x="1187835" y="335334"/>
                  <a:pt x="1191296" y="328412"/>
                </a:cubicBezTo>
                <a:cubicBezTo>
                  <a:pt x="1194332" y="322341"/>
                  <a:pt x="1193496" y="314394"/>
                  <a:pt x="1197736" y="309093"/>
                </a:cubicBezTo>
                <a:cubicBezTo>
                  <a:pt x="1202571" y="303050"/>
                  <a:pt x="1210615" y="300508"/>
                  <a:pt x="1217054" y="296215"/>
                </a:cubicBezTo>
                <a:cubicBezTo>
                  <a:pt x="1222291" y="280501"/>
                  <a:pt x="1223888" y="270062"/>
                  <a:pt x="1236372" y="257578"/>
                </a:cubicBezTo>
                <a:cubicBezTo>
                  <a:pt x="1241844" y="252106"/>
                  <a:pt x="1249251" y="248992"/>
                  <a:pt x="1255690" y="244699"/>
                </a:cubicBezTo>
                <a:cubicBezTo>
                  <a:pt x="1268353" y="225705"/>
                  <a:pt x="1269295" y="221556"/>
                  <a:pt x="1287888" y="206062"/>
                </a:cubicBezTo>
                <a:cubicBezTo>
                  <a:pt x="1293833" y="201108"/>
                  <a:pt x="1301261" y="198138"/>
                  <a:pt x="1307206" y="193184"/>
                </a:cubicBezTo>
                <a:cubicBezTo>
                  <a:pt x="1370495" y="140443"/>
                  <a:pt x="1288756" y="205194"/>
                  <a:pt x="1339403" y="154547"/>
                </a:cubicBezTo>
                <a:cubicBezTo>
                  <a:pt x="1344875" y="149075"/>
                  <a:pt x="1352282" y="145961"/>
                  <a:pt x="1358721" y="141668"/>
                </a:cubicBezTo>
                <a:cubicBezTo>
                  <a:pt x="1393064" y="90154"/>
                  <a:pt x="1358979" y="112805"/>
                  <a:pt x="1367245" y="100593"/>
                </a:cubicBezTo>
                <a:cubicBezTo>
                  <a:pt x="1375511" y="88381"/>
                  <a:pt x="1356801" y="102744"/>
                  <a:pt x="1408320" y="68397"/>
                </a:cubicBezTo>
                <a:cubicBezTo>
                  <a:pt x="1416906" y="55838"/>
                  <a:pt x="1410928" y="36637"/>
                  <a:pt x="1418760" y="25238"/>
                </a:cubicBezTo>
                <a:cubicBezTo>
                  <a:pt x="1426592" y="13839"/>
                  <a:pt x="1443129" y="8413"/>
                  <a:pt x="1455313" y="0"/>
                </a:cubicBezTo>
                <a:lnTo>
                  <a:pt x="1455313" y="0"/>
                </a:ln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xmlns="" id="{C83D6AB7-9C9E-4CC4-BC52-75F9E1859629}"/>
              </a:ext>
            </a:extLst>
          </p:cNvPr>
          <p:cNvSpPr/>
          <p:nvPr/>
        </p:nvSpPr>
        <p:spPr>
          <a:xfrm>
            <a:off x="3923071" y="3363861"/>
            <a:ext cx="1430594" cy="1924665"/>
          </a:xfrm>
          <a:custGeom>
            <a:avLst/>
            <a:gdLst>
              <a:gd name="connsiteX0" fmla="*/ 0 w 1430594"/>
              <a:gd name="connsiteY0" fmla="*/ 1924665 h 1924665"/>
              <a:gd name="connsiteX1" fmla="*/ 0 w 1430594"/>
              <a:gd name="connsiteY1" fmla="*/ 1924665 h 1924665"/>
              <a:gd name="connsiteX2" fmla="*/ 51619 w 1430594"/>
              <a:gd name="connsiteY2" fmla="*/ 1850923 h 1924665"/>
              <a:gd name="connsiteX3" fmla="*/ 66368 w 1430594"/>
              <a:gd name="connsiteY3" fmla="*/ 1806678 h 1924665"/>
              <a:gd name="connsiteX4" fmla="*/ 73742 w 1430594"/>
              <a:gd name="connsiteY4" fmla="*/ 1784555 h 1924665"/>
              <a:gd name="connsiteX5" fmla="*/ 88490 w 1430594"/>
              <a:gd name="connsiteY5" fmla="*/ 1762433 h 1924665"/>
              <a:gd name="connsiteX6" fmla="*/ 117987 w 1430594"/>
              <a:gd name="connsiteY6" fmla="*/ 1725562 h 1924665"/>
              <a:gd name="connsiteX7" fmla="*/ 140110 w 1430594"/>
              <a:gd name="connsiteY7" fmla="*/ 1688691 h 1924665"/>
              <a:gd name="connsiteX8" fmla="*/ 147484 w 1430594"/>
              <a:gd name="connsiteY8" fmla="*/ 1666568 h 1924665"/>
              <a:gd name="connsiteX9" fmla="*/ 169606 w 1430594"/>
              <a:gd name="connsiteY9" fmla="*/ 1651820 h 1924665"/>
              <a:gd name="connsiteX10" fmla="*/ 184355 w 1430594"/>
              <a:gd name="connsiteY10" fmla="*/ 1637071 h 1924665"/>
              <a:gd name="connsiteX11" fmla="*/ 199103 w 1430594"/>
              <a:gd name="connsiteY11" fmla="*/ 1592826 h 1924665"/>
              <a:gd name="connsiteX12" fmla="*/ 206477 w 1430594"/>
              <a:gd name="connsiteY12" fmla="*/ 1570704 h 1924665"/>
              <a:gd name="connsiteX13" fmla="*/ 250723 w 1430594"/>
              <a:gd name="connsiteY13" fmla="*/ 1555955 h 1924665"/>
              <a:gd name="connsiteX14" fmla="*/ 272845 w 1430594"/>
              <a:gd name="connsiteY14" fmla="*/ 1541207 h 1924665"/>
              <a:gd name="connsiteX15" fmla="*/ 294968 w 1430594"/>
              <a:gd name="connsiteY15" fmla="*/ 1533833 h 1924665"/>
              <a:gd name="connsiteX16" fmla="*/ 309716 w 1430594"/>
              <a:gd name="connsiteY16" fmla="*/ 1519084 h 1924665"/>
              <a:gd name="connsiteX17" fmla="*/ 331839 w 1430594"/>
              <a:gd name="connsiteY17" fmla="*/ 1482213 h 1924665"/>
              <a:gd name="connsiteX18" fmla="*/ 339213 w 1430594"/>
              <a:gd name="connsiteY18" fmla="*/ 1460091 h 1924665"/>
              <a:gd name="connsiteX19" fmla="*/ 368710 w 1430594"/>
              <a:gd name="connsiteY19" fmla="*/ 1430594 h 1924665"/>
              <a:gd name="connsiteX20" fmla="*/ 376084 w 1430594"/>
              <a:gd name="connsiteY20" fmla="*/ 1401097 h 1924665"/>
              <a:gd name="connsiteX21" fmla="*/ 405581 w 1430594"/>
              <a:gd name="connsiteY21" fmla="*/ 1364226 h 1924665"/>
              <a:gd name="connsiteX22" fmla="*/ 427703 w 1430594"/>
              <a:gd name="connsiteY22" fmla="*/ 1356852 h 1924665"/>
              <a:gd name="connsiteX23" fmla="*/ 442452 w 1430594"/>
              <a:gd name="connsiteY23" fmla="*/ 1342104 h 1924665"/>
              <a:gd name="connsiteX24" fmla="*/ 449826 w 1430594"/>
              <a:gd name="connsiteY24" fmla="*/ 1319981 h 1924665"/>
              <a:gd name="connsiteX25" fmla="*/ 471948 w 1430594"/>
              <a:gd name="connsiteY25" fmla="*/ 1312607 h 1924665"/>
              <a:gd name="connsiteX26" fmla="*/ 486697 w 1430594"/>
              <a:gd name="connsiteY26" fmla="*/ 1297858 h 1924665"/>
              <a:gd name="connsiteX27" fmla="*/ 501445 w 1430594"/>
              <a:gd name="connsiteY27" fmla="*/ 1253613 h 1924665"/>
              <a:gd name="connsiteX28" fmla="*/ 508819 w 1430594"/>
              <a:gd name="connsiteY28" fmla="*/ 1231491 h 1924665"/>
              <a:gd name="connsiteX29" fmla="*/ 516194 w 1430594"/>
              <a:gd name="connsiteY29" fmla="*/ 1209368 h 1924665"/>
              <a:gd name="connsiteX30" fmla="*/ 538316 w 1430594"/>
              <a:gd name="connsiteY30" fmla="*/ 1201994 h 1924665"/>
              <a:gd name="connsiteX31" fmla="*/ 545690 w 1430594"/>
              <a:gd name="connsiteY31" fmla="*/ 1179871 h 1924665"/>
              <a:gd name="connsiteX32" fmla="*/ 575187 w 1430594"/>
              <a:gd name="connsiteY32" fmla="*/ 1150374 h 1924665"/>
              <a:gd name="connsiteX33" fmla="*/ 589935 w 1430594"/>
              <a:gd name="connsiteY33" fmla="*/ 1106129 h 1924665"/>
              <a:gd name="connsiteX34" fmla="*/ 612058 w 1430594"/>
              <a:gd name="connsiteY34" fmla="*/ 1069258 h 1924665"/>
              <a:gd name="connsiteX35" fmla="*/ 634181 w 1430594"/>
              <a:gd name="connsiteY35" fmla="*/ 1061884 h 1924665"/>
              <a:gd name="connsiteX36" fmla="*/ 648929 w 1430594"/>
              <a:gd name="connsiteY36" fmla="*/ 1039762 h 1924665"/>
              <a:gd name="connsiteX37" fmla="*/ 671052 w 1430594"/>
              <a:gd name="connsiteY37" fmla="*/ 1032387 h 1924665"/>
              <a:gd name="connsiteX38" fmla="*/ 685800 w 1430594"/>
              <a:gd name="connsiteY38" fmla="*/ 980768 h 1924665"/>
              <a:gd name="connsiteX39" fmla="*/ 707923 w 1430594"/>
              <a:gd name="connsiteY39" fmla="*/ 966020 h 1924665"/>
              <a:gd name="connsiteX40" fmla="*/ 730045 w 1430594"/>
              <a:gd name="connsiteY40" fmla="*/ 921774 h 1924665"/>
              <a:gd name="connsiteX41" fmla="*/ 744794 w 1430594"/>
              <a:gd name="connsiteY41" fmla="*/ 907026 h 1924665"/>
              <a:gd name="connsiteX42" fmla="*/ 759542 w 1430594"/>
              <a:gd name="connsiteY42" fmla="*/ 884904 h 1924665"/>
              <a:gd name="connsiteX43" fmla="*/ 789039 w 1430594"/>
              <a:gd name="connsiteY43" fmla="*/ 855407 h 1924665"/>
              <a:gd name="connsiteX44" fmla="*/ 825910 w 1430594"/>
              <a:gd name="connsiteY44" fmla="*/ 803787 h 1924665"/>
              <a:gd name="connsiteX45" fmla="*/ 848032 w 1430594"/>
              <a:gd name="connsiteY45" fmla="*/ 781665 h 1924665"/>
              <a:gd name="connsiteX46" fmla="*/ 877529 w 1430594"/>
              <a:gd name="connsiteY46" fmla="*/ 722671 h 1924665"/>
              <a:gd name="connsiteX47" fmla="*/ 884903 w 1430594"/>
              <a:gd name="connsiteY47" fmla="*/ 700549 h 1924665"/>
              <a:gd name="connsiteX48" fmla="*/ 907026 w 1430594"/>
              <a:gd name="connsiteY48" fmla="*/ 678426 h 1924665"/>
              <a:gd name="connsiteX49" fmla="*/ 899652 w 1430594"/>
              <a:gd name="connsiteY49" fmla="*/ 648929 h 1924665"/>
              <a:gd name="connsiteX50" fmla="*/ 921774 w 1430594"/>
              <a:gd name="connsiteY50" fmla="*/ 589936 h 1924665"/>
              <a:gd name="connsiteX51" fmla="*/ 936523 w 1430594"/>
              <a:gd name="connsiteY51" fmla="*/ 567813 h 1924665"/>
              <a:gd name="connsiteX52" fmla="*/ 980768 w 1430594"/>
              <a:gd name="connsiteY52" fmla="*/ 553065 h 1924665"/>
              <a:gd name="connsiteX53" fmla="*/ 1017639 w 1430594"/>
              <a:gd name="connsiteY53" fmla="*/ 523568 h 1924665"/>
              <a:gd name="connsiteX54" fmla="*/ 1039761 w 1430594"/>
              <a:gd name="connsiteY54" fmla="*/ 516194 h 1924665"/>
              <a:gd name="connsiteX55" fmla="*/ 1054510 w 1430594"/>
              <a:gd name="connsiteY55" fmla="*/ 494071 h 1924665"/>
              <a:gd name="connsiteX56" fmla="*/ 1076632 w 1430594"/>
              <a:gd name="connsiteY56" fmla="*/ 479323 h 1924665"/>
              <a:gd name="connsiteX57" fmla="*/ 1091381 w 1430594"/>
              <a:gd name="connsiteY57" fmla="*/ 464574 h 1924665"/>
              <a:gd name="connsiteX58" fmla="*/ 1098755 w 1430594"/>
              <a:gd name="connsiteY58" fmla="*/ 442452 h 1924665"/>
              <a:gd name="connsiteX59" fmla="*/ 1113503 w 1430594"/>
              <a:gd name="connsiteY59" fmla="*/ 420329 h 1924665"/>
              <a:gd name="connsiteX60" fmla="*/ 1128252 w 1430594"/>
              <a:gd name="connsiteY60" fmla="*/ 376084 h 1924665"/>
              <a:gd name="connsiteX61" fmla="*/ 1135626 w 1430594"/>
              <a:gd name="connsiteY61" fmla="*/ 346587 h 1924665"/>
              <a:gd name="connsiteX62" fmla="*/ 1172497 w 1430594"/>
              <a:gd name="connsiteY62" fmla="*/ 339213 h 1924665"/>
              <a:gd name="connsiteX63" fmla="*/ 1187245 w 1430594"/>
              <a:gd name="connsiteY63" fmla="*/ 272845 h 1924665"/>
              <a:gd name="connsiteX64" fmla="*/ 1201994 w 1430594"/>
              <a:gd name="connsiteY64" fmla="*/ 221226 h 1924665"/>
              <a:gd name="connsiteX65" fmla="*/ 1201994 w 1430594"/>
              <a:gd name="connsiteY65" fmla="*/ 213852 h 1924665"/>
              <a:gd name="connsiteX66" fmla="*/ 1238864 w 1430594"/>
              <a:gd name="connsiteY66" fmla="*/ 206478 h 1924665"/>
              <a:gd name="connsiteX67" fmla="*/ 1297858 w 1430594"/>
              <a:gd name="connsiteY67" fmla="*/ 147484 h 1924665"/>
              <a:gd name="connsiteX68" fmla="*/ 1319981 w 1430594"/>
              <a:gd name="connsiteY68" fmla="*/ 132736 h 1924665"/>
              <a:gd name="connsiteX69" fmla="*/ 1334729 w 1430594"/>
              <a:gd name="connsiteY69" fmla="*/ 117987 h 1924665"/>
              <a:gd name="connsiteX70" fmla="*/ 1378974 w 1430594"/>
              <a:gd name="connsiteY70" fmla="*/ 95865 h 1924665"/>
              <a:gd name="connsiteX71" fmla="*/ 1386348 w 1430594"/>
              <a:gd name="connsiteY71" fmla="*/ 73742 h 1924665"/>
              <a:gd name="connsiteX72" fmla="*/ 1401097 w 1430594"/>
              <a:gd name="connsiteY72" fmla="*/ 58994 h 1924665"/>
              <a:gd name="connsiteX73" fmla="*/ 1415845 w 1430594"/>
              <a:gd name="connsiteY73" fmla="*/ 14749 h 1924665"/>
              <a:gd name="connsiteX74" fmla="*/ 1430594 w 1430594"/>
              <a:gd name="connsiteY74" fmla="*/ 0 h 1924665"/>
              <a:gd name="connsiteX75" fmla="*/ 1430594 w 1430594"/>
              <a:gd name="connsiteY75" fmla="*/ 0 h 1924665"/>
              <a:gd name="connsiteX0" fmla="*/ 0 w 1430594"/>
              <a:gd name="connsiteY0" fmla="*/ 1924665 h 1924665"/>
              <a:gd name="connsiteX1" fmla="*/ 0 w 1430594"/>
              <a:gd name="connsiteY1" fmla="*/ 1924665 h 1924665"/>
              <a:gd name="connsiteX2" fmla="*/ 51619 w 1430594"/>
              <a:gd name="connsiteY2" fmla="*/ 1850923 h 1924665"/>
              <a:gd name="connsiteX3" fmla="*/ 66368 w 1430594"/>
              <a:gd name="connsiteY3" fmla="*/ 1806678 h 1924665"/>
              <a:gd name="connsiteX4" fmla="*/ 73742 w 1430594"/>
              <a:gd name="connsiteY4" fmla="*/ 1784555 h 1924665"/>
              <a:gd name="connsiteX5" fmla="*/ 88490 w 1430594"/>
              <a:gd name="connsiteY5" fmla="*/ 1762433 h 1924665"/>
              <a:gd name="connsiteX6" fmla="*/ 117987 w 1430594"/>
              <a:gd name="connsiteY6" fmla="*/ 1725562 h 1924665"/>
              <a:gd name="connsiteX7" fmla="*/ 140110 w 1430594"/>
              <a:gd name="connsiteY7" fmla="*/ 1688691 h 1924665"/>
              <a:gd name="connsiteX8" fmla="*/ 147484 w 1430594"/>
              <a:gd name="connsiteY8" fmla="*/ 1666568 h 1924665"/>
              <a:gd name="connsiteX9" fmla="*/ 169606 w 1430594"/>
              <a:gd name="connsiteY9" fmla="*/ 1651820 h 1924665"/>
              <a:gd name="connsiteX10" fmla="*/ 184355 w 1430594"/>
              <a:gd name="connsiteY10" fmla="*/ 1637071 h 1924665"/>
              <a:gd name="connsiteX11" fmla="*/ 199103 w 1430594"/>
              <a:gd name="connsiteY11" fmla="*/ 1592826 h 1924665"/>
              <a:gd name="connsiteX12" fmla="*/ 206477 w 1430594"/>
              <a:gd name="connsiteY12" fmla="*/ 1570704 h 1924665"/>
              <a:gd name="connsiteX13" fmla="*/ 250723 w 1430594"/>
              <a:gd name="connsiteY13" fmla="*/ 1555955 h 1924665"/>
              <a:gd name="connsiteX14" fmla="*/ 272845 w 1430594"/>
              <a:gd name="connsiteY14" fmla="*/ 1541207 h 1924665"/>
              <a:gd name="connsiteX15" fmla="*/ 294968 w 1430594"/>
              <a:gd name="connsiteY15" fmla="*/ 1533833 h 1924665"/>
              <a:gd name="connsiteX16" fmla="*/ 309716 w 1430594"/>
              <a:gd name="connsiteY16" fmla="*/ 1519084 h 1924665"/>
              <a:gd name="connsiteX17" fmla="*/ 331839 w 1430594"/>
              <a:gd name="connsiteY17" fmla="*/ 1482213 h 1924665"/>
              <a:gd name="connsiteX18" fmla="*/ 339213 w 1430594"/>
              <a:gd name="connsiteY18" fmla="*/ 1460091 h 1924665"/>
              <a:gd name="connsiteX19" fmla="*/ 368710 w 1430594"/>
              <a:gd name="connsiteY19" fmla="*/ 1430594 h 1924665"/>
              <a:gd name="connsiteX20" fmla="*/ 376084 w 1430594"/>
              <a:gd name="connsiteY20" fmla="*/ 1401097 h 1924665"/>
              <a:gd name="connsiteX21" fmla="*/ 405581 w 1430594"/>
              <a:gd name="connsiteY21" fmla="*/ 1364226 h 1924665"/>
              <a:gd name="connsiteX22" fmla="*/ 427703 w 1430594"/>
              <a:gd name="connsiteY22" fmla="*/ 1356852 h 1924665"/>
              <a:gd name="connsiteX23" fmla="*/ 442452 w 1430594"/>
              <a:gd name="connsiteY23" fmla="*/ 1342104 h 1924665"/>
              <a:gd name="connsiteX24" fmla="*/ 449826 w 1430594"/>
              <a:gd name="connsiteY24" fmla="*/ 1319981 h 1924665"/>
              <a:gd name="connsiteX25" fmla="*/ 471948 w 1430594"/>
              <a:gd name="connsiteY25" fmla="*/ 1312607 h 1924665"/>
              <a:gd name="connsiteX26" fmla="*/ 486697 w 1430594"/>
              <a:gd name="connsiteY26" fmla="*/ 1297858 h 1924665"/>
              <a:gd name="connsiteX27" fmla="*/ 501445 w 1430594"/>
              <a:gd name="connsiteY27" fmla="*/ 1253613 h 1924665"/>
              <a:gd name="connsiteX28" fmla="*/ 508819 w 1430594"/>
              <a:gd name="connsiteY28" fmla="*/ 1231491 h 1924665"/>
              <a:gd name="connsiteX29" fmla="*/ 516194 w 1430594"/>
              <a:gd name="connsiteY29" fmla="*/ 1209368 h 1924665"/>
              <a:gd name="connsiteX30" fmla="*/ 538316 w 1430594"/>
              <a:gd name="connsiteY30" fmla="*/ 1201994 h 1924665"/>
              <a:gd name="connsiteX31" fmla="*/ 545690 w 1430594"/>
              <a:gd name="connsiteY31" fmla="*/ 1179871 h 1924665"/>
              <a:gd name="connsiteX32" fmla="*/ 575187 w 1430594"/>
              <a:gd name="connsiteY32" fmla="*/ 1150374 h 1924665"/>
              <a:gd name="connsiteX33" fmla="*/ 589935 w 1430594"/>
              <a:gd name="connsiteY33" fmla="*/ 1106129 h 1924665"/>
              <a:gd name="connsiteX34" fmla="*/ 612058 w 1430594"/>
              <a:gd name="connsiteY34" fmla="*/ 1069258 h 1924665"/>
              <a:gd name="connsiteX35" fmla="*/ 634181 w 1430594"/>
              <a:gd name="connsiteY35" fmla="*/ 1061884 h 1924665"/>
              <a:gd name="connsiteX36" fmla="*/ 648929 w 1430594"/>
              <a:gd name="connsiteY36" fmla="*/ 1039762 h 1924665"/>
              <a:gd name="connsiteX37" fmla="*/ 671052 w 1430594"/>
              <a:gd name="connsiteY37" fmla="*/ 1032387 h 1924665"/>
              <a:gd name="connsiteX38" fmla="*/ 685800 w 1430594"/>
              <a:gd name="connsiteY38" fmla="*/ 980768 h 1924665"/>
              <a:gd name="connsiteX39" fmla="*/ 707923 w 1430594"/>
              <a:gd name="connsiteY39" fmla="*/ 966020 h 1924665"/>
              <a:gd name="connsiteX40" fmla="*/ 730045 w 1430594"/>
              <a:gd name="connsiteY40" fmla="*/ 921774 h 1924665"/>
              <a:gd name="connsiteX41" fmla="*/ 744794 w 1430594"/>
              <a:gd name="connsiteY41" fmla="*/ 907026 h 1924665"/>
              <a:gd name="connsiteX42" fmla="*/ 759542 w 1430594"/>
              <a:gd name="connsiteY42" fmla="*/ 884904 h 1924665"/>
              <a:gd name="connsiteX43" fmla="*/ 789039 w 1430594"/>
              <a:gd name="connsiteY43" fmla="*/ 855407 h 1924665"/>
              <a:gd name="connsiteX44" fmla="*/ 825910 w 1430594"/>
              <a:gd name="connsiteY44" fmla="*/ 803787 h 1924665"/>
              <a:gd name="connsiteX45" fmla="*/ 848032 w 1430594"/>
              <a:gd name="connsiteY45" fmla="*/ 781665 h 1924665"/>
              <a:gd name="connsiteX46" fmla="*/ 877529 w 1430594"/>
              <a:gd name="connsiteY46" fmla="*/ 722671 h 1924665"/>
              <a:gd name="connsiteX47" fmla="*/ 884903 w 1430594"/>
              <a:gd name="connsiteY47" fmla="*/ 700549 h 1924665"/>
              <a:gd name="connsiteX48" fmla="*/ 907026 w 1430594"/>
              <a:gd name="connsiteY48" fmla="*/ 678426 h 1924665"/>
              <a:gd name="connsiteX49" fmla="*/ 910849 w 1430594"/>
              <a:gd name="connsiteY49" fmla="*/ 648929 h 1924665"/>
              <a:gd name="connsiteX50" fmla="*/ 921774 w 1430594"/>
              <a:gd name="connsiteY50" fmla="*/ 589936 h 1924665"/>
              <a:gd name="connsiteX51" fmla="*/ 936523 w 1430594"/>
              <a:gd name="connsiteY51" fmla="*/ 567813 h 1924665"/>
              <a:gd name="connsiteX52" fmla="*/ 980768 w 1430594"/>
              <a:gd name="connsiteY52" fmla="*/ 553065 h 1924665"/>
              <a:gd name="connsiteX53" fmla="*/ 1017639 w 1430594"/>
              <a:gd name="connsiteY53" fmla="*/ 523568 h 1924665"/>
              <a:gd name="connsiteX54" fmla="*/ 1039761 w 1430594"/>
              <a:gd name="connsiteY54" fmla="*/ 516194 h 1924665"/>
              <a:gd name="connsiteX55" fmla="*/ 1054510 w 1430594"/>
              <a:gd name="connsiteY55" fmla="*/ 494071 h 1924665"/>
              <a:gd name="connsiteX56" fmla="*/ 1076632 w 1430594"/>
              <a:gd name="connsiteY56" fmla="*/ 479323 h 1924665"/>
              <a:gd name="connsiteX57" fmla="*/ 1091381 w 1430594"/>
              <a:gd name="connsiteY57" fmla="*/ 464574 h 1924665"/>
              <a:gd name="connsiteX58" fmla="*/ 1098755 w 1430594"/>
              <a:gd name="connsiteY58" fmla="*/ 442452 h 1924665"/>
              <a:gd name="connsiteX59" fmla="*/ 1113503 w 1430594"/>
              <a:gd name="connsiteY59" fmla="*/ 420329 h 1924665"/>
              <a:gd name="connsiteX60" fmla="*/ 1128252 w 1430594"/>
              <a:gd name="connsiteY60" fmla="*/ 376084 h 1924665"/>
              <a:gd name="connsiteX61" fmla="*/ 1135626 w 1430594"/>
              <a:gd name="connsiteY61" fmla="*/ 346587 h 1924665"/>
              <a:gd name="connsiteX62" fmla="*/ 1172497 w 1430594"/>
              <a:gd name="connsiteY62" fmla="*/ 339213 h 1924665"/>
              <a:gd name="connsiteX63" fmla="*/ 1187245 w 1430594"/>
              <a:gd name="connsiteY63" fmla="*/ 272845 h 1924665"/>
              <a:gd name="connsiteX64" fmla="*/ 1201994 w 1430594"/>
              <a:gd name="connsiteY64" fmla="*/ 221226 h 1924665"/>
              <a:gd name="connsiteX65" fmla="*/ 1201994 w 1430594"/>
              <a:gd name="connsiteY65" fmla="*/ 213852 h 1924665"/>
              <a:gd name="connsiteX66" fmla="*/ 1238864 w 1430594"/>
              <a:gd name="connsiteY66" fmla="*/ 206478 h 1924665"/>
              <a:gd name="connsiteX67" fmla="*/ 1297858 w 1430594"/>
              <a:gd name="connsiteY67" fmla="*/ 147484 h 1924665"/>
              <a:gd name="connsiteX68" fmla="*/ 1319981 w 1430594"/>
              <a:gd name="connsiteY68" fmla="*/ 132736 h 1924665"/>
              <a:gd name="connsiteX69" fmla="*/ 1334729 w 1430594"/>
              <a:gd name="connsiteY69" fmla="*/ 117987 h 1924665"/>
              <a:gd name="connsiteX70" fmla="*/ 1378974 w 1430594"/>
              <a:gd name="connsiteY70" fmla="*/ 95865 h 1924665"/>
              <a:gd name="connsiteX71" fmla="*/ 1386348 w 1430594"/>
              <a:gd name="connsiteY71" fmla="*/ 73742 h 1924665"/>
              <a:gd name="connsiteX72" fmla="*/ 1401097 w 1430594"/>
              <a:gd name="connsiteY72" fmla="*/ 58994 h 1924665"/>
              <a:gd name="connsiteX73" fmla="*/ 1415845 w 1430594"/>
              <a:gd name="connsiteY73" fmla="*/ 14749 h 1924665"/>
              <a:gd name="connsiteX74" fmla="*/ 1430594 w 1430594"/>
              <a:gd name="connsiteY74" fmla="*/ 0 h 1924665"/>
              <a:gd name="connsiteX75" fmla="*/ 1430594 w 1430594"/>
              <a:gd name="connsiteY75" fmla="*/ 0 h 1924665"/>
              <a:gd name="connsiteX0" fmla="*/ 0 w 1430594"/>
              <a:gd name="connsiteY0" fmla="*/ 1924665 h 1924665"/>
              <a:gd name="connsiteX1" fmla="*/ 0 w 1430594"/>
              <a:gd name="connsiteY1" fmla="*/ 1924665 h 1924665"/>
              <a:gd name="connsiteX2" fmla="*/ 51619 w 1430594"/>
              <a:gd name="connsiteY2" fmla="*/ 1850923 h 1924665"/>
              <a:gd name="connsiteX3" fmla="*/ 66368 w 1430594"/>
              <a:gd name="connsiteY3" fmla="*/ 1806678 h 1924665"/>
              <a:gd name="connsiteX4" fmla="*/ 73742 w 1430594"/>
              <a:gd name="connsiteY4" fmla="*/ 1784555 h 1924665"/>
              <a:gd name="connsiteX5" fmla="*/ 88490 w 1430594"/>
              <a:gd name="connsiteY5" fmla="*/ 1762433 h 1924665"/>
              <a:gd name="connsiteX6" fmla="*/ 117987 w 1430594"/>
              <a:gd name="connsiteY6" fmla="*/ 1725562 h 1924665"/>
              <a:gd name="connsiteX7" fmla="*/ 140110 w 1430594"/>
              <a:gd name="connsiteY7" fmla="*/ 1688691 h 1924665"/>
              <a:gd name="connsiteX8" fmla="*/ 147484 w 1430594"/>
              <a:gd name="connsiteY8" fmla="*/ 1666568 h 1924665"/>
              <a:gd name="connsiteX9" fmla="*/ 169606 w 1430594"/>
              <a:gd name="connsiteY9" fmla="*/ 1651820 h 1924665"/>
              <a:gd name="connsiteX10" fmla="*/ 184355 w 1430594"/>
              <a:gd name="connsiteY10" fmla="*/ 1637071 h 1924665"/>
              <a:gd name="connsiteX11" fmla="*/ 199103 w 1430594"/>
              <a:gd name="connsiteY11" fmla="*/ 1592826 h 1924665"/>
              <a:gd name="connsiteX12" fmla="*/ 206477 w 1430594"/>
              <a:gd name="connsiteY12" fmla="*/ 1570704 h 1924665"/>
              <a:gd name="connsiteX13" fmla="*/ 250723 w 1430594"/>
              <a:gd name="connsiteY13" fmla="*/ 1555955 h 1924665"/>
              <a:gd name="connsiteX14" fmla="*/ 272845 w 1430594"/>
              <a:gd name="connsiteY14" fmla="*/ 1541207 h 1924665"/>
              <a:gd name="connsiteX15" fmla="*/ 294968 w 1430594"/>
              <a:gd name="connsiteY15" fmla="*/ 1533833 h 1924665"/>
              <a:gd name="connsiteX16" fmla="*/ 309716 w 1430594"/>
              <a:gd name="connsiteY16" fmla="*/ 1519084 h 1924665"/>
              <a:gd name="connsiteX17" fmla="*/ 331839 w 1430594"/>
              <a:gd name="connsiteY17" fmla="*/ 1482213 h 1924665"/>
              <a:gd name="connsiteX18" fmla="*/ 339213 w 1430594"/>
              <a:gd name="connsiteY18" fmla="*/ 1460091 h 1924665"/>
              <a:gd name="connsiteX19" fmla="*/ 368710 w 1430594"/>
              <a:gd name="connsiteY19" fmla="*/ 1430594 h 1924665"/>
              <a:gd name="connsiteX20" fmla="*/ 376084 w 1430594"/>
              <a:gd name="connsiteY20" fmla="*/ 1401097 h 1924665"/>
              <a:gd name="connsiteX21" fmla="*/ 405581 w 1430594"/>
              <a:gd name="connsiteY21" fmla="*/ 1364226 h 1924665"/>
              <a:gd name="connsiteX22" fmla="*/ 427703 w 1430594"/>
              <a:gd name="connsiteY22" fmla="*/ 1356852 h 1924665"/>
              <a:gd name="connsiteX23" fmla="*/ 442452 w 1430594"/>
              <a:gd name="connsiteY23" fmla="*/ 1342104 h 1924665"/>
              <a:gd name="connsiteX24" fmla="*/ 449826 w 1430594"/>
              <a:gd name="connsiteY24" fmla="*/ 1319981 h 1924665"/>
              <a:gd name="connsiteX25" fmla="*/ 471948 w 1430594"/>
              <a:gd name="connsiteY25" fmla="*/ 1312607 h 1924665"/>
              <a:gd name="connsiteX26" fmla="*/ 486697 w 1430594"/>
              <a:gd name="connsiteY26" fmla="*/ 1297858 h 1924665"/>
              <a:gd name="connsiteX27" fmla="*/ 501445 w 1430594"/>
              <a:gd name="connsiteY27" fmla="*/ 1253613 h 1924665"/>
              <a:gd name="connsiteX28" fmla="*/ 508819 w 1430594"/>
              <a:gd name="connsiteY28" fmla="*/ 1231491 h 1924665"/>
              <a:gd name="connsiteX29" fmla="*/ 516194 w 1430594"/>
              <a:gd name="connsiteY29" fmla="*/ 1209368 h 1924665"/>
              <a:gd name="connsiteX30" fmla="*/ 538316 w 1430594"/>
              <a:gd name="connsiteY30" fmla="*/ 1201994 h 1924665"/>
              <a:gd name="connsiteX31" fmla="*/ 545690 w 1430594"/>
              <a:gd name="connsiteY31" fmla="*/ 1179871 h 1924665"/>
              <a:gd name="connsiteX32" fmla="*/ 575187 w 1430594"/>
              <a:gd name="connsiteY32" fmla="*/ 1150374 h 1924665"/>
              <a:gd name="connsiteX33" fmla="*/ 589935 w 1430594"/>
              <a:gd name="connsiteY33" fmla="*/ 1106129 h 1924665"/>
              <a:gd name="connsiteX34" fmla="*/ 612058 w 1430594"/>
              <a:gd name="connsiteY34" fmla="*/ 1069258 h 1924665"/>
              <a:gd name="connsiteX35" fmla="*/ 634181 w 1430594"/>
              <a:gd name="connsiteY35" fmla="*/ 1061884 h 1924665"/>
              <a:gd name="connsiteX36" fmla="*/ 648929 w 1430594"/>
              <a:gd name="connsiteY36" fmla="*/ 1039762 h 1924665"/>
              <a:gd name="connsiteX37" fmla="*/ 671052 w 1430594"/>
              <a:gd name="connsiteY37" fmla="*/ 1032387 h 1924665"/>
              <a:gd name="connsiteX38" fmla="*/ 685800 w 1430594"/>
              <a:gd name="connsiteY38" fmla="*/ 980768 h 1924665"/>
              <a:gd name="connsiteX39" fmla="*/ 707923 w 1430594"/>
              <a:gd name="connsiteY39" fmla="*/ 966020 h 1924665"/>
              <a:gd name="connsiteX40" fmla="*/ 730045 w 1430594"/>
              <a:gd name="connsiteY40" fmla="*/ 921774 h 1924665"/>
              <a:gd name="connsiteX41" fmla="*/ 744794 w 1430594"/>
              <a:gd name="connsiteY41" fmla="*/ 907026 h 1924665"/>
              <a:gd name="connsiteX42" fmla="*/ 759542 w 1430594"/>
              <a:gd name="connsiteY42" fmla="*/ 884904 h 1924665"/>
              <a:gd name="connsiteX43" fmla="*/ 789039 w 1430594"/>
              <a:gd name="connsiteY43" fmla="*/ 855407 h 1924665"/>
              <a:gd name="connsiteX44" fmla="*/ 825910 w 1430594"/>
              <a:gd name="connsiteY44" fmla="*/ 803787 h 1924665"/>
              <a:gd name="connsiteX45" fmla="*/ 848032 w 1430594"/>
              <a:gd name="connsiteY45" fmla="*/ 781665 h 1924665"/>
              <a:gd name="connsiteX46" fmla="*/ 877529 w 1430594"/>
              <a:gd name="connsiteY46" fmla="*/ 722671 h 1924665"/>
              <a:gd name="connsiteX47" fmla="*/ 884903 w 1430594"/>
              <a:gd name="connsiteY47" fmla="*/ 700549 h 1924665"/>
              <a:gd name="connsiteX48" fmla="*/ 907026 w 1430594"/>
              <a:gd name="connsiteY48" fmla="*/ 678426 h 1924665"/>
              <a:gd name="connsiteX49" fmla="*/ 910849 w 1430594"/>
              <a:gd name="connsiteY49" fmla="*/ 648929 h 1924665"/>
              <a:gd name="connsiteX50" fmla="*/ 936703 w 1430594"/>
              <a:gd name="connsiteY50" fmla="*/ 612330 h 1924665"/>
              <a:gd name="connsiteX51" fmla="*/ 936523 w 1430594"/>
              <a:gd name="connsiteY51" fmla="*/ 567813 h 1924665"/>
              <a:gd name="connsiteX52" fmla="*/ 980768 w 1430594"/>
              <a:gd name="connsiteY52" fmla="*/ 553065 h 1924665"/>
              <a:gd name="connsiteX53" fmla="*/ 1017639 w 1430594"/>
              <a:gd name="connsiteY53" fmla="*/ 523568 h 1924665"/>
              <a:gd name="connsiteX54" fmla="*/ 1039761 w 1430594"/>
              <a:gd name="connsiteY54" fmla="*/ 516194 h 1924665"/>
              <a:gd name="connsiteX55" fmla="*/ 1054510 w 1430594"/>
              <a:gd name="connsiteY55" fmla="*/ 494071 h 1924665"/>
              <a:gd name="connsiteX56" fmla="*/ 1076632 w 1430594"/>
              <a:gd name="connsiteY56" fmla="*/ 479323 h 1924665"/>
              <a:gd name="connsiteX57" fmla="*/ 1091381 w 1430594"/>
              <a:gd name="connsiteY57" fmla="*/ 464574 h 1924665"/>
              <a:gd name="connsiteX58" fmla="*/ 1098755 w 1430594"/>
              <a:gd name="connsiteY58" fmla="*/ 442452 h 1924665"/>
              <a:gd name="connsiteX59" fmla="*/ 1113503 w 1430594"/>
              <a:gd name="connsiteY59" fmla="*/ 420329 h 1924665"/>
              <a:gd name="connsiteX60" fmla="*/ 1128252 w 1430594"/>
              <a:gd name="connsiteY60" fmla="*/ 376084 h 1924665"/>
              <a:gd name="connsiteX61" fmla="*/ 1135626 w 1430594"/>
              <a:gd name="connsiteY61" fmla="*/ 346587 h 1924665"/>
              <a:gd name="connsiteX62" fmla="*/ 1172497 w 1430594"/>
              <a:gd name="connsiteY62" fmla="*/ 339213 h 1924665"/>
              <a:gd name="connsiteX63" fmla="*/ 1187245 w 1430594"/>
              <a:gd name="connsiteY63" fmla="*/ 272845 h 1924665"/>
              <a:gd name="connsiteX64" fmla="*/ 1201994 w 1430594"/>
              <a:gd name="connsiteY64" fmla="*/ 221226 h 1924665"/>
              <a:gd name="connsiteX65" fmla="*/ 1201994 w 1430594"/>
              <a:gd name="connsiteY65" fmla="*/ 213852 h 1924665"/>
              <a:gd name="connsiteX66" fmla="*/ 1238864 w 1430594"/>
              <a:gd name="connsiteY66" fmla="*/ 206478 h 1924665"/>
              <a:gd name="connsiteX67" fmla="*/ 1297858 w 1430594"/>
              <a:gd name="connsiteY67" fmla="*/ 147484 h 1924665"/>
              <a:gd name="connsiteX68" fmla="*/ 1319981 w 1430594"/>
              <a:gd name="connsiteY68" fmla="*/ 132736 h 1924665"/>
              <a:gd name="connsiteX69" fmla="*/ 1334729 w 1430594"/>
              <a:gd name="connsiteY69" fmla="*/ 117987 h 1924665"/>
              <a:gd name="connsiteX70" fmla="*/ 1378974 w 1430594"/>
              <a:gd name="connsiteY70" fmla="*/ 95865 h 1924665"/>
              <a:gd name="connsiteX71" fmla="*/ 1386348 w 1430594"/>
              <a:gd name="connsiteY71" fmla="*/ 73742 h 1924665"/>
              <a:gd name="connsiteX72" fmla="*/ 1401097 w 1430594"/>
              <a:gd name="connsiteY72" fmla="*/ 58994 h 1924665"/>
              <a:gd name="connsiteX73" fmla="*/ 1415845 w 1430594"/>
              <a:gd name="connsiteY73" fmla="*/ 14749 h 1924665"/>
              <a:gd name="connsiteX74" fmla="*/ 1430594 w 1430594"/>
              <a:gd name="connsiteY74" fmla="*/ 0 h 1924665"/>
              <a:gd name="connsiteX75" fmla="*/ 1430594 w 1430594"/>
              <a:gd name="connsiteY75" fmla="*/ 0 h 1924665"/>
              <a:gd name="connsiteX0" fmla="*/ 0 w 1430594"/>
              <a:gd name="connsiteY0" fmla="*/ 1924665 h 1924665"/>
              <a:gd name="connsiteX1" fmla="*/ 0 w 1430594"/>
              <a:gd name="connsiteY1" fmla="*/ 1924665 h 1924665"/>
              <a:gd name="connsiteX2" fmla="*/ 51619 w 1430594"/>
              <a:gd name="connsiteY2" fmla="*/ 1850923 h 1924665"/>
              <a:gd name="connsiteX3" fmla="*/ 66368 w 1430594"/>
              <a:gd name="connsiteY3" fmla="*/ 1806678 h 1924665"/>
              <a:gd name="connsiteX4" fmla="*/ 73742 w 1430594"/>
              <a:gd name="connsiteY4" fmla="*/ 1784555 h 1924665"/>
              <a:gd name="connsiteX5" fmla="*/ 88490 w 1430594"/>
              <a:gd name="connsiteY5" fmla="*/ 1762433 h 1924665"/>
              <a:gd name="connsiteX6" fmla="*/ 117987 w 1430594"/>
              <a:gd name="connsiteY6" fmla="*/ 1725562 h 1924665"/>
              <a:gd name="connsiteX7" fmla="*/ 140110 w 1430594"/>
              <a:gd name="connsiteY7" fmla="*/ 1688691 h 1924665"/>
              <a:gd name="connsiteX8" fmla="*/ 147484 w 1430594"/>
              <a:gd name="connsiteY8" fmla="*/ 1666568 h 1924665"/>
              <a:gd name="connsiteX9" fmla="*/ 169606 w 1430594"/>
              <a:gd name="connsiteY9" fmla="*/ 1651820 h 1924665"/>
              <a:gd name="connsiteX10" fmla="*/ 184355 w 1430594"/>
              <a:gd name="connsiteY10" fmla="*/ 1637071 h 1924665"/>
              <a:gd name="connsiteX11" fmla="*/ 199103 w 1430594"/>
              <a:gd name="connsiteY11" fmla="*/ 1592826 h 1924665"/>
              <a:gd name="connsiteX12" fmla="*/ 206477 w 1430594"/>
              <a:gd name="connsiteY12" fmla="*/ 1570704 h 1924665"/>
              <a:gd name="connsiteX13" fmla="*/ 250723 w 1430594"/>
              <a:gd name="connsiteY13" fmla="*/ 1555955 h 1924665"/>
              <a:gd name="connsiteX14" fmla="*/ 272845 w 1430594"/>
              <a:gd name="connsiteY14" fmla="*/ 1541207 h 1924665"/>
              <a:gd name="connsiteX15" fmla="*/ 294968 w 1430594"/>
              <a:gd name="connsiteY15" fmla="*/ 1533833 h 1924665"/>
              <a:gd name="connsiteX16" fmla="*/ 309716 w 1430594"/>
              <a:gd name="connsiteY16" fmla="*/ 1519084 h 1924665"/>
              <a:gd name="connsiteX17" fmla="*/ 331839 w 1430594"/>
              <a:gd name="connsiteY17" fmla="*/ 1482213 h 1924665"/>
              <a:gd name="connsiteX18" fmla="*/ 339213 w 1430594"/>
              <a:gd name="connsiteY18" fmla="*/ 1460091 h 1924665"/>
              <a:gd name="connsiteX19" fmla="*/ 368710 w 1430594"/>
              <a:gd name="connsiteY19" fmla="*/ 1430594 h 1924665"/>
              <a:gd name="connsiteX20" fmla="*/ 376084 w 1430594"/>
              <a:gd name="connsiteY20" fmla="*/ 1401097 h 1924665"/>
              <a:gd name="connsiteX21" fmla="*/ 405581 w 1430594"/>
              <a:gd name="connsiteY21" fmla="*/ 1364226 h 1924665"/>
              <a:gd name="connsiteX22" fmla="*/ 427703 w 1430594"/>
              <a:gd name="connsiteY22" fmla="*/ 1356852 h 1924665"/>
              <a:gd name="connsiteX23" fmla="*/ 442452 w 1430594"/>
              <a:gd name="connsiteY23" fmla="*/ 1342104 h 1924665"/>
              <a:gd name="connsiteX24" fmla="*/ 449826 w 1430594"/>
              <a:gd name="connsiteY24" fmla="*/ 1319981 h 1924665"/>
              <a:gd name="connsiteX25" fmla="*/ 471948 w 1430594"/>
              <a:gd name="connsiteY25" fmla="*/ 1312607 h 1924665"/>
              <a:gd name="connsiteX26" fmla="*/ 486697 w 1430594"/>
              <a:gd name="connsiteY26" fmla="*/ 1297858 h 1924665"/>
              <a:gd name="connsiteX27" fmla="*/ 501445 w 1430594"/>
              <a:gd name="connsiteY27" fmla="*/ 1253613 h 1924665"/>
              <a:gd name="connsiteX28" fmla="*/ 508819 w 1430594"/>
              <a:gd name="connsiteY28" fmla="*/ 1231491 h 1924665"/>
              <a:gd name="connsiteX29" fmla="*/ 516194 w 1430594"/>
              <a:gd name="connsiteY29" fmla="*/ 1209368 h 1924665"/>
              <a:gd name="connsiteX30" fmla="*/ 538316 w 1430594"/>
              <a:gd name="connsiteY30" fmla="*/ 1201994 h 1924665"/>
              <a:gd name="connsiteX31" fmla="*/ 545690 w 1430594"/>
              <a:gd name="connsiteY31" fmla="*/ 1179871 h 1924665"/>
              <a:gd name="connsiteX32" fmla="*/ 575187 w 1430594"/>
              <a:gd name="connsiteY32" fmla="*/ 1150374 h 1924665"/>
              <a:gd name="connsiteX33" fmla="*/ 589935 w 1430594"/>
              <a:gd name="connsiteY33" fmla="*/ 1106129 h 1924665"/>
              <a:gd name="connsiteX34" fmla="*/ 612058 w 1430594"/>
              <a:gd name="connsiteY34" fmla="*/ 1069258 h 1924665"/>
              <a:gd name="connsiteX35" fmla="*/ 634181 w 1430594"/>
              <a:gd name="connsiteY35" fmla="*/ 1061884 h 1924665"/>
              <a:gd name="connsiteX36" fmla="*/ 648929 w 1430594"/>
              <a:gd name="connsiteY36" fmla="*/ 1039762 h 1924665"/>
              <a:gd name="connsiteX37" fmla="*/ 671052 w 1430594"/>
              <a:gd name="connsiteY37" fmla="*/ 1032387 h 1924665"/>
              <a:gd name="connsiteX38" fmla="*/ 685800 w 1430594"/>
              <a:gd name="connsiteY38" fmla="*/ 980768 h 1924665"/>
              <a:gd name="connsiteX39" fmla="*/ 707923 w 1430594"/>
              <a:gd name="connsiteY39" fmla="*/ 966020 h 1924665"/>
              <a:gd name="connsiteX40" fmla="*/ 730045 w 1430594"/>
              <a:gd name="connsiteY40" fmla="*/ 921774 h 1924665"/>
              <a:gd name="connsiteX41" fmla="*/ 744794 w 1430594"/>
              <a:gd name="connsiteY41" fmla="*/ 907026 h 1924665"/>
              <a:gd name="connsiteX42" fmla="*/ 759542 w 1430594"/>
              <a:gd name="connsiteY42" fmla="*/ 884904 h 1924665"/>
              <a:gd name="connsiteX43" fmla="*/ 789039 w 1430594"/>
              <a:gd name="connsiteY43" fmla="*/ 855407 h 1924665"/>
              <a:gd name="connsiteX44" fmla="*/ 825910 w 1430594"/>
              <a:gd name="connsiteY44" fmla="*/ 803787 h 1924665"/>
              <a:gd name="connsiteX45" fmla="*/ 848032 w 1430594"/>
              <a:gd name="connsiteY45" fmla="*/ 781665 h 1924665"/>
              <a:gd name="connsiteX46" fmla="*/ 877529 w 1430594"/>
              <a:gd name="connsiteY46" fmla="*/ 722671 h 1924665"/>
              <a:gd name="connsiteX47" fmla="*/ 884903 w 1430594"/>
              <a:gd name="connsiteY47" fmla="*/ 700549 h 1924665"/>
              <a:gd name="connsiteX48" fmla="*/ 907026 w 1430594"/>
              <a:gd name="connsiteY48" fmla="*/ 678426 h 1924665"/>
              <a:gd name="connsiteX49" fmla="*/ 910849 w 1430594"/>
              <a:gd name="connsiteY49" fmla="*/ 648929 h 1924665"/>
              <a:gd name="connsiteX50" fmla="*/ 936703 w 1430594"/>
              <a:gd name="connsiteY50" fmla="*/ 612330 h 1924665"/>
              <a:gd name="connsiteX51" fmla="*/ 951452 w 1430594"/>
              <a:gd name="connsiteY51" fmla="*/ 579010 h 1924665"/>
              <a:gd name="connsiteX52" fmla="*/ 980768 w 1430594"/>
              <a:gd name="connsiteY52" fmla="*/ 553065 h 1924665"/>
              <a:gd name="connsiteX53" fmla="*/ 1017639 w 1430594"/>
              <a:gd name="connsiteY53" fmla="*/ 523568 h 1924665"/>
              <a:gd name="connsiteX54" fmla="*/ 1039761 w 1430594"/>
              <a:gd name="connsiteY54" fmla="*/ 516194 h 1924665"/>
              <a:gd name="connsiteX55" fmla="*/ 1054510 w 1430594"/>
              <a:gd name="connsiteY55" fmla="*/ 494071 h 1924665"/>
              <a:gd name="connsiteX56" fmla="*/ 1076632 w 1430594"/>
              <a:gd name="connsiteY56" fmla="*/ 479323 h 1924665"/>
              <a:gd name="connsiteX57" fmla="*/ 1091381 w 1430594"/>
              <a:gd name="connsiteY57" fmla="*/ 464574 h 1924665"/>
              <a:gd name="connsiteX58" fmla="*/ 1098755 w 1430594"/>
              <a:gd name="connsiteY58" fmla="*/ 442452 h 1924665"/>
              <a:gd name="connsiteX59" fmla="*/ 1113503 w 1430594"/>
              <a:gd name="connsiteY59" fmla="*/ 420329 h 1924665"/>
              <a:gd name="connsiteX60" fmla="*/ 1128252 w 1430594"/>
              <a:gd name="connsiteY60" fmla="*/ 376084 h 1924665"/>
              <a:gd name="connsiteX61" fmla="*/ 1135626 w 1430594"/>
              <a:gd name="connsiteY61" fmla="*/ 346587 h 1924665"/>
              <a:gd name="connsiteX62" fmla="*/ 1172497 w 1430594"/>
              <a:gd name="connsiteY62" fmla="*/ 339213 h 1924665"/>
              <a:gd name="connsiteX63" fmla="*/ 1187245 w 1430594"/>
              <a:gd name="connsiteY63" fmla="*/ 272845 h 1924665"/>
              <a:gd name="connsiteX64" fmla="*/ 1201994 w 1430594"/>
              <a:gd name="connsiteY64" fmla="*/ 221226 h 1924665"/>
              <a:gd name="connsiteX65" fmla="*/ 1201994 w 1430594"/>
              <a:gd name="connsiteY65" fmla="*/ 213852 h 1924665"/>
              <a:gd name="connsiteX66" fmla="*/ 1238864 w 1430594"/>
              <a:gd name="connsiteY66" fmla="*/ 206478 h 1924665"/>
              <a:gd name="connsiteX67" fmla="*/ 1297858 w 1430594"/>
              <a:gd name="connsiteY67" fmla="*/ 147484 h 1924665"/>
              <a:gd name="connsiteX68" fmla="*/ 1319981 w 1430594"/>
              <a:gd name="connsiteY68" fmla="*/ 132736 h 1924665"/>
              <a:gd name="connsiteX69" fmla="*/ 1334729 w 1430594"/>
              <a:gd name="connsiteY69" fmla="*/ 117987 h 1924665"/>
              <a:gd name="connsiteX70" fmla="*/ 1378974 w 1430594"/>
              <a:gd name="connsiteY70" fmla="*/ 95865 h 1924665"/>
              <a:gd name="connsiteX71" fmla="*/ 1386348 w 1430594"/>
              <a:gd name="connsiteY71" fmla="*/ 73742 h 1924665"/>
              <a:gd name="connsiteX72" fmla="*/ 1401097 w 1430594"/>
              <a:gd name="connsiteY72" fmla="*/ 58994 h 1924665"/>
              <a:gd name="connsiteX73" fmla="*/ 1415845 w 1430594"/>
              <a:gd name="connsiteY73" fmla="*/ 14749 h 1924665"/>
              <a:gd name="connsiteX74" fmla="*/ 1430594 w 1430594"/>
              <a:gd name="connsiteY74" fmla="*/ 0 h 1924665"/>
              <a:gd name="connsiteX75" fmla="*/ 1430594 w 1430594"/>
              <a:gd name="connsiteY75" fmla="*/ 0 h 1924665"/>
              <a:gd name="connsiteX0" fmla="*/ 0 w 1430594"/>
              <a:gd name="connsiteY0" fmla="*/ 1924665 h 1924665"/>
              <a:gd name="connsiteX1" fmla="*/ 0 w 1430594"/>
              <a:gd name="connsiteY1" fmla="*/ 1924665 h 1924665"/>
              <a:gd name="connsiteX2" fmla="*/ 51619 w 1430594"/>
              <a:gd name="connsiteY2" fmla="*/ 1850923 h 1924665"/>
              <a:gd name="connsiteX3" fmla="*/ 66368 w 1430594"/>
              <a:gd name="connsiteY3" fmla="*/ 1806678 h 1924665"/>
              <a:gd name="connsiteX4" fmla="*/ 73742 w 1430594"/>
              <a:gd name="connsiteY4" fmla="*/ 1784555 h 1924665"/>
              <a:gd name="connsiteX5" fmla="*/ 103419 w 1430594"/>
              <a:gd name="connsiteY5" fmla="*/ 1773630 h 1924665"/>
              <a:gd name="connsiteX6" fmla="*/ 117987 w 1430594"/>
              <a:gd name="connsiteY6" fmla="*/ 1725562 h 1924665"/>
              <a:gd name="connsiteX7" fmla="*/ 140110 w 1430594"/>
              <a:gd name="connsiteY7" fmla="*/ 1688691 h 1924665"/>
              <a:gd name="connsiteX8" fmla="*/ 147484 w 1430594"/>
              <a:gd name="connsiteY8" fmla="*/ 1666568 h 1924665"/>
              <a:gd name="connsiteX9" fmla="*/ 169606 w 1430594"/>
              <a:gd name="connsiteY9" fmla="*/ 1651820 h 1924665"/>
              <a:gd name="connsiteX10" fmla="*/ 184355 w 1430594"/>
              <a:gd name="connsiteY10" fmla="*/ 1637071 h 1924665"/>
              <a:gd name="connsiteX11" fmla="*/ 199103 w 1430594"/>
              <a:gd name="connsiteY11" fmla="*/ 1592826 h 1924665"/>
              <a:gd name="connsiteX12" fmla="*/ 206477 w 1430594"/>
              <a:gd name="connsiteY12" fmla="*/ 1570704 h 1924665"/>
              <a:gd name="connsiteX13" fmla="*/ 250723 w 1430594"/>
              <a:gd name="connsiteY13" fmla="*/ 1555955 h 1924665"/>
              <a:gd name="connsiteX14" fmla="*/ 272845 w 1430594"/>
              <a:gd name="connsiteY14" fmla="*/ 1541207 h 1924665"/>
              <a:gd name="connsiteX15" fmla="*/ 294968 w 1430594"/>
              <a:gd name="connsiteY15" fmla="*/ 1533833 h 1924665"/>
              <a:gd name="connsiteX16" fmla="*/ 309716 w 1430594"/>
              <a:gd name="connsiteY16" fmla="*/ 1519084 h 1924665"/>
              <a:gd name="connsiteX17" fmla="*/ 331839 w 1430594"/>
              <a:gd name="connsiteY17" fmla="*/ 1482213 h 1924665"/>
              <a:gd name="connsiteX18" fmla="*/ 339213 w 1430594"/>
              <a:gd name="connsiteY18" fmla="*/ 1460091 h 1924665"/>
              <a:gd name="connsiteX19" fmla="*/ 368710 w 1430594"/>
              <a:gd name="connsiteY19" fmla="*/ 1430594 h 1924665"/>
              <a:gd name="connsiteX20" fmla="*/ 376084 w 1430594"/>
              <a:gd name="connsiteY20" fmla="*/ 1401097 h 1924665"/>
              <a:gd name="connsiteX21" fmla="*/ 405581 w 1430594"/>
              <a:gd name="connsiteY21" fmla="*/ 1364226 h 1924665"/>
              <a:gd name="connsiteX22" fmla="*/ 427703 w 1430594"/>
              <a:gd name="connsiteY22" fmla="*/ 1356852 h 1924665"/>
              <a:gd name="connsiteX23" fmla="*/ 442452 w 1430594"/>
              <a:gd name="connsiteY23" fmla="*/ 1342104 h 1924665"/>
              <a:gd name="connsiteX24" fmla="*/ 449826 w 1430594"/>
              <a:gd name="connsiteY24" fmla="*/ 1319981 h 1924665"/>
              <a:gd name="connsiteX25" fmla="*/ 471948 w 1430594"/>
              <a:gd name="connsiteY25" fmla="*/ 1312607 h 1924665"/>
              <a:gd name="connsiteX26" fmla="*/ 486697 w 1430594"/>
              <a:gd name="connsiteY26" fmla="*/ 1297858 h 1924665"/>
              <a:gd name="connsiteX27" fmla="*/ 501445 w 1430594"/>
              <a:gd name="connsiteY27" fmla="*/ 1253613 h 1924665"/>
              <a:gd name="connsiteX28" fmla="*/ 508819 w 1430594"/>
              <a:gd name="connsiteY28" fmla="*/ 1231491 h 1924665"/>
              <a:gd name="connsiteX29" fmla="*/ 516194 w 1430594"/>
              <a:gd name="connsiteY29" fmla="*/ 1209368 h 1924665"/>
              <a:gd name="connsiteX30" fmla="*/ 538316 w 1430594"/>
              <a:gd name="connsiteY30" fmla="*/ 1201994 h 1924665"/>
              <a:gd name="connsiteX31" fmla="*/ 545690 w 1430594"/>
              <a:gd name="connsiteY31" fmla="*/ 1179871 h 1924665"/>
              <a:gd name="connsiteX32" fmla="*/ 575187 w 1430594"/>
              <a:gd name="connsiteY32" fmla="*/ 1150374 h 1924665"/>
              <a:gd name="connsiteX33" fmla="*/ 589935 w 1430594"/>
              <a:gd name="connsiteY33" fmla="*/ 1106129 h 1924665"/>
              <a:gd name="connsiteX34" fmla="*/ 612058 w 1430594"/>
              <a:gd name="connsiteY34" fmla="*/ 1069258 h 1924665"/>
              <a:gd name="connsiteX35" fmla="*/ 634181 w 1430594"/>
              <a:gd name="connsiteY35" fmla="*/ 1061884 h 1924665"/>
              <a:gd name="connsiteX36" fmla="*/ 648929 w 1430594"/>
              <a:gd name="connsiteY36" fmla="*/ 1039762 h 1924665"/>
              <a:gd name="connsiteX37" fmla="*/ 671052 w 1430594"/>
              <a:gd name="connsiteY37" fmla="*/ 1032387 h 1924665"/>
              <a:gd name="connsiteX38" fmla="*/ 685800 w 1430594"/>
              <a:gd name="connsiteY38" fmla="*/ 980768 h 1924665"/>
              <a:gd name="connsiteX39" fmla="*/ 707923 w 1430594"/>
              <a:gd name="connsiteY39" fmla="*/ 966020 h 1924665"/>
              <a:gd name="connsiteX40" fmla="*/ 730045 w 1430594"/>
              <a:gd name="connsiteY40" fmla="*/ 921774 h 1924665"/>
              <a:gd name="connsiteX41" fmla="*/ 744794 w 1430594"/>
              <a:gd name="connsiteY41" fmla="*/ 907026 h 1924665"/>
              <a:gd name="connsiteX42" fmla="*/ 759542 w 1430594"/>
              <a:gd name="connsiteY42" fmla="*/ 884904 h 1924665"/>
              <a:gd name="connsiteX43" fmla="*/ 789039 w 1430594"/>
              <a:gd name="connsiteY43" fmla="*/ 855407 h 1924665"/>
              <a:gd name="connsiteX44" fmla="*/ 825910 w 1430594"/>
              <a:gd name="connsiteY44" fmla="*/ 803787 h 1924665"/>
              <a:gd name="connsiteX45" fmla="*/ 848032 w 1430594"/>
              <a:gd name="connsiteY45" fmla="*/ 781665 h 1924665"/>
              <a:gd name="connsiteX46" fmla="*/ 877529 w 1430594"/>
              <a:gd name="connsiteY46" fmla="*/ 722671 h 1924665"/>
              <a:gd name="connsiteX47" fmla="*/ 884903 w 1430594"/>
              <a:gd name="connsiteY47" fmla="*/ 700549 h 1924665"/>
              <a:gd name="connsiteX48" fmla="*/ 907026 w 1430594"/>
              <a:gd name="connsiteY48" fmla="*/ 678426 h 1924665"/>
              <a:gd name="connsiteX49" fmla="*/ 910849 w 1430594"/>
              <a:gd name="connsiteY49" fmla="*/ 648929 h 1924665"/>
              <a:gd name="connsiteX50" fmla="*/ 936703 w 1430594"/>
              <a:gd name="connsiteY50" fmla="*/ 612330 h 1924665"/>
              <a:gd name="connsiteX51" fmla="*/ 951452 w 1430594"/>
              <a:gd name="connsiteY51" fmla="*/ 579010 h 1924665"/>
              <a:gd name="connsiteX52" fmla="*/ 980768 w 1430594"/>
              <a:gd name="connsiteY52" fmla="*/ 553065 h 1924665"/>
              <a:gd name="connsiteX53" fmla="*/ 1017639 w 1430594"/>
              <a:gd name="connsiteY53" fmla="*/ 523568 h 1924665"/>
              <a:gd name="connsiteX54" fmla="*/ 1039761 w 1430594"/>
              <a:gd name="connsiteY54" fmla="*/ 516194 h 1924665"/>
              <a:gd name="connsiteX55" fmla="*/ 1054510 w 1430594"/>
              <a:gd name="connsiteY55" fmla="*/ 494071 h 1924665"/>
              <a:gd name="connsiteX56" fmla="*/ 1076632 w 1430594"/>
              <a:gd name="connsiteY56" fmla="*/ 479323 h 1924665"/>
              <a:gd name="connsiteX57" fmla="*/ 1091381 w 1430594"/>
              <a:gd name="connsiteY57" fmla="*/ 464574 h 1924665"/>
              <a:gd name="connsiteX58" fmla="*/ 1098755 w 1430594"/>
              <a:gd name="connsiteY58" fmla="*/ 442452 h 1924665"/>
              <a:gd name="connsiteX59" fmla="*/ 1113503 w 1430594"/>
              <a:gd name="connsiteY59" fmla="*/ 420329 h 1924665"/>
              <a:gd name="connsiteX60" fmla="*/ 1128252 w 1430594"/>
              <a:gd name="connsiteY60" fmla="*/ 376084 h 1924665"/>
              <a:gd name="connsiteX61" fmla="*/ 1135626 w 1430594"/>
              <a:gd name="connsiteY61" fmla="*/ 346587 h 1924665"/>
              <a:gd name="connsiteX62" fmla="*/ 1172497 w 1430594"/>
              <a:gd name="connsiteY62" fmla="*/ 339213 h 1924665"/>
              <a:gd name="connsiteX63" fmla="*/ 1187245 w 1430594"/>
              <a:gd name="connsiteY63" fmla="*/ 272845 h 1924665"/>
              <a:gd name="connsiteX64" fmla="*/ 1201994 w 1430594"/>
              <a:gd name="connsiteY64" fmla="*/ 221226 h 1924665"/>
              <a:gd name="connsiteX65" fmla="*/ 1201994 w 1430594"/>
              <a:gd name="connsiteY65" fmla="*/ 213852 h 1924665"/>
              <a:gd name="connsiteX66" fmla="*/ 1238864 w 1430594"/>
              <a:gd name="connsiteY66" fmla="*/ 206478 h 1924665"/>
              <a:gd name="connsiteX67" fmla="*/ 1297858 w 1430594"/>
              <a:gd name="connsiteY67" fmla="*/ 147484 h 1924665"/>
              <a:gd name="connsiteX68" fmla="*/ 1319981 w 1430594"/>
              <a:gd name="connsiteY68" fmla="*/ 132736 h 1924665"/>
              <a:gd name="connsiteX69" fmla="*/ 1334729 w 1430594"/>
              <a:gd name="connsiteY69" fmla="*/ 117987 h 1924665"/>
              <a:gd name="connsiteX70" fmla="*/ 1378974 w 1430594"/>
              <a:gd name="connsiteY70" fmla="*/ 95865 h 1924665"/>
              <a:gd name="connsiteX71" fmla="*/ 1386348 w 1430594"/>
              <a:gd name="connsiteY71" fmla="*/ 73742 h 1924665"/>
              <a:gd name="connsiteX72" fmla="*/ 1401097 w 1430594"/>
              <a:gd name="connsiteY72" fmla="*/ 58994 h 1924665"/>
              <a:gd name="connsiteX73" fmla="*/ 1415845 w 1430594"/>
              <a:gd name="connsiteY73" fmla="*/ 14749 h 1924665"/>
              <a:gd name="connsiteX74" fmla="*/ 1430594 w 1430594"/>
              <a:gd name="connsiteY74" fmla="*/ 0 h 1924665"/>
              <a:gd name="connsiteX75" fmla="*/ 1430594 w 1430594"/>
              <a:gd name="connsiteY75" fmla="*/ 0 h 1924665"/>
              <a:gd name="connsiteX0" fmla="*/ 0 w 1430594"/>
              <a:gd name="connsiteY0" fmla="*/ 1924665 h 1924665"/>
              <a:gd name="connsiteX1" fmla="*/ 0 w 1430594"/>
              <a:gd name="connsiteY1" fmla="*/ 1924665 h 1924665"/>
              <a:gd name="connsiteX2" fmla="*/ 51619 w 1430594"/>
              <a:gd name="connsiteY2" fmla="*/ 1850923 h 1924665"/>
              <a:gd name="connsiteX3" fmla="*/ 66368 w 1430594"/>
              <a:gd name="connsiteY3" fmla="*/ 1806678 h 1924665"/>
              <a:gd name="connsiteX4" fmla="*/ 84939 w 1430594"/>
              <a:gd name="connsiteY4" fmla="*/ 1803216 h 1924665"/>
              <a:gd name="connsiteX5" fmla="*/ 103419 w 1430594"/>
              <a:gd name="connsiteY5" fmla="*/ 1773630 h 1924665"/>
              <a:gd name="connsiteX6" fmla="*/ 117987 w 1430594"/>
              <a:gd name="connsiteY6" fmla="*/ 1725562 h 1924665"/>
              <a:gd name="connsiteX7" fmla="*/ 140110 w 1430594"/>
              <a:gd name="connsiteY7" fmla="*/ 1688691 h 1924665"/>
              <a:gd name="connsiteX8" fmla="*/ 147484 w 1430594"/>
              <a:gd name="connsiteY8" fmla="*/ 1666568 h 1924665"/>
              <a:gd name="connsiteX9" fmla="*/ 169606 w 1430594"/>
              <a:gd name="connsiteY9" fmla="*/ 1651820 h 1924665"/>
              <a:gd name="connsiteX10" fmla="*/ 184355 w 1430594"/>
              <a:gd name="connsiteY10" fmla="*/ 1637071 h 1924665"/>
              <a:gd name="connsiteX11" fmla="*/ 199103 w 1430594"/>
              <a:gd name="connsiteY11" fmla="*/ 1592826 h 1924665"/>
              <a:gd name="connsiteX12" fmla="*/ 206477 w 1430594"/>
              <a:gd name="connsiteY12" fmla="*/ 1570704 h 1924665"/>
              <a:gd name="connsiteX13" fmla="*/ 250723 w 1430594"/>
              <a:gd name="connsiteY13" fmla="*/ 1555955 h 1924665"/>
              <a:gd name="connsiteX14" fmla="*/ 272845 w 1430594"/>
              <a:gd name="connsiteY14" fmla="*/ 1541207 h 1924665"/>
              <a:gd name="connsiteX15" fmla="*/ 294968 w 1430594"/>
              <a:gd name="connsiteY15" fmla="*/ 1533833 h 1924665"/>
              <a:gd name="connsiteX16" fmla="*/ 309716 w 1430594"/>
              <a:gd name="connsiteY16" fmla="*/ 1519084 h 1924665"/>
              <a:gd name="connsiteX17" fmla="*/ 331839 w 1430594"/>
              <a:gd name="connsiteY17" fmla="*/ 1482213 h 1924665"/>
              <a:gd name="connsiteX18" fmla="*/ 339213 w 1430594"/>
              <a:gd name="connsiteY18" fmla="*/ 1460091 h 1924665"/>
              <a:gd name="connsiteX19" fmla="*/ 368710 w 1430594"/>
              <a:gd name="connsiteY19" fmla="*/ 1430594 h 1924665"/>
              <a:gd name="connsiteX20" fmla="*/ 376084 w 1430594"/>
              <a:gd name="connsiteY20" fmla="*/ 1401097 h 1924665"/>
              <a:gd name="connsiteX21" fmla="*/ 405581 w 1430594"/>
              <a:gd name="connsiteY21" fmla="*/ 1364226 h 1924665"/>
              <a:gd name="connsiteX22" fmla="*/ 427703 w 1430594"/>
              <a:gd name="connsiteY22" fmla="*/ 1356852 h 1924665"/>
              <a:gd name="connsiteX23" fmla="*/ 442452 w 1430594"/>
              <a:gd name="connsiteY23" fmla="*/ 1342104 h 1924665"/>
              <a:gd name="connsiteX24" fmla="*/ 449826 w 1430594"/>
              <a:gd name="connsiteY24" fmla="*/ 1319981 h 1924665"/>
              <a:gd name="connsiteX25" fmla="*/ 471948 w 1430594"/>
              <a:gd name="connsiteY25" fmla="*/ 1312607 h 1924665"/>
              <a:gd name="connsiteX26" fmla="*/ 486697 w 1430594"/>
              <a:gd name="connsiteY26" fmla="*/ 1297858 h 1924665"/>
              <a:gd name="connsiteX27" fmla="*/ 501445 w 1430594"/>
              <a:gd name="connsiteY27" fmla="*/ 1253613 h 1924665"/>
              <a:gd name="connsiteX28" fmla="*/ 508819 w 1430594"/>
              <a:gd name="connsiteY28" fmla="*/ 1231491 h 1924665"/>
              <a:gd name="connsiteX29" fmla="*/ 516194 w 1430594"/>
              <a:gd name="connsiteY29" fmla="*/ 1209368 h 1924665"/>
              <a:gd name="connsiteX30" fmla="*/ 538316 w 1430594"/>
              <a:gd name="connsiteY30" fmla="*/ 1201994 h 1924665"/>
              <a:gd name="connsiteX31" fmla="*/ 545690 w 1430594"/>
              <a:gd name="connsiteY31" fmla="*/ 1179871 h 1924665"/>
              <a:gd name="connsiteX32" fmla="*/ 575187 w 1430594"/>
              <a:gd name="connsiteY32" fmla="*/ 1150374 h 1924665"/>
              <a:gd name="connsiteX33" fmla="*/ 589935 w 1430594"/>
              <a:gd name="connsiteY33" fmla="*/ 1106129 h 1924665"/>
              <a:gd name="connsiteX34" fmla="*/ 612058 w 1430594"/>
              <a:gd name="connsiteY34" fmla="*/ 1069258 h 1924665"/>
              <a:gd name="connsiteX35" fmla="*/ 634181 w 1430594"/>
              <a:gd name="connsiteY35" fmla="*/ 1061884 h 1924665"/>
              <a:gd name="connsiteX36" fmla="*/ 648929 w 1430594"/>
              <a:gd name="connsiteY36" fmla="*/ 1039762 h 1924665"/>
              <a:gd name="connsiteX37" fmla="*/ 671052 w 1430594"/>
              <a:gd name="connsiteY37" fmla="*/ 1032387 h 1924665"/>
              <a:gd name="connsiteX38" fmla="*/ 685800 w 1430594"/>
              <a:gd name="connsiteY38" fmla="*/ 980768 h 1924665"/>
              <a:gd name="connsiteX39" fmla="*/ 707923 w 1430594"/>
              <a:gd name="connsiteY39" fmla="*/ 966020 h 1924665"/>
              <a:gd name="connsiteX40" fmla="*/ 730045 w 1430594"/>
              <a:gd name="connsiteY40" fmla="*/ 921774 h 1924665"/>
              <a:gd name="connsiteX41" fmla="*/ 744794 w 1430594"/>
              <a:gd name="connsiteY41" fmla="*/ 907026 h 1924665"/>
              <a:gd name="connsiteX42" fmla="*/ 759542 w 1430594"/>
              <a:gd name="connsiteY42" fmla="*/ 884904 h 1924665"/>
              <a:gd name="connsiteX43" fmla="*/ 789039 w 1430594"/>
              <a:gd name="connsiteY43" fmla="*/ 855407 h 1924665"/>
              <a:gd name="connsiteX44" fmla="*/ 825910 w 1430594"/>
              <a:gd name="connsiteY44" fmla="*/ 803787 h 1924665"/>
              <a:gd name="connsiteX45" fmla="*/ 848032 w 1430594"/>
              <a:gd name="connsiteY45" fmla="*/ 781665 h 1924665"/>
              <a:gd name="connsiteX46" fmla="*/ 877529 w 1430594"/>
              <a:gd name="connsiteY46" fmla="*/ 722671 h 1924665"/>
              <a:gd name="connsiteX47" fmla="*/ 884903 w 1430594"/>
              <a:gd name="connsiteY47" fmla="*/ 700549 h 1924665"/>
              <a:gd name="connsiteX48" fmla="*/ 907026 w 1430594"/>
              <a:gd name="connsiteY48" fmla="*/ 678426 h 1924665"/>
              <a:gd name="connsiteX49" fmla="*/ 910849 w 1430594"/>
              <a:gd name="connsiteY49" fmla="*/ 648929 h 1924665"/>
              <a:gd name="connsiteX50" fmla="*/ 936703 w 1430594"/>
              <a:gd name="connsiteY50" fmla="*/ 612330 h 1924665"/>
              <a:gd name="connsiteX51" fmla="*/ 951452 w 1430594"/>
              <a:gd name="connsiteY51" fmla="*/ 579010 h 1924665"/>
              <a:gd name="connsiteX52" fmla="*/ 980768 w 1430594"/>
              <a:gd name="connsiteY52" fmla="*/ 553065 h 1924665"/>
              <a:gd name="connsiteX53" fmla="*/ 1017639 w 1430594"/>
              <a:gd name="connsiteY53" fmla="*/ 523568 h 1924665"/>
              <a:gd name="connsiteX54" fmla="*/ 1039761 w 1430594"/>
              <a:gd name="connsiteY54" fmla="*/ 516194 h 1924665"/>
              <a:gd name="connsiteX55" fmla="*/ 1054510 w 1430594"/>
              <a:gd name="connsiteY55" fmla="*/ 494071 h 1924665"/>
              <a:gd name="connsiteX56" fmla="*/ 1076632 w 1430594"/>
              <a:gd name="connsiteY56" fmla="*/ 479323 h 1924665"/>
              <a:gd name="connsiteX57" fmla="*/ 1091381 w 1430594"/>
              <a:gd name="connsiteY57" fmla="*/ 464574 h 1924665"/>
              <a:gd name="connsiteX58" fmla="*/ 1098755 w 1430594"/>
              <a:gd name="connsiteY58" fmla="*/ 442452 h 1924665"/>
              <a:gd name="connsiteX59" fmla="*/ 1113503 w 1430594"/>
              <a:gd name="connsiteY59" fmla="*/ 420329 h 1924665"/>
              <a:gd name="connsiteX60" fmla="*/ 1128252 w 1430594"/>
              <a:gd name="connsiteY60" fmla="*/ 376084 h 1924665"/>
              <a:gd name="connsiteX61" fmla="*/ 1135626 w 1430594"/>
              <a:gd name="connsiteY61" fmla="*/ 346587 h 1924665"/>
              <a:gd name="connsiteX62" fmla="*/ 1172497 w 1430594"/>
              <a:gd name="connsiteY62" fmla="*/ 339213 h 1924665"/>
              <a:gd name="connsiteX63" fmla="*/ 1187245 w 1430594"/>
              <a:gd name="connsiteY63" fmla="*/ 272845 h 1924665"/>
              <a:gd name="connsiteX64" fmla="*/ 1201994 w 1430594"/>
              <a:gd name="connsiteY64" fmla="*/ 221226 h 1924665"/>
              <a:gd name="connsiteX65" fmla="*/ 1201994 w 1430594"/>
              <a:gd name="connsiteY65" fmla="*/ 213852 h 1924665"/>
              <a:gd name="connsiteX66" fmla="*/ 1238864 w 1430594"/>
              <a:gd name="connsiteY66" fmla="*/ 206478 h 1924665"/>
              <a:gd name="connsiteX67" fmla="*/ 1297858 w 1430594"/>
              <a:gd name="connsiteY67" fmla="*/ 147484 h 1924665"/>
              <a:gd name="connsiteX68" fmla="*/ 1319981 w 1430594"/>
              <a:gd name="connsiteY68" fmla="*/ 132736 h 1924665"/>
              <a:gd name="connsiteX69" fmla="*/ 1334729 w 1430594"/>
              <a:gd name="connsiteY69" fmla="*/ 117987 h 1924665"/>
              <a:gd name="connsiteX70" fmla="*/ 1378974 w 1430594"/>
              <a:gd name="connsiteY70" fmla="*/ 95865 h 1924665"/>
              <a:gd name="connsiteX71" fmla="*/ 1386348 w 1430594"/>
              <a:gd name="connsiteY71" fmla="*/ 73742 h 1924665"/>
              <a:gd name="connsiteX72" fmla="*/ 1401097 w 1430594"/>
              <a:gd name="connsiteY72" fmla="*/ 58994 h 1924665"/>
              <a:gd name="connsiteX73" fmla="*/ 1415845 w 1430594"/>
              <a:gd name="connsiteY73" fmla="*/ 14749 h 1924665"/>
              <a:gd name="connsiteX74" fmla="*/ 1430594 w 1430594"/>
              <a:gd name="connsiteY74" fmla="*/ 0 h 1924665"/>
              <a:gd name="connsiteX75" fmla="*/ 1430594 w 1430594"/>
              <a:gd name="connsiteY75" fmla="*/ 0 h 1924665"/>
              <a:gd name="connsiteX0" fmla="*/ 0 w 1430594"/>
              <a:gd name="connsiteY0" fmla="*/ 1924665 h 1924665"/>
              <a:gd name="connsiteX1" fmla="*/ 0 w 1430594"/>
              <a:gd name="connsiteY1" fmla="*/ 1924665 h 1924665"/>
              <a:gd name="connsiteX2" fmla="*/ 51619 w 1430594"/>
              <a:gd name="connsiteY2" fmla="*/ 1850923 h 1924665"/>
              <a:gd name="connsiteX3" fmla="*/ 66368 w 1430594"/>
              <a:gd name="connsiteY3" fmla="*/ 1806678 h 1924665"/>
              <a:gd name="connsiteX4" fmla="*/ 96135 w 1430594"/>
              <a:gd name="connsiteY4" fmla="*/ 1818145 h 1924665"/>
              <a:gd name="connsiteX5" fmla="*/ 103419 w 1430594"/>
              <a:gd name="connsiteY5" fmla="*/ 1773630 h 1924665"/>
              <a:gd name="connsiteX6" fmla="*/ 117987 w 1430594"/>
              <a:gd name="connsiteY6" fmla="*/ 1725562 h 1924665"/>
              <a:gd name="connsiteX7" fmla="*/ 140110 w 1430594"/>
              <a:gd name="connsiteY7" fmla="*/ 1688691 h 1924665"/>
              <a:gd name="connsiteX8" fmla="*/ 147484 w 1430594"/>
              <a:gd name="connsiteY8" fmla="*/ 1666568 h 1924665"/>
              <a:gd name="connsiteX9" fmla="*/ 169606 w 1430594"/>
              <a:gd name="connsiteY9" fmla="*/ 1651820 h 1924665"/>
              <a:gd name="connsiteX10" fmla="*/ 184355 w 1430594"/>
              <a:gd name="connsiteY10" fmla="*/ 1637071 h 1924665"/>
              <a:gd name="connsiteX11" fmla="*/ 199103 w 1430594"/>
              <a:gd name="connsiteY11" fmla="*/ 1592826 h 1924665"/>
              <a:gd name="connsiteX12" fmla="*/ 206477 w 1430594"/>
              <a:gd name="connsiteY12" fmla="*/ 1570704 h 1924665"/>
              <a:gd name="connsiteX13" fmla="*/ 250723 w 1430594"/>
              <a:gd name="connsiteY13" fmla="*/ 1555955 h 1924665"/>
              <a:gd name="connsiteX14" fmla="*/ 272845 w 1430594"/>
              <a:gd name="connsiteY14" fmla="*/ 1541207 h 1924665"/>
              <a:gd name="connsiteX15" fmla="*/ 294968 w 1430594"/>
              <a:gd name="connsiteY15" fmla="*/ 1533833 h 1924665"/>
              <a:gd name="connsiteX16" fmla="*/ 309716 w 1430594"/>
              <a:gd name="connsiteY16" fmla="*/ 1519084 h 1924665"/>
              <a:gd name="connsiteX17" fmla="*/ 331839 w 1430594"/>
              <a:gd name="connsiteY17" fmla="*/ 1482213 h 1924665"/>
              <a:gd name="connsiteX18" fmla="*/ 339213 w 1430594"/>
              <a:gd name="connsiteY18" fmla="*/ 1460091 h 1924665"/>
              <a:gd name="connsiteX19" fmla="*/ 368710 w 1430594"/>
              <a:gd name="connsiteY19" fmla="*/ 1430594 h 1924665"/>
              <a:gd name="connsiteX20" fmla="*/ 376084 w 1430594"/>
              <a:gd name="connsiteY20" fmla="*/ 1401097 h 1924665"/>
              <a:gd name="connsiteX21" fmla="*/ 405581 w 1430594"/>
              <a:gd name="connsiteY21" fmla="*/ 1364226 h 1924665"/>
              <a:gd name="connsiteX22" fmla="*/ 427703 w 1430594"/>
              <a:gd name="connsiteY22" fmla="*/ 1356852 h 1924665"/>
              <a:gd name="connsiteX23" fmla="*/ 442452 w 1430594"/>
              <a:gd name="connsiteY23" fmla="*/ 1342104 h 1924665"/>
              <a:gd name="connsiteX24" fmla="*/ 449826 w 1430594"/>
              <a:gd name="connsiteY24" fmla="*/ 1319981 h 1924665"/>
              <a:gd name="connsiteX25" fmla="*/ 471948 w 1430594"/>
              <a:gd name="connsiteY25" fmla="*/ 1312607 h 1924665"/>
              <a:gd name="connsiteX26" fmla="*/ 486697 w 1430594"/>
              <a:gd name="connsiteY26" fmla="*/ 1297858 h 1924665"/>
              <a:gd name="connsiteX27" fmla="*/ 501445 w 1430594"/>
              <a:gd name="connsiteY27" fmla="*/ 1253613 h 1924665"/>
              <a:gd name="connsiteX28" fmla="*/ 508819 w 1430594"/>
              <a:gd name="connsiteY28" fmla="*/ 1231491 h 1924665"/>
              <a:gd name="connsiteX29" fmla="*/ 516194 w 1430594"/>
              <a:gd name="connsiteY29" fmla="*/ 1209368 h 1924665"/>
              <a:gd name="connsiteX30" fmla="*/ 538316 w 1430594"/>
              <a:gd name="connsiteY30" fmla="*/ 1201994 h 1924665"/>
              <a:gd name="connsiteX31" fmla="*/ 545690 w 1430594"/>
              <a:gd name="connsiteY31" fmla="*/ 1179871 h 1924665"/>
              <a:gd name="connsiteX32" fmla="*/ 575187 w 1430594"/>
              <a:gd name="connsiteY32" fmla="*/ 1150374 h 1924665"/>
              <a:gd name="connsiteX33" fmla="*/ 589935 w 1430594"/>
              <a:gd name="connsiteY33" fmla="*/ 1106129 h 1924665"/>
              <a:gd name="connsiteX34" fmla="*/ 612058 w 1430594"/>
              <a:gd name="connsiteY34" fmla="*/ 1069258 h 1924665"/>
              <a:gd name="connsiteX35" fmla="*/ 634181 w 1430594"/>
              <a:gd name="connsiteY35" fmla="*/ 1061884 h 1924665"/>
              <a:gd name="connsiteX36" fmla="*/ 648929 w 1430594"/>
              <a:gd name="connsiteY36" fmla="*/ 1039762 h 1924665"/>
              <a:gd name="connsiteX37" fmla="*/ 671052 w 1430594"/>
              <a:gd name="connsiteY37" fmla="*/ 1032387 h 1924665"/>
              <a:gd name="connsiteX38" fmla="*/ 685800 w 1430594"/>
              <a:gd name="connsiteY38" fmla="*/ 980768 h 1924665"/>
              <a:gd name="connsiteX39" fmla="*/ 707923 w 1430594"/>
              <a:gd name="connsiteY39" fmla="*/ 966020 h 1924665"/>
              <a:gd name="connsiteX40" fmla="*/ 730045 w 1430594"/>
              <a:gd name="connsiteY40" fmla="*/ 921774 h 1924665"/>
              <a:gd name="connsiteX41" fmla="*/ 744794 w 1430594"/>
              <a:gd name="connsiteY41" fmla="*/ 907026 h 1924665"/>
              <a:gd name="connsiteX42" fmla="*/ 759542 w 1430594"/>
              <a:gd name="connsiteY42" fmla="*/ 884904 h 1924665"/>
              <a:gd name="connsiteX43" fmla="*/ 789039 w 1430594"/>
              <a:gd name="connsiteY43" fmla="*/ 855407 h 1924665"/>
              <a:gd name="connsiteX44" fmla="*/ 825910 w 1430594"/>
              <a:gd name="connsiteY44" fmla="*/ 803787 h 1924665"/>
              <a:gd name="connsiteX45" fmla="*/ 848032 w 1430594"/>
              <a:gd name="connsiteY45" fmla="*/ 781665 h 1924665"/>
              <a:gd name="connsiteX46" fmla="*/ 877529 w 1430594"/>
              <a:gd name="connsiteY46" fmla="*/ 722671 h 1924665"/>
              <a:gd name="connsiteX47" fmla="*/ 884903 w 1430594"/>
              <a:gd name="connsiteY47" fmla="*/ 700549 h 1924665"/>
              <a:gd name="connsiteX48" fmla="*/ 907026 w 1430594"/>
              <a:gd name="connsiteY48" fmla="*/ 678426 h 1924665"/>
              <a:gd name="connsiteX49" fmla="*/ 910849 w 1430594"/>
              <a:gd name="connsiteY49" fmla="*/ 648929 h 1924665"/>
              <a:gd name="connsiteX50" fmla="*/ 936703 w 1430594"/>
              <a:gd name="connsiteY50" fmla="*/ 612330 h 1924665"/>
              <a:gd name="connsiteX51" fmla="*/ 951452 w 1430594"/>
              <a:gd name="connsiteY51" fmla="*/ 579010 h 1924665"/>
              <a:gd name="connsiteX52" fmla="*/ 980768 w 1430594"/>
              <a:gd name="connsiteY52" fmla="*/ 553065 h 1924665"/>
              <a:gd name="connsiteX53" fmla="*/ 1017639 w 1430594"/>
              <a:gd name="connsiteY53" fmla="*/ 523568 h 1924665"/>
              <a:gd name="connsiteX54" fmla="*/ 1039761 w 1430594"/>
              <a:gd name="connsiteY54" fmla="*/ 516194 h 1924665"/>
              <a:gd name="connsiteX55" fmla="*/ 1054510 w 1430594"/>
              <a:gd name="connsiteY55" fmla="*/ 494071 h 1924665"/>
              <a:gd name="connsiteX56" fmla="*/ 1076632 w 1430594"/>
              <a:gd name="connsiteY56" fmla="*/ 479323 h 1924665"/>
              <a:gd name="connsiteX57" fmla="*/ 1091381 w 1430594"/>
              <a:gd name="connsiteY57" fmla="*/ 464574 h 1924665"/>
              <a:gd name="connsiteX58" fmla="*/ 1098755 w 1430594"/>
              <a:gd name="connsiteY58" fmla="*/ 442452 h 1924665"/>
              <a:gd name="connsiteX59" fmla="*/ 1113503 w 1430594"/>
              <a:gd name="connsiteY59" fmla="*/ 420329 h 1924665"/>
              <a:gd name="connsiteX60" fmla="*/ 1128252 w 1430594"/>
              <a:gd name="connsiteY60" fmla="*/ 376084 h 1924665"/>
              <a:gd name="connsiteX61" fmla="*/ 1135626 w 1430594"/>
              <a:gd name="connsiteY61" fmla="*/ 346587 h 1924665"/>
              <a:gd name="connsiteX62" fmla="*/ 1172497 w 1430594"/>
              <a:gd name="connsiteY62" fmla="*/ 339213 h 1924665"/>
              <a:gd name="connsiteX63" fmla="*/ 1187245 w 1430594"/>
              <a:gd name="connsiteY63" fmla="*/ 272845 h 1924665"/>
              <a:gd name="connsiteX64" fmla="*/ 1201994 w 1430594"/>
              <a:gd name="connsiteY64" fmla="*/ 221226 h 1924665"/>
              <a:gd name="connsiteX65" fmla="*/ 1201994 w 1430594"/>
              <a:gd name="connsiteY65" fmla="*/ 213852 h 1924665"/>
              <a:gd name="connsiteX66" fmla="*/ 1238864 w 1430594"/>
              <a:gd name="connsiteY66" fmla="*/ 206478 h 1924665"/>
              <a:gd name="connsiteX67" fmla="*/ 1297858 w 1430594"/>
              <a:gd name="connsiteY67" fmla="*/ 147484 h 1924665"/>
              <a:gd name="connsiteX68" fmla="*/ 1319981 w 1430594"/>
              <a:gd name="connsiteY68" fmla="*/ 132736 h 1924665"/>
              <a:gd name="connsiteX69" fmla="*/ 1334729 w 1430594"/>
              <a:gd name="connsiteY69" fmla="*/ 117987 h 1924665"/>
              <a:gd name="connsiteX70" fmla="*/ 1378974 w 1430594"/>
              <a:gd name="connsiteY70" fmla="*/ 95865 h 1924665"/>
              <a:gd name="connsiteX71" fmla="*/ 1386348 w 1430594"/>
              <a:gd name="connsiteY71" fmla="*/ 73742 h 1924665"/>
              <a:gd name="connsiteX72" fmla="*/ 1401097 w 1430594"/>
              <a:gd name="connsiteY72" fmla="*/ 58994 h 1924665"/>
              <a:gd name="connsiteX73" fmla="*/ 1415845 w 1430594"/>
              <a:gd name="connsiteY73" fmla="*/ 14749 h 1924665"/>
              <a:gd name="connsiteX74" fmla="*/ 1430594 w 1430594"/>
              <a:gd name="connsiteY74" fmla="*/ 0 h 1924665"/>
              <a:gd name="connsiteX75" fmla="*/ 1430594 w 1430594"/>
              <a:gd name="connsiteY75" fmla="*/ 0 h 1924665"/>
              <a:gd name="connsiteX0" fmla="*/ 0 w 1430594"/>
              <a:gd name="connsiteY0" fmla="*/ 1924665 h 1924665"/>
              <a:gd name="connsiteX1" fmla="*/ 0 w 1430594"/>
              <a:gd name="connsiteY1" fmla="*/ 1924665 h 1924665"/>
              <a:gd name="connsiteX2" fmla="*/ 51619 w 1430594"/>
              <a:gd name="connsiteY2" fmla="*/ 1850923 h 1924665"/>
              <a:gd name="connsiteX3" fmla="*/ 66368 w 1430594"/>
              <a:gd name="connsiteY3" fmla="*/ 1806678 h 1924665"/>
              <a:gd name="connsiteX4" fmla="*/ 96135 w 1430594"/>
              <a:gd name="connsiteY4" fmla="*/ 1818145 h 1924665"/>
              <a:gd name="connsiteX5" fmla="*/ 103419 w 1430594"/>
              <a:gd name="connsiteY5" fmla="*/ 1773630 h 1924665"/>
              <a:gd name="connsiteX6" fmla="*/ 129184 w 1430594"/>
              <a:gd name="connsiteY6" fmla="*/ 1721829 h 1924665"/>
              <a:gd name="connsiteX7" fmla="*/ 140110 w 1430594"/>
              <a:gd name="connsiteY7" fmla="*/ 1688691 h 1924665"/>
              <a:gd name="connsiteX8" fmla="*/ 147484 w 1430594"/>
              <a:gd name="connsiteY8" fmla="*/ 1666568 h 1924665"/>
              <a:gd name="connsiteX9" fmla="*/ 169606 w 1430594"/>
              <a:gd name="connsiteY9" fmla="*/ 1651820 h 1924665"/>
              <a:gd name="connsiteX10" fmla="*/ 184355 w 1430594"/>
              <a:gd name="connsiteY10" fmla="*/ 1637071 h 1924665"/>
              <a:gd name="connsiteX11" fmla="*/ 199103 w 1430594"/>
              <a:gd name="connsiteY11" fmla="*/ 1592826 h 1924665"/>
              <a:gd name="connsiteX12" fmla="*/ 206477 w 1430594"/>
              <a:gd name="connsiteY12" fmla="*/ 1570704 h 1924665"/>
              <a:gd name="connsiteX13" fmla="*/ 250723 w 1430594"/>
              <a:gd name="connsiteY13" fmla="*/ 1555955 h 1924665"/>
              <a:gd name="connsiteX14" fmla="*/ 272845 w 1430594"/>
              <a:gd name="connsiteY14" fmla="*/ 1541207 h 1924665"/>
              <a:gd name="connsiteX15" fmla="*/ 294968 w 1430594"/>
              <a:gd name="connsiteY15" fmla="*/ 1533833 h 1924665"/>
              <a:gd name="connsiteX16" fmla="*/ 309716 w 1430594"/>
              <a:gd name="connsiteY16" fmla="*/ 1519084 h 1924665"/>
              <a:gd name="connsiteX17" fmla="*/ 331839 w 1430594"/>
              <a:gd name="connsiteY17" fmla="*/ 1482213 h 1924665"/>
              <a:gd name="connsiteX18" fmla="*/ 339213 w 1430594"/>
              <a:gd name="connsiteY18" fmla="*/ 1460091 h 1924665"/>
              <a:gd name="connsiteX19" fmla="*/ 368710 w 1430594"/>
              <a:gd name="connsiteY19" fmla="*/ 1430594 h 1924665"/>
              <a:gd name="connsiteX20" fmla="*/ 376084 w 1430594"/>
              <a:gd name="connsiteY20" fmla="*/ 1401097 h 1924665"/>
              <a:gd name="connsiteX21" fmla="*/ 405581 w 1430594"/>
              <a:gd name="connsiteY21" fmla="*/ 1364226 h 1924665"/>
              <a:gd name="connsiteX22" fmla="*/ 427703 w 1430594"/>
              <a:gd name="connsiteY22" fmla="*/ 1356852 h 1924665"/>
              <a:gd name="connsiteX23" fmla="*/ 442452 w 1430594"/>
              <a:gd name="connsiteY23" fmla="*/ 1342104 h 1924665"/>
              <a:gd name="connsiteX24" fmla="*/ 449826 w 1430594"/>
              <a:gd name="connsiteY24" fmla="*/ 1319981 h 1924665"/>
              <a:gd name="connsiteX25" fmla="*/ 471948 w 1430594"/>
              <a:gd name="connsiteY25" fmla="*/ 1312607 h 1924665"/>
              <a:gd name="connsiteX26" fmla="*/ 486697 w 1430594"/>
              <a:gd name="connsiteY26" fmla="*/ 1297858 h 1924665"/>
              <a:gd name="connsiteX27" fmla="*/ 501445 w 1430594"/>
              <a:gd name="connsiteY27" fmla="*/ 1253613 h 1924665"/>
              <a:gd name="connsiteX28" fmla="*/ 508819 w 1430594"/>
              <a:gd name="connsiteY28" fmla="*/ 1231491 h 1924665"/>
              <a:gd name="connsiteX29" fmla="*/ 516194 w 1430594"/>
              <a:gd name="connsiteY29" fmla="*/ 1209368 h 1924665"/>
              <a:gd name="connsiteX30" fmla="*/ 538316 w 1430594"/>
              <a:gd name="connsiteY30" fmla="*/ 1201994 h 1924665"/>
              <a:gd name="connsiteX31" fmla="*/ 545690 w 1430594"/>
              <a:gd name="connsiteY31" fmla="*/ 1179871 h 1924665"/>
              <a:gd name="connsiteX32" fmla="*/ 575187 w 1430594"/>
              <a:gd name="connsiteY32" fmla="*/ 1150374 h 1924665"/>
              <a:gd name="connsiteX33" fmla="*/ 589935 w 1430594"/>
              <a:gd name="connsiteY33" fmla="*/ 1106129 h 1924665"/>
              <a:gd name="connsiteX34" fmla="*/ 612058 w 1430594"/>
              <a:gd name="connsiteY34" fmla="*/ 1069258 h 1924665"/>
              <a:gd name="connsiteX35" fmla="*/ 634181 w 1430594"/>
              <a:gd name="connsiteY35" fmla="*/ 1061884 h 1924665"/>
              <a:gd name="connsiteX36" fmla="*/ 648929 w 1430594"/>
              <a:gd name="connsiteY36" fmla="*/ 1039762 h 1924665"/>
              <a:gd name="connsiteX37" fmla="*/ 671052 w 1430594"/>
              <a:gd name="connsiteY37" fmla="*/ 1032387 h 1924665"/>
              <a:gd name="connsiteX38" fmla="*/ 685800 w 1430594"/>
              <a:gd name="connsiteY38" fmla="*/ 980768 h 1924665"/>
              <a:gd name="connsiteX39" fmla="*/ 707923 w 1430594"/>
              <a:gd name="connsiteY39" fmla="*/ 966020 h 1924665"/>
              <a:gd name="connsiteX40" fmla="*/ 730045 w 1430594"/>
              <a:gd name="connsiteY40" fmla="*/ 921774 h 1924665"/>
              <a:gd name="connsiteX41" fmla="*/ 744794 w 1430594"/>
              <a:gd name="connsiteY41" fmla="*/ 907026 h 1924665"/>
              <a:gd name="connsiteX42" fmla="*/ 759542 w 1430594"/>
              <a:gd name="connsiteY42" fmla="*/ 884904 h 1924665"/>
              <a:gd name="connsiteX43" fmla="*/ 789039 w 1430594"/>
              <a:gd name="connsiteY43" fmla="*/ 855407 h 1924665"/>
              <a:gd name="connsiteX44" fmla="*/ 825910 w 1430594"/>
              <a:gd name="connsiteY44" fmla="*/ 803787 h 1924665"/>
              <a:gd name="connsiteX45" fmla="*/ 848032 w 1430594"/>
              <a:gd name="connsiteY45" fmla="*/ 781665 h 1924665"/>
              <a:gd name="connsiteX46" fmla="*/ 877529 w 1430594"/>
              <a:gd name="connsiteY46" fmla="*/ 722671 h 1924665"/>
              <a:gd name="connsiteX47" fmla="*/ 884903 w 1430594"/>
              <a:gd name="connsiteY47" fmla="*/ 700549 h 1924665"/>
              <a:gd name="connsiteX48" fmla="*/ 907026 w 1430594"/>
              <a:gd name="connsiteY48" fmla="*/ 678426 h 1924665"/>
              <a:gd name="connsiteX49" fmla="*/ 910849 w 1430594"/>
              <a:gd name="connsiteY49" fmla="*/ 648929 h 1924665"/>
              <a:gd name="connsiteX50" fmla="*/ 936703 w 1430594"/>
              <a:gd name="connsiteY50" fmla="*/ 612330 h 1924665"/>
              <a:gd name="connsiteX51" fmla="*/ 951452 w 1430594"/>
              <a:gd name="connsiteY51" fmla="*/ 579010 h 1924665"/>
              <a:gd name="connsiteX52" fmla="*/ 980768 w 1430594"/>
              <a:gd name="connsiteY52" fmla="*/ 553065 h 1924665"/>
              <a:gd name="connsiteX53" fmla="*/ 1017639 w 1430594"/>
              <a:gd name="connsiteY53" fmla="*/ 523568 h 1924665"/>
              <a:gd name="connsiteX54" fmla="*/ 1039761 w 1430594"/>
              <a:gd name="connsiteY54" fmla="*/ 516194 h 1924665"/>
              <a:gd name="connsiteX55" fmla="*/ 1054510 w 1430594"/>
              <a:gd name="connsiteY55" fmla="*/ 494071 h 1924665"/>
              <a:gd name="connsiteX56" fmla="*/ 1076632 w 1430594"/>
              <a:gd name="connsiteY56" fmla="*/ 479323 h 1924665"/>
              <a:gd name="connsiteX57" fmla="*/ 1091381 w 1430594"/>
              <a:gd name="connsiteY57" fmla="*/ 464574 h 1924665"/>
              <a:gd name="connsiteX58" fmla="*/ 1098755 w 1430594"/>
              <a:gd name="connsiteY58" fmla="*/ 442452 h 1924665"/>
              <a:gd name="connsiteX59" fmla="*/ 1113503 w 1430594"/>
              <a:gd name="connsiteY59" fmla="*/ 420329 h 1924665"/>
              <a:gd name="connsiteX60" fmla="*/ 1128252 w 1430594"/>
              <a:gd name="connsiteY60" fmla="*/ 376084 h 1924665"/>
              <a:gd name="connsiteX61" fmla="*/ 1135626 w 1430594"/>
              <a:gd name="connsiteY61" fmla="*/ 346587 h 1924665"/>
              <a:gd name="connsiteX62" fmla="*/ 1172497 w 1430594"/>
              <a:gd name="connsiteY62" fmla="*/ 339213 h 1924665"/>
              <a:gd name="connsiteX63" fmla="*/ 1187245 w 1430594"/>
              <a:gd name="connsiteY63" fmla="*/ 272845 h 1924665"/>
              <a:gd name="connsiteX64" fmla="*/ 1201994 w 1430594"/>
              <a:gd name="connsiteY64" fmla="*/ 221226 h 1924665"/>
              <a:gd name="connsiteX65" fmla="*/ 1201994 w 1430594"/>
              <a:gd name="connsiteY65" fmla="*/ 213852 h 1924665"/>
              <a:gd name="connsiteX66" fmla="*/ 1238864 w 1430594"/>
              <a:gd name="connsiteY66" fmla="*/ 206478 h 1924665"/>
              <a:gd name="connsiteX67" fmla="*/ 1297858 w 1430594"/>
              <a:gd name="connsiteY67" fmla="*/ 147484 h 1924665"/>
              <a:gd name="connsiteX68" fmla="*/ 1319981 w 1430594"/>
              <a:gd name="connsiteY68" fmla="*/ 132736 h 1924665"/>
              <a:gd name="connsiteX69" fmla="*/ 1334729 w 1430594"/>
              <a:gd name="connsiteY69" fmla="*/ 117987 h 1924665"/>
              <a:gd name="connsiteX70" fmla="*/ 1378974 w 1430594"/>
              <a:gd name="connsiteY70" fmla="*/ 95865 h 1924665"/>
              <a:gd name="connsiteX71" fmla="*/ 1386348 w 1430594"/>
              <a:gd name="connsiteY71" fmla="*/ 73742 h 1924665"/>
              <a:gd name="connsiteX72" fmla="*/ 1401097 w 1430594"/>
              <a:gd name="connsiteY72" fmla="*/ 58994 h 1924665"/>
              <a:gd name="connsiteX73" fmla="*/ 1415845 w 1430594"/>
              <a:gd name="connsiteY73" fmla="*/ 14749 h 1924665"/>
              <a:gd name="connsiteX74" fmla="*/ 1430594 w 1430594"/>
              <a:gd name="connsiteY74" fmla="*/ 0 h 1924665"/>
              <a:gd name="connsiteX75" fmla="*/ 1430594 w 1430594"/>
              <a:gd name="connsiteY75" fmla="*/ 0 h 1924665"/>
              <a:gd name="connsiteX0" fmla="*/ 0 w 1430594"/>
              <a:gd name="connsiteY0" fmla="*/ 1924665 h 1924665"/>
              <a:gd name="connsiteX1" fmla="*/ 0 w 1430594"/>
              <a:gd name="connsiteY1" fmla="*/ 1924665 h 1924665"/>
              <a:gd name="connsiteX2" fmla="*/ 51619 w 1430594"/>
              <a:gd name="connsiteY2" fmla="*/ 1850923 h 1924665"/>
              <a:gd name="connsiteX3" fmla="*/ 66368 w 1430594"/>
              <a:gd name="connsiteY3" fmla="*/ 1806678 h 1924665"/>
              <a:gd name="connsiteX4" fmla="*/ 96135 w 1430594"/>
              <a:gd name="connsiteY4" fmla="*/ 1818145 h 1924665"/>
              <a:gd name="connsiteX5" fmla="*/ 103419 w 1430594"/>
              <a:gd name="connsiteY5" fmla="*/ 1773630 h 1924665"/>
              <a:gd name="connsiteX6" fmla="*/ 129184 w 1430594"/>
              <a:gd name="connsiteY6" fmla="*/ 1721829 h 1924665"/>
              <a:gd name="connsiteX7" fmla="*/ 140110 w 1430594"/>
              <a:gd name="connsiteY7" fmla="*/ 1688691 h 1924665"/>
              <a:gd name="connsiteX8" fmla="*/ 147484 w 1430594"/>
              <a:gd name="connsiteY8" fmla="*/ 1666568 h 1924665"/>
              <a:gd name="connsiteX9" fmla="*/ 169606 w 1430594"/>
              <a:gd name="connsiteY9" fmla="*/ 1651820 h 1924665"/>
              <a:gd name="connsiteX10" fmla="*/ 184355 w 1430594"/>
              <a:gd name="connsiteY10" fmla="*/ 1637071 h 1924665"/>
              <a:gd name="connsiteX11" fmla="*/ 199103 w 1430594"/>
              <a:gd name="connsiteY11" fmla="*/ 1592826 h 1924665"/>
              <a:gd name="connsiteX12" fmla="*/ 206477 w 1430594"/>
              <a:gd name="connsiteY12" fmla="*/ 1570704 h 1924665"/>
              <a:gd name="connsiteX13" fmla="*/ 250723 w 1430594"/>
              <a:gd name="connsiteY13" fmla="*/ 1555955 h 1924665"/>
              <a:gd name="connsiteX14" fmla="*/ 272845 w 1430594"/>
              <a:gd name="connsiteY14" fmla="*/ 1541207 h 1924665"/>
              <a:gd name="connsiteX15" fmla="*/ 294968 w 1430594"/>
              <a:gd name="connsiteY15" fmla="*/ 1533833 h 1924665"/>
              <a:gd name="connsiteX16" fmla="*/ 309716 w 1430594"/>
              <a:gd name="connsiteY16" fmla="*/ 1519084 h 1924665"/>
              <a:gd name="connsiteX17" fmla="*/ 331839 w 1430594"/>
              <a:gd name="connsiteY17" fmla="*/ 1482213 h 1924665"/>
              <a:gd name="connsiteX18" fmla="*/ 339213 w 1430594"/>
              <a:gd name="connsiteY18" fmla="*/ 1460091 h 1924665"/>
              <a:gd name="connsiteX19" fmla="*/ 368710 w 1430594"/>
              <a:gd name="connsiteY19" fmla="*/ 1430594 h 1924665"/>
              <a:gd name="connsiteX20" fmla="*/ 376084 w 1430594"/>
              <a:gd name="connsiteY20" fmla="*/ 1401097 h 1924665"/>
              <a:gd name="connsiteX21" fmla="*/ 405581 w 1430594"/>
              <a:gd name="connsiteY21" fmla="*/ 1364226 h 1924665"/>
              <a:gd name="connsiteX22" fmla="*/ 427703 w 1430594"/>
              <a:gd name="connsiteY22" fmla="*/ 1356852 h 1924665"/>
              <a:gd name="connsiteX23" fmla="*/ 442452 w 1430594"/>
              <a:gd name="connsiteY23" fmla="*/ 1342104 h 1924665"/>
              <a:gd name="connsiteX24" fmla="*/ 449826 w 1430594"/>
              <a:gd name="connsiteY24" fmla="*/ 1319981 h 1924665"/>
              <a:gd name="connsiteX25" fmla="*/ 471948 w 1430594"/>
              <a:gd name="connsiteY25" fmla="*/ 1312607 h 1924665"/>
              <a:gd name="connsiteX26" fmla="*/ 486697 w 1430594"/>
              <a:gd name="connsiteY26" fmla="*/ 1297858 h 1924665"/>
              <a:gd name="connsiteX27" fmla="*/ 501445 w 1430594"/>
              <a:gd name="connsiteY27" fmla="*/ 1253613 h 1924665"/>
              <a:gd name="connsiteX28" fmla="*/ 508819 w 1430594"/>
              <a:gd name="connsiteY28" fmla="*/ 1231491 h 1924665"/>
              <a:gd name="connsiteX29" fmla="*/ 516194 w 1430594"/>
              <a:gd name="connsiteY29" fmla="*/ 1209368 h 1924665"/>
              <a:gd name="connsiteX30" fmla="*/ 538316 w 1430594"/>
              <a:gd name="connsiteY30" fmla="*/ 1201994 h 1924665"/>
              <a:gd name="connsiteX31" fmla="*/ 545690 w 1430594"/>
              <a:gd name="connsiteY31" fmla="*/ 1179871 h 1924665"/>
              <a:gd name="connsiteX32" fmla="*/ 575187 w 1430594"/>
              <a:gd name="connsiteY32" fmla="*/ 1150374 h 1924665"/>
              <a:gd name="connsiteX33" fmla="*/ 589935 w 1430594"/>
              <a:gd name="connsiteY33" fmla="*/ 1106129 h 1924665"/>
              <a:gd name="connsiteX34" fmla="*/ 612058 w 1430594"/>
              <a:gd name="connsiteY34" fmla="*/ 1069258 h 1924665"/>
              <a:gd name="connsiteX35" fmla="*/ 634181 w 1430594"/>
              <a:gd name="connsiteY35" fmla="*/ 1061884 h 1924665"/>
              <a:gd name="connsiteX36" fmla="*/ 648929 w 1430594"/>
              <a:gd name="connsiteY36" fmla="*/ 1039762 h 1924665"/>
              <a:gd name="connsiteX37" fmla="*/ 671052 w 1430594"/>
              <a:gd name="connsiteY37" fmla="*/ 1032387 h 1924665"/>
              <a:gd name="connsiteX38" fmla="*/ 685800 w 1430594"/>
              <a:gd name="connsiteY38" fmla="*/ 980768 h 1924665"/>
              <a:gd name="connsiteX39" fmla="*/ 707923 w 1430594"/>
              <a:gd name="connsiteY39" fmla="*/ 966020 h 1924665"/>
              <a:gd name="connsiteX40" fmla="*/ 730045 w 1430594"/>
              <a:gd name="connsiteY40" fmla="*/ 921774 h 1924665"/>
              <a:gd name="connsiteX41" fmla="*/ 744794 w 1430594"/>
              <a:gd name="connsiteY41" fmla="*/ 907026 h 1924665"/>
              <a:gd name="connsiteX42" fmla="*/ 759542 w 1430594"/>
              <a:gd name="connsiteY42" fmla="*/ 884904 h 1924665"/>
              <a:gd name="connsiteX43" fmla="*/ 789039 w 1430594"/>
              <a:gd name="connsiteY43" fmla="*/ 855407 h 1924665"/>
              <a:gd name="connsiteX44" fmla="*/ 825910 w 1430594"/>
              <a:gd name="connsiteY44" fmla="*/ 803787 h 1924665"/>
              <a:gd name="connsiteX45" fmla="*/ 848032 w 1430594"/>
              <a:gd name="connsiteY45" fmla="*/ 781665 h 1924665"/>
              <a:gd name="connsiteX46" fmla="*/ 877529 w 1430594"/>
              <a:gd name="connsiteY46" fmla="*/ 722671 h 1924665"/>
              <a:gd name="connsiteX47" fmla="*/ 884903 w 1430594"/>
              <a:gd name="connsiteY47" fmla="*/ 700549 h 1924665"/>
              <a:gd name="connsiteX48" fmla="*/ 907026 w 1430594"/>
              <a:gd name="connsiteY48" fmla="*/ 678426 h 1924665"/>
              <a:gd name="connsiteX49" fmla="*/ 910849 w 1430594"/>
              <a:gd name="connsiteY49" fmla="*/ 648929 h 1924665"/>
              <a:gd name="connsiteX50" fmla="*/ 936703 w 1430594"/>
              <a:gd name="connsiteY50" fmla="*/ 612330 h 1924665"/>
              <a:gd name="connsiteX51" fmla="*/ 951452 w 1430594"/>
              <a:gd name="connsiteY51" fmla="*/ 579010 h 1924665"/>
              <a:gd name="connsiteX52" fmla="*/ 980768 w 1430594"/>
              <a:gd name="connsiteY52" fmla="*/ 553065 h 1924665"/>
              <a:gd name="connsiteX53" fmla="*/ 1017639 w 1430594"/>
              <a:gd name="connsiteY53" fmla="*/ 523568 h 1924665"/>
              <a:gd name="connsiteX54" fmla="*/ 1039761 w 1430594"/>
              <a:gd name="connsiteY54" fmla="*/ 516194 h 1924665"/>
              <a:gd name="connsiteX55" fmla="*/ 1054510 w 1430594"/>
              <a:gd name="connsiteY55" fmla="*/ 494071 h 1924665"/>
              <a:gd name="connsiteX56" fmla="*/ 1076632 w 1430594"/>
              <a:gd name="connsiteY56" fmla="*/ 479323 h 1924665"/>
              <a:gd name="connsiteX57" fmla="*/ 1091381 w 1430594"/>
              <a:gd name="connsiteY57" fmla="*/ 464574 h 1924665"/>
              <a:gd name="connsiteX58" fmla="*/ 1098755 w 1430594"/>
              <a:gd name="connsiteY58" fmla="*/ 442452 h 1924665"/>
              <a:gd name="connsiteX59" fmla="*/ 1113503 w 1430594"/>
              <a:gd name="connsiteY59" fmla="*/ 420329 h 1924665"/>
              <a:gd name="connsiteX60" fmla="*/ 1128252 w 1430594"/>
              <a:gd name="connsiteY60" fmla="*/ 376084 h 1924665"/>
              <a:gd name="connsiteX61" fmla="*/ 1135626 w 1430594"/>
              <a:gd name="connsiteY61" fmla="*/ 346587 h 1924665"/>
              <a:gd name="connsiteX62" fmla="*/ 1172497 w 1430594"/>
              <a:gd name="connsiteY62" fmla="*/ 339213 h 1924665"/>
              <a:gd name="connsiteX63" fmla="*/ 1187245 w 1430594"/>
              <a:gd name="connsiteY63" fmla="*/ 272845 h 1924665"/>
              <a:gd name="connsiteX64" fmla="*/ 1201994 w 1430594"/>
              <a:gd name="connsiteY64" fmla="*/ 221226 h 1924665"/>
              <a:gd name="connsiteX65" fmla="*/ 1201994 w 1430594"/>
              <a:gd name="connsiteY65" fmla="*/ 213852 h 1924665"/>
              <a:gd name="connsiteX66" fmla="*/ 1238864 w 1430594"/>
              <a:gd name="connsiteY66" fmla="*/ 206478 h 1924665"/>
              <a:gd name="connsiteX67" fmla="*/ 1297858 w 1430594"/>
              <a:gd name="connsiteY67" fmla="*/ 147484 h 1924665"/>
              <a:gd name="connsiteX68" fmla="*/ 1319981 w 1430594"/>
              <a:gd name="connsiteY68" fmla="*/ 132736 h 1924665"/>
              <a:gd name="connsiteX69" fmla="*/ 1334729 w 1430594"/>
              <a:gd name="connsiteY69" fmla="*/ 117987 h 1924665"/>
              <a:gd name="connsiteX70" fmla="*/ 1378974 w 1430594"/>
              <a:gd name="connsiteY70" fmla="*/ 95865 h 1924665"/>
              <a:gd name="connsiteX71" fmla="*/ 1386348 w 1430594"/>
              <a:gd name="connsiteY71" fmla="*/ 73742 h 1924665"/>
              <a:gd name="connsiteX72" fmla="*/ 1401097 w 1430594"/>
              <a:gd name="connsiteY72" fmla="*/ 58994 h 1924665"/>
              <a:gd name="connsiteX73" fmla="*/ 1415845 w 1430594"/>
              <a:gd name="connsiteY73" fmla="*/ 14749 h 1924665"/>
              <a:gd name="connsiteX74" fmla="*/ 1430594 w 1430594"/>
              <a:gd name="connsiteY74" fmla="*/ 0 h 1924665"/>
              <a:gd name="connsiteX75" fmla="*/ 1430594 w 1430594"/>
              <a:gd name="connsiteY75" fmla="*/ 0 h 1924665"/>
              <a:gd name="connsiteX0" fmla="*/ 0 w 1430594"/>
              <a:gd name="connsiteY0" fmla="*/ 1924665 h 1924665"/>
              <a:gd name="connsiteX1" fmla="*/ 0 w 1430594"/>
              <a:gd name="connsiteY1" fmla="*/ 1924665 h 1924665"/>
              <a:gd name="connsiteX2" fmla="*/ 51619 w 1430594"/>
              <a:gd name="connsiteY2" fmla="*/ 1850923 h 1924665"/>
              <a:gd name="connsiteX3" fmla="*/ 66368 w 1430594"/>
              <a:gd name="connsiteY3" fmla="*/ 1806678 h 1924665"/>
              <a:gd name="connsiteX4" fmla="*/ 103419 w 1430594"/>
              <a:gd name="connsiteY4" fmla="*/ 1773630 h 1924665"/>
              <a:gd name="connsiteX5" fmla="*/ 129184 w 1430594"/>
              <a:gd name="connsiteY5" fmla="*/ 1721829 h 1924665"/>
              <a:gd name="connsiteX6" fmla="*/ 140110 w 1430594"/>
              <a:gd name="connsiteY6" fmla="*/ 1688691 h 1924665"/>
              <a:gd name="connsiteX7" fmla="*/ 147484 w 1430594"/>
              <a:gd name="connsiteY7" fmla="*/ 1666568 h 1924665"/>
              <a:gd name="connsiteX8" fmla="*/ 169606 w 1430594"/>
              <a:gd name="connsiteY8" fmla="*/ 1651820 h 1924665"/>
              <a:gd name="connsiteX9" fmla="*/ 184355 w 1430594"/>
              <a:gd name="connsiteY9" fmla="*/ 1637071 h 1924665"/>
              <a:gd name="connsiteX10" fmla="*/ 199103 w 1430594"/>
              <a:gd name="connsiteY10" fmla="*/ 1592826 h 1924665"/>
              <a:gd name="connsiteX11" fmla="*/ 206477 w 1430594"/>
              <a:gd name="connsiteY11" fmla="*/ 1570704 h 1924665"/>
              <a:gd name="connsiteX12" fmla="*/ 250723 w 1430594"/>
              <a:gd name="connsiteY12" fmla="*/ 1555955 h 1924665"/>
              <a:gd name="connsiteX13" fmla="*/ 272845 w 1430594"/>
              <a:gd name="connsiteY13" fmla="*/ 1541207 h 1924665"/>
              <a:gd name="connsiteX14" fmla="*/ 294968 w 1430594"/>
              <a:gd name="connsiteY14" fmla="*/ 1533833 h 1924665"/>
              <a:gd name="connsiteX15" fmla="*/ 309716 w 1430594"/>
              <a:gd name="connsiteY15" fmla="*/ 1519084 h 1924665"/>
              <a:gd name="connsiteX16" fmla="*/ 331839 w 1430594"/>
              <a:gd name="connsiteY16" fmla="*/ 1482213 h 1924665"/>
              <a:gd name="connsiteX17" fmla="*/ 339213 w 1430594"/>
              <a:gd name="connsiteY17" fmla="*/ 1460091 h 1924665"/>
              <a:gd name="connsiteX18" fmla="*/ 368710 w 1430594"/>
              <a:gd name="connsiteY18" fmla="*/ 1430594 h 1924665"/>
              <a:gd name="connsiteX19" fmla="*/ 376084 w 1430594"/>
              <a:gd name="connsiteY19" fmla="*/ 1401097 h 1924665"/>
              <a:gd name="connsiteX20" fmla="*/ 405581 w 1430594"/>
              <a:gd name="connsiteY20" fmla="*/ 1364226 h 1924665"/>
              <a:gd name="connsiteX21" fmla="*/ 427703 w 1430594"/>
              <a:gd name="connsiteY21" fmla="*/ 1356852 h 1924665"/>
              <a:gd name="connsiteX22" fmla="*/ 442452 w 1430594"/>
              <a:gd name="connsiteY22" fmla="*/ 1342104 h 1924665"/>
              <a:gd name="connsiteX23" fmla="*/ 449826 w 1430594"/>
              <a:gd name="connsiteY23" fmla="*/ 1319981 h 1924665"/>
              <a:gd name="connsiteX24" fmla="*/ 471948 w 1430594"/>
              <a:gd name="connsiteY24" fmla="*/ 1312607 h 1924665"/>
              <a:gd name="connsiteX25" fmla="*/ 486697 w 1430594"/>
              <a:gd name="connsiteY25" fmla="*/ 1297858 h 1924665"/>
              <a:gd name="connsiteX26" fmla="*/ 501445 w 1430594"/>
              <a:gd name="connsiteY26" fmla="*/ 1253613 h 1924665"/>
              <a:gd name="connsiteX27" fmla="*/ 508819 w 1430594"/>
              <a:gd name="connsiteY27" fmla="*/ 1231491 h 1924665"/>
              <a:gd name="connsiteX28" fmla="*/ 516194 w 1430594"/>
              <a:gd name="connsiteY28" fmla="*/ 1209368 h 1924665"/>
              <a:gd name="connsiteX29" fmla="*/ 538316 w 1430594"/>
              <a:gd name="connsiteY29" fmla="*/ 1201994 h 1924665"/>
              <a:gd name="connsiteX30" fmla="*/ 545690 w 1430594"/>
              <a:gd name="connsiteY30" fmla="*/ 1179871 h 1924665"/>
              <a:gd name="connsiteX31" fmla="*/ 575187 w 1430594"/>
              <a:gd name="connsiteY31" fmla="*/ 1150374 h 1924665"/>
              <a:gd name="connsiteX32" fmla="*/ 589935 w 1430594"/>
              <a:gd name="connsiteY32" fmla="*/ 1106129 h 1924665"/>
              <a:gd name="connsiteX33" fmla="*/ 612058 w 1430594"/>
              <a:gd name="connsiteY33" fmla="*/ 1069258 h 1924665"/>
              <a:gd name="connsiteX34" fmla="*/ 634181 w 1430594"/>
              <a:gd name="connsiteY34" fmla="*/ 1061884 h 1924665"/>
              <a:gd name="connsiteX35" fmla="*/ 648929 w 1430594"/>
              <a:gd name="connsiteY35" fmla="*/ 1039762 h 1924665"/>
              <a:gd name="connsiteX36" fmla="*/ 671052 w 1430594"/>
              <a:gd name="connsiteY36" fmla="*/ 1032387 h 1924665"/>
              <a:gd name="connsiteX37" fmla="*/ 685800 w 1430594"/>
              <a:gd name="connsiteY37" fmla="*/ 980768 h 1924665"/>
              <a:gd name="connsiteX38" fmla="*/ 707923 w 1430594"/>
              <a:gd name="connsiteY38" fmla="*/ 966020 h 1924665"/>
              <a:gd name="connsiteX39" fmla="*/ 730045 w 1430594"/>
              <a:gd name="connsiteY39" fmla="*/ 921774 h 1924665"/>
              <a:gd name="connsiteX40" fmla="*/ 744794 w 1430594"/>
              <a:gd name="connsiteY40" fmla="*/ 907026 h 1924665"/>
              <a:gd name="connsiteX41" fmla="*/ 759542 w 1430594"/>
              <a:gd name="connsiteY41" fmla="*/ 884904 h 1924665"/>
              <a:gd name="connsiteX42" fmla="*/ 789039 w 1430594"/>
              <a:gd name="connsiteY42" fmla="*/ 855407 h 1924665"/>
              <a:gd name="connsiteX43" fmla="*/ 825910 w 1430594"/>
              <a:gd name="connsiteY43" fmla="*/ 803787 h 1924665"/>
              <a:gd name="connsiteX44" fmla="*/ 848032 w 1430594"/>
              <a:gd name="connsiteY44" fmla="*/ 781665 h 1924665"/>
              <a:gd name="connsiteX45" fmla="*/ 877529 w 1430594"/>
              <a:gd name="connsiteY45" fmla="*/ 722671 h 1924665"/>
              <a:gd name="connsiteX46" fmla="*/ 884903 w 1430594"/>
              <a:gd name="connsiteY46" fmla="*/ 700549 h 1924665"/>
              <a:gd name="connsiteX47" fmla="*/ 907026 w 1430594"/>
              <a:gd name="connsiteY47" fmla="*/ 678426 h 1924665"/>
              <a:gd name="connsiteX48" fmla="*/ 910849 w 1430594"/>
              <a:gd name="connsiteY48" fmla="*/ 648929 h 1924665"/>
              <a:gd name="connsiteX49" fmla="*/ 936703 w 1430594"/>
              <a:gd name="connsiteY49" fmla="*/ 612330 h 1924665"/>
              <a:gd name="connsiteX50" fmla="*/ 951452 w 1430594"/>
              <a:gd name="connsiteY50" fmla="*/ 579010 h 1924665"/>
              <a:gd name="connsiteX51" fmla="*/ 980768 w 1430594"/>
              <a:gd name="connsiteY51" fmla="*/ 553065 h 1924665"/>
              <a:gd name="connsiteX52" fmla="*/ 1017639 w 1430594"/>
              <a:gd name="connsiteY52" fmla="*/ 523568 h 1924665"/>
              <a:gd name="connsiteX53" fmla="*/ 1039761 w 1430594"/>
              <a:gd name="connsiteY53" fmla="*/ 516194 h 1924665"/>
              <a:gd name="connsiteX54" fmla="*/ 1054510 w 1430594"/>
              <a:gd name="connsiteY54" fmla="*/ 494071 h 1924665"/>
              <a:gd name="connsiteX55" fmla="*/ 1076632 w 1430594"/>
              <a:gd name="connsiteY55" fmla="*/ 479323 h 1924665"/>
              <a:gd name="connsiteX56" fmla="*/ 1091381 w 1430594"/>
              <a:gd name="connsiteY56" fmla="*/ 464574 h 1924665"/>
              <a:gd name="connsiteX57" fmla="*/ 1098755 w 1430594"/>
              <a:gd name="connsiteY57" fmla="*/ 442452 h 1924665"/>
              <a:gd name="connsiteX58" fmla="*/ 1113503 w 1430594"/>
              <a:gd name="connsiteY58" fmla="*/ 420329 h 1924665"/>
              <a:gd name="connsiteX59" fmla="*/ 1128252 w 1430594"/>
              <a:gd name="connsiteY59" fmla="*/ 376084 h 1924665"/>
              <a:gd name="connsiteX60" fmla="*/ 1135626 w 1430594"/>
              <a:gd name="connsiteY60" fmla="*/ 346587 h 1924665"/>
              <a:gd name="connsiteX61" fmla="*/ 1172497 w 1430594"/>
              <a:gd name="connsiteY61" fmla="*/ 339213 h 1924665"/>
              <a:gd name="connsiteX62" fmla="*/ 1187245 w 1430594"/>
              <a:gd name="connsiteY62" fmla="*/ 272845 h 1924665"/>
              <a:gd name="connsiteX63" fmla="*/ 1201994 w 1430594"/>
              <a:gd name="connsiteY63" fmla="*/ 221226 h 1924665"/>
              <a:gd name="connsiteX64" fmla="*/ 1201994 w 1430594"/>
              <a:gd name="connsiteY64" fmla="*/ 213852 h 1924665"/>
              <a:gd name="connsiteX65" fmla="*/ 1238864 w 1430594"/>
              <a:gd name="connsiteY65" fmla="*/ 206478 h 1924665"/>
              <a:gd name="connsiteX66" fmla="*/ 1297858 w 1430594"/>
              <a:gd name="connsiteY66" fmla="*/ 147484 h 1924665"/>
              <a:gd name="connsiteX67" fmla="*/ 1319981 w 1430594"/>
              <a:gd name="connsiteY67" fmla="*/ 132736 h 1924665"/>
              <a:gd name="connsiteX68" fmla="*/ 1334729 w 1430594"/>
              <a:gd name="connsiteY68" fmla="*/ 117987 h 1924665"/>
              <a:gd name="connsiteX69" fmla="*/ 1378974 w 1430594"/>
              <a:gd name="connsiteY69" fmla="*/ 95865 h 1924665"/>
              <a:gd name="connsiteX70" fmla="*/ 1386348 w 1430594"/>
              <a:gd name="connsiteY70" fmla="*/ 73742 h 1924665"/>
              <a:gd name="connsiteX71" fmla="*/ 1401097 w 1430594"/>
              <a:gd name="connsiteY71" fmla="*/ 58994 h 1924665"/>
              <a:gd name="connsiteX72" fmla="*/ 1415845 w 1430594"/>
              <a:gd name="connsiteY72" fmla="*/ 14749 h 1924665"/>
              <a:gd name="connsiteX73" fmla="*/ 1430594 w 1430594"/>
              <a:gd name="connsiteY73" fmla="*/ 0 h 1924665"/>
              <a:gd name="connsiteX74" fmla="*/ 1430594 w 1430594"/>
              <a:gd name="connsiteY74" fmla="*/ 0 h 1924665"/>
              <a:gd name="connsiteX0" fmla="*/ 0 w 1430594"/>
              <a:gd name="connsiteY0" fmla="*/ 1924665 h 1924665"/>
              <a:gd name="connsiteX1" fmla="*/ 0 w 1430594"/>
              <a:gd name="connsiteY1" fmla="*/ 1924665 h 1924665"/>
              <a:gd name="connsiteX2" fmla="*/ 51619 w 1430594"/>
              <a:gd name="connsiteY2" fmla="*/ 1850923 h 1924665"/>
              <a:gd name="connsiteX3" fmla="*/ 77565 w 1430594"/>
              <a:gd name="connsiteY3" fmla="*/ 1817874 h 1924665"/>
              <a:gd name="connsiteX4" fmla="*/ 103419 w 1430594"/>
              <a:gd name="connsiteY4" fmla="*/ 1773630 h 1924665"/>
              <a:gd name="connsiteX5" fmla="*/ 129184 w 1430594"/>
              <a:gd name="connsiteY5" fmla="*/ 1721829 h 1924665"/>
              <a:gd name="connsiteX6" fmla="*/ 140110 w 1430594"/>
              <a:gd name="connsiteY6" fmla="*/ 1688691 h 1924665"/>
              <a:gd name="connsiteX7" fmla="*/ 147484 w 1430594"/>
              <a:gd name="connsiteY7" fmla="*/ 1666568 h 1924665"/>
              <a:gd name="connsiteX8" fmla="*/ 169606 w 1430594"/>
              <a:gd name="connsiteY8" fmla="*/ 1651820 h 1924665"/>
              <a:gd name="connsiteX9" fmla="*/ 184355 w 1430594"/>
              <a:gd name="connsiteY9" fmla="*/ 1637071 h 1924665"/>
              <a:gd name="connsiteX10" fmla="*/ 199103 w 1430594"/>
              <a:gd name="connsiteY10" fmla="*/ 1592826 h 1924665"/>
              <a:gd name="connsiteX11" fmla="*/ 206477 w 1430594"/>
              <a:gd name="connsiteY11" fmla="*/ 1570704 h 1924665"/>
              <a:gd name="connsiteX12" fmla="*/ 250723 w 1430594"/>
              <a:gd name="connsiteY12" fmla="*/ 1555955 h 1924665"/>
              <a:gd name="connsiteX13" fmla="*/ 272845 w 1430594"/>
              <a:gd name="connsiteY13" fmla="*/ 1541207 h 1924665"/>
              <a:gd name="connsiteX14" fmla="*/ 294968 w 1430594"/>
              <a:gd name="connsiteY14" fmla="*/ 1533833 h 1924665"/>
              <a:gd name="connsiteX15" fmla="*/ 309716 w 1430594"/>
              <a:gd name="connsiteY15" fmla="*/ 1519084 h 1924665"/>
              <a:gd name="connsiteX16" fmla="*/ 331839 w 1430594"/>
              <a:gd name="connsiteY16" fmla="*/ 1482213 h 1924665"/>
              <a:gd name="connsiteX17" fmla="*/ 339213 w 1430594"/>
              <a:gd name="connsiteY17" fmla="*/ 1460091 h 1924665"/>
              <a:gd name="connsiteX18" fmla="*/ 368710 w 1430594"/>
              <a:gd name="connsiteY18" fmla="*/ 1430594 h 1924665"/>
              <a:gd name="connsiteX19" fmla="*/ 376084 w 1430594"/>
              <a:gd name="connsiteY19" fmla="*/ 1401097 h 1924665"/>
              <a:gd name="connsiteX20" fmla="*/ 405581 w 1430594"/>
              <a:gd name="connsiteY20" fmla="*/ 1364226 h 1924665"/>
              <a:gd name="connsiteX21" fmla="*/ 427703 w 1430594"/>
              <a:gd name="connsiteY21" fmla="*/ 1356852 h 1924665"/>
              <a:gd name="connsiteX22" fmla="*/ 442452 w 1430594"/>
              <a:gd name="connsiteY22" fmla="*/ 1342104 h 1924665"/>
              <a:gd name="connsiteX23" fmla="*/ 449826 w 1430594"/>
              <a:gd name="connsiteY23" fmla="*/ 1319981 h 1924665"/>
              <a:gd name="connsiteX24" fmla="*/ 471948 w 1430594"/>
              <a:gd name="connsiteY24" fmla="*/ 1312607 h 1924665"/>
              <a:gd name="connsiteX25" fmla="*/ 486697 w 1430594"/>
              <a:gd name="connsiteY25" fmla="*/ 1297858 h 1924665"/>
              <a:gd name="connsiteX26" fmla="*/ 501445 w 1430594"/>
              <a:gd name="connsiteY26" fmla="*/ 1253613 h 1924665"/>
              <a:gd name="connsiteX27" fmla="*/ 508819 w 1430594"/>
              <a:gd name="connsiteY27" fmla="*/ 1231491 h 1924665"/>
              <a:gd name="connsiteX28" fmla="*/ 516194 w 1430594"/>
              <a:gd name="connsiteY28" fmla="*/ 1209368 h 1924665"/>
              <a:gd name="connsiteX29" fmla="*/ 538316 w 1430594"/>
              <a:gd name="connsiteY29" fmla="*/ 1201994 h 1924665"/>
              <a:gd name="connsiteX30" fmla="*/ 545690 w 1430594"/>
              <a:gd name="connsiteY30" fmla="*/ 1179871 h 1924665"/>
              <a:gd name="connsiteX31" fmla="*/ 575187 w 1430594"/>
              <a:gd name="connsiteY31" fmla="*/ 1150374 h 1924665"/>
              <a:gd name="connsiteX32" fmla="*/ 589935 w 1430594"/>
              <a:gd name="connsiteY32" fmla="*/ 1106129 h 1924665"/>
              <a:gd name="connsiteX33" fmla="*/ 612058 w 1430594"/>
              <a:gd name="connsiteY33" fmla="*/ 1069258 h 1924665"/>
              <a:gd name="connsiteX34" fmla="*/ 634181 w 1430594"/>
              <a:gd name="connsiteY34" fmla="*/ 1061884 h 1924665"/>
              <a:gd name="connsiteX35" fmla="*/ 648929 w 1430594"/>
              <a:gd name="connsiteY35" fmla="*/ 1039762 h 1924665"/>
              <a:gd name="connsiteX36" fmla="*/ 671052 w 1430594"/>
              <a:gd name="connsiteY36" fmla="*/ 1032387 h 1924665"/>
              <a:gd name="connsiteX37" fmla="*/ 685800 w 1430594"/>
              <a:gd name="connsiteY37" fmla="*/ 980768 h 1924665"/>
              <a:gd name="connsiteX38" fmla="*/ 707923 w 1430594"/>
              <a:gd name="connsiteY38" fmla="*/ 966020 h 1924665"/>
              <a:gd name="connsiteX39" fmla="*/ 730045 w 1430594"/>
              <a:gd name="connsiteY39" fmla="*/ 921774 h 1924665"/>
              <a:gd name="connsiteX40" fmla="*/ 744794 w 1430594"/>
              <a:gd name="connsiteY40" fmla="*/ 907026 h 1924665"/>
              <a:gd name="connsiteX41" fmla="*/ 759542 w 1430594"/>
              <a:gd name="connsiteY41" fmla="*/ 884904 h 1924665"/>
              <a:gd name="connsiteX42" fmla="*/ 789039 w 1430594"/>
              <a:gd name="connsiteY42" fmla="*/ 855407 h 1924665"/>
              <a:gd name="connsiteX43" fmla="*/ 825910 w 1430594"/>
              <a:gd name="connsiteY43" fmla="*/ 803787 h 1924665"/>
              <a:gd name="connsiteX44" fmla="*/ 848032 w 1430594"/>
              <a:gd name="connsiteY44" fmla="*/ 781665 h 1924665"/>
              <a:gd name="connsiteX45" fmla="*/ 877529 w 1430594"/>
              <a:gd name="connsiteY45" fmla="*/ 722671 h 1924665"/>
              <a:gd name="connsiteX46" fmla="*/ 884903 w 1430594"/>
              <a:gd name="connsiteY46" fmla="*/ 700549 h 1924665"/>
              <a:gd name="connsiteX47" fmla="*/ 907026 w 1430594"/>
              <a:gd name="connsiteY47" fmla="*/ 678426 h 1924665"/>
              <a:gd name="connsiteX48" fmla="*/ 910849 w 1430594"/>
              <a:gd name="connsiteY48" fmla="*/ 648929 h 1924665"/>
              <a:gd name="connsiteX49" fmla="*/ 936703 w 1430594"/>
              <a:gd name="connsiteY49" fmla="*/ 612330 h 1924665"/>
              <a:gd name="connsiteX50" fmla="*/ 951452 w 1430594"/>
              <a:gd name="connsiteY50" fmla="*/ 579010 h 1924665"/>
              <a:gd name="connsiteX51" fmla="*/ 980768 w 1430594"/>
              <a:gd name="connsiteY51" fmla="*/ 553065 h 1924665"/>
              <a:gd name="connsiteX52" fmla="*/ 1017639 w 1430594"/>
              <a:gd name="connsiteY52" fmla="*/ 523568 h 1924665"/>
              <a:gd name="connsiteX53" fmla="*/ 1039761 w 1430594"/>
              <a:gd name="connsiteY53" fmla="*/ 516194 h 1924665"/>
              <a:gd name="connsiteX54" fmla="*/ 1054510 w 1430594"/>
              <a:gd name="connsiteY54" fmla="*/ 494071 h 1924665"/>
              <a:gd name="connsiteX55" fmla="*/ 1076632 w 1430594"/>
              <a:gd name="connsiteY55" fmla="*/ 479323 h 1924665"/>
              <a:gd name="connsiteX56" fmla="*/ 1091381 w 1430594"/>
              <a:gd name="connsiteY56" fmla="*/ 464574 h 1924665"/>
              <a:gd name="connsiteX57" fmla="*/ 1098755 w 1430594"/>
              <a:gd name="connsiteY57" fmla="*/ 442452 h 1924665"/>
              <a:gd name="connsiteX58" fmla="*/ 1113503 w 1430594"/>
              <a:gd name="connsiteY58" fmla="*/ 420329 h 1924665"/>
              <a:gd name="connsiteX59" fmla="*/ 1128252 w 1430594"/>
              <a:gd name="connsiteY59" fmla="*/ 376084 h 1924665"/>
              <a:gd name="connsiteX60" fmla="*/ 1135626 w 1430594"/>
              <a:gd name="connsiteY60" fmla="*/ 346587 h 1924665"/>
              <a:gd name="connsiteX61" fmla="*/ 1172497 w 1430594"/>
              <a:gd name="connsiteY61" fmla="*/ 339213 h 1924665"/>
              <a:gd name="connsiteX62" fmla="*/ 1187245 w 1430594"/>
              <a:gd name="connsiteY62" fmla="*/ 272845 h 1924665"/>
              <a:gd name="connsiteX63" fmla="*/ 1201994 w 1430594"/>
              <a:gd name="connsiteY63" fmla="*/ 221226 h 1924665"/>
              <a:gd name="connsiteX64" fmla="*/ 1201994 w 1430594"/>
              <a:gd name="connsiteY64" fmla="*/ 213852 h 1924665"/>
              <a:gd name="connsiteX65" fmla="*/ 1238864 w 1430594"/>
              <a:gd name="connsiteY65" fmla="*/ 206478 h 1924665"/>
              <a:gd name="connsiteX66" fmla="*/ 1297858 w 1430594"/>
              <a:gd name="connsiteY66" fmla="*/ 147484 h 1924665"/>
              <a:gd name="connsiteX67" fmla="*/ 1319981 w 1430594"/>
              <a:gd name="connsiteY67" fmla="*/ 132736 h 1924665"/>
              <a:gd name="connsiteX68" fmla="*/ 1334729 w 1430594"/>
              <a:gd name="connsiteY68" fmla="*/ 117987 h 1924665"/>
              <a:gd name="connsiteX69" fmla="*/ 1378974 w 1430594"/>
              <a:gd name="connsiteY69" fmla="*/ 95865 h 1924665"/>
              <a:gd name="connsiteX70" fmla="*/ 1386348 w 1430594"/>
              <a:gd name="connsiteY70" fmla="*/ 73742 h 1924665"/>
              <a:gd name="connsiteX71" fmla="*/ 1401097 w 1430594"/>
              <a:gd name="connsiteY71" fmla="*/ 58994 h 1924665"/>
              <a:gd name="connsiteX72" fmla="*/ 1415845 w 1430594"/>
              <a:gd name="connsiteY72" fmla="*/ 14749 h 1924665"/>
              <a:gd name="connsiteX73" fmla="*/ 1430594 w 1430594"/>
              <a:gd name="connsiteY73" fmla="*/ 0 h 1924665"/>
              <a:gd name="connsiteX74" fmla="*/ 1430594 w 1430594"/>
              <a:gd name="connsiteY74" fmla="*/ 0 h 192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430594" h="1924665">
                <a:moveTo>
                  <a:pt x="0" y="1924665"/>
                </a:moveTo>
                <a:lnTo>
                  <a:pt x="0" y="1924665"/>
                </a:lnTo>
                <a:cubicBezTo>
                  <a:pt x="17206" y="1900084"/>
                  <a:pt x="38692" y="1868721"/>
                  <a:pt x="51619" y="1850923"/>
                </a:cubicBezTo>
                <a:cubicBezTo>
                  <a:pt x="64546" y="1833125"/>
                  <a:pt x="68932" y="1830756"/>
                  <a:pt x="77565" y="1817874"/>
                </a:cubicBezTo>
                <a:cubicBezTo>
                  <a:pt x="86198" y="1804992"/>
                  <a:pt x="94816" y="1789637"/>
                  <a:pt x="103419" y="1773630"/>
                </a:cubicBezTo>
                <a:cubicBezTo>
                  <a:pt x="112022" y="1757623"/>
                  <a:pt x="83793" y="1789915"/>
                  <a:pt x="129184" y="1721829"/>
                </a:cubicBezTo>
                <a:cubicBezTo>
                  <a:pt x="150073" y="1659158"/>
                  <a:pt x="137060" y="1697901"/>
                  <a:pt x="140110" y="1688691"/>
                </a:cubicBezTo>
                <a:cubicBezTo>
                  <a:pt x="143160" y="1679481"/>
                  <a:pt x="142628" y="1672638"/>
                  <a:pt x="147484" y="1666568"/>
                </a:cubicBezTo>
                <a:cubicBezTo>
                  <a:pt x="153020" y="1659648"/>
                  <a:pt x="162686" y="1657356"/>
                  <a:pt x="169606" y="1651820"/>
                </a:cubicBezTo>
                <a:cubicBezTo>
                  <a:pt x="175035" y="1647477"/>
                  <a:pt x="179439" y="1641987"/>
                  <a:pt x="184355" y="1637071"/>
                </a:cubicBezTo>
                <a:lnTo>
                  <a:pt x="199103" y="1592826"/>
                </a:lnTo>
                <a:cubicBezTo>
                  <a:pt x="201561" y="1585452"/>
                  <a:pt x="199103" y="1573162"/>
                  <a:pt x="206477" y="1570704"/>
                </a:cubicBezTo>
                <a:lnTo>
                  <a:pt x="250723" y="1555955"/>
                </a:lnTo>
                <a:cubicBezTo>
                  <a:pt x="258097" y="1551039"/>
                  <a:pt x="264918" y="1545170"/>
                  <a:pt x="272845" y="1541207"/>
                </a:cubicBezTo>
                <a:cubicBezTo>
                  <a:pt x="279798" y="1537731"/>
                  <a:pt x="288303" y="1537832"/>
                  <a:pt x="294968" y="1533833"/>
                </a:cubicBezTo>
                <a:cubicBezTo>
                  <a:pt x="300930" y="1530256"/>
                  <a:pt x="304800" y="1524000"/>
                  <a:pt x="309716" y="1519084"/>
                </a:cubicBezTo>
                <a:cubicBezTo>
                  <a:pt x="330605" y="1456418"/>
                  <a:pt x="301472" y="1532824"/>
                  <a:pt x="331839" y="1482213"/>
                </a:cubicBezTo>
                <a:cubicBezTo>
                  <a:pt x="335838" y="1475548"/>
                  <a:pt x="334695" y="1466416"/>
                  <a:pt x="339213" y="1460091"/>
                </a:cubicBezTo>
                <a:cubicBezTo>
                  <a:pt x="347295" y="1448776"/>
                  <a:pt x="368710" y="1430594"/>
                  <a:pt x="368710" y="1430594"/>
                </a:cubicBezTo>
                <a:cubicBezTo>
                  <a:pt x="371168" y="1420762"/>
                  <a:pt x="372092" y="1410413"/>
                  <a:pt x="376084" y="1401097"/>
                </a:cubicBezTo>
                <a:cubicBezTo>
                  <a:pt x="379563" y="1392979"/>
                  <a:pt x="396430" y="1369716"/>
                  <a:pt x="405581" y="1364226"/>
                </a:cubicBezTo>
                <a:cubicBezTo>
                  <a:pt x="412246" y="1360227"/>
                  <a:pt x="420329" y="1359310"/>
                  <a:pt x="427703" y="1356852"/>
                </a:cubicBezTo>
                <a:cubicBezTo>
                  <a:pt x="432619" y="1351936"/>
                  <a:pt x="438875" y="1348066"/>
                  <a:pt x="442452" y="1342104"/>
                </a:cubicBezTo>
                <a:cubicBezTo>
                  <a:pt x="446451" y="1335439"/>
                  <a:pt x="444330" y="1325478"/>
                  <a:pt x="449826" y="1319981"/>
                </a:cubicBezTo>
                <a:cubicBezTo>
                  <a:pt x="455322" y="1314485"/>
                  <a:pt x="464574" y="1315065"/>
                  <a:pt x="471948" y="1312607"/>
                </a:cubicBezTo>
                <a:cubicBezTo>
                  <a:pt x="476864" y="1307691"/>
                  <a:pt x="483588" y="1304077"/>
                  <a:pt x="486697" y="1297858"/>
                </a:cubicBezTo>
                <a:cubicBezTo>
                  <a:pt x="493649" y="1283953"/>
                  <a:pt x="496529" y="1268361"/>
                  <a:pt x="501445" y="1253613"/>
                </a:cubicBezTo>
                <a:lnTo>
                  <a:pt x="508819" y="1231491"/>
                </a:lnTo>
                <a:cubicBezTo>
                  <a:pt x="511277" y="1224117"/>
                  <a:pt x="508820" y="1211826"/>
                  <a:pt x="516194" y="1209368"/>
                </a:cubicBezTo>
                <a:lnTo>
                  <a:pt x="538316" y="1201994"/>
                </a:lnTo>
                <a:cubicBezTo>
                  <a:pt x="540774" y="1194620"/>
                  <a:pt x="541172" y="1186196"/>
                  <a:pt x="545690" y="1179871"/>
                </a:cubicBezTo>
                <a:cubicBezTo>
                  <a:pt x="553772" y="1168556"/>
                  <a:pt x="575187" y="1150374"/>
                  <a:pt x="575187" y="1150374"/>
                </a:cubicBezTo>
                <a:lnTo>
                  <a:pt x="589935" y="1106129"/>
                </a:lnTo>
                <a:cubicBezTo>
                  <a:pt x="595735" y="1088730"/>
                  <a:pt x="595190" y="1079379"/>
                  <a:pt x="612058" y="1069258"/>
                </a:cubicBezTo>
                <a:cubicBezTo>
                  <a:pt x="618723" y="1065259"/>
                  <a:pt x="626807" y="1064342"/>
                  <a:pt x="634181" y="1061884"/>
                </a:cubicBezTo>
                <a:cubicBezTo>
                  <a:pt x="639097" y="1054510"/>
                  <a:pt x="642009" y="1045298"/>
                  <a:pt x="648929" y="1039762"/>
                </a:cubicBezTo>
                <a:cubicBezTo>
                  <a:pt x="654999" y="1034906"/>
                  <a:pt x="665555" y="1037884"/>
                  <a:pt x="671052" y="1032387"/>
                </a:cubicBezTo>
                <a:cubicBezTo>
                  <a:pt x="674823" y="1028616"/>
                  <a:pt x="685417" y="981342"/>
                  <a:pt x="685800" y="980768"/>
                </a:cubicBezTo>
                <a:cubicBezTo>
                  <a:pt x="690716" y="973394"/>
                  <a:pt x="700549" y="970936"/>
                  <a:pt x="707923" y="966020"/>
                </a:cubicBezTo>
                <a:cubicBezTo>
                  <a:pt x="715711" y="942655"/>
                  <a:pt x="713709" y="942194"/>
                  <a:pt x="730045" y="921774"/>
                </a:cubicBezTo>
                <a:cubicBezTo>
                  <a:pt x="734388" y="916345"/>
                  <a:pt x="740451" y="912455"/>
                  <a:pt x="744794" y="907026"/>
                </a:cubicBezTo>
                <a:cubicBezTo>
                  <a:pt x="750330" y="900106"/>
                  <a:pt x="753774" y="891633"/>
                  <a:pt x="759542" y="884904"/>
                </a:cubicBezTo>
                <a:cubicBezTo>
                  <a:pt x="768591" y="874347"/>
                  <a:pt x="789039" y="855407"/>
                  <a:pt x="789039" y="855407"/>
                </a:cubicBezTo>
                <a:cubicBezTo>
                  <a:pt x="806245" y="803788"/>
                  <a:pt x="789039" y="816078"/>
                  <a:pt x="825910" y="803787"/>
                </a:cubicBezTo>
                <a:cubicBezTo>
                  <a:pt x="833284" y="796413"/>
                  <a:pt x="842967" y="790781"/>
                  <a:pt x="848032" y="781665"/>
                </a:cubicBezTo>
                <a:cubicBezTo>
                  <a:pt x="890402" y="705401"/>
                  <a:pt x="840419" y="759783"/>
                  <a:pt x="877529" y="722671"/>
                </a:cubicBezTo>
                <a:cubicBezTo>
                  <a:pt x="879987" y="715297"/>
                  <a:pt x="879407" y="706045"/>
                  <a:pt x="884903" y="700549"/>
                </a:cubicBezTo>
                <a:cubicBezTo>
                  <a:pt x="911690" y="673762"/>
                  <a:pt x="907026" y="712240"/>
                  <a:pt x="907026" y="678426"/>
                </a:cubicBezTo>
                <a:lnTo>
                  <a:pt x="910849" y="648929"/>
                </a:lnTo>
                <a:cubicBezTo>
                  <a:pt x="918223" y="629265"/>
                  <a:pt x="929936" y="623983"/>
                  <a:pt x="936703" y="612330"/>
                </a:cubicBezTo>
                <a:cubicBezTo>
                  <a:pt x="943470" y="600677"/>
                  <a:pt x="944108" y="588887"/>
                  <a:pt x="951452" y="579010"/>
                </a:cubicBezTo>
                <a:cubicBezTo>
                  <a:pt x="958796" y="569133"/>
                  <a:pt x="969737" y="562305"/>
                  <a:pt x="980768" y="553065"/>
                </a:cubicBezTo>
                <a:cubicBezTo>
                  <a:pt x="991799" y="543825"/>
                  <a:pt x="999031" y="532872"/>
                  <a:pt x="1017639" y="523568"/>
                </a:cubicBezTo>
                <a:cubicBezTo>
                  <a:pt x="1024591" y="520092"/>
                  <a:pt x="1032387" y="518652"/>
                  <a:pt x="1039761" y="516194"/>
                </a:cubicBezTo>
                <a:cubicBezTo>
                  <a:pt x="1044677" y="508820"/>
                  <a:pt x="1048243" y="500338"/>
                  <a:pt x="1054510" y="494071"/>
                </a:cubicBezTo>
                <a:cubicBezTo>
                  <a:pt x="1060777" y="487804"/>
                  <a:pt x="1069712" y="484859"/>
                  <a:pt x="1076632" y="479323"/>
                </a:cubicBezTo>
                <a:cubicBezTo>
                  <a:pt x="1082061" y="474980"/>
                  <a:pt x="1086465" y="469490"/>
                  <a:pt x="1091381" y="464574"/>
                </a:cubicBezTo>
                <a:cubicBezTo>
                  <a:pt x="1093839" y="457200"/>
                  <a:pt x="1095279" y="449404"/>
                  <a:pt x="1098755" y="442452"/>
                </a:cubicBezTo>
                <a:cubicBezTo>
                  <a:pt x="1102718" y="434525"/>
                  <a:pt x="1109903" y="428428"/>
                  <a:pt x="1113503" y="420329"/>
                </a:cubicBezTo>
                <a:cubicBezTo>
                  <a:pt x="1119817" y="406123"/>
                  <a:pt x="1123336" y="390832"/>
                  <a:pt x="1128252" y="376084"/>
                </a:cubicBezTo>
                <a:cubicBezTo>
                  <a:pt x="1136403" y="351631"/>
                  <a:pt x="1135626" y="361735"/>
                  <a:pt x="1135626" y="346587"/>
                </a:cubicBezTo>
                <a:lnTo>
                  <a:pt x="1172497" y="339213"/>
                </a:lnTo>
                <a:cubicBezTo>
                  <a:pt x="1177413" y="317090"/>
                  <a:pt x="1181749" y="294831"/>
                  <a:pt x="1187245" y="272845"/>
                </a:cubicBezTo>
                <a:cubicBezTo>
                  <a:pt x="1201305" y="216604"/>
                  <a:pt x="1188195" y="290215"/>
                  <a:pt x="1201994" y="221226"/>
                </a:cubicBezTo>
                <a:cubicBezTo>
                  <a:pt x="1202476" y="218816"/>
                  <a:pt x="1201994" y="216310"/>
                  <a:pt x="1201994" y="213852"/>
                </a:cubicBezTo>
                <a:lnTo>
                  <a:pt x="1238864" y="206478"/>
                </a:lnTo>
                <a:cubicBezTo>
                  <a:pt x="1258529" y="186813"/>
                  <a:pt x="1274718" y="162910"/>
                  <a:pt x="1297858" y="147484"/>
                </a:cubicBezTo>
                <a:cubicBezTo>
                  <a:pt x="1305232" y="142568"/>
                  <a:pt x="1313060" y="138273"/>
                  <a:pt x="1319981" y="132736"/>
                </a:cubicBezTo>
                <a:cubicBezTo>
                  <a:pt x="1325410" y="128393"/>
                  <a:pt x="1329300" y="122330"/>
                  <a:pt x="1334729" y="117987"/>
                </a:cubicBezTo>
                <a:cubicBezTo>
                  <a:pt x="1355149" y="101651"/>
                  <a:pt x="1355610" y="103653"/>
                  <a:pt x="1378974" y="95865"/>
                </a:cubicBezTo>
                <a:cubicBezTo>
                  <a:pt x="1381432" y="88491"/>
                  <a:pt x="1382349" y="80407"/>
                  <a:pt x="1386348" y="73742"/>
                </a:cubicBezTo>
                <a:cubicBezTo>
                  <a:pt x="1389925" y="67780"/>
                  <a:pt x="1397988" y="65212"/>
                  <a:pt x="1401097" y="58994"/>
                </a:cubicBezTo>
                <a:cubicBezTo>
                  <a:pt x="1408050" y="45089"/>
                  <a:pt x="1404852" y="25742"/>
                  <a:pt x="1415845" y="14749"/>
                </a:cubicBezTo>
                <a:lnTo>
                  <a:pt x="1430594" y="0"/>
                </a:lnTo>
                <a:lnTo>
                  <a:pt x="1430594" y="0"/>
                </a:lnTo>
              </a:path>
            </a:pathLst>
          </a:custGeom>
          <a:noFill/>
          <a:ln w="28575">
            <a:solidFill>
              <a:srgbClr val="4DA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xmlns="" id="{D7ADD52C-05E8-400A-AF1A-86FE78E1C147}"/>
              </a:ext>
            </a:extLst>
          </p:cNvPr>
          <p:cNvSpPr/>
          <p:nvPr/>
        </p:nvSpPr>
        <p:spPr>
          <a:xfrm>
            <a:off x="6220408" y="3190292"/>
            <a:ext cx="1530221" cy="2102498"/>
          </a:xfrm>
          <a:custGeom>
            <a:avLst/>
            <a:gdLst>
              <a:gd name="connsiteX0" fmla="*/ 0 w 1530221"/>
              <a:gd name="connsiteY0" fmla="*/ 2102498 h 2102498"/>
              <a:gd name="connsiteX1" fmla="*/ 0 w 1530221"/>
              <a:gd name="connsiteY1" fmla="*/ 2102498 h 2102498"/>
              <a:gd name="connsiteX2" fmla="*/ 24882 w 1530221"/>
              <a:gd name="connsiteY2" fmla="*/ 2052735 h 2102498"/>
              <a:gd name="connsiteX3" fmla="*/ 43543 w 1530221"/>
              <a:gd name="connsiteY3" fmla="*/ 2015412 h 2102498"/>
              <a:gd name="connsiteX4" fmla="*/ 68425 w 1530221"/>
              <a:gd name="connsiteY4" fmla="*/ 1984310 h 2102498"/>
              <a:gd name="connsiteX5" fmla="*/ 105747 w 1530221"/>
              <a:gd name="connsiteY5" fmla="*/ 1928326 h 2102498"/>
              <a:gd name="connsiteX6" fmla="*/ 118188 w 1530221"/>
              <a:gd name="connsiteY6" fmla="*/ 1909665 h 2102498"/>
              <a:gd name="connsiteX7" fmla="*/ 130629 w 1530221"/>
              <a:gd name="connsiteY7" fmla="*/ 1891004 h 2102498"/>
              <a:gd name="connsiteX8" fmla="*/ 136849 w 1530221"/>
              <a:gd name="connsiteY8" fmla="*/ 1872343 h 2102498"/>
              <a:gd name="connsiteX9" fmla="*/ 161731 w 1530221"/>
              <a:gd name="connsiteY9" fmla="*/ 1835020 h 2102498"/>
              <a:gd name="connsiteX10" fmla="*/ 174172 w 1530221"/>
              <a:gd name="connsiteY10" fmla="*/ 1791477 h 2102498"/>
              <a:gd name="connsiteX11" fmla="*/ 180392 w 1530221"/>
              <a:gd name="connsiteY11" fmla="*/ 1772816 h 2102498"/>
              <a:gd name="connsiteX12" fmla="*/ 217714 w 1530221"/>
              <a:gd name="connsiteY12" fmla="*/ 1741714 h 2102498"/>
              <a:gd name="connsiteX13" fmla="*/ 230155 w 1530221"/>
              <a:gd name="connsiteY13" fmla="*/ 1723053 h 2102498"/>
              <a:gd name="connsiteX14" fmla="*/ 255037 w 1530221"/>
              <a:gd name="connsiteY14" fmla="*/ 1691951 h 2102498"/>
              <a:gd name="connsiteX15" fmla="*/ 292359 w 1530221"/>
              <a:gd name="connsiteY15" fmla="*/ 1679510 h 2102498"/>
              <a:gd name="connsiteX16" fmla="*/ 298580 w 1530221"/>
              <a:gd name="connsiteY16" fmla="*/ 1635967 h 2102498"/>
              <a:gd name="connsiteX17" fmla="*/ 311021 w 1530221"/>
              <a:gd name="connsiteY17" fmla="*/ 1617306 h 2102498"/>
              <a:gd name="connsiteX18" fmla="*/ 329682 w 1530221"/>
              <a:gd name="connsiteY18" fmla="*/ 1579984 h 2102498"/>
              <a:gd name="connsiteX19" fmla="*/ 348343 w 1530221"/>
              <a:gd name="connsiteY19" fmla="*/ 1567543 h 2102498"/>
              <a:gd name="connsiteX20" fmla="*/ 354563 w 1530221"/>
              <a:gd name="connsiteY20" fmla="*/ 1548881 h 2102498"/>
              <a:gd name="connsiteX21" fmla="*/ 398106 w 1530221"/>
              <a:gd name="connsiteY21" fmla="*/ 1492898 h 2102498"/>
              <a:gd name="connsiteX22" fmla="*/ 416768 w 1530221"/>
              <a:gd name="connsiteY22" fmla="*/ 1436914 h 2102498"/>
              <a:gd name="connsiteX23" fmla="*/ 429208 w 1530221"/>
              <a:gd name="connsiteY23" fmla="*/ 1418253 h 2102498"/>
              <a:gd name="connsiteX24" fmla="*/ 491412 w 1530221"/>
              <a:gd name="connsiteY24" fmla="*/ 1424473 h 2102498"/>
              <a:gd name="connsiteX25" fmla="*/ 522514 w 1530221"/>
              <a:gd name="connsiteY25" fmla="*/ 1380930 h 2102498"/>
              <a:gd name="connsiteX26" fmla="*/ 553616 w 1530221"/>
              <a:gd name="connsiteY26" fmla="*/ 1306286 h 2102498"/>
              <a:gd name="connsiteX27" fmla="*/ 572278 w 1530221"/>
              <a:gd name="connsiteY27" fmla="*/ 1293845 h 2102498"/>
              <a:gd name="connsiteX28" fmla="*/ 584719 w 1530221"/>
              <a:gd name="connsiteY28" fmla="*/ 1237861 h 2102498"/>
              <a:gd name="connsiteX29" fmla="*/ 615821 w 1530221"/>
              <a:gd name="connsiteY29" fmla="*/ 1231641 h 2102498"/>
              <a:gd name="connsiteX30" fmla="*/ 628261 w 1530221"/>
              <a:gd name="connsiteY30" fmla="*/ 1175657 h 2102498"/>
              <a:gd name="connsiteX31" fmla="*/ 634482 w 1530221"/>
              <a:gd name="connsiteY31" fmla="*/ 1144555 h 2102498"/>
              <a:gd name="connsiteX32" fmla="*/ 659363 w 1530221"/>
              <a:gd name="connsiteY32" fmla="*/ 1138335 h 2102498"/>
              <a:gd name="connsiteX33" fmla="*/ 659363 w 1530221"/>
              <a:gd name="connsiteY33" fmla="*/ 1107232 h 2102498"/>
              <a:gd name="connsiteX34" fmla="*/ 678025 w 1530221"/>
              <a:gd name="connsiteY34" fmla="*/ 1101012 h 2102498"/>
              <a:gd name="connsiteX35" fmla="*/ 684245 w 1530221"/>
              <a:gd name="connsiteY35" fmla="*/ 1063690 h 2102498"/>
              <a:gd name="connsiteX36" fmla="*/ 740229 w 1530221"/>
              <a:gd name="connsiteY36" fmla="*/ 1051249 h 2102498"/>
              <a:gd name="connsiteX37" fmla="*/ 746449 w 1530221"/>
              <a:gd name="connsiteY37" fmla="*/ 1038808 h 2102498"/>
              <a:gd name="connsiteX38" fmla="*/ 746449 w 1530221"/>
              <a:gd name="connsiteY38" fmla="*/ 1038808 h 2102498"/>
              <a:gd name="connsiteX39" fmla="*/ 777551 w 1530221"/>
              <a:gd name="connsiteY39" fmla="*/ 995265 h 2102498"/>
              <a:gd name="connsiteX40" fmla="*/ 783772 w 1530221"/>
              <a:gd name="connsiteY40" fmla="*/ 976604 h 2102498"/>
              <a:gd name="connsiteX41" fmla="*/ 802433 w 1530221"/>
              <a:gd name="connsiteY41" fmla="*/ 939281 h 2102498"/>
              <a:gd name="connsiteX42" fmla="*/ 802433 w 1530221"/>
              <a:gd name="connsiteY42" fmla="*/ 901959 h 2102498"/>
              <a:gd name="connsiteX43" fmla="*/ 858416 w 1530221"/>
              <a:gd name="connsiteY43" fmla="*/ 908179 h 2102498"/>
              <a:gd name="connsiteX44" fmla="*/ 883298 w 1530221"/>
              <a:gd name="connsiteY44" fmla="*/ 852196 h 2102498"/>
              <a:gd name="connsiteX45" fmla="*/ 901959 w 1530221"/>
              <a:gd name="connsiteY45" fmla="*/ 845975 h 2102498"/>
              <a:gd name="connsiteX46" fmla="*/ 901959 w 1530221"/>
              <a:gd name="connsiteY46" fmla="*/ 789992 h 2102498"/>
              <a:gd name="connsiteX47" fmla="*/ 920621 w 1530221"/>
              <a:gd name="connsiteY47" fmla="*/ 789992 h 2102498"/>
              <a:gd name="connsiteX48" fmla="*/ 964163 w 1530221"/>
              <a:gd name="connsiteY48" fmla="*/ 727788 h 2102498"/>
              <a:gd name="connsiteX49" fmla="*/ 976604 w 1530221"/>
              <a:gd name="connsiteY49" fmla="*/ 709126 h 2102498"/>
              <a:gd name="connsiteX50" fmla="*/ 995265 w 1530221"/>
              <a:gd name="connsiteY50" fmla="*/ 696686 h 2102498"/>
              <a:gd name="connsiteX51" fmla="*/ 1020147 w 1530221"/>
              <a:gd name="connsiteY51" fmla="*/ 659363 h 2102498"/>
              <a:gd name="connsiteX52" fmla="*/ 1026368 w 1530221"/>
              <a:gd name="connsiteY52" fmla="*/ 640702 h 2102498"/>
              <a:gd name="connsiteX53" fmla="*/ 1038808 w 1530221"/>
              <a:gd name="connsiteY53" fmla="*/ 603379 h 2102498"/>
              <a:gd name="connsiteX54" fmla="*/ 1051249 w 1530221"/>
              <a:gd name="connsiteY54" fmla="*/ 559837 h 2102498"/>
              <a:gd name="connsiteX55" fmla="*/ 1088572 w 1530221"/>
              <a:gd name="connsiteY55" fmla="*/ 547396 h 2102498"/>
              <a:gd name="connsiteX56" fmla="*/ 1101012 w 1530221"/>
              <a:gd name="connsiteY56" fmla="*/ 510073 h 2102498"/>
              <a:gd name="connsiteX57" fmla="*/ 1119674 w 1530221"/>
              <a:gd name="connsiteY57" fmla="*/ 510073 h 2102498"/>
              <a:gd name="connsiteX58" fmla="*/ 1132114 w 1530221"/>
              <a:gd name="connsiteY58" fmla="*/ 478971 h 2102498"/>
              <a:gd name="connsiteX59" fmla="*/ 1219200 w 1530221"/>
              <a:gd name="connsiteY59" fmla="*/ 472751 h 2102498"/>
              <a:gd name="connsiteX60" fmla="*/ 1250302 w 1530221"/>
              <a:gd name="connsiteY60" fmla="*/ 385665 h 2102498"/>
              <a:gd name="connsiteX61" fmla="*/ 1256523 w 1530221"/>
              <a:gd name="connsiteY61" fmla="*/ 360784 h 2102498"/>
              <a:gd name="connsiteX62" fmla="*/ 1275184 w 1530221"/>
              <a:gd name="connsiteY62" fmla="*/ 304800 h 2102498"/>
              <a:gd name="connsiteX63" fmla="*/ 1281404 w 1530221"/>
              <a:gd name="connsiteY63" fmla="*/ 286139 h 2102498"/>
              <a:gd name="connsiteX64" fmla="*/ 1287625 w 1530221"/>
              <a:gd name="connsiteY64" fmla="*/ 255037 h 2102498"/>
              <a:gd name="connsiteX65" fmla="*/ 1293845 w 1530221"/>
              <a:gd name="connsiteY65" fmla="*/ 236375 h 2102498"/>
              <a:gd name="connsiteX66" fmla="*/ 1293845 w 1530221"/>
              <a:gd name="connsiteY66" fmla="*/ 199053 h 2102498"/>
              <a:gd name="connsiteX67" fmla="*/ 1318727 w 1530221"/>
              <a:gd name="connsiteY67" fmla="*/ 199053 h 2102498"/>
              <a:gd name="connsiteX68" fmla="*/ 1331168 w 1530221"/>
              <a:gd name="connsiteY68" fmla="*/ 143069 h 2102498"/>
              <a:gd name="connsiteX69" fmla="*/ 1368490 w 1530221"/>
              <a:gd name="connsiteY69" fmla="*/ 105747 h 2102498"/>
              <a:gd name="connsiteX70" fmla="*/ 1380931 w 1530221"/>
              <a:gd name="connsiteY70" fmla="*/ 87086 h 2102498"/>
              <a:gd name="connsiteX71" fmla="*/ 1399592 w 1530221"/>
              <a:gd name="connsiteY71" fmla="*/ 80865 h 2102498"/>
              <a:gd name="connsiteX72" fmla="*/ 1418253 w 1530221"/>
              <a:gd name="connsiteY72" fmla="*/ 68424 h 2102498"/>
              <a:gd name="connsiteX73" fmla="*/ 1449355 w 1530221"/>
              <a:gd name="connsiteY73" fmla="*/ 31102 h 2102498"/>
              <a:gd name="connsiteX74" fmla="*/ 1468016 w 1530221"/>
              <a:gd name="connsiteY74" fmla="*/ 18661 h 2102498"/>
              <a:gd name="connsiteX75" fmla="*/ 1480457 w 1530221"/>
              <a:gd name="connsiteY75" fmla="*/ 18661 h 2102498"/>
              <a:gd name="connsiteX76" fmla="*/ 1505339 w 1530221"/>
              <a:gd name="connsiteY76" fmla="*/ 6220 h 2102498"/>
              <a:gd name="connsiteX77" fmla="*/ 1530221 w 1530221"/>
              <a:gd name="connsiteY77" fmla="*/ 0 h 2102498"/>
              <a:gd name="connsiteX0" fmla="*/ 0 w 1530221"/>
              <a:gd name="connsiteY0" fmla="*/ 2102498 h 2102498"/>
              <a:gd name="connsiteX1" fmla="*/ 0 w 1530221"/>
              <a:gd name="connsiteY1" fmla="*/ 2102498 h 2102498"/>
              <a:gd name="connsiteX2" fmla="*/ 24882 w 1530221"/>
              <a:gd name="connsiteY2" fmla="*/ 2052735 h 2102498"/>
              <a:gd name="connsiteX3" fmla="*/ 43543 w 1530221"/>
              <a:gd name="connsiteY3" fmla="*/ 2015412 h 2102498"/>
              <a:gd name="connsiteX4" fmla="*/ 68425 w 1530221"/>
              <a:gd name="connsiteY4" fmla="*/ 1984310 h 2102498"/>
              <a:gd name="connsiteX5" fmla="*/ 105747 w 1530221"/>
              <a:gd name="connsiteY5" fmla="*/ 1928326 h 2102498"/>
              <a:gd name="connsiteX6" fmla="*/ 118188 w 1530221"/>
              <a:gd name="connsiteY6" fmla="*/ 1909665 h 2102498"/>
              <a:gd name="connsiteX7" fmla="*/ 130629 w 1530221"/>
              <a:gd name="connsiteY7" fmla="*/ 1891004 h 2102498"/>
              <a:gd name="connsiteX8" fmla="*/ 136849 w 1530221"/>
              <a:gd name="connsiteY8" fmla="*/ 1872343 h 2102498"/>
              <a:gd name="connsiteX9" fmla="*/ 161731 w 1530221"/>
              <a:gd name="connsiteY9" fmla="*/ 1835020 h 2102498"/>
              <a:gd name="connsiteX10" fmla="*/ 174172 w 1530221"/>
              <a:gd name="connsiteY10" fmla="*/ 1791477 h 2102498"/>
              <a:gd name="connsiteX11" fmla="*/ 180392 w 1530221"/>
              <a:gd name="connsiteY11" fmla="*/ 1772816 h 2102498"/>
              <a:gd name="connsiteX12" fmla="*/ 217714 w 1530221"/>
              <a:gd name="connsiteY12" fmla="*/ 1741714 h 2102498"/>
              <a:gd name="connsiteX13" fmla="*/ 230155 w 1530221"/>
              <a:gd name="connsiteY13" fmla="*/ 1723053 h 2102498"/>
              <a:gd name="connsiteX14" fmla="*/ 255037 w 1530221"/>
              <a:gd name="connsiteY14" fmla="*/ 1691951 h 2102498"/>
              <a:gd name="connsiteX15" fmla="*/ 292359 w 1530221"/>
              <a:gd name="connsiteY15" fmla="*/ 1679510 h 2102498"/>
              <a:gd name="connsiteX16" fmla="*/ 298580 w 1530221"/>
              <a:gd name="connsiteY16" fmla="*/ 1635967 h 2102498"/>
              <a:gd name="connsiteX17" fmla="*/ 311021 w 1530221"/>
              <a:gd name="connsiteY17" fmla="*/ 1617306 h 2102498"/>
              <a:gd name="connsiteX18" fmla="*/ 329682 w 1530221"/>
              <a:gd name="connsiteY18" fmla="*/ 1579984 h 2102498"/>
              <a:gd name="connsiteX19" fmla="*/ 348343 w 1530221"/>
              <a:gd name="connsiteY19" fmla="*/ 1567543 h 2102498"/>
              <a:gd name="connsiteX20" fmla="*/ 354563 w 1530221"/>
              <a:gd name="connsiteY20" fmla="*/ 1548881 h 2102498"/>
              <a:gd name="connsiteX21" fmla="*/ 398106 w 1530221"/>
              <a:gd name="connsiteY21" fmla="*/ 1492898 h 2102498"/>
              <a:gd name="connsiteX22" fmla="*/ 416768 w 1530221"/>
              <a:gd name="connsiteY22" fmla="*/ 1436914 h 2102498"/>
              <a:gd name="connsiteX23" fmla="*/ 429208 w 1530221"/>
              <a:gd name="connsiteY23" fmla="*/ 1418253 h 2102498"/>
              <a:gd name="connsiteX24" fmla="*/ 478971 w 1530221"/>
              <a:gd name="connsiteY24" fmla="*/ 1418253 h 2102498"/>
              <a:gd name="connsiteX25" fmla="*/ 522514 w 1530221"/>
              <a:gd name="connsiteY25" fmla="*/ 1380930 h 2102498"/>
              <a:gd name="connsiteX26" fmla="*/ 553616 w 1530221"/>
              <a:gd name="connsiteY26" fmla="*/ 1306286 h 2102498"/>
              <a:gd name="connsiteX27" fmla="*/ 572278 w 1530221"/>
              <a:gd name="connsiteY27" fmla="*/ 1293845 h 2102498"/>
              <a:gd name="connsiteX28" fmla="*/ 584719 w 1530221"/>
              <a:gd name="connsiteY28" fmla="*/ 1237861 h 2102498"/>
              <a:gd name="connsiteX29" fmla="*/ 615821 w 1530221"/>
              <a:gd name="connsiteY29" fmla="*/ 1231641 h 2102498"/>
              <a:gd name="connsiteX30" fmla="*/ 628261 w 1530221"/>
              <a:gd name="connsiteY30" fmla="*/ 1175657 h 2102498"/>
              <a:gd name="connsiteX31" fmla="*/ 634482 w 1530221"/>
              <a:gd name="connsiteY31" fmla="*/ 1144555 h 2102498"/>
              <a:gd name="connsiteX32" fmla="*/ 659363 w 1530221"/>
              <a:gd name="connsiteY32" fmla="*/ 1138335 h 2102498"/>
              <a:gd name="connsiteX33" fmla="*/ 659363 w 1530221"/>
              <a:gd name="connsiteY33" fmla="*/ 1107232 h 2102498"/>
              <a:gd name="connsiteX34" fmla="*/ 678025 w 1530221"/>
              <a:gd name="connsiteY34" fmla="*/ 1101012 h 2102498"/>
              <a:gd name="connsiteX35" fmla="*/ 684245 w 1530221"/>
              <a:gd name="connsiteY35" fmla="*/ 1063690 h 2102498"/>
              <a:gd name="connsiteX36" fmla="*/ 740229 w 1530221"/>
              <a:gd name="connsiteY36" fmla="*/ 1051249 h 2102498"/>
              <a:gd name="connsiteX37" fmla="*/ 746449 w 1530221"/>
              <a:gd name="connsiteY37" fmla="*/ 1038808 h 2102498"/>
              <a:gd name="connsiteX38" fmla="*/ 746449 w 1530221"/>
              <a:gd name="connsiteY38" fmla="*/ 1038808 h 2102498"/>
              <a:gd name="connsiteX39" fmla="*/ 777551 w 1530221"/>
              <a:gd name="connsiteY39" fmla="*/ 995265 h 2102498"/>
              <a:gd name="connsiteX40" fmla="*/ 783772 w 1530221"/>
              <a:gd name="connsiteY40" fmla="*/ 976604 h 2102498"/>
              <a:gd name="connsiteX41" fmla="*/ 802433 w 1530221"/>
              <a:gd name="connsiteY41" fmla="*/ 939281 h 2102498"/>
              <a:gd name="connsiteX42" fmla="*/ 802433 w 1530221"/>
              <a:gd name="connsiteY42" fmla="*/ 901959 h 2102498"/>
              <a:gd name="connsiteX43" fmla="*/ 858416 w 1530221"/>
              <a:gd name="connsiteY43" fmla="*/ 908179 h 2102498"/>
              <a:gd name="connsiteX44" fmla="*/ 883298 w 1530221"/>
              <a:gd name="connsiteY44" fmla="*/ 852196 h 2102498"/>
              <a:gd name="connsiteX45" fmla="*/ 901959 w 1530221"/>
              <a:gd name="connsiteY45" fmla="*/ 845975 h 2102498"/>
              <a:gd name="connsiteX46" fmla="*/ 901959 w 1530221"/>
              <a:gd name="connsiteY46" fmla="*/ 789992 h 2102498"/>
              <a:gd name="connsiteX47" fmla="*/ 920621 w 1530221"/>
              <a:gd name="connsiteY47" fmla="*/ 789992 h 2102498"/>
              <a:gd name="connsiteX48" fmla="*/ 964163 w 1530221"/>
              <a:gd name="connsiteY48" fmla="*/ 727788 h 2102498"/>
              <a:gd name="connsiteX49" fmla="*/ 976604 w 1530221"/>
              <a:gd name="connsiteY49" fmla="*/ 709126 h 2102498"/>
              <a:gd name="connsiteX50" fmla="*/ 995265 w 1530221"/>
              <a:gd name="connsiteY50" fmla="*/ 696686 h 2102498"/>
              <a:gd name="connsiteX51" fmla="*/ 1020147 w 1530221"/>
              <a:gd name="connsiteY51" fmla="*/ 659363 h 2102498"/>
              <a:gd name="connsiteX52" fmla="*/ 1026368 w 1530221"/>
              <a:gd name="connsiteY52" fmla="*/ 640702 h 2102498"/>
              <a:gd name="connsiteX53" fmla="*/ 1038808 w 1530221"/>
              <a:gd name="connsiteY53" fmla="*/ 603379 h 2102498"/>
              <a:gd name="connsiteX54" fmla="*/ 1051249 w 1530221"/>
              <a:gd name="connsiteY54" fmla="*/ 559837 h 2102498"/>
              <a:gd name="connsiteX55" fmla="*/ 1088572 w 1530221"/>
              <a:gd name="connsiteY55" fmla="*/ 547396 h 2102498"/>
              <a:gd name="connsiteX56" fmla="*/ 1101012 w 1530221"/>
              <a:gd name="connsiteY56" fmla="*/ 510073 h 2102498"/>
              <a:gd name="connsiteX57" fmla="*/ 1119674 w 1530221"/>
              <a:gd name="connsiteY57" fmla="*/ 510073 h 2102498"/>
              <a:gd name="connsiteX58" fmla="*/ 1132114 w 1530221"/>
              <a:gd name="connsiteY58" fmla="*/ 478971 h 2102498"/>
              <a:gd name="connsiteX59" fmla="*/ 1219200 w 1530221"/>
              <a:gd name="connsiteY59" fmla="*/ 472751 h 2102498"/>
              <a:gd name="connsiteX60" fmla="*/ 1250302 w 1530221"/>
              <a:gd name="connsiteY60" fmla="*/ 385665 h 2102498"/>
              <a:gd name="connsiteX61" fmla="*/ 1256523 w 1530221"/>
              <a:gd name="connsiteY61" fmla="*/ 360784 h 2102498"/>
              <a:gd name="connsiteX62" fmla="*/ 1275184 w 1530221"/>
              <a:gd name="connsiteY62" fmla="*/ 304800 h 2102498"/>
              <a:gd name="connsiteX63" fmla="*/ 1281404 w 1530221"/>
              <a:gd name="connsiteY63" fmla="*/ 286139 h 2102498"/>
              <a:gd name="connsiteX64" fmla="*/ 1287625 w 1530221"/>
              <a:gd name="connsiteY64" fmla="*/ 255037 h 2102498"/>
              <a:gd name="connsiteX65" fmla="*/ 1293845 w 1530221"/>
              <a:gd name="connsiteY65" fmla="*/ 236375 h 2102498"/>
              <a:gd name="connsiteX66" fmla="*/ 1293845 w 1530221"/>
              <a:gd name="connsiteY66" fmla="*/ 199053 h 2102498"/>
              <a:gd name="connsiteX67" fmla="*/ 1318727 w 1530221"/>
              <a:gd name="connsiteY67" fmla="*/ 199053 h 2102498"/>
              <a:gd name="connsiteX68" fmla="*/ 1331168 w 1530221"/>
              <a:gd name="connsiteY68" fmla="*/ 143069 h 2102498"/>
              <a:gd name="connsiteX69" fmla="*/ 1368490 w 1530221"/>
              <a:gd name="connsiteY69" fmla="*/ 105747 h 2102498"/>
              <a:gd name="connsiteX70" fmla="*/ 1380931 w 1530221"/>
              <a:gd name="connsiteY70" fmla="*/ 87086 h 2102498"/>
              <a:gd name="connsiteX71" fmla="*/ 1399592 w 1530221"/>
              <a:gd name="connsiteY71" fmla="*/ 80865 h 2102498"/>
              <a:gd name="connsiteX72" fmla="*/ 1418253 w 1530221"/>
              <a:gd name="connsiteY72" fmla="*/ 68424 h 2102498"/>
              <a:gd name="connsiteX73" fmla="*/ 1449355 w 1530221"/>
              <a:gd name="connsiteY73" fmla="*/ 31102 h 2102498"/>
              <a:gd name="connsiteX74" fmla="*/ 1468016 w 1530221"/>
              <a:gd name="connsiteY74" fmla="*/ 18661 h 2102498"/>
              <a:gd name="connsiteX75" fmla="*/ 1480457 w 1530221"/>
              <a:gd name="connsiteY75" fmla="*/ 18661 h 2102498"/>
              <a:gd name="connsiteX76" fmla="*/ 1505339 w 1530221"/>
              <a:gd name="connsiteY76" fmla="*/ 6220 h 2102498"/>
              <a:gd name="connsiteX77" fmla="*/ 1530221 w 1530221"/>
              <a:gd name="connsiteY77" fmla="*/ 0 h 2102498"/>
              <a:gd name="connsiteX0" fmla="*/ 0 w 1530221"/>
              <a:gd name="connsiteY0" fmla="*/ 2102498 h 2102498"/>
              <a:gd name="connsiteX1" fmla="*/ 0 w 1530221"/>
              <a:gd name="connsiteY1" fmla="*/ 2102498 h 2102498"/>
              <a:gd name="connsiteX2" fmla="*/ 24882 w 1530221"/>
              <a:gd name="connsiteY2" fmla="*/ 2052735 h 2102498"/>
              <a:gd name="connsiteX3" fmla="*/ 43543 w 1530221"/>
              <a:gd name="connsiteY3" fmla="*/ 2015412 h 2102498"/>
              <a:gd name="connsiteX4" fmla="*/ 68425 w 1530221"/>
              <a:gd name="connsiteY4" fmla="*/ 1984310 h 2102498"/>
              <a:gd name="connsiteX5" fmla="*/ 105747 w 1530221"/>
              <a:gd name="connsiteY5" fmla="*/ 1928326 h 2102498"/>
              <a:gd name="connsiteX6" fmla="*/ 118188 w 1530221"/>
              <a:gd name="connsiteY6" fmla="*/ 1909665 h 2102498"/>
              <a:gd name="connsiteX7" fmla="*/ 130629 w 1530221"/>
              <a:gd name="connsiteY7" fmla="*/ 1891004 h 2102498"/>
              <a:gd name="connsiteX8" fmla="*/ 136849 w 1530221"/>
              <a:gd name="connsiteY8" fmla="*/ 1872343 h 2102498"/>
              <a:gd name="connsiteX9" fmla="*/ 161731 w 1530221"/>
              <a:gd name="connsiteY9" fmla="*/ 1835020 h 2102498"/>
              <a:gd name="connsiteX10" fmla="*/ 174172 w 1530221"/>
              <a:gd name="connsiteY10" fmla="*/ 1791477 h 2102498"/>
              <a:gd name="connsiteX11" fmla="*/ 180392 w 1530221"/>
              <a:gd name="connsiteY11" fmla="*/ 1772816 h 2102498"/>
              <a:gd name="connsiteX12" fmla="*/ 217714 w 1530221"/>
              <a:gd name="connsiteY12" fmla="*/ 1741714 h 2102498"/>
              <a:gd name="connsiteX13" fmla="*/ 230155 w 1530221"/>
              <a:gd name="connsiteY13" fmla="*/ 1723053 h 2102498"/>
              <a:gd name="connsiteX14" fmla="*/ 255037 w 1530221"/>
              <a:gd name="connsiteY14" fmla="*/ 1691951 h 2102498"/>
              <a:gd name="connsiteX15" fmla="*/ 292359 w 1530221"/>
              <a:gd name="connsiteY15" fmla="*/ 1679510 h 2102498"/>
              <a:gd name="connsiteX16" fmla="*/ 298580 w 1530221"/>
              <a:gd name="connsiteY16" fmla="*/ 1635967 h 2102498"/>
              <a:gd name="connsiteX17" fmla="*/ 311021 w 1530221"/>
              <a:gd name="connsiteY17" fmla="*/ 1617306 h 2102498"/>
              <a:gd name="connsiteX18" fmla="*/ 329682 w 1530221"/>
              <a:gd name="connsiteY18" fmla="*/ 1579984 h 2102498"/>
              <a:gd name="connsiteX19" fmla="*/ 348343 w 1530221"/>
              <a:gd name="connsiteY19" fmla="*/ 1567543 h 2102498"/>
              <a:gd name="connsiteX20" fmla="*/ 354563 w 1530221"/>
              <a:gd name="connsiteY20" fmla="*/ 1548881 h 2102498"/>
              <a:gd name="connsiteX21" fmla="*/ 398106 w 1530221"/>
              <a:gd name="connsiteY21" fmla="*/ 1492898 h 2102498"/>
              <a:gd name="connsiteX22" fmla="*/ 416768 w 1530221"/>
              <a:gd name="connsiteY22" fmla="*/ 1436914 h 2102498"/>
              <a:gd name="connsiteX23" fmla="*/ 429208 w 1530221"/>
              <a:gd name="connsiteY23" fmla="*/ 1418253 h 2102498"/>
              <a:gd name="connsiteX24" fmla="*/ 478971 w 1530221"/>
              <a:gd name="connsiteY24" fmla="*/ 1418253 h 2102498"/>
              <a:gd name="connsiteX25" fmla="*/ 491412 w 1530221"/>
              <a:gd name="connsiteY25" fmla="*/ 1362269 h 2102498"/>
              <a:gd name="connsiteX26" fmla="*/ 553616 w 1530221"/>
              <a:gd name="connsiteY26" fmla="*/ 1306286 h 2102498"/>
              <a:gd name="connsiteX27" fmla="*/ 572278 w 1530221"/>
              <a:gd name="connsiteY27" fmla="*/ 1293845 h 2102498"/>
              <a:gd name="connsiteX28" fmla="*/ 584719 w 1530221"/>
              <a:gd name="connsiteY28" fmla="*/ 1237861 h 2102498"/>
              <a:gd name="connsiteX29" fmla="*/ 615821 w 1530221"/>
              <a:gd name="connsiteY29" fmla="*/ 1231641 h 2102498"/>
              <a:gd name="connsiteX30" fmla="*/ 628261 w 1530221"/>
              <a:gd name="connsiteY30" fmla="*/ 1175657 h 2102498"/>
              <a:gd name="connsiteX31" fmla="*/ 634482 w 1530221"/>
              <a:gd name="connsiteY31" fmla="*/ 1144555 h 2102498"/>
              <a:gd name="connsiteX32" fmla="*/ 659363 w 1530221"/>
              <a:gd name="connsiteY32" fmla="*/ 1138335 h 2102498"/>
              <a:gd name="connsiteX33" fmla="*/ 659363 w 1530221"/>
              <a:gd name="connsiteY33" fmla="*/ 1107232 h 2102498"/>
              <a:gd name="connsiteX34" fmla="*/ 678025 w 1530221"/>
              <a:gd name="connsiteY34" fmla="*/ 1101012 h 2102498"/>
              <a:gd name="connsiteX35" fmla="*/ 684245 w 1530221"/>
              <a:gd name="connsiteY35" fmla="*/ 1063690 h 2102498"/>
              <a:gd name="connsiteX36" fmla="*/ 740229 w 1530221"/>
              <a:gd name="connsiteY36" fmla="*/ 1051249 h 2102498"/>
              <a:gd name="connsiteX37" fmla="*/ 746449 w 1530221"/>
              <a:gd name="connsiteY37" fmla="*/ 1038808 h 2102498"/>
              <a:gd name="connsiteX38" fmla="*/ 746449 w 1530221"/>
              <a:gd name="connsiteY38" fmla="*/ 1038808 h 2102498"/>
              <a:gd name="connsiteX39" fmla="*/ 777551 w 1530221"/>
              <a:gd name="connsiteY39" fmla="*/ 995265 h 2102498"/>
              <a:gd name="connsiteX40" fmla="*/ 783772 w 1530221"/>
              <a:gd name="connsiteY40" fmla="*/ 976604 h 2102498"/>
              <a:gd name="connsiteX41" fmla="*/ 802433 w 1530221"/>
              <a:gd name="connsiteY41" fmla="*/ 939281 h 2102498"/>
              <a:gd name="connsiteX42" fmla="*/ 802433 w 1530221"/>
              <a:gd name="connsiteY42" fmla="*/ 901959 h 2102498"/>
              <a:gd name="connsiteX43" fmla="*/ 858416 w 1530221"/>
              <a:gd name="connsiteY43" fmla="*/ 908179 h 2102498"/>
              <a:gd name="connsiteX44" fmla="*/ 883298 w 1530221"/>
              <a:gd name="connsiteY44" fmla="*/ 852196 h 2102498"/>
              <a:gd name="connsiteX45" fmla="*/ 901959 w 1530221"/>
              <a:gd name="connsiteY45" fmla="*/ 845975 h 2102498"/>
              <a:gd name="connsiteX46" fmla="*/ 901959 w 1530221"/>
              <a:gd name="connsiteY46" fmla="*/ 789992 h 2102498"/>
              <a:gd name="connsiteX47" fmla="*/ 920621 w 1530221"/>
              <a:gd name="connsiteY47" fmla="*/ 789992 h 2102498"/>
              <a:gd name="connsiteX48" fmla="*/ 964163 w 1530221"/>
              <a:gd name="connsiteY48" fmla="*/ 727788 h 2102498"/>
              <a:gd name="connsiteX49" fmla="*/ 976604 w 1530221"/>
              <a:gd name="connsiteY49" fmla="*/ 709126 h 2102498"/>
              <a:gd name="connsiteX50" fmla="*/ 995265 w 1530221"/>
              <a:gd name="connsiteY50" fmla="*/ 696686 h 2102498"/>
              <a:gd name="connsiteX51" fmla="*/ 1020147 w 1530221"/>
              <a:gd name="connsiteY51" fmla="*/ 659363 h 2102498"/>
              <a:gd name="connsiteX52" fmla="*/ 1026368 w 1530221"/>
              <a:gd name="connsiteY52" fmla="*/ 640702 h 2102498"/>
              <a:gd name="connsiteX53" fmla="*/ 1038808 w 1530221"/>
              <a:gd name="connsiteY53" fmla="*/ 603379 h 2102498"/>
              <a:gd name="connsiteX54" fmla="*/ 1051249 w 1530221"/>
              <a:gd name="connsiteY54" fmla="*/ 559837 h 2102498"/>
              <a:gd name="connsiteX55" fmla="*/ 1088572 w 1530221"/>
              <a:gd name="connsiteY55" fmla="*/ 547396 h 2102498"/>
              <a:gd name="connsiteX56" fmla="*/ 1101012 w 1530221"/>
              <a:gd name="connsiteY56" fmla="*/ 510073 h 2102498"/>
              <a:gd name="connsiteX57" fmla="*/ 1119674 w 1530221"/>
              <a:gd name="connsiteY57" fmla="*/ 510073 h 2102498"/>
              <a:gd name="connsiteX58" fmla="*/ 1132114 w 1530221"/>
              <a:gd name="connsiteY58" fmla="*/ 478971 h 2102498"/>
              <a:gd name="connsiteX59" fmla="*/ 1219200 w 1530221"/>
              <a:gd name="connsiteY59" fmla="*/ 472751 h 2102498"/>
              <a:gd name="connsiteX60" fmla="*/ 1250302 w 1530221"/>
              <a:gd name="connsiteY60" fmla="*/ 385665 h 2102498"/>
              <a:gd name="connsiteX61" fmla="*/ 1256523 w 1530221"/>
              <a:gd name="connsiteY61" fmla="*/ 360784 h 2102498"/>
              <a:gd name="connsiteX62" fmla="*/ 1275184 w 1530221"/>
              <a:gd name="connsiteY62" fmla="*/ 304800 h 2102498"/>
              <a:gd name="connsiteX63" fmla="*/ 1281404 w 1530221"/>
              <a:gd name="connsiteY63" fmla="*/ 286139 h 2102498"/>
              <a:gd name="connsiteX64" fmla="*/ 1287625 w 1530221"/>
              <a:gd name="connsiteY64" fmla="*/ 255037 h 2102498"/>
              <a:gd name="connsiteX65" fmla="*/ 1293845 w 1530221"/>
              <a:gd name="connsiteY65" fmla="*/ 236375 h 2102498"/>
              <a:gd name="connsiteX66" fmla="*/ 1293845 w 1530221"/>
              <a:gd name="connsiteY66" fmla="*/ 199053 h 2102498"/>
              <a:gd name="connsiteX67" fmla="*/ 1318727 w 1530221"/>
              <a:gd name="connsiteY67" fmla="*/ 199053 h 2102498"/>
              <a:gd name="connsiteX68" fmla="*/ 1331168 w 1530221"/>
              <a:gd name="connsiteY68" fmla="*/ 143069 h 2102498"/>
              <a:gd name="connsiteX69" fmla="*/ 1368490 w 1530221"/>
              <a:gd name="connsiteY69" fmla="*/ 105747 h 2102498"/>
              <a:gd name="connsiteX70" fmla="*/ 1380931 w 1530221"/>
              <a:gd name="connsiteY70" fmla="*/ 87086 h 2102498"/>
              <a:gd name="connsiteX71" fmla="*/ 1399592 w 1530221"/>
              <a:gd name="connsiteY71" fmla="*/ 80865 h 2102498"/>
              <a:gd name="connsiteX72" fmla="*/ 1418253 w 1530221"/>
              <a:gd name="connsiteY72" fmla="*/ 68424 h 2102498"/>
              <a:gd name="connsiteX73" fmla="*/ 1449355 w 1530221"/>
              <a:gd name="connsiteY73" fmla="*/ 31102 h 2102498"/>
              <a:gd name="connsiteX74" fmla="*/ 1468016 w 1530221"/>
              <a:gd name="connsiteY74" fmla="*/ 18661 h 2102498"/>
              <a:gd name="connsiteX75" fmla="*/ 1480457 w 1530221"/>
              <a:gd name="connsiteY75" fmla="*/ 18661 h 2102498"/>
              <a:gd name="connsiteX76" fmla="*/ 1505339 w 1530221"/>
              <a:gd name="connsiteY76" fmla="*/ 6220 h 2102498"/>
              <a:gd name="connsiteX77" fmla="*/ 1530221 w 1530221"/>
              <a:gd name="connsiteY77" fmla="*/ 0 h 210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30221" h="2102498">
                <a:moveTo>
                  <a:pt x="0" y="2102498"/>
                </a:moveTo>
                <a:lnTo>
                  <a:pt x="0" y="2102498"/>
                </a:lnTo>
                <a:cubicBezTo>
                  <a:pt x="8294" y="2085910"/>
                  <a:pt x="17208" y="2069618"/>
                  <a:pt x="24882" y="2052735"/>
                </a:cubicBezTo>
                <a:cubicBezTo>
                  <a:pt x="43279" y="2012261"/>
                  <a:pt x="16277" y="2056311"/>
                  <a:pt x="43543" y="2015412"/>
                </a:cubicBezTo>
                <a:cubicBezTo>
                  <a:pt x="57550" y="1973388"/>
                  <a:pt x="38124" y="2018940"/>
                  <a:pt x="68425" y="1984310"/>
                </a:cubicBezTo>
                <a:cubicBezTo>
                  <a:pt x="68428" y="1984307"/>
                  <a:pt x="99526" y="1937658"/>
                  <a:pt x="105747" y="1928326"/>
                </a:cubicBezTo>
                <a:lnTo>
                  <a:pt x="118188" y="1909665"/>
                </a:lnTo>
                <a:lnTo>
                  <a:pt x="130629" y="1891004"/>
                </a:lnTo>
                <a:cubicBezTo>
                  <a:pt x="132702" y="1884784"/>
                  <a:pt x="133665" y="1878075"/>
                  <a:pt x="136849" y="1872343"/>
                </a:cubicBezTo>
                <a:cubicBezTo>
                  <a:pt x="144110" y="1859272"/>
                  <a:pt x="161731" y="1835020"/>
                  <a:pt x="161731" y="1835020"/>
                </a:cubicBezTo>
                <a:cubicBezTo>
                  <a:pt x="176644" y="1790278"/>
                  <a:pt x="158551" y="1846152"/>
                  <a:pt x="174172" y="1791477"/>
                </a:cubicBezTo>
                <a:cubicBezTo>
                  <a:pt x="175973" y="1785173"/>
                  <a:pt x="176755" y="1778272"/>
                  <a:pt x="180392" y="1772816"/>
                </a:cubicBezTo>
                <a:cubicBezTo>
                  <a:pt x="189970" y="1758448"/>
                  <a:pt x="203945" y="1750894"/>
                  <a:pt x="217714" y="1741714"/>
                </a:cubicBezTo>
                <a:cubicBezTo>
                  <a:pt x="221861" y="1735494"/>
                  <a:pt x="226812" y="1729740"/>
                  <a:pt x="230155" y="1723053"/>
                </a:cubicBezTo>
                <a:cubicBezTo>
                  <a:pt x="241237" y="1700891"/>
                  <a:pt x="228074" y="1703935"/>
                  <a:pt x="255037" y="1691951"/>
                </a:cubicBezTo>
                <a:cubicBezTo>
                  <a:pt x="267020" y="1686625"/>
                  <a:pt x="292359" y="1679510"/>
                  <a:pt x="292359" y="1679510"/>
                </a:cubicBezTo>
                <a:cubicBezTo>
                  <a:pt x="294433" y="1664996"/>
                  <a:pt x="294367" y="1650010"/>
                  <a:pt x="298580" y="1635967"/>
                </a:cubicBezTo>
                <a:cubicBezTo>
                  <a:pt x="300728" y="1628806"/>
                  <a:pt x="307678" y="1623993"/>
                  <a:pt x="311021" y="1617306"/>
                </a:cubicBezTo>
                <a:cubicBezTo>
                  <a:pt x="321140" y="1597067"/>
                  <a:pt x="311853" y="1597813"/>
                  <a:pt x="329682" y="1579984"/>
                </a:cubicBezTo>
                <a:cubicBezTo>
                  <a:pt x="334968" y="1574698"/>
                  <a:pt x="342123" y="1571690"/>
                  <a:pt x="348343" y="1567543"/>
                </a:cubicBezTo>
                <a:cubicBezTo>
                  <a:pt x="350416" y="1561322"/>
                  <a:pt x="351379" y="1554613"/>
                  <a:pt x="354563" y="1548881"/>
                </a:cubicBezTo>
                <a:cubicBezTo>
                  <a:pt x="373162" y="1515402"/>
                  <a:pt x="375440" y="1515564"/>
                  <a:pt x="398106" y="1492898"/>
                </a:cubicBezTo>
                <a:lnTo>
                  <a:pt x="416768" y="1436914"/>
                </a:lnTo>
                <a:cubicBezTo>
                  <a:pt x="423644" y="1416286"/>
                  <a:pt x="416431" y="1418253"/>
                  <a:pt x="429208" y="1418253"/>
                </a:cubicBezTo>
                <a:lnTo>
                  <a:pt x="478971" y="1418253"/>
                </a:lnTo>
                <a:cubicBezTo>
                  <a:pt x="489338" y="1403739"/>
                  <a:pt x="478971" y="1380930"/>
                  <a:pt x="491412" y="1362269"/>
                </a:cubicBezTo>
                <a:cubicBezTo>
                  <a:pt x="503853" y="1343608"/>
                  <a:pt x="540138" y="1317690"/>
                  <a:pt x="553616" y="1306286"/>
                </a:cubicBezTo>
                <a:cubicBezTo>
                  <a:pt x="567094" y="1294882"/>
                  <a:pt x="566057" y="1297992"/>
                  <a:pt x="572278" y="1293845"/>
                </a:cubicBezTo>
                <a:cubicBezTo>
                  <a:pt x="586686" y="1250621"/>
                  <a:pt x="584719" y="1269636"/>
                  <a:pt x="584719" y="1237861"/>
                </a:cubicBezTo>
                <a:lnTo>
                  <a:pt x="615821" y="1231641"/>
                </a:lnTo>
                <a:cubicBezTo>
                  <a:pt x="619968" y="1212980"/>
                  <a:pt x="623625" y="1194203"/>
                  <a:pt x="628261" y="1175657"/>
                </a:cubicBezTo>
                <a:cubicBezTo>
                  <a:pt x="635794" y="1145527"/>
                  <a:pt x="634482" y="1168319"/>
                  <a:pt x="634482" y="1144555"/>
                </a:cubicBezTo>
                <a:lnTo>
                  <a:pt x="659363" y="1138335"/>
                </a:lnTo>
                <a:lnTo>
                  <a:pt x="659363" y="1107232"/>
                </a:lnTo>
                <a:lnTo>
                  <a:pt x="678025" y="1101012"/>
                </a:lnTo>
                <a:lnTo>
                  <a:pt x="684245" y="1063690"/>
                </a:lnTo>
                <a:lnTo>
                  <a:pt x="740229" y="1051249"/>
                </a:lnTo>
                <a:lnTo>
                  <a:pt x="746449" y="1038808"/>
                </a:lnTo>
                <a:lnTo>
                  <a:pt x="746449" y="1038808"/>
                </a:lnTo>
                <a:cubicBezTo>
                  <a:pt x="756816" y="1024294"/>
                  <a:pt x="768374" y="1010560"/>
                  <a:pt x="777551" y="995265"/>
                </a:cubicBezTo>
                <a:cubicBezTo>
                  <a:pt x="780925" y="989643"/>
                  <a:pt x="780840" y="982469"/>
                  <a:pt x="783772" y="976604"/>
                </a:cubicBezTo>
                <a:cubicBezTo>
                  <a:pt x="792608" y="958932"/>
                  <a:pt x="800199" y="959382"/>
                  <a:pt x="802433" y="939281"/>
                </a:cubicBezTo>
                <a:cubicBezTo>
                  <a:pt x="803807" y="926916"/>
                  <a:pt x="802433" y="914400"/>
                  <a:pt x="802433" y="901959"/>
                </a:cubicBezTo>
                <a:lnTo>
                  <a:pt x="858416" y="908179"/>
                </a:lnTo>
                <a:cubicBezTo>
                  <a:pt x="877734" y="850229"/>
                  <a:pt x="857407" y="852196"/>
                  <a:pt x="883298" y="852196"/>
                </a:cubicBezTo>
                <a:lnTo>
                  <a:pt x="901959" y="845975"/>
                </a:lnTo>
                <a:lnTo>
                  <a:pt x="901959" y="789992"/>
                </a:lnTo>
                <a:lnTo>
                  <a:pt x="920621" y="789992"/>
                </a:lnTo>
                <a:lnTo>
                  <a:pt x="964163" y="727788"/>
                </a:lnTo>
                <a:cubicBezTo>
                  <a:pt x="968418" y="721641"/>
                  <a:pt x="970383" y="713273"/>
                  <a:pt x="976604" y="709126"/>
                </a:cubicBezTo>
                <a:lnTo>
                  <a:pt x="995265" y="696686"/>
                </a:lnTo>
                <a:cubicBezTo>
                  <a:pt x="1003559" y="684245"/>
                  <a:pt x="1015418" y="673548"/>
                  <a:pt x="1020147" y="659363"/>
                </a:cubicBezTo>
                <a:cubicBezTo>
                  <a:pt x="1022221" y="653143"/>
                  <a:pt x="1023436" y="646567"/>
                  <a:pt x="1026368" y="640702"/>
                </a:cubicBezTo>
                <a:cubicBezTo>
                  <a:pt x="1042258" y="608921"/>
                  <a:pt x="1038808" y="636127"/>
                  <a:pt x="1038808" y="603379"/>
                </a:cubicBezTo>
                <a:lnTo>
                  <a:pt x="1051249" y="559837"/>
                </a:lnTo>
                <a:lnTo>
                  <a:pt x="1088572" y="547396"/>
                </a:lnTo>
                <a:lnTo>
                  <a:pt x="1101012" y="510073"/>
                </a:lnTo>
                <a:lnTo>
                  <a:pt x="1119674" y="510073"/>
                </a:lnTo>
                <a:lnTo>
                  <a:pt x="1132114" y="478971"/>
                </a:lnTo>
                <a:lnTo>
                  <a:pt x="1219200" y="472751"/>
                </a:lnTo>
                <a:cubicBezTo>
                  <a:pt x="1224187" y="459453"/>
                  <a:pt x="1245790" y="403712"/>
                  <a:pt x="1250302" y="385665"/>
                </a:cubicBezTo>
                <a:cubicBezTo>
                  <a:pt x="1252376" y="377371"/>
                  <a:pt x="1254066" y="368972"/>
                  <a:pt x="1256523" y="360784"/>
                </a:cubicBezTo>
                <a:cubicBezTo>
                  <a:pt x="1256552" y="360687"/>
                  <a:pt x="1272058" y="314179"/>
                  <a:pt x="1275184" y="304800"/>
                </a:cubicBezTo>
                <a:cubicBezTo>
                  <a:pt x="1277257" y="298580"/>
                  <a:pt x="1280118" y="292568"/>
                  <a:pt x="1281404" y="286139"/>
                </a:cubicBezTo>
                <a:cubicBezTo>
                  <a:pt x="1283478" y="275772"/>
                  <a:pt x="1285061" y="265294"/>
                  <a:pt x="1287625" y="255037"/>
                </a:cubicBezTo>
                <a:cubicBezTo>
                  <a:pt x="1289215" y="248676"/>
                  <a:pt x="1293121" y="242892"/>
                  <a:pt x="1293845" y="236375"/>
                </a:cubicBezTo>
                <a:cubicBezTo>
                  <a:pt x="1295219" y="224010"/>
                  <a:pt x="1293845" y="211494"/>
                  <a:pt x="1293845" y="199053"/>
                </a:cubicBezTo>
                <a:lnTo>
                  <a:pt x="1318727" y="199053"/>
                </a:lnTo>
                <a:cubicBezTo>
                  <a:pt x="1322874" y="180392"/>
                  <a:pt x="1322172" y="159937"/>
                  <a:pt x="1331168" y="143069"/>
                </a:cubicBezTo>
                <a:cubicBezTo>
                  <a:pt x="1339447" y="127545"/>
                  <a:pt x="1358731" y="120386"/>
                  <a:pt x="1368490" y="105747"/>
                </a:cubicBezTo>
                <a:cubicBezTo>
                  <a:pt x="1372637" y="99527"/>
                  <a:pt x="1375093" y="91756"/>
                  <a:pt x="1380931" y="87086"/>
                </a:cubicBezTo>
                <a:cubicBezTo>
                  <a:pt x="1386051" y="82990"/>
                  <a:pt x="1393727" y="83797"/>
                  <a:pt x="1399592" y="80865"/>
                </a:cubicBezTo>
                <a:cubicBezTo>
                  <a:pt x="1406279" y="77522"/>
                  <a:pt x="1412033" y="72571"/>
                  <a:pt x="1418253" y="68424"/>
                </a:cubicBezTo>
                <a:cubicBezTo>
                  <a:pt x="1430486" y="50075"/>
                  <a:pt x="1431395" y="46069"/>
                  <a:pt x="1449355" y="31102"/>
                </a:cubicBezTo>
                <a:cubicBezTo>
                  <a:pt x="1455098" y="26316"/>
                  <a:pt x="1461075" y="21438"/>
                  <a:pt x="1468016" y="18661"/>
                </a:cubicBezTo>
                <a:cubicBezTo>
                  <a:pt x="1471866" y="17121"/>
                  <a:pt x="1476310" y="18661"/>
                  <a:pt x="1480457" y="18661"/>
                </a:cubicBezTo>
                <a:lnTo>
                  <a:pt x="1505339" y="6220"/>
                </a:lnTo>
                <a:lnTo>
                  <a:pt x="1530221" y="0"/>
                </a:ln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xmlns="" id="{FDCE00B8-EB0B-423C-BC94-E11BC43C6C11}"/>
              </a:ext>
            </a:extLst>
          </p:cNvPr>
          <p:cNvSpPr/>
          <p:nvPr/>
        </p:nvSpPr>
        <p:spPr>
          <a:xfrm>
            <a:off x="6214188" y="3526194"/>
            <a:ext cx="1542661" cy="1779037"/>
          </a:xfrm>
          <a:custGeom>
            <a:avLst/>
            <a:gdLst>
              <a:gd name="connsiteX0" fmla="*/ 0 w 1542661"/>
              <a:gd name="connsiteY0" fmla="*/ 1779037 h 1779037"/>
              <a:gd name="connsiteX1" fmla="*/ 74645 w 1542661"/>
              <a:gd name="connsiteY1" fmla="*/ 1741714 h 1779037"/>
              <a:gd name="connsiteX2" fmla="*/ 99526 w 1542661"/>
              <a:gd name="connsiteY2" fmla="*/ 1679510 h 1779037"/>
              <a:gd name="connsiteX3" fmla="*/ 180392 w 1542661"/>
              <a:gd name="connsiteY3" fmla="*/ 1691951 h 1779037"/>
              <a:gd name="connsiteX4" fmla="*/ 242596 w 1542661"/>
              <a:gd name="connsiteY4" fmla="*/ 1642188 h 1779037"/>
              <a:gd name="connsiteX5" fmla="*/ 248816 w 1542661"/>
              <a:gd name="connsiteY5" fmla="*/ 1598645 h 1779037"/>
              <a:gd name="connsiteX6" fmla="*/ 273698 w 1542661"/>
              <a:gd name="connsiteY6" fmla="*/ 1561322 h 1779037"/>
              <a:gd name="connsiteX7" fmla="*/ 279918 w 1542661"/>
              <a:gd name="connsiteY7" fmla="*/ 1530220 h 1779037"/>
              <a:gd name="connsiteX8" fmla="*/ 329681 w 1542661"/>
              <a:gd name="connsiteY8" fmla="*/ 1530220 h 1779037"/>
              <a:gd name="connsiteX9" fmla="*/ 367004 w 1542661"/>
              <a:gd name="connsiteY9" fmla="*/ 1486677 h 1779037"/>
              <a:gd name="connsiteX10" fmla="*/ 385665 w 1542661"/>
              <a:gd name="connsiteY10" fmla="*/ 1474237 h 1779037"/>
              <a:gd name="connsiteX11" fmla="*/ 410547 w 1542661"/>
              <a:gd name="connsiteY11" fmla="*/ 1436914 h 1779037"/>
              <a:gd name="connsiteX12" fmla="*/ 416767 w 1542661"/>
              <a:gd name="connsiteY12" fmla="*/ 1418253 h 1779037"/>
              <a:gd name="connsiteX13" fmla="*/ 454090 w 1542661"/>
              <a:gd name="connsiteY13" fmla="*/ 1387151 h 1779037"/>
              <a:gd name="connsiteX14" fmla="*/ 466530 w 1542661"/>
              <a:gd name="connsiteY14" fmla="*/ 1349828 h 1779037"/>
              <a:gd name="connsiteX15" fmla="*/ 472751 w 1542661"/>
              <a:gd name="connsiteY15" fmla="*/ 1331167 h 1779037"/>
              <a:gd name="connsiteX16" fmla="*/ 491412 w 1542661"/>
              <a:gd name="connsiteY16" fmla="*/ 1318726 h 1779037"/>
              <a:gd name="connsiteX17" fmla="*/ 497632 w 1542661"/>
              <a:gd name="connsiteY17" fmla="*/ 1300065 h 1779037"/>
              <a:gd name="connsiteX18" fmla="*/ 534955 w 1542661"/>
              <a:gd name="connsiteY18" fmla="*/ 1268963 h 1779037"/>
              <a:gd name="connsiteX19" fmla="*/ 559836 w 1542661"/>
              <a:gd name="connsiteY19" fmla="*/ 1250302 h 1779037"/>
              <a:gd name="connsiteX20" fmla="*/ 559836 w 1542661"/>
              <a:gd name="connsiteY20" fmla="*/ 1250302 h 1779037"/>
              <a:gd name="connsiteX21" fmla="*/ 615820 w 1542661"/>
              <a:gd name="connsiteY21" fmla="*/ 1219200 h 1779037"/>
              <a:gd name="connsiteX22" fmla="*/ 609600 w 1542661"/>
              <a:gd name="connsiteY22" fmla="*/ 1175657 h 1779037"/>
              <a:gd name="connsiteX23" fmla="*/ 646922 w 1542661"/>
              <a:gd name="connsiteY23" fmla="*/ 1175657 h 1779037"/>
              <a:gd name="connsiteX24" fmla="*/ 709126 w 1542661"/>
              <a:gd name="connsiteY24" fmla="*/ 1169437 h 1779037"/>
              <a:gd name="connsiteX25" fmla="*/ 740228 w 1542661"/>
              <a:gd name="connsiteY25" fmla="*/ 1163216 h 1779037"/>
              <a:gd name="connsiteX26" fmla="*/ 752669 w 1542661"/>
              <a:gd name="connsiteY26" fmla="*/ 1125894 h 1779037"/>
              <a:gd name="connsiteX27" fmla="*/ 771330 w 1542661"/>
              <a:gd name="connsiteY27" fmla="*/ 1088571 h 1779037"/>
              <a:gd name="connsiteX28" fmla="*/ 783771 w 1542661"/>
              <a:gd name="connsiteY28" fmla="*/ 1051249 h 1779037"/>
              <a:gd name="connsiteX29" fmla="*/ 796212 w 1542661"/>
              <a:gd name="connsiteY29" fmla="*/ 1013926 h 1779037"/>
              <a:gd name="connsiteX30" fmla="*/ 802432 w 1542661"/>
              <a:gd name="connsiteY30" fmla="*/ 995265 h 1779037"/>
              <a:gd name="connsiteX31" fmla="*/ 814873 w 1542661"/>
              <a:gd name="connsiteY31" fmla="*/ 989045 h 1779037"/>
              <a:gd name="connsiteX32" fmla="*/ 833534 w 1542661"/>
              <a:gd name="connsiteY32" fmla="*/ 989045 h 1779037"/>
              <a:gd name="connsiteX33" fmla="*/ 833534 w 1542661"/>
              <a:gd name="connsiteY33" fmla="*/ 964163 h 1779037"/>
              <a:gd name="connsiteX34" fmla="*/ 852196 w 1542661"/>
              <a:gd name="connsiteY34" fmla="*/ 964163 h 1779037"/>
              <a:gd name="connsiteX35" fmla="*/ 858416 w 1542661"/>
              <a:gd name="connsiteY35" fmla="*/ 908179 h 1779037"/>
              <a:gd name="connsiteX36" fmla="*/ 901959 w 1542661"/>
              <a:gd name="connsiteY36" fmla="*/ 901959 h 1779037"/>
              <a:gd name="connsiteX37" fmla="*/ 901959 w 1542661"/>
              <a:gd name="connsiteY37" fmla="*/ 883298 h 1779037"/>
              <a:gd name="connsiteX38" fmla="*/ 976604 w 1542661"/>
              <a:gd name="connsiteY38" fmla="*/ 883298 h 1779037"/>
              <a:gd name="connsiteX39" fmla="*/ 989045 w 1542661"/>
              <a:gd name="connsiteY39" fmla="*/ 839755 h 1779037"/>
              <a:gd name="connsiteX40" fmla="*/ 995265 w 1542661"/>
              <a:gd name="connsiteY40" fmla="*/ 839755 h 1779037"/>
              <a:gd name="connsiteX41" fmla="*/ 1001485 w 1542661"/>
              <a:gd name="connsiteY41" fmla="*/ 771330 h 1779037"/>
              <a:gd name="connsiteX42" fmla="*/ 1038808 w 1542661"/>
              <a:gd name="connsiteY42" fmla="*/ 765110 h 1779037"/>
              <a:gd name="connsiteX43" fmla="*/ 1038808 w 1542661"/>
              <a:gd name="connsiteY43" fmla="*/ 678024 h 1779037"/>
              <a:gd name="connsiteX44" fmla="*/ 1082351 w 1542661"/>
              <a:gd name="connsiteY44" fmla="*/ 640702 h 1779037"/>
              <a:gd name="connsiteX45" fmla="*/ 1082351 w 1542661"/>
              <a:gd name="connsiteY45" fmla="*/ 578498 h 1779037"/>
              <a:gd name="connsiteX46" fmla="*/ 1144555 w 1542661"/>
              <a:gd name="connsiteY46" fmla="*/ 578498 h 1779037"/>
              <a:gd name="connsiteX47" fmla="*/ 1138334 w 1542661"/>
              <a:gd name="connsiteY47" fmla="*/ 534955 h 1779037"/>
              <a:gd name="connsiteX48" fmla="*/ 1156996 w 1542661"/>
              <a:gd name="connsiteY48" fmla="*/ 522514 h 1779037"/>
              <a:gd name="connsiteX49" fmla="*/ 1163216 w 1542661"/>
              <a:gd name="connsiteY49" fmla="*/ 447869 h 1779037"/>
              <a:gd name="connsiteX50" fmla="*/ 1200539 w 1542661"/>
              <a:gd name="connsiteY50" fmla="*/ 410547 h 1779037"/>
              <a:gd name="connsiteX51" fmla="*/ 1206759 w 1542661"/>
              <a:gd name="connsiteY51" fmla="*/ 385665 h 1779037"/>
              <a:gd name="connsiteX52" fmla="*/ 1225420 w 1542661"/>
              <a:gd name="connsiteY52" fmla="*/ 335902 h 1779037"/>
              <a:gd name="connsiteX53" fmla="*/ 1231641 w 1542661"/>
              <a:gd name="connsiteY53" fmla="*/ 273698 h 1779037"/>
              <a:gd name="connsiteX54" fmla="*/ 1256522 w 1542661"/>
              <a:gd name="connsiteY54" fmla="*/ 279918 h 1779037"/>
              <a:gd name="connsiteX55" fmla="*/ 1262743 w 1542661"/>
              <a:gd name="connsiteY55" fmla="*/ 261257 h 1779037"/>
              <a:gd name="connsiteX56" fmla="*/ 1293845 w 1542661"/>
              <a:gd name="connsiteY56" fmla="*/ 261257 h 1779037"/>
              <a:gd name="connsiteX57" fmla="*/ 1300065 w 1542661"/>
              <a:gd name="connsiteY57" fmla="*/ 236375 h 1779037"/>
              <a:gd name="connsiteX58" fmla="*/ 1300065 w 1542661"/>
              <a:gd name="connsiteY58" fmla="*/ 236375 h 1779037"/>
              <a:gd name="connsiteX59" fmla="*/ 1349828 w 1542661"/>
              <a:gd name="connsiteY59" fmla="*/ 186612 h 1779037"/>
              <a:gd name="connsiteX60" fmla="*/ 1393371 w 1542661"/>
              <a:gd name="connsiteY60" fmla="*/ 180392 h 1779037"/>
              <a:gd name="connsiteX61" fmla="*/ 1424473 w 1542661"/>
              <a:gd name="connsiteY61" fmla="*/ 99526 h 1779037"/>
              <a:gd name="connsiteX62" fmla="*/ 1499118 w 1542661"/>
              <a:gd name="connsiteY62" fmla="*/ 80865 h 1779037"/>
              <a:gd name="connsiteX63" fmla="*/ 1511559 w 1542661"/>
              <a:gd name="connsiteY63" fmla="*/ 0 h 1779037"/>
              <a:gd name="connsiteX64" fmla="*/ 1542661 w 1542661"/>
              <a:gd name="connsiteY64" fmla="*/ 0 h 1779037"/>
              <a:gd name="connsiteX0" fmla="*/ 0 w 1542661"/>
              <a:gd name="connsiteY0" fmla="*/ 1779037 h 1779037"/>
              <a:gd name="connsiteX1" fmla="*/ 74645 w 1542661"/>
              <a:gd name="connsiteY1" fmla="*/ 1741714 h 1779037"/>
              <a:gd name="connsiteX2" fmla="*/ 99526 w 1542661"/>
              <a:gd name="connsiteY2" fmla="*/ 1679510 h 1779037"/>
              <a:gd name="connsiteX3" fmla="*/ 180392 w 1542661"/>
              <a:gd name="connsiteY3" fmla="*/ 1691951 h 1779037"/>
              <a:gd name="connsiteX4" fmla="*/ 242596 w 1542661"/>
              <a:gd name="connsiteY4" fmla="*/ 1642188 h 1779037"/>
              <a:gd name="connsiteX5" fmla="*/ 248816 w 1542661"/>
              <a:gd name="connsiteY5" fmla="*/ 1598645 h 1779037"/>
              <a:gd name="connsiteX6" fmla="*/ 273698 w 1542661"/>
              <a:gd name="connsiteY6" fmla="*/ 1561322 h 1779037"/>
              <a:gd name="connsiteX7" fmla="*/ 279918 w 1542661"/>
              <a:gd name="connsiteY7" fmla="*/ 1530220 h 1779037"/>
              <a:gd name="connsiteX8" fmla="*/ 329681 w 1542661"/>
              <a:gd name="connsiteY8" fmla="*/ 1530220 h 1779037"/>
              <a:gd name="connsiteX9" fmla="*/ 367004 w 1542661"/>
              <a:gd name="connsiteY9" fmla="*/ 1486677 h 1779037"/>
              <a:gd name="connsiteX10" fmla="*/ 385665 w 1542661"/>
              <a:gd name="connsiteY10" fmla="*/ 1474237 h 1779037"/>
              <a:gd name="connsiteX11" fmla="*/ 410547 w 1542661"/>
              <a:gd name="connsiteY11" fmla="*/ 1436914 h 1779037"/>
              <a:gd name="connsiteX12" fmla="*/ 416767 w 1542661"/>
              <a:gd name="connsiteY12" fmla="*/ 1418253 h 1779037"/>
              <a:gd name="connsiteX13" fmla="*/ 454090 w 1542661"/>
              <a:gd name="connsiteY13" fmla="*/ 1387151 h 1779037"/>
              <a:gd name="connsiteX14" fmla="*/ 466530 w 1542661"/>
              <a:gd name="connsiteY14" fmla="*/ 1349828 h 1779037"/>
              <a:gd name="connsiteX15" fmla="*/ 472751 w 1542661"/>
              <a:gd name="connsiteY15" fmla="*/ 1331167 h 1779037"/>
              <a:gd name="connsiteX16" fmla="*/ 491412 w 1542661"/>
              <a:gd name="connsiteY16" fmla="*/ 1318726 h 1779037"/>
              <a:gd name="connsiteX17" fmla="*/ 497632 w 1542661"/>
              <a:gd name="connsiteY17" fmla="*/ 1300065 h 1779037"/>
              <a:gd name="connsiteX18" fmla="*/ 534955 w 1542661"/>
              <a:gd name="connsiteY18" fmla="*/ 1268963 h 1779037"/>
              <a:gd name="connsiteX19" fmla="*/ 559836 w 1542661"/>
              <a:gd name="connsiteY19" fmla="*/ 1250302 h 1779037"/>
              <a:gd name="connsiteX20" fmla="*/ 559836 w 1542661"/>
              <a:gd name="connsiteY20" fmla="*/ 1250302 h 1779037"/>
              <a:gd name="connsiteX21" fmla="*/ 615820 w 1542661"/>
              <a:gd name="connsiteY21" fmla="*/ 1219200 h 1779037"/>
              <a:gd name="connsiteX22" fmla="*/ 609600 w 1542661"/>
              <a:gd name="connsiteY22" fmla="*/ 1175657 h 1779037"/>
              <a:gd name="connsiteX23" fmla="*/ 646922 w 1542661"/>
              <a:gd name="connsiteY23" fmla="*/ 1175657 h 1779037"/>
              <a:gd name="connsiteX24" fmla="*/ 709126 w 1542661"/>
              <a:gd name="connsiteY24" fmla="*/ 1169437 h 1779037"/>
              <a:gd name="connsiteX25" fmla="*/ 740228 w 1542661"/>
              <a:gd name="connsiteY25" fmla="*/ 1163216 h 1779037"/>
              <a:gd name="connsiteX26" fmla="*/ 752669 w 1542661"/>
              <a:gd name="connsiteY26" fmla="*/ 1125894 h 1779037"/>
              <a:gd name="connsiteX27" fmla="*/ 771330 w 1542661"/>
              <a:gd name="connsiteY27" fmla="*/ 1088571 h 1779037"/>
              <a:gd name="connsiteX28" fmla="*/ 783771 w 1542661"/>
              <a:gd name="connsiteY28" fmla="*/ 1051249 h 1779037"/>
              <a:gd name="connsiteX29" fmla="*/ 796212 w 1542661"/>
              <a:gd name="connsiteY29" fmla="*/ 1013926 h 1779037"/>
              <a:gd name="connsiteX30" fmla="*/ 802432 w 1542661"/>
              <a:gd name="connsiteY30" fmla="*/ 995265 h 1779037"/>
              <a:gd name="connsiteX31" fmla="*/ 814873 w 1542661"/>
              <a:gd name="connsiteY31" fmla="*/ 989045 h 1779037"/>
              <a:gd name="connsiteX32" fmla="*/ 833534 w 1542661"/>
              <a:gd name="connsiteY32" fmla="*/ 989045 h 1779037"/>
              <a:gd name="connsiteX33" fmla="*/ 833534 w 1542661"/>
              <a:gd name="connsiteY33" fmla="*/ 964163 h 1779037"/>
              <a:gd name="connsiteX34" fmla="*/ 852196 w 1542661"/>
              <a:gd name="connsiteY34" fmla="*/ 964163 h 1779037"/>
              <a:gd name="connsiteX35" fmla="*/ 858416 w 1542661"/>
              <a:gd name="connsiteY35" fmla="*/ 908179 h 1779037"/>
              <a:gd name="connsiteX36" fmla="*/ 901959 w 1542661"/>
              <a:gd name="connsiteY36" fmla="*/ 901959 h 1779037"/>
              <a:gd name="connsiteX37" fmla="*/ 901959 w 1542661"/>
              <a:gd name="connsiteY37" fmla="*/ 883298 h 1779037"/>
              <a:gd name="connsiteX38" fmla="*/ 976604 w 1542661"/>
              <a:gd name="connsiteY38" fmla="*/ 883298 h 1779037"/>
              <a:gd name="connsiteX39" fmla="*/ 989045 w 1542661"/>
              <a:gd name="connsiteY39" fmla="*/ 839755 h 1779037"/>
              <a:gd name="connsiteX40" fmla="*/ 995265 w 1542661"/>
              <a:gd name="connsiteY40" fmla="*/ 839755 h 1779037"/>
              <a:gd name="connsiteX41" fmla="*/ 1001485 w 1542661"/>
              <a:gd name="connsiteY41" fmla="*/ 771330 h 1779037"/>
              <a:gd name="connsiteX42" fmla="*/ 1038808 w 1542661"/>
              <a:gd name="connsiteY42" fmla="*/ 765110 h 1779037"/>
              <a:gd name="connsiteX43" fmla="*/ 1038808 w 1542661"/>
              <a:gd name="connsiteY43" fmla="*/ 678024 h 1779037"/>
              <a:gd name="connsiteX44" fmla="*/ 1082351 w 1542661"/>
              <a:gd name="connsiteY44" fmla="*/ 640702 h 1779037"/>
              <a:gd name="connsiteX45" fmla="*/ 1082351 w 1542661"/>
              <a:gd name="connsiteY45" fmla="*/ 578498 h 1779037"/>
              <a:gd name="connsiteX46" fmla="*/ 1144555 w 1542661"/>
              <a:gd name="connsiteY46" fmla="*/ 578498 h 1779037"/>
              <a:gd name="connsiteX47" fmla="*/ 1138334 w 1542661"/>
              <a:gd name="connsiteY47" fmla="*/ 534955 h 1779037"/>
              <a:gd name="connsiteX48" fmla="*/ 1156996 w 1542661"/>
              <a:gd name="connsiteY48" fmla="*/ 522514 h 1779037"/>
              <a:gd name="connsiteX49" fmla="*/ 1163216 w 1542661"/>
              <a:gd name="connsiteY49" fmla="*/ 447869 h 1779037"/>
              <a:gd name="connsiteX50" fmla="*/ 1200539 w 1542661"/>
              <a:gd name="connsiteY50" fmla="*/ 410547 h 1779037"/>
              <a:gd name="connsiteX51" fmla="*/ 1206759 w 1542661"/>
              <a:gd name="connsiteY51" fmla="*/ 385665 h 1779037"/>
              <a:gd name="connsiteX52" fmla="*/ 1225420 w 1542661"/>
              <a:gd name="connsiteY52" fmla="*/ 335902 h 1779037"/>
              <a:gd name="connsiteX53" fmla="*/ 1231641 w 1542661"/>
              <a:gd name="connsiteY53" fmla="*/ 273698 h 1779037"/>
              <a:gd name="connsiteX54" fmla="*/ 1256522 w 1542661"/>
              <a:gd name="connsiteY54" fmla="*/ 279918 h 1779037"/>
              <a:gd name="connsiteX55" fmla="*/ 1262743 w 1542661"/>
              <a:gd name="connsiteY55" fmla="*/ 261257 h 1779037"/>
              <a:gd name="connsiteX56" fmla="*/ 1293845 w 1542661"/>
              <a:gd name="connsiteY56" fmla="*/ 261257 h 1779037"/>
              <a:gd name="connsiteX57" fmla="*/ 1300065 w 1542661"/>
              <a:gd name="connsiteY57" fmla="*/ 236375 h 1779037"/>
              <a:gd name="connsiteX58" fmla="*/ 1300065 w 1542661"/>
              <a:gd name="connsiteY58" fmla="*/ 236375 h 1779037"/>
              <a:gd name="connsiteX59" fmla="*/ 1349828 w 1542661"/>
              <a:gd name="connsiteY59" fmla="*/ 186612 h 1779037"/>
              <a:gd name="connsiteX60" fmla="*/ 1393371 w 1542661"/>
              <a:gd name="connsiteY60" fmla="*/ 180392 h 1779037"/>
              <a:gd name="connsiteX61" fmla="*/ 1424473 w 1542661"/>
              <a:gd name="connsiteY61" fmla="*/ 99526 h 1779037"/>
              <a:gd name="connsiteX62" fmla="*/ 1499118 w 1542661"/>
              <a:gd name="connsiteY62" fmla="*/ 80865 h 1779037"/>
              <a:gd name="connsiteX63" fmla="*/ 1511559 w 1542661"/>
              <a:gd name="connsiteY63" fmla="*/ 0 h 1779037"/>
              <a:gd name="connsiteX64" fmla="*/ 1542661 w 1542661"/>
              <a:gd name="connsiteY64" fmla="*/ 0 h 1779037"/>
              <a:gd name="connsiteX0" fmla="*/ 0 w 1542661"/>
              <a:gd name="connsiteY0" fmla="*/ 1779037 h 1779037"/>
              <a:gd name="connsiteX1" fmla="*/ 74645 w 1542661"/>
              <a:gd name="connsiteY1" fmla="*/ 1741714 h 1779037"/>
              <a:gd name="connsiteX2" fmla="*/ 99526 w 1542661"/>
              <a:gd name="connsiteY2" fmla="*/ 1679510 h 1779037"/>
              <a:gd name="connsiteX3" fmla="*/ 180392 w 1542661"/>
              <a:gd name="connsiteY3" fmla="*/ 1691951 h 1779037"/>
              <a:gd name="connsiteX4" fmla="*/ 242596 w 1542661"/>
              <a:gd name="connsiteY4" fmla="*/ 1642188 h 1779037"/>
              <a:gd name="connsiteX5" fmla="*/ 248816 w 1542661"/>
              <a:gd name="connsiteY5" fmla="*/ 1598645 h 1779037"/>
              <a:gd name="connsiteX6" fmla="*/ 273698 w 1542661"/>
              <a:gd name="connsiteY6" fmla="*/ 1561322 h 1779037"/>
              <a:gd name="connsiteX7" fmla="*/ 279918 w 1542661"/>
              <a:gd name="connsiteY7" fmla="*/ 1530220 h 1779037"/>
              <a:gd name="connsiteX8" fmla="*/ 329681 w 1542661"/>
              <a:gd name="connsiteY8" fmla="*/ 1530220 h 1779037"/>
              <a:gd name="connsiteX9" fmla="*/ 367004 w 1542661"/>
              <a:gd name="connsiteY9" fmla="*/ 1486677 h 1779037"/>
              <a:gd name="connsiteX10" fmla="*/ 385665 w 1542661"/>
              <a:gd name="connsiteY10" fmla="*/ 1474237 h 1779037"/>
              <a:gd name="connsiteX11" fmla="*/ 410547 w 1542661"/>
              <a:gd name="connsiteY11" fmla="*/ 1436914 h 1779037"/>
              <a:gd name="connsiteX12" fmla="*/ 416767 w 1542661"/>
              <a:gd name="connsiteY12" fmla="*/ 1418253 h 1779037"/>
              <a:gd name="connsiteX13" fmla="*/ 454090 w 1542661"/>
              <a:gd name="connsiteY13" fmla="*/ 1387151 h 1779037"/>
              <a:gd name="connsiteX14" fmla="*/ 466530 w 1542661"/>
              <a:gd name="connsiteY14" fmla="*/ 1349828 h 1779037"/>
              <a:gd name="connsiteX15" fmla="*/ 472751 w 1542661"/>
              <a:gd name="connsiteY15" fmla="*/ 1331167 h 1779037"/>
              <a:gd name="connsiteX16" fmla="*/ 491412 w 1542661"/>
              <a:gd name="connsiteY16" fmla="*/ 1318726 h 1779037"/>
              <a:gd name="connsiteX17" fmla="*/ 497632 w 1542661"/>
              <a:gd name="connsiteY17" fmla="*/ 1300065 h 1779037"/>
              <a:gd name="connsiteX18" fmla="*/ 534955 w 1542661"/>
              <a:gd name="connsiteY18" fmla="*/ 1268963 h 1779037"/>
              <a:gd name="connsiteX19" fmla="*/ 559836 w 1542661"/>
              <a:gd name="connsiteY19" fmla="*/ 1250302 h 1779037"/>
              <a:gd name="connsiteX20" fmla="*/ 559836 w 1542661"/>
              <a:gd name="connsiteY20" fmla="*/ 1250302 h 1779037"/>
              <a:gd name="connsiteX21" fmla="*/ 615820 w 1542661"/>
              <a:gd name="connsiteY21" fmla="*/ 1219200 h 1779037"/>
              <a:gd name="connsiteX22" fmla="*/ 609600 w 1542661"/>
              <a:gd name="connsiteY22" fmla="*/ 1175657 h 1779037"/>
              <a:gd name="connsiteX23" fmla="*/ 646922 w 1542661"/>
              <a:gd name="connsiteY23" fmla="*/ 1175657 h 1779037"/>
              <a:gd name="connsiteX24" fmla="*/ 709126 w 1542661"/>
              <a:gd name="connsiteY24" fmla="*/ 1169437 h 1779037"/>
              <a:gd name="connsiteX25" fmla="*/ 740228 w 1542661"/>
              <a:gd name="connsiteY25" fmla="*/ 1163216 h 1779037"/>
              <a:gd name="connsiteX26" fmla="*/ 771330 w 1542661"/>
              <a:gd name="connsiteY26" fmla="*/ 1088571 h 1779037"/>
              <a:gd name="connsiteX27" fmla="*/ 783771 w 1542661"/>
              <a:gd name="connsiteY27" fmla="*/ 1051249 h 1779037"/>
              <a:gd name="connsiteX28" fmla="*/ 796212 w 1542661"/>
              <a:gd name="connsiteY28" fmla="*/ 1013926 h 1779037"/>
              <a:gd name="connsiteX29" fmla="*/ 802432 w 1542661"/>
              <a:gd name="connsiteY29" fmla="*/ 995265 h 1779037"/>
              <a:gd name="connsiteX30" fmla="*/ 814873 w 1542661"/>
              <a:gd name="connsiteY30" fmla="*/ 989045 h 1779037"/>
              <a:gd name="connsiteX31" fmla="*/ 833534 w 1542661"/>
              <a:gd name="connsiteY31" fmla="*/ 989045 h 1779037"/>
              <a:gd name="connsiteX32" fmla="*/ 833534 w 1542661"/>
              <a:gd name="connsiteY32" fmla="*/ 964163 h 1779037"/>
              <a:gd name="connsiteX33" fmla="*/ 852196 w 1542661"/>
              <a:gd name="connsiteY33" fmla="*/ 964163 h 1779037"/>
              <a:gd name="connsiteX34" fmla="*/ 858416 w 1542661"/>
              <a:gd name="connsiteY34" fmla="*/ 908179 h 1779037"/>
              <a:gd name="connsiteX35" fmla="*/ 901959 w 1542661"/>
              <a:gd name="connsiteY35" fmla="*/ 901959 h 1779037"/>
              <a:gd name="connsiteX36" fmla="*/ 901959 w 1542661"/>
              <a:gd name="connsiteY36" fmla="*/ 883298 h 1779037"/>
              <a:gd name="connsiteX37" fmla="*/ 976604 w 1542661"/>
              <a:gd name="connsiteY37" fmla="*/ 883298 h 1779037"/>
              <a:gd name="connsiteX38" fmla="*/ 989045 w 1542661"/>
              <a:gd name="connsiteY38" fmla="*/ 839755 h 1779037"/>
              <a:gd name="connsiteX39" fmla="*/ 995265 w 1542661"/>
              <a:gd name="connsiteY39" fmla="*/ 839755 h 1779037"/>
              <a:gd name="connsiteX40" fmla="*/ 1001485 w 1542661"/>
              <a:gd name="connsiteY40" fmla="*/ 771330 h 1779037"/>
              <a:gd name="connsiteX41" fmla="*/ 1038808 w 1542661"/>
              <a:gd name="connsiteY41" fmla="*/ 765110 h 1779037"/>
              <a:gd name="connsiteX42" fmla="*/ 1038808 w 1542661"/>
              <a:gd name="connsiteY42" fmla="*/ 678024 h 1779037"/>
              <a:gd name="connsiteX43" fmla="*/ 1082351 w 1542661"/>
              <a:gd name="connsiteY43" fmla="*/ 640702 h 1779037"/>
              <a:gd name="connsiteX44" fmla="*/ 1082351 w 1542661"/>
              <a:gd name="connsiteY44" fmla="*/ 578498 h 1779037"/>
              <a:gd name="connsiteX45" fmla="*/ 1144555 w 1542661"/>
              <a:gd name="connsiteY45" fmla="*/ 578498 h 1779037"/>
              <a:gd name="connsiteX46" fmla="*/ 1138334 w 1542661"/>
              <a:gd name="connsiteY46" fmla="*/ 534955 h 1779037"/>
              <a:gd name="connsiteX47" fmla="*/ 1156996 w 1542661"/>
              <a:gd name="connsiteY47" fmla="*/ 522514 h 1779037"/>
              <a:gd name="connsiteX48" fmla="*/ 1163216 w 1542661"/>
              <a:gd name="connsiteY48" fmla="*/ 447869 h 1779037"/>
              <a:gd name="connsiteX49" fmla="*/ 1200539 w 1542661"/>
              <a:gd name="connsiteY49" fmla="*/ 410547 h 1779037"/>
              <a:gd name="connsiteX50" fmla="*/ 1206759 w 1542661"/>
              <a:gd name="connsiteY50" fmla="*/ 385665 h 1779037"/>
              <a:gd name="connsiteX51" fmla="*/ 1225420 w 1542661"/>
              <a:gd name="connsiteY51" fmla="*/ 335902 h 1779037"/>
              <a:gd name="connsiteX52" fmla="*/ 1231641 w 1542661"/>
              <a:gd name="connsiteY52" fmla="*/ 273698 h 1779037"/>
              <a:gd name="connsiteX53" fmla="*/ 1256522 w 1542661"/>
              <a:gd name="connsiteY53" fmla="*/ 279918 h 1779037"/>
              <a:gd name="connsiteX54" fmla="*/ 1262743 w 1542661"/>
              <a:gd name="connsiteY54" fmla="*/ 261257 h 1779037"/>
              <a:gd name="connsiteX55" fmla="*/ 1293845 w 1542661"/>
              <a:gd name="connsiteY55" fmla="*/ 261257 h 1779037"/>
              <a:gd name="connsiteX56" fmla="*/ 1300065 w 1542661"/>
              <a:gd name="connsiteY56" fmla="*/ 236375 h 1779037"/>
              <a:gd name="connsiteX57" fmla="*/ 1300065 w 1542661"/>
              <a:gd name="connsiteY57" fmla="*/ 236375 h 1779037"/>
              <a:gd name="connsiteX58" fmla="*/ 1349828 w 1542661"/>
              <a:gd name="connsiteY58" fmla="*/ 186612 h 1779037"/>
              <a:gd name="connsiteX59" fmla="*/ 1393371 w 1542661"/>
              <a:gd name="connsiteY59" fmla="*/ 180392 h 1779037"/>
              <a:gd name="connsiteX60" fmla="*/ 1424473 w 1542661"/>
              <a:gd name="connsiteY60" fmla="*/ 99526 h 1779037"/>
              <a:gd name="connsiteX61" fmla="*/ 1499118 w 1542661"/>
              <a:gd name="connsiteY61" fmla="*/ 80865 h 1779037"/>
              <a:gd name="connsiteX62" fmla="*/ 1511559 w 1542661"/>
              <a:gd name="connsiteY62" fmla="*/ 0 h 1779037"/>
              <a:gd name="connsiteX63" fmla="*/ 1542661 w 1542661"/>
              <a:gd name="connsiteY63" fmla="*/ 0 h 1779037"/>
              <a:gd name="connsiteX0" fmla="*/ 0 w 1542661"/>
              <a:gd name="connsiteY0" fmla="*/ 1779037 h 1779037"/>
              <a:gd name="connsiteX1" fmla="*/ 74645 w 1542661"/>
              <a:gd name="connsiteY1" fmla="*/ 1741714 h 1779037"/>
              <a:gd name="connsiteX2" fmla="*/ 99526 w 1542661"/>
              <a:gd name="connsiteY2" fmla="*/ 1679510 h 1779037"/>
              <a:gd name="connsiteX3" fmla="*/ 180392 w 1542661"/>
              <a:gd name="connsiteY3" fmla="*/ 1691951 h 1779037"/>
              <a:gd name="connsiteX4" fmla="*/ 242596 w 1542661"/>
              <a:gd name="connsiteY4" fmla="*/ 1642188 h 1779037"/>
              <a:gd name="connsiteX5" fmla="*/ 248816 w 1542661"/>
              <a:gd name="connsiteY5" fmla="*/ 1598645 h 1779037"/>
              <a:gd name="connsiteX6" fmla="*/ 273698 w 1542661"/>
              <a:gd name="connsiteY6" fmla="*/ 1561322 h 1779037"/>
              <a:gd name="connsiteX7" fmla="*/ 279918 w 1542661"/>
              <a:gd name="connsiteY7" fmla="*/ 1530220 h 1779037"/>
              <a:gd name="connsiteX8" fmla="*/ 329681 w 1542661"/>
              <a:gd name="connsiteY8" fmla="*/ 1530220 h 1779037"/>
              <a:gd name="connsiteX9" fmla="*/ 367004 w 1542661"/>
              <a:gd name="connsiteY9" fmla="*/ 1486677 h 1779037"/>
              <a:gd name="connsiteX10" fmla="*/ 385665 w 1542661"/>
              <a:gd name="connsiteY10" fmla="*/ 1474237 h 1779037"/>
              <a:gd name="connsiteX11" fmla="*/ 410547 w 1542661"/>
              <a:gd name="connsiteY11" fmla="*/ 1436914 h 1779037"/>
              <a:gd name="connsiteX12" fmla="*/ 416767 w 1542661"/>
              <a:gd name="connsiteY12" fmla="*/ 1418253 h 1779037"/>
              <a:gd name="connsiteX13" fmla="*/ 454090 w 1542661"/>
              <a:gd name="connsiteY13" fmla="*/ 1387151 h 1779037"/>
              <a:gd name="connsiteX14" fmla="*/ 466530 w 1542661"/>
              <a:gd name="connsiteY14" fmla="*/ 1349828 h 1779037"/>
              <a:gd name="connsiteX15" fmla="*/ 472751 w 1542661"/>
              <a:gd name="connsiteY15" fmla="*/ 1331167 h 1779037"/>
              <a:gd name="connsiteX16" fmla="*/ 491412 w 1542661"/>
              <a:gd name="connsiteY16" fmla="*/ 1318726 h 1779037"/>
              <a:gd name="connsiteX17" fmla="*/ 497632 w 1542661"/>
              <a:gd name="connsiteY17" fmla="*/ 1300065 h 1779037"/>
              <a:gd name="connsiteX18" fmla="*/ 534955 w 1542661"/>
              <a:gd name="connsiteY18" fmla="*/ 1268963 h 1779037"/>
              <a:gd name="connsiteX19" fmla="*/ 559836 w 1542661"/>
              <a:gd name="connsiteY19" fmla="*/ 1250302 h 1779037"/>
              <a:gd name="connsiteX20" fmla="*/ 559836 w 1542661"/>
              <a:gd name="connsiteY20" fmla="*/ 1250302 h 1779037"/>
              <a:gd name="connsiteX21" fmla="*/ 615820 w 1542661"/>
              <a:gd name="connsiteY21" fmla="*/ 1219200 h 1779037"/>
              <a:gd name="connsiteX22" fmla="*/ 609600 w 1542661"/>
              <a:gd name="connsiteY22" fmla="*/ 1175657 h 1779037"/>
              <a:gd name="connsiteX23" fmla="*/ 646922 w 1542661"/>
              <a:gd name="connsiteY23" fmla="*/ 1175657 h 1779037"/>
              <a:gd name="connsiteX24" fmla="*/ 709126 w 1542661"/>
              <a:gd name="connsiteY24" fmla="*/ 1169437 h 1779037"/>
              <a:gd name="connsiteX25" fmla="*/ 719757 w 1542661"/>
              <a:gd name="connsiteY25" fmla="*/ 1132508 h 1779037"/>
              <a:gd name="connsiteX26" fmla="*/ 771330 w 1542661"/>
              <a:gd name="connsiteY26" fmla="*/ 1088571 h 1779037"/>
              <a:gd name="connsiteX27" fmla="*/ 783771 w 1542661"/>
              <a:gd name="connsiteY27" fmla="*/ 1051249 h 1779037"/>
              <a:gd name="connsiteX28" fmla="*/ 796212 w 1542661"/>
              <a:gd name="connsiteY28" fmla="*/ 1013926 h 1779037"/>
              <a:gd name="connsiteX29" fmla="*/ 802432 w 1542661"/>
              <a:gd name="connsiteY29" fmla="*/ 995265 h 1779037"/>
              <a:gd name="connsiteX30" fmla="*/ 814873 w 1542661"/>
              <a:gd name="connsiteY30" fmla="*/ 989045 h 1779037"/>
              <a:gd name="connsiteX31" fmla="*/ 833534 w 1542661"/>
              <a:gd name="connsiteY31" fmla="*/ 989045 h 1779037"/>
              <a:gd name="connsiteX32" fmla="*/ 833534 w 1542661"/>
              <a:gd name="connsiteY32" fmla="*/ 964163 h 1779037"/>
              <a:gd name="connsiteX33" fmla="*/ 852196 w 1542661"/>
              <a:gd name="connsiteY33" fmla="*/ 964163 h 1779037"/>
              <a:gd name="connsiteX34" fmla="*/ 858416 w 1542661"/>
              <a:gd name="connsiteY34" fmla="*/ 908179 h 1779037"/>
              <a:gd name="connsiteX35" fmla="*/ 901959 w 1542661"/>
              <a:gd name="connsiteY35" fmla="*/ 901959 h 1779037"/>
              <a:gd name="connsiteX36" fmla="*/ 901959 w 1542661"/>
              <a:gd name="connsiteY36" fmla="*/ 883298 h 1779037"/>
              <a:gd name="connsiteX37" fmla="*/ 976604 w 1542661"/>
              <a:gd name="connsiteY37" fmla="*/ 883298 h 1779037"/>
              <a:gd name="connsiteX38" fmla="*/ 989045 w 1542661"/>
              <a:gd name="connsiteY38" fmla="*/ 839755 h 1779037"/>
              <a:gd name="connsiteX39" fmla="*/ 995265 w 1542661"/>
              <a:gd name="connsiteY39" fmla="*/ 839755 h 1779037"/>
              <a:gd name="connsiteX40" fmla="*/ 1001485 w 1542661"/>
              <a:gd name="connsiteY40" fmla="*/ 771330 h 1779037"/>
              <a:gd name="connsiteX41" fmla="*/ 1038808 w 1542661"/>
              <a:gd name="connsiteY41" fmla="*/ 765110 h 1779037"/>
              <a:gd name="connsiteX42" fmla="*/ 1038808 w 1542661"/>
              <a:gd name="connsiteY42" fmla="*/ 678024 h 1779037"/>
              <a:gd name="connsiteX43" fmla="*/ 1082351 w 1542661"/>
              <a:gd name="connsiteY43" fmla="*/ 640702 h 1779037"/>
              <a:gd name="connsiteX44" fmla="*/ 1082351 w 1542661"/>
              <a:gd name="connsiteY44" fmla="*/ 578498 h 1779037"/>
              <a:gd name="connsiteX45" fmla="*/ 1144555 w 1542661"/>
              <a:gd name="connsiteY45" fmla="*/ 578498 h 1779037"/>
              <a:gd name="connsiteX46" fmla="*/ 1138334 w 1542661"/>
              <a:gd name="connsiteY46" fmla="*/ 534955 h 1779037"/>
              <a:gd name="connsiteX47" fmla="*/ 1156996 w 1542661"/>
              <a:gd name="connsiteY47" fmla="*/ 522514 h 1779037"/>
              <a:gd name="connsiteX48" fmla="*/ 1163216 w 1542661"/>
              <a:gd name="connsiteY48" fmla="*/ 447869 h 1779037"/>
              <a:gd name="connsiteX49" fmla="*/ 1200539 w 1542661"/>
              <a:gd name="connsiteY49" fmla="*/ 410547 h 1779037"/>
              <a:gd name="connsiteX50" fmla="*/ 1206759 w 1542661"/>
              <a:gd name="connsiteY50" fmla="*/ 385665 h 1779037"/>
              <a:gd name="connsiteX51" fmla="*/ 1225420 w 1542661"/>
              <a:gd name="connsiteY51" fmla="*/ 335902 h 1779037"/>
              <a:gd name="connsiteX52" fmla="*/ 1231641 w 1542661"/>
              <a:gd name="connsiteY52" fmla="*/ 273698 h 1779037"/>
              <a:gd name="connsiteX53" fmla="*/ 1256522 w 1542661"/>
              <a:gd name="connsiteY53" fmla="*/ 279918 h 1779037"/>
              <a:gd name="connsiteX54" fmla="*/ 1262743 w 1542661"/>
              <a:gd name="connsiteY54" fmla="*/ 261257 h 1779037"/>
              <a:gd name="connsiteX55" fmla="*/ 1293845 w 1542661"/>
              <a:gd name="connsiteY55" fmla="*/ 261257 h 1779037"/>
              <a:gd name="connsiteX56" fmla="*/ 1300065 w 1542661"/>
              <a:gd name="connsiteY56" fmla="*/ 236375 h 1779037"/>
              <a:gd name="connsiteX57" fmla="*/ 1300065 w 1542661"/>
              <a:gd name="connsiteY57" fmla="*/ 236375 h 1779037"/>
              <a:gd name="connsiteX58" fmla="*/ 1349828 w 1542661"/>
              <a:gd name="connsiteY58" fmla="*/ 186612 h 1779037"/>
              <a:gd name="connsiteX59" fmla="*/ 1393371 w 1542661"/>
              <a:gd name="connsiteY59" fmla="*/ 180392 h 1779037"/>
              <a:gd name="connsiteX60" fmla="*/ 1424473 w 1542661"/>
              <a:gd name="connsiteY60" fmla="*/ 99526 h 1779037"/>
              <a:gd name="connsiteX61" fmla="*/ 1499118 w 1542661"/>
              <a:gd name="connsiteY61" fmla="*/ 80865 h 1779037"/>
              <a:gd name="connsiteX62" fmla="*/ 1511559 w 1542661"/>
              <a:gd name="connsiteY62" fmla="*/ 0 h 1779037"/>
              <a:gd name="connsiteX63" fmla="*/ 1542661 w 1542661"/>
              <a:gd name="connsiteY63" fmla="*/ 0 h 1779037"/>
              <a:gd name="connsiteX0" fmla="*/ 0 w 1542661"/>
              <a:gd name="connsiteY0" fmla="*/ 1779037 h 1779037"/>
              <a:gd name="connsiteX1" fmla="*/ 74645 w 1542661"/>
              <a:gd name="connsiteY1" fmla="*/ 1741714 h 1779037"/>
              <a:gd name="connsiteX2" fmla="*/ 99526 w 1542661"/>
              <a:gd name="connsiteY2" fmla="*/ 1679510 h 1779037"/>
              <a:gd name="connsiteX3" fmla="*/ 180392 w 1542661"/>
              <a:gd name="connsiteY3" fmla="*/ 1691951 h 1779037"/>
              <a:gd name="connsiteX4" fmla="*/ 242596 w 1542661"/>
              <a:gd name="connsiteY4" fmla="*/ 1642188 h 1779037"/>
              <a:gd name="connsiteX5" fmla="*/ 248816 w 1542661"/>
              <a:gd name="connsiteY5" fmla="*/ 1598645 h 1779037"/>
              <a:gd name="connsiteX6" fmla="*/ 273698 w 1542661"/>
              <a:gd name="connsiteY6" fmla="*/ 1561322 h 1779037"/>
              <a:gd name="connsiteX7" fmla="*/ 279918 w 1542661"/>
              <a:gd name="connsiteY7" fmla="*/ 1530220 h 1779037"/>
              <a:gd name="connsiteX8" fmla="*/ 329681 w 1542661"/>
              <a:gd name="connsiteY8" fmla="*/ 1530220 h 1779037"/>
              <a:gd name="connsiteX9" fmla="*/ 367004 w 1542661"/>
              <a:gd name="connsiteY9" fmla="*/ 1486677 h 1779037"/>
              <a:gd name="connsiteX10" fmla="*/ 385665 w 1542661"/>
              <a:gd name="connsiteY10" fmla="*/ 1474237 h 1779037"/>
              <a:gd name="connsiteX11" fmla="*/ 410547 w 1542661"/>
              <a:gd name="connsiteY11" fmla="*/ 1436914 h 1779037"/>
              <a:gd name="connsiteX12" fmla="*/ 416767 w 1542661"/>
              <a:gd name="connsiteY12" fmla="*/ 1418253 h 1779037"/>
              <a:gd name="connsiteX13" fmla="*/ 454090 w 1542661"/>
              <a:gd name="connsiteY13" fmla="*/ 1387151 h 1779037"/>
              <a:gd name="connsiteX14" fmla="*/ 466530 w 1542661"/>
              <a:gd name="connsiteY14" fmla="*/ 1349828 h 1779037"/>
              <a:gd name="connsiteX15" fmla="*/ 472751 w 1542661"/>
              <a:gd name="connsiteY15" fmla="*/ 1331167 h 1779037"/>
              <a:gd name="connsiteX16" fmla="*/ 491412 w 1542661"/>
              <a:gd name="connsiteY16" fmla="*/ 1318726 h 1779037"/>
              <a:gd name="connsiteX17" fmla="*/ 497632 w 1542661"/>
              <a:gd name="connsiteY17" fmla="*/ 1300065 h 1779037"/>
              <a:gd name="connsiteX18" fmla="*/ 534955 w 1542661"/>
              <a:gd name="connsiteY18" fmla="*/ 1268963 h 1779037"/>
              <a:gd name="connsiteX19" fmla="*/ 559836 w 1542661"/>
              <a:gd name="connsiteY19" fmla="*/ 1250302 h 1779037"/>
              <a:gd name="connsiteX20" fmla="*/ 559836 w 1542661"/>
              <a:gd name="connsiteY20" fmla="*/ 1250302 h 1779037"/>
              <a:gd name="connsiteX21" fmla="*/ 615820 w 1542661"/>
              <a:gd name="connsiteY21" fmla="*/ 1219200 h 1779037"/>
              <a:gd name="connsiteX22" fmla="*/ 609600 w 1542661"/>
              <a:gd name="connsiteY22" fmla="*/ 1175657 h 1779037"/>
              <a:gd name="connsiteX23" fmla="*/ 646922 w 1542661"/>
              <a:gd name="connsiteY23" fmla="*/ 1175657 h 1779037"/>
              <a:gd name="connsiteX24" fmla="*/ 688654 w 1542661"/>
              <a:gd name="connsiteY24" fmla="*/ 1152377 h 1779037"/>
              <a:gd name="connsiteX25" fmla="*/ 719757 w 1542661"/>
              <a:gd name="connsiteY25" fmla="*/ 1132508 h 1779037"/>
              <a:gd name="connsiteX26" fmla="*/ 771330 w 1542661"/>
              <a:gd name="connsiteY26" fmla="*/ 1088571 h 1779037"/>
              <a:gd name="connsiteX27" fmla="*/ 783771 w 1542661"/>
              <a:gd name="connsiteY27" fmla="*/ 1051249 h 1779037"/>
              <a:gd name="connsiteX28" fmla="*/ 796212 w 1542661"/>
              <a:gd name="connsiteY28" fmla="*/ 1013926 h 1779037"/>
              <a:gd name="connsiteX29" fmla="*/ 802432 w 1542661"/>
              <a:gd name="connsiteY29" fmla="*/ 995265 h 1779037"/>
              <a:gd name="connsiteX30" fmla="*/ 814873 w 1542661"/>
              <a:gd name="connsiteY30" fmla="*/ 989045 h 1779037"/>
              <a:gd name="connsiteX31" fmla="*/ 833534 w 1542661"/>
              <a:gd name="connsiteY31" fmla="*/ 989045 h 1779037"/>
              <a:gd name="connsiteX32" fmla="*/ 833534 w 1542661"/>
              <a:gd name="connsiteY32" fmla="*/ 964163 h 1779037"/>
              <a:gd name="connsiteX33" fmla="*/ 852196 w 1542661"/>
              <a:gd name="connsiteY33" fmla="*/ 964163 h 1779037"/>
              <a:gd name="connsiteX34" fmla="*/ 858416 w 1542661"/>
              <a:gd name="connsiteY34" fmla="*/ 908179 h 1779037"/>
              <a:gd name="connsiteX35" fmla="*/ 901959 w 1542661"/>
              <a:gd name="connsiteY35" fmla="*/ 901959 h 1779037"/>
              <a:gd name="connsiteX36" fmla="*/ 901959 w 1542661"/>
              <a:gd name="connsiteY36" fmla="*/ 883298 h 1779037"/>
              <a:gd name="connsiteX37" fmla="*/ 976604 w 1542661"/>
              <a:gd name="connsiteY37" fmla="*/ 883298 h 1779037"/>
              <a:gd name="connsiteX38" fmla="*/ 989045 w 1542661"/>
              <a:gd name="connsiteY38" fmla="*/ 839755 h 1779037"/>
              <a:gd name="connsiteX39" fmla="*/ 995265 w 1542661"/>
              <a:gd name="connsiteY39" fmla="*/ 839755 h 1779037"/>
              <a:gd name="connsiteX40" fmla="*/ 1001485 w 1542661"/>
              <a:gd name="connsiteY40" fmla="*/ 771330 h 1779037"/>
              <a:gd name="connsiteX41" fmla="*/ 1038808 w 1542661"/>
              <a:gd name="connsiteY41" fmla="*/ 765110 h 1779037"/>
              <a:gd name="connsiteX42" fmla="*/ 1038808 w 1542661"/>
              <a:gd name="connsiteY42" fmla="*/ 678024 h 1779037"/>
              <a:gd name="connsiteX43" fmla="*/ 1082351 w 1542661"/>
              <a:gd name="connsiteY43" fmla="*/ 640702 h 1779037"/>
              <a:gd name="connsiteX44" fmla="*/ 1082351 w 1542661"/>
              <a:gd name="connsiteY44" fmla="*/ 578498 h 1779037"/>
              <a:gd name="connsiteX45" fmla="*/ 1144555 w 1542661"/>
              <a:gd name="connsiteY45" fmla="*/ 578498 h 1779037"/>
              <a:gd name="connsiteX46" fmla="*/ 1138334 w 1542661"/>
              <a:gd name="connsiteY46" fmla="*/ 534955 h 1779037"/>
              <a:gd name="connsiteX47" fmla="*/ 1156996 w 1542661"/>
              <a:gd name="connsiteY47" fmla="*/ 522514 h 1779037"/>
              <a:gd name="connsiteX48" fmla="*/ 1163216 w 1542661"/>
              <a:gd name="connsiteY48" fmla="*/ 447869 h 1779037"/>
              <a:gd name="connsiteX49" fmla="*/ 1200539 w 1542661"/>
              <a:gd name="connsiteY49" fmla="*/ 410547 h 1779037"/>
              <a:gd name="connsiteX50" fmla="*/ 1206759 w 1542661"/>
              <a:gd name="connsiteY50" fmla="*/ 385665 h 1779037"/>
              <a:gd name="connsiteX51" fmla="*/ 1225420 w 1542661"/>
              <a:gd name="connsiteY51" fmla="*/ 335902 h 1779037"/>
              <a:gd name="connsiteX52" fmla="*/ 1231641 w 1542661"/>
              <a:gd name="connsiteY52" fmla="*/ 273698 h 1779037"/>
              <a:gd name="connsiteX53" fmla="*/ 1256522 w 1542661"/>
              <a:gd name="connsiteY53" fmla="*/ 279918 h 1779037"/>
              <a:gd name="connsiteX54" fmla="*/ 1262743 w 1542661"/>
              <a:gd name="connsiteY54" fmla="*/ 261257 h 1779037"/>
              <a:gd name="connsiteX55" fmla="*/ 1293845 w 1542661"/>
              <a:gd name="connsiteY55" fmla="*/ 261257 h 1779037"/>
              <a:gd name="connsiteX56" fmla="*/ 1300065 w 1542661"/>
              <a:gd name="connsiteY56" fmla="*/ 236375 h 1779037"/>
              <a:gd name="connsiteX57" fmla="*/ 1300065 w 1542661"/>
              <a:gd name="connsiteY57" fmla="*/ 236375 h 1779037"/>
              <a:gd name="connsiteX58" fmla="*/ 1349828 w 1542661"/>
              <a:gd name="connsiteY58" fmla="*/ 186612 h 1779037"/>
              <a:gd name="connsiteX59" fmla="*/ 1393371 w 1542661"/>
              <a:gd name="connsiteY59" fmla="*/ 180392 h 1779037"/>
              <a:gd name="connsiteX60" fmla="*/ 1424473 w 1542661"/>
              <a:gd name="connsiteY60" fmla="*/ 99526 h 1779037"/>
              <a:gd name="connsiteX61" fmla="*/ 1499118 w 1542661"/>
              <a:gd name="connsiteY61" fmla="*/ 80865 h 1779037"/>
              <a:gd name="connsiteX62" fmla="*/ 1511559 w 1542661"/>
              <a:gd name="connsiteY62" fmla="*/ 0 h 1779037"/>
              <a:gd name="connsiteX63" fmla="*/ 1542661 w 1542661"/>
              <a:gd name="connsiteY63" fmla="*/ 0 h 1779037"/>
              <a:gd name="connsiteX0" fmla="*/ 0 w 1542661"/>
              <a:gd name="connsiteY0" fmla="*/ 1779037 h 1779037"/>
              <a:gd name="connsiteX1" fmla="*/ 74645 w 1542661"/>
              <a:gd name="connsiteY1" fmla="*/ 1741714 h 1779037"/>
              <a:gd name="connsiteX2" fmla="*/ 99526 w 1542661"/>
              <a:gd name="connsiteY2" fmla="*/ 1679510 h 1779037"/>
              <a:gd name="connsiteX3" fmla="*/ 180392 w 1542661"/>
              <a:gd name="connsiteY3" fmla="*/ 1691951 h 1779037"/>
              <a:gd name="connsiteX4" fmla="*/ 242596 w 1542661"/>
              <a:gd name="connsiteY4" fmla="*/ 1642188 h 1779037"/>
              <a:gd name="connsiteX5" fmla="*/ 248816 w 1542661"/>
              <a:gd name="connsiteY5" fmla="*/ 1598645 h 1779037"/>
              <a:gd name="connsiteX6" fmla="*/ 273698 w 1542661"/>
              <a:gd name="connsiteY6" fmla="*/ 1561322 h 1779037"/>
              <a:gd name="connsiteX7" fmla="*/ 279918 w 1542661"/>
              <a:gd name="connsiteY7" fmla="*/ 1530220 h 1779037"/>
              <a:gd name="connsiteX8" fmla="*/ 329681 w 1542661"/>
              <a:gd name="connsiteY8" fmla="*/ 1530220 h 1779037"/>
              <a:gd name="connsiteX9" fmla="*/ 367004 w 1542661"/>
              <a:gd name="connsiteY9" fmla="*/ 1486677 h 1779037"/>
              <a:gd name="connsiteX10" fmla="*/ 385665 w 1542661"/>
              <a:gd name="connsiteY10" fmla="*/ 1474237 h 1779037"/>
              <a:gd name="connsiteX11" fmla="*/ 410547 w 1542661"/>
              <a:gd name="connsiteY11" fmla="*/ 1436914 h 1779037"/>
              <a:gd name="connsiteX12" fmla="*/ 416767 w 1542661"/>
              <a:gd name="connsiteY12" fmla="*/ 1418253 h 1779037"/>
              <a:gd name="connsiteX13" fmla="*/ 454090 w 1542661"/>
              <a:gd name="connsiteY13" fmla="*/ 1387151 h 1779037"/>
              <a:gd name="connsiteX14" fmla="*/ 466530 w 1542661"/>
              <a:gd name="connsiteY14" fmla="*/ 1349828 h 1779037"/>
              <a:gd name="connsiteX15" fmla="*/ 472751 w 1542661"/>
              <a:gd name="connsiteY15" fmla="*/ 1331167 h 1779037"/>
              <a:gd name="connsiteX16" fmla="*/ 491412 w 1542661"/>
              <a:gd name="connsiteY16" fmla="*/ 1318726 h 1779037"/>
              <a:gd name="connsiteX17" fmla="*/ 497632 w 1542661"/>
              <a:gd name="connsiteY17" fmla="*/ 1300065 h 1779037"/>
              <a:gd name="connsiteX18" fmla="*/ 534955 w 1542661"/>
              <a:gd name="connsiteY18" fmla="*/ 1268963 h 1779037"/>
              <a:gd name="connsiteX19" fmla="*/ 559836 w 1542661"/>
              <a:gd name="connsiteY19" fmla="*/ 1250302 h 1779037"/>
              <a:gd name="connsiteX20" fmla="*/ 559836 w 1542661"/>
              <a:gd name="connsiteY20" fmla="*/ 1250302 h 1779037"/>
              <a:gd name="connsiteX21" fmla="*/ 615820 w 1542661"/>
              <a:gd name="connsiteY21" fmla="*/ 1219200 h 1779037"/>
              <a:gd name="connsiteX22" fmla="*/ 609600 w 1542661"/>
              <a:gd name="connsiteY22" fmla="*/ 1175657 h 1779037"/>
              <a:gd name="connsiteX23" fmla="*/ 646922 w 1542661"/>
              <a:gd name="connsiteY23" fmla="*/ 1175657 h 1779037"/>
              <a:gd name="connsiteX24" fmla="*/ 688654 w 1542661"/>
              <a:gd name="connsiteY24" fmla="*/ 1152377 h 1779037"/>
              <a:gd name="connsiteX25" fmla="*/ 719757 w 1542661"/>
              <a:gd name="connsiteY25" fmla="*/ 1132508 h 1779037"/>
              <a:gd name="connsiteX26" fmla="*/ 761094 w 1542661"/>
              <a:gd name="connsiteY26" fmla="*/ 1081747 h 1779037"/>
              <a:gd name="connsiteX27" fmla="*/ 783771 w 1542661"/>
              <a:gd name="connsiteY27" fmla="*/ 1051249 h 1779037"/>
              <a:gd name="connsiteX28" fmla="*/ 796212 w 1542661"/>
              <a:gd name="connsiteY28" fmla="*/ 1013926 h 1779037"/>
              <a:gd name="connsiteX29" fmla="*/ 802432 w 1542661"/>
              <a:gd name="connsiteY29" fmla="*/ 995265 h 1779037"/>
              <a:gd name="connsiteX30" fmla="*/ 814873 w 1542661"/>
              <a:gd name="connsiteY30" fmla="*/ 989045 h 1779037"/>
              <a:gd name="connsiteX31" fmla="*/ 833534 w 1542661"/>
              <a:gd name="connsiteY31" fmla="*/ 989045 h 1779037"/>
              <a:gd name="connsiteX32" fmla="*/ 833534 w 1542661"/>
              <a:gd name="connsiteY32" fmla="*/ 964163 h 1779037"/>
              <a:gd name="connsiteX33" fmla="*/ 852196 w 1542661"/>
              <a:gd name="connsiteY33" fmla="*/ 964163 h 1779037"/>
              <a:gd name="connsiteX34" fmla="*/ 858416 w 1542661"/>
              <a:gd name="connsiteY34" fmla="*/ 908179 h 1779037"/>
              <a:gd name="connsiteX35" fmla="*/ 901959 w 1542661"/>
              <a:gd name="connsiteY35" fmla="*/ 901959 h 1779037"/>
              <a:gd name="connsiteX36" fmla="*/ 901959 w 1542661"/>
              <a:gd name="connsiteY36" fmla="*/ 883298 h 1779037"/>
              <a:gd name="connsiteX37" fmla="*/ 976604 w 1542661"/>
              <a:gd name="connsiteY37" fmla="*/ 883298 h 1779037"/>
              <a:gd name="connsiteX38" fmla="*/ 989045 w 1542661"/>
              <a:gd name="connsiteY38" fmla="*/ 839755 h 1779037"/>
              <a:gd name="connsiteX39" fmla="*/ 995265 w 1542661"/>
              <a:gd name="connsiteY39" fmla="*/ 839755 h 1779037"/>
              <a:gd name="connsiteX40" fmla="*/ 1001485 w 1542661"/>
              <a:gd name="connsiteY40" fmla="*/ 771330 h 1779037"/>
              <a:gd name="connsiteX41" fmla="*/ 1038808 w 1542661"/>
              <a:gd name="connsiteY41" fmla="*/ 765110 h 1779037"/>
              <a:gd name="connsiteX42" fmla="*/ 1038808 w 1542661"/>
              <a:gd name="connsiteY42" fmla="*/ 678024 h 1779037"/>
              <a:gd name="connsiteX43" fmla="*/ 1082351 w 1542661"/>
              <a:gd name="connsiteY43" fmla="*/ 640702 h 1779037"/>
              <a:gd name="connsiteX44" fmla="*/ 1082351 w 1542661"/>
              <a:gd name="connsiteY44" fmla="*/ 578498 h 1779037"/>
              <a:gd name="connsiteX45" fmla="*/ 1144555 w 1542661"/>
              <a:gd name="connsiteY45" fmla="*/ 578498 h 1779037"/>
              <a:gd name="connsiteX46" fmla="*/ 1138334 w 1542661"/>
              <a:gd name="connsiteY46" fmla="*/ 534955 h 1779037"/>
              <a:gd name="connsiteX47" fmla="*/ 1156996 w 1542661"/>
              <a:gd name="connsiteY47" fmla="*/ 522514 h 1779037"/>
              <a:gd name="connsiteX48" fmla="*/ 1163216 w 1542661"/>
              <a:gd name="connsiteY48" fmla="*/ 447869 h 1779037"/>
              <a:gd name="connsiteX49" fmla="*/ 1200539 w 1542661"/>
              <a:gd name="connsiteY49" fmla="*/ 410547 h 1779037"/>
              <a:gd name="connsiteX50" fmla="*/ 1206759 w 1542661"/>
              <a:gd name="connsiteY50" fmla="*/ 385665 h 1779037"/>
              <a:gd name="connsiteX51" fmla="*/ 1225420 w 1542661"/>
              <a:gd name="connsiteY51" fmla="*/ 335902 h 1779037"/>
              <a:gd name="connsiteX52" fmla="*/ 1231641 w 1542661"/>
              <a:gd name="connsiteY52" fmla="*/ 273698 h 1779037"/>
              <a:gd name="connsiteX53" fmla="*/ 1256522 w 1542661"/>
              <a:gd name="connsiteY53" fmla="*/ 279918 h 1779037"/>
              <a:gd name="connsiteX54" fmla="*/ 1262743 w 1542661"/>
              <a:gd name="connsiteY54" fmla="*/ 261257 h 1779037"/>
              <a:gd name="connsiteX55" fmla="*/ 1293845 w 1542661"/>
              <a:gd name="connsiteY55" fmla="*/ 261257 h 1779037"/>
              <a:gd name="connsiteX56" fmla="*/ 1300065 w 1542661"/>
              <a:gd name="connsiteY56" fmla="*/ 236375 h 1779037"/>
              <a:gd name="connsiteX57" fmla="*/ 1300065 w 1542661"/>
              <a:gd name="connsiteY57" fmla="*/ 236375 h 1779037"/>
              <a:gd name="connsiteX58" fmla="*/ 1349828 w 1542661"/>
              <a:gd name="connsiteY58" fmla="*/ 186612 h 1779037"/>
              <a:gd name="connsiteX59" fmla="*/ 1393371 w 1542661"/>
              <a:gd name="connsiteY59" fmla="*/ 180392 h 1779037"/>
              <a:gd name="connsiteX60" fmla="*/ 1424473 w 1542661"/>
              <a:gd name="connsiteY60" fmla="*/ 99526 h 1779037"/>
              <a:gd name="connsiteX61" fmla="*/ 1499118 w 1542661"/>
              <a:gd name="connsiteY61" fmla="*/ 80865 h 1779037"/>
              <a:gd name="connsiteX62" fmla="*/ 1511559 w 1542661"/>
              <a:gd name="connsiteY62" fmla="*/ 0 h 1779037"/>
              <a:gd name="connsiteX63" fmla="*/ 1542661 w 1542661"/>
              <a:gd name="connsiteY63" fmla="*/ 0 h 1779037"/>
              <a:gd name="connsiteX0" fmla="*/ 0 w 1542661"/>
              <a:gd name="connsiteY0" fmla="*/ 1779037 h 1779037"/>
              <a:gd name="connsiteX1" fmla="*/ 74645 w 1542661"/>
              <a:gd name="connsiteY1" fmla="*/ 1741714 h 1779037"/>
              <a:gd name="connsiteX2" fmla="*/ 99526 w 1542661"/>
              <a:gd name="connsiteY2" fmla="*/ 1679510 h 1779037"/>
              <a:gd name="connsiteX3" fmla="*/ 180392 w 1542661"/>
              <a:gd name="connsiteY3" fmla="*/ 1691951 h 1779037"/>
              <a:gd name="connsiteX4" fmla="*/ 218713 w 1542661"/>
              <a:gd name="connsiteY4" fmla="*/ 1631952 h 1779037"/>
              <a:gd name="connsiteX5" fmla="*/ 248816 w 1542661"/>
              <a:gd name="connsiteY5" fmla="*/ 1598645 h 1779037"/>
              <a:gd name="connsiteX6" fmla="*/ 273698 w 1542661"/>
              <a:gd name="connsiteY6" fmla="*/ 1561322 h 1779037"/>
              <a:gd name="connsiteX7" fmla="*/ 279918 w 1542661"/>
              <a:gd name="connsiteY7" fmla="*/ 1530220 h 1779037"/>
              <a:gd name="connsiteX8" fmla="*/ 329681 w 1542661"/>
              <a:gd name="connsiteY8" fmla="*/ 1530220 h 1779037"/>
              <a:gd name="connsiteX9" fmla="*/ 367004 w 1542661"/>
              <a:gd name="connsiteY9" fmla="*/ 1486677 h 1779037"/>
              <a:gd name="connsiteX10" fmla="*/ 385665 w 1542661"/>
              <a:gd name="connsiteY10" fmla="*/ 1474237 h 1779037"/>
              <a:gd name="connsiteX11" fmla="*/ 410547 w 1542661"/>
              <a:gd name="connsiteY11" fmla="*/ 1436914 h 1779037"/>
              <a:gd name="connsiteX12" fmla="*/ 416767 w 1542661"/>
              <a:gd name="connsiteY12" fmla="*/ 1418253 h 1779037"/>
              <a:gd name="connsiteX13" fmla="*/ 454090 w 1542661"/>
              <a:gd name="connsiteY13" fmla="*/ 1387151 h 1779037"/>
              <a:gd name="connsiteX14" fmla="*/ 466530 w 1542661"/>
              <a:gd name="connsiteY14" fmla="*/ 1349828 h 1779037"/>
              <a:gd name="connsiteX15" fmla="*/ 472751 w 1542661"/>
              <a:gd name="connsiteY15" fmla="*/ 1331167 h 1779037"/>
              <a:gd name="connsiteX16" fmla="*/ 491412 w 1542661"/>
              <a:gd name="connsiteY16" fmla="*/ 1318726 h 1779037"/>
              <a:gd name="connsiteX17" fmla="*/ 497632 w 1542661"/>
              <a:gd name="connsiteY17" fmla="*/ 1300065 h 1779037"/>
              <a:gd name="connsiteX18" fmla="*/ 534955 w 1542661"/>
              <a:gd name="connsiteY18" fmla="*/ 1268963 h 1779037"/>
              <a:gd name="connsiteX19" fmla="*/ 559836 w 1542661"/>
              <a:gd name="connsiteY19" fmla="*/ 1250302 h 1779037"/>
              <a:gd name="connsiteX20" fmla="*/ 559836 w 1542661"/>
              <a:gd name="connsiteY20" fmla="*/ 1250302 h 1779037"/>
              <a:gd name="connsiteX21" fmla="*/ 615820 w 1542661"/>
              <a:gd name="connsiteY21" fmla="*/ 1219200 h 1779037"/>
              <a:gd name="connsiteX22" fmla="*/ 609600 w 1542661"/>
              <a:gd name="connsiteY22" fmla="*/ 1175657 h 1779037"/>
              <a:gd name="connsiteX23" fmla="*/ 646922 w 1542661"/>
              <a:gd name="connsiteY23" fmla="*/ 1175657 h 1779037"/>
              <a:gd name="connsiteX24" fmla="*/ 688654 w 1542661"/>
              <a:gd name="connsiteY24" fmla="*/ 1152377 h 1779037"/>
              <a:gd name="connsiteX25" fmla="*/ 719757 w 1542661"/>
              <a:gd name="connsiteY25" fmla="*/ 1132508 h 1779037"/>
              <a:gd name="connsiteX26" fmla="*/ 761094 w 1542661"/>
              <a:gd name="connsiteY26" fmla="*/ 1081747 h 1779037"/>
              <a:gd name="connsiteX27" fmla="*/ 783771 w 1542661"/>
              <a:gd name="connsiteY27" fmla="*/ 1051249 h 1779037"/>
              <a:gd name="connsiteX28" fmla="*/ 796212 w 1542661"/>
              <a:gd name="connsiteY28" fmla="*/ 1013926 h 1779037"/>
              <a:gd name="connsiteX29" fmla="*/ 802432 w 1542661"/>
              <a:gd name="connsiteY29" fmla="*/ 995265 h 1779037"/>
              <a:gd name="connsiteX30" fmla="*/ 814873 w 1542661"/>
              <a:gd name="connsiteY30" fmla="*/ 989045 h 1779037"/>
              <a:gd name="connsiteX31" fmla="*/ 833534 w 1542661"/>
              <a:gd name="connsiteY31" fmla="*/ 989045 h 1779037"/>
              <a:gd name="connsiteX32" fmla="*/ 833534 w 1542661"/>
              <a:gd name="connsiteY32" fmla="*/ 964163 h 1779037"/>
              <a:gd name="connsiteX33" fmla="*/ 852196 w 1542661"/>
              <a:gd name="connsiteY33" fmla="*/ 964163 h 1779037"/>
              <a:gd name="connsiteX34" fmla="*/ 858416 w 1542661"/>
              <a:gd name="connsiteY34" fmla="*/ 908179 h 1779037"/>
              <a:gd name="connsiteX35" fmla="*/ 901959 w 1542661"/>
              <a:gd name="connsiteY35" fmla="*/ 901959 h 1779037"/>
              <a:gd name="connsiteX36" fmla="*/ 901959 w 1542661"/>
              <a:gd name="connsiteY36" fmla="*/ 883298 h 1779037"/>
              <a:gd name="connsiteX37" fmla="*/ 976604 w 1542661"/>
              <a:gd name="connsiteY37" fmla="*/ 883298 h 1779037"/>
              <a:gd name="connsiteX38" fmla="*/ 989045 w 1542661"/>
              <a:gd name="connsiteY38" fmla="*/ 839755 h 1779037"/>
              <a:gd name="connsiteX39" fmla="*/ 995265 w 1542661"/>
              <a:gd name="connsiteY39" fmla="*/ 839755 h 1779037"/>
              <a:gd name="connsiteX40" fmla="*/ 1001485 w 1542661"/>
              <a:gd name="connsiteY40" fmla="*/ 771330 h 1779037"/>
              <a:gd name="connsiteX41" fmla="*/ 1038808 w 1542661"/>
              <a:gd name="connsiteY41" fmla="*/ 765110 h 1779037"/>
              <a:gd name="connsiteX42" fmla="*/ 1038808 w 1542661"/>
              <a:gd name="connsiteY42" fmla="*/ 678024 h 1779037"/>
              <a:gd name="connsiteX43" fmla="*/ 1082351 w 1542661"/>
              <a:gd name="connsiteY43" fmla="*/ 640702 h 1779037"/>
              <a:gd name="connsiteX44" fmla="*/ 1082351 w 1542661"/>
              <a:gd name="connsiteY44" fmla="*/ 578498 h 1779037"/>
              <a:gd name="connsiteX45" fmla="*/ 1144555 w 1542661"/>
              <a:gd name="connsiteY45" fmla="*/ 578498 h 1779037"/>
              <a:gd name="connsiteX46" fmla="*/ 1138334 w 1542661"/>
              <a:gd name="connsiteY46" fmla="*/ 534955 h 1779037"/>
              <a:gd name="connsiteX47" fmla="*/ 1156996 w 1542661"/>
              <a:gd name="connsiteY47" fmla="*/ 522514 h 1779037"/>
              <a:gd name="connsiteX48" fmla="*/ 1163216 w 1542661"/>
              <a:gd name="connsiteY48" fmla="*/ 447869 h 1779037"/>
              <a:gd name="connsiteX49" fmla="*/ 1200539 w 1542661"/>
              <a:gd name="connsiteY49" fmla="*/ 410547 h 1779037"/>
              <a:gd name="connsiteX50" fmla="*/ 1206759 w 1542661"/>
              <a:gd name="connsiteY50" fmla="*/ 385665 h 1779037"/>
              <a:gd name="connsiteX51" fmla="*/ 1225420 w 1542661"/>
              <a:gd name="connsiteY51" fmla="*/ 335902 h 1779037"/>
              <a:gd name="connsiteX52" fmla="*/ 1231641 w 1542661"/>
              <a:gd name="connsiteY52" fmla="*/ 273698 h 1779037"/>
              <a:gd name="connsiteX53" fmla="*/ 1256522 w 1542661"/>
              <a:gd name="connsiteY53" fmla="*/ 279918 h 1779037"/>
              <a:gd name="connsiteX54" fmla="*/ 1262743 w 1542661"/>
              <a:gd name="connsiteY54" fmla="*/ 261257 h 1779037"/>
              <a:gd name="connsiteX55" fmla="*/ 1293845 w 1542661"/>
              <a:gd name="connsiteY55" fmla="*/ 261257 h 1779037"/>
              <a:gd name="connsiteX56" fmla="*/ 1300065 w 1542661"/>
              <a:gd name="connsiteY56" fmla="*/ 236375 h 1779037"/>
              <a:gd name="connsiteX57" fmla="*/ 1300065 w 1542661"/>
              <a:gd name="connsiteY57" fmla="*/ 236375 h 1779037"/>
              <a:gd name="connsiteX58" fmla="*/ 1349828 w 1542661"/>
              <a:gd name="connsiteY58" fmla="*/ 186612 h 1779037"/>
              <a:gd name="connsiteX59" fmla="*/ 1393371 w 1542661"/>
              <a:gd name="connsiteY59" fmla="*/ 180392 h 1779037"/>
              <a:gd name="connsiteX60" fmla="*/ 1424473 w 1542661"/>
              <a:gd name="connsiteY60" fmla="*/ 99526 h 1779037"/>
              <a:gd name="connsiteX61" fmla="*/ 1499118 w 1542661"/>
              <a:gd name="connsiteY61" fmla="*/ 80865 h 1779037"/>
              <a:gd name="connsiteX62" fmla="*/ 1511559 w 1542661"/>
              <a:gd name="connsiteY62" fmla="*/ 0 h 1779037"/>
              <a:gd name="connsiteX63" fmla="*/ 1542661 w 1542661"/>
              <a:gd name="connsiteY63" fmla="*/ 0 h 1779037"/>
              <a:gd name="connsiteX0" fmla="*/ 0 w 1542661"/>
              <a:gd name="connsiteY0" fmla="*/ 1779037 h 1779037"/>
              <a:gd name="connsiteX1" fmla="*/ 74645 w 1542661"/>
              <a:gd name="connsiteY1" fmla="*/ 1741714 h 1779037"/>
              <a:gd name="connsiteX2" fmla="*/ 99526 w 1542661"/>
              <a:gd name="connsiteY2" fmla="*/ 1679510 h 1779037"/>
              <a:gd name="connsiteX3" fmla="*/ 170156 w 1542661"/>
              <a:gd name="connsiteY3" fmla="*/ 1681715 h 1779037"/>
              <a:gd name="connsiteX4" fmla="*/ 218713 w 1542661"/>
              <a:gd name="connsiteY4" fmla="*/ 1631952 h 1779037"/>
              <a:gd name="connsiteX5" fmla="*/ 248816 w 1542661"/>
              <a:gd name="connsiteY5" fmla="*/ 1598645 h 1779037"/>
              <a:gd name="connsiteX6" fmla="*/ 273698 w 1542661"/>
              <a:gd name="connsiteY6" fmla="*/ 1561322 h 1779037"/>
              <a:gd name="connsiteX7" fmla="*/ 279918 w 1542661"/>
              <a:gd name="connsiteY7" fmla="*/ 1530220 h 1779037"/>
              <a:gd name="connsiteX8" fmla="*/ 329681 w 1542661"/>
              <a:gd name="connsiteY8" fmla="*/ 1530220 h 1779037"/>
              <a:gd name="connsiteX9" fmla="*/ 367004 w 1542661"/>
              <a:gd name="connsiteY9" fmla="*/ 1486677 h 1779037"/>
              <a:gd name="connsiteX10" fmla="*/ 385665 w 1542661"/>
              <a:gd name="connsiteY10" fmla="*/ 1474237 h 1779037"/>
              <a:gd name="connsiteX11" fmla="*/ 410547 w 1542661"/>
              <a:gd name="connsiteY11" fmla="*/ 1436914 h 1779037"/>
              <a:gd name="connsiteX12" fmla="*/ 416767 w 1542661"/>
              <a:gd name="connsiteY12" fmla="*/ 1418253 h 1779037"/>
              <a:gd name="connsiteX13" fmla="*/ 454090 w 1542661"/>
              <a:gd name="connsiteY13" fmla="*/ 1387151 h 1779037"/>
              <a:gd name="connsiteX14" fmla="*/ 466530 w 1542661"/>
              <a:gd name="connsiteY14" fmla="*/ 1349828 h 1779037"/>
              <a:gd name="connsiteX15" fmla="*/ 472751 w 1542661"/>
              <a:gd name="connsiteY15" fmla="*/ 1331167 h 1779037"/>
              <a:gd name="connsiteX16" fmla="*/ 491412 w 1542661"/>
              <a:gd name="connsiteY16" fmla="*/ 1318726 h 1779037"/>
              <a:gd name="connsiteX17" fmla="*/ 497632 w 1542661"/>
              <a:gd name="connsiteY17" fmla="*/ 1300065 h 1779037"/>
              <a:gd name="connsiteX18" fmla="*/ 534955 w 1542661"/>
              <a:gd name="connsiteY18" fmla="*/ 1268963 h 1779037"/>
              <a:gd name="connsiteX19" fmla="*/ 559836 w 1542661"/>
              <a:gd name="connsiteY19" fmla="*/ 1250302 h 1779037"/>
              <a:gd name="connsiteX20" fmla="*/ 559836 w 1542661"/>
              <a:gd name="connsiteY20" fmla="*/ 1250302 h 1779037"/>
              <a:gd name="connsiteX21" fmla="*/ 615820 w 1542661"/>
              <a:gd name="connsiteY21" fmla="*/ 1219200 h 1779037"/>
              <a:gd name="connsiteX22" fmla="*/ 609600 w 1542661"/>
              <a:gd name="connsiteY22" fmla="*/ 1175657 h 1779037"/>
              <a:gd name="connsiteX23" fmla="*/ 646922 w 1542661"/>
              <a:gd name="connsiteY23" fmla="*/ 1175657 h 1779037"/>
              <a:gd name="connsiteX24" fmla="*/ 688654 w 1542661"/>
              <a:gd name="connsiteY24" fmla="*/ 1152377 h 1779037"/>
              <a:gd name="connsiteX25" fmla="*/ 719757 w 1542661"/>
              <a:gd name="connsiteY25" fmla="*/ 1132508 h 1779037"/>
              <a:gd name="connsiteX26" fmla="*/ 761094 w 1542661"/>
              <a:gd name="connsiteY26" fmla="*/ 1081747 h 1779037"/>
              <a:gd name="connsiteX27" fmla="*/ 783771 w 1542661"/>
              <a:gd name="connsiteY27" fmla="*/ 1051249 h 1779037"/>
              <a:gd name="connsiteX28" fmla="*/ 796212 w 1542661"/>
              <a:gd name="connsiteY28" fmla="*/ 1013926 h 1779037"/>
              <a:gd name="connsiteX29" fmla="*/ 802432 w 1542661"/>
              <a:gd name="connsiteY29" fmla="*/ 995265 h 1779037"/>
              <a:gd name="connsiteX30" fmla="*/ 814873 w 1542661"/>
              <a:gd name="connsiteY30" fmla="*/ 989045 h 1779037"/>
              <a:gd name="connsiteX31" fmla="*/ 833534 w 1542661"/>
              <a:gd name="connsiteY31" fmla="*/ 989045 h 1779037"/>
              <a:gd name="connsiteX32" fmla="*/ 833534 w 1542661"/>
              <a:gd name="connsiteY32" fmla="*/ 964163 h 1779037"/>
              <a:gd name="connsiteX33" fmla="*/ 852196 w 1542661"/>
              <a:gd name="connsiteY33" fmla="*/ 964163 h 1779037"/>
              <a:gd name="connsiteX34" fmla="*/ 858416 w 1542661"/>
              <a:gd name="connsiteY34" fmla="*/ 908179 h 1779037"/>
              <a:gd name="connsiteX35" fmla="*/ 901959 w 1542661"/>
              <a:gd name="connsiteY35" fmla="*/ 901959 h 1779037"/>
              <a:gd name="connsiteX36" fmla="*/ 901959 w 1542661"/>
              <a:gd name="connsiteY36" fmla="*/ 883298 h 1779037"/>
              <a:gd name="connsiteX37" fmla="*/ 976604 w 1542661"/>
              <a:gd name="connsiteY37" fmla="*/ 883298 h 1779037"/>
              <a:gd name="connsiteX38" fmla="*/ 989045 w 1542661"/>
              <a:gd name="connsiteY38" fmla="*/ 839755 h 1779037"/>
              <a:gd name="connsiteX39" fmla="*/ 995265 w 1542661"/>
              <a:gd name="connsiteY39" fmla="*/ 839755 h 1779037"/>
              <a:gd name="connsiteX40" fmla="*/ 1001485 w 1542661"/>
              <a:gd name="connsiteY40" fmla="*/ 771330 h 1779037"/>
              <a:gd name="connsiteX41" fmla="*/ 1038808 w 1542661"/>
              <a:gd name="connsiteY41" fmla="*/ 765110 h 1779037"/>
              <a:gd name="connsiteX42" fmla="*/ 1038808 w 1542661"/>
              <a:gd name="connsiteY42" fmla="*/ 678024 h 1779037"/>
              <a:gd name="connsiteX43" fmla="*/ 1082351 w 1542661"/>
              <a:gd name="connsiteY43" fmla="*/ 640702 h 1779037"/>
              <a:gd name="connsiteX44" fmla="*/ 1082351 w 1542661"/>
              <a:gd name="connsiteY44" fmla="*/ 578498 h 1779037"/>
              <a:gd name="connsiteX45" fmla="*/ 1144555 w 1542661"/>
              <a:gd name="connsiteY45" fmla="*/ 578498 h 1779037"/>
              <a:gd name="connsiteX46" fmla="*/ 1138334 w 1542661"/>
              <a:gd name="connsiteY46" fmla="*/ 534955 h 1779037"/>
              <a:gd name="connsiteX47" fmla="*/ 1156996 w 1542661"/>
              <a:gd name="connsiteY47" fmla="*/ 522514 h 1779037"/>
              <a:gd name="connsiteX48" fmla="*/ 1163216 w 1542661"/>
              <a:gd name="connsiteY48" fmla="*/ 447869 h 1779037"/>
              <a:gd name="connsiteX49" fmla="*/ 1200539 w 1542661"/>
              <a:gd name="connsiteY49" fmla="*/ 410547 h 1779037"/>
              <a:gd name="connsiteX50" fmla="*/ 1206759 w 1542661"/>
              <a:gd name="connsiteY50" fmla="*/ 385665 h 1779037"/>
              <a:gd name="connsiteX51" fmla="*/ 1225420 w 1542661"/>
              <a:gd name="connsiteY51" fmla="*/ 335902 h 1779037"/>
              <a:gd name="connsiteX52" fmla="*/ 1231641 w 1542661"/>
              <a:gd name="connsiteY52" fmla="*/ 273698 h 1779037"/>
              <a:gd name="connsiteX53" fmla="*/ 1256522 w 1542661"/>
              <a:gd name="connsiteY53" fmla="*/ 279918 h 1779037"/>
              <a:gd name="connsiteX54" fmla="*/ 1262743 w 1542661"/>
              <a:gd name="connsiteY54" fmla="*/ 261257 h 1779037"/>
              <a:gd name="connsiteX55" fmla="*/ 1293845 w 1542661"/>
              <a:gd name="connsiteY55" fmla="*/ 261257 h 1779037"/>
              <a:gd name="connsiteX56" fmla="*/ 1300065 w 1542661"/>
              <a:gd name="connsiteY56" fmla="*/ 236375 h 1779037"/>
              <a:gd name="connsiteX57" fmla="*/ 1300065 w 1542661"/>
              <a:gd name="connsiteY57" fmla="*/ 236375 h 1779037"/>
              <a:gd name="connsiteX58" fmla="*/ 1349828 w 1542661"/>
              <a:gd name="connsiteY58" fmla="*/ 186612 h 1779037"/>
              <a:gd name="connsiteX59" fmla="*/ 1393371 w 1542661"/>
              <a:gd name="connsiteY59" fmla="*/ 180392 h 1779037"/>
              <a:gd name="connsiteX60" fmla="*/ 1424473 w 1542661"/>
              <a:gd name="connsiteY60" fmla="*/ 99526 h 1779037"/>
              <a:gd name="connsiteX61" fmla="*/ 1499118 w 1542661"/>
              <a:gd name="connsiteY61" fmla="*/ 80865 h 1779037"/>
              <a:gd name="connsiteX62" fmla="*/ 1511559 w 1542661"/>
              <a:gd name="connsiteY62" fmla="*/ 0 h 1779037"/>
              <a:gd name="connsiteX63" fmla="*/ 1542661 w 1542661"/>
              <a:gd name="connsiteY63" fmla="*/ 0 h 1779037"/>
              <a:gd name="connsiteX0" fmla="*/ 0 w 1542661"/>
              <a:gd name="connsiteY0" fmla="*/ 1779037 h 1779037"/>
              <a:gd name="connsiteX1" fmla="*/ 74645 w 1542661"/>
              <a:gd name="connsiteY1" fmla="*/ 1741714 h 1779037"/>
              <a:gd name="connsiteX2" fmla="*/ 99526 w 1542661"/>
              <a:gd name="connsiteY2" fmla="*/ 1679510 h 1779037"/>
              <a:gd name="connsiteX3" fmla="*/ 170156 w 1542661"/>
              <a:gd name="connsiteY3" fmla="*/ 1681715 h 1779037"/>
              <a:gd name="connsiteX4" fmla="*/ 218713 w 1542661"/>
              <a:gd name="connsiteY4" fmla="*/ 1631952 h 1779037"/>
              <a:gd name="connsiteX5" fmla="*/ 248816 w 1542661"/>
              <a:gd name="connsiteY5" fmla="*/ 1598645 h 1779037"/>
              <a:gd name="connsiteX6" fmla="*/ 273698 w 1542661"/>
              <a:gd name="connsiteY6" fmla="*/ 1561322 h 1779037"/>
              <a:gd name="connsiteX7" fmla="*/ 279918 w 1542661"/>
              <a:gd name="connsiteY7" fmla="*/ 1530220 h 1779037"/>
              <a:gd name="connsiteX8" fmla="*/ 329681 w 1542661"/>
              <a:gd name="connsiteY8" fmla="*/ 1530220 h 1779037"/>
              <a:gd name="connsiteX9" fmla="*/ 367004 w 1542661"/>
              <a:gd name="connsiteY9" fmla="*/ 1486677 h 1779037"/>
              <a:gd name="connsiteX10" fmla="*/ 385665 w 1542661"/>
              <a:gd name="connsiteY10" fmla="*/ 1474237 h 1779037"/>
              <a:gd name="connsiteX11" fmla="*/ 410547 w 1542661"/>
              <a:gd name="connsiteY11" fmla="*/ 1436914 h 1779037"/>
              <a:gd name="connsiteX12" fmla="*/ 416767 w 1542661"/>
              <a:gd name="connsiteY12" fmla="*/ 1418253 h 1779037"/>
              <a:gd name="connsiteX13" fmla="*/ 454090 w 1542661"/>
              <a:gd name="connsiteY13" fmla="*/ 1387151 h 1779037"/>
              <a:gd name="connsiteX14" fmla="*/ 466530 w 1542661"/>
              <a:gd name="connsiteY14" fmla="*/ 1349828 h 1779037"/>
              <a:gd name="connsiteX15" fmla="*/ 472751 w 1542661"/>
              <a:gd name="connsiteY15" fmla="*/ 1331167 h 1779037"/>
              <a:gd name="connsiteX16" fmla="*/ 491412 w 1542661"/>
              <a:gd name="connsiteY16" fmla="*/ 1318726 h 1779037"/>
              <a:gd name="connsiteX17" fmla="*/ 497632 w 1542661"/>
              <a:gd name="connsiteY17" fmla="*/ 1300065 h 1779037"/>
              <a:gd name="connsiteX18" fmla="*/ 534955 w 1542661"/>
              <a:gd name="connsiteY18" fmla="*/ 1268963 h 1779037"/>
              <a:gd name="connsiteX19" fmla="*/ 559836 w 1542661"/>
              <a:gd name="connsiteY19" fmla="*/ 1250302 h 1779037"/>
              <a:gd name="connsiteX20" fmla="*/ 559836 w 1542661"/>
              <a:gd name="connsiteY20" fmla="*/ 1250302 h 1779037"/>
              <a:gd name="connsiteX21" fmla="*/ 615820 w 1542661"/>
              <a:gd name="connsiteY21" fmla="*/ 1219200 h 1779037"/>
              <a:gd name="connsiteX22" fmla="*/ 609600 w 1542661"/>
              <a:gd name="connsiteY22" fmla="*/ 1175657 h 1779037"/>
              <a:gd name="connsiteX23" fmla="*/ 646922 w 1542661"/>
              <a:gd name="connsiteY23" fmla="*/ 1175657 h 1779037"/>
              <a:gd name="connsiteX24" fmla="*/ 688654 w 1542661"/>
              <a:gd name="connsiteY24" fmla="*/ 1152377 h 1779037"/>
              <a:gd name="connsiteX25" fmla="*/ 719757 w 1542661"/>
              <a:gd name="connsiteY25" fmla="*/ 1132508 h 1779037"/>
              <a:gd name="connsiteX26" fmla="*/ 761094 w 1542661"/>
              <a:gd name="connsiteY26" fmla="*/ 1081747 h 1779037"/>
              <a:gd name="connsiteX27" fmla="*/ 783771 w 1542661"/>
              <a:gd name="connsiteY27" fmla="*/ 1051249 h 1779037"/>
              <a:gd name="connsiteX28" fmla="*/ 796212 w 1542661"/>
              <a:gd name="connsiteY28" fmla="*/ 1013926 h 1779037"/>
              <a:gd name="connsiteX29" fmla="*/ 802432 w 1542661"/>
              <a:gd name="connsiteY29" fmla="*/ 995265 h 1779037"/>
              <a:gd name="connsiteX30" fmla="*/ 814873 w 1542661"/>
              <a:gd name="connsiteY30" fmla="*/ 989045 h 1779037"/>
              <a:gd name="connsiteX31" fmla="*/ 833534 w 1542661"/>
              <a:gd name="connsiteY31" fmla="*/ 989045 h 1779037"/>
              <a:gd name="connsiteX32" fmla="*/ 833534 w 1542661"/>
              <a:gd name="connsiteY32" fmla="*/ 964163 h 1779037"/>
              <a:gd name="connsiteX33" fmla="*/ 852196 w 1542661"/>
              <a:gd name="connsiteY33" fmla="*/ 964163 h 1779037"/>
              <a:gd name="connsiteX34" fmla="*/ 858416 w 1542661"/>
              <a:gd name="connsiteY34" fmla="*/ 908179 h 1779037"/>
              <a:gd name="connsiteX35" fmla="*/ 901959 w 1542661"/>
              <a:gd name="connsiteY35" fmla="*/ 901959 h 1779037"/>
              <a:gd name="connsiteX36" fmla="*/ 901959 w 1542661"/>
              <a:gd name="connsiteY36" fmla="*/ 883298 h 1779037"/>
              <a:gd name="connsiteX37" fmla="*/ 976604 w 1542661"/>
              <a:gd name="connsiteY37" fmla="*/ 883298 h 1779037"/>
              <a:gd name="connsiteX38" fmla="*/ 989045 w 1542661"/>
              <a:gd name="connsiteY38" fmla="*/ 839755 h 1779037"/>
              <a:gd name="connsiteX39" fmla="*/ 995265 w 1542661"/>
              <a:gd name="connsiteY39" fmla="*/ 839755 h 1779037"/>
              <a:gd name="connsiteX40" fmla="*/ 1001485 w 1542661"/>
              <a:gd name="connsiteY40" fmla="*/ 771330 h 1779037"/>
              <a:gd name="connsiteX41" fmla="*/ 1038808 w 1542661"/>
              <a:gd name="connsiteY41" fmla="*/ 765110 h 1779037"/>
              <a:gd name="connsiteX42" fmla="*/ 1038808 w 1542661"/>
              <a:gd name="connsiteY42" fmla="*/ 678024 h 1779037"/>
              <a:gd name="connsiteX43" fmla="*/ 1082351 w 1542661"/>
              <a:gd name="connsiteY43" fmla="*/ 640702 h 1779037"/>
              <a:gd name="connsiteX44" fmla="*/ 1082351 w 1542661"/>
              <a:gd name="connsiteY44" fmla="*/ 578498 h 1779037"/>
              <a:gd name="connsiteX45" fmla="*/ 1144555 w 1542661"/>
              <a:gd name="connsiteY45" fmla="*/ 578498 h 1779037"/>
              <a:gd name="connsiteX46" fmla="*/ 1138334 w 1542661"/>
              <a:gd name="connsiteY46" fmla="*/ 534955 h 1779037"/>
              <a:gd name="connsiteX47" fmla="*/ 1156996 w 1542661"/>
              <a:gd name="connsiteY47" fmla="*/ 522514 h 1779037"/>
              <a:gd name="connsiteX48" fmla="*/ 1163216 w 1542661"/>
              <a:gd name="connsiteY48" fmla="*/ 447869 h 1779037"/>
              <a:gd name="connsiteX49" fmla="*/ 1200539 w 1542661"/>
              <a:gd name="connsiteY49" fmla="*/ 410547 h 1779037"/>
              <a:gd name="connsiteX50" fmla="*/ 1206759 w 1542661"/>
              <a:gd name="connsiteY50" fmla="*/ 385665 h 1779037"/>
              <a:gd name="connsiteX51" fmla="*/ 1225420 w 1542661"/>
              <a:gd name="connsiteY51" fmla="*/ 335902 h 1779037"/>
              <a:gd name="connsiteX52" fmla="*/ 1231641 w 1542661"/>
              <a:gd name="connsiteY52" fmla="*/ 273698 h 1779037"/>
              <a:gd name="connsiteX53" fmla="*/ 1256522 w 1542661"/>
              <a:gd name="connsiteY53" fmla="*/ 279918 h 1779037"/>
              <a:gd name="connsiteX54" fmla="*/ 1262743 w 1542661"/>
              <a:gd name="connsiteY54" fmla="*/ 261257 h 1779037"/>
              <a:gd name="connsiteX55" fmla="*/ 1293845 w 1542661"/>
              <a:gd name="connsiteY55" fmla="*/ 261257 h 1779037"/>
              <a:gd name="connsiteX56" fmla="*/ 1300065 w 1542661"/>
              <a:gd name="connsiteY56" fmla="*/ 236375 h 1779037"/>
              <a:gd name="connsiteX57" fmla="*/ 1330773 w 1542661"/>
              <a:gd name="connsiteY57" fmla="*/ 246611 h 1779037"/>
              <a:gd name="connsiteX58" fmla="*/ 1349828 w 1542661"/>
              <a:gd name="connsiteY58" fmla="*/ 186612 h 1779037"/>
              <a:gd name="connsiteX59" fmla="*/ 1393371 w 1542661"/>
              <a:gd name="connsiteY59" fmla="*/ 180392 h 1779037"/>
              <a:gd name="connsiteX60" fmla="*/ 1424473 w 1542661"/>
              <a:gd name="connsiteY60" fmla="*/ 99526 h 1779037"/>
              <a:gd name="connsiteX61" fmla="*/ 1499118 w 1542661"/>
              <a:gd name="connsiteY61" fmla="*/ 80865 h 1779037"/>
              <a:gd name="connsiteX62" fmla="*/ 1511559 w 1542661"/>
              <a:gd name="connsiteY62" fmla="*/ 0 h 1779037"/>
              <a:gd name="connsiteX63" fmla="*/ 1542661 w 1542661"/>
              <a:gd name="connsiteY63" fmla="*/ 0 h 1779037"/>
              <a:gd name="connsiteX0" fmla="*/ 0 w 1542661"/>
              <a:gd name="connsiteY0" fmla="*/ 1779037 h 1779037"/>
              <a:gd name="connsiteX1" fmla="*/ 74645 w 1542661"/>
              <a:gd name="connsiteY1" fmla="*/ 1741714 h 1779037"/>
              <a:gd name="connsiteX2" fmla="*/ 99526 w 1542661"/>
              <a:gd name="connsiteY2" fmla="*/ 1679510 h 1779037"/>
              <a:gd name="connsiteX3" fmla="*/ 170156 w 1542661"/>
              <a:gd name="connsiteY3" fmla="*/ 1681715 h 1779037"/>
              <a:gd name="connsiteX4" fmla="*/ 218713 w 1542661"/>
              <a:gd name="connsiteY4" fmla="*/ 1631952 h 1779037"/>
              <a:gd name="connsiteX5" fmla="*/ 248816 w 1542661"/>
              <a:gd name="connsiteY5" fmla="*/ 1598645 h 1779037"/>
              <a:gd name="connsiteX6" fmla="*/ 273698 w 1542661"/>
              <a:gd name="connsiteY6" fmla="*/ 1561322 h 1779037"/>
              <a:gd name="connsiteX7" fmla="*/ 279918 w 1542661"/>
              <a:gd name="connsiteY7" fmla="*/ 1530220 h 1779037"/>
              <a:gd name="connsiteX8" fmla="*/ 329681 w 1542661"/>
              <a:gd name="connsiteY8" fmla="*/ 1530220 h 1779037"/>
              <a:gd name="connsiteX9" fmla="*/ 367004 w 1542661"/>
              <a:gd name="connsiteY9" fmla="*/ 1486677 h 1779037"/>
              <a:gd name="connsiteX10" fmla="*/ 385665 w 1542661"/>
              <a:gd name="connsiteY10" fmla="*/ 1474237 h 1779037"/>
              <a:gd name="connsiteX11" fmla="*/ 410547 w 1542661"/>
              <a:gd name="connsiteY11" fmla="*/ 1436914 h 1779037"/>
              <a:gd name="connsiteX12" fmla="*/ 416767 w 1542661"/>
              <a:gd name="connsiteY12" fmla="*/ 1418253 h 1779037"/>
              <a:gd name="connsiteX13" fmla="*/ 454090 w 1542661"/>
              <a:gd name="connsiteY13" fmla="*/ 1387151 h 1779037"/>
              <a:gd name="connsiteX14" fmla="*/ 466530 w 1542661"/>
              <a:gd name="connsiteY14" fmla="*/ 1349828 h 1779037"/>
              <a:gd name="connsiteX15" fmla="*/ 472751 w 1542661"/>
              <a:gd name="connsiteY15" fmla="*/ 1331167 h 1779037"/>
              <a:gd name="connsiteX16" fmla="*/ 491412 w 1542661"/>
              <a:gd name="connsiteY16" fmla="*/ 1318726 h 1779037"/>
              <a:gd name="connsiteX17" fmla="*/ 497632 w 1542661"/>
              <a:gd name="connsiteY17" fmla="*/ 1300065 h 1779037"/>
              <a:gd name="connsiteX18" fmla="*/ 534955 w 1542661"/>
              <a:gd name="connsiteY18" fmla="*/ 1268963 h 1779037"/>
              <a:gd name="connsiteX19" fmla="*/ 559836 w 1542661"/>
              <a:gd name="connsiteY19" fmla="*/ 1250302 h 1779037"/>
              <a:gd name="connsiteX20" fmla="*/ 559836 w 1542661"/>
              <a:gd name="connsiteY20" fmla="*/ 1250302 h 1779037"/>
              <a:gd name="connsiteX21" fmla="*/ 615820 w 1542661"/>
              <a:gd name="connsiteY21" fmla="*/ 1219200 h 1779037"/>
              <a:gd name="connsiteX22" fmla="*/ 609600 w 1542661"/>
              <a:gd name="connsiteY22" fmla="*/ 1175657 h 1779037"/>
              <a:gd name="connsiteX23" fmla="*/ 646922 w 1542661"/>
              <a:gd name="connsiteY23" fmla="*/ 1175657 h 1779037"/>
              <a:gd name="connsiteX24" fmla="*/ 688654 w 1542661"/>
              <a:gd name="connsiteY24" fmla="*/ 1152377 h 1779037"/>
              <a:gd name="connsiteX25" fmla="*/ 719757 w 1542661"/>
              <a:gd name="connsiteY25" fmla="*/ 1132508 h 1779037"/>
              <a:gd name="connsiteX26" fmla="*/ 761094 w 1542661"/>
              <a:gd name="connsiteY26" fmla="*/ 1081747 h 1779037"/>
              <a:gd name="connsiteX27" fmla="*/ 783771 w 1542661"/>
              <a:gd name="connsiteY27" fmla="*/ 1051249 h 1779037"/>
              <a:gd name="connsiteX28" fmla="*/ 796212 w 1542661"/>
              <a:gd name="connsiteY28" fmla="*/ 1013926 h 1779037"/>
              <a:gd name="connsiteX29" fmla="*/ 802432 w 1542661"/>
              <a:gd name="connsiteY29" fmla="*/ 995265 h 1779037"/>
              <a:gd name="connsiteX30" fmla="*/ 814873 w 1542661"/>
              <a:gd name="connsiteY30" fmla="*/ 989045 h 1779037"/>
              <a:gd name="connsiteX31" fmla="*/ 833534 w 1542661"/>
              <a:gd name="connsiteY31" fmla="*/ 989045 h 1779037"/>
              <a:gd name="connsiteX32" fmla="*/ 833534 w 1542661"/>
              <a:gd name="connsiteY32" fmla="*/ 964163 h 1779037"/>
              <a:gd name="connsiteX33" fmla="*/ 852196 w 1542661"/>
              <a:gd name="connsiteY33" fmla="*/ 964163 h 1779037"/>
              <a:gd name="connsiteX34" fmla="*/ 858416 w 1542661"/>
              <a:gd name="connsiteY34" fmla="*/ 908179 h 1779037"/>
              <a:gd name="connsiteX35" fmla="*/ 901959 w 1542661"/>
              <a:gd name="connsiteY35" fmla="*/ 901959 h 1779037"/>
              <a:gd name="connsiteX36" fmla="*/ 901959 w 1542661"/>
              <a:gd name="connsiteY36" fmla="*/ 883298 h 1779037"/>
              <a:gd name="connsiteX37" fmla="*/ 976604 w 1542661"/>
              <a:gd name="connsiteY37" fmla="*/ 883298 h 1779037"/>
              <a:gd name="connsiteX38" fmla="*/ 989045 w 1542661"/>
              <a:gd name="connsiteY38" fmla="*/ 839755 h 1779037"/>
              <a:gd name="connsiteX39" fmla="*/ 995265 w 1542661"/>
              <a:gd name="connsiteY39" fmla="*/ 839755 h 1779037"/>
              <a:gd name="connsiteX40" fmla="*/ 1001485 w 1542661"/>
              <a:gd name="connsiteY40" fmla="*/ 771330 h 1779037"/>
              <a:gd name="connsiteX41" fmla="*/ 1038808 w 1542661"/>
              <a:gd name="connsiteY41" fmla="*/ 765110 h 1779037"/>
              <a:gd name="connsiteX42" fmla="*/ 1038808 w 1542661"/>
              <a:gd name="connsiteY42" fmla="*/ 678024 h 1779037"/>
              <a:gd name="connsiteX43" fmla="*/ 1082351 w 1542661"/>
              <a:gd name="connsiteY43" fmla="*/ 640702 h 1779037"/>
              <a:gd name="connsiteX44" fmla="*/ 1082351 w 1542661"/>
              <a:gd name="connsiteY44" fmla="*/ 578498 h 1779037"/>
              <a:gd name="connsiteX45" fmla="*/ 1144555 w 1542661"/>
              <a:gd name="connsiteY45" fmla="*/ 578498 h 1779037"/>
              <a:gd name="connsiteX46" fmla="*/ 1138334 w 1542661"/>
              <a:gd name="connsiteY46" fmla="*/ 534955 h 1779037"/>
              <a:gd name="connsiteX47" fmla="*/ 1156996 w 1542661"/>
              <a:gd name="connsiteY47" fmla="*/ 522514 h 1779037"/>
              <a:gd name="connsiteX48" fmla="*/ 1163216 w 1542661"/>
              <a:gd name="connsiteY48" fmla="*/ 447869 h 1779037"/>
              <a:gd name="connsiteX49" fmla="*/ 1200539 w 1542661"/>
              <a:gd name="connsiteY49" fmla="*/ 410547 h 1779037"/>
              <a:gd name="connsiteX50" fmla="*/ 1206759 w 1542661"/>
              <a:gd name="connsiteY50" fmla="*/ 385665 h 1779037"/>
              <a:gd name="connsiteX51" fmla="*/ 1225420 w 1542661"/>
              <a:gd name="connsiteY51" fmla="*/ 335902 h 1779037"/>
              <a:gd name="connsiteX52" fmla="*/ 1235053 w 1542661"/>
              <a:gd name="connsiteY52" fmla="*/ 297582 h 1779037"/>
              <a:gd name="connsiteX53" fmla="*/ 1256522 w 1542661"/>
              <a:gd name="connsiteY53" fmla="*/ 279918 h 1779037"/>
              <a:gd name="connsiteX54" fmla="*/ 1262743 w 1542661"/>
              <a:gd name="connsiteY54" fmla="*/ 261257 h 1779037"/>
              <a:gd name="connsiteX55" fmla="*/ 1293845 w 1542661"/>
              <a:gd name="connsiteY55" fmla="*/ 261257 h 1779037"/>
              <a:gd name="connsiteX56" fmla="*/ 1300065 w 1542661"/>
              <a:gd name="connsiteY56" fmla="*/ 236375 h 1779037"/>
              <a:gd name="connsiteX57" fmla="*/ 1330773 w 1542661"/>
              <a:gd name="connsiteY57" fmla="*/ 246611 h 1779037"/>
              <a:gd name="connsiteX58" fmla="*/ 1349828 w 1542661"/>
              <a:gd name="connsiteY58" fmla="*/ 186612 h 1779037"/>
              <a:gd name="connsiteX59" fmla="*/ 1393371 w 1542661"/>
              <a:gd name="connsiteY59" fmla="*/ 180392 h 1779037"/>
              <a:gd name="connsiteX60" fmla="*/ 1424473 w 1542661"/>
              <a:gd name="connsiteY60" fmla="*/ 99526 h 1779037"/>
              <a:gd name="connsiteX61" fmla="*/ 1499118 w 1542661"/>
              <a:gd name="connsiteY61" fmla="*/ 80865 h 1779037"/>
              <a:gd name="connsiteX62" fmla="*/ 1511559 w 1542661"/>
              <a:gd name="connsiteY62" fmla="*/ 0 h 1779037"/>
              <a:gd name="connsiteX63" fmla="*/ 1542661 w 1542661"/>
              <a:gd name="connsiteY63" fmla="*/ 0 h 177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542661" h="1779037">
                <a:moveTo>
                  <a:pt x="0" y="1779037"/>
                </a:moveTo>
                <a:lnTo>
                  <a:pt x="74645" y="1741714"/>
                </a:lnTo>
                <a:cubicBezTo>
                  <a:pt x="88091" y="1681204"/>
                  <a:pt x="69986" y="1694279"/>
                  <a:pt x="99526" y="1679510"/>
                </a:cubicBezTo>
                <a:lnTo>
                  <a:pt x="170156" y="1681715"/>
                </a:lnTo>
                <a:cubicBezTo>
                  <a:pt x="185004" y="1672435"/>
                  <a:pt x="205603" y="1645797"/>
                  <a:pt x="218713" y="1631952"/>
                </a:cubicBezTo>
                <a:cubicBezTo>
                  <a:pt x="231823" y="1618107"/>
                  <a:pt x="239652" y="1610417"/>
                  <a:pt x="248816" y="1598645"/>
                </a:cubicBezTo>
                <a:cubicBezTo>
                  <a:pt x="257980" y="1586873"/>
                  <a:pt x="273698" y="1561322"/>
                  <a:pt x="273698" y="1561322"/>
                </a:cubicBezTo>
                <a:cubicBezTo>
                  <a:pt x="281229" y="1538727"/>
                  <a:pt x="279918" y="1549218"/>
                  <a:pt x="279918" y="1530220"/>
                </a:cubicBezTo>
                <a:lnTo>
                  <a:pt x="329681" y="1530220"/>
                </a:lnTo>
                <a:cubicBezTo>
                  <a:pt x="342122" y="1515706"/>
                  <a:pt x="353486" y="1500194"/>
                  <a:pt x="367004" y="1486677"/>
                </a:cubicBezTo>
                <a:cubicBezTo>
                  <a:pt x="372290" y="1481391"/>
                  <a:pt x="380742" y="1479863"/>
                  <a:pt x="385665" y="1474237"/>
                </a:cubicBezTo>
                <a:cubicBezTo>
                  <a:pt x="395511" y="1462984"/>
                  <a:pt x="410547" y="1436914"/>
                  <a:pt x="410547" y="1436914"/>
                </a:cubicBezTo>
                <a:cubicBezTo>
                  <a:pt x="412620" y="1430694"/>
                  <a:pt x="413130" y="1423709"/>
                  <a:pt x="416767" y="1418253"/>
                </a:cubicBezTo>
                <a:cubicBezTo>
                  <a:pt x="426346" y="1403884"/>
                  <a:pt x="440320" y="1396331"/>
                  <a:pt x="454090" y="1387151"/>
                </a:cubicBezTo>
                <a:lnTo>
                  <a:pt x="466530" y="1349828"/>
                </a:lnTo>
                <a:cubicBezTo>
                  <a:pt x="468603" y="1343608"/>
                  <a:pt x="467295" y="1334804"/>
                  <a:pt x="472751" y="1331167"/>
                </a:cubicBezTo>
                <a:lnTo>
                  <a:pt x="491412" y="1318726"/>
                </a:lnTo>
                <a:cubicBezTo>
                  <a:pt x="493485" y="1312506"/>
                  <a:pt x="493995" y="1305521"/>
                  <a:pt x="497632" y="1300065"/>
                </a:cubicBezTo>
                <a:cubicBezTo>
                  <a:pt x="507210" y="1285698"/>
                  <a:pt x="521187" y="1278142"/>
                  <a:pt x="534955" y="1268963"/>
                </a:cubicBezTo>
                <a:cubicBezTo>
                  <a:pt x="549696" y="1246852"/>
                  <a:pt x="539920" y="1250302"/>
                  <a:pt x="559836" y="1250302"/>
                </a:cubicBezTo>
                <a:lnTo>
                  <a:pt x="559836" y="1250302"/>
                </a:lnTo>
                <a:lnTo>
                  <a:pt x="615820" y="1219200"/>
                </a:lnTo>
                <a:lnTo>
                  <a:pt x="609600" y="1175657"/>
                </a:lnTo>
                <a:lnTo>
                  <a:pt x="646922" y="1175657"/>
                </a:lnTo>
                <a:cubicBezTo>
                  <a:pt x="667657" y="1173584"/>
                  <a:pt x="676515" y="1159568"/>
                  <a:pt x="688654" y="1152377"/>
                </a:cubicBezTo>
                <a:cubicBezTo>
                  <a:pt x="700793" y="1145186"/>
                  <a:pt x="707684" y="1144280"/>
                  <a:pt x="719757" y="1132508"/>
                </a:cubicBezTo>
                <a:cubicBezTo>
                  <a:pt x="731830" y="1120736"/>
                  <a:pt x="750425" y="1095290"/>
                  <a:pt x="761094" y="1081747"/>
                </a:cubicBezTo>
                <a:cubicBezTo>
                  <a:pt x="771763" y="1068204"/>
                  <a:pt x="777918" y="1062552"/>
                  <a:pt x="783771" y="1051249"/>
                </a:cubicBezTo>
                <a:cubicBezTo>
                  <a:pt x="789624" y="1039946"/>
                  <a:pt x="792065" y="1026367"/>
                  <a:pt x="796212" y="1013926"/>
                </a:cubicBezTo>
                <a:cubicBezTo>
                  <a:pt x="798285" y="1007706"/>
                  <a:pt x="796567" y="998197"/>
                  <a:pt x="802432" y="995265"/>
                </a:cubicBezTo>
                <a:lnTo>
                  <a:pt x="814873" y="989045"/>
                </a:lnTo>
                <a:lnTo>
                  <a:pt x="833534" y="989045"/>
                </a:lnTo>
                <a:lnTo>
                  <a:pt x="833534" y="964163"/>
                </a:lnTo>
                <a:lnTo>
                  <a:pt x="852196" y="964163"/>
                </a:lnTo>
                <a:lnTo>
                  <a:pt x="858416" y="908179"/>
                </a:lnTo>
                <a:lnTo>
                  <a:pt x="901959" y="901959"/>
                </a:lnTo>
                <a:lnTo>
                  <a:pt x="901959" y="883298"/>
                </a:lnTo>
                <a:lnTo>
                  <a:pt x="976604" y="883298"/>
                </a:lnTo>
                <a:lnTo>
                  <a:pt x="989045" y="839755"/>
                </a:lnTo>
                <a:lnTo>
                  <a:pt x="995265" y="839755"/>
                </a:lnTo>
                <a:lnTo>
                  <a:pt x="1001485" y="771330"/>
                </a:lnTo>
                <a:lnTo>
                  <a:pt x="1038808" y="765110"/>
                </a:lnTo>
                <a:lnTo>
                  <a:pt x="1038808" y="678024"/>
                </a:lnTo>
                <a:lnTo>
                  <a:pt x="1082351" y="640702"/>
                </a:lnTo>
                <a:lnTo>
                  <a:pt x="1082351" y="578498"/>
                </a:lnTo>
                <a:lnTo>
                  <a:pt x="1144555" y="578498"/>
                </a:lnTo>
                <a:lnTo>
                  <a:pt x="1138334" y="534955"/>
                </a:lnTo>
                <a:lnTo>
                  <a:pt x="1156996" y="522514"/>
                </a:lnTo>
                <a:lnTo>
                  <a:pt x="1163216" y="447869"/>
                </a:lnTo>
                <a:cubicBezTo>
                  <a:pt x="1175657" y="435428"/>
                  <a:pt x="1190449" y="424961"/>
                  <a:pt x="1200539" y="410547"/>
                </a:cubicBezTo>
                <a:cubicBezTo>
                  <a:pt x="1205442" y="403543"/>
                  <a:pt x="1204302" y="393854"/>
                  <a:pt x="1206759" y="385665"/>
                </a:cubicBezTo>
                <a:cubicBezTo>
                  <a:pt x="1217188" y="350902"/>
                  <a:pt x="1214566" y="357613"/>
                  <a:pt x="1225420" y="335902"/>
                </a:cubicBezTo>
                <a:lnTo>
                  <a:pt x="1235053" y="297582"/>
                </a:lnTo>
                <a:lnTo>
                  <a:pt x="1256522" y="279918"/>
                </a:lnTo>
                <a:lnTo>
                  <a:pt x="1262743" y="261257"/>
                </a:lnTo>
                <a:lnTo>
                  <a:pt x="1293845" y="261257"/>
                </a:lnTo>
                <a:cubicBezTo>
                  <a:pt x="1295918" y="252963"/>
                  <a:pt x="1293910" y="238816"/>
                  <a:pt x="1300065" y="236375"/>
                </a:cubicBezTo>
                <a:cubicBezTo>
                  <a:pt x="1306220" y="233934"/>
                  <a:pt x="1320537" y="243199"/>
                  <a:pt x="1330773" y="246611"/>
                </a:cubicBezTo>
                <a:lnTo>
                  <a:pt x="1349828" y="186612"/>
                </a:lnTo>
                <a:lnTo>
                  <a:pt x="1393371" y="180392"/>
                </a:lnTo>
                <a:cubicBezTo>
                  <a:pt x="1429968" y="121836"/>
                  <a:pt x="1424473" y="150189"/>
                  <a:pt x="1424473" y="99526"/>
                </a:cubicBezTo>
                <a:lnTo>
                  <a:pt x="1499118" y="80865"/>
                </a:lnTo>
                <a:cubicBezTo>
                  <a:pt x="1513358" y="16786"/>
                  <a:pt x="1511559" y="43998"/>
                  <a:pt x="1511559" y="0"/>
                </a:cubicBezTo>
                <a:lnTo>
                  <a:pt x="1542661" y="0"/>
                </a:lnTo>
              </a:path>
            </a:pathLst>
          </a:custGeom>
          <a:noFill/>
          <a:ln w="28575">
            <a:solidFill>
              <a:srgbClr val="4DA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xmlns="" id="{5BAC1EA3-5793-44D1-A64E-93E52D85FC62}"/>
              </a:ext>
            </a:extLst>
          </p:cNvPr>
          <p:cNvSpPr txBox="1"/>
          <p:nvPr/>
        </p:nvSpPr>
        <p:spPr>
          <a:xfrm>
            <a:off x="3421847" y="6204585"/>
            <a:ext cx="726482" cy="244682"/>
          </a:xfrm>
          <a:prstGeom prst="rect">
            <a:avLst/>
          </a:prstGeom>
          <a:noFill/>
        </p:spPr>
        <p:txBody>
          <a:bodyPr wrap="none" rtlCol="0">
            <a:spAutoFit/>
          </a:bodyPr>
          <a:lstStyle/>
          <a:p>
            <a:pPr algn="ctr">
              <a:lnSpc>
                <a:spcPct val="90000"/>
              </a:lnSpc>
              <a:spcBef>
                <a:spcPts val="1200"/>
              </a:spcBef>
              <a:buClr>
                <a:schemeClr val="accent1"/>
              </a:buClr>
            </a:pPr>
            <a:r>
              <a:rPr lang="en-US" sz="1100" b="1" dirty="0">
                <a:solidFill>
                  <a:schemeClr val="bg1">
                    <a:lumMod val="50000"/>
                  </a:schemeClr>
                </a:solidFill>
              </a:rPr>
              <a:t>Placebo</a:t>
            </a:r>
          </a:p>
        </p:txBody>
      </p:sp>
      <p:sp>
        <p:nvSpPr>
          <p:cNvPr id="111" name="TextBox 110">
            <a:extLst>
              <a:ext uri="{FF2B5EF4-FFF2-40B4-BE49-F238E27FC236}">
                <a16:creationId xmlns:a16="http://schemas.microsoft.com/office/drawing/2014/main" xmlns="" id="{2FFDD2B8-FE41-4393-8BC5-2CC7C52D41AD}"/>
              </a:ext>
            </a:extLst>
          </p:cNvPr>
          <p:cNvSpPr txBox="1"/>
          <p:nvPr/>
        </p:nvSpPr>
        <p:spPr>
          <a:xfrm>
            <a:off x="4480300" y="6204585"/>
            <a:ext cx="2116285" cy="244682"/>
          </a:xfrm>
          <a:prstGeom prst="rect">
            <a:avLst/>
          </a:prstGeom>
          <a:noFill/>
        </p:spPr>
        <p:txBody>
          <a:bodyPr wrap="none" rtlCol="0">
            <a:spAutoFit/>
          </a:bodyPr>
          <a:lstStyle/>
          <a:p>
            <a:pPr algn="ctr">
              <a:lnSpc>
                <a:spcPct val="90000"/>
              </a:lnSpc>
              <a:spcBef>
                <a:spcPts val="1200"/>
              </a:spcBef>
              <a:buClr>
                <a:schemeClr val="accent1"/>
              </a:buClr>
            </a:pPr>
            <a:r>
              <a:rPr lang="en-US" sz="1100" b="1" dirty="0">
                <a:solidFill>
                  <a:srgbClr val="4DA1E5"/>
                </a:solidFill>
              </a:rPr>
              <a:t>Ticagrelor 60 mg Twice Daily</a:t>
            </a:r>
          </a:p>
        </p:txBody>
      </p:sp>
      <p:cxnSp>
        <p:nvCxnSpPr>
          <p:cNvPr id="113" name="Straight Connector 112">
            <a:extLst>
              <a:ext uri="{FF2B5EF4-FFF2-40B4-BE49-F238E27FC236}">
                <a16:creationId xmlns:a16="http://schemas.microsoft.com/office/drawing/2014/main" xmlns="" id="{CA7EC1DB-F9CA-41FB-B7C3-BDD610AE7599}"/>
              </a:ext>
            </a:extLst>
          </p:cNvPr>
          <p:cNvCxnSpPr/>
          <p:nvPr/>
        </p:nvCxnSpPr>
        <p:spPr>
          <a:xfrm>
            <a:off x="4183380" y="6326926"/>
            <a:ext cx="274320" cy="0"/>
          </a:xfrm>
          <a:prstGeom prst="line">
            <a:avLst/>
          </a:prstGeom>
          <a:ln w="28575">
            <a:solidFill>
              <a:srgbClr val="4DA1E5"/>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34EB4AA2-A17F-449D-9729-E6717696067E}"/>
              </a:ext>
            </a:extLst>
          </p:cNvPr>
          <p:cNvCxnSpPr/>
          <p:nvPr/>
        </p:nvCxnSpPr>
        <p:spPr>
          <a:xfrm>
            <a:off x="3127815" y="6326926"/>
            <a:ext cx="27432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xmlns="" id="{FDFC807E-3B2D-4B19-A73C-EF56766D719B}"/>
              </a:ext>
            </a:extLst>
          </p:cNvPr>
          <p:cNvSpPr txBox="1"/>
          <p:nvPr/>
        </p:nvSpPr>
        <p:spPr>
          <a:xfrm rot="16200000">
            <a:off x="-814226" y="3703991"/>
            <a:ext cx="3507646"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00000"/>
                </a:solidFill>
                <a:effectLst/>
                <a:uLnTx/>
                <a:uFillTx/>
                <a:latin typeface="Arial" panose="020B0604020202020204"/>
                <a:ea typeface="+mn-ea"/>
                <a:cs typeface="+mn-cs"/>
              </a:rPr>
              <a:t>Rate of CV death, MI, or stroke (K-M%)</a:t>
            </a:r>
          </a:p>
        </p:txBody>
      </p:sp>
      <p:pic>
        <p:nvPicPr>
          <p:cNvPr id="115" name="Picture 114" descr="more_information_icon.png">
            <a:hlinkClick r:id="rId3" action="ppaction://hlinksldjump"/>
            <a:extLst>
              <a:ext uri="{FF2B5EF4-FFF2-40B4-BE49-F238E27FC236}">
                <a16:creationId xmlns:a16="http://schemas.microsoft.com/office/drawing/2014/main" xmlns="" id="{F4CA9697-3737-4D8B-B9DE-65AAB36A361E}"/>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8087805" y="5900069"/>
            <a:ext cx="678181" cy="678181"/>
          </a:xfrm>
          <a:prstGeom prst="rect">
            <a:avLst/>
          </a:prstGeom>
        </p:spPr>
      </p:pic>
    </p:spTree>
    <p:extLst>
      <p:ext uri="{BB962C8B-B14F-4D97-AF65-F5344CB8AC3E}">
        <p14:creationId xmlns:p14="http://schemas.microsoft.com/office/powerpoint/2010/main" val="3358301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3E91C-9A5E-4B18-B8C6-075B747507E9}"/>
              </a:ext>
            </a:extLst>
          </p:cNvPr>
          <p:cNvSpPr>
            <a:spLocks noGrp="1"/>
          </p:cNvSpPr>
          <p:nvPr>
            <p:ph type="title"/>
          </p:nvPr>
        </p:nvSpPr>
        <p:spPr/>
        <p:txBody>
          <a:bodyPr/>
          <a:lstStyle/>
          <a:p>
            <a:r>
              <a:rPr lang="en-US" dirty="0"/>
              <a:t>PEGASUS Landmark Analysis: </a:t>
            </a:r>
            <a:br>
              <a:rPr lang="en-US" dirty="0"/>
            </a:br>
            <a:r>
              <a:rPr lang="en-US" dirty="0"/>
              <a:t>Efficacy Outcomes Consistent Over Time</a:t>
            </a:r>
          </a:p>
        </p:txBody>
      </p:sp>
      <p:sp>
        <p:nvSpPr>
          <p:cNvPr id="3" name="Slide Number Placeholder 2">
            <a:extLst>
              <a:ext uri="{FF2B5EF4-FFF2-40B4-BE49-F238E27FC236}">
                <a16:creationId xmlns:a16="http://schemas.microsoft.com/office/drawing/2014/main" xmlns="" id="{49BF1DBA-7562-4BC0-9FE1-C5D03FABD3ED}"/>
              </a:ext>
            </a:extLst>
          </p:cNvPr>
          <p:cNvSpPr>
            <a:spLocks noGrp="1"/>
          </p:cNvSpPr>
          <p:nvPr>
            <p:ph type="sldNum" sz="quarter" idx="12"/>
          </p:nvPr>
        </p:nvSpPr>
        <p:spPr/>
        <p:txBody>
          <a:bodyPr/>
          <a:lstStyle/>
          <a:p>
            <a:fld id="{CC7432E5-F8E0-41AE-9A6B-AD730338B005}" type="slidenum">
              <a:rPr lang="en-US" smtClean="0"/>
              <a:t>24</a:t>
            </a:fld>
            <a:endParaRPr lang="en-US"/>
          </a:p>
        </p:txBody>
      </p:sp>
      <p:sp>
        <p:nvSpPr>
          <p:cNvPr id="4" name="Text Placeholder 3">
            <a:extLst>
              <a:ext uri="{FF2B5EF4-FFF2-40B4-BE49-F238E27FC236}">
                <a16:creationId xmlns:a16="http://schemas.microsoft.com/office/drawing/2014/main" xmlns="" id="{EC7E1766-B6F6-4660-8644-C8D2E47173C4}"/>
              </a:ext>
            </a:extLst>
          </p:cNvPr>
          <p:cNvSpPr>
            <a:spLocks noGrp="1"/>
          </p:cNvSpPr>
          <p:nvPr>
            <p:ph type="body" sz="quarter" idx="13"/>
          </p:nvPr>
        </p:nvSpPr>
        <p:spPr>
          <a:xfrm>
            <a:off x="342900" y="5851602"/>
            <a:ext cx="8248650" cy="1005840"/>
          </a:xfrm>
        </p:spPr>
        <p:txBody>
          <a:bodyPr/>
          <a:lstStyle/>
          <a:p>
            <a:r>
              <a:rPr lang="en-US" dirty="0"/>
              <a:t>CHD = coronary heart disease; </a:t>
            </a:r>
            <a:r>
              <a:rPr lang="en-US" dirty="0" err="1"/>
              <a:t>IQR</a:t>
            </a:r>
            <a:r>
              <a:rPr lang="en-US" dirty="0"/>
              <a:t> = interquartile range </a:t>
            </a:r>
          </a:p>
          <a:p>
            <a:r>
              <a:rPr lang="en-US" dirty="0"/>
              <a:t>Values are n or K-M%, unless otherwise indicated. *Median from MI 1.7 years (</a:t>
            </a:r>
            <a:r>
              <a:rPr lang="en-US" dirty="0" err="1"/>
              <a:t>IQR</a:t>
            </a:r>
            <a:r>
              <a:rPr lang="en-US" dirty="0"/>
              <a:t>: 1.2 to 2.3 years). </a:t>
            </a:r>
            <a:r>
              <a:rPr lang="en-US" baseline="30000" dirty="0"/>
              <a:t>†</a:t>
            </a:r>
            <a:r>
              <a:rPr lang="en-US" dirty="0"/>
              <a:t>Median from MI 2.7 years (IQR: 2.2 to 3.3 years). </a:t>
            </a:r>
            <a:r>
              <a:rPr lang="en-US" baseline="30000" dirty="0"/>
              <a:t>‡</a:t>
            </a:r>
            <a:r>
              <a:rPr lang="en-US" dirty="0"/>
              <a:t>Median from MI 3.7 years (IQR: 3.2 to 4.3 years).</a:t>
            </a:r>
          </a:p>
          <a:p>
            <a:r>
              <a:rPr lang="en-US" dirty="0"/>
              <a:t>Bonaca MP et al. </a:t>
            </a:r>
            <a:r>
              <a:rPr lang="en-US" i="1" dirty="0"/>
              <a:t>J Am Coll </a:t>
            </a:r>
            <a:r>
              <a:rPr lang="en-US" i="1" dirty="0" err="1"/>
              <a:t>Cardiol</a:t>
            </a:r>
            <a:r>
              <a:rPr lang="en-US" i="1" dirty="0"/>
              <a:t>. </a:t>
            </a:r>
            <a:r>
              <a:rPr lang="en-US" dirty="0"/>
              <a:t>2017;70(11):1368-75.</a:t>
            </a:r>
          </a:p>
        </p:txBody>
      </p:sp>
      <p:graphicFrame>
        <p:nvGraphicFramePr>
          <p:cNvPr id="7" name="Table 6">
            <a:extLst>
              <a:ext uri="{FF2B5EF4-FFF2-40B4-BE49-F238E27FC236}">
                <a16:creationId xmlns:a16="http://schemas.microsoft.com/office/drawing/2014/main" xmlns="" id="{FEDBFAB0-35F2-4B33-BEFA-62EB0BB2738E}"/>
              </a:ext>
            </a:extLst>
          </p:cNvPr>
          <p:cNvGraphicFramePr>
            <a:graphicFrameLocks noGrp="1"/>
          </p:cNvGraphicFramePr>
          <p:nvPr>
            <p:extLst>
              <p:ext uri="{D42A27DB-BD31-4B8C-83A1-F6EECF244321}">
                <p14:modId xmlns:p14="http://schemas.microsoft.com/office/powerpoint/2010/main" val="3952991112"/>
              </p:ext>
            </p:extLst>
          </p:nvPr>
        </p:nvGraphicFramePr>
        <p:xfrm>
          <a:off x="444341" y="1190625"/>
          <a:ext cx="8255318" cy="4989115"/>
        </p:xfrm>
        <a:graphic>
          <a:graphicData uri="http://schemas.openxmlformats.org/drawingml/2006/table">
            <a:tbl>
              <a:tblPr firstRow="1" bandRow="1">
                <a:tableStyleId>{21E4AEA4-8DFA-4A89-87EB-49C32662AFE0}</a:tableStyleId>
              </a:tblPr>
              <a:tblGrid>
                <a:gridCol w="1911668">
                  <a:extLst>
                    <a:ext uri="{9D8B030D-6E8A-4147-A177-3AD203B41FA5}">
                      <a16:colId xmlns:a16="http://schemas.microsoft.com/office/drawing/2014/main" xmlns="" val="2915394310"/>
                    </a:ext>
                  </a:extLst>
                </a:gridCol>
                <a:gridCol w="2114550">
                  <a:extLst>
                    <a:ext uri="{9D8B030D-6E8A-4147-A177-3AD203B41FA5}">
                      <a16:colId xmlns:a16="http://schemas.microsoft.com/office/drawing/2014/main" xmlns="" val="15316160"/>
                    </a:ext>
                  </a:extLst>
                </a:gridCol>
                <a:gridCol w="2114550">
                  <a:extLst>
                    <a:ext uri="{9D8B030D-6E8A-4147-A177-3AD203B41FA5}">
                      <a16:colId xmlns:a16="http://schemas.microsoft.com/office/drawing/2014/main" xmlns="" val="2193569914"/>
                    </a:ext>
                  </a:extLst>
                </a:gridCol>
                <a:gridCol w="2114550">
                  <a:extLst>
                    <a:ext uri="{9D8B030D-6E8A-4147-A177-3AD203B41FA5}">
                      <a16:colId xmlns:a16="http://schemas.microsoft.com/office/drawing/2014/main" xmlns="" val="3674485894"/>
                    </a:ext>
                  </a:extLst>
                </a:gridCol>
              </a:tblGrid>
              <a:tr h="262585">
                <a:tc>
                  <a:txBody>
                    <a:bodyPr/>
                    <a:lstStyle/>
                    <a:p>
                      <a:r>
                        <a:rPr lang="en-US" sz="1100" dirty="0"/>
                        <a:t>Year from Randomization</a:t>
                      </a:r>
                    </a:p>
                  </a:txBody>
                  <a:tcPr anchor="b"/>
                </a:tc>
                <a:tc>
                  <a:txBody>
                    <a:bodyPr/>
                    <a:lstStyle/>
                    <a:p>
                      <a:pPr algn="ctr"/>
                      <a:r>
                        <a:rPr lang="en-US" sz="1100" dirty="0"/>
                        <a:t>Placebo</a:t>
                      </a:r>
                    </a:p>
                  </a:txBody>
                  <a:tcPr anchor="b"/>
                </a:tc>
                <a:tc>
                  <a:txBody>
                    <a:bodyPr/>
                    <a:lstStyle/>
                    <a:p>
                      <a:pPr algn="ctr"/>
                      <a:r>
                        <a:rPr lang="en-US" sz="1100" dirty="0"/>
                        <a:t>Ticagrelor 60 mg</a:t>
                      </a:r>
                    </a:p>
                  </a:txBody>
                  <a:tcPr anchor="b"/>
                </a:tc>
                <a:tc>
                  <a:txBody>
                    <a:bodyPr/>
                    <a:lstStyle/>
                    <a:p>
                      <a:pPr algn="ctr"/>
                      <a:r>
                        <a:rPr lang="en-US" sz="1100" dirty="0"/>
                        <a:t>HR (95% CI)</a:t>
                      </a:r>
                    </a:p>
                  </a:txBody>
                  <a:tcPr anchor="b"/>
                </a:tc>
                <a:extLst>
                  <a:ext uri="{0D108BD9-81ED-4DB2-BD59-A6C34878D82A}">
                    <a16:rowId xmlns:a16="http://schemas.microsoft.com/office/drawing/2014/main" xmlns="" val="3468461803"/>
                  </a:ext>
                </a:extLst>
              </a:tr>
              <a:tr h="262585">
                <a:tc>
                  <a:txBody>
                    <a:bodyPr/>
                    <a:lstStyle/>
                    <a:p>
                      <a:r>
                        <a:rPr lang="en-US" sz="1100" b="1" dirty="0"/>
                        <a:t>First Year*</a:t>
                      </a:r>
                    </a:p>
                  </a:txBody>
                  <a:tcPr anchor="ctr"/>
                </a:tc>
                <a:tc>
                  <a:txBody>
                    <a:bodyPr/>
                    <a:lstStyle/>
                    <a:p>
                      <a:pPr algn="ctr"/>
                      <a:r>
                        <a:rPr lang="en-US" sz="1100" dirty="0"/>
                        <a:t>7,067</a:t>
                      </a:r>
                    </a:p>
                  </a:txBody>
                  <a:tcPr anchor="ctr"/>
                </a:tc>
                <a:tc>
                  <a:txBody>
                    <a:bodyPr/>
                    <a:lstStyle/>
                    <a:p>
                      <a:pPr algn="ctr"/>
                      <a:r>
                        <a:rPr lang="en-US" sz="1100" dirty="0"/>
                        <a:t>7,045</a:t>
                      </a:r>
                    </a:p>
                  </a:txBody>
                  <a:tcPr anchor="ctr"/>
                </a:tc>
                <a:tc>
                  <a:txBody>
                    <a:bodyPr/>
                    <a:lstStyle/>
                    <a:p>
                      <a:pPr algn="ctr"/>
                      <a:endParaRPr lang="en-US" sz="1100" dirty="0"/>
                    </a:p>
                  </a:txBody>
                  <a:tcPr anchor="ctr"/>
                </a:tc>
                <a:extLst>
                  <a:ext uri="{0D108BD9-81ED-4DB2-BD59-A6C34878D82A}">
                    <a16:rowId xmlns:a16="http://schemas.microsoft.com/office/drawing/2014/main" xmlns="" val="2272336285"/>
                  </a:ext>
                </a:extLst>
              </a:tr>
              <a:tr h="262585">
                <a:tc>
                  <a:txBody>
                    <a:bodyPr/>
                    <a:lstStyle/>
                    <a:p>
                      <a:pPr marL="119063" indent="0"/>
                      <a:r>
                        <a:rPr lang="en-US" sz="1100" dirty="0"/>
                        <a:t>Primary endpoint</a:t>
                      </a:r>
                    </a:p>
                  </a:txBody>
                  <a:tcPr anchor="ctr">
                    <a:solidFill>
                      <a:srgbClr val="E7E8EA"/>
                    </a:solidFill>
                  </a:tcPr>
                </a:tc>
                <a:tc>
                  <a:txBody>
                    <a:bodyPr/>
                    <a:lstStyle/>
                    <a:p>
                      <a:pPr algn="ctr"/>
                      <a:r>
                        <a:rPr lang="en-US" sz="1100" dirty="0"/>
                        <a:t>3.33</a:t>
                      </a:r>
                    </a:p>
                  </a:txBody>
                  <a:tcPr anchor="ctr">
                    <a:solidFill>
                      <a:srgbClr val="E7E8EA"/>
                    </a:solidFill>
                  </a:tcPr>
                </a:tc>
                <a:tc>
                  <a:txBody>
                    <a:bodyPr/>
                    <a:lstStyle/>
                    <a:p>
                      <a:pPr algn="ctr"/>
                      <a:r>
                        <a:rPr lang="en-US" sz="1100" dirty="0"/>
                        <a:t>2.73</a:t>
                      </a:r>
                    </a:p>
                  </a:txBody>
                  <a:tcPr anchor="ctr">
                    <a:solidFill>
                      <a:srgbClr val="E7E8EA"/>
                    </a:solidFill>
                  </a:tcPr>
                </a:tc>
                <a:tc>
                  <a:txBody>
                    <a:bodyPr/>
                    <a:lstStyle/>
                    <a:p>
                      <a:pPr algn="ctr"/>
                      <a:r>
                        <a:rPr lang="en-US" sz="1100" dirty="0"/>
                        <a:t>0.82 (0.67-0.99)</a:t>
                      </a:r>
                    </a:p>
                  </a:txBody>
                  <a:tcPr anchor="ctr">
                    <a:solidFill>
                      <a:srgbClr val="E7E8EA"/>
                    </a:solidFill>
                  </a:tcPr>
                </a:tc>
                <a:extLst>
                  <a:ext uri="{0D108BD9-81ED-4DB2-BD59-A6C34878D82A}">
                    <a16:rowId xmlns:a16="http://schemas.microsoft.com/office/drawing/2014/main" xmlns="" val="2424255854"/>
                  </a:ext>
                </a:extLst>
              </a:tr>
              <a:tr h="262585">
                <a:tc>
                  <a:txBody>
                    <a:bodyPr/>
                    <a:lstStyle/>
                    <a:p>
                      <a:pPr marL="119063" indent="0"/>
                      <a:r>
                        <a:rPr lang="en-US" sz="1100" dirty="0"/>
                        <a:t>CV death</a:t>
                      </a:r>
                    </a:p>
                  </a:txBody>
                  <a:tcPr anchor="ctr">
                    <a:solidFill>
                      <a:srgbClr val="E7E8EA"/>
                    </a:solidFill>
                  </a:tcPr>
                </a:tc>
                <a:tc>
                  <a:txBody>
                    <a:bodyPr/>
                    <a:lstStyle/>
                    <a:p>
                      <a:pPr algn="ctr"/>
                      <a:r>
                        <a:rPr lang="en-US" sz="1100" dirty="0"/>
                        <a:t>0.83</a:t>
                      </a:r>
                    </a:p>
                  </a:txBody>
                  <a:tcPr anchor="ctr">
                    <a:solidFill>
                      <a:srgbClr val="E7E8EA"/>
                    </a:solidFill>
                  </a:tcPr>
                </a:tc>
                <a:tc>
                  <a:txBody>
                    <a:bodyPr/>
                    <a:lstStyle/>
                    <a:p>
                      <a:pPr algn="ctr"/>
                      <a:r>
                        <a:rPr lang="en-US" sz="1100" dirty="0"/>
                        <a:t>0.77</a:t>
                      </a: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0.93 (0.65-1.35)</a:t>
                      </a:r>
                    </a:p>
                  </a:txBody>
                  <a:tcPr anchor="ctr">
                    <a:solidFill>
                      <a:srgbClr val="E7E8EA"/>
                    </a:solidFill>
                  </a:tcPr>
                </a:tc>
                <a:extLst>
                  <a:ext uri="{0D108BD9-81ED-4DB2-BD59-A6C34878D82A}">
                    <a16:rowId xmlns:a16="http://schemas.microsoft.com/office/drawing/2014/main" xmlns="" val="1077466715"/>
                  </a:ext>
                </a:extLst>
              </a:tr>
              <a:tr h="262585">
                <a:tc>
                  <a:txBody>
                    <a:bodyPr/>
                    <a:lstStyle/>
                    <a:p>
                      <a:pPr marL="119063" indent="0"/>
                      <a:r>
                        <a:rPr lang="en-US" sz="1100" dirty="0"/>
                        <a:t>CHD death</a:t>
                      </a:r>
                    </a:p>
                  </a:txBody>
                  <a:tcPr anchor="ctr">
                    <a:solidFill>
                      <a:srgbClr val="E7E8EA"/>
                    </a:solidFill>
                  </a:tcPr>
                </a:tc>
                <a:tc>
                  <a:txBody>
                    <a:bodyPr/>
                    <a:lstStyle/>
                    <a:p>
                      <a:pPr algn="ctr"/>
                      <a:r>
                        <a:rPr lang="en-US" sz="1100" dirty="0"/>
                        <a:t>0.56</a:t>
                      </a:r>
                    </a:p>
                  </a:txBody>
                  <a:tcPr anchor="ctr">
                    <a:solidFill>
                      <a:srgbClr val="E7E8EA"/>
                    </a:solidFill>
                  </a:tcPr>
                </a:tc>
                <a:tc>
                  <a:txBody>
                    <a:bodyPr/>
                    <a:lstStyle/>
                    <a:p>
                      <a:pPr algn="ctr"/>
                      <a:r>
                        <a:rPr lang="en-US" sz="1100" dirty="0"/>
                        <a:t>0.53</a:t>
                      </a: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0.95 (0.61-1.49)</a:t>
                      </a:r>
                    </a:p>
                  </a:txBody>
                  <a:tcPr anchor="ctr">
                    <a:solidFill>
                      <a:srgbClr val="E7E8EA"/>
                    </a:solidFill>
                  </a:tcPr>
                </a:tc>
                <a:extLst>
                  <a:ext uri="{0D108BD9-81ED-4DB2-BD59-A6C34878D82A}">
                    <a16:rowId xmlns:a16="http://schemas.microsoft.com/office/drawing/2014/main" xmlns="" val="3190897164"/>
                  </a:ext>
                </a:extLst>
              </a:tr>
              <a:tr h="262585">
                <a:tc>
                  <a:txBody>
                    <a:bodyPr/>
                    <a:lstStyle/>
                    <a:p>
                      <a:pPr marL="119063" indent="0"/>
                      <a:r>
                        <a:rPr lang="en-US" sz="1100" dirty="0"/>
                        <a:t>MI</a:t>
                      </a:r>
                    </a:p>
                  </a:txBody>
                  <a:tcPr anchor="ctr">
                    <a:solidFill>
                      <a:srgbClr val="E7E8EA"/>
                    </a:solidFill>
                  </a:tcPr>
                </a:tc>
                <a:tc>
                  <a:txBody>
                    <a:bodyPr/>
                    <a:lstStyle/>
                    <a:p>
                      <a:pPr algn="ctr"/>
                      <a:r>
                        <a:rPr lang="en-US" sz="1100" dirty="0"/>
                        <a:t>2.10</a:t>
                      </a:r>
                    </a:p>
                  </a:txBody>
                  <a:tcPr anchor="ctr">
                    <a:solidFill>
                      <a:srgbClr val="E7E8EA"/>
                    </a:solidFill>
                  </a:tcPr>
                </a:tc>
                <a:tc>
                  <a:txBody>
                    <a:bodyPr/>
                    <a:lstStyle/>
                    <a:p>
                      <a:pPr algn="ctr"/>
                      <a:r>
                        <a:rPr lang="en-US" sz="1100" dirty="0"/>
                        <a:t>1.71</a:t>
                      </a: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0.81 (0.64-1.03)</a:t>
                      </a:r>
                    </a:p>
                  </a:txBody>
                  <a:tcPr anchor="ctr">
                    <a:solidFill>
                      <a:srgbClr val="E7E8EA"/>
                    </a:solidFill>
                  </a:tcPr>
                </a:tc>
                <a:extLst>
                  <a:ext uri="{0D108BD9-81ED-4DB2-BD59-A6C34878D82A}">
                    <a16:rowId xmlns:a16="http://schemas.microsoft.com/office/drawing/2014/main" xmlns="" val="4055550851"/>
                  </a:ext>
                </a:extLst>
              </a:tr>
              <a:tr h="262585">
                <a:tc>
                  <a:txBody>
                    <a:bodyPr/>
                    <a:lstStyle/>
                    <a:p>
                      <a:pPr marL="119063" indent="0"/>
                      <a:r>
                        <a:rPr lang="en-US" sz="1100" dirty="0"/>
                        <a:t>Stroke</a:t>
                      </a:r>
                    </a:p>
                  </a:txBody>
                  <a:tcPr anchor="ctr">
                    <a:solidFill>
                      <a:srgbClr val="E7E8EA"/>
                    </a:solidFill>
                  </a:tcPr>
                </a:tc>
                <a:tc>
                  <a:txBody>
                    <a:bodyPr/>
                    <a:lstStyle/>
                    <a:p>
                      <a:pPr algn="ctr"/>
                      <a:r>
                        <a:rPr lang="en-US" sz="1100" dirty="0"/>
                        <a:t>0.69</a:t>
                      </a:r>
                    </a:p>
                  </a:txBody>
                  <a:tcPr anchor="ctr">
                    <a:solidFill>
                      <a:srgbClr val="E7E8EA"/>
                    </a:solidFill>
                  </a:tcPr>
                </a:tc>
                <a:tc>
                  <a:txBody>
                    <a:bodyPr/>
                    <a:lstStyle/>
                    <a:p>
                      <a:pPr algn="ctr"/>
                      <a:r>
                        <a:rPr lang="en-US" sz="1100" dirty="0"/>
                        <a:t>0.50</a:t>
                      </a: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0.73 (0.47-1.13)</a:t>
                      </a:r>
                    </a:p>
                  </a:txBody>
                  <a:tcPr anchor="ctr">
                    <a:solidFill>
                      <a:srgbClr val="E7E8EA"/>
                    </a:solidFill>
                  </a:tcPr>
                </a:tc>
                <a:extLst>
                  <a:ext uri="{0D108BD9-81ED-4DB2-BD59-A6C34878D82A}">
                    <a16:rowId xmlns:a16="http://schemas.microsoft.com/office/drawing/2014/main" xmlns="" val="3385314420"/>
                  </a:ext>
                </a:extLst>
              </a:tr>
              <a:tr h="262585">
                <a:tc>
                  <a:txBody>
                    <a:bodyPr/>
                    <a:lstStyle/>
                    <a:p>
                      <a:r>
                        <a:rPr lang="en-US" sz="1100" b="1" dirty="0"/>
                        <a:t>Second year</a:t>
                      </a:r>
                      <a:r>
                        <a:rPr lang="en-US" sz="1100" b="1" baseline="30000" dirty="0"/>
                        <a:t>†</a:t>
                      </a:r>
                    </a:p>
                  </a:txBody>
                  <a:tcPr anchor="ctr"/>
                </a:tc>
                <a:tc>
                  <a:txBody>
                    <a:bodyPr/>
                    <a:lstStyle/>
                    <a:p>
                      <a:pPr algn="ctr"/>
                      <a:r>
                        <a:rPr lang="en-US" sz="1100" dirty="0"/>
                        <a:t>6,750</a:t>
                      </a:r>
                    </a:p>
                  </a:txBody>
                  <a:tcPr anchor="ctr"/>
                </a:tc>
                <a:tc>
                  <a:txBody>
                    <a:bodyPr/>
                    <a:lstStyle/>
                    <a:p>
                      <a:pPr algn="ctr"/>
                      <a:r>
                        <a:rPr lang="en-US" sz="1100" dirty="0"/>
                        <a:t>6,779</a:t>
                      </a:r>
                    </a:p>
                  </a:txBody>
                  <a:tcPr anchor="ctr"/>
                </a:tc>
                <a:tc>
                  <a:txBody>
                    <a:bodyPr/>
                    <a:lstStyle/>
                    <a:p>
                      <a:pPr algn="ctr"/>
                      <a:endParaRPr lang="en-US" sz="1100" dirty="0"/>
                    </a:p>
                  </a:txBody>
                  <a:tcPr anchor="ctr"/>
                </a:tc>
                <a:extLst>
                  <a:ext uri="{0D108BD9-81ED-4DB2-BD59-A6C34878D82A}">
                    <a16:rowId xmlns:a16="http://schemas.microsoft.com/office/drawing/2014/main" xmlns="" val="1593643534"/>
                  </a:ext>
                </a:extLst>
              </a:tr>
              <a:tr h="262585">
                <a:tc>
                  <a:txBody>
                    <a:bodyPr/>
                    <a:lstStyle/>
                    <a:p>
                      <a:pPr marL="119063" indent="0"/>
                      <a:r>
                        <a:rPr lang="en-US" sz="1100" dirty="0"/>
                        <a:t>Primary endpoint</a:t>
                      </a:r>
                    </a:p>
                  </a:txBody>
                  <a:tcPr anchor="ctr">
                    <a:solidFill>
                      <a:srgbClr val="E7E8EA"/>
                    </a:solidFill>
                  </a:tcPr>
                </a:tc>
                <a:tc>
                  <a:txBody>
                    <a:bodyPr/>
                    <a:lstStyle/>
                    <a:p>
                      <a:pPr algn="ctr"/>
                      <a:r>
                        <a:rPr lang="en-US" sz="1100" dirty="0"/>
                        <a:t>3.05</a:t>
                      </a:r>
                    </a:p>
                  </a:txBody>
                  <a:tcPr anchor="ctr">
                    <a:solidFill>
                      <a:srgbClr val="E7E8EA"/>
                    </a:solidFill>
                  </a:tcPr>
                </a:tc>
                <a:tc>
                  <a:txBody>
                    <a:bodyPr/>
                    <a:lstStyle/>
                    <a:p>
                      <a:pPr algn="ctr"/>
                      <a:r>
                        <a:rPr lang="en-US" sz="1100" dirty="0"/>
                        <a:t>2.78</a:t>
                      </a: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0.90 (0.74-1.11)</a:t>
                      </a:r>
                    </a:p>
                  </a:txBody>
                  <a:tcPr anchor="ctr">
                    <a:solidFill>
                      <a:srgbClr val="E7E8EA"/>
                    </a:solidFill>
                  </a:tcPr>
                </a:tc>
                <a:extLst>
                  <a:ext uri="{0D108BD9-81ED-4DB2-BD59-A6C34878D82A}">
                    <a16:rowId xmlns:a16="http://schemas.microsoft.com/office/drawing/2014/main" xmlns="" val="87443936"/>
                  </a:ext>
                </a:extLst>
              </a:tr>
              <a:tr h="262585">
                <a:tc>
                  <a:txBody>
                    <a:bodyPr/>
                    <a:lstStyle/>
                    <a:p>
                      <a:pPr marL="119063" indent="0"/>
                      <a:r>
                        <a:rPr lang="en-US" sz="1100" dirty="0"/>
                        <a:t>CV death</a:t>
                      </a:r>
                    </a:p>
                  </a:txBody>
                  <a:tcPr anchor="ctr">
                    <a:solidFill>
                      <a:srgbClr val="E7E8EA"/>
                    </a:solidFill>
                  </a:tcPr>
                </a:tc>
                <a:tc>
                  <a:txBody>
                    <a:bodyPr/>
                    <a:lstStyle/>
                    <a:p>
                      <a:pPr algn="ctr"/>
                      <a:r>
                        <a:rPr lang="en-US" sz="1100" dirty="0"/>
                        <a:t>1.21</a:t>
                      </a:r>
                    </a:p>
                  </a:txBody>
                  <a:tcPr anchor="ctr">
                    <a:solidFill>
                      <a:srgbClr val="E7E8EA"/>
                    </a:solidFill>
                  </a:tcPr>
                </a:tc>
                <a:tc>
                  <a:txBody>
                    <a:bodyPr/>
                    <a:lstStyle/>
                    <a:p>
                      <a:pPr algn="ctr"/>
                      <a:r>
                        <a:rPr lang="en-US" sz="1100" dirty="0"/>
                        <a:t>1.26</a:t>
                      </a: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1.02 (0.76-1.39)</a:t>
                      </a:r>
                    </a:p>
                  </a:txBody>
                  <a:tcPr anchor="ctr">
                    <a:solidFill>
                      <a:srgbClr val="E7E8EA"/>
                    </a:solidFill>
                  </a:tcPr>
                </a:tc>
                <a:extLst>
                  <a:ext uri="{0D108BD9-81ED-4DB2-BD59-A6C34878D82A}">
                    <a16:rowId xmlns:a16="http://schemas.microsoft.com/office/drawing/2014/main" xmlns="" val="73679878"/>
                  </a:ext>
                </a:extLst>
              </a:tr>
              <a:tr h="262585">
                <a:tc>
                  <a:txBody>
                    <a:bodyPr/>
                    <a:lstStyle/>
                    <a:p>
                      <a:pPr marL="119063" indent="0"/>
                      <a:r>
                        <a:rPr lang="en-US" sz="1100" dirty="0"/>
                        <a:t>CHD death</a:t>
                      </a:r>
                    </a:p>
                  </a:txBody>
                  <a:tcPr anchor="ctr">
                    <a:solidFill>
                      <a:srgbClr val="E7E8EA"/>
                    </a:solidFill>
                  </a:tcPr>
                </a:tc>
                <a:tc>
                  <a:txBody>
                    <a:bodyPr/>
                    <a:lstStyle/>
                    <a:p>
                      <a:pPr algn="ctr"/>
                      <a:r>
                        <a:rPr lang="en-US" sz="1100" dirty="0"/>
                        <a:t>0.82</a:t>
                      </a:r>
                    </a:p>
                  </a:txBody>
                  <a:tcPr anchor="ctr">
                    <a:solidFill>
                      <a:srgbClr val="E7E8EA"/>
                    </a:solidFill>
                  </a:tcPr>
                </a:tc>
                <a:tc>
                  <a:txBody>
                    <a:bodyPr/>
                    <a:lstStyle/>
                    <a:p>
                      <a:pPr algn="ctr"/>
                      <a:r>
                        <a:rPr lang="en-US" sz="1100" dirty="0"/>
                        <a:t>0.76</a:t>
                      </a: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0.91 (0.62-1.33)</a:t>
                      </a:r>
                    </a:p>
                  </a:txBody>
                  <a:tcPr anchor="ctr">
                    <a:solidFill>
                      <a:srgbClr val="E7E8EA"/>
                    </a:solidFill>
                  </a:tcPr>
                </a:tc>
                <a:extLst>
                  <a:ext uri="{0D108BD9-81ED-4DB2-BD59-A6C34878D82A}">
                    <a16:rowId xmlns:a16="http://schemas.microsoft.com/office/drawing/2014/main" xmlns="" val="348530818"/>
                  </a:ext>
                </a:extLst>
              </a:tr>
              <a:tr h="262585">
                <a:tc>
                  <a:txBody>
                    <a:bodyPr/>
                    <a:lstStyle/>
                    <a:p>
                      <a:pPr marL="119063" indent="0"/>
                      <a:r>
                        <a:rPr lang="en-US" sz="1100" dirty="0"/>
                        <a:t>MI</a:t>
                      </a:r>
                    </a:p>
                  </a:txBody>
                  <a:tcPr anchor="ctr">
                    <a:solidFill>
                      <a:srgbClr val="E7E8EA"/>
                    </a:solidFill>
                  </a:tcPr>
                </a:tc>
                <a:tc>
                  <a:txBody>
                    <a:bodyPr/>
                    <a:lstStyle/>
                    <a:p>
                      <a:pPr algn="ctr"/>
                      <a:r>
                        <a:rPr lang="en-US" sz="1100" dirty="0"/>
                        <a:t>1.80</a:t>
                      </a:r>
                    </a:p>
                  </a:txBody>
                  <a:tcPr anchor="ctr">
                    <a:solidFill>
                      <a:srgbClr val="E7E8EA"/>
                    </a:solidFill>
                  </a:tcPr>
                </a:tc>
                <a:tc>
                  <a:txBody>
                    <a:bodyPr/>
                    <a:lstStyle/>
                    <a:p>
                      <a:pPr algn="ctr"/>
                      <a:r>
                        <a:rPr lang="en-US" sz="1100" dirty="0"/>
                        <a:t>1.50</a:t>
                      </a: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0.83 (0.63-1.08)</a:t>
                      </a:r>
                    </a:p>
                  </a:txBody>
                  <a:tcPr anchor="ctr">
                    <a:solidFill>
                      <a:srgbClr val="E7E8EA"/>
                    </a:solidFill>
                  </a:tcPr>
                </a:tc>
                <a:extLst>
                  <a:ext uri="{0D108BD9-81ED-4DB2-BD59-A6C34878D82A}">
                    <a16:rowId xmlns:a16="http://schemas.microsoft.com/office/drawing/2014/main" xmlns="" val="3705778592"/>
                  </a:ext>
                </a:extLst>
              </a:tr>
              <a:tr h="262585">
                <a:tc>
                  <a:txBody>
                    <a:bodyPr/>
                    <a:lstStyle/>
                    <a:p>
                      <a:pPr marL="119063" indent="0">
                        <a:tabLst/>
                      </a:pPr>
                      <a:r>
                        <a:rPr lang="en-US" sz="1100" dirty="0"/>
                        <a:t>Stroke</a:t>
                      </a:r>
                    </a:p>
                  </a:txBody>
                  <a:tcPr anchor="ctr">
                    <a:solidFill>
                      <a:srgbClr val="E7E8EA"/>
                    </a:solidFill>
                  </a:tcPr>
                </a:tc>
                <a:tc>
                  <a:txBody>
                    <a:bodyPr/>
                    <a:lstStyle/>
                    <a:p>
                      <a:pPr algn="ctr"/>
                      <a:r>
                        <a:rPr lang="en-US" sz="1100" dirty="0"/>
                        <a:t>0.62</a:t>
                      </a:r>
                    </a:p>
                  </a:txBody>
                  <a:tcPr anchor="ctr">
                    <a:solidFill>
                      <a:srgbClr val="E7E8EA"/>
                    </a:solidFill>
                  </a:tcPr>
                </a:tc>
                <a:tc>
                  <a:txBody>
                    <a:bodyPr/>
                    <a:lstStyle/>
                    <a:p>
                      <a:pPr algn="ctr"/>
                      <a:r>
                        <a:rPr lang="en-US" sz="1100" dirty="0"/>
                        <a:t>0.46</a:t>
                      </a: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0.73 (0.46-1.17)</a:t>
                      </a:r>
                    </a:p>
                  </a:txBody>
                  <a:tcPr anchor="ctr">
                    <a:solidFill>
                      <a:srgbClr val="E7E8EA"/>
                    </a:solidFill>
                  </a:tcPr>
                </a:tc>
                <a:extLst>
                  <a:ext uri="{0D108BD9-81ED-4DB2-BD59-A6C34878D82A}">
                    <a16:rowId xmlns:a16="http://schemas.microsoft.com/office/drawing/2014/main" xmlns="" val="925612123"/>
                  </a:ext>
                </a:extLst>
              </a:tr>
              <a:tr h="262585">
                <a:tc>
                  <a:txBody>
                    <a:bodyPr/>
                    <a:lstStyle/>
                    <a:p>
                      <a:r>
                        <a:rPr lang="en-US" sz="1100" b="1" dirty="0"/>
                        <a:t>Third year</a:t>
                      </a:r>
                      <a:r>
                        <a:rPr lang="en-US" sz="1100" b="1" baseline="30000" dirty="0"/>
                        <a:t>‡</a:t>
                      </a:r>
                    </a:p>
                  </a:txBody>
                  <a:tcPr anchor="ctr"/>
                </a:tc>
                <a:tc>
                  <a:txBody>
                    <a:bodyPr/>
                    <a:lstStyle/>
                    <a:p>
                      <a:pPr algn="ctr"/>
                      <a:r>
                        <a:rPr lang="en-US" sz="1100" dirty="0"/>
                        <a:t>5,751</a:t>
                      </a:r>
                    </a:p>
                  </a:txBody>
                  <a:tcPr anchor="ctr"/>
                </a:tc>
                <a:tc>
                  <a:txBody>
                    <a:bodyPr/>
                    <a:lstStyle/>
                    <a:p>
                      <a:pPr algn="ctr"/>
                      <a:r>
                        <a:rPr lang="en-US" sz="1100" dirty="0"/>
                        <a:t>5,789</a:t>
                      </a:r>
                    </a:p>
                  </a:txBody>
                  <a:tcPr anchor="ctr"/>
                </a:tc>
                <a:tc>
                  <a:txBody>
                    <a:bodyPr/>
                    <a:lstStyle/>
                    <a:p>
                      <a:pPr algn="ctr"/>
                      <a:endParaRPr lang="en-US" sz="1100" dirty="0"/>
                    </a:p>
                  </a:txBody>
                  <a:tcPr anchor="ctr"/>
                </a:tc>
                <a:extLst>
                  <a:ext uri="{0D108BD9-81ED-4DB2-BD59-A6C34878D82A}">
                    <a16:rowId xmlns:a16="http://schemas.microsoft.com/office/drawing/2014/main" xmlns="" val="348998086"/>
                  </a:ext>
                </a:extLst>
              </a:tr>
              <a:tr h="262585">
                <a:tc>
                  <a:txBody>
                    <a:bodyPr/>
                    <a:lstStyle/>
                    <a:p>
                      <a:pPr marL="119063" indent="0"/>
                      <a:r>
                        <a:rPr lang="en-US" sz="1100" dirty="0"/>
                        <a:t>Primary endpoint</a:t>
                      </a:r>
                    </a:p>
                  </a:txBody>
                  <a:tcPr anchor="ctr">
                    <a:solidFill>
                      <a:srgbClr val="E7E8EA"/>
                    </a:solidFill>
                  </a:tcPr>
                </a:tc>
                <a:tc>
                  <a:txBody>
                    <a:bodyPr/>
                    <a:lstStyle/>
                    <a:p>
                      <a:pPr algn="ctr"/>
                      <a:r>
                        <a:rPr lang="en-US" sz="1100" dirty="0"/>
                        <a:t>3.00</a:t>
                      </a:r>
                    </a:p>
                  </a:txBody>
                  <a:tcPr anchor="ctr">
                    <a:solidFill>
                      <a:srgbClr val="E7E8EA"/>
                    </a:solidFill>
                  </a:tcPr>
                </a:tc>
                <a:tc>
                  <a:txBody>
                    <a:bodyPr/>
                    <a:lstStyle/>
                    <a:p>
                      <a:pPr algn="ctr"/>
                      <a:r>
                        <a:rPr lang="en-US" sz="1100" dirty="0"/>
                        <a:t>2.63</a:t>
                      </a: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0.79 (0.62-1.00)</a:t>
                      </a:r>
                    </a:p>
                  </a:txBody>
                  <a:tcPr anchor="ctr">
                    <a:solidFill>
                      <a:srgbClr val="E7E8EA"/>
                    </a:solidFill>
                  </a:tcPr>
                </a:tc>
                <a:extLst>
                  <a:ext uri="{0D108BD9-81ED-4DB2-BD59-A6C34878D82A}">
                    <a16:rowId xmlns:a16="http://schemas.microsoft.com/office/drawing/2014/main" xmlns="" val="182876366"/>
                  </a:ext>
                </a:extLst>
              </a:tr>
              <a:tr h="262585">
                <a:tc>
                  <a:txBody>
                    <a:bodyPr/>
                    <a:lstStyle/>
                    <a:p>
                      <a:pPr marL="119063" indent="0"/>
                      <a:r>
                        <a:rPr lang="en-US" sz="1100" dirty="0"/>
                        <a:t>CV death</a:t>
                      </a:r>
                    </a:p>
                  </a:txBody>
                  <a:tcPr anchor="ctr">
                    <a:solidFill>
                      <a:srgbClr val="E7E8EA"/>
                    </a:solidFill>
                  </a:tcPr>
                </a:tc>
                <a:tc>
                  <a:txBody>
                    <a:bodyPr/>
                    <a:lstStyle/>
                    <a:p>
                      <a:pPr algn="ctr"/>
                      <a:r>
                        <a:rPr lang="en-US" sz="1100" dirty="0"/>
                        <a:t>1.39</a:t>
                      </a:r>
                    </a:p>
                  </a:txBody>
                  <a:tcPr anchor="ctr">
                    <a:solidFill>
                      <a:srgbClr val="E7E8EA"/>
                    </a:solidFill>
                  </a:tcPr>
                </a:tc>
                <a:tc>
                  <a:txBody>
                    <a:bodyPr/>
                    <a:lstStyle/>
                    <a:p>
                      <a:pPr algn="ctr"/>
                      <a:r>
                        <a:rPr lang="en-US" sz="1100" dirty="0"/>
                        <a:t>0.91</a:t>
                      </a: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0.52 (0.35-0.77)</a:t>
                      </a:r>
                    </a:p>
                  </a:txBody>
                  <a:tcPr anchor="ctr">
                    <a:solidFill>
                      <a:srgbClr val="E7E8EA"/>
                    </a:solidFill>
                  </a:tcPr>
                </a:tc>
                <a:extLst>
                  <a:ext uri="{0D108BD9-81ED-4DB2-BD59-A6C34878D82A}">
                    <a16:rowId xmlns:a16="http://schemas.microsoft.com/office/drawing/2014/main" xmlns="" val="1578266013"/>
                  </a:ext>
                </a:extLst>
              </a:tr>
              <a:tr h="262585">
                <a:tc>
                  <a:txBody>
                    <a:bodyPr/>
                    <a:lstStyle/>
                    <a:p>
                      <a:pPr marL="119063" indent="0"/>
                      <a:r>
                        <a:rPr lang="en-US" sz="1100" dirty="0"/>
                        <a:t>CHD death</a:t>
                      </a:r>
                    </a:p>
                  </a:txBody>
                  <a:tcPr anchor="ctr">
                    <a:solidFill>
                      <a:srgbClr val="E7E8EA"/>
                    </a:solidFill>
                  </a:tcPr>
                </a:tc>
                <a:tc>
                  <a:txBody>
                    <a:bodyPr/>
                    <a:lstStyle/>
                    <a:p>
                      <a:pPr algn="ctr"/>
                      <a:r>
                        <a:rPr lang="en-US" sz="1100" dirty="0"/>
                        <a:t>0.71</a:t>
                      </a:r>
                    </a:p>
                  </a:txBody>
                  <a:tcPr anchor="ctr">
                    <a:solidFill>
                      <a:srgbClr val="E7E8EA"/>
                    </a:solidFill>
                  </a:tcPr>
                </a:tc>
                <a:tc>
                  <a:txBody>
                    <a:bodyPr/>
                    <a:lstStyle/>
                    <a:p>
                      <a:pPr algn="ctr"/>
                      <a:r>
                        <a:rPr lang="en-US" sz="1100" dirty="0"/>
                        <a:t>0.49</a:t>
                      </a: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0.50 (0.29-0.86)</a:t>
                      </a:r>
                    </a:p>
                  </a:txBody>
                  <a:tcPr anchor="ctr">
                    <a:solidFill>
                      <a:srgbClr val="E7E8EA"/>
                    </a:solidFill>
                  </a:tcPr>
                </a:tc>
                <a:extLst>
                  <a:ext uri="{0D108BD9-81ED-4DB2-BD59-A6C34878D82A}">
                    <a16:rowId xmlns:a16="http://schemas.microsoft.com/office/drawing/2014/main" xmlns="" val="608208744"/>
                  </a:ext>
                </a:extLst>
              </a:tr>
              <a:tr h="262585">
                <a:tc>
                  <a:txBody>
                    <a:bodyPr/>
                    <a:lstStyle/>
                    <a:p>
                      <a:pPr marL="119063" indent="0"/>
                      <a:r>
                        <a:rPr lang="en-US" sz="1100" dirty="0"/>
                        <a:t>MI</a:t>
                      </a:r>
                    </a:p>
                  </a:txBody>
                  <a:tcPr anchor="ctr">
                    <a:solidFill>
                      <a:srgbClr val="E7E8EA"/>
                    </a:solidFill>
                  </a:tcPr>
                </a:tc>
                <a:tc>
                  <a:txBody>
                    <a:bodyPr/>
                    <a:lstStyle/>
                    <a:p>
                      <a:pPr algn="ctr"/>
                      <a:r>
                        <a:rPr lang="en-US" sz="1100" dirty="0"/>
                        <a:t>1.50</a:t>
                      </a:r>
                    </a:p>
                  </a:txBody>
                  <a:tcPr anchor="ctr">
                    <a:solidFill>
                      <a:srgbClr val="E7E8EA"/>
                    </a:solidFill>
                  </a:tcPr>
                </a:tc>
                <a:tc>
                  <a:txBody>
                    <a:bodyPr/>
                    <a:lstStyle/>
                    <a:p>
                      <a:pPr algn="ctr"/>
                      <a:r>
                        <a:rPr lang="en-US" sz="1100" dirty="0"/>
                        <a:t>1.50</a:t>
                      </a: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0.93 (0.67-1.29)</a:t>
                      </a:r>
                    </a:p>
                  </a:txBody>
                  <a:tcPr anchor="ctr">
                    <a:solidFill>
                      <a:srgbClr val="E7E8EA"/>
                    </a:solidFill>
                  </a:tcPr>
                </a:tc>
                <a:extLst>
                  <a:ext uri="{0D108BD9-81ED-4DB2-BD59-A6C34878D82A}">
                    <a16:rowId xmlns:a16="http://schemas.microsoft.com/office/drawing/2014/main" xmlns="" val="3485913617"/>
                  </a:ext>
                </a:extLst>
              </a:tr>
              <a:tr h="262585">
                <a:tc>
                  <a:txBody>
                    <a:bodyPr/>
                    <a:lstStyle/>
                    <a:p>
                      <a:pPr marL="119063" indent="0"/>
                      <a:r>
                        <a:rPr lang="en-US" sz="1100" dirty="0"/>
                        <a:t>Stroke</a:t>
                      </a:r>
                    </a:p>
                  </a:txBody>
                  <a:tcPr anchor="ctr">
                    <a:solidFill>
                      <a:srgbClr val="E7E8EA"/>
                    </a:solidFill>
                  </a:tcPr>
                </a:tc>
                <a:tc>
                  <a:txBody>
                    <a:bodyPr/>
                    <a:lstStyle/>
                    <a:p>
                      <a:pPr algn="ctr"/>
                      <a:r>
                        <a:rPr lang="en-US" sz="1100" dirty="0"/>
                        <a:t>0.65</a:t>
                      </a:r>
                    </a:p>
                  </a:txBody>
                  <a:tcPr anchor="ctr">
                    <a:solidFill>
                      <a:srgbClr val="E7E8EA"/>
                    </a:solidFill>
                  </a:tcPr>
                </a:tc>
                <a:tc>
                  <a:txBody>
                    <a:bodyPr/>
                    <a:lstStyle/>
                    <a:p>
                      <a:pPr algn="ctr"/>
                      <a:r>
                        <a:rPr lang="en-US" sz="1100" dirty="0"/>
                        <a:t>0.52</a:t>
                      </a: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0.78 (0.47-1.31)</a:t>
                      </a:r>
                    </a:p>
                  </a:txBody>
                  <a:tcPr anchor="ctr">
                    <a:solidFill>
                      <a:srgbClr val="E7E8EA"/>
                    </a:solidFill>
                  </a:tcPr>
                </a:tc>
                <a:extLst>
                  <a:ext uri="{0D108BD9-81ED-4DB2-BD59-A6C34878D82A}">
                    <a16:rowId xmlns:a16="http://schemas.microsoft.com/office/drawing/2014/main" xmlns="" val="3859360514"/>
                  </a:ext>
                </a:extLst>
              </a:tr>
            </a:tbl>
          </a:graphicData>
        </a:graphic>
      </p:graphicFrame>
    </p:spTree>
    <p:extLst>
      <p:ext uri="{BB962C8B-B14F-4D97-AF65-F5344CB8AC3E}">
        <p14:creationId xmlns:p14="http://schemas.microsoft.com/office/powerpoint/2010/main" val="2468366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3E91C-9A5E-4B18-B8C6-075B747507E9}"/>
              </a:ext>
            </a:extLst>
          </p:cNvPr>
          <p:cNvSpPr>
            <a:spLocks noGrp="1"/>
          </p:cNvSpPr>
          <p:nvPr>
            <p:ph type="title"/>
          </p:nvPr>
        </p:nvSpPr>
        <p:spPr/>
        <p:txBody>
          <a:bodyPr/>
          <a:lstStyle/>
          <a:p>
            <a:r>
              <a:rPr lang="en-US" dirty="0"/>
              <a:t>PEGASUS Landmark Analysis: </a:t>
            </a:r>
            <a:br>
              <a:rPr lang="en-US" dirty="0"/>
            </a:br>
            <a:r>
              <a:rPr lang="en-US" dirty="0"/>
              <a:t>Safety Outcomes</a:t>
            </a:r>
          </a:p>
        </p:txBody>
      </p:sp>
      <p:sp>
        <p:nvSpPr>
          <p:cNvPr id="3" name="Slide Number Placeholder 2">
            <a:extLst>
              <a:ext uri="{FF2B5EF4-FFF2-40B4-BE49-F238E27FC236}">
                <a16:creationId xmlns:a16="http://schemas.microsoft.com/office/drawing/2014/main" xmlns="" id="{49BF1DBA-7562-4BC0-9FE1-C5D03FABD3ED}"/>
              </a:ext>
            </a:extLst>
          </p:cNvPr>
          <p:cNvSpPr>
            <a:spLocks noGrp="1"/>
          </p:cNvSpPr>
          <p:nvPr>
            <p:ph type="sldNum" sz="quarter" idx="12"/>
          </p:nvPr>
        </p:nvSpPr>
        <p:spPr/>
        <p:txBody>
          <a:bodyPr/>
          <a:lstStyle/>
          <a:p>
            <a:fld id="{CC7432E5-F8E0-41AE-9A6B-AD730338B005}" type="slidenum">
              <a:rPr lang="en-US" smtClean="0"/>
              <a:t>25</a:t>
            </a:fld>
            <a:endParaRPr lang="en-US"/>
          </a:p>
        </p:txBody>
      </p:sp>
      <p:sp>
        <p:nvSpPr>
          <p:cNvPr id="4" name="Text Placeholder 3">
            <a:extLst>
              <a:ext uri="{FF2B5EF4-FFF2-40B4-BE49-F238E27FC236}">
                <a16:creationId xmlns:a16="http://schemas.microsoft.com/office/drawing/2014/main" xmlns="" id="{EC7E1766-B6F6-4660-8644-C8D2E47173C4}"/>
              </a:ext>
            </a:extLst>
          </p:cNvPr>
          <p:cNvSpPr>
            <a:spLocks noGrp="1"/>
          </p:cNvSpPr>
          <p:nvPr>
            <p:ph type="body" sz="quarter" idx="13"/>
          </p:nvPr>
        </p:nvSpPr>
        <p:spPr>
          <a:xfrm>
            <a:off x="342900" y="5851602"/>
            <a:ext cx="8248650" cy="1005840"/>
          </a:xfrm>
        </p:spPr>
        <p:txBody>
          <a:bodyPr/>
          <a:lstStyle/>
          <a:p>
            <a:r>
              <a:rPr lang="en-US" dirty="0"/>
              <a:t>Values are n or K-M%, unless otherwise indicated.</a:t>
            </a:r>
          </a:p>
          <a:p>
            <a:r>
              <a:rPr lang="en-US" dirty="0"/>
              <a:t>Bonaca MP et al. </a:t>
            </a:r>
            <a:r>
              <a:rPr lang="en-US" i="1" dirty="0"/>
              <a:t>J Am Coll </a:t>
            </a:r>
            <a:r>
              <a:rPr lang="en-US" i="1" dirty="0" err="1"/>
              <a:t>Cardiol</a:t>
            </a:r>
            <a:r>
              <a:rPr lang="en-US" i="1" dirty="0"/>
              <a:t>. </a:t>
            </a:r>
            <a:r>
              <a:rPr lang="en-US" dirty="0"/>
              <a:t>2017;70(11):1368-75.</a:t>
            </a:r>
          </a:p>
        </p:txBody>
      </p:sp>
      <p:graphicFrame>
        <p:nvGraphicFramePr>
          <p:cNvPr id="7" name="Table 6">
            <a:extLst>
              <a:ext uri="{FF2B5EF4-FFF2-40B4-BE49-F238E27FC236}">
                <a16:creationId xmlns:a16="http://schemas.microsoft.com/office/drawing/2014/main" xmlns="" id="{FEDBFAB0-35F2-4B33-BEFA-62EB0BB2738E}"/>
              </a:ext>
            </a:extLst>
          </p:cNvPr>
          <p:cNvGraphicFramePr>
            <a:graphicFrameLocks noGrp="1"/>
          </p:cNvGraphicFramePr>
          <p:nvPr>
            <p:extLst>
              <p:ext uri="{D42A27DB-BD31-4B8C-83A1-F6EECF244321}">
                <p14:modId xmlns:p14="http://schemas.microsoft.com/office/powerpoint/2010/main" val="2749324197"/>
              </p:ext>
            </p:extLst>
          </p:nvPr>
        </p:nvGraphicFramePr>
        <p:xfrm>
          <a:off x="444341" y="1190625"/>
          <a:ext cx="8255318" cy="4989115"/>
        </p:xfrm>
        <a:graphic>
          <a:graphicData uri="http://schemas.openxmlformats.org/drawingml/2006/table">
            <a:tbl>
              <a:tblPr firstRow="1" bandRow="1">
                <a:tableStyleId>{21E4AEA4-8DFA-4A89-87EB-49C32662AFE0}</a:tableStyleId>
              </a:tblPr>
              <a:tblGrid>
                <a:gridCol w="1911668">
                  <a:extLst>
                    <a:ext uri="{9D8B030D-6E8A-4147-A177-3AD203B41FA5}">
                      <a16:colId xmlns:a16="http://schemas.microsoft.com/office/drawing/2014/main" xmlns="" val="2915394310"/>
                    </a:ext>
                  </a:extLst>
                </a:gridCol>
                <a:gridCol w="2114550">
                  <a:extLst>
                    <a:ext uri="{9D8B030D-6E8A-4147-A177-3AD203B41FA5}">
                      <a16:colId xmlns:a16="http://schemas.microsoft.com/office/drawing/2014/main" xmlns="" val="15316160"/>
                    </a:ext>
                  </a:extLst>
                </a:gridCol>
                <a:gridCol w="2114550">
                  <a:extLst>
                    <a:ext uri="{9D8B030D-6E8A-4147-A177-3AD203B41FA5}">
                      <a16:colId xmlns:a16="http://schemas.microsoft.com/office/drawing/2014/main" xmlns="" val="2193569914"/>
                    </a:ext>
                  </a:extLst>
                </a:gridCol>
                <a:gridCol w="2114550">
                  <a:extLst>
                    <a:ext uri="{9D8B030D-6E8A-4147-A177-3AD203B41FA5}">
                      <a16:colId xmlns:a16="http://schemas.microsoft.com/office/drawing/2014/main" xmlns="" val="3674485894"/>
                    </a:ext>
                  </a:extLst>
                </a:gridCol>
              </a:tblGrid>
              <a:tr h="262585">
                <a:tc>
                  <a:txBody>
                    <a:bodyPr/>
                    <a:lstStyle/>
                    <a:p>
                      <a:r>
                        <a:rPr lang="en-US" sz="1100" dirty="0"/>
                        <a:t>Year from Randomization</a:t>
                      </a:r>
                    </a:p>
                  </a:txBody>
                  <a:tcPr anchor="b"/>
                </a:tc>
                <a:tc>
                  <a:txBody>
                    <a:bodyPr/>
                    <a:lstStyle/>
                    <a:p>
                      <a:pPr algn="ctr"/>
                      <a:r>
                        <a:rPr lang="en-US" sz="1100" dirty="0"/>
                        <a:t>Placebo</a:t>
                      </a:r>
                    </a:p>
                  </a:txBody>
                  <a:tcPr anchor="b"/>
                </a:tc>
                <a:tc>
                  <a:txBody>
                    <a:bodyPr/>
                    <a:lstStyle/>
                    <a:p>
                      <a:pPr algn="ctr"/>
                      <a:r>
                        <a:rPr lang="en-US" sz="1100" dirty="0"/>
                        <a:t>Ticagrelor 60 mg</a:t>
                      </a:r>
                    </a:p>
                  </a:txBody>
                  <a:tcPr anchor="b"/>
                </a:tc>
                <a:tc>
                  <a:txBody>
                    <a:bodyPr/>
                    <a:lstStyle/>
                    <a:p>
                      <a:pPr algn="ctr"/>
                      <a:r>
                        <a:rPr lang="en-US" sz="1100" dirty="0"/>
                        <a:t>HR (95% CI)</a:t>
                      </a:r>
                    </a:p>
                  </a:txBody>
                  <a:tcPr anchor="b"/>
                </a:tc>
                <a:extLst>
                  <a:ext uri="{0D108BD9-81ED-4DB2-BD59-A6C34878D82A}">
                    <a16:rowId xmlns:a16="http://schemas.microsoft.com/office/drawing/2014/main" xmlns="" val="3468461803"/>
                  </a:ext>
                </a:extLst>
              </a:tr>
              <a:tr h="262585">
                <a:tc>
                  <a:txBody>
                    <a:bodyPr/>
                    <a:lstStyle/>
                    <a:p>
                      <a:r>
                        <a:rPr lang="en-US" sz="1100" b="1" dirty="0"/>
                        <a:t>First Year</a:t>
                      </a:r>
                    </a:p>
                  </a:txBody>
                  <a:tcPr anchor="ctr"/>
                </a:tc>
                <a:tc>
                  <a:txBody>
                    <a:bodyPr/>
                    <a:lstStyle/>
                    <a:p>
                      <a:pPr algn="ctr"/>
                      <a:r>
                        <a:rPr lang="en-US" sz="1100" b="0" i="0" u="none" strike="noStrike" kern="1200" baseline="0" dirty="0">
                          <a:solidFill>
                            <a:schemeClr val="dk1"/>
                          </a:solidFill>
                          <a:latin typeface="+mn-lt"/>
                          <a:ea typeface="+mn-ea"/>
                          <a:cs typeface="+mn-cs"/>
                        </a:rPr>
                        <a:t>6,996</a:t>
                      </a:r>
                      <a:endParaRPr lang="en-US" sz="1100" dirty="0">
                        <a:latin typeface="+mn-lt"/>
                      </a:endParaRPr>
                    </a:p>
                  </a:txBody>
                  <a:tcPr anchor="ctr"/>
                </a:tc>
                <a:tc>
                  <a:txBody>
                    <a:bodyPr/>
                    <a:lstStyle/>
                    <a:p>
                      <a:pPr algn="ctr"/>
                      <a:r>
                        <a:rPr lang="en-US" sz="1100" b="0" i="0" u="none" strike="noStrike" kern="1200" baseline="0" dirty="0">
                          <a:solidFill>
                            <a:schemeClr val="dk1"/>
                          </a:solidFill>
                          <a:latin typeface="+mn-lt"/>
                          <a:ea typeface="+mn-ea"/>
                          <a:cs typeface="+mn-cs"/>
                        </a:rPr>
                        <a:t>6,958</a:t>
                      </a:r>
                      <a:endParaRPr lang="en-US" sz="1100" dirty="0">
                        <a:latin typeface="+mn-lt"/>
                      </a:endParaRPr>
                    </a:p>
                  </a:txBody>
                  <a:tcPr anchor="ctr"/>
                </a:tc>
                <a:tc>
                  <a:txBody>
                    <a:bodyPr/>
                    <a:lstStyle/>
                    <a:p>
                      <a:pPr algn="ctr"/>
                      <a:endParaRPr lang="en-US" sz="1100" dirty="0">
                        <a:latin typeface="+mn-lt"/>
                      </a:endParaRPr>
                    </a:p>
                  </a:txBody>
                  <a:tcPr anchor="ctr"/>
                </a:tc>
                <a:extLst>
                  <a:ext uri="{0D108BD9-81ED-4DB2-BD59-A6C34878D82A}">
                    <a16:rowId xmlns:a16="http://schemas.microsoft.com/office/drawing/2014/main" xmlns="" val="2272336285"/>
                  </a:ext>
                </a:extLst>
              </a:tr>
              <a:tr h="262585">
                <a:tc>
                  <a:txBody>
                    <a:bodyPr/>
                    <a:lstStyle/>
                    <a:p>
                      <a:pPr marL="119063" indent="0"/>
                      <a:r>
                        <a:rPr lang="en-US" sz="1100" dirty="0" err="1"/>
                        <a:t>TIMI</a:t>
                      </a:r>
                      <a:r>
                        <a:rPr lang="en-US" sz="1100" dirty="0"/>
                        <a:t> Major</a:t>
                      </a:r>
                    </a:p>
                  </a:txBody>
                  <a:tcPr anchor="ctr">
                    <a:solidFill>
                      <a:srgbClr val="E7E8EA"/>
                    </a:solidFill>
                  </a:tcPr>
                </a:tc>
                <a:tc>
                  <a:txBody>
                    <a:bodyPr/>
                    <a:lstStyle/>
                    <a:p>
                      <a:pPr algn="ctr"/>
                      <a:r>
                        <a:rPr lang="en-US" sz="1100" b="0" i="0" u="none" strike="noStrike" baseline="0" dirty="0">
                          <a:latin typeface="+mn-lt"/>
                        </a:rPr>
                        <a:t>0.27</a:t>
                      </a:r>
                      <a:endParaRPr lang="en-US" sz="1100" dirty="0">
                        <a:latin typeface="+mn-lt"/>
                      </a:endParaRPr>
                    </a:p>
                  </a:txBody>
                  <a:tcPr anchor="ctr">
                    <a:solidFill>
                      <a:srgbClr val="E7E8EA"/>
                    </a:solidFill>
                  </a:tcPr>
                </a:tc>
                <a:tc>
                  <a:txBody>
                    <a:bodyPr/>
                    <a:lstStyle/>
                    <a:p>
                      <a:pPr algn="ctr"/>
                      <a:r>
                        <a:rPr lang="en-US" sz="1100" b="0" i="0" u="none" strike="noStrike" baseline="0" dirty="0">
                          <a:latin typeface="+mn-lt"/>
                        </a:rPr>
                        <a:t>0.86</a:t>
                      </a:r>
                      <a:endParaRPr lang="en-US" sz="1100" dirty="0">
                        <a:latin typeface="+mn-lt"/>
                      </a:endParaRPr>
                    </a:p>
                  </a:txBody>
                  <a:tcPr anchor="ctr">
                    <a:solidFill>
                      <a:srgbClr val="E7E8EA"/>
                    </a:solidFill>
                  </a:tcPr>
                </a:tc>
                <a:tc>
                  <a:txBody>
                    <a:bodyPr/>
                    <a:lstStyle/>
                    <a:p>
                      <a:pPr algn="ctr"/>
                      <a:r>
                        <a:rPr lang="en-US" sz="1100" b="0" i="0" u="none" strike="noStrike" baseline="0" dirty="0">
                          <a:latin typeface="+mn-lt"/>
                        </a:rPr>
                        <a:t>3.22 (1.86–5.57)</a:t>
                      </a:r>
                      <a:endParaRPr lang="en-US" sz="1100" dirty="0">
                        <a:latin typeface="+mn-lt"/>
                      </a:endParaRPr>
                    </a:p>
                  </a:txBody>
                  <a:tcPr anchor="ctr">
                    <a:solidFill>
                      <a:srgbClr val="E7E8EA"/>
                    </a:solidFill>
                  </a:tcPr>
                </a:tc>
                <a:extLst>
                  <a:ext uri="{0D108BD9-81ED-4DB2-BD59-A6C34878D82A}">
                    <a16:rowId xmlns:a16="http://schemas.microsoft.com/office/drawing/2014/main" xmlns="" val="2424255854"/>
                  </a:ext>
                </a:extLst>
              </a:tr>
              <a:tr h="262585">
                <a:tc>
                  <a:txBody>
                    <a:bodyPr/>
                    <a:lstStyle/>
                    <a:p>
                      <a:pPr marL="119063" indent="0"/>
                      <a:r>
                        <a:rPr lang="en-US" sz="1100" dirty="0" err="1"/>
                        <a:t>TIMI</a:t>
                      </a:r>
                      <a:r>
                        <a:rPr lang="en-US" sz="1100" dirty="0"/>
                        <a:t> Major or Minor</a:t>
                      </a:r>
                    </a:p>
                  </a:txBody>
                  <a:tcPr anchor="ctr">
                    <a:solidFill>
                      <a:srgbClr val="E7E8EA"/>
                    </a:solidFill>
                  </a:tcPr>
                </a:tc>
                <a:tc>
                  <a:txBody>
                    <a:bodyPr/>
                    <a:lstStyle/>
                    <a:p>
                      <a:pPr algn="ctr"/>
                      <a:r>
                        <a:rPr lang="en-US" sz="1100" b="0" i="0" u="none" strike="noStrike" baseline="0" dirty="0">
                          <a:latin typeface="+mn-lt"/>
                        </a:rPr>
                        <a:t>0.38</a:t>
                      </a:r>
                      <a:endParaRPr lang="en-US" sz="1100" dirty="0">
                        <a:latin typeface="+mn-lt"/>
                      </a:endParaRPr>
                    </a:p>
                  </a:txBody>
                  <a:tcPr anchor="ctr">
                    <a:solidFill>
                      <a:srgbClr val="E7E8EA"/>
                    </a:solidFill>
                  </a:tcPr>
                </a:tc>
                <a:tc>
                  <a:txBody>
                    <a:bodyPr/>
                    <a:lstStyle/>
                    <a:p>
                      <a:pPr algn="ctr"/>
                      <a:r>
                        <a:rPr lang="en-US" sz="1100" b="0" i="0" u="none" strike="noStrike" baseline="0" dirty="0">
                          <a:latin typeface="+mn-lt"/>
                        </a:rPr>
                        <a:t>1.30</a:t>
                      </a:r>
                      <a:endParaRPr lang="en-US" sz="1100" dirty="0">
                        <a:latin typeface="+mn-lt"/>
                      </a:endParaRP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mn-lt"/>
                        </a:rPr>
                        <a:t>3.48 (2.20–5.50)</a:t>
                      </a:r>
                      <a:endParaRPr lang="en-US" sz="1100" dirty="0">
                        <a:latin typeface="+mn-lt"/>
                      </a:endParaRPr>
                    </a:p>
                  </a:txBody>
                  <a:tcPr anchor="ctr">
                    <a:solidFill>
                      <a:srgbClr val="E7E8EA"/>
                    </a:solidFill>
                  </a:tcPr>
                </a:tc>
                <a:extLst>
                  <a:ext uri="{0D108BD9-81ED-4DB2-BD59-A6C34878D82A}">
                    <a16:rowId xmlns:a16="http://schemas.microsoft.com/office/drawing/2014/main" xmlns="" val="1077466715"/>
                  </a:ext>
                </a:extLst>
              </a:tr>
              <a:tr h="262585">
                <a:tc>
                  <a:txBody>
                    <a:bodyPr/>
                    <a:lstStyle/>
                    <a:p>
                      <a:pPr marL="119063" indent="0"/>
                      <a:r>
                        <a:rPr lang="en-US" sz="1100" dirty="0" err="1"/>
                        <a:t>TIMI</a:t>
                      </a:r>
                      <a:r>
                        <a:rPr lang="en-US" sz="1100" dirty="0"/>
                        <a:t> Minor</a:t>
                      </a:r>
                    </a:p>
                  </a:txBody>
                  <a:tcPr anchor="ctr">
                    <a:solidFill>
                      <a:srgbClr val="E7E8EA"/>
                    </a:solidFill>
                  </a:tcPr>
                </a:tc>
                <a:tc>
                  <a:txBody>
                    <a:bodyPr/>
                    <a:lstStyle/>
                    <a:p>
                      <a:pPr algn="ctr"/>
                      <a:r>
                        <a:rPr lang="en-US" sz="1100" b="0" i="0" u="none" strike="noStrike" baseline="0" dirty="0">
                          <a:latin typeface="+mn-lt"/>
                        </a:rPr>
                        <a:t>0.11</a:t>
                      </a:r>
                      <a:endParaRPr lang="en-US" sz="1100" dirty="0">
                        <a:latin typeface="+mn-lt"/>
                      </a:endParaRPr>
                    </a:p>
                  </a:txBody>
                  <a:tcPr anchor="ctr">
                    <a:solidFill>
                      <a:srgbClr val="E7E8EA"/>
                    </a:solidFill>
                  </a:tcPr>
                </a:tc>
                <a:tc>
                  <a:txBody>
                    <a:bodyPr/>
                    <a:lstStyle/>
                    <a:p>
                      <a:pPr algn="ctr"/>
                      <a:r>
                        <a:rPr lang="en-US" sz="1100" b="0" i="0" u="none" strike="noStrike" baseline="0" dirty="0">
                          <a:latin typeface="+mn-lt"/>
                        </a:rPr>
                        <a:t>0.44</a:t>
                      </a:r>
                      <a:endParaRPr lang="en-US" sz="1100" dirty="0">
                        <a:latin typeface="+mn-lt"/>
                      </a:endParaRP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mn-lt"/>
                        </a:rPr>
                        <a:t>4.10 (1.79–9.42)</a:t>
                      </a:r>
                      <a:endParaRPr lang="en-US" sz="1100" dirty="0">
                        <a:latin typeface="+mn-lt"/>
                      </a:endParaRPr>
                    </a:p>
                  </a:txBody>
                  <a:tcPr anchor="ctr">
                    <a:solidFill>
                      <a:srgbClr val="E7E8EA"/>
                    </a:solidFill>
                  </a:tcPr>
                </a:tc>
                <a:extLst>
                  <a:ext uri="{0D108BD9-81ED-4DB2-BD59-A6C34878D82A}">
                    <a16:rowId xmlns:a16="http://schemas.microsoft.com/office/drawing/2014/main" xmlns="" val="3190897164"/>
                  </a:ext>
                </a:extLst>
              </a:tr>
              <a:tr h="262585">
                <a:tc>
                  <a:txBody>
                    <a:bodyPr/>
                    <a:lstStyle/>
                    <a:p>
                      <a:pPr marL="119063" indent="0"/>
                      <a:r>
                        <a:rPr lang="en-US" sz="1100" dirty="0"/>
                        <a:t>Intracranial Hemorrhage</a:t>
                      </a:r>
                    </a:p>
                  </a:txBody>
                  <a:tcPr anchor="ctr">
                    <a:solidFill>
                      <a:srgbClr val="E7E8EA"/>
                    </a:solidFill>
                  </a:tcPr>
                </a:tc>
                <a:tc>
                  <a:txBody>
                    <a:bodyPr/>
                    <a:lstStyle/>
                    <a:p>
                      <a:pPr algn="ctr"/>
                      <a:r>
                        <a:rPr lang="en-US" sz="1100" b="0" i="0" u="none" strike="noStrike" baseline="0" dirty="0">
                          <a:latin typeface="+mn-lt"/>
                        </a:rPr>
                        <a:t>0.10</a:t>
                      </a:r>
                      <a:endParaRPr lang="en-US" sz="1100" dirty="0">
                        <a:latin typeface="+mn-lt"/>
                      </a:endParaRPr>
                    </a:p>
                  </a:txBody>
                  <a:tcPr anchor="ctr">
                    <a:solidFill>
                      <a:srgbClr val="E7E8EA"/>
                    </a:solidFill>
                  </a:tcPr>
                </a:tc>
                <a:tc>
                  <a:txBody>
                    <a:bodyPr/>
                    <a:lstStyle/>
                    <a:p>
                      <a:pPr algn="ctr"/>
                      <a:r>
                        <a:rPr lang="en-US" sz="1100" b="0" i="0" u="none" strike="noStrike" baseline="0" dirty="0">
                          <a:latin typeface="+mn-lt"/>
                        </a:rPr>
                        <a:t>0.15</a:t>
                      </a:r>
                      <a:endParaRPr lang="en-US" sz="1100" dirty="0">
                        <a:latin typeface="+mn-lt"/>
                      </a:endParaRP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mn-lt"/>
                        </a:rPr>
                        <a:t>1.61 (0.57–4.53)</a:t>
                      </a:r>
                      <a:endParaRPr lang="en-US" sz="1100" dirty="0">
                        <a:latin typeface="+mn-lt"/>
                      </a:endParaRPr>
                    </a:p>
                  </a:txBody>
                  <a:tcPr anchor="ctr">
                    <a:solidFill>
                      <a:srgbClr val="E7E8EA"/>
                    </a:solidFill>
                  </a:tcPr>
                </a:tc>
                <a:extLst>
                  <a:ext uri="{0D108BD9-81ED-4DB2-BD59-A6C34878D82A}">
                    <a16:rowId xmlns:a16="http://schemas.microsoft.com/office/drawing/2014/main" xmlns="" val="4055550851"/>
                  </a:ext>
                </a:extLst>
              </a:tr>
              <a:tr h="262585">
                <a:tc>
                  <a:txBody>
                    <a:bodyPr/>
                    <a:lstStyle/>
                    <a:p>
                      <a:pPr marL="119063" indent="0"/>
                      <a:r>
                        <a:rPr lang="en-US" sz="1100" dirty="0"/>
                        <a:t>Fatal Bleeding</a:t>
                      </a:r>
                    </a:p>
                  </a:txBody>
                  <a:tcPr anchor="ctr">
                    <a:solidFill>
                      <a:srgbClr val="E7E8EA"/>
                    </a:solidFill>
                  </a:tcPr>
                </a:tc>
                <a:tc>
                  <a:txBody>
                    <a:bodyPr/>
                    <a:lstStyle/>
                    <a:p>
                      <a:pPr algn="ctr"/>
                      <a:r>
                        <a:rPr lang="en-US" sz="1100" b="0" i="0" u="none" strike="noStrike" baseline="0" dirty="0">
                          <a:latin typeface="+mn-lt"/>
                        </a:rPr>
                        <a:t>0.03</a:t>
                      </a:r>
                      <a:endParaRPr lang="en-US" sz="1100" dirty="0">
                        <a:latin typeface="+mn-lt"/>
                      </a:endParaRPr>
                    </a:p>
                  </a:txBody>
                  <a:tcPr anchor="ctr">
                    <a:solidFill>
                      <a:srgbClr val="E7E8EA"/>
                    </a:solidFill>
                  </a:tcPr>
                </a:tc>
                <a:tc>
                  <a:txBody>
                    <a:bodyPr/>
                    <a:lstStyle/>
                    <a:p>
                      <a:pPr algn="ctr"/>
                      <a:r>
                        <a:rPr lang="en-US" sz="1100" b="0" i="0" u="none" strike="noStrike" baseline="0" dirty="0">
                          <a:latin typeface="+mn-lt"/>
                        </a:rPr>
                        <a:t>0.11</a:t>
                      </a:r>
                      <a:endParaRPr lang="en-US" sz="1100" dirty="0">
                        <a:latin typeface="+mn-lt"/>
                      </a:endParaRP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mn-lt"/>
                        </a:rPr>
                        <a:t>3.24 (0.65–16.06)</a:t>
                      </a:r>
                      <a:endParaRPr lang="en-US" sz="1100" dirty="0">
                        <a:latin typeface="+mn-lt"/>
                      </a:endParaRPr>
                    </a:p>
                  </a:txBody>
                  <a:tcPr anchor="ctr">
                    <a:solidFill>
                      <a:srgbClr val="E7E8EA"/>
                    </a:solidFill>
                  </a:tcPr>
                </a:tc>
                <a:extLst>
                  <a:ext uri="{0D108BD9-81ED-4DB2-BD59-A6C34878D82A}">
                    <a16:rowId xmlns:a16="http://schemas.microsoft.com/office/drawing/2014/main" xmlns="" val="3385314420"/>
                  </a:ext>
                </a:extLst>
              </a:tr>
              <a:tr h="262585">
                <a:tc>
                  <a:txBody>
                    <a:bodyPr/>
                    <a:lstStyle/>
                    <a:p>
                      <a:r>
                        <a:rPr lang="en-US" sz="1100" b="1" dirty="0"/>
                        <a:t>Second year</a:t>
                      </a:r>
                      <a:endParaRPr lang="en-US" sz="1100" b="1" baseline="30000" dirty="0"/>
                    </a:p>
                  </a:txBody>
                  <a:tcPr anchor="ctr"/>
                </a:tc>
                <a:tc>
                  <a:txBody>
                    <a:bodyPr/>
                    <a:lstStyle/>
                    <a:p>
                      <a:pPr algn="ctr"/>
                      <a:r>
                        <a:rPr lang="en-US" sz="1100" b="0" i="0" u="none" strike="noStrike" baseline="0" dirty="0">
                          <a:latin typeface="+mn-lt"/>
                        </a:rPr>
                        <a:t>5,987</a:t>
                      </a:r>
                      <a:endParaRPr lang="en-US" sz="1100" dirty="0">
                        <a:latin typeface="+mn-lt"/>
                      </a:endParaRPr>
                    </a:p>
                  </a:txBody>
                  <a:tcPr anchor="ctr"/>
                </a:tc>
                <a:tc>
                  <a:txBody>
                    <a:bodyPr/>
                    <a:lstStyle/>
                    <a:p>
                      <a:pPr algn="ctr"/>
                      <a:r>
                        <a:rPr lang="en-US" sz="1100" b="0" i="0" u="none" strike="noStrike" baseline="0" dirty="0">
                          <a:latin typeface="+mn-lt"/>
                        </a:rPr>
                        <a:t>5,461</a:t>
                      </a:r>
                      <a:endParaRPr lang="en-US" sz="1100" dirty="0">
                        <a:latin typeface="+mn-lt"/>
                      </a:endParaRPr>
                    </a:p>
                  </a:txBody>
                  <a:tcPr anchor="ctr"/>
                </a:tc>
                <a:tc>
                  <a:txBody>
                    <a:bodyPr/>
                    <a:lstStyle/>
                    <a:p>
                      <a:pPr algn="ctr"/>
                      <a:endParaRPr lang="en-US" sz="1100" dirty="0">
                        <a:latin typeface="+mn-lt"/>
                      </a:endParaRPr>
                    </a:p>
                  </a:txBody>
                  <a:tcPr anchor="ctr"/>
                </a:tc>
                <a:extLst>
                  <a:ext uri="{0D108BD9-81ED-4DB2-BD59-A6C34878D82A}">
                    <a16:rowId xmlns:a16="http://schemas.microsoft.com/office/drawing/2014/main" xmlns="" val="1593643534"/>
                  </a:ext>
                </a:extLst>
              </a:tr>
              <a:tr h="262585">
                <a:tc>
                  <a:txBody>
                    <a:bodyPr/>
                    <a:lstStyle/>
                    <a:p>
                      <a:pPr marL="119063" indent="0"/>
                      <a:r>
                        <a:rPr lang="en-US" sz="1100" dirty="0" err="1"/>
                        <a:t>TIMI</a:t>
                      </a:r>
                      <a:r>
                        <a:rPr lang="en-US" sz="1100" dirty="0"/>
                        <a:t> Major</a:t>
                      </a:r>
                    </a:p>
                  </a:txBody>
                  <a:tcPr anchor="ctr">
                    <a:solidFill>
                      <a:srgbClr val="E7E8EA"/>
                    </a:solidFill>
                  </a:tcPr>
                </a:tc>
                <a:tc>
                  <a:txBody>
                    <a:bodyPr/>
                    <a:lstStyle/>
                    <a:p>
                      <a:pPr algn="ctr"/>
                      <a:r>
                        <a:rPr lang="en-US" sz="1100" b="0" i="0" u="none" strike="noStrike" baseline="0" dirty="0">
                          <a:latin typeface="+mn-lt"/>
                        </a:rPr>
                        <a:t>0.42</a:t>
                      </a:r>
                      <a:endParaRPr lang="en-US" sz="1100" dirty="0">
                        <a:latin typeface="+mn-lt"/>
                      </a:endParaRPr>
                    </a:p>
                  </a:txBody>
                  <a:tcPr anchor="ctr">
                    <a:solidFill>
                      <a:srgbClr val="E7E8EA"/>
                    </a:solidFill>
                  </a:tcPr>
                </a:tc>
                <a:tc>
                  <a:txBody>
                    <a:bodyPr/>
                    <a:lstStyle/>
                    <a:p>
                      <a:pPr algn="ctr"/>
                      <a:r>
                        <a:rPr lang="en-US" sz="1100" b="0" i="0" u="none" strike="noStrike" baseline="0" dirty="0">
                          <a:latin typeface="+mn-lt"/>
                        </a:rPr>
                        <a:t>0.86</a:t>
                      </a:r>
                      <a:endParaRPr lang="en-US" sz="1100" dirty="0">
                        <a:latin typeface="+mn-lt"/>
                      </a:endParaRP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mn-lt"/>
                        </a:rPr>
                        <a:t>2.07 (1.25–3.43)</a:t>
                      </a:r>
                      <a:endParaRPr lang="en-US" sz="1100" dirty="0">
                        <a:latin typeface="+mn-lt"/>
                      </a:endParaRPr>
                    </a:p>
                  </a:txBody>
                  <a:tcPr anchor="ctr">
                    <a:solidFill>
                      <a:srgbClr val="E7E8EA"/>
                    </a:solidFill>
                  </a:tcPr>
                </a:tc>
                <a:extLst>
                  <a:ext uri="{0D108BD9-81ED-4DB2-BD59-A6C34878D82A}">
                    <a16:rowId xmlns:a16="http://schemas.microsoft.com/office/drawing/2014/main" xmlns="" val="87443936"/>
                  </a:ext>
                </a:extLst>
              </a:tr>
              <a:tr h="262585">
                <a:tc>
                  <a:txBody>
                    <a:bodyPr/>
                    <a:lstStyle/>
                    <a:p>
                      <a:pPr marL="119063" indent="0"/>
                      <a:r>
                        <a:rPr lang="en-US" sz="1100" dirty="0" err="1"/>
                        <a:t>TIMI</a:t>
                      </a:r>
                      <a:r>
                        <a:rPr lang="en-US" sz="1100" dirty="0"/>
                        <a:t> Major or Minor</a:t>
                      </a:r>
                    </a:p>
                  </a:txBody>
                  <a:tcPr anchor="ctr">
                    <a:solidFill>
                      <a:srgbClr val="E7E8EA"/>
                    </a:solidFill>
                  </a:tcPr>
                </a:tc>
                <a:tc>
                  <a:txBody>
                    <a:bodyPr/>
                    <a:lstStyle/>
                    <a:p>
                      <a:pPr algn="ctr"/>
                      <a:r>
                        <a:rPr lang="en-US" sz="1100" b="0" i="0" u="none" strike="noStrike" baseline="0" dirty="0">
                          <a:latin typeface="+mn-lt"/>
                        </a:rPr>
                        <a:t>0.55</a:t>
                      </a:r>
                      <a:endParaRPr lang="en-US" sz="1100" dirty="0">
                        <a:latin typeface="+mn-lt"/>
                      </a:endParaRPr>
                    </a:p>
                  </a:txBody>
                  <a:tcPr anchor="ctr">
                    <a:solidFill>
                      <a:srgbClr val="E7E8EA"/>
                    </a:solidFill>
                  </a:tcPr>
                </a:tc>
                <a:tc>
                  <a:txBody>
                    <a:bodyPr/>
                    <a:lstStyle/>
                    <a:p>
                      <a:pPr algn="ctr"/>
                      <a:r>
                        <a:rPr lang="en-US" sz="1100" b="0" i="0" u="none" strike="noStrike" baseline="0" dirty="0">
                          <a:latin typeface="+mn-lt"/>
                        </a:rPr>
                        <a:t>1.13</a:t>
                      </a:r>
                      <a:endParaRPr lang="en-US" sz="1100" dirty="0">
                        <a:latin typeface="+mn-lt"/>
                      </a:endParaRP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mn-lt"/>
                        </a:rPr>
                        <a:t>2.10 (1.35–3.27)</a:t>
                      </a:r>
                      <a:endParaRPr lang="en-US" sz="1100" dirty="0">
                        <a:latin typeface="+mn-lt"/>
                      </a:endParaRPr>
                    </a:p>
                  </a:txBody>
                  <a:tcPr anchor="ctr">
                    <a:solidFill>
                      <a:srgbClr val="E7E8EA"/>
                    </a:solidFill>
                  </a:tcPr>
                </a:tc>
                <a:extLst>
                  <a:ext uri="{0D108BD9-81ED-4DB2-BD59-A6C34878D82A}">
                    <a16:rowId xmlns:a16="http://schemas.microsoft.com/office/drawing/2014/main" xmlns="" val="73679878"/>
                  </a:ext>
                </a:extLst>
              </a:tr>
              <a:tr h="262585">
                <a:tc>
                  <a:txBody>
                    <a:bodyPr/>
                    <a:lstStyle/>
                    <a:p>
                      <a:pPr marL="119063" indent="0"/>
                      <a:r>
                        <a:rPr lang="en-US" sz="1100" dirty="0" err="1"/>
                        <a:t>TIMI</a:t>
                      </a:r>
                      <a:r>
                        <a:rPr lang="en-US" sz="1100" dirty="0"/>
                        <a:t> Minor</a:t>
                      </a:r>
                    </a:p>
                  </a:txBody>
                  <a:tcPr anchor="ctr">
                    <a:solidFill>
                      <a:srgbClr val="E7E8EA"/>
                    </a:solidFill>
                  </a:tcPr>
                </a:tc>
                <a:tc>
                  <a:txBody>
                    <a:bodyPr/>
                    <a:lstStyle/>
                    <a:p>
                      <a:pPr algn="ctr"/>
                      <a:r>
                        <a:rPr lang="en-US" sz="1100" b="0" i="0" u="none" strike="noStrike" baseline="0" dirty="0">
                          <a:latin typeface="+mn-lt"/>
                        </a:rPr>
                        <a:t>0.13</a:t>
                      </a:r>
                      <a:endParaRPr lang="en-US" sz="1100" dirty="0">
                        <a:latin typeface="+mn-lt"/>
                      </a:endParaRPr>
                    </a:p>
                  </a:txBody>
                  <a:tcPr anchor="ctr">
                    <a:solidFill>
                      <a:srgbClr val="E7E8EA"/>
                    </a:solidFill>
                  </a:tcPr>
                </a:tc>
                <a:tc>
                  <a:txBody>
                    <a:bodyPr/>
                    <a:lstStyle/>
                    <a:p>
                      <a:pPr algn="ctr"/>
                      <a:r>
                        <a:rPr lang="en-US" sz="1100" b="0" i="0" u="none" strike="noStrike" baseline="0" dirty="0">
                          <a:latin typeface="+mn-lt"/>
                        </a:rPr>
                        <a:t>0.29</a:t>
                      </a:r>
                      <a:endParaRPr lang="en-US" sz="1100" dirty="0">
                        <a:latin typeface="+mn-lt"/>
                      </a:endParaRP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mn-lt"/>
                        </a:rPr>
                        <a:t>2.36 (0.96–5.78)</a:t>
                      </a:r>
                      <a:endParaRPr lang="en-US" sz="1100" dirty="0">
                        <a:latin typeface="+mn-lt"/>
                      </a:endParaRPr>
                    </a:p>
                  </a:txBody>
                  <a:tcPr anchor="ctr">
                    <a:solidFill>
                      <a:srgbClr val="E7E8EA"/>
                    </a:solidFill>
                  </a:tcPr>
                </a:tc>
                <a:extLst>
                  <a:ext uri="{0D108BD9-81ED-4DB2-BD59-A6C34878D82A}">
                    <a16:rowId xmlns:a16="http://schemas.microsoft.com/office/drawing/2014/main" xmlns="" val="348530818"/>
                  </a:ext>
                </a:extLst>
              </a:tr>
              <a:tr h="262585">
                <a:tc>
                  <a:txBody>
                    <a:bodyPr/>
                    <a:lstStyle/>
                    <a:p>
                      <a:pPr marL="119063" indent="0"/>
                      <a:r>
                        <a:rPr lang="en-US" sz="1100" dirty="0"/>
                        <a:t>Intracranial Hemorrhage</a:t>
                      </a:r>
                    </a:p>
                  </a:txBody>
                  <a:tcPr anchor="ctr">
                    <a:solidFill>
                      <a:srgbClr val="E7E8EA"/>
                    </a:solidFill>
                  </a:tcPr>
                </a:tc>
                <a:tc>
                  <a:txBody>
                    <a:bodyPr/>
                    <a:lstStyle/>
                    <a:p>
                      <a:pPr algn="ctr"/>
                      <a:r>
                        <a:rPr lang="en-US" sz="1100" b="0" i="0" u="none" strike="noStrike" baseline="0" dirty="0">
                          <a:latin typeface="+mn-lt"/>
                        </a:rPr>
                        <a:t>0.18</a:t>
                      </a:r>
                      <a:endParaRPr lang="en-US" sz="1100" dirty="0">
                        <a:latin typeface="+mn-lt"/>
                      </a:endParaRPr>
                    </a:p>
                  </a:txBody>
                  <a:tcPr anchor="ctr">
                    <a:solidFill>
                      <a:srgbClr val="E7E8EA"/>
                    </a:solidFill>
                  </a:tcPr>
                </a:tc>
                <a:tc>
                  <a:txBody>
                    <a:bodyPr/>
                    <a:lstStyle/>
                    <a:p>
                      <a:pPr algn="ctr"/>
                      <a:r>
                        <a:rPr lang="en-US" sz="1100" b="0" i="0" u="none" strike="noStrike" baseline="0" dirty="0">
                          <a:latin typeface="+mn-lt"/>
                        </a:rPr>
                        <a:t>0.18</a:t>
                      </a:r>
                      <a:endParaRPr lang="en-US" sz="1100" dirty="0">
                        <a:latin typeface="+mn-lt"/>
                      </a:endParaRP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mn-lt"/>
                        </a:rPr>
                        <a:t>0.99 (0.40–2.44)</a:t>
                      </a:r>
                      <a:endParaRPr lang="en-US" sz="1100" dirty="0">
                        <a:latin typeface="+mn-lt"/>
                      </a:endParaRPr>
                    </a:p>
                  </a:txBody>
                  <a:tcPr anchor="ctr">
                    <a:solidFill>
                      <a:srgbClr val="E7E8EA"/>
                    </a:solidFill>
                  </a:tcPr>
                </a:tc>
                <a:extLst>
                  <a:ext uri="{0D108BD9-81ED-4DB2-BD59-A6C34878D82A}">
                    <a16:rowId xmlns:a16="http://schemas.microsoft.com/office/drawing/2014/main" xmlns="" val="3705778592"/>
                  </a:ext>
                </a:extLst>
              </a:tr>
              <a:tr h="262585">
                <a:tc>
                  <a:txBody>
                    <a:bodyPr/>
                    <a:lstStyle/>
                    <a:p>
                      <a:pPr marL="119063" indent="0"/>
                      <a:r>
                        <a:rPr lang="en-US" sz="1100" dirty="0"/>
                        <a:t>Fatal Bleeding</a:t>
                      </a:r>
                    </a:p>
                  </a:txBody>
                  <a:tcPr anchor="ctr">
                    <a:solidFill>
                      <a:srgbClr val="E7E8EA"/>
                    </a:solidFill>
                  </a:tcPr>
                </a:tc>
                <a:tc>
                  <a:txBody>
                    <a:bodyPr/>
                    <a:lstStyle/>
                    <a:p>
                      <a:pPr algn="ctr"/>
                      <a:r>
                        <a:rPr lang="en-US" sz="1100" b="0" i="0" u="none" strike="noStrike" baseline="0" dirty="0">
                          <a:latin typeface="+mn-lt"/>
                        </a:rPr>
                        <a:t>0.13</a:t>
                      </a:r>
                      <a:endParaRPr lang="en-US" sz="1100" dirty="0">
                        <a:latin typeface="+mn-lt"/>
                      </a:endParaRPr>
                    </a:p>
                  </a:txBody>
                  <a:tcPr anchor="ctr">
                    <a:solidFill>
                      <a:srgbClr val="E7E8EA"/>
                    </a:solidFill>
                  </a:tcPr>
                </a:tc>
                <a:tc>
                  <a:txBody>
                    <a:bodyPr/>
                    <a:lstStyle/>
                    <a:p>
                      <a:pPr algn="ctr"/>
                      <a:r>
                        <a:rPr lang="en-US" sz="1100" b="0" i="0" u="none" strike="noStrike" baseline="0" dirty="0">
                          <a:latin typeface="+mn-lt"/>
                        </a:rPr>
                        <a:t>0.04</a:t>
                      </a:r>
                      <a:endParaRPr lang="en-US" sz="1100" dirty="0">
                        <a:latin typeface="+mn-lt"/>
                      </a:endParaRPr>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mn-lt"/>
                        </a:rPr>
                        <a:t>0.31 (0.07–1.51)</a:t>
                      </a:r>
                      <a:endParaRPr lang="en-US" sz="1100" dirty="0">
                        <a:latin typeface="+mn-lt"/>
                      </a:endParaRPr>
                    </a:p>
                  </a:txBody>
                  <a:tcPr anchor="ctr">
                    <a:solidFill>
                      <a:srgbClr val="E7E8EA"/>
                    </a:solidFill>
                  </a:tcPr>
                </a:tc>
                <a:extLst>
                  <a:ext uri="{0D108BD9-81ED-4DB2-BD59-A6C34878D82A}">
                    <a16:rowId xmlns:a16="http://schemas.microsoft.com/office/drawing/2014/main" xmlns="" val="925612123"/>
                  </a:ext>
                </a:extLst>
              </a:tr>
              <a:tr h="262585">
                <a:tc>
                  <a:txBody>
                    <a:bodyPr/>
                    <a:lstStyle/>
                    <a:p>
                      <a:r>
                        <a:rPr lang="en-US" sz="1100" b="1" dirty="0"/>
                        <a:t>Third year</a:t>
                      </a:r>
                      <a:endParaRPr lang="en-US" sz="1100" b="1" baseline="30000" dirty="0"/>
                    </a:p>
                  </a:txBody>
                  <a:tcPr anchor="ctr"/>
                </a:tc>
                <a:tc>
                  <a:txBody>
                    <a:bodyPr/>
                    <a:lstStyle/>
                    <a:p>
                      <a:pPr algn="ctr"/>
                      <a:r>
                        <a:rPr lang="en-US" sz="1100" b="0" i="0" u="none" strike="noStrike" baseline="0" dirty="0">
                          <a:latin typeface="+mn-lt"/>
                        </a:rPr>
                        <a:t>4,938</a:t>
                      </a:r>
                      <a:endParaRPr lang="en-US" sz="1100" dirty="0">
                        <a:latin typeface="+mn-lt"/>
                      </a:endParaRPr>
                    </a:p>
                  </a:txBody>
                  <a:tcPr anchor="ctr"/>
                </a:tc>
                <a:tc>
                  <a:txBody>
                    <a:bodyPr/>
                    <a:lstStyle/>
                    <a:p>
                      <a:pPr algn="ctr"/>
                      <a:r>
                        <a:rPr lang="en-US" sz="1100" b="0" i="0" u="none" strike="noStrike" baseline="0" dirty="0">
                          <a:latin typeface="+mn-lt"/>
                        </a:rPr>
                        <a:t>4,447</a:t>
                      </a:r>
                      <a:endParaRPr lang="en-US" sz="1100" dirty="0">
                        <a:latin typeface="+mn-lt"/>
                      </a:endParaRPr>
                    </a:p>
                  </a:txBody>
                  <a:tcPr anchor="ctr"/>
                </a:tc>
                <a:tc>
                  <a:txBody>
                    <a:bodyPr/>
                    <a:lstStyle/>
                    <a:p>
                      <a:pPr algn="ctr"/>
                      <a:endParaRPr lang="en-US" sz="1100" dirty="0">
                        <a:latin typeface="+mn-lt"/>
                      </a:endParaRPr>
                    </a:p>
                  </a:txBody>
                  <a:tcPr anchor="ctr"/>
                </a:tc>
                <a:extLst>
                  <a:ext uri="{0D108BD9-81ED-4DB2-BD59-A6C34878D82A}">
                    <a16:rowId xmlns:a16="http://schemas.microsoft.com/office/drawing/2014/main" xmlns="" val="348998086"/>
                  </a:ext>
                </a:extLst>
              </a:tr>
              <a:tr h="262585">
                <a:tc>
                  <a:txBody>
                    <a:bodyPr/>
                    <a:lstStyle/>
                    <a:p>
                      <a:pPr marL="119063" indent="0"/>
                      <a:r>
                        <a:rPr lang="en-US" sz="1100" dirty="0" err="1"/>
                        <a:t>TIMI</a:t>
                      </a:r>
                      <a:r>
                        <a:rPr lang="en-US" sz="1100" dirty="0"/>
                        <a:t> Major</a:t>
                      </a:r>
                    </a:p>
                  </a:txBody>
                  <a:tcPr anchor="ctr">
                    <a:solidFill>
                      <a:srgbClr val="E7E8EA"/>
                    </a:solidFill>
                  </a:tcPr>
                </a:tc>
                <a:tc>
                  <a:txBody>
                    <a:bodyPr/>
                    <a:lstStyle/>
                    <a:p>
                      <a:pPr algn="ctr"/>
                      <a:r>
                        <a:rPr lang="en-US" sz="1100" b="0" i="0" u="none" strike="noStrike" kern="1200" baseline="0" dirty="0">
                          <a:solidFill>
                            <a:schemeClr val="dk1"/>
                          </a:solidFill>
                          <a:latin typeface="+mn-lt"/>
                          <a:ea typeface="+mn-ea"/>
                          <a:cs typeface="+mn-cs"/>
                        </a:rPr>
                        <a:t>0.37</a:t>
                      </a:r>
                      <a:endParaRPr lang="en-US" sz="1100" dirty="0"/>
                    </a:p>
                  </a:txBody>
                  <a:tcPr anchor="ctr">
                    <a:solidFill>
                      <a:srgbClr val="E7E8EA"/>
                    </a:solidFill>
                  </a:tcPr>
                </a:tc>
                <a:tc>
                  <a:txBody>
                    <a:bodyPr/>
                    <a:lstStyle/>
                    <a:p>
                      <a:pPr algn="ctr"/>
                      <a:r>
                        <a:rPr lang="en-US" sz="1100" b="0" i="0" u="none" strike="noStrike" kern="1200" baseline="0" dirty="0">
                          <a:solidFill>
                            <a:schemeClr val="dk1"/>
                          </a:solidFill>
                          <a:latin typeface="+mn-lt"/>
                          <a:ea typeface="+mn-ea"/>
                          <a:cs typeface="+mn-cs"/>
                        </a:rPr>
                        <a:t>0.60</a:t>
                      </a:r>
                      <a:endParaRPr lang="en-US" sz="1100" dirty="0"/>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1.65 (0.84–3.24)</a:t>
                      </a:r>
                      <a:endParaRPr lang="en-US" sz="1100" dirty="0"/>
                    </a:p>
                  </a:txBody>
                  <a:tcPr anchor="ctr">
                    <a:solidFill>
                      <a:srgbClr val="E7E8EA"/>
                    </a:solidFill>
                  </a:tcPr>
                </a:tc>
                <a:extLst>
                  <a:ext uri="{0D108BD9-81ED-4DB2-BD59-A6C34878D82A}">
                    <a16:rowId xmlns:a16="http://schemas.microsoft.com/office/drawing/2014/main" xmlns="" val="182876366"/>
                  </a:ext>
                </a:extLst>
              </a:tr>
              <a:tr h="262585">
                <a:tc>
                  <a:txBody>
                    <a:bodyPr/>
                    <a:lstStyle/>
                    <a:p>
                      <a:pPr marL="119063" indent="0"/>
                      <a:r>
                        <a:rPr lang="en-US" sz="1100" dirty="0" err="1"/>
                        <a:t>TIMI</a:t>
                      </a:r>
                      <a:r>
                        <a:rPr lang="en-US" sz="1100" dirty="0"/>
                        <a:t> Major or Minor</a:t>
                      </a:r>
                    </a:p>
                  </a:txBody>
                  <a:tcPr anchor="ctr">
                    <a:solidFill>
                      <a:srgbClr val="E7E8EA"/>
                    </a:solidFill>
                  </a:tcPr>
                </a:tc>
                <a:tc>
                  <a:txBody>
                    <a:bodyPr/>
                    <a:lstStyle/>
                    <a:p>
                      <a:pPr algn="ctr"/>
                      <a:r>
                        <a:rPr lang="en-US" sz="1100" b="0" i="0" u="none" strike="noStrike" kern="1200" baseline="0" dirty="0">
                          <a:solidFill>
                            <a:schemeClr val="dk1"/>
                          </a:solidFill>
                          <a:latin typeface="+mn-lt"/>
                          <a:ea typeface="+mn-ea"/>
                          <a:cs typeface="+mn-cs"/>
                        </a:rPr>
                        <a:t>0.50</a:t>
                      </a:r>
                      <a:endParaRPr lang="en-US" sz="1100" dirty="0"/>
                    </a:p>
                  </a:txBody>
                  <a:tcPr anchor="ctr">
                    <a:solidFill>
                      <a:srgbClr val="E7E8EA"/>
                    </a:solidFill>
                  </a:tcPr>
                </a:tc>
                <a:tc>
                  <a:txBody>
                    <a:bodyPr/>
                    <a:lstStyle/>
                    <a:p>
                      <a:pPr algn="ctr"/>
                      <a:r>
                        <a:rPr lang="en-US" sz="1100" b="0" i="0" u="none" strike="noStrike" kern="1200" baseline="0" dirty="0">
                          <a:solidFill>
                            <a:schemeClr val="dk1"/>
                          </a:solidFill>
                          <a:latin typeface="+mn-lt"/>
                          <a:ea typeface="+mn-ea"/>
                          <a:cs typeface="+mn-cs"/>
                        </a:rPr>
                        <a:t>1.03</a:t>
                      </a:r>
                      <a:endParaRPr lang="en-US" sz="1100" dirty="0"/>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2.02 (1.14–3.58)</a:t>
                      </a:r>
                      <a:endParaRPr lang="en-US" sz="1100" dirty="0"/>
                    </a:p>
                  </a:txBody>
                  <a:tcPr anchor="ctr">
                    <a:solidFill>
                      <a:srgbClr val="E7E8EA"/>
                    </a:solidFill>
                  </a:tcPr>
                </a:tc>
                <a:extLst>
                  <a:ext uri="{0D108BD9-81ED-4DB2-BD59-A6C34878D82A}">
                    <a16:rowId xmlns:a16="http://schemas.microsoft.com/office/drawing/2014/main" xmlns="" val="1578266013"/>
                  </a:ext>
                </a:extLst>
              </a:tr>
              <a:tr h="262585">
                <a:tc>
                  <a:txBody>
                    <a:bodyPr/>
                    <a:lstStyle/>
                    <a:p>
                      <a:pPr marL="119063" indent="0"/>
                      <a:r>
                        <a:rPr lang="en-US" sz="1100" dirty="0" err="1"/>
                        <a:t>TIMI</a:t>
                      </a:r>
                      <a:r>
                        <a:rPr lang="en-US" sz="1100" dirty="0"/>
                        <a:t> Minor</a:t>
                      </a:r>
                    </a:p>
                  </a:txBody>
                  <a:tcPr anchor="ctr">
                    <a:solidFill>
                      <a:srgbClr val="E7E8EA"/>
                    </a:solidFill>
                  </a:tcPr>
                </a:tc>
                <a:tc>
                  <a:txBody>
                    <a:bodyPr/>
                    <a:lstStyle/>
                    <a:p>
                      <a:pPr algn="ctr"/>
                      <a:r>
                        <a:rPr lang="en-US" sz="1100" b="0" i="0" u="none" strike="noStrike" kern="1200" baseline="0" dirty="0">
                          <a:solidFill>
                            <a:schemeClr val="dk1"/>
                          </a:solidFill>
                          <a:latin typeface="+mn-lt"/>
                          <a:ea typeface="+mn-ea"/>
                          <a:cs typeface="+mn-cs"/>
                        </a:rPr>
                        <a:t>0.13</a:t>
                      </a:r>
                      <a:endParaRPr lang="en-US" sz="1100" dirty="0"/>
                    </a:p>
                  </a:txBody>
                  <a:tcPr anchor="ctr">
                    <a:solidFill>
                      <a:srgbClr val="E7E8EA"/>
                    </a:solidFill>
                  </a:tcPr>
                </a:tc>
                <a:tc>
                  <a:txBody>
                    <a:bodyPr/>
                    <a:lstStyle/>
                    <a:p>
                      <a:pPr algn="ctr"/>
                      <a:r>
                        <a:rPr lang="en-US" sz="1100" b="0" i="0" u="none" strike="noStrike" kern="1200" baseline="0" dirty="0">
                          <a:solidFill>
                            <a:schemeClr val="dk1"/>
                          </a:solidFill>
                          <a:latin typeface="+mn-lt"/>
                          <a:ea typeface="+mn-ea"/>
                          <a:cs typeface="+mn-cs"/>
                        </a:rPr>
                        <a:t>0.45</a:t>
                      </a:r>
                      <a:endParaRPr lang="en-US" sz="1100" dirty="0"/>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3.56 (1.16–10.92)</a:t>
                      </a:r>
                      <a:endParaRPr lang="en-US" sz="1100" dirty="0"/>
                    </a:p>
                  </a:txBody>
                  <a:tcPr anchor="ctr">
                    <a:solidFill>
                      <a:srgbClr val="E7E8EA"/>
                    </a:solidFill>
                  </a:tcPr>
                </a:tc>
                <a:extLst>
                  <a:ext uri="{0D108BD9-81ED-4DB2-BD59-A6C34878D82A}">
                    <a16:rowId xmlns:a16="http://schemas.microsoft.com/office/drawing/2014/main" xmlns="" val="608208744"/>
                  </a:ext>
                </a:extLst>
              </a:tr>
              <a:tr h="262585">
                <a:tc>
                  <a:txBody>
                    <a:bodyPr/>
                    <a:lstStyle/>
                    <a:p>
                      <a:pPr marL="119063" indent="0"/>
                      <a:r>
                        <a:rPr lang="en-US" sz="1100" dirty="0"/>
                        <a:t>Intracranial Hemorrhage</a:t>
                      </a:r>
                    </a:p>
                  </a:txBody>
                  <a:tcPr anchor="ctr">
                    <a:solidFill>
                      <a:srgbClr val="E7E8EA"/>
                    </a:solidFill>
                  </a:tcPr>
                </a:tc>
                <a:tc>
                  <a:txBody>
                    <a:bodyPr/>
                    <a:lstStyle/>
                    <a:p>
                      <a:pPr algn="ctr"/>
                      <a:r>
                        <a:rPr lang="en-US" sz="1100" b="0" i="0" u="none" strike="noStrike" kern="1200" baseline="0" dirty="0">
                          <a:solidFill>
                            <a:schemeClr val="dk1"/>
                          </a:solidFill>
                          <a:latin typeface="+mn-lt"/>
                          <a:ea typeface="+mn-ea"/>
                          <a:cs typeface="+mn-cs"/>
                        </a:rPr>
                        <a:t>0.20</a:t>
                      </a:r>
                      <a:endParaRPr lang="en-US" sz="1100" dirty="0"/>
                    </a:p>
                  </a:txBody>
                  <a:tcPr anchor="ctr">
                    <a:solidFill>
                      <a:srgbClr val="E7E8EA"/>
                    </a:solidFill>
                  </a:tcPr>
                </a:tc>
                <a:tc>
                  <a:txBody>
                    <a:bodyPr/>
                    <a:lstStyle/>
                    <a:p>
                      <a:pPr algn="ctr"/>
                      <a:r>
                        <a:rPr lang="en-US" sz="1100" b="0" i="0" u="none" strike="noStrike" kern="1200" baseline="0" dirty="0">
                          <a:solidFill>
                            <a:schemeClr val="dk1"/>
                          </a:solidFill>
                          <a:latin typeface="+mn-lt"/>
                          <a:ea typeface="+mn-ea"/>
                          <a:cs typeface="+mn-cs"/>
                        </a:rPr>
                        <a:t>0.28</a:t>
                      </a:r>
                      <a:endParaRPr lang="en-US" sz="1100" dirty="0"/>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1.57 (0.60–4.11)</a:t>
                      </a:r>
                      <a:endParaRPr lang="en-US" sz="1100" dirty="0"/>
                    </a:p>
                  </a:txBody>
                  <a:tcPr anchor="ctr">
                    <a:solidFill>
                      <a:srgbClr val="E7E8EA"/>
                    </a:solidFill>
                  </a:tcPr>
                </a:tc>
                <a:extLst>
                  <a:ext uri="{0D108BD9-81ED-4DB2-BD59-A6C34878D82A}">
                    <a16:rowId xmlns:a16="http://schemas.microsoft.com/office/drawing/2014/main" xmlns="" val="3485913617"/>
                  </a:ext>
                </a:extLst>
              </a:tr>
              <a:tr h="262585">
                <a:tc>
                  <a:txBody>
                    <a:bodyPr/>
                    <a:lstStyle/>
                    <a:p>
                      <a:pPr marL="119063" indent="0"/>
                      <a:r>
                        <a:rPr lang="en-US" sz="1100" dirty="0"/>
                        <a:t>Fatal Bleeding</a:t>
                      </a:r>
                    </a:p>
                  </a:txBody>
                  <a:tcPr anchor="ctr">
                    <a:solidFill>
                      <a:srgbClr val="E7E8EA"/>
                    </a:solidFill>
                  </a:tcPr>
                </a:tc>
                <a:tc>
                  <a:txBody>
                    <a:bodyPr/>
                    <a:lstStyle/>
                    <a:p>
                      <a:pPr algn="ctr"/>
                      <a:r>
                        <a:rPr lang="en-US" sz="1100" b="0" i="0" u="none" strike="noStrike" kern="1200" baseline="0" dirty="0">
                          <a:solidFill>
                            <a:schemeClr val="dk1"/>
                          </a:solidFill>
                          <a:latin typeface="+mn-lt"/>
                          <a:ea typeface="+mn-ea"/>
                          <a:cs typeface="+mn-cs"/>
                        </a:rPr>
                        <a:t>0.11</a:t>
                      </a:r>
                      <a:endParaRPr lang="en-US" sz="1100" dirty="0"/>
                    </a:p>
                  </a:txBody>
                  <a:tcPr anchor="ctr">
                    <a:solidFill>
                      <a:srgbClr val="E7E8EA"/>
                    </a:solidFill>
                  </a:tcPr>
                </a:tc>
                <a:tc>
                  <a:txBody>
                    <a:bodyPr/>
                    <a:lstStyle/>
                    <a:p>
                      <a:pPr algn="ctr"/>
                      <a:r>
                        <a:rPr lang="en-US" sz="1100" b="0" i="0" u="none" strike="noStrike" kern="1200" baseline="0" dirty="0">
                          <a:solidFill>
                            <a:schemeClr val="dk1"/>
                          </a:solidFill>
                          <a:latin typeface="+mn-lt"/>
                          <a:ea typeface="+mn-ea"/>
                          <a:cs typeface="+mn-cs"/>
                        </a:rPr>
                        <a:t>0.11</a:t>
                      </a:r>
                      <a:endParaRPr lang="en-US" sz="1100" dirty="0"/>
                    </a:p>
                  </a:txBody>
                  <a:tcPr anchor="ctr">
                    <a:solidFill>
                      <a:srgbClr val="E7E8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mn-lt"/>
                          <a:ea typeface="+mn-ea"/>
                          <a:cs typeface="+mn-cs"/>
                        </a:rPr>
                        <a:t>1.09 (0.22–5.40)</a:t>
                      </a:r>
                      <a:endParaRPr lang="en-US" sz="1100" dirty="0"/>
                    </a:p>
                  </a:txBody>
                  <a:tcPr anchor="ctr">
                    <a:solidFill>
                      <a:srgbClr val="E7E8EA"/>
                    </a:solidFill>
                  </a:tcPr>
                </a:tc>
                <a:extLst>
                  <a:ext uri="{0D108BD9-81ED-4DB2-BD59-A6C34878D82A}">
                    <a16:rowId xmlns:a16="http://schemas.microsoft.com/office/drawing/2014/main" xmlns="" val="3859360514"/>
                  </a:ext>
                </a:extLst>
              </a:tr>
            </a:tbl>
          </a:graphicData>
        </a:graphic>
      </p:graphicFrame>
    </p:spTree>
    <p:extLst>
      <p:ext uri="{BB962C8B-B14F-4D97-AF65-F5344CB8AC3E}">
        <p14:creationId xmlns:p14="http://schemas.microsoft.com/office/powerpoint/2010/main" val="3043090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0D74C24-823E-4A43-948D-54893890ECDC}"/>
              </a:ext>
            </a:extLst>
          </p:cNvPr>
          <p:cNvGrpSpPr/>
          <p:nvPr/>
        </p:nvGrpSpPr>
        <p:grpSpPr>
          <a:xfrm>
            <a:off x="5122538" y="5760706"/>
            <a:ext cx="1882691" cy="107156"/>
            <a:chOff x="5986046" y="6025849"/>
            <a:chExt cx="2510254" cy="142875"/>
          </a:xfrm>
        </p:grpSpPr>
        <p:cxnSp>
          <p:nvCxnSpPr>
            <p:cNvPr id="22" name="Straight Connector 21"/>
            <p:cNvCxnSpPr/>
            <p:nvPr/>
          </p:nvCxnSpPr>
          <p:spPr>
            <a:xfrm>
              <a:off x="8496300" y="6025849"/>
              <a:ext cx="0" cy="142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86046" y="6025849"/>
              <a:ext cx="0" cy="142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611785" y="6025849"/>
              <a:ext cx="0" cy="142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871087" y="6025849"/>
              <a:ext cx="0" cy="142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966155" y="5848361"/>
            <a:ext cx="325731" cy="213585"/>
          </a:xfrm>
          <a:prstGeom prst="rect">
            <a:avLst/>
          </a:prstGeom>
          <a:noFill/>
        </p:spPr>
        <p:txBody>
          <a:bodyPr wrap="none" rtlCol="0">
            <a:spAutoFit/>
          </a:bodyPr>
          <a:lstStyle/>
          <a:p>
            <a:pPr algn="ctr">
              <a:buClr>
                <a:schemeClr val="accent1"/>
              </a:buClr>
            </a:pPr>
            <a:r>
              <a:rPr lang="en-US" sz="788" dirty="0"/>
              <a:t>0.5</a:t>
            </a:r>
          </a:p>
        </p:txBody>
      </p:sp>
      <p:sp>
        <p:nvSpPr>
          <p:cNvPr id="2" name="Title 1"/>
          <p:cNvSpPr>
            <a:spLocks noGrp="1"/>
          </p:cNvSpPr>
          <p:nvPr>
            <p:ph type="title"/>
          </p:nvPr>
        </p:nvSpPr>
        <p:spPr/>
        <p:txBody>
          <a:bodyPr/>
          <a:lstStyle/>
          <a:p>
            <a:r>
              <a:rPr lang="en-US" dirty="0"/>
              <a:t>PEGASUS Landmark Analysis: </a:t>
            </a:r>
            <a:br>
              <a:rPr lang="en-US" dirty="0"/>
            </a:br>
            <a:r>
              <a:rPr lang="en-US" dirty="0"/>
              <a:t>Overall Efficacy and Efficacy by Time from Qualifying MI</a:t>
            </a:r>
          </a:p>
        </p:txBody>
      </p:sp>
      <p:sp>
        <p:nvSpPr>
          <p:cNvPr id="3" name="Text Placeholder 2"/>
          <p:cNvSpPr>
            <a:spLocks noGrp="1"/>
          </p:cNvSpPr>
          <p:nvPr>
            <p:ph type="body" sz="quarter" idx="13"/>
          </p:nvPr>
        </p:nvSpPr>
        <p:spPr>
          <a:xfrm>
            <a:off x="342900" y="6331890"/>
            <a:ext cx="7555774" cy="525552"/>
          </a:xfrm>
        </p:spPr>
        <p:txBody>
          <a:bodyPr/>
          <a:lstStyle/>
          <a:p>
            <a:r>
              <a:rPr lang="en-US" dirty="0"/>
              <a:t>1. Bonaca MP et al. </a:t>
            </a:r>
            <a:r>
              <a:rPr lang="en-US" i="1" dirty="0"/>
              <a:t>N Engl J Med</a:t>
            </a:r>
            <a:r>
              <a:rPr lang="en-US" dirty="0"/>
              <a:t>. 2015;372:1791-1800; 2. BRILINTA Prescribing Information; 3. Bonaca MP et al. Supplementary material. </a:t>
            </a:r>
            <a:r>
              <a:rPr lang="en-US" i="1" dirty="0"/>
              <a:t>J Am Coll </a:t>
            </a:r>
            <a:r>
              <a:rPr lang="en-US" i="1" dirty="0" err="1"/>
              <a:t>Cardiol</a:t>
            </a:r>
            <a:r>
              <a:rPr lang="en-US" i="1" dirty="0"/>
              <a:t>. </a:t>
            </a:r>
            <a:r>
              <a:rPr lang="en-US" dirty="0"/>
              <a:t>2017;70(11):1368-75. </a:t>
            </a:r>
          </a:p>
        </p:txBody>
      </p:sp>
      <p:graphicFrame>
        <p:nvGraphicFramePr>
          <p:cNvPr id="5" name="Table 4"/>
          <p:cNvGraphicFramePr>
            <a:graphicFrameLocks noGrp="1"/>
          </p:cNvGraphicFramePr>
          <p:nvPr>
            <p:extLst>
              <p:ext uri="{D42A27DB-BD31-4B8C-83A1-F6EECF244321}">
                <p14:modId xmlns:p14="http://schemas.microsoft.com/office/powerpoint/2010/main" val="153717532"/>
              </p:ext>
            </p:extLst>
          </p:nvPr>
        </p:nvGraphicFramePr>
        <p:xfrm>
          <a:off x="681119" y="1413200"/>
          <a:ext cx="7745012" cy="4355781"/>
        </p:xfrm>
        <a:graphic>
          <a:graphicData uri="http://schemas.openxmlformats.org/drawingml/2006/table">
            <a:tbl>
              <a:tblPr firstRow="1" bandRow="1">
                <a:tableStyleId>{21E4AEA4-8DFA-4A89-87EB-49C32662AFE0}</a:tableStyleId>
              </a:tblPr>
              <a:tblGrid>
                <a:gridCol w="2221596">
                  <a:extLst>
                    <a:ext uri="{9D8B030D-6E8A-4147-A177-3AD203B41FA5}">
                      <a16:colId xmlns:a16="http://schemas.microsoft.com/office/drawing/2014/main" xmlns="" val="601879457"/>
                    </a:ext>
                  </a:extLst>
                </a:gridCol>
                <a:gridCol w="1032993">
                  <a:extLst>
                    <a:ext uri="{9D8B030D-6E8A-4147-A177-3AD203B41FA5}">
                      <a16:colId xmlns:a16="http://schemas.microsoft.com/office/drawing/2014/main" xmlns="" val="100996970"/>
                    </a:ext>
                  </a:extLst>
                </a:gridCol>
                <a:gridCol w="963213">
                  <a:extLst>
                    <a:ext uri="{9D8B030D-6E8A-4147-A177-3AD203B41FA5}">
                      <a16:colId xmlns:a16="http://schemas.microsoft.com/office/drawing/2014/main" xmlns="" val="8044825"/>
                    </a:ext>
                  </a:extLst>
                </a:gridCol>
                <a:gridCol w="2321174">
                  <a:extLst>
                    <a:ext uri="{9D8B030D-6E8A-4147-A177-3AD203B41FA5}">
                      <a16:colId xmlns:a16="http://schemas.microsoft.com/office/drawing/2014/main" xmlns="" val="3922073270"/>
                    </a:ext>
                  </a:extLst>
                </a:gridCol>
                <a:gridCol w="1206036">
                  <a:extLst>
                    <a:ext uri="{9D8B030D-6E8A-4147-A177-3AD203B41FA5}">
                      <a16:colId xmlns:a16="http://schemas.microsoft.com/office/drawing/2014/main" xmlns="" val="1407761038"/>
                    </a:ext>
                  </a:extLst>
                </a:gridCol>
              </a:tblGrid>
              <a:tr h="383732">
                <a:tc rowSpan="2">
                  <a:txBody>
                    <a:bodyPr/>
                    <a:lstStyle/>
                    <a:p>
                      <a:r>
                        <a:rPr lang="en-US" sz="900" dirty="0"/>
                        <a:t>Subgroup</a:t>
                      </a:r>
                    </a:p>
                  </a:txBody>
                  <a:tcPr marL="68580" marR="68580" marT="34290" marB="34290" anchor="b">
                    <a:lnB w="28575" cap="flat" cmpd="sng" algn="ctr">
                      <a:solidFill>
                        <a:schemeClr val="bg1"/>
                      </a:solidFill>
                      <a:prstDash val="solid"/>
                      <a:round/>
                      <a:headEnd type="none" w="med" len="med"/>
                      <a:tailEnd type="none" w="med" len="med"/>
                    </a:lnB>
                  </a:tcPr>
                </a:tc>
                <a:tc>
                  <a:txBody>
                    <a:bodyPr/>
                    <a:lstStyle/>
                    <a:p>
                      <a:pPr algn="ctr"/>
                      <a:r>
                        <a:rPr lang="en-US" sz="900" dirty="0"/>
                        <a:t>Ticagrelor 60 mg + Aspirin</a:t>
                      </a:r>
                    </a:p>
                  </a:txBody>
                  <a:tcPr marL="68580" marR="68580" marT="34290" marB="34290" anchor="b">
                    <a:lnB w="12700" cap="flat" cmpd="sng" algn="ctr">
                      <a:solidFill>
                        <a:schemeClr val="bg1"/>
                      </a:solidFill>
                      <a:prstDash val="solid"/>
                      <a:round/>
                      <a:headEnd type="none" w="med" len="med"/>
                      <a:tailEnd type="none" w="med" len="med"/>
                    </a:lnB>
                  </a:tcPr>
                </a:tc>
                <a:tc>
                  <a:txBody>
                    <a:bodyPr/>
                    <a:lstStyle/>
                    <a:p>
                      <a:pPr algn="ctr"/>
                      <a:r>
                        <a:rPr lang="en-US" sz="900" dirty="0"/>
                        <a:t>Aspirin Alone</a:t>
                      </a:r>
                    </a:p>
                  </a:txBody>
                  <a:tcPr marL="68580" marR="68580" marT="34290" marB="34290" anchor="b">
                    <a:lnB w="12700" cap="flat" cmpd="sng" algn="ctr">
                      <a:solidFill>
                        <a:schemeClr val="bg1"/>
                      </a:solidFill>
                      <a:prstDash val="solid"/>
                      <a:round/>
                      <a:headEnd type="none" w="med" len="med"/>
                      <a:tailEnd type="none" w="med" len="med"/>
                    </a:lnB>
                  </a:tcPr>
                </a:tc>
                <a:tc rowSpan="2" gridSpan="2">
                  <a:txBody>
                    <a:bodyPr/>
                    <a:lstStyle/>
                    <a:p>
                      <a:pPr algn="ctr"/>
                      <a:r>
                        <a:rPr lang="en-US" sz="900" dirty="0"/>
                        <a:t>Hazard Ratio </a:t>
                      </a:r>
                      <a:r>
                        <a:rPr lang="en-US" sz="900" baseline="0" dirty="0"/>
                        <a:t>(95% CI)</a:t>
                      </a:r>
                      <a:endParaRPr lang="en-US" sz="900" dirty="0"/>
                    </a:p>
                  </a:txBody>
                  <a:tcPr marL="68580" marR="68580" marT="34290" marB="34290" anchor="b">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rowSpan="2" hMerge="1">
                  <a:txBody>
                    <a:bodyPr/>
                    <a:lstStyle/>
                    <a:p>
                      <a:endParaRPr lang="en-US"/>
                    </a:p>
                  </a:txBody>
                  <a:tcPr/>
                </a:tc>
                <a:extLst>
                  <a:ext uri="{0D108BD9-81ED-4DB2-BD59-A6C34878D82A}">
                    <a16:rowId xmlns:a16="http://schemas.microsoft.com/office/drawing/2014/main" xmlns="" val="1979605305"/>
                  </a:ext>
                </a:extLst>
              </a:tr>
              <a:tr h="230239">
                <a:tc vMerge="1">
                  <a:txBody>
                    <a:bodyPr/>
                    <a:lstStyle/>
                    <a:p>
                      <a:endParaRPr lang="en-US" sz="1000" b="1" dirty="0">
                        <a:solidFill>
                          <a:schemeClr val="bg1"/>
                        </a:solidFill>
                      </a:endParaRPr>
                    </a:p>
                  </a:txBody>
                  <a:tcPr marT="9144" marB="9144">
                    <a:lnB w="28575" cap="flat" cmpd="sng" algn="ctr">
                      <a:solidFill>
                        <a:schemeClr val="bg1"/>
                      </a:solidFill>
                      <a:prstDash val="solid"/>
                      <a:round/>
                      <a:headEnd type="none" w="med" len="med"/>
                      <a:tailEnd type="none" w="med" len="med"/>
                    </a:lnB>
                    <a:solidFill>
                      <a:schemeClr val="accent2"/>
                    </a:solidFill>
                  </a:tcPr>
                </a:tc>
                <a:tc gridSpan="2">
                  <a:txBody>
                    <a:bodyPr/>
                    <a:lstStyle/>
                    <a:p>
                      <a:pPr algn="ctr"/>
                      <a:r>
                        <a:rPr lang="en-US" sz="900" b="1" dirty="0">
                          <a:solidFill>
                            <a:schemeClr val="bg1"/>
                          </a:solidFill>
                        </a:rPr>
                        <a:t>No. of events/total no. (K-M%)</a:t>
                      </a:r>
                    </a:p>
                  </a:txBody>
                  <a:tcPr marL="68580" marR="68580"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gridSpan="2" vMerge="1">
                  <a:txBody>
                    <a:bodyPr/>
                    <a:lstStyle/>
                    <a:p>
                      <a:pPr algn="ctr"/>
                      <a:endParaRPr lang="en-US" b="1" dirty="0">
                        <a:solidFill>
                          <a:schemeClr val="bg1"/>
                        </a:solidFill>
                      </a:endParaRPr>
                    </a:p>
                  </a:txBody>
                  <a:tcPr marT="9144" marB="9144">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hMerge="1" vMerge="1">
                  <a:txBody>
                    <a:bodyPr/>
                    <a:lstStyle/>
                    <a:p>
                      <a:endParaRPr lang="en-US"/>
                    </a:p>
                  </a:txBody>
                  <a:tcPr/>
                </a:tc>
                <a:extLst>
                  <a:ext uri="{0D108BD9-81ED-4DB2-BD59-A6C34878D82A}">
                    <a16:rowId xmlns:a16="http://schemas.microsoft.com/office/drawing/2014/main" xmlns="" val="3406429712"/>
                  </a:ext>
                </a:extLst>
              </a:tr>
              <a:tr h="230239">
                <a:tc gridSpan="5">
                  <a:txBody>
                    <a:bodyPr/>
                    <a:lstStyle/>
                    <a:p>
                      <a:r>
                        <a:rPr lang="en-US" sz="900" b="1" dirty="0"/>
                        <a:t>Overall</a:t>
                      </a:r>
                      <a:r>
                        <a:rPr lang="en-US" sz="900" b="1" baseline="30000" dirty="0"/>
                        <a:t>1</a:t>
                      </a:r>
                      <a:endParaRPr lang="en-US" sz="900" b="1" dirty="0"/>
                    </a:p>
                  </a:txBody>
                  <a:tcPr marL="68580" marR="68580" marT="34290" marB="34290" anchor="b">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hMerge="1">
                  <a:txBody>
                    <a:bodyPr/>
                    <a:lstStyle/>
                    <a:p>
                      <a:pPr algn="ctr"/>
                      <a:endParaRPr lang="en-US" sz="1000" b="1"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pPr algn="ctr"/>
                      <a:endParaRPr lang="en-US" sz="1100" dirty="0"/>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450409851"/>
                  </a:ext>
                </a:extLst>
              </a:tr>
              <a:tr h="288225">
                <a:tc>
                  <a:txBody>
                    <a:bodyPr/>
                    <a:lstStyle/>
                    <a:p>
                      <a:pPr marL="0" indent="0"/>
                      <a:r>
                        <a:rPr lang="en-US" sz="900" dirty="0"/>
                        <a:t>   </a:t>
                      </a:r>
                      <a:r>
                        <a:rPr lang="en-US" sz="900" b="0" dirty="0"/>
                        <a:t>Primary Endpoint (CV death/MI/stroke)</a:t>
                      </a:r>
                      <a:endParaRPr lang="en-US" sz="900" b="0" dirty="0">
                        <a:solidFill>
                          <a:srgbClr val="FF0000"/>
                        </a:solidFill>
                      </a:endParaRPr>
                    </a:p>
                  </a:txBody>
                  <a:tcPr marL="68580" marR="68580" marT="6858" marB="6858" anchor="ct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900" dirty="0"/>
                        <a:t>487/7045 (7.77) </a:t>
                      </a:r>
                    </a:p>
                  </a:txBody>
                  <a:tcPr marL="68580" marR="68580" marT="6858" marB="6858" anchor="ct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900" dirty="0"/>
                        <a:t>578/7067 (9.04) </a:t>
                      </a:r>
                    </a:p>
                  </a:txBody>
                  <a:tcPr marL="68580" marR="68580" marT="6858" marB="6858" anchor="ct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endParaRPr lang="en-US" sz="900" dirty="0"/>
                    </a:p>
                  </a:txBody>
                  <a:tcPr marL="68580" marR="68580" marT="6858" marB="6858" anchor="ct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r>
                        <a:rPr lang="en-US" sz="900" dirty="0"/>
                        <a:t>0.84 (0.74-0.95) </a:t>
                      </a:r>
                    </a:p>
                  </a:txBody>
                  <a:tcPr marL="68580" marR="68580" marT="6858" marB="6858" anchor="ctr">
                    <a:lnT w="28575"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62681404"/>
                  </a:ext>
                </a:extLst>
              </a:tr>
              <a:tr h="230239">
                <a:tc>
                  <a:txBody>
                    <a:bodyPr/>
                    <a:lstStyle/>
                    <a:p>
                      <a:pPr marL="114300" indent="0"/>
                      <a:r>
                        <a:rPr lang="en-US" sz="900" dirty="0"/>
                        <a:t>CV death</a:t>
                      </a:r>
                      <a:endParaRPr lang="en-US" sz="900" dirty="0">
                        <a:solidFill>
                          <a:srgbClr val="FF0000"/>
                        </a:solidFill>
                      </a:endParaRPr>
                    </a:p>
                  </a:txBody>
                  <a:tcPr marL="68580" marR="68580" marT="6858" marB="6858"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174/7045 (2.86)</a:t>
                      </a:r>
                    </a:p>
                  </a:txBody>
                  <a:tcPr marL="68580" marR="68580" marT="6858" marB="6858"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210/7067</a:t>
                      </a:r>
                      <a:r>
                        <a:rPr lang="en-US" sz="900" baseline="0" dirty="0"/>
                        <a:t> </a:t>
                      </a:r>
                      <a:r>
                        <a:rPr lang="en-US" sz="900" dirty="0"/>
                        <a:t>(3.39)</a:t>
                      </a:r>
                    </a:p>
                  </a:txBody>
                  <a:tcPr marL="68580" marR="68580" marT="6858" marB="6858"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68580" marR="68580" marT="6858" marB="6858"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0.83 (0.68-1.01)</a:t>
                      </a:r>
                    </a:p>
                  </a:txBody>
                  <a:tcPr marL="68580" marR="68580" marT="6858" marB="6858" anchor="ctr">
                    <a:solidFill>
                      <a:schemeClr val="bg1">
                        <a:lumMod val="95000"/>
                      </a:schemeClr>
                    </a:solidFill>
                  </a:tcPr>
                </a:tc>
                <a:extLst>
                  <a:ext uri="{0D108BD9-81ED-4DB2-BD59-A6C34878D82A}">
                    <a16:rowId xmlns:a16="http://schemas.microsoft.com/office/drawing/2014/main" xmlns="" val="2996762273"/>
                  </a:ext>
                </a:extLst>
              </a:tr>
              <a:tr h="230239">
                <a:tc>
                  <a:txBody>
                    <a:bodyPr/>
                    <a:lstStyle/>
                    <a:p>
                      <a:pPr marL="114300" indent="0"/>
                      <a:r>
                        <a:rPr lang="en-US" sz="900" dirty="0">
                          <a:solidFill>
                            <a:schemeClr val="tx1"/>
                          </a:solidFill>
                        </a:rPr>
                        <a:t>MI </a:t>
                      </a:r>
                    </a:p>
                  </a:txBody>
                  <a:tcPr marL="68580" marR="68580" marT="6858" marB="6858"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285/7045 (4.53)</a:t>
                      </a:r>
                    </a:p>
                  </a:txBody>
                  <a:tcPr marL="68580" marR="68580" marT="6858" marB="6858"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338/7067 (5.25)</a:t>
                      </a:r>
                    </a:p>
                  </a:txBody>
                  <a:tcPr marL="68580" marR="68580" marT="6858" marB="6858"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68580" marR="68580" marT="6858" marB="6858"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mn-lt"/>
                          <a:ea typeface="+mn-ea"/>
                          <a:cs typeface="+mn-cs"/>
                        </a:rPr>
                        <a:t>0.84 (0.72–0.98)</a:t>
                      </a:r>
                      <a:endParaRPr lang="en-US" sz="900" dirty="0"/>
                    </a:p>
                  </a:txBody>
                  <a:tcPr marL="68580" marR="68580" marT="6858" marB="6858" anchor="ctr">
                    <a:solidFill>
                      <a:schemeClr val="bg1">
                        <a:lumMod val="85000"/>
                      </a:schemeClr>
                    </a:solidFill>
                  </a:tcPr>
                </a:tc>
                <a:extLst>
                  <a:ext uri="{0D108BD9-81ED-4DB2-BD59-A6C34878D82A}">
                    <a16:rowId xmlns:a16="http://schemas.microsoft.com/office/drawing/2014/main" xmlns="" val="278090816"/>
                  </a:ext>
                </a:extLst>
              </a:tr>
              <a:tr h="230239">
                <a:tc>
                  <a:txBody>
                    <a:bodyPr/>
                    <a:lstStyle/>
                    <a:p>
                      <a:pPr marL="114300" indent="0"/>
                      <a:r>
                        <a:rPr lang="en-US" sz="900" dirty="0">
                          <a:solidFill>
                            <a:schemeClr val="tx1"/>
                          </a:solidFill>
                        </a:rPr>
                        <a:t>Stroke</a:t>
                      </a:r>
                    </a:p>
                  </a:txBody>
                  <a:tcPr marL="68580" marR="68580" marT="6858" marB="6858"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91/7045 (1.47)</a:t>
                      </a:r>
                    </a:p>
                  </a:txBody>
                  <a:tcPr marL="68580" marR="68580" marT="6858" marB="6858"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122/7067 (1.94)</a:t>
                      </a:r>
                    </a:p>
                  </a:txBody>
                  <a:tcPr marL="68580" marR="68580" marT="6858" marB="6858"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68580" marR="68580" marT="6858" marB="6858"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mn-lt"/>
                          <a:ea typeface="+mn-ea"/>
                          <a:cs typeface="+mn-cs"/>
                        </a:rPr>
                        <a:t>0.75 (0.57–0.98)</a:t>
                      </a:r>
                      <a:endParaRPr lang="en-US" sz="900" dirty="0"/>
                    </a:p>
                  </a:txBody>
                  <a:tcPr marL="68580" marR="68580" marT="6858" marB="6858" anchor="ctr">
                    <a:solidFill>
                      <a:schemeClr val="bg1">
                        <a:lumMod val="95000"/>
                      </a:schemeClr>
                    </a:solidFill>
                  </a:tcPr>
                </a:tc>
                <a:extLst>
                  <a:ext uri="{0D108BD9-81ED-4DB2-BD59-A6C34878D82A}">
                    <a16:rowId xmlns:a16="http://schemas.microsoft.com/office/drawing/2014/main" xmlns="" val="2505679228"/>
                  </a:ext>
                </a:extLst>
              </a:tr>
              <a:tr h="230239">
                <a:tc gridSpan="5">
                  <a:txBody>
                    <a:bodyPr/>
                    <a:lstStyle/>
                    <a:p>
                      <a:pPr marL="0" lvl="0" indent="0"/>
                      <a:r>
                        <a:rPr lang="en-US" sz="900" b="1" dirty="0"/>
                        <a:t>CV Death/MI/Stroke by Time from Qualifying MI to randomization</a:t>
                      </a:r>
                      <a:r>
                        <a:rPr lang="en-US" sz="900" b="1" baseline="30000" dirty="0"/>
                        <a:t>2,3</a:t>
                      </a:r>
                      <a:endParaRPr lang="en-US" sz="900" b="1" dirty="0"/>
                    </a:p>
                  </a:txBody>
                  <a:tcPr marL="68580" marR="68580" marT="6858" marB="6858" anchor="ctr">
                    <a:solidFill>
                      <a:schemeClr val="bg1">
                        <a:lumMod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marT="9144" marB="9144"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marT="9144" marB="9144"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marT="9144" marB="9144"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marT="9144" marB="9144" anchor="ctr"/>
                </a:tc>
                <a:extLst>
                  <a:ext uri="{0D108BD9-81ED-4DB2-BD59-A6C34878D82A}">
                    <a16:rowId xmlns:a16="http://schemas.microsoft.com/office/drawing/2014/main" xmlns="" val="3712958703"/>
                  </a:ext>
                </a:extLst>
              </a:tr>
              <a:tr h="230239">
                <a:tc>
                  <a:txBody>
                    <a:bodyPr/>
                    <a:lstStyle/>
                    <a:p>
                      <a:pPr marL="114300" indent="0"/>
                      <a:r>
                        <a:rPr lang="en-US" sz="900" dirty="0"/>
                        <a:t>&lt; 2 years (61%)</a:t>
                      </a:r>
                    </a:p>
                  </a:txBody>
                  <a:tcPr marL="68580" marR="68580" marT="6858" marB="6858"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293/4331</a:t>
                      </a:r>
                      <a:r>
                        <a:rPr lang="en-US" sz="900" dirty="0"/>
                        <a:t> (7.8)</a:t>
                      </a:r>
                    </a:p>
                  </a:txBody>
                  <a:tcPr marL="68580" marR="68580" marT="6858" marB="6858"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375/4333</a:t>
                      </a:r>
                      <a:r>
                        <a:rPr lang="en-US" sz="900" dirty="0"/>
                        <a:t> (9.7)</a:t>
                      </a:r>
                    </a:p>
                  </a:txBody>
                  <a:tcPr marL="68580" marR="68580" marT="6858" marB="6858"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68580" marR="68580" marT="6858" marB="6858"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0.77 (0.66-.90)</a:t>
                      </a:r>
                    </a:p>
                  </a:txBody>
                  <a:tcPr marL="68580" marR="68580" marT="6858" marB="6858" anchor="ctr">
                    <a:solidFill>
                      <a:schemeClr val="bg1">
                        <a:lumMod val="85000"/>
                      </a:schemeClr>
                    </a:solidFill>
                  </a:tcPr>
                </a:tc>
                <a:extLst>
                  <a:ext uri="{0D108BD9-81ED-4DB2-BD59-A6C34878D82A}">
                    <a16:rowId xmlns:a16="http://schemas.microsoft.com/office/drawing/2014/main" xmlns="" val="1938718518"/>
                  </a:ext>
                </a:extLst>
              </a:tr>
              <a:tr h="230239">
                <a:tc>
                  <a:txBody>
                    <a:bodyPr/>
                    <a:lstStyle/>
                    <a:p>
                      <a:pPr marL="0" indent="0"/>
                      <a:r>
                        <a:rPr lang="en-US" sz="900" dirty="0"/>
                        <a:t>    </a:t>
                      </a:r>
                      <a:r>
                        <a:rPr lang="en-US" sz="900" dirty="0">
                          <a:effectLst/>
                        </a:rPr>
                        <a:t>≥</a:t>
                      </a:r>
                      <a:r>
                        <a:rPr lang="en-US" sz="900" dirty="0"/>
                        <a:t> 2 years (38%)</a:t>
                      </a:r>
                    </a:p>
                  </a:txBody>
                  <a:tcPr marL="68580" marR="68580" marT="6858" marB="6858"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194/2704</a:t>
                      </a:r>
                      <a:r>
                        <a:rPr lang="en-US" sz="900" dirty="0"/>
                        <a:t> (7.8)</a:t>
                      </a:r>
                    </a:p>
                  </a:txBody>
                  <a:tcPr marL="68580" marR="68580" marT="6858" marB="6858"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202/2724</a:t>
                      </a:r>
                      <a:r>
                        <a:rPr lang="en-US" sz="900" dirty="0"/>
                        <a:t> (7.9)</a:t>
                      </a:r>
                    </a:p>
                  </a:txBody>
                  <a:tcPr marL="68580" marR="68580" marT="6858" marB="6858"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p>
                  </a:txBody>
                  <a:tcPr marL="68580" marR="68580" marT="6858" marB="6858"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0.96 (0.79-1.17)</a:t>
                      </a:r>
                    </a:p>
                  </a:txBody>
                  <a:tcPr marL="68580" marR="68580" marT="6858" marB="6858" anchor="ctr">
                    <a:solidFill>
                      <a:schemeClr val="bg1">
                        <a:lumMod val="95000"/>
                      </a:schemeClr>
                    </a:solidFill>
                  </a:tcPr>
                </a:tc>
                <a:extLst>
                  <a:ext uri="{0D108BD9-81ED-4DB2-BD59-A6C34878D82A}">
                    <a16:rowId xmlns:a16="http://schemas.microsoft.com/office/drawing/2014/main" xmlns="" val="4116940354"/>
                  </a:ext>
                </a:extLst>
              </a:tr>
              <a:tr h="230239">
                <a:tc gridSpan="5">
                  <a:txBody>
                    <a:bodyPr/>
                    <a:lstStyle/>
                    <a:p>
                      <a:pPr marL="0" indent="0"/>
                      <a:r>
                        <a:rPr lang="en-US" sz="900" b="1" dirty="0"/>
                        <a:t>Components</a:t>
                      </a:r>
                      <a:r>
                        <a:rPr lang="en-US" sz="900" b="1" baseline="0" dirty="0"/>
                        <a:t> of </a:t>
                      </a:r>
                      <a:r>
                        <a:rPr lang="en-US" sz="900" b="1" dirty="0"/>
                        <a:t>&lt; 2 years from Qualifying MI</a:t>
                      </a:r>
                      <a:r>
                        <a:rPr lang="en-US" sz="900" b="1" baseline="30000" dirty="0"/>
                        <a:t>3</a:t>
                      </a:r>
                      <a:endParaRPr lang="en-US" sz="900" b="1" dirty="0"/>
                    </a:p>
                  </a:txBody>
                  <a:tcPr marL="68580" marR="68580" marT="6858" marB="6858" anchor="ctr">
                    <a:solidFill>
                      <a:schemeClr val="bg1">
                        <a:lumMod val="75000"/>
                      </a:schemeClr>
                    </a:solidFill>
                  </a:tcPr>
                </a:tc>
                <a:tc hMerge="1">
                  <a:txBody>
                    <a:bodyPr/>
                    <a:lstStyle/>
                    <a:p>
                      <a:pPr algn="ctr"/>
                      <a:endParaRPr lang="en-US" sz="1000" dirty="0"/>
                    </a:p>
                  </a:txBody>
                  <a:tcPr marT="9144" marB="9144" anchor="ctr"/>
                </a:tc>
                <a:tc hMerge="1">
                  <a:txBody>
                    <a:bodyPr/>
                    <a:lstStyle/>
                    <a:p>
                      <a:pPr algn="ctr"/>
                      <a:endParaRPr lang="en-US" sz="1000" dirty="0"/>
                    </a:p>
                  </a:txBody>
                  <a:tcPr marT="9144" marB="9144" anchor="ctr"/>
                </a:tc>
                <a:tc hMerge="1">
                  <a:txBody>
                    <a:bodyPr/>
                    <a:lstStyle/>
                    <a:p>
                      <a:pPr algn="ctr"/>
                      <a:endParaRPr lang="en-US" sz="1000" dirty="0"/>
                    </a:p>
                  </a:txBody>
                  <a:tcPr marT="9144" marB="9144" anchor="ctr"/>
                </a:tc>
                <a:tc hMerge="1">
                  <a:txBody>
                    <a:bodyPr/>
                    <a:lstStyle/>
                    <a:p>
                      <a:pPr algn="ctr"/>
                      <a:endParaRPr lang="en-US" sz="1000" dirty="0"/>
                    </a:p>
                  </a:txBody>
                  <a:tcPr marT="9144" marB="9144" anchor="ctr"/>
                </a:tc>
                <a:extLst>
                  <a:ext uri="{0D108BD9-81ED-4DB2-BD59-A6C34878D82A}">
                    <a16:rowId xmlns:a16="http://schemas.microsoft.com/office/drawing/2014/main" xmlns="" val="3545899642"/>
                  </a:ext>
                </a:extLst>
              </a:tr>
              <a:tr h="230239">
                <a:tc>
                  <a:txBody>
                    <a:bodyPr/>
                    <a:lstStyle/>
                    <a:p>
                      <a:pPr marL="114300" indent="0"/>
                      <a:r>
                        <a:rPr lang="en-US" sz="900" dirty="0"/>
                        <a:t>CV death</a:t>
                      </a:r>
                    </a:p>
                  </a:txBody>
                  <a:tcPr marL="68580" marR="68580" marT="6858" marB="6858" anchor="ctr">
                    <a:solidFill>
                      <a:schemeClr val="bg1">
                        <a:lumMod val="85000"/>
                      </a:schemeClr>
                    </a:solidFill>
                  </a:tcPr>
                </a:tc>
                <a:tc>
                  <a:txBody>
                    <a:bodyPr/>
                    <a:lstStyle/>
                    <a:p>
                      <a:pPr algn="ctr"/>
                      <a:r>
                        <a:rPr lang="en-US" sz="900" dirty="0"/>
                        <a:t>(2.5)</a:t>
                      </a:r>
                    </a:p>
                  </a:txBody>
                  <a:tcPr marL="68580" marR="68580" marT="6858" marB="6858" anchor="ctr">
                    <a:solidFill>
                      <a:schemeClr val="bg1">
                        <a:lumMod val="85000"/>
                      </a:schemeClr>
                    </a:solidFill>
                  </a:tcPr>
                </a:tc>
                <a:tc>
                  <a:txBody>
                    <a:bodyPr/>
                    <a:lstStyle/>
                    <a:p>
                      <a:pPr algn="ctr"/>
                      <a:r>
                        <a:rPr lang="en-US" sz="900" dirty="0"/>
                        <a:t>(3.7)</a:t>
                      </a:r>
                    </a:p>
                  </a:txBody>
                  <a:tcPr marL="68580" marR="68580" marT="6858" marB="6858" anchor="ctr">
                    <a:solidFill>
                      <a:schemeClr val="bg1">
                        <a:lumMod val="85000"/>
                      </a:schemeClr>
                    </a:solidFill>
                  </a:tcPr>
                </a:tc>
                <a:tc>
                  <a:txBody>
                    <a:bodyPr/>
                    <a:lstStyle/>
                    <a:p>
                      <a:pPr algn="ctr"/>
                      <a:endParaRPr lang="en-US" sz="900" dirty="0"/>
                    </a:p>
                  </a:txBody>
                  <a:tcPr marL="68580" marR="68580" marT="6858" marB="6858" anchor="ctr">
                    <a:solidFill>
                      <a:schemeClr val="bg1">
                        <a:lumMod val="85000"/>
                      </a:schemeClr>
                    </a:solidFill>
                  </a:tcPr>
                </a:tc>
                <a:tc>
                  <a:txBody>
                    <a:bodyPr/>
                    <a:lstStyle/>
                    <a:p>
                      <a:pPr algn="ctr"/>
                      <a:r>
                        <a:rPr lang="en-US" sz="900" dirty="0"/>
                        <a:t>0.68 (0.53-0.89)</a:t>
                      </a:r>
                    </a:p>
                  </a:txBody>
                  <a:tcPr marL="68580" marR="68580" marT="6858" marB="6858" anchor="ctr">
                    <a:solidFill>
                      <a:schemeClr val="bg1">
                        <a:lumMod val="85000"/>
                      </a:schemeClr>
                    </a:solidFill>
                  </a:tcPr>
                </a:tc>
                <a:extLst>
                  <a:ext uri="{0D108BD9-81ED-4DB2-BD59-A6C34878D82A}">
                    <a16:rowId xmlns:a16="http://schemas.microsoft.com/office/drawing/2014/main" xmlns="" val="3907651549"/>
                  </a:ext>
                </a:extLst>
              </a:tr>
              <a:tr h="230239">
                <a:tc>
                  <a:txBody>
                    <a:bodyPr/>
                    <a:lstStyle/>
                    <a:p>
                      <a:pPr marL="0" indent="0"/>
                      <a:r>
                        <a:rPr lang="en-US" sz="900" dirty="0"/>
                        <a:t>    MI</a:t>
                      </a:r>
                    </a:p>
                  </a:txBody>
                  <a:tcPr marL="68580" marR="68580" marT="6858" marB="6858" anchor="ctr">
                    <a:solidFill>
                      <a:schemeClr val="bg1">
                        <a:lumMod val="95000"/>
                      </a:schemeClr>
                    </a:solidFill>
                  </a:tcPr>
                </a:tc>
                <a:tc>
                  <a:txBody>
                    <a:bodyPr/>
                    <a:lstStyle/>
                    <a:p>
                      <a:pPr algn="ctr"/>
                      <a:r>
                        <a:rPr lang="en-US" sz="900" dirty="0"/>
                        <a:t>(4.9)</a:t>
                      </a:r>
                    </a:p>
                  </a:txBody>
                  <a:tcPr marL="68580" marR="68580" marT="6858" marB="6858" anchor="ctr">
                    <a:solidFill>
                      <a:schemeClr val="bg1">
                        <a:lumMod val="95000"/>
                      </a:schemeClr>
                    </a:solidFill>
                  </a:tcPr>
                </a:tc>
                <a:tc>
                  <a:txBody>
                    <a:bodyPr/>
                    <a:lstStyle/>
                    <a:p>
                      <a:pPr algn="ctr"/>
                      <a:r>
                        <a:rPr lang="en-US" sz="900" dirty="0"/>
                        <a:t>(5.7)</a:t>
                      </a:r>
                    </a:p>
                  </a:txBody>
                  <a:tcPr marL="68580" marR="68580" marT="6858" marB="6858" anchor="ctr">
                    <a:solidFill>
                      <a:schemeClr val="bg1">
                        <a:lumMod val="95000"/>
                      </a:schemeClr>
                    </a:solidFill>
                  </a:tcPr>
                </a:tc>
                <a:tc>
                  <a:txBody>
                    <a:bodyPr/>
                    <a:lstStyle/>
                    <a:p>
                      <a:pPr algn="ctr"/>
                      <a:endParaRPr lang="en-US" sz="900" dirty="0"/>
                    </a:p>
                  </a:txBody>
                  <a:tcPr marL="68580" marR="68580" marT="6858" marB="6858" anchor="ctr">
                    <a:solidFill>
                      <a:schemeClr val="bg1">
                        <a:lumMod val="95000"/>
                      </a:schemeClr>
                    </a:solidFill>
                  </a:tcPr>
                </a:tc>
                <a:tc>
                  <a:txBody>
                    <a:bodyPr/>
                    <a:lstStyle/>
                    <a:p>
                      <a:pPr algn="ctr"/>
                      <a:r>
                        <a:rPr lang="en-US" sz="900" dirty="0"/>
                        <a:t>0.81 (0.66-0.98)</a:t>
                      </a:r>
                    </a:p>
                  </a:txBody>
                  <a:tcPr marL="68580" marR="68580" marT="6858" marB="6858" anchor="ctr">
                    <a:solidFill>
                      <a:schemeClr val="bg1">
                        <a:lumMod val="95000"/>
                      </a:schemeClr>
                    </a:solidFill>
                  </a:tcPr>
                </a:tc>
                <a:extLst>
                  <a:ext uri="{0D108BD9-81ED-4DB2-BD59-A6C34878D82A}">
                    <a16:rowId xmlns:a16="http://schemas.microsoft.com/office/drawing/2014/main" xmlns="" val="1174307560"/>
                  </a:ext>
                </a:extLst>
              </a:tr>
              <a:tr h="230239">
                <a:tc>
                  <a:txBody>
                    <a:bodyPr/>
                    <a:lstStyle/>
                    <a:p>
                      <a:pPr marL="114300" indent="0"/>
                      <a:r>
                        <a:rPr lang="en-US" sz="900" dirty="0"/>
                        <a:t>Stroke </a:t>
                      </a:r>
                    </a:p>
                  </a:txBody>
                  <a:tcPr marL="68580" marR="68580" marT="6858" marB="6858" anchor="ctr">
                    <a:solidFill>
                      <a:schemeClr val="bg1">
                        <a:lumMod val="85000"/>
                      </a:schemeClr>
                    </a:solidFill>
                  </a:tcPr>
                </a:tc>
                <a:tc>
                  <a:txBody>
                    <a:bodyPr/>
                    <a:lstStyle/>
                    <a:p>
                      <a:pPr algn="ctr"/>
                      <a:r>
                        <a:rPr lang="en-US" sz="900" dirty="0"/>
                        <a:t>(1.5)</a:t>
                      </a:r>
                    </a:p>
                  </a:txBody>
                  <a:tcPr marL="68580" marR="68580" marT="6858" marB="6858" anchor="ctr">
                    <a:solidFill>
                      <a:schemeClr val="bg1">
                        <a:lumMod val="85000"/>
                      </a:schemeClr>
                    </a:solidFill>
                  </a:tcPr>
                </a:tc>
                <a:tc>
                  <a:txBody>
                    <a:bodyPr/>
                    <a:lstStyle/>
                    <a:p>
                      <a:pPr algn="ctr"/>
                      <a:r>
                        <a:rPr lang="en-US" sz="900" dirty="0"/>
                        <a:t>(2.2)</a:t>
                      </a:r>
                    </a:p>
                  </a:txBody>
                  <a:tcPr marL="68580" marR="68580" marT="6858" marB="6858" anchor="ctr">
                    <a:solidFill>
                      <a:schemeClr val="bg1">
                        <a:lumMod val="85000"/>
                      </a:schemeClr>
                    </a:solidFill>
                  </a:tcPr>
                </a:tc>
                <a:tc>
                  <a:txBody>
                    <a:bodyPr/>
                    <a:lstStyle/>
                    <a:p>
                      <a:pPr algn="ctr"/>
                      <a:endParaRPr lang="en-US" sz="900" dirty="0"/>
                    </a:p>
                  </a:txBody>
                  <a:tcPr marL="68580" marR="68580" marT="6858" marB="6858" anchor="ctr">
                    <a:solidFill>
                      <a:schemeClr val="bg1">
                        <a:lumMod val="85000"/>
                      </a:schemeClr>
                    </a:solidFill>
                  </a:tcPr>
                </a:tc>
                <a:tc>
                  <a:txBody>
                    <a:bodyPr/>
                    <a:lstStyle/>
                    <a:p>
                      <a:pPr algn="ctr"/>
                      <a:r>
                        <a:rPr lang="en-US" sz="900" dirty="0"/>
                        <a:t>0.72 (0.51-1.01)</a:t>
                      </a:r>
                    </a:p>
                  </a:txBody>
                  <a:tcPr marL="68580" marR="68580" marT="6858" marB="6858" anchor="ctr">
                    <a:solidFill>
                      <a:schemeClr val="bg1">
                        <a:lumMod val="85000"/>
                      </a:schemeClr>
                    </a:solidFill>
                  </a:tcPr>
                </a:tc>
                <a:extLst>
                  <a:ext uri="{0D108BD9-81ED-4DB2-BD59-A6C34878D82A}">
                    <a16:rowId xmlns:a16="http://schemas.microsoft.com/office/drawing/2014/main" xmlns="" val="403421192"/>
                  </a:ext>
                </a:extLst>
              </a:tr>
              <a:tr h="23023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Components</a:t>
                      </a:r>
                      <a:r>
                        <a:rPr lang="en-US" sz="900" b="1" baseline="0" dirty="0"/>
                        <a:t> of </a:t>
                      </a:r>
                      <a:r>
                        <a:rPr lang="en-US" sz="900" dirty="0">
                          <a:effectLst/>
                        </a:rPr>
                        <a:t>≥</a:t>
                      </a:r>
                      <a:r>
                        <a:rPr lang="en-US" sz="900" b="1" dirty="0"/>
                        <a:t> 2 years from Qualifying MI</a:t>
                      </a:r>
                      <a:r>
                        <a:rPr lang="en-US" sz="900" b="1" baseline="30000" dirty="0"/>
                        <a:t>3</a:t>
                      </a:r>
                      <a:endParaRPr lang="en-US" sz="900" b="1" dirty="0"/>
                    </a:p>
                  </a:txBody>
                  <a:tcPr marL="68580" marR="68580" marT="6858" marB="6858" anchor="ctr">
                    <a:solidFill>
                      <a:schemeClr val="bg1">
                        <a:lumMod val="75000"/>
                      </a:schemeClr>
                    </a:solidFill>
                  </a:tcPr>
                </a:tc>
                <a:tc hMerge="1">
                  <a:txBody>
                    <a:bodyPr/>
                    <a:lstStyle/>
                    <a:p>
                      <a:pPr algn="ctr"/>
                      <a:endParaRPr lang="en-US" sz="1000" dirty="0"/>
                    </a:p>
                  </a:txBody>
                  <a:tcPr marT="9144" marB="9144" anchor="ctr"/>
                </a:tc>
                <a:tc hMerge="1">
                  <a:txBody>
                    <a:bodyPr/>
                    <a:lstStyle/>
                    <a:p>
                      <a:pPr algn="ctr"/>
                      <a:endParaRPr lang="en-US" sz="1000" dirty="0"/>
                    </a:p>
                  </a:txBody>
                  <a:tcPr marT="9144" marB="9144" anchor="ctr"/>
                </a:tc>
                <a:tc hMerge="1">
                  <a:txBody>
                    <a:bodyPr/>
                    <a:lstStyle/>
                    <a:p>
                      <a:pPr algn="ctr"/>
                      <a:endParaRPr lang="en-US" sz="1000" dirty="0"/>
                    </a:p>
                  </a:txBody>
                  <a:tcPr marT="9144" marB="9144" anchor="ctr"/>
                </a:tc>
                <a:tc hMerge="1">
                  <a:txBody>
                    <a:bodyPr/>
                    <a:lstStyle/>
                    <a:p>
                      <a:pPr algn="ctr"/>
                      <a:endParaRPr lang="en-US" sz="1000" dirty="0"/>
                    </a:p>
                  </a:txBody>
                  <a:tcPr marT="9144" marB="9144" anchor="ctr"/>
                </a:tc>
                <a:extLst>
                  <a:ext uri="{0D108BD9-81ED-4DB2-BD59-A6C34878D82A}">
                    <a16:rowId xmlns:a16="http://schemas.microsoft.com/office/drawing/2014/main" xmlns="" val="1435382742"/>
                  </a:ext>
                </a:extLst>
              </a:tr>
              <a:tr h="230239">
                <a:tc>
                  <a:txBody>
                    <a:bodyPr/>
                    <a:lstStyle/>
                    <a:p>
                      <a:pPr marL="114300" indent="0"/>
                      <a:r>
                        <a:rPr lang="en-US" sz="900" dirty="0"/>
                        <a:t>CV death</a:t>
                      </a:r>
                    </a:p>
                  </a:txBody>
                  <a:tcPr marL="68580" marR="68580" marT="6858" marB="6858" anchor="ctr">
                    <a:solidFill>
                      <a:schemeClr val="bg1">
                        <a:lumMod val="85000"/>
                      </a:schemeClr>
                    </a:solidFill>
                  </a:tcPr>
                </a:tc>
                <a:tc>
                  <a:txBody>
                    <a:bodyPr/>
                    <a:lstStyle/>
                    <a:p>
                      <a:pPr algn="ctr"/>
                      <a:r>
                        <a:rPr lang="en-US" sz="900" dirty="0"/>
                        <a:t>(3.3)</a:t>
                      </a:r>
                    </a:p>
                  </a:txBody>
                  <a:tcPr marL="68580" marR="68580" marT="6858" marB="6858" anchor="ctr">
                    <a:solidFill>
                      <a:schemeClr val="bg1">
                        <a:lumMod val="85000"/>
                      </a:schemeClr>
                    </a:solidFill>
                  </a:tcPr>
                </a:tc>
                <a:tc>
                  <a:txBody>
                    <a:bodyPr/>
                    <a:lstStyle/>
                    <a:p>
                      <a:pPr algn="ctr"/>
                      <a:r>
                        <a:rPr lang="en-US" sz="900" dirty="0"/>
                        <a:t>(2.8)</a:t>
                      </a:r>
                    </a:p>
                  </a:txBody>
                  <a:tcPr marL="68580" marR="68580" marT="6858" marB="6858" anchor="ctr">
                    <a:solidFill>
                      <a:schemeClr val="bg1">
                        <a:lumMod val="85000"/>
                      </a:schemeClr>
                    </a:solidFill>
                  </a:tcPr>
                </a:tc>
                <a:tc>
                  <a:txBody>
                    <a:bodyPr/>
                    <a:lstStyle/>
                    <a:p>
                      <a:pPr algn="ctr"/>
                      <a:endParaRPr lang="en-US" sz="900" dirty="0"/>
                    </a:p>
                  </a:txBody>
                  <a:tcPr marL="68580" marR="68580" marT="6858" marB="6858" anchor="ctr">
                    <a:solidFill>
                      <a:schemeClr val="bg1">
                        <a:lumMod val="85000"/>
                      </a:schemeClr>
                    </a:solidFill>
                  </a:tcPr>
                </a:tc>
                <a:tc>
                  <a:txBody>
                    <a:bodyPr/>
                    <a:lstStyle/>
                    <a:p>
                      <a:pPr algn="ctr"/>
                      <a:r>
                        <a:rPr lang="en-US" sz="900" dirty="0"/>
                        <a:t>1.12 (0.81-1.54)</a:t>
                      </a:r>
                    </a:p>
                  </a:txBody>
                  <a:tcPr marL="68580" marR="68580" marT="6858" marB="6858" anchor="ctr">
                    <a:solidFill>
                      <a:schemeClr val="bg1">
                        <a:lumMod val="85000"/>
                      </a:schemeClr>
                    </a:solidFill>
                  </a:tcPr>
                </a:tc>
                <a:extLst>
                  <a:ext uri="{0D108BD9-81ED-4DB2-BD59-A6C34878D82A}">
                    <a16:rowId xmlns:a16="http://schemas.microsoft.com/office/drawing/2014/main" xmlns="" val="1411578919"/>
                  </a:ext>
                </a:extLst>
              </a:tr>
              <a:tr h="230239">
                <a:tc>
                  <a:txBody>
                    <a:bodyPr/>
                    <a:lstStyle/>
                    <a:p>
                      <a:pPr marL="0" indent="0"/>
                      <a:r>
                        <a:rPr lang="en-US" sz="900" dirty="0"/>
                        <a:t>    MI</a:t>
                      </a:r>
                    </a:p>
                  </a:txBody>
                  <a:tcPr marL="68580" marR="68580" marT="6858" marB="6858" anchor="ctr">
                    <a:solidFill>
                      <a:schemeClr val="bg1">
                        <a:lumMod val="95000"/>
                      </a:schemeClr>
                    </a:solidFill>
                  </a:tcPr>
                </a:tc>
                <a:tc>
                  <a:txBody>
                    <a:bodyPr/>
                    <a:lstStyle/>
                    <a:p>
                      <a:pPr algn="ctr"/>
                      <a:r>
                        <a:rPr lang="en-US" sz="900" dirty="0"/>
                        <a:t>(4.1)</a:t>
                      </a:r>
                    </a:p>
                  </a:txBody>
                  <a:tcPr marL="68580" marR="68580" marT="6858" marB="6858" anchor="ctr">
                    <a:solidFill>
                      <a:schemeClr val="bg1">
                        <a:lumMod val="95000"/>
                      </a:schemeClr>
                    </a:solidFill>
                  </a:tcPr>
                </a:tc>
                <a:tc>
                  <a:txBody>
                    <a:bodyPr/>
                    <a:lstStyle/>
                    <a:p>
                      <a:pPr algn="ctr"/>
                      <a:r>
                        <a:rPr lang="en-US" sz="900" dirty="0"/>
                        <a:t>(4.6)</a:t>
                      </a:r>
                    </a:p>
                  </a:txBody>
                  <a:tcPr marL="68580" marR="68580" marT="6858" marB="6858" anchor="ctr">
                    <a:solidFill>
                      <a:schemeClr val="bg1">
                        <a:lumMod val="95000"/>
                      </a:schemeClr>
                    </a:solidFill>
                  </a:tcPr>
                </a:tc>
                <a:tc>
                  <a:txBody>
                    <a:bodyPr/>
                    <a:lstStyle/>
                    <a:p>
                      <a:pPr algn="ctr"/>
                      <a:endParaRPr lang="en-US" sz="900" dirty="0"/>
                    </a:p>
                  </a:txBody>
                  <a:tcPr marL="68580" marR="68580" marT="6858" marB="6858" anchor="ctr">
                    <a:solidFill>
                      <a:schemeClr val="bg1">
                        <a:lumMod val="95000"/>
                      </a:schemeClr>
                    </a:solidFill>
                  </a:tcPr>
                </a:tc>
                <a:tc>
                  <a:txBody>
                    <a:bodyPr/>
                    <a:lstStyle/>
                    <a:p>
                      <a:pPr algn="ctr"/>
                      <a:r>
                        <a:rPr lang="en-US" sz="900" dirty="0"/>
                        <a:t>0.90 (0.69-1.17)</a:t>
                      </a:r>
                    </a:p>
                  </a:txBody>
                  <a:tcPr marL="68580" marR="68580" marT="6858" marB="6858" anchor="ctr">
                    <a:solidFill>
                      <a:schemeClr val="bg1">
                        <a:lumMod val="95000"/>
                      </a:schemeClr>
                    </a:solidFill>
                  </a:tcPr>
                </a:tc>
                <a:extLst>
                  <a:ext uri="{0D108BD9-81ED-4DB2-BD59-A6C34878D82A}">
                    <a16:rowId xmlns:a16="http://schemas.microsoft.com/office/drawing/2014/main" xmlns="" val="3644470963"/>
                  </a:ext>
                </a:extLst>
              </a:tr>
              <a:tr h="230239">
                <a:tc>
                  <a:txBody>
                    <a:bodyPr/>
                    <a:lstStyle/>
                    <a:p>
                      <a:pPr marL="114300" indent="0"/>
                      <a:r>
                        <a:rPr lang="en-US" sz="900" dirty="0"/>
                        <a:t>Stroke </a:t>
                      </a:r>
                    </a:p>
                  </a:txBody>
                  <a:tcPr marL="68580" marR="68580" marT="6858" marB="6858" anchor="ctr">
                    <a:solidFill>
                      <a:schemeClr val="bg1">
                        <a:lumMod val="85000"/>
                      </a:schemeClr>
                    </a:solidFill>
                  </a:tcPr>
                </a:tc>
                <a:tc>
                  <a:txBody>
                    <a:bodyPr/>
                    <a:lstStyle/>
                    <a:p>
                      <a:pPr algn="ctr"/>
                      <a:r>
                        <a:rPr lang="en-US" sz="900" dirty="0"/>
                        <a:t>(1.4)</a:t>
                      </a:r>
                    </a:p>
                  </a:txBody>
                  <a:tcPr marL="68580" marR="68580" marT="6858" marB="6858" anchor="ctr">
                    <a:solidFill>
                      <a:schemeClr val="bg1">
                        <a:lumMod val="85000"/>
                      </a:schemeClr>
                    </a:solidFill>
                  </a:tcPr>
                </a:tc>
                <a:tc>
                  <a:txBody>
                    <a:bodyPr/>
                    <a:lstStyle/>
                    <a:p>
                      <a:pPr algn="ctr"/>
                      <a:r>
                        <a:rPr lang="en-US" sz="900" dirty="0"/>
                        <a:t>(1.6)</a:t>
                      </a:r>
                    </a:p>
                  </a:txBody>
                  <a:tcPr marL="68580" marR="68580" marT="6858" marB="6858" anchor="ctr">
                    <a:solidFill>
                      <a:schemeClr val="bg1">
                        <a:lumMod val="85000"/>
                      </a:schemeClr>
                    </a:solidFill>
                  </a:tcPr>
                </a:tc>
                <a:tc>
                  <a:txBody>
                    <a:bodyPr/>
                    <a:lstStyle/>
                    <a:p>
                      <a:pPr algn="ctr"/>
                      <a:endParaRPr lang="en-US" sz="900" dirty="0"/>
                    </a:p>
                  </a:txBody>
                  <a:tcPr marL="68580" marR="68580" marT="6858" marB="6858" anchor="ctr">
                    <a:solidFill>
                      <a:schemeClr val="bg1">
                        <a:lumMod val="85000"/>
                      </a:schemeClr>
                    </a:solidFill>
                  </a:tcPr>
                </a:tc>
                <a:tc>
                  <a:txBody>
                    <a:bodyPr/>
                    <a:lstStyle/>
                    <a:p>
                      <a:pPr algn="ctr"/>
                      <a:r>
                        <a:rPr lang="en-US" sz="900" dirty="0"/>
                        <a:t>0.81 (0.52-1.28)</a:t>
                      </a:r>
                    </a:p>
                  </a:txBody>
                  <a:tcPr marL="68580" marR="68580" marT="6858" marB="6858" anchor="ctr">
                    <a:solidFill>
                      <a:schemeClr val="bg1">
                        <a:lumMod val="85000"/>
                      </a:schemeClr>
                    </a:solidFill>
                  </a:tcPr>
                </a:tc>
                <a:extLst>
                  <a:ext uri="{0D108BD9-81ED-4DB2-BD59-A6C34878D82A}">
                    <a16:rowId xmlns:a16="http://schemas.microsoft.com/office/drawing/2014/main" xmlns="" val="797724448"/>
                  </a:ext>
                </a:extLst>
              </a:tr>
            </a:tbl>
          </a:graphicData>
        </a:graphic>
      </p:graphicFrame>
      <p:sp>
        <p:nvSpPr>
          <p:cNvPr id="9" name="TextBox 8"/>
          <p:cNvSpPr txBox="1"/>
          <p:nvPr/>
        </p:nvSpPr>
        <p:spPr>
          <a:xfrm>
            <a:off x="4552459" y="6095787"/>
            <a:ext cx="1474417" cy="338554"/>
          </a:xfrm>
          <a:prstGeom prst="rect">
            <a:avLst/>
          </a:prstGeom>
          <a:noFill/>
        </p:spPr>
        <p:txBody>
          <a:bodyPr wrap="square" rtlCol="0">
            <a:spAutoFit/>
          </a:bodyPr>
          <a:lstStyle/>
          <a:p>
            <a:pPr algn="r">
              <a:buClr>
                <a:schemeClr val="accent1"/>
              </a:buClr>
            </a:pPr>
            <a:r>
              <a:rPr lang="en-US" sz="800" dirty="0"/>
              <a:t>Ticagrelor 60 mg +</a:t>
            </a:r>
          </a:p>
          <a:p>
            <a:pPr algn="r">
              <a:buClr>
                <a:schemeClr val="accent1"/>
              </a:buClr>
            </a:pPr>
            <a:r>
              <a:rPr lang="en-US" sz="800" dirty="0"/>
              <a:t>Aspirin Better</a:t>
            </a:r>
          </a:p>
        </p:txBody>
      </p:sp>
      <p:sp>
        <p:nvSpPr>
          <p:cNvPr id="10" name="TextBox 9"/>
          <p:cNvSpPr txBox="1"/>
          <p:nvPr/>
        </p:nvSpPr>
        <p:spPr>
          <a:xfrm>
            <a:off x="6186696" y="6095787"/>
            <a:ext cx="788232" cy="338554"/>
          </a:xfrm>
          <a:prstGeom prst="rect">
            <a:avLst/>
          </a:prstGeom>
          <a:noFill/>
        </p:spPr>
        <p:txBody>
          <a:bodyPr wrap="square" rtlCol="0">
            <a:spAutoFit/>
          </a:bodyPr>
          <a:lstStyle/>
          <a:p>
            <a:pPr>
              <a:buClr>
                <a:schemeClr val="accent1"/>
              </a:buClr>
            </a:pPr>
            <a:r>
              <a:rPr lang="en-US" sz="800" dirty="0"/>
              <a:t>Aspirin Alone</a:t>
            </a:r>
            <a:br>
              <a:rPr lang="en-US" sz="800" dirty="0"/>
            </a:br>
            <a:r>
              <a:rPr lang="en-US" sz="800" dirty="0"/>
              <a:t>Better</a:t>
            </a:r>
          </a:p>
        </p:txBody>
      </p:sp>
      <p:cxnSp>
        <p:nvCxnSpPr>
          <p:cNvPr id="12" name="Straight Arrow Connector 11"/>
          <p:cNvCxnSpPr/>
          <p:nvPr/>
        </p:nvCxnSpPr>
        <p:spPr>
          <a:xfrm>
            <a:off x="6126548" y="6043925"/>
            <a:ext cx="82153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176430" y="6043925"/>
            <a:ext cx="82153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46215" y="5816319"/>
            <a:ext cx="325731" cy="213585"/>
          </a:xfrm>
          <a:prstGeom prst="rect">
            <a:avLst/>
          </a:prstGeom>
          <a:noFill/>
        </p:spPr>
        <p:txBody>
          <a:bodyPr wrap="none" rtlCol="0">
            <a:spAutoFit/>
          </a:bodyPr>
          <a:lstStyle/>
          <a:p>
            <a:pPr algn="ctr">
              <a:buClr>
                <a:schemeClr val="accent1"/>
              </a:buClr>
            </a:pPr>
            <a:r>
              <a:rPr lang="en-US" sz="788" dirty="0"/>
              <a:t>1.5</a:t>
            </a:r>
          </a:p>
        </p:txBody>
      </p:sp>
      <p:sp>
        <p:nvSpPr>
          <p:cNvPr id="16" name="TextBox 15"/>
          <p:cNvSpPr txBox="1"/>
          <p:nvPr/>
        </p:nvSpPr>
        <p:spPr>
          <a:xfrm>
            <a:off x="5903240" y="5794205"/>
            <a:ext cx="325731" cy="213585"/>
          </a:xfrm>
          <a:prstGeom prst="rect">
            <a:avLst/>
          </a:prstGeom>
          <a:noFill/>
        </p:spPr>
        <p:txBody>
          <a:bodyPr wrap="none" rtlCol="0">
            <a:spAutoFit/>
          </a:bodyPr>
          <a:lstStyle/>
          <a:p>
            <a:pPr algn="ctr">
              <a:buClr>
                <a:schemeClr val="accent1"/>
              </a:buClr>
            </a:pPr>
            <a:r>
              <a:rPr lang="en-US" sz="788" dirty="0"/>
              <a:t>1.0</a:t>
            </a:r>
          </a:p>
        </p:txBody>
      </p:sp>
      <p:cxnSp>
        <p:nvCxnSpPr>
          <p:cNvPr id="19" name="Straight Connector 18"/>
          <p:cNvCxnSpPr>
            <a:cxnSpLocks/>
          </p:cNvCxnSpPr>
          <p:nvPr/>
        </p:nvCxnSpPr>
        <p:spPr>
          <a:xfrm flipV="1">
            <a:off x="5119279" y="5759136"/>
            <a:ext cx="2052667" cy="15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66492" y="5751107"/>
            <a:ext cx="0"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a:endCxn id="16" idx="0"/>
          </p:cNvCxnSpPr>
          <p:nvPr/>
        </p:nvCxnSpPr>
        <p:spPr>
          <a:xfrm flipH="1">
            <a:off x="6066106" y="2270938"/>
            <a:ext cx="386" cy="35232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26"/>
          <p:cNvSpPr/>
          <p:nvPr/>
        </p:nvSpPr>
        <p:spPr>
          <a:xfrm>
            <a:off x="5560718" y="2406064"/>
            <a:ext cx="437243" cy="45719"/>
          </a:xfrm>
          <a:custGeom>
            <a:avLst/>
            <a:gdLst>
              <a:gd name="connsiteX0" fmla="*/ 0 w 479323"/>
              <a:gd name="connsiteY0" fmla="*/ 0 h 0"/>
              <a:gd name="connsiteX1" fmla="*/ 479323 w 479323"/>
              <a:gd name="connsiteY1" fmla="*/ 0 h 0"/>
            </a:gdLst>
            <a:ahLst/>
            <a:cxnLst>
              <a:cxn ang="0">
                <a:pos x="connsiteX0" y="connsiteY0"/>
              </a:cxn>
              <a:cxn ang="0">
                <a:pos x="connsiteX1" y="connsiteY1"/>
              </a:cxn>
            </a:cxnLst>
            <a:rect l="l" t="t" r="r" b="b"/>
            <a:pathLst>
              <a:path w="479323">
                <a:moveTo>
                  <a:pt x="0" y="0"/>
                </a:moveTo>
                <a:lnTo>
                  <a:pt x="479323"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Freeform: Shape 28"/>
          <p:cNvSpPr/>
          <p:nvPr/>
        </p:nvSpPr>
        <p:spPr>
          <a:xfrm>
            <a:off x="5650215" y="3826970"/>
            <a:ext cx="536481" cy="45719"/>
          </a:xfrm>
          <a:custGeom>
            <a:avLst/>
            <a:gdLst>
              <a:gd name="connsiteX0" fmla="*/ 0 w 479323"/>
              <a:gd name="connsiteY0" fmla="*/ 0 h 0"/>
              <a:gd name="connsiteX1" fmla="*/ 479323 w 479323"/>
              <a:gd name="connsiteY1" fmla="*/ 0 h 0"/>
            </a:gdLst>
            <a:ahLst/>
            <a:cxnLst>
              <a:cxn ang="0">
                <a:pos x="connsiteX0" y="connsiteY0"/>
              </a:cxn>
              <a:cxn ang="0">
                <a:pos x="connsiteX1" y="connsiteY1"/>
              </a:cxn>
            </a:cxnLst>
            <a:rect l="l" t="t" r="r" b="b"/>
            <a:pathLst>
              <a:path w="479323">
                <a:moveTo>
                  <a:pt x="0" y="0"/>
                </a:moveTo>
                <a:lnTo>
                  <a:pt x="479323"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Shape 29"/>
          <p:cNvSpPr/>
          <p:nvPr/>
        </p:nvSpPr>
        <p:spPr>
          <a:xfrm>
            <a:off x="5406054" y="4490597"/>
            <a:ext cx="641968" cy="45719"/>
          </a:xfrm>
          <a:custGeom>
            <a:avLst/>
            <a:gdLst>
              <a:gd name="connsiteX0" fmla="*/ 0 w 479323"/>
              <a:gd name="connsiteY0" fmla="*/ 0 h 0"/>
              <a:gd name="connsiteX1" fmla="*/ 479323 w 479323"/>
              <a:gd name="connsiteY1" fmla="*/ 0 h 0"/>
            </a:gdLst>
            <a:ahLst/>
            <a:cxnLst>
              <a:cxn ang="0">
                <a:pos x="connsiteX0" y="connsiteY0"/>
              </a:cxn>
              <a:cxn ang="0">
                <a:pos x="connsiteX1" y="connsiteY1"/>
              </a:cxn>
            </a:cxnLst>
            <a:rect l="l" t="t" r="r" b="b"/>
            <a:pathLst>
              <a:path w="479323">
                <a:moveTo>
                  <a:pt x="0" y="0"/>
                </a:moveTo>
                <a:lnTo>
                  <a:pt x="479323"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Freeform: Shape 30"/>
          <p:cNvSpPr/>
          <p:nvPr/>
        </p:nvSpPr>
        <p:spPr>
          <a:xfrm>
            <a:off x="5465029" y="3577178"/>
            <a:ext cx="524318" cy="45719"/>
          </a:xfrm>
          <a:custGeom>
            <a:avLst/>
            <a:gdLst>
              <a:gd name="connsiteX0" fmla="*/ 0 w 479323"/>
              <a:gd name="connsiteY0" fmla="*/ 0 h 0"/>
              <a:gd name="connsiteX1" fmla="*/ 479323 w 479323"/>
              <a:gd name="connsiteY1" fmla="*/ 0 h 0"/>
            </a:gdLst>
            <a:ahLst/>
            <a:cxnLst>
              <a:cxn ang="0">
                <a:pos x="connsiteX0" y="connsiteY0"/>
              </a:cxn>
              <a:cxn ang="0">
                <a:pos x="connsiteX1" y="connsiteY1"/>
              </a:cxn>
            </a:cxnLst>
            <a:rect l="l" t="t" r="r" b="b"/>
            <a:pathLst>
              <a:path w="479323">
                <a:moveTo>
                  <a:pt x="0" y="0"/>
                </a:moveTo>
                <a:lnTo>
                  <a:pt x="479323"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Freeform: Shape 31"/>
          <p:cNvSpPr/>
          <p:nvPr/>
        </p:nvSpPr>
        <p:spPr>
          <a:xfrm>
            <a:off x="5144828" y="4259335"/>
            <a:ext cx="816466" cy="57763"/>
          </a:xfrm>
          <a:custGeom>
            <a:avLst/>
            <a:gdLst>
              <a:gd name="connsiteX0" fmla="*/ 0 w 479323"/>
              <a:gd name="connsiteY0" fmla="*/ 0 h 0"/>
              <a:gd name="connsiteX1" fmla="*/ 479323 w 479323"/>
              <a:gd name="connsiteY1" fmla="*/ 0 h 0"/>
            </a:gdLst>
            <a:ahLst/>
            <a:cxnLst>
              <a:cxn ang="0">
                <a:pos x="connsiteX0" y="connsiteY0"/>
              </a:cxn>
              <a:cxn ang="0">
                <a:pos x="connsiteX1" y="connsiteY1"/>
              </a:cxn>
            </a:cxnLst>
            <a:rect l="l" t="t" r="r" b="b"/>
            <a:pathLst>
              <a:path w="479323">
                <a:moveTo>
                  <a:pt x="0" y="0"/>
                </a:moveTo>
                <a:lnTo>
                  <a:pt x="479323"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Freeform: Shape 33"/>
          <p:cNvSpPr/>
          <p:nvPr/>
        </p:nvSpPr>
        <p:spPr>
          <a:xfrm>
            <a:off x="5119279" y="4730723"/>
            <a:ext cx="988011" cy="45719"/>
          </a:xfrm>
          <a:custGeom>
            <a:avLst/>
            <a:gdLst>
              <a:gd name="connsiteX0" fmla="*/ 0 w 479323"/>
              <a:gd name="connsiteY0" fmla="*/ 0 h 0"/>
              <a:gd name="connsiteX1" fmla="*/ 479323 w 479323"/>
              <a:gd name="connsiteY1" fmla="*/ 0 h 0"/>
            </a:gdLst>
            <a:ahLst/>
            <a:cxnLst>
              <a:cxn ang="0">
                <a:pos x="connsiteX0" y="connsiteY0"/>
              </a:cxn>
              <a:cxn ang="0">
                <a:pos x="connsiteX1" y="connsiteY1"/>
              </a:cxn>
            </a:cxnLst>
            <a:rect l="l" t="t" r="r" b="b"/>
            <a:pathLst>
              <a:path w="479323">
                <a:moveTo>
                  <a:pt x="0" y="0"/>
                </a:moveTo>
                <a:lnTo>
                  <a:pt x="479323"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Freeform: Shape 34"/>
          <p:cNvSpPr/>
          <p:nvPr/>
        </p:nvSpPr>
        <p:spPr>
          <a:xfrm flipV="1">
            <a:off x="5674747" y="5100333"/>
            <a:ext cx="1389730" cy="87441"/>
          </a:xfrm>
          <a:custGeom>
            <a:avLst/>
            <a:gdLst>
              <a:gd name="connsiteX0" fmla="*/ 0 w 479323"/>
              <a:gd name="connsiteY0" fmla="*/ 0 h 0"/>
              <a:gd name="connsiteX1" fmla="*/ 479323 w 479323"/>
              <a:gd name="connsiteY1" fmla="*/ 0 h 0"/>
            </a:gdLst>
            <a:ahLst/>
            <a:cxnLst>
              <a:cxn ang="0">
                <a:pos x="connsiteX0" y="connsiteY0"/>
              </a:cxn>
              <a:cxn ang="0">
                <a:pos x="connsiteX1" y="connsiteY1"/>
              </a:cxn>
            </a:cxnLst>
            <a:rect l="l" t="t" r="r" b="b"/>
            <a:pathLst>
              <a:path w="479323">
                <a:moveTo>
                  <a:pt x="0" y="0"/>
                </a:moveTo>
                <a:lnTo>
                  <a:pt x="479323"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ectangle 37"/>
          <p:cNvSpPr/>
          <p:nvPr/>
        </p:nvSpPr>
        <p:spPr>
          <a:xfrm>
            <a:off x="5691601" y="2326155"/>
            <a:ext cx="116144" cy="143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p:cNvSpPr/>
          <p:nvPr/>
        </p:nvSpPr>
        <p:spPr>
          <a:xfrm>
            <a:off x="5571604" y="3529339"/>
            <a:ext cx="92045" cy="1053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40"/>
          <p:cNvSpPr/>
          <p:nvPr/>
        </p:nvSpPr>
        <p:spPr>
          <a:xfrm>
            <a:off x="5963593" y="3788065"/>
            <a:ext cx="84429" cy="8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Freeform: Shape 48"/>
          <p:cNvSpPr/>
          <p:nvPr/>
        </p:nvSpPr>
        <p:spPr>
          <a:xfrm flipV="1">
            <a:off x="5406054" y="2611224"/>
            <a:ext cx="685029" cy="45719"/>
          </a:xfrm>
          <a:custGeom>
            <a:avLst/>
            <a:gdLst>
              <a:gd name="connsiteX0" fmla="*/ 0 w 479323"/>
              <a:gd name="connsiteY0" fmla="*/ 0 h 0"/>
              <a:gd name="connsiteX1" fmla="*/ 479323 w 479323"/>
              <a:gd name="connsiteY1" fmla="*/ 0 h 0"/>
            </a:gdLst>
            <a:ahLst/>
            <a:cxnLst>
              <a:cxn ang="0">
                <a:pos x="connsiteX0" y="connsiteY0"/>
              </a:cxn>
              <a:cxn ang="0">
                <a:pos x="connsiteX1" y="connsiteY1"/>
              </a:cxn>
            </a:cxnLst>
            <a:rect l="l" t="t" r="r" b="b"/>
            <a:pathLst>
              <a:path w="479323">
                <a:moveTo>
                  <a:pt x="0" y="0"/>
                </a:moveTo>
                <a:lnTo>
                  <a:pt x="479323"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p:cNvSpPr/>
          <p:nvPr/>
        </p:nvSpPr>
        <p:spPr>
          <a:xfrm>
            <a:off x="5655782" y="2576769"/>
            <a:ext cx="116144" cy="143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p:cNvSpPr/>
          <p:nvPr/>
        </p:nvSpPr>
        <p:spPr>
          <a:xfrm>
            <a:off x="5328757" y="4207036"/>
            <a:ext cx="92045" cy="1053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Freeform: Shape 57"/>
          <p:cNvSpPr/>
          <p:nvPr/>
        </p:nvSpPr>
        <p:spPr>
          <a:xfrm flipV="1">
            <a:off x="5436838" y="5313123"/>
            <a:ext cx="935533" cy="106286"/>
          </a:xfrm>
          <a:custGeom>
            <a:avLst/>
            <a:gdLst>
              <a:gd name="connsiteX0" fmla="*/ 0 w 479323"/>
              <a:gd name="connsiteY0" fmla="*/ 0 h 0"/>
              <a:gd name="connsiteX1" fmla="*/ 479323 w 479323"/>
              <a:gd name="connsiteY1" fmla="*/ 0 h 0"/>
            </a:gdLst>
            <a:ahLst/>
            <a:cxnLst>
              <a:cxn ang="0">
                <a:pos x="connsiteX0" y="connsiteY0"/>
              </a:cxn>
              <a:cxn ang="0">
                <a:pos x="connsiteX1" y="connsiteY1"/>
              </a:cxn>
            </a:cxnLst>
            <a:rect l="l" t="t" r="r" b="b"/>
            <a:pathLst>
              <a:path w="479323">
                <a:moveTo>
                  <a:pt x="0" y="0"/>
                </a:moveTo>
                <a:lnTo>
                  <a:pt x="479323"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Freeform: Shape 58"/>
          <p:cNvSpPr/>
          <p:nvPr/>
        </p:nvSpPr>
        <p:spPr>
          <a:xfrm flipV="1">
            <a:off x="5146026" y="5512569"/>
            <a:ext cx="1434786" cy="120056"/>
          </a:xfrm>
          <a:custGeom>
            <a:avLst/>
            <a:gdLst>
              <a:gd name="connsiteX0" fmla="*/ 0 w 479323"/>
              <a:gd name="connsiteY0" fmla="*/ 0 h 0"/>
              <a:gd name="connsiteX1" fmla="*/ 479323 w 479323"/>
              <a:gd name="connsiteY1" fmla="*/ 0 h 0"/>
            </a:gdLst>
            <a:ahLst/>
            <a:cxnLst>
              <a:cxn ang="0">
                <a:pos x="connsiteX0" y="connsiteY0"/>
              </a:cxn>
              <a:cxn ang="0">
                <a:pos x="connsiteX1" y="connsiteY1"/>
              </a:cxn>
            </a:cxnLst>
            <a:rect l="l" t="t" r="r" b="b"/>
            <a:pathLst>
              <a:path w="479323">
                <a:moveTo>
                  <a:pt x="0" y="0"/>
                </a:moveTo>
                <a:lnTo>
                  <a:pt x="479323"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ectangle 61"/>
          <p:cNvSpPr/>
          <p:nvPr/>
        </p:nvSpPr>
        <p:spPr>
          <a:xfrm>
            <a:off x="6265821" y="5149801"/>
            <a:ext cx="84429" cy="8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62"/>
          <p:cNvSpPr/>
          <p:nvPr/>
        </p:nvSpPr>
        <p:spPr>
          <a:xfrm>
            <a:off x="5934303" y="5379808"/>
            <a:ext cx="84429" cy="8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ectangle 63"/>
          <p:cNvSpPr/>
          <p:nvPr/>
        </p:nvSpPr>
        <p:spPr>
          <a:xfrm>
            <a:off x="5661591" y="5600833"/>
            <a:ext cx="84429" cy="8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ectangle 64"/>
          <p:cNvSpPr/>
          <p:nvPr/>
        </p:nvSpPr>
        <p:spPr>
          <a:xfrm>
            <a:off x="5503098" y="4681854"/>
            <a:ext cx="92045" cy="1053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ectangle 65"/>
          <p:cNvSpPr/>
          <p:nvPr/>
        </p:nvSpPr>
        <p:spPr>
          <a:xfrm>
            <a:off x="5658027" y="4441049"/>
            <a:ext cx="92045" cy="1053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4" name="Picture 43" descr="more_information_icon.png">
            <a:hlinkClick r:id="rId3" action="ppaction://hlinksldjump"/>
            <a:extLst>
              <a:ext uri="{FF2B5EF4-FFF2-40B4-BE49-F238E27FC236}">
                <a16:creationId xmlns:a16="http://schemas.microsoft.com/office/drawing/2014/main" xmlns="" id="{7FBBEC23-5BE6-429B-9D6C-FE2748E975E1}"/>
              </a:ext>
            </a:extLst>
          </p:cNvPr>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8087805" y="5900069"/>
            <a:ext cx="678181" cy="678181"/>
          </a:xfrm>
          <a:prstGeom prst="rect">
            <a:avLst/>
          </a:prstGeom>
        </p:spPr>
      </p:pic>
      <p:sp>
        <p:nvSpPr>
          <p:cNvPr id="54" name="Freeform: Shape 53">
            <a:extLst>
              <a:ext uri="{FF2B5EF4-FFF2-40B4-BE49-F238E27FC236}">
                <a16:creationId xmlns:a16="http://schemas.microsoft.com/office/drawing/2014/main" xmlns="" id="{B3BE18E4-9557-48E8-BD18-ABF864FB213B}"/>
              </a:ext>
            </a:extLst>
          </p:cNvPr>
          <p:cNvSpPr/>
          <p:nvPr/>
        </p:nvSpPr>
        <p:spPr>
          <a:xfrm>
            <a:off x="5465029" y="2895155"/>
            <a:ext cx="574925" cy="69602"/>
          </a:xfrm>
          <a:custGeom>
            <a:avLst/>
            <a:gdLst>
              <a:gd name="connsiteX0" fmla="*/ 0 w 479323"/>
              <a:gd name="connsiteY0" fmla="*/ 0 h 0"/>
              <a:gd name="connsiteX1" fmla="*/ 479323 w 479323"/>
              <a:gd name="connsiteY1" fmla="*/ 0 h 0"/>
            </a:gdLst>
            <a:ahLst/>
            <a:cxnLst>
              <a:cxn ang="0">
                <a:pos x="connsiteX0" y="connsiteY0"/>
              </a:cxn>
              <a:cxn ang="0">
                <a:pos x="connsiteX1" y="connsiteY1"/>
              </a:cxn>
            </a:cxnLst>
            <a:rect l="l" t="t" r="r" b="b"/>
            <a:pathLst>
              <a:path w="479323">
                <a:moveTo>
                  <a:pt x="0" y="0"/>
                </a:moveTo>
                <a:lnTo>
                  <a:pt x="479323"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reeform: Shape 54">
            <a:extLst>
              <a:ext uri="{FF2B5EF4-FFF2-40B4-BE49-F238E27FC236}">
                <a16:creationId xmlns:a16="http://schemas.microsoft.com/office/drawing/2014/main" xmlns="" id="{EC69BA66-E832-4C90-B414-38E1BE8068F6}"/>
              </a:ext>
            </a:extLst>
          </p:cNvPr>
          <p:cNvSpPr/>
          <p:nvPr/>
        </p:nvSpPr>
        <p:spPr>
          <a:xfrm>
            <a:off x="5176430" y="3122305"/>
            <a:ext cx="863524" cy="63253"/>
          </a:xfrm>
          <a:custGeom>
            <a:avLst/>
            <a:gdLst>
              <a:gd name="connsiteX0" fmla="*/ 0 w 479323"/>
              <a:gd name="connsiteY0" fmla="*/ 0 h 0"/>
              <a:gd name="connsiteX1" fmla="*/ 479323 w 479323"/>
              <a:gd name="connsiteY1" fmla="*/ 0 h 0"/>
            </a:gdLst>
            <a:ahLst/>
            <a:cxnLst>
              <a:cxn ang="0">
                <a:pos x="connsiteX0" y="connsiteY0"/>
              </a:cxn>
              <a:cxn ang="0">
                <a:pos x="connsiteX1" y="connsiteY1"/>
              </a:cxn>
            </a:cxnLst>
            <a:rect l="l" t="t" r="r" b="b"/>
            <a:pathLst>
              <a:path w="479323">
                <a:moveTo>
                  <a:pt x="0" y="0"/>
                </a:moveTo>
                <a:lnTo>
                  <a:pt x="479323"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Rectangle 55">
            <a:extLst>
              <a:ext uri="{FF2B5EF4-FFF2-40B4-BE49-F238E27FC236}">
                <a16:creationId xmlns:a16="http://schemas.microsoft.com/office/drawing/2014/main" xmlns="" id="{D592ED20-8A8F-412C-A698-90529E69CC25}"/>
              </a:ext>
            </a:extLst>
          </p:cNvPr>
          <p:cNvSpPr/>
          <p:nvPr/>
        </p:nvSpPr>
        <p:spPr>
          <a:xfrm>
            <a:off x="5689495" y="2826042"/>
            <a:ext cx="116144" cy="143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Rectangle 56">
            <a:extLst>
              <a:ext uri="{FF2B5EF4-FFF2-40B4-BE49-F238E27FC236}">
                <a16:creationId xmlns:a16="http://schemas.microsoft.com/office/drawing/2014/main" xmlns="" id="{22A47A59-2ADF-4806-A989-C8F7A7125D3A}"/>
              </a:ext>
            </a:extLst>
          </p:cNvPr>
          <p:cNvSpPr/>
          <p:nvPr/>
        </p:nvSpPr>
        <p:spPr>
          <a:xfrm>
            <a:off x="5529495" y="3050276"/>
            <a:ext cx="116144" cy="143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3" name="Straight Connector 52">
            <a:extLst>
              <a:ext uri="{FF2B5EF4-FFF2-40B4-BE49-F238E27FC236}">
                <a16:creationId xmlns:a16="http://schemas.microsoft.com/office/drawing/2014/main" xmlns="" id="{46E80DED-BA29-4FC9-8880-998ED0189367}"/>
              </a:ext>
            </a:extLst>
          </p:cNvPr>
          <p:cNvCxnSpPr>
            <a:cxnSpLocks/>
          </p:cNvCxnSpPr>
          <p:nvPr/>
        </p:nvCxnSpPr>
        <p:spPr>
          <a:xfrm>
            <a:off x="5123834" y="5771629"/>
            <a:ext cx="0"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113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701F41-3FB1-4691-9B54-C8E00BA387AD}"/>
              </a:ext>
            </a:extLst>
          </p:cNvPr>
          <p:cNvSpPr>
            <a:spLocks noGrp="1"/>
          </p:cNvSpPr>
          <p:nvPr>
            <p:ph type="title"/>
          </p:nvPr>
        </p:nvSpPr>
        <p:spPr/>
        <p:txBody>
          <a:bodyPr/>
          <a:lstStyle/>
          <a:p>
            <a:r>
              <a:rPr lang="en-US" dirty="0"/>
              <a:t>PEGASUS Landmark Analysis: </a:t>
            </a:r>
            <a:br>
              <a:rPr lang="en-US" dirty="0"/>
            </a:br>
            <a:r>
              <a:rPr lang="en-US" dirty="0"/>
              <a:t>Efficacy Analysis by Time from Qualifying MI</a:t>
            </a:r>
          </a:p>
        </p:txBody>
      </p:sp>
      <p:sp>
        <p:nvSpPr>
          <p:cNvPr id="3" name="Slide Number Placeholder 2">
            <a:extLst>
              <a:ext uri="{FF2B5EF4-FFF2-40B4-BE49-F238E27FC236}">
                <a16:creationId xmlns:a16="http://schemas.microsoft.com/office/drawing/2014/main" xmlns="" id="{2FB6DB50-595B-4BA3-91AD-484AF24B6DD5}"/>
              </a:ext>
            </a:extLst>
          </p:cNvPr>
          <p:cNvSpPr>
            <a:spLocks noGrp="1"/>
          </p:cNvSpPr>
          <p:nvPr>
            <p:ph type="sldNum" sz="quarter" idx="12"/>
          </p:nvPr>
        </p:nvSpPr>
        <p:spPr/>
        <p:txBody>
          <a:bodyPr/>
          <a:lstStyle/>
          <a:p>
            <a:fld id="{CC7432E5-F8E0-41AE-9A6B-AD730338B005}" type="slidenum">
              <a:rPr lang="en-US" smtClean="0"/>
              <a:t>27</a:t>
            </a:fld>
            <a:endParaRPr lang="en-US"/>
          </a:p>
        </p:txBody>
      </p:sp>
      <p:sp>
        <p:nvSpPr>
          <p:cNvPr id="4" name="Text Placeholder 3">
            <a:extLst>
              <a:ext uri="{FF2B5EF4-FFF2-40B4-BE49-F238E27FC236}">
                <a16:creationId xmlns:a16="http://schemas.microsoft.com/office/drawing/2014/main" xmlns="" id="{76FC30A8-26D0-436D-ACE9-CC598714D5DA}"/>
              </a:ext>
            </a:extLst>
          </p:cNvPr>
          <p:cNvSpPr>
            <a:spLocks noGrp="1"/>
          </p:cNvSpPr>
          <p:nvPr>
            <p:ph type="body" sz="quarter" idx="13"/>
          </p:nvPr>
        </p:nvSpPr>
        <p:spPr>
          <a:xfrm>
            <a:off x="342900" y="6124574"/>
            <a:ext cx="7391400" cy="732867"/>
          </a:xfrm>
        </p:spPr>
        <p:txBody>
          <a:bodyPr/>
          <a:lstStyle/>
          <a:p>
            <a:r>
              <a:rPr lang="en-US" dirty="0"/>
              <a:t>Bonaca MP et al. Supplementary material. </a:t>
            </a:r>
            <a:r>
              <a:rPr lang="en-US" i="1" dirty="0"/>
              <a:t>J Am Coll </a:t>
            </a:r>
            <a:r>
              <a:rPr lang="en-US" i="1" dirty="0" err="1"/>
              <a:t>Cardiol</a:t>
            </a:r>
            <a:r>
              <a:rPr lang="en-US" i="1" dirty="0"/>
              <a:t>. </a:t>
            </a:r>
            <a:r>
              <a:rPr lang="en-US" dirty="0"/>
              <a:t>2017;70(11):1368-75.</a:t>
            </a:r>
          </a:p>
        </p:txBody>
      </p:sp>
      <p:graphicFrame>
        <p:nvGraphicFramePr>
          <p:cNvPr id="5" name="Table 4">
            <a:extLst>
              <a:ext uri="{FF2B5EF4-FFF2-40B4-BE49-F238E27FC236}">
                <a16:creationId xmlns:a16="http://schemas.microsoft.com/office/drawing/2014/main" xmlns="" id="{B06EAE51-C90B-4CDD-86F6-5F1631E2C373}"/>
              </a:ext>
            </a:extLst>
          </p:cNvPr>
          <p:cNvGraphicFramePr>
            <a:graphicFrameLocks noGrp="1"/>
          </p:cNvGraphicFramePr>
          <p:nvPr>
            <p:extLst>
              <p:ext uri="{D42A27DB-BD31-4B8C-83A1-F6EECF244321}">
                <p14:modId xmlns:p14="http://schemas.microsoft.com/office/powerpoint/2010/main" val="134144912"/>
              </p:ext>
            </p:extLst>
          </p:nvPr>
        </p:nvGraphicFramePr>
        <p:xfrm>
          <a:off x="342901" y="1314450"/>
          <a:ext cx="8458200" cy="4666107"/>
        </p:xfrm>
        <a:graphic>
          <a:graphicData uri="http://schemas.openxmlformats.org/drawingml/2006/table">
            <a:tbl>
              <a:tblPr firstRow="1" bandRow="1">
                <a:tableStyleId>{21E4AEA4-8DFA-4A89-87EB-49C32662AFE0}</a:tableStyleId>
              </a:tblPr>
              <a:tblGrid>
                <a:gridCol w="1786748">
                  <a:extLst>
                    <a:ext uri="{9D8B030D-6E8A-4147-A177-3AD203B41FA5}">
                      <a16:colId xmlns:a16="http://schemas.microsoft.com/office/drawing/2014/main" xmlns="" val="436944235"/>
                    </a:ext>
                  </a:extLst>
                </a:gridCol>
                <a:gridCol w="1937256">
                  <a:extLst>
                    <a:ext uri="{9D8B030D-6E8A-4147-A177-3AD203B41FA5}">
                      <a16:colId xmlns:a16="http://schemas.microsoft.com/office/drawing/2014/main" xmlns="" val="497187604"/>
                    </a:ext>
                  </a:extLst>
                </a:gridCol>
                <a:gridCol w="2071682">
                  <a:extLst>
                    <a:ext uri="{9D8B030D-6E8A-4147-A177-3AD203B41FA5}">
                      <a16:colId xmlns:a16="http://schemas.microsoft.com/office/drawing/2014/main" xmlns="" val="3511543200"/>
                    </a:ext>
                  </a:extLst>
                </a:gridCol>
                <a:gridCol w="1490267">
                  <a:extLst>
                    <a:ext uri="{9D8B030D-6E8A-4147-A177-3AD203B41FA5}">
                      <a16:colId xmlns:a16="http://schemas.microsoft.com/office/drawing/2014/main" xmlns="" val="4096587371"/>
                    </a:ext>
                  </a:extLst>
                </a:gridCol>
                <a:gridCol w="1172247">
                  <a:extLst>
                    <a:ext uri="{9D8B030D-6E8A-4147-A177-3AD203B41FA5}">
                      <a16:colId xmlns:a16="http://schemas.microsoft.com/office/drawing/2014/main" xmlns="" val="3814527443"/>
                    </a:ext>
                  </a:extLst>
                </a:gridCol>
              </a:tblGrid>
              <a:tr h="458093">
                <a:tc>
                  <a:txBody>
                    <a:bodyPr/>
                    <a:lstStyle/>
                    <a:p>
                      <a:pPr marL="0" marR="0" algn="l">
                        <a:spcBef>
                          <a:spcPts val="0"/>
                        </a:spcBef>
                        <a:spcAft>
                          <a:spcPts val="0"/>
                        </a:spcAft>
                      </a:pPr>
                      <a:r>
                        <a:rPr lang="en-US" sz="1200" dirty="0">
                          <a:effectLst/>
                        </a:rPr>
                        <a:t>Endpoint</a:t>
                      </a:r>
                      <a:endParaRPr lang="en-US" sz="1200" dirty="0">
                        <a:effectLst/>
                        <a:latin typeface="Times New Roman" panose="02020603050405020304" pitchFamily="18" charset="0"/>
                        <a:ea typeface="MS Mincho" panose="02020609040205080304" pitchFamily="49" charset="-128"/>
                      </a:endParaRPr>
                    </a:p>
                  </a:txBody>
                  <a:tcPr anchor="b"/>
                </a:tc>
                <a:tc>
                  <a:txBody>
                    <a:bodyPr/>
                    <a:lstStyle/>
                    <a:p>
                      <a:pPr marL="0" marR="0" algn="ctr">
                        <a:spcBef>
                          <a:spcPts val="0"/>
                        </a:spcBef>
                        <a:spcAft>
                          <a:spcPts val="0"/>
                        </a:spcAft>
                      </a:pPr>
                      <a:r>
                        <a:rPr lang="en-US" sz="1200" dirty="0">
                          <a:effectLst/>
                        </a:rPr>
                        <a:t>Placebo K-M%</a:t>
                      </a:r>
                      <a:endParaRPr lang="en-US" sz="1200" dirty="0">
                        <a:effectLst/>
                        <a:latin typeface="Times New Roman" panose="02020603050405020304" pitchFamily="18" charset="0"/>
                        <a:ea typeface="MS Mincho" panose="02020609040205080304" pitchFamily="49" charset="-128"/>
                      </a:endParaRPr>
                    </a:p>
                  </a:txBody>
                  <a:tcPr anchor="b"/>
                </a:tc>
                <a:tc>
                  <a:txBody>
                    <a:bodyPr/>
                    <a:lstStyle/>
                    <a:p>
                      <a:pPr marL="0" marR="0" algn="ctr">
                        <a:spcBef>
                          <a:spcPts val="0"/>
                        </a:spcBef>
                        <a:spcAft>
                          <a:spcPts val="0"/>
                        </a:spcAft>
                      </a:pPr>
                      <a:r>
                        <a:rPr lang="en-US" sz="1200" dirty="0">
                          <a:effectLst/>
                        </a:rPr>
                        <a:t>Ticagrelor 60 mg K-M %</a:t>
                      </a:r>
                      <a:endParaRPr lang="en-US" sz="1200" dirty="0">
                        <a:effectLst/>
                        <a:latin typeface="Times New Roman" panose="02020603050405020304" pitchFamily="18" charset="0"/>
                        <a:ea typeface="MS Mincho" panose="02020609040205080304" pitchFamily="49" charset="-128"/>
                      </a:endParaRPr>
                    </a:p>
                  </a:txBody>
                  <a:tcPr anchor="b"/>
                </a:tc>
                <a:tc>
                  <a:txBody>
                    <a:bodyPr/>
                    <a:lstStyle/>
                    <a:p>
                      <a:pPr marL="0" marR="0" algn="ctr">
                        <a:spcBef>
                          <a:spcPts val="0"/>
                        </a:spcBef>
                        <a:spcAft>
                          <a:spcPts val="0"/>
                        </a:spcAft>
                      </a:pPr>
                      <a:r>
                        <a:rPr lang="en-US" sz="1200" dirty="0">
                          <a:effectLst/>
                        </a:rPr>
                        <a:t>HR (95% CI)</a:t>
                      </a:r>
                      <a:endParaRPr lang="en-US" sz="1200" dirty="0">
                        <a:effectLst/>
                        <a:latin typeface="Times New Roman" panose="02020603050405020304" pitchFamily="18" charset="0"/>
                        <a:ea typeface="MS Mincho" panose="02020609040205080304" pitchFamily="49" charset="-128"/>
                      </a:endParaRPr>
                    </a:p>
                  </a:txBody>
                  <a:tcPr anchor="b"/>
                </a:tc>
                <a:tc>
                  <a:txBody>
                    <a:bodyPr/>
                    <a:lstStyle/>
                    <a:p>
                      <a:pPr marL="0" marR="0" algn="ctr">
                        <a:spcBef>
                          <a:spcPts val="0"/>
                        </a:spcBef>
                        <a:spcAft>
                          <a:spcPts val="0"/>
                        </a:spcAft>
                      </a:pPr>
                      <a:r>
                        <a:rPr lang="en-US" sz="1200" dirty="0">
                          <a:effectLst/>
                        </a:rPr>
                        <a:t>p-interaction</a:t>
                      </a:r>
                      <a:endParaRPr lang="en-US" sz="1200" dirty="0">
                        <a:effectLst/>
                        <a:latin typeface="Times New Roman" panose="02020603050405020304" pitchFamily="18" charset="0"/>
                        <a:ea typeface="MS Mincho" panose="02020609040205080304" pitchFamily="49" charset="-128"/>
                      </a:endParaRPr>
                    </a:p>
                  </a:txBody>
                  <a:tcPr anchor="b"/>
                </a:tc>
                <a:extLst>
                  <a:ext uri="{0D108BD9-81ED-4DB2-BD59-A6C34878D82A}">
                    <a16:rowId xmlns:a16="http://schemas.microsoft.com/office/drawing/2014/main" xmlns="" val="1406327576"/>
                  </a:ext>
                </a:extLst>
              </a:tr>
              <a:tr h="294382">
                <a:tc gridSpan="5">
                  <a:txBody>
                    <a:bodyPr/>
                    <a:lstStyle/>
                    <a:p>
                      <a:pPr marL="0" marR="0" algn="l">
                        <a:spcBef>
                          <a:spcPts val="0"/>
                        </a:spcBef>
                        <a:spcAft>
                          <a:spcPts val="0"/>
                        </a:spcAft>
                      </a:pPr>
                      <a:r>
                        <a:rPr lang="en-US" sz="1200" b="1" dirty="0">
                          <a:effectLst/>
                        </a:rPr>
                        <a:t>CV Death, MI, Stroke</a:t>
                      </a:r>
                      <a:r>
                        <a:rPr lang="en-US" sz="1200" dirty="0">
                          <a:effectLst/>
                        </a:rPr>
                        <a:t> </a:t>
                      </a:r>
                      <a:endParaRPr lang="en-US" sz="1200" dirty="0">
                        <a:effectLst/>
                        <a:latin typeface="Times New Roman" panose="02020603050405020304" pitchFamily="18" charset="0"/>
                        <a:ea typeface="MS Mincho" panose="02020609040205080304" pitchFamily="49" charset="-128"/>
                      </a:endParaRPr>
                    </a:p>
                  </a:txBody>
                  <a:tcPr marL="35239" marR="3523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248141508"/>
                  </a:ext>
                </a:extLst>
              </a:tr>
              <a:tr h="274320">
                <a:tc>
                  <a:txBody>
                    <a:bodyPr/>
                    <a:lstStyle/>
                    <a:p>
                      <a:pPr marL="0" marR="0" algn="r">
                        <a:spcBef>
                          <a:spcPts val="0"/>
                        </a:spcBef>
                        <a:spcAft>
                          <a:spcPts val="0"/>
                        </a:spcAft>
                      </a:pPr>
                      <a:r>
                        <a:rPr lang="en-US" sz="1200" dirty="0">
                          <a:effectLst/>
                        </a:rPr>
                        <a:t>&lt; 2 years (N=8664) </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9.7</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7.8</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0.77 (0.66 – 0.90)</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rowSpan="2">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0.09</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extLst>
                  <a:ext uri="{0D108BD9-81ED-4DB2-BD59-A6C34878D82A}">
                    <a16:rowId xmlns:a16="http://schemas.microsoft.com/office/drawing/2014/main" xmlns="" val="1592077236"/>
                  </a:ext>
                </a:extLst>
              </a:tr>
              <a:tr h="274320">
                <a:tc>
                  <a:txBody>
                    <a:bodyPr/>
                    <a:lstStyle/>
                    <a:p>
                      <a:pPr marL="0" marR="0" algn="r">
                        <a:spcBef>
                          <a:spcPts val="0"/>
                        </a:spcBef>
                        <a:spcAft>
                          <a:spcPts val="0"/>
                        </a:spcAft>
                      </a:pPr>
                      <a:r>
                        <a:rPr lang="en-US" sz="1200" dirty="0">
                          <a:effectLst/>
                        </a:rPr>
                        <a:t>≥ 2 years (N=5428)</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7.9</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7.8</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0.96 (0.79 – 1.17)</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vMerge="1">
                  <a:txBody>
                    <a:bodyPr/>
                    <a:lstStyle/>
                    <a:p>
                      <a:endParaRPr lang="en-US"/>
                    </a:p>
                  </a:txBody>
                  <a:tcPr/>
                </a:tc>
                <a:extLst>
                  <a:ext uri="{0D108BD9-81ED-4DB2-BD59-A6C34878D82A}">
                    <a16:rowId xmlns:a16="http://schemas.microsoft.com/office/drawing/2014/main" xmlns="" val="1982336957"/>
                  </a:ext>
                </a:extLst>
              </a:tr>
              <a:tr h="292608">
                <a:tc gridSpan="5">
                  <a:txBody>
                    <a:bodyPr/>
                    <a:lstStyle/>
                    <a:p>
                      <a:pPr marL="0" marR="0" algn="l">
                        <a:spcBef>
                          <a:spcPts val="0"/>
                        </a:spcBef>
                        <a:spcAft>
                          <a:spcPts val="0"/>
                        </a:spcAft>
                      </a:pPr>
                      <a:r>
                        <a:rPr lang="en-US" sz="1200" b="1" dirty="0">
                          <a:effectLst/>
                        </a:rPr>
                        <a:t>CV Death</a:t>
                      </a:r>
                      <a:endParaRPr lang="en-US" sz="1200" b="1" dirty="0">
                        <a:effectLst/>
                        <a:latin typeface="Times New Roman" panose="02020603050405020304" pitchFamily="18" charset="0"/>
                        <a:ea typeface="MS Mincho" panose="02020609040205080304" pitchFamily="49" charset="-128"/>
                      </a:endParaRPr>
                    </a:p>
                  </a:txBody>
                  <a:tcPr marL="35239" marR="35239" marT="0" marB="0" anchor="ctr">
                    <a:solidFill>
                      <a:srgbClr val="CCCED1"/>
                    </a:solidFill>
                  </a:tcPr>
                </a:tc>
                <a:tc hMerge="1">
                  <a:txBody>
                    <a:bodyPr/>
                    <a:lstStyle/>
                    <a:p>
                      <a:pPr marL="0" marR="0" algn="l">
                        <a:spcBef>
                          <a:spcPts val="0"/>
                        </a:spcBef>
                        <a:spcAft>
                          <a:spcPts val="0"/>
                        </a:spcAft>
                      </a:pPr>
                      <a:endParaRPr lang="en-US" sz="1100" b="1" dirty="0">
                        <a:effectLst/>
                        <a:latin typeface="Times New Roman" panose="02020603050405020304" pitchFamily="18" charset="0"/>
                        <a:ea typeface="MS Mincho" panose="02020609040205080304" pitchFamily="49" charset="-128"/>
                      </a:endParaRPr>
                    </a:p>
                  </a:txBody>
                  <a:tcPr marL="35239" marR="35239" marT="0" marB="0" anchor="ctr">
                    <a:solidFill>
                      <a:srgbClr val="CCCED1"/>
                    </a:solidFill>
                  </a:tcPr>
                </a:tc>
                <a:tc hMerge="1">
                  <a:txBody>
                    <a:bodyPr/>
                    <a:lstStyle/>
                    <a:p>
                      <a:pPr marL="0" marR="0" algn="l">
                        <a:spcBef>
                          <a:spcPts val="0"/>
                        </a:spcBef>
                        <a:spcAft>
                          <a:spcPts val="0"/>
                        </a:spcAft>
                      </a:pPr>
                      <a:endParaRPr lang="en-US" sz="1100" b="1" dirty="0">
                        <a:effectLst/>
                        <a:latin typeface="Times New Roman" panose="02020603050405020304" pitchFamily="18" charset="0"/>
                        <a:ea typeface="MS Mincho" panose="02020609040205080304" pitchFamily="49" charset="-128"/>
                      </a:endParaRPr>
                    </a:p>
                  </a:txBody>
                  <a:tcPr marL="35239" marR="35239" marT="0" marB="0" anchor="ctr">
                    <a:solidFill>
                      <a:srgbClr val="CCCED1"/>
                    </a:solidFill>
                  </a:tcPr>
                </a:tc>
                <a:tc hMerge="1">
                  <a:txBody>
                    <a:bodyPr/>
                    <a:lstStyle/>
                    <a:p>
                      <a:pPr marL="0" marR="0" algn="l">
                        <a:spcBef>
                          <a:spcPts val="0"/>
                        </a:spcBef>
                        <a:spcAft>
                          <a:spcPts val="0"/>
                        </a:spcAft>
                      </a:pPr>
                      <a:endParaRPr lang="en-US" sz="1100" b="1" dirty="0">
                        <a:effectLst/>
                        <a:latin typeface="Times New Roman" panose="02020603050405020304" pitchFamily="18" charset="0"/>
                        <a:ea typeface="MS Mincho" panose="02020609040205080304" pitchFamily="49" charset="-128"/>
                      </a:endParaRPr>
                    </a:p>
                  </a:txBody>
                  <a:tcPr marL="35239" marR="35239" marT="0" marB="0" anchor="ctr">
                    <a:solidFill>
                      <a:srgbClr val="CCCED1"/>
                    </a:solidFill>
                  </a:tcPr>
                </a:tc>
                <a:tc hMerge="1">
                  <a:txBody>
                    <a:bodyPr/>
                    <a:lstStyle/>
                    <a:p>
                      <a:pPr marL="0" marR="0" algn="l">
                        <a:spcBef>
                          <a:spcPts val="0"/>
                        </a:spcBef>
                        <a:spcAft>
                          <a:spcPts val="0"/>
                        </a:spcAft>
                      </a:pPr>
                      <a:endParaRPr lang="en-US" sz="1100" b="1" dirty="0">
                        <a:effectLst/>
                        <a:latin typeface="Times New Roman" panose="02020603050405020304" pitchFamily="18" charset="0"/>
                        <a:ea typeface="MS Mincho" panose="02020609040205080304" pitchFamily="49" charset="-128"/>
                      </a:endParaRPr>
                    </a:p>
                  </a:txBody>
                  <a:tcPr marL="35239" marR="35239" marT="0" marB="0" anchor="ctr">
                    <a:solidFill>
                      <a:srgbClr val="CCCED1"/>
                    </a:solidFill>
                  </a:tcPr>
                </a:tc>
                <a:extLst>
                  <a:ext uri="{0D108BD9-81ED-4DB2-BD59-A6C34878D82A}">
                    <a16:rowId xmlns:a16="http://schemas.microsoft.com/office/drawing/2014/main" xmlns="" val="3143609990"/>
                  </a:ext>
                </a:extLst>
              </a:tr>
              <a:tr h="274320">
                <a:tc>
                  <a:txBody>
                    <a:bodyPr/>
                    <a:lstStyle/>
                    <a:p>
                      <a:pPr marL="0" marR="0" algn="r">
                        <a:spcBef>
                          <a:spcPts val="0"/>
                        </a:spcBef>
                        <a:spcAft>
                          <a:spcPts val="0"/>
                        </a:spcAft>
                      </a:pPr>
                      <a:r>
                        <a:rPr lang="en-US" sz="1200" dirty="0">
                          <a:effectLst/>
                        </a:rPr>
                        <a:t>&lt; 2 years (N=8664)</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3.7</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2.5</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0.68 (0.53 – 0.89)</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rowSpan="2">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0.019</a:t>
                      </a:r>
                      <a:endParaRPr lang="en-US" sz="120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extLst>
                  <a:ext uri="{0D108BD9-81ED-4DB2-BD59-A6C34878D82A}">
                    <a16:rowId xmlns:a16="http://schemas.microsoft.com/office/drawing/2014/main" xmlns="" val="3244774650"/>
                  </a:ext>
                </a:extLst>
              </a:tr>
              <a:tr h="274320">
                <a:tc>
                  <a:txBody>
                    <a:bodyPr/>
                    <a:lstStyle/>
                    <a:p>
                      <a:pPr marL="0" marR="0" algn="r">
                        <a:spcBef>
                          <a:spcPts val="0"/>
                        </a:spcBef>
                        <a:spcAft>
                          <a:spcPts val="0"/>
                        </a:spcAft>
                      </a:pPr>
                      <a:r>
                        <a:rPr lang="en-US" sz="1200" dirty="0">
                          <a:effectLst/>
                        </a:rPr>
                        <a:t>≥ 2 years (N=5428)</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2.8</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3.3 </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1.12 (0.81 – 1.54)</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vMerge="1">
                  <a:txBody>
                    <a:bodyPr/>
                    <a:lstStyle/>
                    <a:p>
                      <a:endParaRPr lang="en-US"/>
                    </a:p>
                  </a:txBody>
                  <a:tcPr/>
                </a:tc>
                <a:extLst>
                  <a:ext uri="{0D108BD9-81ED-4DB2-BD59-A6C34878D82A}">
                    <a16:rowId xmlns:a16="http://schemas.microsoft.com/office/drawing/2014/main" xmlns="" val="3938226146"/>
                  </a:ext>
                </a:extLst>
              </a:tr>
              <a:tr h="292608">
                <a:tc gridSpan="5">
                  <a:txBody>
                    <a:bodyPr/>
                    <a:lstStyle/>
                    <a:p>
                      <a:pPr marL="0" marR="0" algn="l">
                        <a:spcBef>
                          <a:spcPts val="0"/>
                        </a:spcBef>
                        <a:spcAft>
                          <a:spcPts val="0"/>
                        </a:spcAft>
                      </a:pPr>
                      <a:r>
                        <a:rPr lang="en-US" sz="1200" b="1" dirty="0">
                          <a:effectLst/>
                        </a:rPr>
                        <a:t>MI</a:t>
                      </a:r>
                      <a:endParaRPr lang="en-US" sz="1200" b="1" dirty="0">
                        <a:effectLst/>
                        <a:latin typeface="Times New Roman" panose="02020603050405020304" pitchFamily="18" charset="0"/>
                        <a:ea typeface="MS Mincho" panose="02020609040205080304" pitchFamily="49" charset="-128"/>
                      </a:endParaRPr>
                    </a:p>
                  </a:txBody>
                  <a:tcPr marL="35239" marR="35239" marT="0" marB="0" anchor="ctr">
                    <a:solidFill>
                      <a:srgbClr val="CCCE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900159214"/>
                  </a:ext>
                </a:extLst>
              </a:tr>
              <a:tr h="274320">
                <a:tc>
                  <a:txBody>
                    <a:bodyPr/>
                    <a:lstStyle/>
                    <a:p>
                      <a:pPr marL="0" marR="0" algn="r">
                        <a:spcBef>
                          <a:spcPts val="0"/>
                        </a:spcBef>
                        <a:spcAft>
                          <a:spcPts val="0"/>
                        </a:spcAft>
                      </a:pPr>
                      <a:r>
                        <a:rPr lang="en-US" sz="1200" dirty="0">
                          <a:effectLst/>
                        </a:rPr>
                        <a:t>&lt; 2 years (N=8664) </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a:effectLst/>
                        </a:rPr>
                        <a:t>5.7</a:t>
                      </a:r>
                      <a:endParaRPr lang="en-US" sz="120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4.9</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0.81 (0.66 – 0.98)</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rowSpan="2">
                  <a:txBody>
                    <a:bodyPr/>
                    <a:lstStyle/>
                    <a:p>
                      <a:pPr marL="0" marR="0" algn="r">
                        <a:spcBef>
                          <a:spcPts val="0"/>
                        </a:spcBef>
                        <a:spcAft>
                          <a:spcPts val="0"/>
                        </a:spcAft>
                      </a:pPr>
                      <a:r>
                        <a:rPr lang="en-US" sz="1200" dirty="0">
                          <a:effectLst/>
                        </a:rPr>
                        <a:t> </a:t>
                      </a:r>
                    </a:p>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0.52</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extLst>
                  <a:ext uri="{0D108BD9-81ED-4DB2-BD59-A6C34878D82A}">
                    <a16:rowId xmlns:a16="http://schemas.microsoft.com/office/drawing/2014/main" xmlns="" val="1350450733"/>
                  </a:ext>
                </a:extLst>
              </a:tr>
              <a:tr h="274320">
                <a:tc>
                  <a:txBody>
                    <a:bodyPr/>
                    <a:lstStyle/>
                    <a:p>
                      <a:pPr marL="0" marR="0" algn="r">
                        <a:spcBef>
                          <a:spcPts val="0"/>
                        </a:spcBef>
                        <a:spcAft>
                          <a:spcPts val="0"/>
                        </a:spcAft>
                      </a:pPr>
                      <a:r>
                        <a:rPr lang="en-US" sz="1200" dirty="0">
                          <a:effectLst/>
                        </a:rPr>
                        <a:t>≥ 2 years (N=5428) </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4.6</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4.1</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0.90 (0.69 – 1.17)</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vMerge="1">
                  <a:txBody>
                    <a:bodyPr/>
                    <a:lstStyle/>
                    <a:p>
                      <a:endParaRPr lang="en-US"/>
                    </a:p>
                  </a:txBody>
                  <a:tcPr/>
                </a:tc>
                <a:extLst>
                  <a:ext uri="{0D108BD9-81ED-4DB2-BD59-A6C34878D82A}">
                    <a16:rowId xmlns:a16="http://schemas.microsoft.com/office/drawing/2014/main" xmlns="" val="1965181503"/>
                  </a:ext>
                </a:extLst>
              </a:tr>
              <a:tr h="292608">
                <a:tc gridSpan="5">
                  <a:txBody>
                    <a:bodyPr/>
                    <a:lstStyle/>
                    <a:p>
                      <a:pPr marL="0" marR="0" algn="l">
                        <a:spcBef>
                          <a:spcPts val="0"/>
                        </a:spcBef>
                        <a:spcAft>
                          <a:spcPts val="0"/>
                        </a:spcAft>
                      </a:pPr>
                      <a:r>
                        <a:rPr lang="en-US" sz="1200" b="1" dirty="0">
                          <a:effectLst/>
                        </a:rPr>
                        <a:t>Stroke </a:t>
                      </a:r>
                      <a:endParaRPr lang="en-US" sz="1200" b="1" dirty="0">
                        <a:effectLst/>
                        <a:latin typeface="Times New Roman" panose="02020603050405020304" pitchFamily="18" charset="0"/>
                        <a:ea typeface="MS Mincho" panose="02020609040205080304" pitchFamily="49" charset="-128"/>
                      </a:endParaRPr>
                    </a:p>
                  </a:txBody>
                  <a:tcPr marL="35239" marR="35239" marT="0" marB="0" anchor="ctr">
                    <a:solidFill>
                      <a:srgbClr val="CCCED1"/>
                    </a:solidFill>
                  </a:tcPr>
                </a:tc>
                <a:tc hMerge="1">
                  <a:txBody>
                    <a:bodyPr/>
                    <a:lstStyle/>
                    <a:p>
                      <a:pPr marL="0" marR="0" algn="r">
                        <a:spcBef>
                          <a:spcPts val="0"/>
                        </a:spcBef>
                        <a:spcAft>
                          <a:spcPts val="0"/>
                        </a:spcAft>
                      </a:pPr>
                      <a:endParaRPr lang="en-US" sz="11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hMerge="1">
                  <a:txBody>
                    <a:bodyPr/>
                    <a:lstStyle/>
                    <a:p>
                      <a:pPr marL="0" marR="0" algn="r">
                        <a:spcBef>
                          <a:spcPts val="0"/>
                        </a:spcBef>
                        <a:spcAft>
                          <a:spcPts val="0"/>
                        </a:spcAft>
                      </a:pPr>
                      <a:endParaRPr lang="en-US" sz="11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hMerge="1">
                  <a:txBody>
                    <a:bodyPr/>
                    <a:lstStyle/>
                    <a:p>
                      <a:pPr marL="0" marR="0" algn="r">
                        <a:spcBef>
                          <a:spcPts val="0"/>
                        </a:spcBef>
                        <a:spcAft>
                          <a:spcPts val="0"/>
                        </a:spcAft>
                      </a:pPr>
                      <a:endParaRPr lang="en-US" sz="11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hMerge="1">
                  <a:txBody>
                    <a:bodyPr/>
                    <a:lstStyle/>
                    <a:p>
                      <a:pPr marL="0" marR="0" algn="r">
                        <a:spcBef>
                          <a:spcPts val="0"/>
                        </a:spcBef>
                        <a:spcAft>
                          <a:spcPts val="0"/>
                        </a:spcAft>
                      </a:pPr>
                      <a:endParaRPr lang="en-US" sz="11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extLst>
                  <a:ext uri="{0D108BD9-81ED-4DB2-BD59-A6C34878D82A}">
                    <a16:rowId xmlns:a16="http://schemas.microsoft.com/office/drawing/2014/main" xmlns="" val="1663206922"/>
                  </a:ext>
                </a:extLst>
              </a:tr>
              <a:tr h="274320">
                <a:tc>
                  <a:txBody>
                    <a:bodyPr/>
                    <a:lstStyle/>
                    <a:p>
                      <a:pPr marL="0" marR="0" algn="r">
                        <a:spcBef>
                          <a:spcPts val="0"/>
                        </a:spcBef>
                        <a:spcAft>
                          <a:spcPts val="0"/>
                        </a:spcAft>
                      </a:pPr>
                      <a:r>
                        <a:rPr lang="en-US" sz="1200" dirty="0">
                          <a:effectLst/>
                        </a:rPr>
                        <a:t>&lt; 2 years (N=8664) </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a:effectLst/>
                        </a:rPr>
                        <a:t>2.2</a:t>
                      </a:r>
                      <a:endParaRPr lang="en-US" sz="120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a:effectLst/>
                        </a:rPr>
                        <a:t>1.5</a:t>
                      </a:r>
                      <a:endParaRPr lang="en-US" sz="120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0.72 (0.51 – 1.01)</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rowSpan="2">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0.67</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extLst>
                  <a:ext uri="{0D108BD9-81ED-4DB2-BD59-A6C34878D82A}">
                    <a16:rowId xmlns:a16="http://schemas.microsoft.com/office/drawing/2014/main" xmlns="" val="3887614622"/>
                  </a:ext>
                </a:extLst>
              </a:tr>
              <a:tr h="274320">
                <a:tc>
                  <a:txBody>
                    <a:bodyPr/>
                    <a:lstStyle/>
                    <a:p>
                      <a:pPr marL="0" marR="0" algn="r">
                        <a:spcBef>
                          <a:spcPts val="0"/>
                        </a:spcBef>
                        <a:spcAft>
                          <a:spcPts val="0"/>
                        </a:spcAft>
                      </a:pPr>
                      <a:r>
                        <a:rPr lang="en-US" sz="1200" dirty="0">
                          <a:effectLst/>
                        </a:rPr>
                        <a:t>≥ 2 years (N=5428) </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a:effectLst/>
                        </a:rPr>
                        <a:t>1.6</a:t>
                      </a:r>
                      <a:endParaRPr lang="en-US" sz="120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1.4</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a:txBody>
                    <a:bodyPr/>
                    <a:lstStyle/>
                    <a:p>
                      <a:pPr marL="0" marR="0" algn="ctr">
                        <a:spcBef>
                          <a:spcPts val="0"/>
                        </a:spcBef>
                        <a:spcAft>
                          <a:spcPts val="0"/>
                        </a:spcAft>
                      </a:pPr>
                      <a:r>
                        <a:rPr lang="en-US" sz="1200" dirty="0">
                          <a:effectLst/>
                        </a:rPr>
                        <a:t>0.81 (0.52 – 1.28)</a:t>
                      </a:r>
                      <a:endParaRPr lang="en-US" sz="12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vMerge="1">
                  <a:txBody>
                    <a:bodyPr/>
                    <a:lstStyle/>
                    <a:p>
                      <a:endParaRPr lang="en-US"/>
                    </a:p>
                  </a:txBody>
                  <a:tcPr/>
                </a:tc>
                <a:extLst>
                  <a:ext uri="{0D108BD9-81ED-4DB2-BD59-A6C34878D82A}">
                    <a16:rowId xmlns:a16="http://schemas.microsoft.com/office/drawing/2014/main" xmlns="" val="145497680"/>
                  </a:ext>
                </a:extLst>
              </a:tr>
              <a:tr h="292608">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effectLst/>
                        </a:rPr>
                        <a:t>TIMI</a:t>
                      </a:r>
                      <a:r>
                        <a:rPr lang="en-US" sz="1200" b="1" dirty="0">
                          <a:effectLst/>
                        </a:rPr>
                        <a:t> Major Bleeding</a:t>
                      </a:r>
                      <a:endParaRPr lang="en-US" sz="1200" b="1" dirty="0">
                        <a:effectLst/>
                        <a:latin typeface="Times New Roman" panose="02020603050405020304" pitchFamily="18" charset="0"/>
                        <a:ea typeface="MS Mincho" panose="02020609040205080304" pitchFamily="49" charset="-128"/>
                      </a:endParaRPr>
                    </a:p>
                  </a:txBody>
                  <a:tcPr marL="35239" marR="35239" marT="0" marB="0" anchor="ctr">
                    <a:solidFill>
                      <a:srgbClr val="CCCED1"/>
                    </a:solidFill>
                  </a:tcPr>
                </a:tc>
                <a:tc hMerge="1">
                  <a:txBody>
                    <a:bodyPr/>
                    <a:lstStyle/>
                    <a:p>
                      <a:pPr marL="0" marR="0" algn="ctr">
                        <a:spcBef>
                          <a:spcPts val="0"/>
                        </a:spcBef>
                        <a:spcAft>
                          <a:spcPts val="0"/>
                        </a:spcAft>
                      </a:pPr>
                      <a:endParaRPr lang="en-US" sz="11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hMerge="1">
                  <a:txBody>
                    <a:bodyPr/>
                    <a:lstStyle/>
                    <a:p>
                      <a:pPr marL="0" marR="0" algn="ctr">
                        <a:spcBef>
                          <a:spcPts val="0"/>
                        </a:spcBef>
                        <a:spcAft>
                          <a:spcPts val="0"/>
                        </a:spcAft>
                      </a:pPr>
                      <a:endParaRPr lang="en-US" sz="110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hMerge="1">
                  <a:txBody>
                    <a:bodyPr/>
                    <a:lstStyle/>
                    <a:p>
                      <a:pPr marL="0" marR="0" algn="ctr">
                        <a:spcBef>
                          <a:spcPts val="0"/>
                        </a:spcBef>
                        <a:spcAft>
                          <a:spcPts val="0"/>
                        </a:spcAft>
                      </a:pPr>
                      <a:endParaRPr lang="en-US" sz="11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tc hMerge="1">
                  <a:txBody>
                    <a:bodyPr/>
                    <a:lstStyle/>
                    <a:p>
                      <a:pPr marL="0" marR="0" algn="ctr">
                        <a:spcBef>
                          <a:spcPts val="0"/>
                        </a:spcBef>
                        <a:spcAft>
                          <a:spcPts val="0"/>
                        </a:spcAft>
                      </a:pPr>
                      <a:endParaRPr lang="en-US" sz="1100" dirty="0">
                        <a:effectLst/>
                        <a:latin typeface="Times New Roman" panose="02020603050405020304" pitchFamily="18" charset="0"/>
                        <a:ea typeface="MS Mincho" panose="02020609040205080304" pitchFamily="49" charset="-128"/>
                      </a:endParaRPr>
                    </a:p>
                  </a:txBody>
                  <a:tcPr marL="35239" marR="35239" marT="0" marB="0" anchor="ctr">
                    <a:solidFill>
                      <a:srgbClr val="E7E8EA"/>
                    </a:solidFill>
                  </a:tcPr>
                </a:tc>
                <a:extLst>
                  <a:ext uri="{0D108BD9-81ED-4DB2-BD59-A6C34878D82A}">
                    <a16:rowId xmlns:a16="http://schemas.microsoft.com/office/drawing/2014/main" xmlns="" val="3080073418"/>
                  </a:ext>
                </a:extLst>
              </a:tr>
              <a:tr h="274320">
                <a:tc>
                  <a:txBody>
                    <a:bodyPr/>
                    <a:lstStyle/>
                    <a:p>
                      <a:pPr marL="0" marR="0" algn="r">
                        <a:spcBef>
                          <a:spcPts val="0"/>
                        </a:spcBef>
                        <a:spcAft>
                          <a:spcPts val="0"/>
                        </a:spcAft>
                      </a:pPr>
                      <a:r>
                        <a:rPr lang="en-US" sz="1200" dirty="0">
                          <a:effectLst/>
                        </a:rPr>
                        <a:t>&lt; 2 years (N=8566)</a:t>
                      </a:r>
                      <a:endParaRPr lang="en-US" sz="1200" dirty="0">
                        <a:effectLst/>
                        <a:latin typeface="Times New Roman" panose="02020603050405020304" pitchFamily="18" charset="0"/>
                        <a:ea typeface="MS Mincho" panose="02020609040205080304" pitchFamily="49" charset="-128"/>
                      </a:endParaRPr>
                    </a:p>
                  </a:txBody>
                  <a:tcPr marL="51435" marR="51435" marT="0" marB="0">
                    <a:solidFill>
                      <a:srgbClr val="E7E8EA"/>
                    </a:solidFill>
                  </a:tcPr>
                </a:tc>
                <a:tc>
                  <a:txBody>
                    <a:bodyPr/>
                    <a:lstStyle/>
                    <a:p>
                      <a:pPr marL="0" marR="0" algn="ctr">
                        <a:spcBef>
                          <a:spcPts val="0"/>
                        </a:spcBef>
                        <a:spcAft>
                          <a:spcPts val="0"/>
                        </a:spcAft>
                      </a:pPr>
                      <a:r>
                        <a:rPr lang="en-US" sz="1200" dirty="0">
                          <a:effectLst/>
                        </a:rPr>
                        <a:t>1.2</a:t>
                      </a:r>
                      <a:endParaRPr lang="en-US" sz="1200" dirty="0">
                        <a:effectLst/>
                        <a:latin typeface="Times New Roman" panose="02020603050405020304" pitchFamily="18" charset="0"/>
                        <a:ea typeface="MS Mincho" panose="02020609040205080304" pitchFamily="49" charset="-128"/>
                      </a:endParaRPr>
                    </a:p>
                  </a:txBody>
                  <a:tcPr marL="51435" marR="51435" marT="0" marB="0">
                    <a:solidFill>
                      <a:srgbClr val="E7E8EA"/>
                    </a:solidFill>
                  </a:tcPr>
                </a:tc>
                <a:tc>
                  <a:txBody>
                    <a:bodyPr/>
                    <a:lstStyle/>
                    <a:p>
                      <a:pPr marL="0" marR="0" algn="ctr">
                        <a:spcBef>
                          <a:spcPts val="0"/>
                        </a:spcBef>
                        <a:spcAft>
                          <a:spcPts val="0"/>
                        </a:spcAft>
                      </a:pPr>
                      <a:r>
                        <a:rPr lang="en-US" sz="1200" dirty="0">
                          <a:effectLst/>
                        </a:rPr>
                        <a:t>2.4</a:t>
                      </a:r>
                      <a:endParaRPr lang="en-US" sz="1200" dirty="0">
                        <a:effectLst/>
                        <a:latin typeface="Times New Roman" panose="02020603050405020304" pitchFamily="18" charset="0"/>
                        <a:ea typeface="MS Mincho" panose="02020609040205080304" pitchFamily="49" charset="-128"/>
                      </a:endParaRPr>
                    </a:p>
                  </a:txBody>
                  <a:tcPr marL="51435" marR="51435" marT="0" marB="0">
                    <a:solidFill>
                      <a:srgbClr val="E7E8EA"/>
                    </a:solidFill>
                  </a:tcPr>
                </a:tc>
                <a:tc>
                  <a:txBody>
                    <a:bodyPr/>
                    <a:lstStyle/>
                    <a:p>
                      <a:pPr marL="0" marR="0" algn="ctr">
                        <a:spcBef>
                          <a:spcPts val="0"/>
                        </a:spcBef>
                        <a:spcAft>
                          <a:spcPts val="0"/>
                        </a:spcAft>
                      </a:pPr>
                      <a:r>
                        <a:rPr lang="en-US" sz="1200" dirty="0">
                          <a:effectLst/>
                        </a:rPr>
                        <a:t>2.05 (1.38 – 3.03)</a:t>
                      </a:r>
                      <a:endParaRPr lang="en-US" sz="1200" dirty="0">
                        <a:effectLst/>
                        <a:latin typeface="Times New Roman" panose="02020603050405020304" pitchFamily="18" charset="0"/>
                        <a:ea typeface="MS Mincho" panose="02020609040205080304" pitchFamily="49" charset="-128"/>
                      </a:endParaRPr>
                    </a:p>
                  </a:txBody>
                  <a:tcPr marL="51435" marR="51435" marT="0" marB="0">
                    <a:solidFill>
                      <a:srgbClr val="E7E8EA"/>
                    </a:solidFill>
                  </a:tcPr>
                </a:tc>
                <a:tc rowSpan="2">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MS Mincho" panose="02020609040205080304" pitchFamily="49" charset="-128"/>
                      </a:endParaRPr>
                    </a:p>
                    <a:p>
                      <a:pPr marL="0" marR="0" algn="ctr">
                        <a:spcBef>
                          <a:spcPts val="0"/>
                        </a:spcBef>
                        <a:spcAft>
                          <a:spcPts val="0"/>
                        </a:spcAft>
                      </a:pPr>
                      <a:r>
                        <a:rPr lang="en-US" sz="1200" dirty="0">
                          <a:effectLst/>
                        </a:rPr>
                        <a:t> 0.23</a:t>
                      </a:r>
                      <a:endParaRPr lang="en-US" sz="1200" dirty="0">
                        <a:effectLst/>
                        <a:latin typeface="Times New Roman" panose="02020603050405020304" pitchFamily="18" charset="0"/>
                        <a:ea typeface="MS Mincho" panose="02020609040205080304" pitchFamily="49" charset="-128"/>
                      </a:endParaRPr>
                    </a:p>
                  </a:txBody>
                  <a:tcPr marL="51435" marR="51435" marT="0" marB="0">
                    <a:solidFill>
                      <a:srgbClr val="E7E8EA"/>
                    </a:solidFill>
                  </a:tcPr>
                </a:tc>
                <a:extLst>
                  <a:ext uri="{0D108BD9-81ED-4DB2-BD59-A6C34878D82A}">
                    <a16:rowId xmlns:a16="http://schemas.microsoft.com/office/drawing/2014/main" xmlns="" val="3988299705"/>
                  </a:ext>
                </a:extLst>
              </a:tr>
              <a:tr h="274320">
                <a:tc>
                  <a:txBody>
                    <a:bodyPr/>
                    <a:lstStyle/>
                    <a:p>
                      <a:pPr marL="0" marR="0" algn="r">
                        <a:spcBef>
                          <a:spcPts val="0"/>
                        </a:spcBef>
                        <a:spcAft>
                          <a:spcPts val="0"/>
                        </a:spcAft>
                      </a:pPr>
                      <a:r>
                        <a:rPr lang="en-US" sz="1200" dirty="0">
                          <a:effectLst/>
                        </a:rPr>
                        <a:t>≥ 2 years (N=5371) </a:t>
                      </a:r>
                      <a:endParaRPr lang="en-US" sz="1200" dirty="0">
                        <a:effectLst/>
                        <a:latin typeface="Times New Roman" panose="02020603050405020304" pitchFamily="18" charset="0"/>
                        <a:ea typeface="MS Mincho" panose="02020609040205080304" pitchFamily="49" charset="-128"/>
                      </a:endParaRPr>
                    </a:p>
                  </a:txBody>
                  <a:tcPr marL="51435" marR="51435" marT="0" marB="0">
                    <a:solidFill>
                      <a:srgbClr val="E7E8EA"/>
                    </a:solidFill>
                  </a:tcPr>
                </a:tc>
                <a:tc>
                  <a:txBody>
                    <a:bodyPr/>
                    <a:lstStyle/>
                    <a:p>
                      <a:pPr marL="0" marR="0" algn="ctr">
                        <a:spcBef>
                          <a:spcPts val="0"/>
                        </a:spcBef>
                        <a:spcAft>
                          <a:spcPts val="0"/>
                        </a:spcAft>
                      </a:pPr>
                      <a:r>
                        <a:rPr lang="en-US" sz="1200">
                          <a:effectLst/>
                        </a:rPr>
                        <a:t>0.7</a:t>
                      </a:r>
                      <a:endParaRPr lang="en-US" sz="1200">
                        <a:effectLst/>
                        <a:latin typeface="Times New Roman" panose="02020603050405020304" pitchFamily="18" charset="0"/>
                        <a:ea typeface="MS Mincho" panose="02020609040205080304" pitchFamily="49" charset="-128"/>
                      </a:endParaRPr>
                    </a:p>
                  </a:txBody>
                  <a:tcPr marL="51435" marR="51435" marT="0" marB="0">
                    <a:solidFill>
                      <a:srgbClr val="E7E8EA"/>
                    </a:solidFill>
                  </a:tcPr>
                </a:tc>
                <a:tc>
                  <a:txBody>
                    <a:bodyPr/>
                    <a:lstStyle/>
                    <a:p>
                      <a:pPr marL="0" marR="0" algn="ctr">
                        <a:spcBef>
                          <a:spcPts val="0"/>
                        </a:spcBef>
                        <a:spcAft>
                          <a:spcPts val="0"/>
                        </a:spcAft>
                      </a:pPr>
                      <a:r>
                        <a:rPr lang="en-US" sz="1200" dirty="0">
                          <a:effectLst/>
                        </a:rPr>
                        <a:t>2.2</a:t>
                      </a:r>
                      <a:endParaRPr lang="en-US" sz="1200" dirty="0">
                        <a:effectLst/>
                        <a:latin typeface="Times New Roman" panose="02020603050405020304" pitchFamily="18" charset="0"/>
                        <a:ea typeface="MS Mincho" panose="02020609040205080304" pitchFamily="49" charset="-128"/>
                      </a:endParaRPr>
                    </a:p>
                  </a:txBody>
                  <a:tcPr marL="51435" marR="51435" marT="0" marB="0">
                    <a:solidFill>
                      <a:srgbClr val="E7E8EA"/>
                    </a:solidFill>
                  </a:tcPr>
                </a:tc>
                <a:tc>
                  <a:txBody>
                    <a:bodyPr/>
                    <a:lstStyle/>
                    <a:p>
                      <a:pPr marL="0" marR="0" algn="ctr">
                        <a:spcBef>
                          <a:spcPts val="0"/>
                        </a:spcBef>
                        <a:spcAft>
                          <a:spcPts val="0"/>
                        </a:spcAft>
                      </a:pPr>
                      <a:r>
                        <a:rPr lang="en-US" sz="1200" dirty="0">
                          <a:effectLst/>
                        </a:rPr>
                        <a:t>3.17 (1.76 – 5.70)</a:t>
                      </a:r>
                      <a:endParaRPr lang="en-US" sz="1200" dirty="0">
                        <a:effectLst/>
                        <a:latin typeface="Times New Roman" panose="02020603050405020304" pitchFamily="18" charset="0"/>
                        <a:ea typeface="MS Mincho" panose="02020609040205080304" pitchFamily="49" charset="-128"/>
                      </a:endParaRPr>
                    </a:p>
                  </a:txBody>
                  <a:tcPr marL="51435" marR="51435" marT="0" marB="0">
                    <a:solidFill>
                      <a:srgbClr val="E7E8EA"/>
                    </a:solidFill>
                  </a:tcPr>
                </a:tc>
                <a:tc vMerge="1">
                  <a:txBody>
                    <a:bodyPr/>
                    <a:lstStyle/>
                    <a:p>
                      <a:pPr marL="0" marR="0" algn="ctr">
                        <a:spcBef>
                          <a:spcPts val="0"/>
                        </a:spcBef>
                        <a:spcAft>
                          <a:spcPts val="0"/>
                        </a:spcAft>
                      </a:pPr>
                      <a:endParaRPr lang="en-US" sz="1100" dirty="0">
                        <a:effectLst/>
                        <a:latin typeface="Times New Roman" panose="02020603050405020304" pitchFamily="18" charset="0"/>
                        <a:ea typeface="MS Mincho" panose="02020609040205080304" pitchFamily="49" charset="-128"/>
                      </a:endParaRPr>
                    </a:p>
                  </a:txBody>
                  <a:tcPr marL="51435" marR="51435" marT="0" marB="0">
                    <a:solidFill>
                      <a:srgbClr val="E7E8EA"/>
                    </a:solidFill>
                  </a:tcPr>
                </a:tc>
                <a:extLst>
                  <a:ext uri="{0D108BD9-81ED-4DB2-BD59-A6C34878D82A}">
                    <a16:rowId xmlns:a16="http://schemas.microsoft.com/office/drawing/2014/main" xmlns="" val="3214642807"/>
                  </a:ext>
                </a:extLst>
              </a:tr>
            </a:tbl>
          </a:graphicData>
        </a:graphic>
      </p:graphicFrame>
    </p:spTree>
    <p:extLst>
      <p:ext uri="{BB962C8B-B14F-4D97-AF65-F5344CB8AC3E}">
        <p14:creationId xmlns:p14="http://schemas.microsoft.com/office/powerpoint/2010/main" val="2043423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 y="228601"/>
            <a:ext cx="8462772" cy="667512"/>
          </a:xfrm>
        </p:spPr>
        <p:txBody>
          <a:bodyPr anchor="ctr"/>
          <a:lstStyle/>
          <a:p>
            <a:r>
              <a:rPr lang="en-US" dirty="0"/>
              <a:t>PEGASUS Diabetes Subgroup Efficacy</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 Placeholder 5"/>
          <p:cNvSpPr>
            <a:spLocks noGrp="1"/>
          </p:cNvSpPr>
          <p:nvPr>
            <p:ph type="body" sz="quarter" idx="13"/>
          </p:nvPr>
        </p:nvSpPr>
        <p:spPr>
          <a:xfrm>
            <a:off x="342900" y="5851602"/>
            <a:ext cx="8618874" cy="1005840"/>
          </a:xfrm>
        </p:spPr>
        <p:txBody>
          <a:bodyPr/>
          <a:lstStyle/>
          <a:p>
            <a:r>
              <a:rPr lang="en-US" dirty="0"/>
              <a:t>DM = diabetes mellitus; ITT = intention-to-treat; </a:t>
            </a:r>
            <a:r>
              <a:rPr lang="en-US" dirty="0">
                <a:solidFill>
                  <a:srgbClr val="000000"/>
                </a:solidFill>
              </a:rPr>
              <a:t>MACE = major cardiovascular events</a:t>
            </a:r>
            <a:r>
              <a:rPr lang="en-US" dirty="0"/>
              <a:t>.</a:t>
            </a:r>
          </a:p>
          <a:p>
            <a:r>
              <a:rPr lang="en-US" dirty="0"/>
              <a:t>Adapted from Bhatt DL et al. </a:t>
            </a:r>
            <a:r>
              <a:rPr lang="en-US" i="1" dirty="0"/>
              <a:t>J Am Coll </a:t>
            </a:r>
            <a:r>
              <a:rPr lang="en-US" i="1" dirty="0" err="1"/>
              <a:t>Cardiol</a:t>
            </a:r>
            <a:r>
              <a:rPr lang="en-US" i="1" dirty="0"/>
              <a:t>. </a:t>
            </a:r>
            <a:r>
              <a:rPr lang="en-US" dirty="0"/>
              <a:t>2016;67:2732-2740. </a:t>
            </a:r>
          </a:p>
        </p:txBody>
      </p:sp>
      <p:sp>
        <p:nvSpPr>
          <p:cNvPr id="22" name="TextBox 21"/>
          <p:cNvSpPr txBox="1"/>
          <p:nvPr/>
        </p:nvSpPr>
        <p:spPr>
          <a:xfrm>
            <a:off x="128310" y="969577"/>
            <a:ext cx="88929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Efficacy of Pooled Ticagrelor in Patients With Prior MI by DM Status at 3 Years</a:t>
            </a:r>
          </a:p>
        </p:txBody>
      </p:sp>
      <p:sp>
        <p:nvSpPr>
          <p:cNvPr id="18" name="TextBox 17"/>
          <p:cNvSpPr txBox="1"/>
          <p:nvPr/>
        </p:nvSpPr>
        <p:spPr>
          <a:xfrm>
            <a:off x="2805669" y="1844187"/>
            <a:ext cx="2948792" cy="7571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DM Placebo (n=2257)</a:t>
            </a:r>
            <a:b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DM Pooled Ticagrelor (n=4549)</a:t>
            </a:r>
            <a:b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No DM Placebo (n=4810)</a:t>
            </a:r>
            <a:b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No DM Pooled Ticagrelor (n=9545)</a:t>
            </a:r>
          </a:p>
        </p:txBody>
      </p:sp>
      <p:cxnSp>
        <p:nvCxnSpPr>
          <p:cNvPr id="72" name="Straight Connector 71"/>
          <p:cNvCxnSpPr/>
          <p:nvPr/>
        </p:nvCxnSpPr>
        <p:spPr>
          <a:xfrm>
            <a:off x="2502997" y="2123519"/>
            <a:ext cx="32729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502997" y="2452651"/>
            <a:ext cx="327298" cy="0"/>
          </a:xfrm>
          <a:prstGeom prst="line">
            <a:avLst/>
          </a:pr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502997" y="2288085"/>
            <a:ext cx="327298" cy="0"/>
          </a:xfrm>
          <a:prstGeom prst="line">
            <a:avLst/>
          </a:prstGeom>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502997" y="1958953"/>
            <a:ext cx="327298"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49740" y="1375119"/>
            <a:ext cx="1751950" cy="351809"/>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ITT Population</a:t>
            </a:r>
          </a:p>
        </p:txBody>
      </p:sp>
      <p:sp>
        <p:nvSpPr>
          <p:cNvPr id="35" name="TextBox 34"/>
          <p:cNvSpPr txBox="1"/>
          <p:nvPr/>
        </p:nvSpPr>
        <p:spPr>
          <a:xfrm>
            <a:off x="3955823" y="5013884"/>
            <a:ext cx="1580459" cy="351809"/>
          </a:xfrm>
          <a:prstGeom prst="rect">
            <a:avLst/>
          </a:prstGeom>
          <a:noFill/>
        </p:spPr>
        <p:txBody>
          <a:bodyPr wrap="none" rtlCol="0">
            <a:spAutoFit/>
          </a:bodyPr>
          <a:lstStyle/>
          <a:p>
            <a:pPr marL="0" marR="0" lvl="0" indent="0" algn="l" defTabSz="914400" rtl="0" eaLnBrk="1" fontAlgn="auto" latinLnBrk="0" hangingPunct="1">
              <a:lnSpc>
                <a:spcPct val="90000"/>
              </a:lnSpc>
              <a:spcBef>
                <a:spcPts val="1200"/>
              </a:spcBef>
              <a:spcAft>
                <a:spcPts val="0"/>
              </a:spcAft>
              <a:buClr>
                <a:srgbClr val="7F134C"/>
              </a:buClr>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Time in Days</a:t>
            </a:r>
          </a:p>
        </p:txBody>
      </p:sp>
      <p:sp>
        <p:nvSpPr>
          <p:cNvPr id="36" name="TextBox 35"/>
          <p:cNvSpPr txBox="1"/>
          <p:nvPr/>
        </p:nvSpPr>
        <p:spPr>
          <a:xfrm rot="16200000">
            <a:off x="838362" y="2907058"/>
            <a:ext cx="1499758" cy="351808"/>
          </a:xfrm>
          <a:prstGeom prst="rect">
            <a:avLst/>
          </a:prstGeom>
          <a:noFill/>
        </p:spPr>
        <p:txBody>
          <a:bodyPr wrap="none" rtlCol="0">
            <a:spAutoFit/>
          </a:bodyPr>
          <a:lstStyle/>
          <a:p>
            <a:pPr marL="0" marR="0" lvl="0" indent="0" algn="l" defTabSz="914400" rtl="0" eaLnBrk="1" fontAlgn="auto" latinLnBrk="0" hangingPunct="1">
              <a:lnSpc>
                <a:spcPct val="90000"/>
              </a:lnSpc>
              <a:spcBef>
                <a:spcPts val="1200"/>
              </a:spcBef>
              <a:spcAft>
                <a:spcPts val="0"/>
              </a:spcAft>
              <a:buClr>
                <a:srgbClr val="7F134C"/>
              </a:buClr>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MACE (K-M)</a:t>
            </a:r>
          </a:p>
        </p:txBody>
      </p:sp>
      <p:sp>
        <p:nvSpPr>
          <p:cNvPr id="37" name="TextBox 36"/>
          <p:cNvSpPr txBox="1"/>
          <p:nvPr/>
        </p:nvSpPr>
        <p:spPr>
          <a:xfrm>
            <a:off x="1764146" y="4470753"/>
            <a:ext cx="437339" cy="258532"/>
          </a:xfrm>
          <a:prstGeom prst="rect">
            <a:avLst/>
          </a:prstGeom>
          <a:noFill/>
        </p:spPr>
        <p:txBody>
          <a:bodyPr wrap="square" rtlCol="0" anchor="ctr">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0%</a:t>
            </a:r>
          </a:p>
        </p:txBody>
      </p:sp>
      <p:sp>
        <p:nvSpPr>
          <p:cNvPr id="38" name="TextBox 37"/>
          <p:cNvSpPr txBox="1"/>
          <p:nvPr/>
        </p:nvSpPr>
        <p:spPr>
          <a:xfrm>
            <a:off x="1764146" y="3435822"/>
            <a:ext cx="437339" cy="258532"/>
          </a:xfrm>
          <a:prstGeom prst="rect">
            <a:avLst/>
          </a:prstGeom>
          <a:noFill/>
        </p:spPr>
        <p:txBody>
          <a:bodyPr wrap="square" rtlCol="0" anchor="ctr">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5%</a:t>
            </a:r>
          </a:p>
        </p:txBody>
      </p:sp>
      <p:sp>
        <p:nvSpPr>
          <p:cNvPr id="39" name="TextBox 38"/>
          <p:cNvSpPr txBox="1"/>
          <p:nvPr/>
        </p:nvSpPr>
        <p:spPr>
          <a:xfrm>
            <a:off x="1617473" y="2367943"/>
            <a:ext cx="575144" cy="258532"/>
          </a:xfrm>
          <a:prstGeom prst="rect">
            <a:avLst/>
          </a:prstGeom>
          <a:noFill/>
        </p:spPr>
        <p:txBody>
          <a:bodyPr wrap="square" rtlCol="0" anchor="ctr">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10%</a:t>
            </a:r>
          </a:p>
        </p:txBody>
      </p:sp>
      <p:sp>
        <p:nvSpPr>
          <p:cNvPr id="40" name="TextBox 39"/>
          <p:cNvSpPr txBox="1"/>
          <p:nvPr/>
        </p:nvSpPr>
        <p:spPr>
          <a:xfrm>
            <a:off x="1617473" y="1334061"/>
            <a:ext cx="575144" cy="258532"/>
          </a:xfrm>
          <a:prstGeom prst="rect">
            <a:avLst/>
          </a:prstGeom>
          <a:noFill/>
        </p:spPr>
        <p:txBody>
          <a:bodyPr wrap="square" rtlCol="0" anchor="ctr">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15%</a:t>
            </a:r>
          </a:p>
        </p:txBody>
      </p:sp>
      <p:sp>
        <p:nvSpPr>
          <p:cNvPr id="41" name="TextBox 40"/>
          <p:cNvSpPr txBox="1"/>
          <p:nvPr/>
        </p:nvSpPr>
        <p:spPr>
          <a:xfrm>
            <a:off x="2084848" y="4809304"/>
            <a:ext cx="331397" cy="31776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0</a:t>
            </a:r>
          </a:p>
        </p:txBody>
      </p:sp>
      <p:sp>
        <p:nvSpPr>
          <p:cNvPr id="42" name="TextBox 41"/>
          <p:cNvSpPr txBox="1"/>
          <p:nvPr/>
        </p:nvSpPr>
        <p:spPr>
          <a:xfrm>
            <a:off x="2805669" y="4809304"/>
            <a:ext cx="540244" cy="31776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180</a:t>
            </a:r>
          </a:p>
        </p:txBody>
      </p:sp>
      <p:sp>
        <p:nvSpPr>
          <p:cNvPr id="43" name="TextBox 42"/>
          <p:cNvSpPr txBox="1"/>
          <p:nvPr/>
        </p:nvSpPr>
        <p:spPr>
          <a:xfrm>
            <a:off x="3608519" y="4809304"/>
            <a:ext cx="540244" cy="31776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360</a:t>
            </a:r>
          </a:p>
        </p:txBody>
      </p:sp>
      <p:sp>
        <p:nvSpPr>
          <p:cNvPr id="44" name="TextBox 43"/>
          <p:cNvSpPr txBox="1"/>
          <p:nvPr/>
        </p:nvSpPr>
        <p:spPr>
          <a:xfrm>
            <a:off x="4411368" y="4809304"/>
            <a:ext cx="540244" cy="31776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540</a:t>
            </a:r>
          </a:p>
        </p:txBody>
      </p:sp>
      <p:sp>
        <p:nvSpPr>
          <p:cNvPr id="45" name="TextBox 44"/>
          <p:cNvSpPr txBox="1"/>
          <p:nvPr/>
        </p:nvSpPr>
        <p:spPr>
          <a:xfrm>
            <a:off x="5214217" y="4809304"/>
            <a:ext cx="540244" cy="31776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720</a:t>
            </a:r>
          </a:p>
        </p:txBody>
      </p:sp>
      <p:sp>
        <p:nvSpPr>
          <p:cNvPr id="46" name="TextBox 45"/>
          <p:cNvSpPr txBox="1"/>
          <p:nvPr/>
        </p:nvSpPr>
        <p:spPr>
          <a:xfrm>
            <a:off x="6017067" y="4809304"/>
            <a:ext cx="540244" cy="31776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900</a:t>
            </a:r>
          </a:p>
        </p:txBody>
      </p:sp>
      <p:sp>
        <p:nvSpPr>
          <p:cNvPr id="47" name="TextBox 46"/>
          <p:cNvSpPr txBox="1"/>
          <p:nvPr/>
        </p:nvSpPr>
        <p:spPr>
          <a:xfrm>
            <a:off x="6831804" y="4809304"/>
            <a:ext cx="644668" cy="31776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1080</a:t>
            </a:r>
          </a:p>
        </p:txBody>
      </p:sp>
      <p:sp>
        <p:nvSpPr>
          <p:cNvPr id="48" name="Freeform 47"/>
          <p:cNvSpPr/>
          <p:nvPr/>
        </p:nvSpPr>
        <p:spPr>
          <a:xfrm>
            <a:off x="2223521" y="1463036"/>
            <a:ext cx="4940348" cy="3196340"/>
          </a:xfrm>
          <a:custGeom>
            <a:avLst/>
            <a:gdLst>
              <a:gd name="connsiteX0" fmla="*/ 0 w 4492486"/>
              <a:gd name="connsiteY0" fmla="*/ 0 h 2888973"/>
              <a:gd name="connsiteX1" fmla="*/ 0 w 4492486"/>
              <a:gd name="connsiteY1" fmla="*/ 2888973 h 2888973"/>
              <a:gd name="connsiteX2" fmla="*/ 4492486 w 4492486"/>
              <a:gd name="connsiteY2" fmla="*/ 2888973 h 2888973"/>
            </a:gdLst>
            <a:ahLst/>
            <a:cxnLst>
              <a:cxn ang="0">
                <a:pos x="connsiteX0" y="connsiteY0"/>
              </a:cxn>
              <a:cxn ang="0">
                <a:pos x="connsiteX1" y="connsiteY1"/>
              </a:cxn>
              <a:cxn ang="0">
                <a:pos x="connsiteX2" y="connsiteY2"/>
              </a:cxn>
            </a:cxnLst>
            <a:rect l="l" t="t" r="r" b="b"/>
            <a:pathLst>
              <a:path w="4492486" h="2888973">
                <a:moveTo>
                  <a:pt x="0" y="0"/>
                </a:moveTo>
                <a:lnTo>
                  <a:pt x="0" y="2888973"/>
                </a:lnTo>
                <a:lnTo>
                  <a:pt x="4492486" y="2888973"/>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TextBox 48"/>
          <p:cNvSpPr txBox="1"/>
          <p:nvPr/>
        </p:nvSpPr>
        <p:spPr>
          <a:xfrm>
            <a:off x="7127793" y="1997099"/>
            <a:ext cx="750509" cy="317762"/>
          </a:xfrm>
          <a:prstGeom prst="rect">
            <a:avLst/>
          </a:prstGeom>
          <a:noFill/>
        </p:spPr>
        <p:txBody>
          <a:bodyPr wrap="none" rtlCol="0">
            <a:spAutoFit/>
          </a:bodyPr>
          <a:lstStyle/>
          <a:p>
            <a:pPr marL="0" marR="0" lvl="0" indent="0" algn="r" defTabSz="914400" rtl="0" eaLnBrk="1" fontAlgn="auto" latinLnBrk="0" hangingPunct="1">
              <a:lnSpc>
                <a:spcPct val="90000"/>
              </a:lnSpc>
              <a:spcBef>
                <a:spcPts val="1200"/>
              </a:spcBef>
              <a:spcAft>
                <a:spcPts val="0"/>
              </a:spcAft>
              <a:buClr>
                <a:srgbClr val="7F134C"/>
              </a:buClr>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11.6%</a:t>
            </a:r>
          </a:p>
        </p:txBody>
      </p:sp>
      <p:sp>
        <p:nvSpPr>
          <p:cNvPr id="50" name="TextBox 49"/>
          <p:cNvSpPr txBox="1"/>
          <p:nvPr/>
        </p:nvSpPr>
        <p:spPr>
          <a:xfrm>
            <a:off x="7117391" y="2276107"/>
            <a:ext cx="760912" cy="317762"/>
          </a:xfrm>
          <a:prstGeom prst="rect">
            <a:avLst/>
          </a:prstGeom>
          <a:noFill/>
        </p:spPr>
        <p:txBody>
          <a:bodyPr wrap="none" rtlCol="0">
            <a:spAutoFit/>
          </a:bodyPr>
          <a:lstStyle/>
          <a:p>
            <a:pPr marL="0" marR="0" lvl="0" indent="0" algn="r" defTabSz="914400" rtl="0" eaLnBrk="1" fontAlgn="auto" latinLnBrk="0" hangingPunct="1">
              <a:lnSpc>
                <a:spcPct val="90000"/>
              </a:lnSpc>
              <a:spcBef>
                <a:spcPts val="1200"/>
              </a:spcBef>
              <a:spcAft>
                <a:spcPts val="0"/>
              </a:spcAft>
              <a:buClr>
                <a:srgbClr val="7F134C"/>
              </a:buClr>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10.1%</a:t>
            </a:r>
          </a:p>
        </p:txBody>
      </p:sp>
      <p:sp>
        <p:nvSpPr>
          <p:cNvPr id="51" name="TextBox 50"/>
          <p:cNvSpPr txBox="1"/>
          <p:nvPr/>
        </p:nvSpPr>
        <p:spPr>
          <a:xfrm>
            <a:off x="7221813" y="2762277"/>
            <a:ext cx="656489" cy="317762"/>
          </a:xfrm>
          <a:prstGeom prst="rect">
            <a:avLst/>
          </a:prstGeom>
          <a:noFill/>
        </p:spPr>
        <p:txBody>
          <a:bodyPr wrap="none" rtlCol="0">
            <a:spAutoFit/>
          </a:bodyPr>
          <a:lstStyle/>
          <a:p>
            <a:pPr marL="0" marR="0" lvl="0" indent="0" algn="r" defTabSz="914400" rtl="0" eaLnBrk="1" fontAlgn="auto" latinLnBrk="0" hangingPunct="1">
              <a:lnSpc>
                <a:spcPct val="90000"/>
              </a:lnSpc>
              <a:spcBef>
                <a:spcPts val="1200"/>
              </a:spcBef>
              <a:spcAft>
                <a:spcPts val="0"/>
              </a:spcAft>
              <a:buClr>
                <a:srgbClr val="7F134C"/>
              </a:buClr>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7.8%</a:t>
            </a:r>
          </a:p>
        </p:txBody>
      </p:sp>
      <p:sp>
        <p:nvSpPr>
          <p:cNvPr id="52" name="TextBox 51"/>
          <p:cNvSpPr txBox="1"/>
          <p:nvPr/>
        </p:nvSpPr>
        <p:spPr>
          <a:xfrm>
            <a:off x="7221813" y="3100690"/>
            <a:ext cx="656489" cy="317762"/>
          </a:xfrm>
          <a:prstGeom prst="rect">
            <a:avLst/>
          </a:prstGeom>
          <a:noFill/>
        </p:spPr>
        <p:txBody>
          <a:bodyPr wrap="none" rtlCol="0">
            <a:spAutoFit/>
          </a:bodyPr>
          <a:lstStyle/>
          <a:p>
            <a:pPr marL="0" marR="0" lvl="0" indent="0" algn="r" defTabSz="914400" rtl="0" eaLnBrk="1" fontAlgn="auto" latinLnBrk="0" hangingPunct="1">
              <a:lnSpc>
                <a:spcPct val="90000"/>
              </a:lnSpc>
              <a:spcBef>
                <a:spcPts val="1200"/>
              </a:spcBef>
              <a:spcAft>
                <a:spcPts val="0"/>
              </a:spcAft>
              <a:buClr>
                <a:srgbClr val="7F134C"/>
              </a:buClr>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6.7%</a:t>
            </a:r>
          </a:p>
        </p:txBody>
      </p:sp>
      <p:sp>
        <p:nvSpPr>
          <p:cNvPr id="53" name="Freeform 52"/>
          <p:cNvSpPr/>
          <p:nvPr/>
        </p:nvSpPr>
        <p:spPr>
          <a:xfrm>
            <a:off x="2295051" y="3201690"/>
            <a:ext cx="4804507" cy="1406084"/>
          </a:xfrm>
          <a:custGeom>
            <a:avLst/>
            <a:gdLst>
              <a:gd name="connsiteX0" fmla="*/ 0 w 4368319"/>
              <a:gd name="connsiteY0" fmla="*/ 1278429 h 1278429"/>
              <a:gd name="connsiteX1" fmla="*/ 0 w 4368319"/>
              <a:gd name="connsiteY1" fmla="*/ 1278429 h 1278429"/>
              <a:gd name="connsiteX2" fmla="*/ 34669 w 4368319"/>
              <a:gd name="connsiteY2" fmla="*/ 1261094 h 1278429"/>
              <a:gd name="connsiteX3" fmla="*/ 60671 w 4368319"/>
              <a:gd name="connsiteY3" fmla="*/ 1252427 h 1278429"/>
              <a:gd name="connsiteX4" fmla="*/ 73672 w 4368319"/>
              <a:gd name="connsiteY4" fmla="*/ 1248093 h 1278429"/>
              <a:gd name="connsiteX5" fmla="*/ 86673 w 4368319"/>
              <a:gd name="connsiteY5" fmla="*/ 1243760 h 1278429"/>
              <a:gd name="connsiteX6" fmla="*/ 99674 w 4368319"/>
              <a:gd name="connsiteY6" fmla="*/ 1239426 h 1278429"/>
              <a:gd name="connsiteX7" fmla="*/ 151678 w 4368319"/>
              <a:gd name="connsiteY7" fmla="*/ 1230759 h 1278429"/>
              <a:gd name="connsiteX8" fmla="*/ 216683 w 4368319"/>
              <a:gd name="connsiteY8" fmla="*/ 1209091 h 1278429"/>
              <a:gd name="connsiteX9" fmla="*/ 229684 w 4368319"/>
              <a:gd name="connsiteY9" fmla="*/ 1204757 h 1278429"/>
              <a:gd name="connsiteX10" fmla="*/ 242684 w 4368319"/>
              <a:gd name="connsiteY10" fmla="*/ 1200423 h 1278429"/>
              <a:gd name="connsiteX11" fmla="*/ 290355 w 4368319"/>
              <a:gd name="connsiteY11" fmla="*/ 1187422 h 1278429"/>
              <a:gd name="connsiteX12" fmla="*/ 316357 w 4368319"/>
              <a:gd name="connsiteY12" fmla="*/ 1178755 h 1278429"/>
              <a:gd name="connsiteX13" fmla="*/ 329357 w 4368319"/>
              <a:gd name="connsiteY13" fmla="*/ 1170088 h 1278429"/>
              <a:gd name="connsiteX14" fmla="*/ 355359 w 4368319"/>
              <a:gd name="connsiteY14" fmla="*/ 1161420 h 1278429"/>
              <a:gd name="connsiteX15" fmla="*/ 368360 w 4368319"/>
              <a:gd name="connsiteY15" fmla="*/ 1157087 h 1278429"/>
              <a:gd name="connsiteX16" fmla="*/ 377028 w 4368319"/>
              <a:gd name="connsiteY16" fmla="*/ 1148420 h 1278429"/>
              <a:gd name="connsiteX17" fmla="*/ 437699 w 4368319"/>
              <a:gd name="connsiteY17" fmla="*/ 1139752 h 1278429"/>
              <a:gd name="connsiteX18" fmla="*/ 489703 w 4368319"/>
              <a:gd name="connsiteY18" fmla="*/ 1122418 h 1278429"/>
              <a:gd name="connsiteX19" fmla="*/ 502703 w 4368319"/>
              <a:gd name="connsiteY19" fmla="*/ 1118084 h 1278429"/>
              <a:gd name="connsiteX20" fmla="*/ 515704 w 4368319"/>
              <a:gd name="connsiteY20" fmla="*/ 1109417 h 1278429"/>
              <a:gd name="connsiteX21" fmla="*/ 541706 w 4368319"/>
              <a:gd name="connsiteY21" fmla="*/ 1105083 h 1278429"/>
              <a:gd name="connsiteX22" fmla="*/ 567708 w 4368319"/>
              <a:gd name="connsiteY22" fmla="*/ 1096416 h 1278429"/>
              <a:gd name="connsiteX23" fmla="*/ 580709 w 4368319"/>
              <a:gd name="connsiteY23" fmla="*/ 1092082 h 1278429"/>
              <a:gd name="connsiteX24" fmla="*/ 593710 w 4368319"/>
              <a:gd name="connsiteY24" fmla="*/ 1083415 h 1278429"/>
              <a:gd name="connsiteX25" fmla="*/ 619712 w 4368319"/>
              <a:gd name="connsiteY25" fmla="*/ 1074747 h 1278429"/>
              <a:gd name="connsiteX26" fmla="*/ 680383 w 4368319"/>
              <a:gd name="connsiteY26" fmla="*/ 1066080 h 1278429"/>
              <a:gd name="connsiteX27" fmla="*/ 732387 w 4368319"/>
              <a:gd name="connsiteY27" fmla="*/ 1048746 h 1278429"/>
              <a:gd name="connsiteX28" fmla="*/ 745388 w 4368319"/>
              <a:gd name="connsiteY28" fmla="*/ 1044412 h 1278429"/>
              <a:gd name="connsiteX29" fmla="*/ 758389 w 4368319"/>
              <a:gd name="connsiteY29" fmla="*/ 1040078 h 1278429"/>
              <a:gd name="connsiteX30" fmla="*/ 897066 w 4368319"/>
              <a:gd name="connsiteY30" fmla="*/ 1035745 h 1278429"/>
              <a:gd name="connsiteX31" fmla="*/ 914400 w 4368319"/>
              <a:gd name="connsiteY31" fmla="*/ 1031411 h 1278429"/>
              <a:gd name="connsiteX32" fmla="*/ 940402 w 4368319"/>
              <a:gd name="connsiteY32" fmla="*/ 1022744 h 1278429"/>
              <a:gd name="connsiteX33" fmla="*/ 949069 w 4368319"/>
              <a:gd name="connsiteY33" fmla="*/ 1014076 h 1278429"/>
              <a:gd name="connsiteX34" fmla="*/ 992406 w 4368319"/>
              <a:gd name="connsiteY34" fmla="*/ 1001075 h 1278429"/>
              <a:gd name="connsiteX35" fmla="*/ 1018408 w 4368319"/>
              <a:gd name="connsiteY35" fmla="*/ 992408 h 1278429"/>
              <a:gd name="connsiteX36" fmla="*/ 1031409 w 4368319"/>
              <a:gd name="connsiteY36" fmla="*/ 988075 h 1278429"/>
              <a:gd name="connsiteX37" fmla="*/ 1070412 w 4368319"/>
              <a:gd name="connsiteY37" fmla="*/ 966406 h 1278429"/>
              <a:gd name="connsiteX38" fmla="*/ 1087746 w 4368319"/>
              <a:gd name="connsiteY38" fmla="*/ 962073 h 1278429"/>
              <a:gd name="connsiteX39" fmla="*/ 1122415 w 4368319"/>
              <a:gd name="connsiteY39" fmla="*/ 944738 h 1278429"/>
              <a:gd name="connsiteX40" fmla="*/ 1148417 w 4368319"/>
              <a:gd name="connsiteY40" fmla="*/ 936071 h 1278429"/>
              <a:gd name="connsiteX41" fmla="*/ 1161418 w 4368319"/>
              <a:gd name="connsiteY41" fmla="*/ 931737 h 1278429"/>
              <a:gd name="connsiteX42" fmla="*/ 1209088 w 4368319"/>
              <a:gd name="connsiteY42" fmla="*/ 923070 h 1278429"/>
              <a:gd name="connsiteX43" fmla="*/ 1235090 w 4368319"/>
              <a:gd name="connsiteY43" fmla="*/ 910069 h 1278429"/>
              <a:gd name="connsiteX44" fmla="*/ 1248091 w 4368319"/>
              <a:gd name="connsiteY44" fmla="*/ 905735 h 1278429"/>
              <a:gd name="connsiteX45" fmla="*/ 1274093 w 4368319"/>
              <a:gd name="connsiteY45" fmla="*/ 888401 h 1278429"/>
              <a:gd name="connsiteX46" fmla="*/ 1300095 w 4368319"/>
              <a:gd name="connsiteY46" fmla="*/ 879733 h 1278429"/>
              <a:gd name="connsiteX47" fmla="*/ 1313096 w 4368319"/>
              <a:gd name="connsiteY47" fmla="*/ 875400 h 1278429"/>
              <a:gd name="connsiteX48" fmla="*/ 1360766 w 4368319"/>
              <a:gd name="connsiteY48" fmla="*/ 862399 h 1278429"/>
              <a:gd name="connsiteX49" fmla="*/ 1373767 w 4368319"/>
              <a:gd name="connsiteY49" fmla="*/ 858065 h 1278429"/>
              <a:gd name="connsiteX50" fmla="*/ 1386768 w 4368319"/>
              <a:gd name="connsiteY50" fmla="*/ 853731 h 1278429"/>
              <a:gd name="connsiteX51" fmla="*/ 1399769 w 4368319"/>
              <a:gd name="connsiteY51" fmla="*/ 845064 h 1278429"/>
              <a:gd name="connsiteX52" fmla="*/ 1417103 w 4368319"/>
              <a:gd name="connsiteY52" fmla="*/ 840730 h 1278429"/>
              <a:gd name="connsiteX53" fmla="*/ 1469107 w 4368319"/>
              <a:gd name="connsiteY53" fmla="*/ 832063 h 1278429"/>
              <a:gd name="connsiteX54" fmla="*/ 1508110 w 4368319"/>
              <a:gd name="connsiteY54" fmla="*/ 819062 h 1278429"/>
              <a:gd name="connsiteX55" fmla="*/ 1521111 w 4368319"/>
              <a:gd name="connsiteY55" fmla="*/ 814729 h 1278429"/>
              <a:gd name="connsiteX56" fmla="*/ 1538446 w 4368319"/>
              <a:gd name="connsiteY56" fmla="*/ 806061 h 1278429"/>
              <a:gd name="connsiteX57" fmla="*/ 1607784 w 4368319"/>
              <a:gd name="connsiteY57" fmla="*/ 797394 h 1278429"/>
              <a:gd name="connsiteX58" fmla="*/ 1642453 w 4368319"/>
              <a:gd name="connsiteY58" fmla="*/ 788727 h 1278429"/>
              <a:gd name="connsiteX59" fmla="*/ 1668455 w 4368319"/>
              <a:gd name="connsiteY59" fmla="*/ 780059 h 1278429"/>
              <a:gd name="connsiteX60" fmla="*/ 1711792 w 4368319"/>
              <a:gd name="connsiteY60" fmla="*/ 775726 h 1278429"/>
              <a:gd name="connsiteX61" fmla="*/ 1772463 w 4368319"/>
              <a:gd name="connsiteY61" fmla="*/ 767058 h 1278429"/>
              <a:gd name="connsiteX62" fmla="*/ 1828800 w 4368319"/>
              <a:gd name="connsiteY62" fmla="*/ 762725 h 1278429"/>
              <a:gd name="connsiteX63" fmla="*/ 1859136 w 4368319"/>
              <a:gd name="connsiteY63" fmla="*/ 754057 h 1278429"/>
              <a:gd name="connsiteX64" fmla="*/ 1898139 w 4368319"/>
              <a:gd name="connsiteY64" fmla="*/ 749724 h 1278429"/>
              <a:gd name="connsiteX65" fmla="*/ 1924140 w 4368319"/>
              <a:gd name="connsiteY65" fmla="*/ 741057 h 1278429"/>
              <a:gd name="connsiteX66" fmla="*/ 1941475 w 4368319"/>
              <a:gd name="connsiteY66" fmla="*/ 719388 h 1278429"/>
              <a:gd name="connsiteX67" fmla="*/ 1967477 w 4368319"/>
              <a:gd name="connsiteY67" fmla="*/ 710721 h 1278429"/>
              <a:gd name="connsiteX68" fmla="*/ 2015147 w 4368319"/>
              <a:gd name="connsiteY68" fmla="*/ 693386 h 1278429"/>
              <a:gd name="connsiteX69" fmla="*/ 2028148 w 4368319"/>
              <a:gd name="connsiteY69" fmla="*/ 689053 h 1278429"/>
              <a:gd name="connsiteX70" fmla="*/ 2054150 w 4368319"/>
              <a:gd name="connsiteY70" fmla="*/ 684719 h 1278429"/>
              <a:gd name="connsiteX71" fmla="*/ 2101820 w 4368319"/>
              <a:gd name="connsiteY71" fmla="*/ 667384 h 1278429"/>
              <a:gd name="connsiteX72" fmla="*/ 2114821 w 4368319"/>
              <a:gd name="connsiteY72" fmla="*/ 663051 h 1278429"/>
              <a:gd name="connsiteX73" fmla="*/ 2166825 w 4368319"/>
              <a:gd name="connsiteY73" fmla="*/ 650050 h 1278429"/>
              <a:gd name="connsiteX74" fmla="*/ 2201494 w 4368319"/>
              <a:gd name="connsiteY74" fmla="*/ 641383 h 1278429"/>
              <a:gd name="connsiteX75" fmla="*/ 2244830 w 4368319"/>
              <a:gd name="connsiteY75" fmla="*/ 628382 h 1278429"/>
              <a:gd name="connsiteX76" fmla="*/ 2257831 w 4368319"/>
              <a:gd name="connsiteY76" fmla="*/ 624048 h 1278429"/>
              <a:gd name="connsiteX77" fmla="*/ 2270832 w 4368319"/>
              <a:gd name="connsiteY77" fmla="*/ 619714 h 1278429"/>
              <a:gd name="connsiteX78" fmla="*/ 2361839 w 4368319"/>
              <a:gd name="connsiteY78" fmla="*/ 606713 h 1278429"/>
              <a:gd name="connsiteX79" fmla="*/ 2379174 w 4368319"/>
              <a:gd name="connsiteY79" fmla="*/ 598046 h 1278429"/>
              <a:gd name="connsiteX80" fmla="*/ 2392175 w 4368319"/>
              <a:gd name="connsiteY80" fmla="*/ 593712 h 1278429"/>
              <a:gd name="connsiteX81" fmla="*/ 2418176 w 4368319"/>
              <a:gd name="connsiteY81" fmla="*/ 580711 h 1278429"/>
              <a:gd name="connsiteX82" fmla="*/ 2439845 w 4368319"/>
              <a:gd name="connsiteY82" fmla="*/ 563377 h 1278429"/>
              <a:gd name="connsiteX83" fmla="*/ 2452846 w 4368319"/>
              <a:gd name="connsiteY83" fmla="*/ 550376 h 1278429"/>
              <a:gd name="connsiteX84" fmla="*/ 2474514 w 4368319"/>
              <a:gd name="connsiteY84" fmla="*/ 546042 h 1278429"/>
              <a:gd name="connsiteX85" fmla="*/ 2504849 w 4368319"/>
              <a:gd name="connsiteY85" fmla="*/ 528708 h 1278429"/>
              <a:gd name="connsiteX86" fmla="*/ 2530851 w 4368319"/>
              <a:gd name="connsiteY86" fmla="*/ 520040 h 1278429"/>
              <a:gd name="connsiteX87" fmla="*/ 2543852 w 4368319"/>
              <a:gd name="connsiteY87" fmla="*/ 515707 h 1278429"/>
              <a:gd name="connsiteX88" fmla="*/ 2604523 w 4368319"/>
              <a:gd name="connsiteY88" fmla="*/ 507039 h 1278429"/>
              <a:gd name="connsiteX89" fmla="*/ 2617524 w 4368319"/>
              <a:gd name="connsiteY89" fmla="*/ 502706 h 1278429"/>
              <a:gd name="connsiteX90" fmla="*/ 2647860 w 4368319"/>
              <a:gd name="connsiteY90" fmla="*/ 494038 h 1278429"/>
              <a:gd name="connsiteX91" fmla="*/ 2673862 w 4368319"/>
              <a:gd name="connsiteY91" fmla="*/ 481038 h 1278429"/>
              <a:gd name="connsiteX92" fmla="*/ 2695530 w 4368319"/>
              <a:gd name="connsiteY92" fmla="*/ 476704 h 1278429"/>
              <a:gd name="connsiteX93" fmla="*/ 2738866 w 4368319"/>
              <a:gd name="connsiteY93" fmla="*/ 463703 h 1278429"/>
              <a:gd name="connsiteX94" fmla="*/ 2790870 w 4368319"/>
              <a:gd name="connsiteY94" fmla="*/ 459369 h 1278429"/>
              <a:gd name="connsiteX95" fmla="*/ 2834207 w 4368319"/>
              <a:gd name="connsiteY95" fmla="*/ 450702 h 1278429"/>
              <a:gd name="connsiteX96" fmla="*/ 2877543 w 4368319"/>
              <a:gd name="connsiteY96" fmla="*/ 446368 h 1278429"/>
              <a:gd name="connsiteX97" fmla="*/ 2899212 w 4368319"/>
              <a:gd name="connsiteY97" fmla="*/ 442035 h 1278429"/>
              <a:gd name="connsiteX98" fmla="*/ 2925213 w 4368319"/>
              <a:gd name="connsiteY98" fmla="*/ 433367 h 1278429"/>
              <a:gd name="connsiteX99" fmla="*/ 2946882 w 4368319"/>
              <a:gd name="connsiteY99" fmla="*/ 420366 h 1278429"/>
              <a:gd name="connsiteX100" fmla="*/ 2959883 w 4368319"/>
              <a:gd name="connsiteY100" fmla="*/ 411699 h 1278429"/>
              <a:gd name="connsiteX101" fmla="*/ 3007553 w 4368319"/>
              <a:gd name="connsiteY101" fmla="*/ 398698 h 1278429"/>
              <a:gd name="connsiteX102" fmla="*/ 3024887 w 4368319"/>
              <a:gd name="connsiteY102" fmla="*/ 394365 h 1278429"/>
              <a:gd name="connsiteX103" fmla="*/ 3124561 w 4368319"/>
              <a:gd name="connsiteY103" fmla="*/ 381364 h 1278429"/>
              <a:gd name="connsiteX104" fmla="*/ 3150563 w 4368319"/>
              <a:gd name="connsiteY104" fmla="*/ 377030 h 1278429"/>
              <a:gd name="connsiteX105" fmla="*/ 3202567 w 4368319"/>
              <a:gd name="connsiteY105" fmla="*/ 355362 h 1278429"/>
              <a:gd name="connsiteX106" fmla="*/ 3228569 w 4368319"/>
              <a:gd name="connsiteY106" fmla="*/ 338027 h 1278429"/>
              <a:gd name="connsiteX107" fmla="*/ 3245903 w 4368319"/>
              <a:gd name="connsiteY107" fmla="*/ 329360 h 1278429"/>
              <a:gd name="connsiteX108" fmla="*/ 3276239 w 4368319"/>
              <a:gd name="connsiteY108" fmla="*/ 320693 h 1278429"/>
              <a:gd name="connsiteX109" fmla="*/ 3297907 w 4368319"/>
              <a:gd name="connsiteY109" fmla="*/ 307692 h 1278429"/>
              <a:gd name="connsiteX110" fmla="*/ 3310908 w 4368319"/>
              <a:gd name="connsiteY110" fmla="*/ 299024 h 1278429"/>
              <a:gd name="connsiteX111" fmla="*/ 3345577 w 4368319"/>
              <a:gd name="connsiteY111" fmla="*/ 290357 h 1278429"/>
              <a:gd name="connsiteX112" fmla="*/ 3367246 w 4368319"/>
              <a:gd name="connsiteY112" fmla="*/ 281690 h 1278429"/>
              <a:gd name="connsiteX113" fmla="*/ 3384580 w 4368319"/>
              <a:gd name="connsiteY113" fmla="*/ 277356 h 1278429"/>
              <a:gd name="connsiteX114" fmla="*/ 3423583 w 4368319"/>
              <a:gd name="connsiteY114" fmla="*/ 268689 h 1278429"/>
              <a:gd name="connsiteX115" fmla="*/ 3449585 w 4368319"/>
              <a:gd name="connsiteY115" fmla="*/ 260021 h 1278429"/>
              <a:gd name="connsiteX116" fmla="*/ 3497255 w 4368319"/>
              <a:gd name="connsiteY116" fmla="*/ 255688 h 1278429"/>
              <a:gd name="connsiteX117" fmla="*/ 3510256 w 4368319"/>
              <a:gd name="connsiteY117" fmla="*/ 247020 h 1278429"/>
              <a:gd name="connsiteX118" fmla="*/ 3549259 w 4368319"/>
              <a:gd name="connsiteY118" fmla="*/ 238353 h 1278429"/>
              <a:gd name="connsiteX119" fmla="*/ 3670601 w 4368319"/>
              <a:gd name="connsiteY119" fmla="*/ 225352 h 1278429"/>
              <a:gd name="connsiteX120" fmla="*/ 3731272 w 4368319"/>
              <a:gd name="connsiteY120" fmla="*/ 216685 h 1278429"/>
              <a:gd name="connsiteX121" fmla="*/ 3765941 w 4368319"/>
              <a:gd name="connsiteY121" fmla="*/ 208018 h 1278429"/>
              <a:gd name="connsiteX122" fmla="*/ 3826612 w 4368319"/>
              <a:gd name="connsiteY122" fmla="*/ 190683 h 1278429"/>
              <a:gd name="connsiteX123" fmla="*/ 3839613 w 4368319"/>
              <a:gd name="connsiteY123" fmla="*/ 186349 h 1278429"/>
              <a:gd name="connsiteX124" fmla="*/ 3848281 w 4368319"/>
              <a:gd name="connsiteY124" fmla="*/ 177682 h 1278429"/>
              <a:gd name="connsiteX125" fmla="*/ 3874283 w 4368319"/>
              <a:gd name="connsiteY125" fmla="*/ 169015 h 1278429"/>
              <a:gd name="connsiteX126" fmla="*/ 3887284 w 4368319"/>
              <a:gd name="connsiteY126" fmla="*/ 164681 h 1278429"/>
              <a:gd name="connsiteX127" fmla="*/ 3926286 w 4368319"/>
              <a:gd name="connsiteY127" fmla="*/ 151680 h 1278429"/>
              <a:gd name="connsiteX128" fmla="*/ 3939287 w 4368319"/>
              <a:gd name="connsiteY128" fmla="*/ 147347 h 1278429"/>
              <a:gd name="connsiteX129" fmla="*/ 3952288 w 4368319"/>
              <a:gd name="connsiteY129" fmla="*/ 143013 h 1278429"/>
              <a:gd name="connsiteX130" fmla="*/ 3982624 w 4368319"/>
              <a:gd name="connsiteY130" fmla="*/ 134346 h 1278429"/>
              <a:gd name="connsiteX131" fmla="*/ 4008626 w 4368319"/>
              <a:gd name="connsiteY131" fmla="*/ 117011 h 1278429"/>
              <a:gd name="connsiteX132" fmla="*/ 4030294 w 4368319"/>
              <a:gd name="connsiteY132" fmla="*/ 95343 h 1278429"/>
              <a:gd name="connsiteX133" fmla="*/ 4073630 w 4368319"/>
              <a:gd name="connsiteY133" fmla="*/ 82342 h 1278429"/>
              <a:gd name="connsiteX134" fmla="*/ 4099632 w 4368319"/>
              <a:gd name="connsiteY134" fmla="*/ 73675 h 1278429"/>
              <a:gd name="connsiteX135" fmla="*/ 4112633 w 4368319"/>
              <a:gd name="connsiteY135" fmla="*/ 69341 h 1278429"/>
              <a:gd name="connsiteX136" fmla="*/ 4129968 w 4368319"/>
              <a:gd name="connsiteY136" fmla="*/ 65007 h 1278429"/>
              <a:gd name="connsiteX137" fmla="*/ 4142969 w 4368319"/>
              <a:gd name="connsiteY137" fmla="*/ 56340 h 1278429"/>
              <a:gd name="connsiteX138" fmla="*/ 4168971 w 4368319"/>
              <a:gd name="connsiteY138" fmla="*/ 47673 h 1278429"/>
              <a:gd name="connsiteX139" fmla="*/ 4259977 w 4368319"/>
              <a:gd name="connsiteY139" fmla="*/ 39005 h 1278429"/>
              <a:gd name="connsiteX140" fmla="*/ 4272978 w 4368319"/>
              <a:gd name="connsiteY140" fmla="*/ 34672 h 1278429"/>
              <a:gd name="connsiteX141" fmla="*/ 4316315 w 4368319"/>
              <a:gd name="connsiteY141" fmla="*/ 8670 h 1278429"/>
              <a:gd name="connsiteX142" fmla="*/ 4337983 w 4368319"/>
              <a:gd name="connsiteY142" fmla="*/ 4336 h 1278429"/>
              <a:gd name="connsiteX143" fmla="*/ 4368319 w 4368319"/>
              <a:gd name="connsiteY143" fmla="*/ 2 h 1278429"/>
              <a:gd name="connsiteX144" fmla="*/ 4363985 w 4368319"/>
              <a:gd name="connsiteY144" fmla="*/ 2 h 127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368319" h="1278429">
                <a:moveTo>
                  <a:pt x="0" y="1278429"/>
                </a:moveTo>
                <a:lnTo>
                  <a:pt x="0" y="1278429"/>
                </a:lnTo>
                <a:cubicBezTo>
                  <a:pt x="11556" y="1272651"/>
                  <a:pt x="22793" y="1266184"/>
                  <a:pt x="34669" y="1261094"/>
                </a:cubicBezTo>
                <a:cubicBezTo>
                  <a:pt x="43066" y="1257495"/>
                  <a:pt x="52004" y="1255316"/>
                  <a:pt x="60671" y="1252427"/>
                </a:cubicBezTo>
                <a:lnTo>
                  <a:pt x="73672" y="1248093"/>
                </a:lnTo>
                <a:lnTo>
                  <a:pt x="86673" y="1243760"/>
                </a:lnTo>
                <a:cubicBezTo>
                  <a:pt x="91007" y="1242315"/>
                  <a:pt x="95168" y="1240177"/>
                  <a:pt x="99674" y="1239426"/>
                </a:cubicBezTo>
                <a:cubicBezTo>
                  <a:pt x="117009" y="1236537"/>
                  <a:pt x="135006" y="1236316"/>
                  <a:pt x="151678" y="1230759"/>
                </a:cubicBezTo>
                <a:lnTo>
                  <a:pt x="216683" y="1209091"/>
                </a:lnTo>
                <a:lnTo>
                  <a:pt x="229684" y="1204757"/>
                </a:lnTo>
                <a:cubicBezTo>
                  <a:pt x="234017" y="1203312"/>
                  <a:pt x="238205" y="1201319"/>
                  <a:pt x="242684" y="1200423"/>
                </a:cubicBezTo>
                <a:cubicBezTo>
                  <a:pt x="273317" y="1194298"/>
                  <a:pt x="257359" y="1198421"/>
                  <a:pt x="290355" y="1187422"/>
                </a:cubicBezTo>
                <a:cubicBezTo>
                  <a:pt x="290360" y="1187420"/>
                  <a:pt x="316353" y="1178758"/>
                  <a:pt x="316357" y="1178755"/>
                </a:cubicBezTo>
                <a:cubicBezTo>
                  <a:pt x="320690" y="1175866"/>
                  <a:pt x="324598" y="1172203"/>
                  <a:pt x="329357" y="1170088"/>
                </a:cubicBezTo>
                <a:cubicBezTo>
                  <a:pt x="337706" y="1166377"/>
                  <a:pt x="346692" y="1164309"/>
                  <a:pt x="355359" y="1161420"/>
                </a:cubicBezTo>
                <a:lnTo>
                  <a:pt x="368360" y="1157087"/>
                </a:lnTo>
                <a:cubicBezTo>
                  <a:pt x="371249" y="1154198"/>
                  <a:pt x="373524" y="1150522"/>
                  <a:pt x="377028" y="1148420"/>
                </a:cubicBezTo>
                <a:cubicBezTo>
                  <a:pt x="390429" y="1140380"/>
                  <a:pt x="436953" y="1139820"/>
                  <a:pt x="437699" y="1139752"/>
                </a:cubicBezTo>
                <a:lnTo>
                  <a:pt x="489703" y="1122418"/>
                </a:lnTo>
                <a:cubicBezTo>
                  <a:pt x="494036" y="1120974"/>
                  <a:pt x="498902" y="1120618"/>
                  <a:pt x="502703" y="1118084"/>
                </a:cubicBezTo>
                <a:cubicBezTo>
                  <a:pt x="507037" y="1115195"/>
                  <a:pt x="510763" y="1111064"/>
                  <a:pt x="515704" y="1109417"/>
                </a:cubicBezTo>
                <a:cubicBezTo>
                  <a:pt x="524040" y="1106638"/>
                  <a:pt x="533181" y="1107214"/>
                  <a:pt x="541706" y="1105083"/>
                </a:cubicBezTo>
                <a:cubicBezTo>
                  <a:pt x="550569" y="1102867"/>
                  <a:pt x="559041" y="1099305"/>
                  <a:pt x="567708" y="1096416"/>
                </a:cubicBezTo>
                <a:cubicBezTo>
                  <a:pt x="572042" y="1094971"/>
                  <a:pt x="576908" y="1094616"/>
                  <a:pt x="580709" y="1092082"/>
                </a:cubicBezTo>
                <a:cubicBezTo>
                  <a:pt x="585043" y="1089193"/>
                  <a:pt x="588951" y="1085530"/>
                  <a:pt x="593710" y="1083415"/>
                </a:cubicBezTo>
                <a:cubicBezTo>
                  <a:pt x="602059" y="1079704"/>
                  <a:pt x="610668" y="1076039"/>
                  <a:pt x="619712" y="1074747"/>
                </a:cubicBezTo>
                <a:lnTo>
                  <a:pt x="680383" y="1066080"/>
                </a:lnTo>
                <a:lnTo>
                  <a:pt x="732387" y="1048746"/>
                </a:lnTo>
                <a:lnTo>
                  <a:pt x="745388" y="1044412"/>
                </a:lnTo>
                <a:cubicBezTo>
                  <a:pt x="749722" y="1042967"/>
                  <a:pt x="753823" y="1040221"/>
                  <a:pt x="758389" y="1040078"/>
                </a:cubicBezTo>
                <a:lnTo>
                  <a:pt x="897066" y="1035745"/>
                </a:lnTo>
                <a:cubicBezTo>
                  <a:pt x="902844" y="1034300"/>
                  <a:pt x="908695" y="1033122"/>
                  <a:pt x="914400" y="1031411"/>
                </a:cubicBezTo>
                <a:cubicBezTo>
                  <a:pt x="923151" y="1028786"/>
                  <a:pt x="940402" y="1022744"/>
                  <a:pt x="940402" y="1022744"/>
                </a:cubicBezTo>
                <a:cubicBezTo>
                  <a:pt x="943291" y="1019855"/>
                  <a:pt x="945414" y="1015903"/>
                  <a:pt x="949069" y="1014076"/>
                </a:cubicBezTo>
                <a:cubicBezTo>
                  <a:pt x="964384" y="1006418"/>
                  <a:pt x="976858" y="1005739"/>
                  <a:pt x="992406" y="1001075"/>
                </a:cubicBezTo>
                <a:cubicBezTo>
                  <a:pt x="1001157" y="998450"/>
                  <a:pt x="1009741" y="995297"/>
                  <a:pt x="1018408" y="992408"/>
                </a:cubicBezTo>
                <a:lnTo>
                  <a:pt x="1031409" y="988075"/>
                </a:lnTo>
                <a:cubicBezTo>
                  <a:pt x="1054685" y="972557"/>
                  <a:pt x="1050391" y="972126"/>
                  <a:pt x="1070412" y="966406"/>
                </a:cubicBezTo>
                <a:cubicBezTo>
                  <a:pt x="1076139" y="964770"/>
                  <a:pt x="1081968" y="963517"/>
                  <a:pt x="1087746" y="962073"/>
                </a:cubicBezTo>
                <a:cubicBezTo>
                  <a:pt x="1102873" y="946944"/>
                  <a:pt x="1092536" y="954698"/>
                  <a:pt x="1122415" y="944738"/>
                </a:cubicBezTo>
                <a:lnTo>
                  <a:pt x="1148417" y="936071"/>
                </a:lnTo>
                <a:cubicBezTo>
                  <a:pt x="1152751" y="934626"/>
                  <a:pt x="1156896" y="932383"/>
                  <a:pt x="1161418" y="931737"/>
                </a:cubicBezTo>
                <a:cubicBezTo>
                  <a:pt x="1185960" y="928231"/>
                  <a:pt x="1188660" y="928906"/>
                  <a:pt x="1209088" y="923070"/>
                </a:cubicBezTo>
                <a:cubicBezTo>
                  <a:pt x="1234500" y="915809"/>
                  <a:pt x="1209771" y="922729"/>
                  <a:pt x="1235090" y="910069"/>
                </a:cubicBezTo>
                <a:cubicBezTo>
                  <a:pt x="1239176" y="908026"/>
                  <a:pt x="1244098" y="907953"/>
                  <a:pt x="1248091" y="905735"/>
                </a:cubicBezTo>
                <a:cubicBezTo>
                  <a:pt x="1257197" y="900676"/>
                  <a:pt x="1264211" y="891695"/>
                  <a:pt x="1274093" y="888401"/>
                </a:cubicBezTo>
                <a:lnTo>
                  <a:pt x="1300095" y="879733"/>
                </a:lnTo>
                <a:cubicBezTo>
                  <a:pt x="1304429" y="878288"/>
                  <a:pt x="1308617" y="876296"/>
                  <a:pt x="1313096" y="875400"/>
                </a:cubicBezTo>
                <a:cubicBezTo>
                  <a:pt x="1343720" y="869275"/>
                  <a:pt x="1327779" y="873395"/>
                  <a:pt x="1360766" y="862399"/>
                </a:cubicBezTo>
                <a:lnTo>
                  <a:pt x="1373767" y="858065"/>
                </a:lnTo>
                <a:cubicBezTo>
                  <a:pt x="1378101" y="856620"/>
                  <a:pt x="1382967" y="856265"/>
                  <a:pt x="1386768" y="853731"/>
                </a:cubicBezTo>
                <a:cubicBezTo>
                  <a:pt x="1391102" y="850842"/>
                  <a:pt x="1394982" y="847116"/>
                  <a:pt x="1399769" y="845064"/>
                </a:cubicBezTo>
                <a:cubicBezTo>
                  <a:pt x="1405243" y="842718"/>
                  <a:pt x="1411376" y="842366"/>
                  <a:pt x="1417103" y="840730"/>
                </a:cubicBezTo>
                <a:cubicBezTo>
                  <a:pt x="1449438" y="831492"/>
                  <a:pt x="1405736" y="839105"/>
                  <a:pt x="1469107" y="832063"/>
                </a:cubicBezTo>
                <a:lnTo>
                  <a:pt x="1508110" y="819062"/>
                </a:lnTo>
                <a:cubicBezTo>
                  <a:pt x="1512444" y="817618"/>
                  <a:pt x="1517025" y="816772"/>
                  <a:pt x="1521111" y="814729"/>
                </a:cubicBezTo>
                <a:cubicBezTo>
                  <a:pt x="1526889" y="811840"/>
                  <a:pt x="1532111" y="807328"/>
                  <a:pt x="1538446" y="806061"/>
                </a:cubicBezTo>
                <a:cubicBezTo>
                  <a:pt x="1561286" y="801493"/>
                  <a:pt x="1607784" y="797394"/>
                  <a:pt x="1607784" y="797394"/>
                </a:cubicBezTo>
                <a:cubicBezTo>
                  <a:pt x="1647233" y="784243"/>
                  <a:pt x="1584928" y="804416"/>
                  <a:pt x="1642453" y="788727"/>
                </a:cubicBezTo>
                <a:cubicBezTo>
                  <a:pt x="1651267" y="786323"/>
                  <a:pt x="1659364" y="780968"/>
                  <a:pt x="1668455" y="780059"/>
                </a:cubicBezTo>
                <a:lnTo>
                  <a:pt x="1711792" y="775726"/>
                </a:lnTo>
                <a:cubicBezTo>
                  <a:pt x="1739476" y="766497"/>
                  <a:pt x="1721828" y="771277"/>
                  <a:pt x="1772463" y="767058"/>
                </a:cubicBezTo>
                <a:lnTo>
                  <a:pt x="1828800" y="762725"/>
                </a:lnTo>
                <a:cubicBezTo>
                  <a:pt x="1838508" y="759489"/>
                  <a:pt x="1849030" y="755612"/>
                  <a:pt x="1859136" y="754057"/>
                </a:cubicBezTo>
                <a:cubicBezTo>
                  <a:pt x="1872065" y="752068"/>
                  <a:pt x="1885138" y="751168"/>
                  <a:pt x="1898139" y="749724"/>
                </a:cubicBezTo>
                <a:cubicBezTo>
                  <a:pt x="1906806" y="746835"/>
                  <a:pt x="1919072" y="748658"/>
                  <a:pt x="1924140" y="741057"/>
                </a:cubicBezTo>
                <a:cubicBezTo>
                  <a:pt x="1927200" y="736467"/>
                  <a:pt x="1935302" y="722475"/>
                  <a:pt x="1941475" y="719388"/>
                </a:cubicBezTo>
                <a:cubicBezTo>
                  <a:pt x="1949647" y="715302"/>
                  <a:pt x="1958994" y="714114"/>
                  <a:pt x="1967477" y="710721"/>
                </a:cubicBezTo>
                <a:cubicBezTo>
                  <a:pt x="1997617" y="698665"/>
                  <a:pt x="1981778" y="704509"/>
                  <a:pt x="2015147" y="693386"/>
                </a:cubicBezTo>
                <a:cubicBezTo>
                  <a:pt x="2019481" y="691941"/>
                  <a:pt x="2023642" y="689804"/>
                  <a:pt x="2028148" y="689053"/>
                </a:cubicBezTo>
                <a:cubicBezTo>
                  <a:pt x="2036815" y="687608"/>
                  <a:pt x="2045625" y="686850"/>
                  <a:pt x="2054150" y="684719"/>
                </a:cubicBezTo>
                <a:cubicBezTo>
                  <a:pt x="2072373" y="680163"/>
                  <a:pt x="2084577" y="673850"/>
                  <a:pt x="2101820" y="667384"/>
                </a:cubicBezTo>
                <a:cubicBezTo>
                  <a:pt x="2106097" y="665780"/>
                  <a:pt x="2110487" y="664495"/>
                  <a:pt x="2114821" y="663051"/>
                </a:cubicBezTo>
                <a:cubicBezTo>
                  <a:pt x="2141051" y="645565"/>
                  <a:pt x="2116755" y="658886"/>
                  <a:pt x="2166825" y="650050"/>
                </a:cubicBezTo>
                <a:cubicBezTo>
                  <a:pt x="2178556" y="647980"/>
                  <a:pt x="2189938" y="644272"/>
                  <a:pt x="2201494" y="641383"/>
                </a:cubicBezTo>
                <a:cubicBezTo>
                  <a:pt x="2227685" y="634835"/>
                  <a:pt x="2213189" y="638929"/>
                  <a:pt x="2244830" y="628382"/>
                </a:cubicBezTo>
                <a:lnTo>
                  <a:pt x="2257831" y="624048"/>
                </a:lnTo>
                <a:cubicBezTo>
                  <a:pt x="2262165" y="622603"/>
                  <a:pt x="2266299" y="620281"/>
                  <a:pt x="2270832" y="619714"/>
                </a:cubicBezTo>
                <a:cubicBezTo>
                  <a:pt x="2347480" y="610133"/>
                  <a:pt x="2317331" y="615616"/>
                  <a:pt x="2361839" y="606713"/>
                </a:cubicBezTo>
                <a:cubicBezTo>
                  <a:pt x="2367617" y="603824"/>
                  <a:pt x="2373236" y="600591"/>
                  <a:pt x="2379174" y="598046"/>
                </a:cubicBezTo>
                <a:cubicBezTo>
                  <a:pt x="2383373" y="596247"/>
                  <a:pt x="2388089" y="595755"/>
                  <a:pt x="2392175" y="593712"/>
                </a:cubicBezTo>
                <a:cubicBezTo>
                  <a:pt x="2425778" y="576910"/>
                  <a:pt x="2385497" y="591605"/>
                  <a:pt x="2418176" y="580711"/>
                </a:cubicBezTo>
                <a:cubicBezTo>
                  <a:pt x="2443402" y="555488"/>
                  <a:pt x="2407032" y="590721"/>
                  <a:pt x="2439845" y="563377"/>
                </a:cubicBezTo>
                <a:cubicBezTo>
                  <a:pt x="2444553" y="559454"/>
                  <a:pt x="2447364" y="553117"/>
                  <a:pt x="2452846" y="550376"/>
                </a:cubicBezTo>
                <a:cubicBezTo>
                  <a:pt x="2459434" y="547082"/>
                  <a:pt x="2467291" y="547487"/>
                  <a:pt x="2474514" y="546042"/>
                </a:cubicBezTo>
                <a:cubicBezTo>
                  <a:pt x="2486241" y="538224"/>
                  <a:pt x="2491104" y="534206"/>
                  <a:pt x="2504849" y="528708"/>
                </a:cubicBezTo>
                <a:cubicBezTo>
                  <a:pt x="2513332" y="525315"/>
                  <a:pt x="2522184" y="522929"/>
                  <a:pt x="2530851" y="520040"/>
                </a:cubicBezTo>
                <a:cubicBezTo>
                  <a:pt x="2535185" y="518595"/>
                  <a:pt x="2539346" y="516458"/>
                  <a:pt x="2543852" y="515707"/>
                </a:cubicBezTo>
                <a:cubicBezTo>
                  <a:pt x="2581342" y="509458"/>
                  <a:pt x="2561135" y="512463"/>
                  <a:pt x="2604523" y="507039"/>
                </a:cubicBezTo>
                <a:cubicBezTo>
                  <a:pt x="2608857" y="505595"/>
                  <a:pt x="2613132" y="503961"/>
                  <a:pt x="2617524" y="502706"/>
                </a:cubicBezTo>
                <a:cubicBezTo>
                  <a:pt x="2624005" y="500854"/>
                  <a:pt x="2640932" y="497502"/>
                  <a:pt x="2647860" y="494038"/>
                </a:cubicBezTo>
                <a:cubicBezTo>
                  <a:pt x="2669046" y="483445"/>
                  <a:pt x="2652075" y="486485"/>
                  <a:pt x="2673862" y="481038"/>
                </a:cubicBezTo>
                <a:cubicBezTo>
                  <a:pt x="2681008" y="479252"/>
                  <a:pt x="2688424" y="478642"/>
                  <a:pt x="2695530" y="476704"/>
                </a:cubicBezTo>
                <a:cubicBezTo>
                  <a:pt x="2706155" y="473806"/>
                  <a:pt x="2726376" y="465264"/>
                  <a:pt x="2738866" y="463703"/>
                </a:cubicBezTo>
                <a:cubicBezTo>
                  <a:pt x="2756126" y="461545"/>
                  <a:pt x="2773535" y="460814"/>
                  <a:pt x="2790870" y="459369"/>
                </a:cubicBezTo>
                <a:cubicBezTo>
                  <a:pt x="2809524" y="454706"/>
                  <a:pt x="2812961" y="453358"/>
                  <a:pt x="2834207" y="450702"/>
                </a:cubicBezTo>
                <a:cubicBezTo>
                  <a:pt x="2848612" y="448901"/>
                  <a:pt x="2863153" y="448287"/>
                  <a:pt x="2877543" y="446368"/>
                </a:cubicBezTo>
                <a:cubicBezTo>
                  <a:pt x="2884844" y="445395"/>
                  <a:pt x="2892106" y="443973"/>
                  <a:pt x="2899212" y="442035"/>
                </a:cubicBezTo>
                <a:cubicBezTo>
                  <a:pt x="2908026" y="439631"/>
                  <a:pt x="2925213" y="433367"/>
                  <a:pt x="2925213" y="433367"/>
                </a:cubicBezTo>
                <a:cubicBezTo>
                  <a:pt x="2942144" y="416438"/>
                  <a:pt x="2924379" y="431618"/>
                  <a:pt x="2946882" y="420366"/>
                </a:cubicBezTo>
                <a:cubicBezTo>
                  <a:pt x="2951540" y="418037"/>
                  <a:pt x="2955124" y="413814"/>
                  <a:pt x="2959883" y="411699"/>
                </a:cubicBezTo>
                <a:cubicBezTo>
                  <a:pt x="2980174" y="402681"/>
                  <a:pt x="2987164" y="403229"/>
                  <a:pt x="3007553" y="398698"/>
                </a:cubicBezTo>
                <a:cubicBezTo>
                  <a:pt x="3013367" y="397406"/>
                  <a:pt x="3019109" y="395809"/>
                  <a:pt x="3024887" y="394365"/>
                </a:cubicBezTo>
                <a:cubicBezTo>
                  <a:pt x="3062711" y="369147"/>
                  <a:pt x="3028491" y="388754"/>
                  <a:pt x="3124561" y="381364"/>
                </a:cubicBezTo>
                <a:cubicBezTo>
                  <a:pt x="3133322" y="380690"/>
                  <a:pt x="3141947" y="378753"/>
                  <a:pt x="3150563" y="377030"/>
                </a:cubicBezTo>
                <a:cubicBezTo>
                  <a:pt x="3170646" y="373013"/>
                  <a:pt x="3183800" y="367874"/>
                  <a:pt x="3202567" y="355362"/>
                </a:cubicBezTo>
                <a:cubicBezTo>
                  <a:pt x="3211234" y="349584"/>
                  <a:pt x="3219252" y="342686"/>
                  <a:pt x="3228569" y="338027"/>
                </a:cubicBezTo>
                <a:cubicBezTo>
                  <a:pt x="3234347" y="335138"/>
                  <a:pt x="3239965" y="331905"/>
                  <a:pt x="3245903" y="329360"/>
                </a:cubicBezTo>
                <a:cubicBezTo>
                  <a:pt x="3254612" y="325628"/>
                  <a:pt x="3267436" y="322893"/>
                  <a:pt x="3276239" y="320693"/>
                </a:cubicBezTo>
                <a:cubicBezTo>
                  <a:pt x="3293168" y="303762"/>
                  <a:pt x="3275404" y="318944"/>
                  <a:pt x="3297907" y="307692"/>
                </a:cubicBezTo>
                <a:cubicBezTo>
                  <a:pt x="3302566" y="305363"/>
                  <a:pt x="3306249" y="301353"/>
                  <a:pt x="3310908" y="299024"/>
                </a:cubicBezTo>
                <a:cubicBezTo>
                  <a:pt x="3322341" y="293308"/>
                  <a:pt x="3333226" y="294062"/>
                  <a:pt x="3345577" y="290357"/>
                </a:cubicBezTo>
                <a:cubicBezTo>
                  <a:pt x="3353028" y="288122"/>
                  <a:pt x="3359866" y="284150"/>
                  <a:pt x="3367246" y="281690"/>
                </a:cubicBezTo>
                <a:cubicBezTo>
                  <a:pt x="3372896" y="279807"/>
                  <a:pt x="3378766" y="278648"/>
                  <a:pt x="3384580" y="277356"/>
                </a:cubicBezTo>
                <a:cubicBezTo>
                  <a:pt x="3400467" y="273825"/>
                  <a:pt x="3408499" y="273214"/>
                  <a:pt x="3423583" y="268689"/>
                </a:cubicBezTo>
                <a:cubicBezTo>
                  <a:pt x="3432334" y="266064"/>
                  <a:pt x="3440486" y="260848"/>
                  <a:pt x="3449585" y="260021"/>
                </a:cubicBezTo>
                <a:lnTo>
                  <a:pt x="3497255" y="255688"/>
                </a:lnTo>
                <a:cubicBezTo>
                  <a:pt x="3501589" y="252799"/>
                  <a:pt x="3505469" y="249072"/>
                  <a:pt x="3510256" y="247020"/>
                </a:cubicBezTo>
                <a:cubicBezTo>
                  <a:pt x="3517057" y="244105"/>
                  <a:pt x="3543614" y="239892"/>
                  <a:pt x="3549259" y="238353"/>
                </a:cubicBezTo>
                <a:cubicBezTo>
                  <a:pt x="3620420" y="218945"/>
                  <a:pt x="3513978" y="232472"/>
                  <a:pt x="3670601" y="225352"/>
                </a:cubicBezTo>
                <a:cubicBezTo>
                  <a:pt x="3719599" y="215554"/>
                  <a:pt x="3659193" y="226983"/>
                  <a:pt x="3731272" y="216685"/>
                </a:cubicBezTo>
                <a:cubicBezTo>
                  <a:pt x="3760943" y="212446"/>
                  <a:pt x="3743767" y="214065"/>
                  <a:pt x="3765941" y="208018"/>
                </a:cubicBezTo>
                <a:cubicBezTo>
                  <a:pt x="3825776" y="191700"/>
                  <a:pt x="3776808" y="207285"/>
                  <a:pt x="3826612" y="190683"/>
                </a:cubicBezTo>
                <a:lnTo>
                  <a:pt x="3839613" y="186349"/>
                </a:lnTo>
                <a:cubicBezTo>
                  <a:pt x="3842502" y="183460"/>
                  <a:pt x="3844626" y="179509"/>
                  <a:pt x="3848281" y="177682"/>
                </a:cubicBezTo>
                <a:cubicBezTo>
                  <a:pt x="3856453" y="173596"/>
                  <a:pt x="3865616" y="171904"/>
                  <a:pt x="3874283" y="169015"/>
                </a:cubicBezTo>
                <a:lnTo>
                  <a:pt x="3887284" y="164681"/>
                </a:lnTo>
                <a:lnTo>
                  <a:pt x="3926286" y="151680"/>
                </a:lnTo>
                <a:lnTo>
                  <a:pt x="3939287" y="147347"/>
                </a:lnTo>
                <a:cubicBezTo>
                  <a:pt x="3943621" y="145902"/>
                  <a:pt x="3947896" y="144268"/>
                  <a:pt x="3952288" y="143013"/>
                </a:cubicBezTo>
                <a:lnTo>
                  <a:pt x="3982624" y="134346"/>
                </a:lnTo>
                <a:cubicBezTo>
                  <a:pt x="3991291" y="128568"/>
                  <a:pt x="4002848" y="125678"/>
                  <a:pt x="4008626" y="117011"/>
                </a:cubicBezTo>
                <a:cubicBezTo>
                  <a:pt x="4016533" y="105150"/>
                  <a:pt x="4016608" y="101426"/>
                  <a:pt x="4030294" y="95343"/>
                </a:cubicBezTo>
                <a:cubicBezTo>
                  <a:pt x="4051518" y="85910"/>
                  <a:pt x="4054230" y="88161"/>
                  <a:pt x="4073630" y="82342"/>
                </a:cubicBezTo>
                <a:cubicBezTo>
                  <a:pt x="4082381" y="79717"/>
                  <a:pt x="4090965" y="76564"/>
                  <a:pt x="4099632" y="73675"/>
                </a:cubicBezTo>
                <a:cubicBezTo>
                  <a:pt x="4103966" y="72230"/>
                  <a:pt x="4108201" y="70449"/>
                  <a:pt x="4112633" y="69341"/>
                </a:cubicBezTo>
                <a:lnTo>
                  <a:pt x="4129968" y="65007"/>
                </a:lnTo>
                <a:cubicBezTo>
                  <a:pt x="4134302" y="62118"/>
                  <a:pt x="4138210" y="58455"/>
                  <a:pt x="4142969" y="56340"/>
                </a:cubicBezTo>
                <a:cubicBezTo>
                  <a:pt x="4151318" y="52630"/>
                  <a:pt x="4160304" y="50562"/>
                  <a:pt x="4168971" y="47673"/>
                </a:cubicBezTo>
                <a:cubicBezTo>
                  <a:pt x="4206681" y="35103"/>
                  <a:pt x="4177391" y="43594"/>
                  <a:pt x="4259977" y="39005"/>
                </a:cubicBezTo>
                <a:cubicBezTo>
                  <a:pt x="4264311" y="37561"/>
                  <a:pt x="4268985" y="36890"/>
                  <a:pt x="4272978" y="34672"/>
                </a:cubicBezTo>
                <a:cubicBezTo>
                  <a:pt x="4287820" y="26426"/>
                  <a:pt x="4299917" y="14136"/>
                  <a:pt x="4316315" y="8670"/>
                </a:cubicBezTo>
                <a:cubicBezTo>
                  <a:pt x="4323303" y="6341"/>
                  <a:pt x="4330736" y="5654"/>
                  <a:pt x="4337983" y="4336"/>
                </a:cubicBezTo>
                <a:cubicBezTo>
                  <a:pt x="4363124" y="-236"/>
                  <a:pt x="4355574" y="2"/>
                  <a:pt x="4368319" y="2"/>
                </a:cubicBezTo>
                <a:lnTo>
                  <a:pt x="4363985" y="2"/>
                </a:lnTo>
              </a:path>
            </a:pathLst>
          </a:cu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4" name="Freeform 53"/>
          <p:cNvSpPr/>
          <p:nvPr/>
        </p:nvSpPr>
        <p:spPr>
          <a:xfrm>
            <a:off x="2266453" y="2476770"/>
            <a:ext cx="4909366" cy="2121472"/>
          </a:xfrm>
          <a:custGeom>
            <a:avLst/>
            <a:gdLst>
              <a:gd name="connsiteX0" fmla="*/ 0 w 4463659"/>
              <a:gd name="connsiteY0" fmla="*/ 1928868 h 1928868"/>
              <a:gd name="connsiteX1" fmla="*/ 0 w 4463659"/>
              <a:gd name="connsiteY1" fmla="*/ 1928868 h 1928868"/>
              <a:gd name="connsiteX2" fmla="*/ 30336 w 4463659"/>
              <a:gd name="connsiteY2" fmla="*/ 1902866 h 1928868"/>
              <a:gd name="connsiteX3" fmla="*/ 47670 w 4463659"/>
              <a:gd name="connsiteY3" fmla="*/ 1885531 h 1928868"/>
              <a:gd name="connsiteX4" fmla="*/ 56338 w 4463659"/>
              <a:gd name="connsiteY4" fmla="*/ 1876864 h 1928868"/>
              <a:gd name="connsiteX5" fmla="*/ 99674 w 4463659"/>
              <a:gd name="connsiteY5" fmla="*/ 1868197 h 1928868"/>
              <a:gd name="connsiteX6" fmla="*/ 121342 w 4463659"/>
              <a:gd name="connsiteY6" fmla="*/ 1855196 h 1928868"/>
              <a:gd name="connsiteX7" fmla="*/ 130010 w 4463659"/>
              <a:gd name="connsiteY7" fmla="*/ 1846528 h 1928868"/>
              <a:gd name="connsiteX8" fmla="*/ 143011 w 4463659"/>
              <a:gd name="connsiteY8" fmla="*/ 1837861 h 1928868"/>
              <a:gd name="connsiteX9" fmla="*/ 156012 w 4463659"/>
              <a:gd name="connsiteY9" fmla="*/ 1824860 h 1928868"/>
              <a:gd name="connsiteX10" fmla="*/ 182014 w 4463659"/>
              <a:gd name="connsiteY10" fmla="*/ 1816193 h 1928868"/>
              <a:gd name="connsiteX11" fmla="*/ 195014 w 4463659"/>
              <a:gd name="connsiteY11" fmla="*/ 1811859 h 1928868"/>
              <a:gd name="connsiteX12" fmla="*/ 216683 w 4463659"/>
              <a:gd name="connsiteY12" fmla="*/ 1794525 h 1928868"/>
              <a:gd name="connsiteX13" fmla="*/ 251352 w 4463659"/>
              <a:gd name="connsiteY13" fmla="*/ 1768523 h 1928868"/>
              <a:gd name="connsiteX14" fmla="*/ 277354 w 4463659"/>
              <a:gd name="connsiteY14" fmla="*/ 1759855 h 1928868"/>
              <a:gd name="connsiteX15" fmla="*/ 290355 w 4463659"/>
              <a:gd name="connsiteY15" fmla="*/ 1755522 h 1928868"/>
              <a:gd name="connsiteX16" fmla="*/ 320690 w 4463659"/>
              <a:gd name="connsiteY16" fmla="*/ 1751188 h 1928868"/>
              <a:gd name="connsiteX17" fmla="*/ 342359 w 4463659"/>
              <a:gd name="connsiteY17" fmla="*/ 1733853 h 1928868"/>
              <a:gd name="connsiteX18" fmla="*/ 359693 w 4463659"/>
              <a:gd name="connsiteY18" fmla="*/ 1729520 h 1928868"/>
              <a:gd name="connsiteX19" fmla="*/ 385695 w 4463659"/>
              <a:gd name="connsiteY19" fmla="*/ 1720853 h 1928868"/>
              <a:gd name="connsiteX20" fmla="*/ 398696 w 4463659"/>
              <a:gd name="connsiteY20" fmla="*/ 1716519 h 1928868"/>
              <a:gd name="connsiteX21" fmla="*/ 411697 w 4463659"/>
              <a:gd name="connsiteY21" fmla="*/ 1690517 h 1928868"/>
              <a:gd name="connsiteX22" fmla="*/ 437699 w 4463659"/>
              <a:gd name="connsiteY22" fmla="*/ 1681850 h 1928868"/>
              <a:gd name="connsiteX23" fmla="*/ 450700 w 4463659"/>
              <a:gd name="connsiteY23" fmla="*/ 1677516 h 1928868"/>
              <a:gd name="connsiteX24" fmla="*/ 463701 w 4463659"/>
              <a:gd name="connsiteY24" fmla="*/ 1664515 h 1928868"/>
              <a:gd name="connsiteX25" fmla="*/ 481035 w 4463659"/>
              <a:gd name="connsiteY25" fmla="*/ 1668849 h 1928868"/>
              <a:gd name="connsiteX26" fmla="*/ 520038 w 4463659"/>
              <a:gd name="connsiteY26" fmla="*/ 1664515 h 1928868"/>
              <a:gd name="connsiteX27" fmla="*/ 524372 w 4463659"/>
              <a:gd name="connsiteY27" fmla="*/ 1647181 h 1928868"/>
              <a:gd name="connsiteX28" fmla="*/ 533039 w 4463659"/>
              <a:gd name="connsiteY28" fmla="*/ 1638513 h 1928868"/>
              <a:gd name="connsiteX29" fmla="*/ 589377 w 4463659"/>
              <a:gd name="connsiteY29" fmla="*/ 1625512 h 1928868"/>
              <a:gd name="connsiteX30" fmla="*/ 615378 w 4463659"/>
              <a:gd name="connsiteY30" fmla="*/ 1603844 h 1928868"/>
              <a:gd name="connsiteX31" fmla="*/ 624046 w 4463659"/>
              <a:gd name="connsiteY31" fmla="*/ 1595177 h 1928868"/>
              <a:gd name="connsiteX32" fmla="*/ 676050 w 4463659"/>
              <a:gd name="connsiteY32" fmla="*/ 1586509 h 1928868"/>
              <a:gd name="connsiteX33" fmla="*/ 684717 w 4463659"/>
              <a:gd name="connsiteY33" fmla="*/ 1573508 h 1928868"/>
              <a:gd name="connsiteX34" fmla="*/ 689050 w 4463659"/>
              <a:gd name="connsiteY34" fmla="*/ 1560508 h 1928868"/>
              <a:gd name="connsiteX35" fmla="*/ 702051 w 4463659"/>
              <a:gd name="connsiteY35" fmla="*/ 1556174 h 1928868"/>
              <a:gd name="connsiteX36" fmla="*/ 710719 w 4463659"/>
              <a:gd name="connsiteY36" fmla="*/ 1547507 h 1928868"/>
              <a:gd name="connsiteX37" fmla="*/ 736721 w 4463659"/>
              <a:gd name="connsiteY37" fmla="*/ 1538839 h 1928868"/>
              <a:gd name="connsiteX38" fmla="*/ 745388 w 4463659"/>
              <a:gd name="connsiteY38" fmla="*/ 1525838 h 1928868"/>
              <a:gd name="connsiteX39" fmla="*/ 784391 w 4463659"/>
              <a:gd name="connsiteY39" fmla="*/ 1504170 h 1928868"/>
              <a:gd name="connsiteX40" fmla="*/ 819060 w 4463659"/>
              <a:gd name="connsiteY40" fmla="*/ 1473835 h 1928868"/>
              <a:gd name="connsiteX41" fmla="*/ 840728 w 4463659"/>
              <a:gd name="connsiteY41" fmla="*/ 1460834 h 1928868"/>
              <a:gd name="connsiteX42" fmla="*/ 858063 w 4463659"/>
              <a:gd name="connsiteY42" fmla="*/ 1443499 h 1928868"/>
              <a:gd name="connsiteX43" fmla="*/ 866730 w 4463659"/>
              <a:gd name="connsiteY43" fmla="*/ 1430498 h 1928868"/>
              <a:gd name="connsiteX44" fmla="*/ 879731 w 4463659"/>
              <a:gd name="connsiteY44" fmla="*/ 1426164 h 1928868"/>
              <a:gd name="connsiteX45" fmla="*/ 892732 w 4463659"/>
              <a:gd name="connsiteY45" fmla="*/ 1417497 h 1928868"/>
              <a:gd name="connsiteX46" fmla="*/ 918734 w 4463659"/>
              <a:gd name="connsiteY46" fmla="*/ 1408830 h 1928868"/>
              <a:gd name="connsiteX47" fmla="*/ 931735 w 4463659"/>
              <a:gd name="connsiteY47" fmla="*/ 1404496 h 1928868"/>
              <a:gd name="connsiteX48" fmla="*/ 944736 w 4463659"/>
              <a:gd name="connsiteY48" fmla="*/ 1395829 h 1928868"/>
              <a:gd name="connsiteX49" fmla="*/ 953403 w 4463659"/>
              <a:gd name="connsiteY49" fmla="*/ 1369827 h 1928868"/>
              <a:gd name="connsiteX50" fmla="*/ 979405 w 4463659"/>
              <a:gd name="connsiteY50" fmla="*/ 1343825 h 1928868"/>
              <a:gd name="connsiteX51" fmla="*/ 1074745 w 4463659"/>
              <a:gd name="connsiteY51" fmla="*/ 1335158 h 1928868"/>
              <a:gd name="connsiteX52" fmla="*/ 1105081 w 4463659"/>
              <a:gd name="connsiteY52" fmla="*/ 1326490 h 1928868"/>
              <a:gd name="connsiteX53" fmla="*/ 1148417 w 4463659"/>
              <a:gd name="connsiteY53" fmla="*/ 1322157 h 1928868"/>
              <a:gd name="connsiteX54" fmla="*/ 1157085 w 4463659"/>
              <a:gd name="connsiteY54" fmla="*/ 1313490 h 1928868"/>
              <a:gd name="connsiteX55" fmla="*/ 1213422 w 4463659"/>
              <a:gd name="connsiteY55" fmla="*/ 1304822 h 1928868"/>
              <a:gd name="connsiteX56" fmla="*/ 1222089 w 4463659"/>
              <a:gd name="connsiteY56" fmla="*/ 1291821 h 1928868"/>
              <a:gd name="connsiteX57" fmla="*/ 1295761 w 4463659"/>
              <a:gd name="connsiteY57" fmla="*/ 1265819 h 1928868"/>
              <a:gd name="connsiteX58" fmla="*/ 1308762 w 4463659"/>
              <a:gd name="connsiteY58" fmla="*/ 1261486 h 1928868"/>
              <a:gd name="connsiteX59" fmla="*/ 1334764 w 4463659"/>
              <a:gd name="connsiteY59" fmla="*/ 1257152 h 1928868"/>
              <a:gd name="connsiteX60" fmla="*/ 1352099 w 4463659"/>
              <a:gd name="connsiteY60" fmla="*/ 1252818 h 1928868"/>
              <a:gd name="connsiteX61" fmla="*/ 1360766 w 4463659"/>
              <a:gd name="connsiteY61" fmla="*/ 1226817 h 1928868"/>
              <a:gd name="connsiteX62" fmla="*/ 1386768 w 4463659"/>
              <a:gd name="connsiteY62" fmla="*/ 1218149 h 1928868"/>
              <a:gd name="connsiteX63" fmla="*/ 1447439 w 4463659"/>
              <a:gd name="connsiteY63" fmla="*/ 1218149 h 1928868"/>
              <a:gd name="connsiteX64" fmla="*/ 1456106 w 4463659"/>
              <a:gd name="connsiteY64" fmla="*/ 1205148 h 1928868"/>
              <a:gd name="connsiteX65" fmla="*/ 1469107 w 4463659"/>
              <a:gd name="connsiteY65" fmla="*/ 1200815 h 1928868"/>
              <a:gd name="connsiteX66" fmla="*/ 1477775 w 4463659"/>
              <a:gd name="connsiteY66" fmla="*/ 1192147 h 1928868"/>
              <a:gd name="connsiteX67" fmla="*/ 1503777 w 4463659"/>
              <a:gd name="connsiteY67" fmla="*/ 1183480 h 1928868"/>
              <a:gd name="connsiteX68" fmla="*/ 1512444 w 4463659"/>
              <a:gd name="connsiteY68" fmla="*/ 1170479 h 1928868"/>
              <a:gd name="connsiteX69" fmla="*/ 1551447 w 4463659"/>
              <a:gd name="connsiteY69" fmla="*/ 1170479 h 1928868"/>
              <a:gd name="connsiteX70" fmla="*/ 1577449 w 4463659"/>
              <a:gd name="connsiteY70" fmla="*/ 1166145 h 1928868"/>
              <a:gd name="connsiteX71" fmla="*/ 1586116 w 4463659"/>
              <a:gd name="connsiteY71" fmla="*/ 1153144 h 1928868"/>
              <a:gd name="connsiteX72" fmla="*/ 1612118 w 4463659"/>
              <a:gd name="connsiteY72" fmla="*/ 1140144 h 1928868"/>
              <a:gd name="connsiteX73" fmla="*/ 1646787 w 4463659"/>
              <a:gd name="connsiteY73" fmla="*/ 1144477 h 1928868"/>
              <a:gd name="connsiteX74" fmla="*/ 1659788 w 4463659"/>
              <a:gd name="connsiteY74" fmla="*/ 1148811 h 1928868"/>
              <a:gd name="connsiteX75" fmla="*/ 1672789 w 4463659"/>
              <a:gd name="connsiteY75" fmla="*/ 1140144 h 1928868"/>
              <a:gd name="connsiteX76" fmla="*/ 1677123 w 4463659"/>
              <a:gd name="connsiteY76" fmla="*/ 1127143 h 1928868"/>
              <a:gd name="connsiteX77" fmla="*/ 1720459 w 4463659"/>
              <a:gd name="connsiteY77" fmla="*/ 1127143 h 1928868"/>
              <a:gd name="connsiteX78" fmla="*/ 1733460 w 4463659"/>
              <a:gd name="connsiteY78" fmla="*/ 1131476 h 1928868"/>
              <a:gd name="connsiteX79" fmla="*/ 1776796 w 4463659"/>
              <a:gd name="connsiteY79" fmla="*/ 1122809 h 1928868"/>
              <a:gd name="connsiteX80" fmla="*/ 1785464 w 4463659"/>
              <a:gd name="connsiteY80" fmla="*/ 1114142 h 1928868"/>
              <a:gd name="connsiteX81" fmla="*/ 1802798 w 4463659"/>
              <a:gd name="connsiteY81" fmla="*/ 1088140 h 1928868"/>
              <a:gd name="connsiteX82" fmla="*/ 1828800 w 4463659"/>
              <a:gd name="connsiteY82" fmla="*/ 1079472 h 1928868"/>
              <a:gd name="connsiteX83" fmla="*/ 1859136 w 4463659"/>
              <a:gd name="connsiteY83" fmla="*/ 1079472 h 1928868"/>
              <a:gd name="connsiteX84" fmla="*/ 1867803 w 4463659"/>
              <a:gd name="connsiteY84" fmla="*/ 1053471 h 1928868"/>
              <a:gd name="connsiteX85" fmla="*/ 1911140 w 4463659"/>
              <a:gd name="connsiteY85" fmla="*/ 1040470 h 1928868"/>
              <a:gd name="connsiteX86" fmla="*/ 1941475 w 4463659"/>
              <a:gd name="connsiteY86" fmla="*/ 1036136 h 1928868"/>
              <a:gd name="connsiteX87" fmla="*/ 1958810 w 4463659"/>
              <a:gd name="connsiteY87" fmla="*/ 1027469 h 1928868"/>
              <a:gd name="connsiteX88" fmla="*/ 1950142 w 4463659"/>
              <a:gd name="connsiteY88" fmla="*/ 1036136 h 1928868"/>
              <a:gd name="connsiteX89" fmla="*/ 1963143 w 4463659"/>
              <a:gd name="connsiteY89" fmla="*/ 1040470 h 1928868"/>
              <a:gd name="connsiteX90" fmla="*/ 1980478 w 4463659"/>
              <a:gd name="connsiteY90" fmla="*/ 1036136 h 1928868"/>
              <a:gd name="connsiteX91" fmla="*/ 2006480 w 4463659"/>
              <a:gd name="connsiteY91" fmla="*/ 1027469 h 1928868"/>
              <a:gd name="connsiteX92" fmla="*/ 2032482 w 4463659"/>
              <a:gd name="connsiteY92" fmla="*/ 1018801 h 1928868"/>
              <a:gd name="connsiteX93" fmla="*/ 2058484 w 4463659"/>
              <a:gd name="connsiteY93" fmla="*/ 1010134 h 1928868"/>
              <a:gd name="connsiteX94" fmla="*/ 2071485 w 4463659"/>
              <a:gd name="connsiteY94" fmla="*/ 1005800 h 1928868"/>
              <a:gd name="connsiteX95" fmla="*/ 2097486 w 4463659"/>
              <a:gd name="connsiteY95" fmla="*/ 988466 h 1928868"/>
              <a:gd name="connsiteX96" fmla="*/ 2106154 w 4463659"/>
              <a:gd name="connsiteY96" fmla="*/ 979799 h 1928868"/>
              <a:gd name="connsiteX97" fmla="*/ 2136489 w 4463659"/>
              <a:gd name="connsiteY97" fmla="*/ 975465 h 1928868"/>
              <a:gd name="connsiteX98" fmla="*/ 2153824 w 4463659"/>
              <a:gd name="connsiteY98" fmla="*/ 966798 h 1928868"/>
              <a:gd name="connsiteX99" fmla="*/ 2179826 w 4463659"/>
              <a:gd name="connsiteY99" fmla="*/ 958130 h 1928868"/>
              <a:gd name="connsiteX100" fmla="*/ 2192827 w 4463659"/>
              <a:gd name="connsiteY100" fmla="*/ 949463 h 1928868"/>
              <a:gd name="connsiteX101" fmla="*/ 2231830 w 4463659"/>
              <a:gd name="connsiteY101" fmla="*/ 945129 h 1928868"/>
              <a:gd name="connsiteX102" fmla="*/ 2257832 w 4463659"/>
              <a:gd name="connsiteY102" fmla="*/ 940796 h 1928868"/>
              <a:gd name="connsiteX103" fmla="*/ 2275166 w 4463659"/>
              <a:gd name="connsiteY103" fmla="*/ 932128 h 1928868"/>
              <a:gd name="connsiteX104" fmla="*/ 2244831 w 4463659"/>
              <a:gd name="connsiteY104" fmla="*/ 927795 h 1928868"/>
              <a:gd name="connsiteX105" fmla="*/ 2279500 w 4463659"/>
              <a:gd name="connsiteY105" fmla="*/ 919127 h 1928868"/>
              <a:gd name="connsiteX106" fmla="*/ 2305502 w 4463659"/>
              <a:gd name="connsiteY106" fmla="*/ 910460 h 1928868"/>
              <a:gd name="connsiteX107" fmla="*/ 2318503 w 4463659"/>
              <a:gd name="connsiteY107" fmla="*/ 906126 h 1928868"/>
              <a:gd name="connsiteX108" fmla="*/ 2335837 w 4463659"/>
              <a:gd name="connsiteY108" fmla="*/ 901793 h 1928868"/>
              <a:gd name="connsiteX109" fmla="*/ 2361839 w 4463659"/>
              <a:gd name="connsiteY109" fmla="*/ 893126 h 1928868"/>
              <a:gd name="connsiteX110" fmla="*/ 2374840 w 4463659"/>
              <a:gd name="connsiteY110" fmla="*/ 888792 h 1928868"/>
              <a:gd name="connsiteX111" fmla="*/ 2396508 w 4463659"/>
              <a:gd name="connsiteY111" fmla="*/ 884458 h 1928868"/>
              <a:gd name="connsiteX112" fmla="*/ 2400842 w 4463659"/>
              <a:gd name="connsiteY112" fmla="*/ 871457 h 1928868"/>
              <a:gd name="connsiteX113" fmla="*/ 2452846 w 4463659"/>
              <a:gd name="connsiteY113" fmla="*/ 854123 h 1928868"/>
              <a:gd name="connsiteX114" fmla="*/ 2478848 w 4463659"/>
              <a:gd name="connsiteY114" fmla="*/ 841122 h 1928868"/>
              <a:gd name="connsiteX115" fmla="*/ 2491849 w 4463659"/>
              <a:gd name="connsiteY115" fmla="*/ 832454 h 1928868"/>
              <a:gd name="connsiteX116" fmla="*/ 2517850 w 4463659"/>
              <a:gd name="connsiteY116" fmla="*/ 828121 h 1928868"/>
              <a:gd name="connsiteX117" fmla="*/ 2543852 w 4463659"/>
              <a:gd name="connsiteY117" fmla="*/ 819453 h 1928868"/>
              <a:gd name="connsiteX118" fmla="*/ 2556853 w 4463659"/>
              <a:gd name="connsiteY118" fmla="*/ 815120 h 1928868"/>
              <a:gd name="connsiteX119" fmla="*/ 2591523 w 4463659"/>
              <a:gd name="connsiteY119" fmla="*/ 797785 h 1928868"/>
              <a:gd name="connsiteX120" fmla="*/ 2626192 w 4463659"/>
              <a:gd name="connsiteY120" fmla="*/ 784784 h 1928868"/>
              <a:gd name="connsiteX121" fmla="*/ 2647860 w 4463659"/>
              <a:gd name="connsiteY121" fmla="*/ 780451 h 1928868"/>
              <a:gd name="connsiteX122" fmla="*/ 2669528 w 4463659"/>
              <a:gd name="connsiteY122" fmla="*/ 767450 h 1928868"/>
              <a:gd name="connsiteX123" fmla="*/ 2699864 w 4463659"/>
              <a:gd name="connsiteY123" fmla="*/ 754449 h 1928868"/>
              <a:gd name="connsiteX124" fmla="*/ 2712865 w 4463659"/>
              <a:gd name="connsiteY124" fmla="*/ 745781 h 1928868"/>
              <a:gd name="connsiteX125" fmla="*/ 2747534 w 4463659"/>
              <a:gd name="connsiteY125" fmla="*/ 737114 h 1928868"/>
              <a:gd name="connsiteX126" fmla="*/ 2773536 w 4463659"/>
              <a:gd name="connsiteY126" fmla="*/ 728447 h 1928868"/>
              <a:gd name="connsiteX127" fmla="*/ 2812539 w 4463659"/>
              <a:gd name="connsiteY127" fmla="*/ 719780 h 1928868"/>
              <a:gd name="connsiteX128" fmla="*/ 2821206 w 4463659"/>
              <a:gd name="connsiteY128" fmla="*/ 711112 h 1928868"/>
              <a:gd name="connsiteX129" fmla="*/ 2825540 w 4463659"/>
              <a:gd name="connsiteY129" fmla="*/ 698111 h 1928868"/>
              <a:gd name="connsiteX130" fmla="*/ 2847208 w 4463659"/>
              <a:gd name="connsiteY130" fmla="*/ 672109 h 1928868"/>
              <a:gd name="connsiteX131" fmla="*/ 2868876 w 4463659"/>
              <a:gd name="connsiteY131" fmla="*/ 667776 h 1928868"/>
              <a:gd name="connsiteX132" fmla="*/ 2894878 w 4463659"/>
              <a:gd name="connsiteY132" fmla="*/ 659108 h 1928868"/>
              <a:gd name="connsiteX133" fmla="*/ 2929547 w 4463659"/>
              <a:gd name="connsiteY133" fmla="*/ 650441 h 1928868"/>
              <a:gd name="connsiteX134" fmla="*/ 2933881 w 4463659"/>
              <a:gd name="connsiteY134" fmla="*/ 637440 h 1928868"/>
              <a:gd name="connsiteX135" fmla="*/ 2946882 w 4463659"/>
              <a:gd name="connsiteY135" fmla="*/ 628773 h 1928868"/>
              <a:gd name="connsiteX136" fmla="*/ 2994552 w 4463659"/>
              <a:gd name="connsiteY136" fmla="*/ 620106 h 1928868"/>
              <a:gd name="connsiteX137" fmla="*/ 3020554 w 4463659"/>
              <a:gd name="connsiteY137" fmla="*/ 611438 h 1928868"/>
              <a:gd name="connsiteX138" fmla="*/ 3042222 w 4463659"/>
              <a:gd name="connsiteY138" fmla="*/ 607105 h 1928868"/>
              <a:gd name="connsiteX139" fmla="*/ 3063890 w 4463659"/>
              <a:gd name="connsiteY139" fmla="*/ 598437 h 1928868"/>
              <a:gd name="connsiteX140" fmla="*/ 3068224 w 4463659"/>
              <a:gd name="connsiteY140" fmla="*/ 581103 h 1928868"/>
              <a:gd name="connsiteX141" fmla="*/ 3081225 w 4463659"/>
              <a:gd name="connsiteY141" fmla="*/ 576769 h 1928868"/>
              <a:gd name="connsiteX142" fmla="*/ 3102893 w 4463659"/>
              <a:gd name="connsiteY142" fmla="*/ 572435 h 1928868"/>
              <a:gd name="connsiteX143" fmla="*/ 3185232 w 4463659"/>
              <a:gd name="connsiteY143" fmla="*/ 568102 h 1928868"/>
              <a:gd name="connsiteX144" fmla="*/ 3241570 w 4463659"/>
              <a:gd name="connsiteY144" fmla="*/ 563768 h 1928868"/>
              <a:gd name="connsiteX145" fmla="*/ 3276239 w 4463659"/>
              <a:gd name="connsiteY145" fmla="*/ 537766 h 1928868"/>
              <a:gd name="connsiteX146" fmla="*/ 3345577 w 4463659"/>
              <a:gd name="connsiteY146" fmla="*/ 511764 h 1928868"/>
              <a:gd name="connsiteX147" fmla="*/ 3371579 w 4463659"/>
              <a:gd name="connsiteY147" fmla="*/ 498763 h 1928868"/>
              <a:gd name="connsiteX148" fmla="*/ 3401915 w 4463659"/>
              <a:gd name="connsiteY148" fmla="*/ 490096 h 1928868"/>
              <a:gd name="connsiteX149" fmla="*/ 3414916 w 4463659"/>
              <a:gd name="connsiteY149" fmla="*/ 481429 h 1928868"/>
              <a:gd name="connsiteX150" fmla="*/ 3436584 w 4463659"/>
              <a:gd name="connsiteY150" fmla="*/ 455427 h 1928868"/>
              <a:gd name="connsiteX151" fmla="*/ 3453919 w 4463659"/>
              <a:gd name="connsiteY151" fmla="*/ 451093 h 1928868"/>
              <a:gd name="connsiteX152" fmla="*/ 3466920 w 4463659"/>
              <a:gd name="connsiteY152" fmla="*/ 442426 h 1928868"/>
              <a:gd name="connsiteX153" fmla="*/ 3479921 w 4463659"/>
              <a:gd name="connsiteY153" fmla="*/ 438092 h 1928868"/>
              <a:gd name="connsiteX154" fmla="*/ 3484254 w 4463659"/>
              <a:gd name="connsiteY154" fmla="*/ 416424 h 1928868"/>
              <a:gd name="connsiteX155" fmla="*/ 3488588 w 4463659"/>
              <a:gd name="connsiteY155" fmla="*/ 403423 h 1928868"/>
              <a:gd name="connsiteX156" fmla="*/ 3501589 w 4463659"/>
              <a:gd name="connsiteY156" fmla="*/ 399090 h 1928868"/>
              <a:gd name="connsiteX157" fmla="*/ 3510256 w 4463659"/>
              <a:gd name="connsiteY157" fmla="*/ 390422 h 1928868"/>
              <a:gd name="connsiteX158" fmla="*/ 3536258 w 4463659"/>
              <a:gd name="connsiteY158" fmla="*/ 381755 h 1928868"/>
              <a:gd name="connsiteX159" fmla="*/ 3579595 w 4463659"/>
              <a:gd name="connsiteY159" fmla="*/ 373088 h 1928868"/>
              <a:gd name="connsiteX160" fmla="*/ 3605596 w 4463659"/>
              <a:gd name="connsiteY160" fmla="*/ 364420 h 1928868"/>
              <a:gd name="connsiteX161" fmla="*/ 3627265 w 4463659"/>
              <a:gd name="connsiteY161" fmla="*/ 351419 h 1928868"/>
              <a:gd name="connsiteX162" fmla="*/ 3657600 w 4463659"/>
              <a:gd name="connsiteY162" fmla="*/ 347086 h 1928868"/>
              <a:gd name="connsiteX163" fmla="*/ 3692269 w 4463659"/>
              <a:gd name="connsiteY163" fmla="*/ 338418 h 1928868"/>
              <a:gd name="connsiteX164" fmla="*/ 3713938 w 4463659"/>
              <a:gd name="connsiteY164" fmla="*/ 334085 h 1928868"/>
              <a:gd name="connsiteX165" fmla="*/ 3731272 w 4463659"/>
              <a:gd name="connsiteY165" fmla="*/ 329751 h 1928868"/>
              <a:gd name="connsiteX166" fmla="*/ 3783276 w 4463659"/>
              <a:gd name="connsiteY166" fmla="*/ 325417 h 1928868"/>
              <a:gd name="connsiteX167" fmla="*/ 3796277 w 4463659"/>
              <a:gd name="connsiteY167" fmla="*/ 321084 h 1928868"/>
              <a:gd name="connsiteX168" fmla="*/ 3822279 w 4463659"/>
              <a:gd name="connsiteY168" fmla="*/ 299416 h 1928868"/>
              <a:gd name="connsiteX169" fmla="*/ 3869949 w 4463659"/>
              <a:gd name="connsiteY169" fmla="*/ 290748 h 1928868"/>
              <a:gd name="connsiteX170" fmla="*/ 3921953 w 4463659"/>
              <a:gd name="connsiteY170" fmla="*/ 282081 h 1928868"/>
              <a:gd name="connsiteX171" fmla="*/ 3960956 w 4463659"/>
              <a:gd name="connsiteY171" fmla="*/ 269080 h 1928868"/>
              <a:gd name="connsiteX172" fmla="*/ 3969623 w 4463659"/>
              <a:gd name="connsiteY172" fmla="*/ 256079 h 1928868"/>
              <a:gd name="connsiteX173" fmla="*/ 3982624 w 4463659"/>
              <a:gd name="connsiteY173" fmla="*/ 230077 h 1928868"/>
              <a:gd name="connsiteX174" fmla="*/ 4012959 w 4463659"/>
              <a:gd name="connsiteY174" fmla="*/ 208409 h 1928868"/>
              <a:gd name="connsiteX175" fmla="*/ 4017293 w 4463659"/>
              <a:gd name="connsiteY175" fmla="*/ 195408 h 1928868"/>
              <a:gd name="connsiteX176" fmla="*/ 4030294 w 4463659"/>
              <a:gd name="connsiteY176" fmla="*/ 186741 h 1928868"/>
              <a:gd name="connsiteX177" fmla="*/ 4060630 w 4463659"/>
              <a:gd name="connsiteY177" fmla="*/ 169406 h 1928868"/>
              <a:gd name="connsiteX178" fmla="*/ 4073631 w 4463659"/>
              <a:gd name="connsiteY178" fmla="*/ 156405 h 1928868"/>
              <a:gd name="connsiteX179" fmla="*/ 4082298 w 4463659"/>
              <a:gd name="connsiteY179" fmla="*/ 143404 h 1928868"/>
              <a:gd name="connsiteX180" fmla="*/ 4095299 w 4463659"/>
              <a:gd name="connsiteY180" fmla="*/ 139071 h 1928868"/>
              <a:gd name="connsiteX181" fmla="*/ 4103966 w 4463659"/>
              <a:gd name="connsiteY181" fmla="*/ 130403 h 1928868"/>
              <a:gd name="connsiteX182" fmla="*/ 4112633 w 4463659"/>
              <a:gd name="connsiteY182" fmla="*/ 117402 h 1928868"/>
              <a:gd name="connsiteX183" fmla="*/ 4138635 w 4463659"/>
              <a:gd name="connsiteY183" fmla="*/ 108735 h 1928868"/>
              <a:gd name="connsiteX184" fmla="*/ 4151636 w 4463659"/>
              <a:gd name="connsiteY184" fmla="*/ 104401 h 1928868"/>
              <a:gd name="connsiteX185" fmla="*/ 4268645 w 4463659"/>
              <a:gd name="connsiteY185" fmla="*/ 95734 h 1928868"/>
              <a:gd name="connsiteX186" fmla="*/ 4268645 w 4463659"/>
              <a:gd name="connsiteY186" fmla="*/ 52398 h 1928868"/>
              <a:gd name="connsiteX187" fmla="*/ 4342317 w 4463659"/>
              <a:gd name="connsiteY187" fmla="*/ 48064 h 1928868"/>
              <a:gd name="connsiteX188" fmla="*/ 4385653 w 4463659"/>
              <a:gd name="connsiteY188" fmla="*/ 43730 h 1928868"/>
              <a:gd name="connsiteX189" fmla="*/ 4411655 w 4463659"/>
              <a:gd name="connsiteY189" fmla="*/ 26396 h 1928868"/>
              <a:gd name="connsiteX190" fmla="*/ 4420323 w 4463659"/>
              <a:gd name="connsiteY190" fmla="*/ 13395 h 1928868"/>
              <a:gd name="connsiteX191" fmla="*/ 4433323 w 4463659"/>
              <a:gd name="connsiteY191" fmla="*/ 9061 h 1928868"/>
              <a:gd name="connsiteX192" fmla="*/ 4463659 w 4463659"/>
              <a:gd name="connsiteY192" fmla="*/ 394 h 1928868"/>
              <a:gd name="connsiteX193" fmla="*/ 4463659 w 4463659"/>
              <a:gd name="connsiteY193" fmla="*/ 394 h 1928868"/>
              <a:gd name="connsiteX0" fmla="*/ 0 w 4463659"/>
              <a:gd name="connsiteY0" fmla="*/ 1928868 h 1928868"/>
              <a:gd name="connsiteX1" fmla="*/ 0 w 4463659"/>
              <a:gd name="connsiteY1" fmla="*/ 1928868 h 1928868"/>
              <a:gd name="connsiteX2" fmla="*/ 30336 w 4463659"/>
              <a:gd name="connsiteY2" fmla="*/ 1902866 h 1928868"/>
              <a:gd name="connsiteX3" fmla="*/ 47670 w 4463659"/>
              <a:gd name="connsiteY3" fmla="*/ 1885531 h 1928868"/>
              <a:gd name="connsiteX4" fmla="*/ 56338 w 4463659"/>
              <a:gd name="connsiteY4" fmla="*/ 1876864 h 1928868"/>
              <a:gd name="connsiteX5" fmla="*/ 99674 w 4463659"/>
              <a:gd name="connsiteY5" fmla="*/ 1868197 h 1928868"/>
              <a:gd name="connsiteX6" fmla="*/ 121342 w 4463659"/>
              <a:gd name="connsiteY6" fmla="*/ 1855196 h 1928868"/>
              <a:gd name="connsiteX7" fmla="*/ 130010 w 4463659"/>
              <a:gd name="connsiteY7" fmla="*/ 1846528 h 1928868"/>
              <a:gd name="connsiteX8" fmla="*/ 143011 w 4463659"/>
              <a:gd name="connsiteY8" fmla="*/ 1837861 h 1928868"/>
              <a:gd name="connsiteX9" fmla="*/ 156012 w 4463659"/>
              <a:gd name="connsiteY9" fmla="*/ 1824860 h 1928868"/>
              <a:gd name="connsiteX10" fmla="*/ 182014 w 4463659"/>
              <a:gd name="connsiteY10" fmla="*/ 1816193 h 1928868"/>
              <a:gd name="connsiteX11" fmla="*/ 195014 w 4463659"/>
              <a:gd name="connsiteY11" fmla="*/ 1811859 h 1928868"/>
              <a:gd name="connsiteX12" fmla="*/ 216683 w 4463659"/>
              <a:gd name="connsiteY12" fmla="*/ 1794525 h 1928868"/>
              <a:gd name="connsiteX13" fmla="*/ 251352 w 4463659"/>
              <a:gd name="connsiteY13" fmla="*/ 1768523 h 1928868"/>
              <a:gd name="connsiteX14" fmla="*/ 277354 w 4463659"/>
              <a:gd name="connsiteY14" fmla="*/ 1759855 h 1928868"/>
              <a:gd name="connsiteX15" fmla="*/ 290355 w 4463659"/>
              <a:gd name="connsiteY15" fmla="*/ 1755522 h 1928868"/>
              <a:gd name="connsiteX16" fmla="*/ 320690 w 4463659"/>
              <a:gd name="connsiteY16" fmla="*/ 1751188 h 1928868"/>
              <a:gd name="connsiteX17" fmla="*/ 342359 w 4463659"/>
              <a:gd name="connsiteY17" fmla="*/ 1733853 h 1928868"/>
              <a:gd name="connsiteX18" fmla="*/ 359693 w 4463659"/>
              <a:gd name="connsiteY18" fmla="*/ 1729520 h 1928868"/>
              <a:gd name="connsiteX19" fmla="*/ 385695 w 4463659"/>
              <a:gd name="connsiteY19" fmla="*/ 1720853 h 1928868"/>
              <a:gd name="connsiteX20" fmla="*/ 398696 w 4463659"/>
              <a:gd name="connsiteY20" fmla="*/ 1716519 h 1928868"/>
              <a:gd name="connsiteX21" fmla="*/ 411697 w 4463659"/>
              <a:gd name="connsiteY21" fmla="*/ 1690517 h 1928868"/>
              <a:gd name="connsiteX22" fmla="*/ 437699 w 4463659"/>
              <a:gd name="connsiteY22" fmla="*/ 1681850 h 1928868"/>
              <a:gd name="connsiteX23" fmla="*/ 450700 w 4463659"/>
              <a:gd name="connsiteY23" fmla="*/ 1677516 h 1928868"/>
              <a:gd name="connsiteX24" fmla="*/ 463701 w 4463659"/>
              <a:gd name="connsiteY24" fmla="*/ 1664515 h 1928868"/>
              <a:gd name="connsiteX25" fmla="*/ 481035 w 4463659"/>
              <a:gd name="connsiteY25" fmla="*/ 1668849 h 1928868"/>
              <a:gd name="connsiteX26" fmla="*/ 520038 w 4463659"/>
              <a:gd name="connsiteY26" fmla="*/ 1664515 h 1928868"/>
              <a:gd name="connsiteX27" fmla="*/ 524372 w 4463659"/>
              <a:gd name="connsiteY27" fmla="*/ 1647181 h 1928868"/>
              <a:gd name="connsiteX28" fmla="*/ 533039 w 4463659"/>
              <a:gd name="connsiteY28" fmla="*/ 1638513 h 1928868"/>
              <a:gd name="connsiteX29" fmla="*/ 589377 w 4463659"/>
              <a:gd name="connsiteY29" fmla="*/ 1625512 h 1928868"/>
              <a:gd name="connsiteX30" fmla="*/ 615378 w 4463659"/>
              <a:gd name="connsiteY30" fmla="*/ 1603844 h 1928868"/>
              <a:gd name="connsiteX31" fmla="*/ 624046 w 4463659"/>
              <a:gd name="connsiteY31" fmla="*/ 1595177 h 1928868"/>
              <a:gd name="connsiteX32" fmla="*/ 676050 w 4463659"/>
              <a:gd name="connsiteY32" fmla="*/ 1586509 h 1928868"/>
              <a:gd name="connsiteX33" fmla="*/ 684717 w 4463659"/>
              <a:gd name="connsiteY33" fmla="*/ 1573508 h 1928868"/>
              <a:gd name="connsiteX34" fmla="*/ 689050 w 4463659"/>
              <a:gd name="connsiteY34" fmla="*/ 1560508 h 1928868"/>
              <a:gd name="connsiteX35" fmla="*/ 702051 w 4463659"/>
              <a:gd name="connsiteY35" fmla="*/ 1556174 h 1928868"/>
              <a:gd name="connsiteX36" fmla="*/ 710719 w 4463659"/>
              <a:gd name="connsiteY36" fmla="*/ 1547507 h 1928868"/>
              <a:gd name="connsiteX37" fmla="*/ 736721 w 4463659"/>
              <a:gd name="connsiteY37" fmla="*/ 1538839 h 1928868"/>
              <a:gd name="connsiteX38" fmla="*/ 745388 w 4463659"/>
              <a:gd name="connsiteY38" fmla="*/ 1525838 h 1928868"/>
              <a:gd name="connsiteX39" fmla="*/ 784391 w 4463659"/>
              <a:gd name="connsiteY39" fmla="*/ 1504170 h 1928868"/>
              <a:gd name="connsiteX40" fmla="*/ 819060 w 4463659"/>
              <a:gd name="connsiteY40" fmla="*/ 1473835 h 1928868"/>
              <a:gd name="connsiteX41" fmla="*/ 840728 w 4463659"/>
              <a:gd name="connsiteY41" fmla="*/ 1460834 h 1928868"/>
              <a:gd name="connsiteX42" fmla="*/ 858063 w 4463659"/>
              <a:gd name="connsiteY42" fmla="*/ 1443499 h 1928868"/>
              <a:gd name="connsiteX43" fmla="*/ 866730 w 4463659"/>
              <a:gd name="connsiteY43" fmla="*/ 1430498 h 1928868"/>
              <a:gd name="connsiteX44" fmla="*/ 879731 w 4463659"/>
              <a:gd name="connsiteY44" fmla="*/ 1426164 h 1928868"/>
              <a:gd name="connsiteX45" fmla="*/ 892732 w 4463659"/>
              <a:gd name="connsiteY45" fmla="*/ 1417497 h 1928868"/>
              <a:gd name="connsiteX46" fmla="*/ 918734 w 4463659"/>
              <a:gd name="connsiteY46" fmla="*/ 1408830 h 1928868"/>
              <a:gd name="connsiteX47" fmla="*/ 931735 w 4463659"/>
              <a:gd name="connsiteY47" fmla="*/ 1404496 h 1928868"/>
              <a:gd name="connsiteX48" fmla="*/ 944736 w 4463659"/>
              <a:gd name="connsiteY48" fmla="*/ 1395829 h 1928868"/>
              <a:gd name="connsiteX49" fmla="*/ 953403 w 4463659"/>
              <a:gd name="connsiteY49" fmla="*/ 1369827 h 1928868"/>
              <a:gd name="connsiteX50" fmla="*/ 979405 w 4463659"/>
              <a:gd name="connsiteY50" fmla="*/ 1343825 h 1928868"/>
              <a:gd name="connsiteX51" fmla="*/ 1074745 w 4463659"/>
              <a:gd name="connsiteY51" fmla="*/ 1335158 h 1928868"/>
              <a:gd name="connsiteX52" fmla="*/ 1105081 w 4463659"/>
              <a:gd name="connsiteY52" fmla="*/ 1326490 h 1928868"/>
              <a:gd name="connsiteX53" fmla="*/ 1148417 w 4463659"/>
              <a:gd name="connsiteY53" fmla="*/ 1322157 h 1928868"/>
              <a:gd name="connsiteX54" fmla="*/ 1157085 w 4463659"/>
              <a:gd name="connsiteY54" fmla="*/ 1313490 h 1928868"/>
              <a:gd name="connsiteX55" fmla="*/ 1213422 w 4463659"/>
              <a:gd name="connsiteY55" fmla="*/ 1304822 h 1928868"/>
              <a:gd name="connsiteX56" fmla="*/ 1222089 w 4463659"/>
              <a:gd name="connsiteY56" fmla="*/ 1291821 h 1928868"/>
              <a:gd name="connsiteX57" fmla="*/ 1295761 w 4463659"/>
              <a:gd name="connsiteY57" fmla="*/ 1265819 h 1928868"/>
              <a:gd name="connsiteX58" fmla="*/ 1308762 w 4463659"/>
              <a:gd name="connsiteY58" fmla="*/ 1261486 h 1928868"/>
              <a:gd name="connsiteX59" fmla="*/ 1334764 w 4463659"/>
              <a:gd name="connsiteY59" fmla="*/ 1257152 h 1928868"/>
              <a:gd name="connsiteX60" fmla="*/ 1352099 w 4463659"/>
              <a:gd name="connsiteY60" fmla="*/ 1252818 h 1928868"/>
              <a:gd name="connsiteX61" fmla="*/ 1360766 w 4463659"/>
              <a:gd name="connsiteY61" fmla="*/ 1226817 h 1928868"/>
              <a:gd name="connsiteX62" fmla="*/ 1386768 w 4463659"/>
              <a:gd name="connsiteY62" fmla="*/ 1218149 h 1928868"/>
              <a:gd name="connsiteX63" fmla="*/ 1447439 w 4463659"/>
              <a:gd name="connsiteY63" fmla="*/ 1218149 h 1928868"/>
              <a:gd name="connsiteX64" fmla="*/ 1456106 w 4463659"/>
              <a:gd name="connsiteY64" fmla="*/ 1205148 h 1928868"/>
              <a:gd name="connsiteX65" fmla="*/ 1469107 w 4463659"/>
              <a:gd name="connsiteY65" fmla="*/ 1200815 h 1928868"/>
              <a:gd name="connsiteX66" fmla="*/ 1477775 w 4463659"/>
              <a:gd name="connsiteY66" fmla="*/ 1192147 h 1928868"/>
              <a:gd name="connsiteX67" fmla="*/ 1503777 w 4463659"/>
              <a:gd name="connsiteY67" fmla="*/ 1183480 h 1928868"/>
              <a:gd name="connsiteX68" fmla="*/ 1512444 w 4463659"/>
              <a:gd name="connsiteY68" fmla="*/ 1170479 h 1928868"/>
              <a:gd name="connsiteX69" fmla="*/ 1551447 w 4463659"/>
              <a:gd name="connsiteY69" fmla="*/ 1170479 h 1928868"/>
              <a:gd name="connsiteX70" fmla="*/ 1577449 w 4463659"/>
              <a:gd name="connsiteY70" fmla="*/ 1166145 h 1928868"/>
              <a:gd name="connsiteX71" fmla="*/ 1586116 w 4463659"/>
              <a:gd name="connsiteY71" fmla="*/ 1153144 h 1928868"/>
              <a:gd name="connsiteX72" fmla="*/ 1612118 w 4463659"/>
              <a:gd name="connsiteY72" fmla="*/ 1140144 h 1928868"/>
              <a:gd name="connsiteX73" fmla="*/ 1646787 w 4463659"/>
              <a:gd name="connsiteY73" fmla="*/ 1144477 h 1928868"/>
              <a:gd name="connsiteX74" fmla="*/ 1659788 w 4463659"/>
              <a:gd name="connsiteY74" fmla="*/ 1148811 h 1928868"/>
              <a:gd name="connsiteX75" fmla="*/ 1672789 w 4463659"/>
              <a:gd name="connsiteY75" fmla="*/ 1140144 h 1928868"/>
              <a:gd name="connsiteX76" fmla="*/ 1677123 w 4463659"/>
              <a:gd name="connsiteY76" fmla="*/ 1127143 h 1928868"/>
              <a:gd name="connsiteX77" fmla="*/ 1720459 w 4463659"/>
              <a:gd name="connsiteY77" fmla="*/ 1127143 h 1928868"/>
              <a:gd name="connsiteX78" fmla="*/ 1733460 w 4463659"/>
              <a:gd name="connsiteY78" fmla="*/ 1131476 h 1928868"/>
              <a:gd name="connsiteX79" fmla="*/ 1776796 w 4463659"/>
              <a:gd name="connsiteY79" fmla="*/ 1122809 h 1928868"/>
              <a:gd name="connsiteX80" fmla="*/ 1785464 w 4463659"/>
              <a:gd name="connsiteY80" fmla="*/ 1114142 h 1928868"/>
              <a:gd name="connsiteX81" fmla="*/ 1802798 w 4463659"/>
              <a:gd name="connsiteY81" fmla="*/ 1088140 h 1928868"/>
              <a:gd name="connsiteX82" fmla="*/ 1828800 w 4463659"/>
              <a:gd name="connsiteY82" fmla="*/ 1079472 h 1928868"/>
              <a:gd name="connsiteX83" fmla="*/ 1859136 w 4463659"/>
              <a:gd name="connsiteY83" fmla="*/ 1079472 h 1928868"/>
              <a:gd name="connsiteX84" fmla="*/ 1867803 w 4463659"/>
              <a:gd name="connsiteY84" fmla="*/ 1053471 h 1928868"/>
              <a:gd name="connsiteX85" fmla="*/ 1911140 w 4463659"/>
              <a:gd name="connsiteY85" fmla="*/ 1040470 h 1928868"/>
              <a:gd name="connsiteX86" fmla="*/ 1941475 w 4463659"/>
              <a:gd name="connsiteY86" fmla="*/ 1036136 h 1928868"/>
              <a:gd name="connsiteX87" fmla="*/ 1958810 w 4463659"/>
              <a:gd name="connsiteY87" fmla="*/ 1027469 h 1928868"/>
              <a:gd name="connsiteX88" fmla="*/ 1950142 w 4463659"/>
              <a:gd name="connsiteY88" fmla="*/ 1036136 h 1928868"/>
              <a:gd name="connsiteX89" fmla="*/ 1963143 w 4463659"/>
              <a:gd name="connsiteY89" fmla="*/ 1040470 h 1928868"/>
              <a:gd name="connsiteX90" fmla="*/ 1980478 w 4463659"/>
              <a:gd name="connsiteY90" fmla="*/ 1036136 h 1928868"/>
              <a:gd name="connsiteX91" fmla="*/ 2006480 w 4463659"/>
              <a:gd name="connsiteY91" fmla="*/ 1027469 h 1928868"/>
              <a:gd name="connsiteX92" fmla="*/ 2032482 w 4463659"/>
              <a:gd name="connsiteY92" fmla="*/ 1018801 h 1928868"/>
              <a:gd name="connsiteX93" fmla="*/ 2058484 w 4463659"/>
              <a:gd name="connsiteY93" fmla="*/ 1010134 h 1928868"/>
              <a:gd name="connsiteX94" fmla="*/ 2071485 w 4463659"/>
              <a:gd name="connsiteY94" fmla="*/ 1005800 h 1928868"/>
              <a:gd name="connsiteX95" fmla="*/ 2097486 w 4463659"/>
              <a:gd name="connsiteY95" fmla="*/ 988466 h 1928868"/>
              <a:gd name="connsiteX96" fmla="*/ 2106154 w 4463659"/>
              <a:gd name="connsiteY96" fmla="*/ 979799 h 1928868"/>
              <a:gd name="connsiteX97" fmla="*/ 2136489 w 4463659"/>
              <a:gd name="connsiteY97" fmla="*/ 975465 h 1928868"/>
              <a:gd name="connsiteX98" fmla="*/ 2153824 w 4463659"/>
              <a:gd name="connsiteY98" fmla="*/ 966798 h 1928868"/>
              <a:gd name="connsiteX99" fmla="*/ 2179826 w 4463659"/>
              <a:gd name="connsiteY99" fmla="*/ 958130 h 1928868"/>
              <a:gd name="connsiteX100" fmla="*/ 2192827 w 4463659"/>
              <a:gd name="connsiteY100" fmla="*/ 949463 h 1928868"/>
              <a:gd name="connsiteX101" fmla="*/ 2231830 w 4463659"/>
              <a:gd name="connsiteY101" fmla="*/ 945129 h 1928868"/>
              <a:gd name="connsiteX102" fmla="*/ 2257832 w 4463659"/>
              <a:gd name="connsiteY102" fmla="*/ 940796 h 1928868"/>
              <a:gd name="connsiteX103" fmla="*/ 2275166 w 4463659"/>
              <a:gd name="connsiteY103" fmla="*/ 932128 h 1928868"/>
              <a:gd name="connsiteX104" fmla="*/ 2244831 w 4463659"/>
              <a:gd name="connsiteY104" fmla="*/ 927795 h 1928868"/>
              <a:gd name="connsiteX105" fmla="*/ 2279500 w 4463659"/>
              <a:gd name="connsiteY105" fmla="*/ 919127 h 1928868"/>
              <a:gd name="connsiteX106" fmla="*/ 2305502 w 4463659"/>
              <a:gd name="connsiteY106" fmla="*/ 910460 h 1928868"/>
              <a:gd name="connsiteX107" fmla="*/ 2318503 w 4463659"/>
              <a:gd name="connsiteY107" fmla="*/ 906126 h 1928868"/>
              <a:gd name="connsiteX108" fmla="*/ 2335837 w 4463659"/>
              <a:gd name="connsiteY108" fmla="*/ 901793 h 1928868"/>
              <a:gd name="connsiteX109" fmla="*/ 2361839 w 4463659"/>
              <a:gd name="connsiteY109" fmla="*/ 893126 h 1928868"/>
              <a:gd name="connsiteX110" fmla="*/ 2374840 w 4463659"/>
              <a:gd name="connsiteY110" fmla="*/ 888792 h 1928868"/>
              <a:gd name="connsiteX111" fmla="*/ 2396508 w 4463659"/>
              <a:gd name="connsiteY111" fmla="*/ 884458 h 1928868"/>
              <a:gd name="connsiteX112" fmla="*/ 2400842 w 4463659"/>
              <a:gd name="connsiteY112" fmla="*/ 871457 h 1928868"/>
              <a:gd name="connsiteX113" fmla="*/ 2452846 w 4463659"/>
              <a:gd name="connsiteY113" fmla="*/ 854123 h 1928868"/>
              <a:gd name="connsiteX114" fmla="*/ 2478848 w 4463659"/>
              <a:gd name="connsiteY114" fmla="*/ 841122 h 1928868"/>
              <a:gd name="connsiteX115" fmla="*/ 2491849 w 4463659"/>
              <a:gd name="connsiteY115" fmla="*/ 832454 h 1928868"/>
              <a:gd name="connsiteX116" fmla="*/ 2517850 w 4463659"/>
              <a:gd name="connsiteY116" fmla="*/ 828121 h 1928868"/>
              <a:gd name="connsiteX117" fmla="*/ 2543852 w 4463659"/>
              <a:gd name="connsiteY117" fmla="*/ 819453 h 1928868"/>
              <a:gd name="connsiteX118" fmla="*/ 2556853 w 4463659"/>
              <a:gd name="connsiteY118" fmla="*/ 815120 h 1928868"/>
              <a:gd name="connsiteX119" fmla="*/ 2591523 w 4463659"/>
              <a:gd name="connsiteY119" fmla="*/ 797785 h 1928868"/>
              <a:gd name="connsiteX120" fmla="*/ 2626192 w 4463659"/>
              <a:gd name="connsiteY120" fmla="*/ 784784 h 1928868"/>
              <a:gd name="connsiteX121" fmla="*/ 2647860 w 4463659"/>
              <a:gd name="connsiteY121" fmla="*/ 780451 h 1928868"/>
              <a:gd name="connsiteX122" fmla="*/ 2669528 w 4463659"/>
              <a:gd name="connsiteY122" fmla="*/ 767450 h 1928868"/>
              <a:gd name="connsiteX123" fmla="*/ 2699864 w 4463659"/>
              <a:gd name="connsiteY123" fmla="*/ 754449 h 1928868"/>
              <a:gd name="connsiteX124" fmla="*/ 2712865 w 4463659"/>
              <a:gd name="connsiteY124" fmla="*/ 745781 h 1928868"/>
              <a:gd name="connsiteX125" fmla="*/ 2747534 w 4463659"/>
              <a:gd name="connsiteY125" fmla="*/ 737114 h 1928868"/>
              <a:gd name="connsiteX126" fmla="*/ 2773536 w 4463659"/>
              <a:gd name="connsiteY126" fmla="*/ 728447 h 1928868"/>
              <a:gd name="connsiteX127" fmla="*/ 2812539 w 4463659"/>
              <a:gd name="connsiteY127" fmla="*/ 719780 h 1928868"/>
              <a:gd name="connsiteX128" fmla="*/ 2821206 w 4463659"/>
              <a:gd name="connsiteY128" fmla="*/ 711112 h 1928868"/>
              <a:gd name="connsiteX129" fmla="*/ 2825540 w 4463659"/>
              <a:gd name="connsiteY129" fmla="*/ 698111 h 1928868"/>
              <a:gd name="connsiteX130" fmla="*/ 2847208 w 4463659"/>
              <a:gd name="connsiteY130" fmla="*/ 672109 h 1928868"/>
              <a:gd name="connsiteX131" fmla="*/ 2868876 w 4463659"/>
              <a:gd name="connsiteY131" fmla="*/ 667776 h 1928868"/>
              <a:gd name="connsiteX132" fmla="*/ 2894878 w 4463659"/>
              <a:gd name="connsiteY132" fmla="*/ 659108 h 1928868"/>
              <a:gd name="connsiteX133" fmla="*/ 2929547 w 4463659"/>
              <a:gd name="connsiteY133" fmla="*/ 650441 h 1928868"/>
              <a:gd name="connsiteX134" fmla="*/ 2933881 w 4463659"/>
              <a:gd name="connsiteY134" fmla="*/ 637440 h 1928868"/>
              <a:gd name="connsiteX135" fmla="*/ 2946882 w 4463659"/>
              <a:gd name="connsiteY135" fmla="*/ 628773 h 1928868"/>
              <a:gd name="connsiteX136" fmla="*/ 2994552 w 4463659"/>
              <a:gd name="connsiteY136" fmla="*/ 620106 h 1928868"/>
              <a:gd name="connsiteX137" fmla="*/ 3020554 w 4463659"/>
              <a:gd name="connsiteY137" fmla="*/ 611438 h 1928868"/>
              <a:gd name="connsiteX138" fmla="*/ 3042222 w 4463659"/>
              <a:gd name="connsiteY138" fmla="*/ 607105 h 1928868"/>
              <a:gd name="connsiteX139" fmla="*/ 3063890 w 4463659"/>
              <a:gd name="connsiteY139" fmla="*/ 598437 h 1928868"/>
              <a:gd name="connsiteX140" fmla="*/ 3068224 w 4463659"/>
              <a:gd name="connsiteY140" fmla="*/ 581103 h 1928868"/>
              <a:gd name="connsiteX141" fmla="*/ 3081225 w 4463659"/>
              <a:gd name="connsiteY141" fmla="*/ 576769 h 1928868"/>
              <a:gd name="connsiteX142" fmla="*/ 3102893 w 4463659"/>
              <a:gd name="connsiteY142" fmla="*/ 572435 h 1928868"/>
              <a:gd name="connsiteX143" fmla="*/ 3185232 w 4463659"/>
              <a:gd name="connsiteY143" fmla="*/ 568102 h 1928868"/>
              <a:gd name="connsiteX144" fmla="*/ 3241570 w 4463659"/>
              <a:gd name="connsiteY144" fmla="*/ 563768 h 1928868"/>
              <a:gd name="connsiteX145" fmla="*/ 3276239 w 4463659"/>
              <a:gd name="connsiteY145" fmla="*/ 537766 h 1928868"/>
              <a:gd name="connsiteX146" fmla="*/ 3345577 w 4463659"/>
              <a:gd name="connsiteY146" fmla="*/ 511764 h 1928868"/>
              <a:gd name="connsiteX147" fmla="*/ 3371579 w 4463659"/>
              <a:gd name="connsiteY147" fmla="*/ 498763 h 1928868"/>
              <a:gd name="connsiteX148" fmla="*/ 3401915 w 4463659"/>
              <a:gd name="connsiteY148" fmla="*/ 490096 h 1928868"/>
              <a:gd name="connsiteX149" fmla="*/ 3414916 w 4463659"/>
              <a:gd name="connsiteY149" fmla="*/ 481429 h 1928868"/>
              <a:gd name="connsiteX150" fmla="*/ 3436584 w 4463659"/>
              <a:gd name="connsiteY150" fmla="*/ 455427 h 1928868"/>
              <a:gd name="connsiteX151" fmla="*/ 3453919 w 4463659"/>
              <a:gd name="connsiteY151" fmla="*/ 451093 h 1928868"/>
              <a:gd name="connsiteX152" fmla="*/ 3466920 w 4463659"/>
              <a:gd name="connsiteY152" fmla="*/ 442426 h 1928868"/>
              <a:gd name="connsiteX153" fmla="*/ 3479921 w 4463659"/>
              <a:gd name="connsiteY153" fmla="*/ 438092 h 1928868"/>
              <a:gd name="connsiteX154" fmla="*/ 3484254 w 4463659"/>
              <a:gd name="connsiteY154" fmla="*/ 416424 h 1928868"/>
              <a:gd name="connsiteX155" fmla="*/ 3488588 w 4463659"/>
              <a:gd name="connsiteY155" fmla="*/ 403423 h 1928868"/>
              <a:gd name="connsiteX156" fmla="*/ 3501589 w 4463659"/>
              <a:gd name="connsiteY156" fmla="*/ 399090 h 1928868"/>
              <a:gd name="connsiteX157" fmla="*/ 3510256 w 4463659"/>
              <a:gd name="connsiteY157" fmla="*/ 390422 h 1928868"/>
              <a:gd name="connsiteX158" fmla="*/ 3536258 w 4463659"/>
              <a:gd name="connsiteY158" fmla="*/ 381755 h 1928868"/>
              <a:gd name="connsiteX159" fmla="*/ 3579595 w 4463659"/>
              <a:gd name="connsiteY159" fmla="*/ 373088 h 1928868"/>
              <a:gd name="connsiteX160" fmla="*/ 3605596 w 4463659"/>
              <a:gd name="connsiteY160" fmla="*/ 364420 h 1928868"/>
              <a:gd name="connsiteX161" fmla="*/ 3627265 w 4463659"/>
              <a:gd name="connsiteY161" fmla="*/ 351419 h 1928868"/>
              <a:gd name="connsiteX162" fmla="*/ 3657600 w 4463659"/>
              <a:gd name="connsiteY162" fmla="*/ 347086 h 1928868"/>
              <a:gd name="connsiteX163" fmla="*/ 3692269 w 4463659"/>
              <a:gd name="connsiteY163" fmla="*/ 338418 h 1928868"/>
              <a:gd name="connsiteX164" fmla="*/ 3713938 w 4463659"/>
              <a:gd name="connsiteY164" fmla="*/ 334085 h 1928868"/>
              <a:gd name="connsiteX165" fmla="*/ 3731272 w 4463659"/>
              <a:gd name="connsiteY165" fmla="*/ 329751 h 1928868"/>
              <a:gd name="connsiteX166" fmla="*/ 3783276 w 4463659"/>
              <a:gd name="connsiteY166" fmla="*/ 325417 h 1928868"/>
              <a:gd name="connsiteX167" fmla="*/ 3796277 w 4463659"/>
              <a:gd name="connsiteY167" fmla="*/ 321084 h 1928868"/>
              <a:gd name="connsiteX168" fmla="*/ 3822279 w 4463659"/>
              <a:gd name="connsiteY168" fmla="*/ 299416 h 1928868"/>
              <a:gd name="connsiteX169" fmla="*/ 3869949 w 4463659"/>
              <a:gd name="connsiteY169" fmla="*/ 290748 h 1928868"/>
              <a:gd name="connsiteX170" fmla="*/ 3921953 w 4463659"/>
              <a:gd name="connsiteY170" fmla="*/ 282081 h 1928868"/>
              <a:gd name="connsiteX171" fmla="*/ 3960956 w 4463659"/>
              <a:gd name="connsiteY171" fmla="*/ 269080 h 1928868"/>
              <a:gd name="connsiteX172" fmla="*/ 3969623 w 4463659"/>
              <a:gd name="connsiteY172" fmla="*/ 256079 h 1928868"/>
              <a:gd name="connsiteX173" fmla="*/ 3982624 w 4463659"/>
              <a:gd name="connsiteY173" fmla="*/ 230077 h 1928868"/>
              <a:gd name="connsiteX174" fmla="*/ 4012959 w 4463659"/>
              <a:gd name="connsiteY174" fmla="*/ 208409 h 1928868"/>
              <a:gd name="connsiteX175" fmla="*/ 4017293 w 4463659"/>
              <a:gd name="connsiteY175" fmla="*/ 195408 h 1928868"/>
              <a:gd name="connsiteX176" fmla="*/ 4030294 w 4463659"/>
              <a:gd name="connsiteY176" fmla="*/ 186741 h 1928868"/>
              <a:gd name="connsiteX177" fmla="*/ 4060630 w 4463659"/>
              <a:gd name="connsiteY177" fmla="*/ 169406 h 1928868"/>
              <a:gd name="connsiteX178" fmla="*/ 4073631 w 4463659"/>
              <a:gd name="connsiteY178" fmla="*/ 156405 h 1928868"/>
              <a:gd name="connsiteX179" fmla="*/ 4082298 w 4463659"/>
              <a:gd name="connsiteY179" fmla="*/ 143404 h 1928868"/>
              <a:gd name="connsiteX180" fmla="*/ 4095299 w 4463659"/>
              <a:gd name="connsiteY180" fmla="*/ 139071 h 1928868"/>
              <a:gd name="connsiteX181" fmla="*/ 4103966 w 4463659"/>
              <a:gd name="connsiteY181" fmla="*/ 130403 h 1928868"/>
              <a:gd name="connsiteX182" fmla="*/ 4112633 w 4463659"/>
              <a:gd name="connsiteY182" fmla="*/ 117402 h 1928868"/>
              <a:gd name="connsiteX183" fmla="*/ 4138635 w 4463659"/>
              <a:gd name="connsiteY183" fmla="*/ 108735 h 1928868"/>
              <a:gd name="connsiteX184" fmla="*/ 4151636 w 4463659"/>
              <a:gd name="connsiteY184" fmla="*/ 104401 h 1928868"/>
              <a:gd name="connsiteX185" fmla="*/ 4213379 w 4463659"/>
              <a:gd name="connsiteY185" fmla="*/ 95734 h 1928868"/>
              <a:gd name="connsiteX186" fmla="*/ 4268645 w 4463659"/>
              <a:gd name="connsiteY186" fmla="*/ 52398 h 1928868"/>
              <a:gd name="connsiteX187" fmla="*/ 4342317 w 4463659"/>
              <a:gd name="connsiteY187" fmla="*/ 48064 h 1928868"/>
              <a:gd name="connsiteX188" fmla="*/ 4385653 w 4463659"/>
              <a:gd name="connsiteY188" fmla="*/ 43730 h 1928868"/>
              <a:gd name="connsiteX189" fmla="*/ 4411655 w 4463659"/>
              <a:gd name="connsiteY189" fmla="*/ 26396 h 1928868"/>
              <a:gd name="connsiteX190" fmla="*/ 4420323 w 4463659"/>
              <a:gd name="connsiteY190" fmla="*/ 13395 h 1928868"/>
              <a:gd name="connsiteX191" fmla="*/ 4433323 w 4463659"/>
              <a:gd name="connsiteY191" fmla="*/ 9061 h 1928868"/>
              <a:gd name="connsiteX192" fmla="*/ 4463659 w 4463659"/>
              <a:gd name="connsiteY192" fmla="*/ 394 h 1928868"/>
              <a:gd name="connsiteX193" fmla="*/ 4463659 w 4463659"/>
              <a:gd name="connsiteY193" fmla="*/ 394 h 1928868"/>
              <a:gd name="connsiteX0" fmla="*/ 0 w 4463659"/>
              <a:gd name="connsiteY0" fmla="*/ 1928868 h 1928868"/>
              <a:gd name="connsiteX1" fmla="*/ 0 w 4463659"/>
              <a:gd name="connsiteY1" fmla="*/ 1928868 h 1928868"/>
              <a:gd name="connsiteX2" fmla="*/ 30336 w 4463659"/>
              <a:gd name="connsiteY2" fmla="*/ 1902866 h 1928868"/>
              <a:gd name="connsiteX3" fmla="*/ 47670 w 4463659"/>
              <a:gd name="connsiteY3" fmla="*/ 1885531 h 1928868"/>
              <a:gd name="connsiteX4" fmla="*/ 56338 w 4463659"/>
              <a:gd name="connsiteY4" fmla="*/ 1876864 h 1928868"/>
              <a:gd name="connsiteX5" fmla="*/ 99674 w 4463659"/>
              <a:gd name="connsiteY5" fmla="*/ 1868197 h 1928868"/>
              <a:gd name="connsiteX6" fmla="*/ 121342 w 4463659"/>
              <a:gd name="connsiteY6" fmla="*/ 1855196 h 1928868"/>
              <a:gd name="connsiteX7" fmla="*/ 130010 w 4463659"/>
              <a:gd name="connsiteY7" fmla="*/ 1846528 h 1928868"/>
              <a:gd name="connsiteX8" fmla="*/ 143011 w 4463659"/>
              <a:gd name="connsiteY8" fmla="*/ 1837861 h 1928868"/>
              <a:gd name="connsiteX9" fmla="*/ 156012 w 4463659"/>
              <a:gd name="connsiteY9" fmla="*/ 1824860 h 1928868"/>
              <a:gd name="connsiteX10" fmla="*/ 182014 w 4463659"/>
              <a:gd name="connsiteY10" fmla="*/ 1816193 h 1928868"/>
              <a:gd name="connsiteX11" fmla="*/ 195014 w 4463659"/>
              <a:gd name="connsiteY11" fmla="*/ 1811859 h 1928868"/>
              <a:gd name="connsiteX12" fmla="*/ 216683 w 4463659"/>
              <a:gd name="connsiteY12" fmla="*/ 1794525 h 1928868"/>
              <a:gd name="connsiteX13" fmla="*/ 251352 w 4463659"/>
              <a:gd name="connsiteY13" fmla="*/ 1768523 h 1928868"/>
              <a:gd name="connsiteX14" fmla="*/ 277354 w 4463659"/>
              <a:gd name="connsiteY14" fmla="*/ 1759855 h 1928868"/>
              <a:gd name="connsiteX15" fmla="*/ 290355 w 4463659"/>
              <a:gd name="connsiteY15" fmla="*/ 1755522 h 1928868"/>
              <a:gd name="connsiteX16" fmla="*/ 320690 w 4463659"/>
              <a:gd name="connsiteY16" fmla="*/ 1751188 h 1928868"/>
              <a:gd name="connsiteX17" fmla="*/ 342359 w 4463659"/>
              <a:gd name="connsiteY17" fmla="*/ 1733853 h 1928868"/>
              <a:gd name="connsiteX18" fmla="*/ 359693 w 4463659"/>
              <a:gd name="connsiteY18" fmla="*/ 1729520 h 1928868"/>
              <a:gd name="connsiteX19" fmla="*/ 385695 w 4463659"/>
              <a:gd name="connsiteY19" fmla="*/ 1720853 h 1928868"/>
              <a:gd name="connsiteX20" fmla="*/ 398696 w 4463659"/>
              <a:gd name="connsiteY20" fmla="*/ 1716519 h 1928868"/>
              <a:gd name="connsiteX21" fmla="*/ 411697 w 4463659"/>
              <a:gd name="connsiteY21" fmla="*/ 1690517 h 1928868"/>
              <a:gd name="connsiteX22" fmla="*/ 437699 w 4463659"/>
              <a:gd name="connsiteY22" fmla="*/ 1681850 h 1928868"/>
              <a:gd name="connsiteX23" fmla="*/ 450700 w 4463659"/>
              <a:gd name="connsiteY23" fmla="*/ 1677516 h 1928868"/>
              <a:gd name="connsiteX24" fmla="*/ 463701 w 4463659"/>
              <a:gd name="connsiteY24" fmla="*/ 1664515 h 1928868"/>
              <a:gd name="connsiteX25" fmla="*/ 481035 w 4463659"/>
              <a:gd name="connsiteY25" fmla="*/ 1668849 h 1928868"/>
              <a:gd name="connsiteX26" fmla="*/ 520038 w 4463659"/>
              <a:gd name="connsiteY26" fmla="*/ 1664515 h 1928868"/>
              <a:gd name="connsiteX27" fmla="*/ 524372 w 4463659"/>
              <a:gd name="connsiteY27" fmla="*/ 1647181 h 1928868"/>
              <a:gd name="connsiteX28" fmla="*/ 533039 w 4463659"/>
              <a:gd name="connsiteY28" fmla="*/ 1638513 h 1928868"/>
              <a:gd name="connsiteX29" fmla="*/ 589377 w 4463659"/>
              <a:gd name="connsiteY29" fmla="*/ 1625512 h 1928868"/>
              <a:gd name="connsiteX30" fmla="*/ 615378 w 4463659"/>
              <a:gd name="connsiteY30" fmla="*/ 1603844 h 1928868"/>
              <a:gd name="connsiteX31" fmla="*/ 624046 w 4463659"/>
              <a:gd name="connsiteY31" fmla="*/ 1595177 h 1928868"/>
              <a:gd name="connsiteX32" fmla="*/ 676050 w 4463659"/>
              <a:gd name="connsiteY32" fmla="*/ 1586509 h 1928868"/>
              <a:gd name="connsiteX33" fmla="*/ 684717 w 4463659"/>
              <a:gd name="connsiteY33" fmla="*/ 1573508 h 1928868"/>
              <a:gd name="connsiteX34" fmla="*/ 689050 w 4463659"/>
              <a:gd name="connsiteY34" fmla="*/ 1560508 h 1928868"/>
              <a:gd name="connsiteX35" fmla="*/ 702051 w 4463659"/>
              <a:gd name="connsiteY35" fmla="*/ 1556174 h 1928868"/>
              <a:gd name="connsiteX36" fmla="*/ 710719 w 4463659"/>
              <a:gd name="connsiteY36" fmla="*/ 1547507 h 1928868"/>
              <a:gd name="connsiteX37" fmla="*/ 736721 w 4463659"/>
              <a:gd name="connsiteY37" fmla="*/ 1538839 h 1928868"/>
              <a:gd name="connsiteX38" fmla="*/ 745388 w 4463659"/>
              <a:gd name="connsiteY38" fmla="*/ 1525838 h 1928868"/>
              <a:gd name="connsiteX39" fmla="*/ 784391 w 4463659"/>
              <a:gd name="connsiteY39" fmla="*/ 1504170 h 1928868"/>
              <a:gd name="connsiteX40" fmla="*/ 819060 w 4463659"/>
              <a:gd name="connsiteY40" fmla="*/ 1473835 h 1928868"/>
              <a:gd name="connsiteX41" fmla="*/ 840728 w 4463659"/>
              <a:gd name="connsiteY41" fmla="*/ 1460834 h 1928868"/>
              <a:gd name="connsiteX42" fmla="*/ 858063 w 4463659"/>
              <a:gd name="connsiteY42" fmla="*/ 1443499 h 1928868"/>
              <a:gd name="connsiteX43" fmla="*/ 866730 w 4463659"/>
              <a:gd name="connsiteY43" fmla="*/ 1430498 h 1928868"/>
              <a:gd name="connsiteX44" fmla="*/ 879731 w 4463659"/>
              <a:gd name="connsiteY44" fmla="*/ 1426164 h 1928868"/>
              <a:gd name="connsiteX45" fmla="*/ 892732 w 4463659"/>
              <a:gd name="connsiteY45" fmla="*/ 1417497 h 1928868"/>
              <a:gd name="connsiteX46" fmla="*/ 918734 w 4463659"/>
              <a:gd name="connsiteY46" fmla="*/ 1408830 h 1928868"/>
              <a:gd name="connsiteX47" fmla="*/ 931735 w 4463659"/>
              <a:gd name="connsiteY47" fmla="*/ 1404496 h 1928868"/>
              <a:gd name="connsiteX48" fmla="*/ 944736 w 4463659"/>
              <a:gd name="connsiteY48" fmla="*/ 1395829 h 1928868"/>
              <a:gd name="connsiteX49" fmla="*/ 953403 w 4463659"/>
              <a:gd name="connsiteY49" fmla="*/ 1369827 h 1928868"/>
              <a:gd name="connsiteX50" fmla="*/ 979405 w 4463659"/>
              <a:gd name="connsiteY50" fmla="*/ 1343825 h 1928868"/>
              <a:gd name="connsiteX51" fmla="*/ 1074745 w 4463659"/>
              <a:gd name="connsiteY51" fmla="*/ 1335158 h 1928868"/>
              <a:gd name="connsiteX52" fmla="*/ 1105081 w 4463659"/>
              <a:gd name="connsiteY52" fmla="*/ 1326490 h 1928868"/>
              <a:gd name="connsiteX53" fmla="*/ 1148417 w 4463659"/>
              <a:gd name="connsiteY53" fmla="*/ 1322157 h 1928868"/>
              <a:gd name="connsiteX54" fmla="*/ 1157085 w 4463659"/>
              <a:gd name="connsiteY54" fmla="*/ 1313490 h 1928868"/>
              <a:gd name="connsiteX55" fmla="*/ 1213422 w 4463659"/>
              <a:gd name="connsiteY55" fmla="*/ 1304822 h 1928868"/>
              <a:gd name="connsiteX56" fmla="*/ 1222089 w 4463659"/>
              <a:gd name="connsiteY56" fmla="*/ 1291821 h 1928868"/>
              <a:gd name="connsiteX57" fmla="*/ 1295761 w 4463659"/>
              <a:gd name="connsiteY57" fmla="*/ 1265819 h 1928868"/>
              <a:gd name="connsiteX58" fmla="*/ 1308762 w 4463659"/>
              <a:gd name="connsiteY58" fmla="*/ 1261486 h 1928868"/>
              <a:gd name="connsiteX59" fmla="*/ 1334764 w 4463659"/>
              <a:gd name="connsiteY59" fmla="*/ 1257152 h 1928868"/>
              <a:gd name="connsiteX60" fmla="*/ 1352099 w 4463659"/>
              <a:gd name="connsiteY60" fmla="*/ 1252818 h 1928868"/>
              <a:gd name="connsiteX61" fmla="*/ 1360766 w 4463659"/>
              <a:gd name="connsiteY61" fmla="*/ 1226817 h 1928868"/>
              <a:gd name="connsiteX62" fmla="*/ 1386768 w 4463659"/>
              <a:gd name="connsiteY62" fmla="*/ 1218149 h 1928868"/>
              <a:gd name="connsiteX63" fmla="*/ 1447439 w 4463659"/>
              <a:gd name="connsiteY63" fmla="*/ 1218149 h 1928868"/>
              <a:gd name="connsiteX64" fmla="*/ 1456106 w 4463659"/>
              <a:gd name="connsiteY64" fmla="*/ 1205148 h 1928868"/>
              <a:gd name="connsiteX65" fmla="*/ 1469107 w 4463659"/>
              <a:gd name="connsiteY65" fmla="*/ 1200815 h 1928868"/>
              <a:gd name="connsiteX66" fmla="*/ 1477775 w 4463659"/>
              <a:gd name="connsiteY66" fmla="*/ 1192147 h 1928868"/>
              <a:gd name="connsiteX67" fmla="*/ 1503777 w 4463659"/>
              <a:gd name="connsiteY67" fmla="*/ 1183480 h 1928868"/>
              <a:gd name="connsiteX68" fmla="*/ 1512444 w 4463659"/>
              <a:gd name="connsiteY68" fmla="*/ 1170479 h 1928868"/>
              <a:gd name="connsiteX69" fmla="*/ 1551447 w 4463659"/>
              <a:gd name="connsiteY69" fmla="*/ 1170479 h 1928868"/>
              <a:gd name="connsiteX70" fmla="*/ 1577449 w 4463659"/>
              <a:gd name="connsiteY70" fmla="*/ 1166145 h 1928868"/>
              <a:gd name="connsiteX71" fmla="*/ 1586116 w 4463659"/>
              <a:gd name="connsiteY71" fmla="*/ 1153144 h 1928868"/>
              <a:gd name="connsiteX72" fmla="*/ 1612118 w 4463659"/>
              <a:gd name="connsiteY72" fmla="*/ 1140144 h 1928868"/>
              <a:gd name="connsiteX73" fmla="*/ 1646787 w 4463659"/>
              <a:gd name="connsiteY73" fmla="*/ 1144477 h 1928868"/>
              <a:gd name="connsiteX74" fmla="*/ 1659788 w 4463659"/>
              <a:gd name="connsiteY74" fmla="*/ 1148811 h 1928868"/>
              <a:gd name="connsiteX75" fmla="*/ 1672789 w 4463659"/>
              <a:gd name="connsiteY75" fmla="*/ 1140144 h 1928868"/>
              <a:gd name="connsiteX76" fmla="*/ 1677123 w 4463659"/>
              <a:gd name="connsiteY76" fmla="*/ 1127143 h 1928868"/>
              <a:gd name="connsiteX77" fmla="*/ 1720459 w 4463659"/>
              <a:gd name="connsiteY77" fmla="*/ 1127143 h 1928868"/>
              <a:gd name="connsiteX78" fmla="*/ 1733460 w 4463659"/>
              <a:gd name="connsiteY78" fmla="*/ 1131476 h 1928868"/>
              <a:gd name="connsiteX79" fmla="*/ 1776796 w 4463659"/>
              <a:gd name="connsiteY79" fmla="*/ 1122809 h 1928868"/>
              <a:gd name="connsiteX80" fmla="*/ 1785464 w 4463659"/>
              <a:gd name="connsiteY80" fmla="*/ 1114142 h 1928868"/>
              <a:gd name="connsiteX81" fmla="*/ 1802798 w 4463659"/>
              <a:gd name="connsiteY81" fmla="*/ 1088140 h 1928868"/>
              <a:gd name="connsiteX82" fmla="*/ 1828800 w 4463659"/>
              <a:gd name="connsiteY82" fmla="*/ 1079472 h 1928868"/>
              <a:gd name="connsiteX83" fmla="*/ 1859136 w 4463659"/>
              <a:gd name="connsiteY83" fmla="*/ 1079472 h 1928868"/>
              <a:gd name="connsiteX84" fmla="*/ 1867803 w 4463659"/>
              <a:gd name="connsiteY84" fmla="*/ 1053471 h 1928868"/>
              <a:gd name="connsiteX85" fmla="*/ 1911140 w 4463659"/>
              <a:gd name="connsiteY85" fmla="*/ 1040470 h 1928868"/>
              <a:gd name="connsiteX86" fmla="*/ 1941475 w 4463659"/>
              <a:gd name="connsiteY86" fmla="*/ 1036136 h 1928868"/>
              <a:gd name="connsiteX87" fmla="*/ 1958810 w 4463659"/>
              <a:gd name="connsiteY87" fmla="*/ 1027469 h 1928868"/>
              <a:gd name="connsiteX88" fmla="*/ 1950142 w 4463659"/>
              <a:gd name="connsiteY88" fmla="*/ 1036136 h 1928868"/>
              <a:gd name="connsiteX89" fmla="*/ 1963143 w 4463659"/>
              <a:gd name="connsiteY89" fmla="*/ 1040470 h 1928868"/>
              <a:gd name="connsiteX90" fmla="*/ 1980478 w 4463659"/>
              <a:gd name="connsiteY90" fmla="*/ 1036136 h 1928868"/>
              <a:gd name="connsiteX91" fmla="*/ 2006480 w 4463659"/>
              <a:gd name="connsiteY91" fmla="*/ 1027469 h 1928868"/>
              <a:gd name="connsiteX92" fmla="*/ 2032482 w 4463659"/>
              <a:gd name="connsiteY92" fmla="*/ 1018801 h 1928868"/>
              <a:gd name="connsiteX93" fmla="*/ 2058484 w 4463659"/>
              <a:gd name="connsiteY93" fmla="*/ 1010134 h 1928868"/>
              <a:gd name="connsiteX94" fmla="*/ 2071485 w 4463659"/>
              <a:gd name="connsiteY94" fmla="*/ 1005800 h 1928868"/>
              <a:gd name="connsiteX95" fmla="*/ 2097486 w 4463659"/>
              <a:gd name="connsiteY95" fmla="*/ 988466 h 1928868"/>
              <a:gd name="connsiteX96" fmla="*/ 2106154 w 4463659"/>
              <a:gd name="connsiteY96" fmla="*/ 979799 h 1928868"/>
              <a:gd name="connsiteX97" fmla="*/ 2136489 w 4463659"/>
              <a:gd name="connsiteY97" fmla="*/ 975465 h 1928868"/>
              <a:gd name="connsiteX98" fmla="*/ 2153824 w 4463659"/>
              <a:gd name="connsiteY98" fmla="*/ 966798 h 1928868"/>
              <a:gd name="connsiteX99" fmla="*/ 2179826 w 4463659"/>
              <a:gd name="connsiteY99" fmla="*/ 958130 h 1928868"/>
              <a:gd name="connsiteX100" fmla="*/ 2192827 w 4463659"/>
              <a:gd name="connsiteY100" fmla="*/ 949463 h 1928868"/>
              <a:gd name="connsiteX101" fmla="*/ 2231830 w 4463659"/>
              <a:gd name="connsiteY101" fmla="*/ 945129 h 1928868"/>
              <a:gd name="connsiteX102" fmla="*/ 2257832 w 4463659"/>
              <a:gd name="connsiteY102" fmla="*/ 940796 h 1928868"/>
              <a:gd name="connsiteX103" fmla="*/ 2275166 w 4463659"/>
              <a:gd name="connsiteY103" fmla="*/ 932128 h 1928868"/>
              <a:gd name="connsiteX104" fmla="*/ 2244831 w 4463659"/>
              <a:gd name="connsiteY104" fmla="*/ 927795 h 1928868"/>
              <a:gd name="connsiteX105" fmla="*/ 2279500 w 4463659"/>
              <a:gd name="connsiteY105" fmla="*/ 919127 h 1928868"/>
              <a:gd name="connsiteX106" fmla="*/ 2305502 w 4463659"/>
              <a:gd name="connsiteY106" fmla="*/ 910460 h 1928868"/>
              <a:gd name="connsiteX107" fmla="*/ 2318503 w 4463659"/>
              <a:gd name="connsiteY107" fmla="*/ 906126 h 1928868"/>
              <a:gd name="connsiteX108" fmla="*/ 2335837 w 4463659"/>
              <a:gd name="connsiteY108" fmla="*/ 901793 h 1928868"/>
              <a:gd name="connsiteX109" fmla="*/ 2361839 w 4463659"/>
              <a:gd name="connsiteY109" fmla="*/ 893126 h 1928868"/>
              <a:gd name="connsiteX110" fmla="*/ 2374840 w 4463659"/>
              <a:gd name="connsiteY110" fmla="*/ 888792 h 1928868"/>
              <a:gd name="connsiteX111" fmla="*/ 2396508 w 4463659"/>
              <a:gd name="connsiteY111" fmla="*/ 884458 h 1928868"/>
              <a:gd name="connsiteX112" fmla="*/ 2400842 w 4463659"/>
              <a:gd name="connsiteY112" fmla="*/ 871457 h 1928868"/>
              <a:gd name="connsiteX113" fmla="*/ 2452846 w 4463659"/>
              <a:gd name="connsiteY113" fmla="*/ 854123 h 1928868"/>
              <a:gd name="connsiteX114" fmla="*/ 2478848 w 4463659"/>
              <a:gd name="connsiteY114" fmla="*/ 841122 h 1928868"/>
              <a:gd name="connsiteX115" fmla="*/ 2491849 w 4463659"/>
              <a:gd name="connsiteY115" fmla="*/ 832454 h 1928868"/>
              <a:gd name="connsiteX116" fmla="*/ 2517850 w 4463659"/>
              <a:gd name="connsiteY116" fmla="*/ 828121 h 1928868"/>
              <a:gd name="connsiteX117" fmla="*/ 2543852 w 4463659"/>
              <a:gd name="connsiteY117" fmla="*/ 819453 h 1928868"/>
              <a:gd name="connsiteX118" fmla="*/ 2556853 w 4463659"/>
              <a:gd name="connsiteY118" fmla="*/ 815120 h 1928868"/>
              <a:gd name="connsiteX119" fmla="*/ 2591523 w 4463659"/>
              <a:gd name="connsiteY119" fmla="*/ 797785 h 1928868"/>
              <a:gd name="connsiteX120" fmla="*/ 2626192 w 4463659"/>
              <a:gd name="connsiteY120" fmla="*/ 784784 h 1928868"/>
              <a:gd name="connsiteX121" fmla="*/ 2647860 w 4463659"/>
              <a:gd name="connsiteY121" fmla="*/ 780451 h 1928868"/>
              <a:gd name="connsiteX122" fmla="*/ 2669528 w 4463659"/>
              <a:gd name="connsiteY122" fmla="*/ 767450 h 1928868"/>
              <a:gd name="connsiteX123" fmla="*/ 2699864 w 4463659"/>
              <a:gd name="connsiteY123" fmla="*/ 754449 h 1928868"/>
              <a:gd name="connsiteX124" fmla="*/ 2712865 w 4463659"/>
              <a:gd name="connsiteY124" fmla="*/ 745781 h 1928868"/>
              <a:gd name="connsiteX125" fmla="*/ 2747534 w 4463659"/>
              <a:gd name="connsiteY125" fmla="*/ 737114 h 1928868"/>
              <a:gd name="connsiteX126" fmla="*/ 2773536 w 4463659"/>
              <a:gd name="connsiteY126" fmla="*/ 728447 h 1928868"/>
              <a:gd name="connsiteX127" fmla="*/ 2812539 w 4463659"/>
              <a:gd name="connsiteY127" fmla="*/ 719780 h 1928868"/>
              <a:gd name="connsiteX128" fmla="*/ 2821206 w 4463659"/>
              <a:gd name="connsiteY128" fmla="*/ 711112 h 1928868"/>
              <a:gd name="connsiteX129" fmla="*/ 2825540 w 4463659"/>
              <a:gd name="connsiteY129" fmla="*/ 698111 h 1928868"/>
              <a:gd name="connsiteX130" fmla="*/ 2847208 w 4463659"/>
              <a:gd name="connsiteY130" fmla="*/ 672109 h 1928868"/>
              <a:gd name="connsiteX131" fmla="*/ 2868876 w 4463659"/>
              <a:gd name="connsiteY131" fmla="*/ 667776 h 1928868"/>
              <a:gd name="connsiteX132" fmla="*/ 2894878 w 4463659"/>
              <a:gd name="connsiteY132" fmla="*/ 659108 h 1928868"/>
              <a:gd name="connsiteX133" fmla="*/ 2929547 w 4463659"/>
              <a:gd name="connsiteY133" fmla="*/ 650441 h 1928868"/>
              <a:gd name="connsiteX134" fmla="*/ 2933881 w 4463659"/>
              <a:gd name="connsiteY134" fmla="*/ 637440 h 1928868"/>
              <a:gd name="connsiteX135" fmla="*/ 2946882 w 4463659"/>
              <a:gd name="connsiteY135" fmla="*/ 628773 h 1928868"/>
              <a:gd name="connsiteX136" fmla="*/ 2994552 w 4463659"/>
              <a:gd name="connsiteY136" fmla="*/ 620106 h 1928868"/>
              <a:gd name="connsiteX137" fmla="*/ 3020554 w 4463659"/>
              <a:gd name="connsiteY137" fmla="*/ 611438 h 1928868"/>
              <a:gd name="connsiteX138" fmla="*/ 3042222 w 4463659"/>
              <a:gd name="connsiteY138" fmla="*/ 607105 h 1928868"/>
              <a:gd name="connsiteX139" fmla="*/ 3063890 w 4463659"/>
              <a:gd name="connsiteY139" fmla="*/ 598437 h 1928868"/>
              <a:gd name="connsiteX140" fmla="*/ 3068224 w 4463659"/>
              <a:gd name="connsiteY140" fmla="*/ 581103 h 1928868"/>
              <a:gd name="connsiteX141" fmla="*/ 3081225 w 4463659"/>
              <a:gd name="connsiteY141" fmla="*/ 576769 h 1928868"/>
              <a:gd name="connsiteX142" fmla="*/ 3102893 w 4463659"/>
              <a:gd name="connsiteY142" fmla="*/ 572435 h 1928868"/>
              <a:gd name="connsiteX143" fmla="*/ 3185232 w 4463659"/>
              <a:gd name="connsiteY143" fmla="*/ 568102 h 1928868"/>
              <a:gd name="connsiteX144" fmla="*/ 3241570 w 4463659"/>
              <a:gd name="connsiteY144" fmla="*/ 563768 h 1928868"/>
              <a:gd name="connsiteX145" fmla="*/ 3276239 w 4463659"/>
              <a:gd name="connsiteY145" fmla="*/ 537766 h 1928868"/>
              <a:gd name="connsiteX146" fmla="*/ 3345577 w 4463659"/>
              <a:gd name="connsiteY146" fmla="*/ 511764 h 1928868"/>
              <a:gd name="connsiteX147" fmla="*/ 3371579 w 4463659"/>
              <a:gd name="connsiteY147" fmla="*/ 498763 h 1928868"/>
              <a:gd name="connsiteX148" fmla="*/ 3401915 w 4463659"/>
              <a:gd name="connsiteY148" fmla="*/ 490096 h 1928868"/>
              <a:gd name="connsiteX149" fmla="*/ 3414916 w 4463659"/>
              <a:gd name="connsiteY149" fmla="*/ 481429 h 1928868"/>
              <a:gd name="connsiteX150" fmla="*/ 3436584 w 4463659"/>
              <a:gd name="connsiteY150" fmla="*/ 455427 h 1928868"/>
              <a:gd name="connsiteX151" fmla="*/ 3453919 w 4463659"/>
              <a:gd name="connsiteY151" fmla="*/ 451093 h 1928868"/>
              <a:gd name="connsiteX152" fmla="*/ 3466920 w 4463659"/>
              <a:gd name="connsiteY152" fmla="*/ 442426 h 1928868"/>
              <a:gd name="connsiteX153" fmla="*/ 3479921 w 4463659"/>
              <a:gd name="connsiteY153" fmla="*/ 438092 h 1928868"/>
              <a:gd name="connsiteX154" fmla="*/ 3484254 w 4463659"/>
              <a:gd name="connsiteY154" fmla="*/ 416424 h 1928868"/>
              <a:gd name="connsiteX155" fmla="*/ 3488588 w 4463659"/>
              <a:gd name="connsiteY155" fmla="*/ 403423 h 1928868"/>
              <a:gd name="connsiteX156" fmla="*/ 3501589 w 4463659"/>
              <a:gd name="connsiteY156" fmla="*/ 399090 h 1928868"/>
              <a:gd name="connsiteX157" fmla="*/ 3510256 w 4463659"/>
              <a:gd name="connsiteY157" fmla="*/ 390422 h 1928868"/>
              <a:gd name="connsiteX158" fmla="*/ 3536258 w 4463659"/>
              <a:gd name="connsiteY158" fmla="*/ 381755 h 1928868"/>
              <a:gd name="connsiteX159" fmla="*/ 3579595 w 4463659"/>
              <a:gd name="connsiteY159" fmla="*/ 373088 h 1928868"/>
              <a:gd name="connsiteX160" fmla="*/ 3605596 w 4463659"/>
              <a:gd name="connsiteY160" fmla="*/ 364420 h 1928868"/>
              <a:gd name="connsiteX161" fmla="*/ 3627265 w 4463659"/>
              <a:gd name="connsiteY161" fmla="*/ 351419 h 1928868"/>
              <a:gd name="connsiteX162" fmla="*/ 3657600 w 4463659"/>
              <a:gd name="connsiteY162" fmla="*/ 347086 h 1928868"/>
              <a:gd name="connsiteX163" fmla="*/ 3692269 w 4463659"/>
              <a:gd name="connsiteY163" fmla="*/ 338418 h 1928868"/>
              <a:gd name="connsiteX164" fmla="*/ 3713938 w 4463659"/>
              <a:gd name="connsiteY164" fmla="*/ 334085 h 1928868"/>
              <a:gd name="connsiteX165" fmla="*/ 3731272 w 4463659"/>
              <a:gd name="connsiteY165" fmla="*/ 329751 h 1928868"/>
              <a:gd name="connsiteX166" fmla="*/ 3783276 w 4463659"/>
              <a:gd name="connsiteY166" fmla="*/ 325417 h 1928868"/>
              <a:gd name="connsiteX167" fmla="*/ 3796277 w 4463659"/>
              <a:gd name="connsiteY167" fmla="*/ 321084 h 1928868"/>
              <a:gd name="connsiteX168" fmla="*/ 3822279 w 4463659"/>
              <a:gd name="connsiteY168" fmla="*/ 299416 h 1928868"/>
              <a:gd name="connsiteX169" fmla="*/ 3869949 w 4463659"/>
              <a:gd name="connsiteY169" fmla="*/ 290748 h 1928868"/>
              <a:gd name="connsiteX170" fmla="*/ 3921953 w 4463659"/>
              <a:gd name="connsiteY170" fmla="*/ 282081 h 1928868"/>
              <a:gd name="connsiteX171" fmla="*/ 3960956 w 4463659"/>
              <a:gd name="connsiteY171" fmla="*/ 269080 h 1928868"/>
              <a:gd name="connsiteX172" fmla="*/ 3969623 w 4463659"/>
              <a:gd name="connsiteY172" fmla="*/ 256079 h 1928868"/>
              <a:gd name="connsiteX173" fmla="*/ 3982624 w 4463659"/>
              <a:gd name="connsiteY173" fmla="*/ 230077 h 1928868"/>
              <a:gd name="connsiteX174" fmla="*/ 4012959 w 4463659"/>
              <a:gd name="connsiteY174" fmla="*/ 208409 h 1928868"/>
              <a:gd name="connsiteX175" fmla="*/ 4017293 w 4463659"/>
              <a:gd name="connsiteY175" fmla="*/ 195408 h 1928868"/>
              <a:gd name="connsiteX176" fmla="*/ 4030294 w 4463659"/>
              <a:gd name="connsiteY176" fmla="*/ 186741 h 1928868"/>
              <a:gd name="connsiteX177" fmla="*/ 4060630 w 4463659"/>
              <a:gd name="connsiteY177" fmla="*/ 169406 h 1928868"/>
              <a:gd name="connsiteX178" fmla="*/ 4073631 w 4463659"/>
              <a:gd name="connsiteY178" fmla="*/ 156405 h 1928868"/>
              <a:gd name="connsiteX179" fmla="*/ 4082298 w 4463659"/>
              <a:gd name="connsiteY179" fmla="*/ 143404 h 1928868"/>
              <a:gd name="connsiteX180" fmla="*/ 4095299 w 4463659"/>
              <a:gd name="connsiteY180" fmla="*/ 139071 h 1928868"/>
              <a:gd name="connsiteX181" fmla="*/ 4103966 w 4463659"/>
              <a:gd name="connsiteY181" fmla="*/ 130403 h 1928868"/>
              <a:gd name="connsiteX182" fmla="*/ 4112633 w 4463659"/>
              <a:gd name="connsiteY182" fmla="*/ 117402 h 1928868"/>
              <a:gd name="connsiteX183" fmla="*/ 4138635 w 4463659"/>
              <a:gd name="connsiteY183" fmla="*/ 108735 h 1928868"/>
              <a:gd name="connsiteX184" fmla="*/ 4151636 w 4463659"/>
              <a:gd name="connsiteY184" fmla="*/ 104401 h 1928868"/>
              <a:gd name="connsiteX185" fmla="*/ 4248548 w 4463659"/>
              <a:gd name="connsiteY185" fmla="*/ 105782 h 1928868"/>
              <a:gd name="connsiteX186" fmla="*/ 4268645 w 4463659"/>
              <a:gd name="connsiteY186" fmla="*/ 52398 h 1928868"/>
              <a:gd name="connsiteX187" fmla="*/ 4342317 w 4463659"/>
              <a:gd name="connsiteY187" fmla="*/ 48064 h 1928868"/>
              <a:gd name="connsiteX188" fmla="*/ 4385653 w 4463659"/>
              <a:gd name="connsiteY188" fmla="*/ 43730 h 1928868"/>
              <a:gd name="connsiteX189" fmla="*/ 4411655 w 4463659"/>
              <a:gd name="connsiteY189" fmla="*/ 26396 h 1928868"/>
              <a:gd name="connsiteX190" fmla="*/ 4420323 w 4463659"/>
              <a:gd name="connsiteY190" fmla="*/ 13395 h 1928868"/>
              <a:gd name="connsiteX191" fmla="*/ 4433323 w 4463659"/>
              <a:gd name="connsiteY191" fmla="*/ 9061 h 1928868"/>
              <a:gd name="connsiteX192" fmla="*/ 4463659 w 4463659"/>
              <a:gd name="connsiteY192" fmla="*/ 394 h 1928868"/>
              <a:gd name="connsiteX193" fmla="*/ 4463659 w 4463659"/>
              <a:gd name="connsiteY193" fmla="*/ 394 h 192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4463659" h="1928868">
                <a:moveTo>
                  <a:pt x="0" y="1928868"/>
                </a:moveTo>
                <a:lnTo>
                  <a:pt x="0" y="1928868"/>
                </a:lnTo>
                <a:cubicBezTo>
                  <a:pt x="10112" y="1920201"/>
                  <a:pt x="21488" y="1912820"/>
                  <a:pt x="30336" y="1902866"/>
                </a:cubicBezTo>
                <a:cubicBezTo>
                  <a:pt x="49800" y="1880969"/>
                  <a:pt x="16648" y="1895872"/>
                  <a:pt x="47670" y="1885531"/>
                </a:cubicBezTo>
                <a:cubicBezTo>
                  <a:pt x="50559" y="1882642"/>
                  <a:pt x="52834" y="1878966"/>
                  <a:pt x="56338" y="1876864"/>
                </a:cubicBezTo>
                <a:cubicBezTo>
                  <a:pt x="65795" y="1871190"/>
                  <a:pt x="94409" y="1868949"/>
                  <a:pt x="99674" y="1868197"/>
                </a:cubicBezTo>
                <a:cubicBezTo>
                  <a:pt x="121633" y="1846236"/>
                  <a:pt x="93216" y="1872071"/>
                  <a:pt x="121342" y="1855196"/>
                </a:cubicBezTo>
                <a:cubicBezTo>
                  <a:pt x="124846" y="1853094"/>
                  <a:pt x="126819" y="1849081"/>
                  <a:pt x="130010" y="1846528"/>
                </a:cubicBezTo>
                <a:cubicBezTo>
                  <a:pt x="134077" y="1843274"/>
                  <a:pt x="139010" y="1841195"/>
                  <a:pt x="143011" y="1837861"/>
                </a:cubicBezTo>
                <a:cubicBezTo>
                  <a:pt x="147719" y="1833938"/>
                  <a:pt x="150655" y="1827836"/>
                  <a:pt x="156012" y="1824860"/>
                </a:cubicBezTo>
                <a:cubicBezTo>
                  <a:pt x="163998" y="1820423"/>
                  <a:pt x="173347" y="1819082"/>
                  <a:pt x="182014" y="1816193"/>
                </a:cubicBezTo>
                <a:lnTo>
                  <a:pt x="195014" y="1811859"/>
                </a:lnTo>
                <a:cubicBezTo>
                  <a:pt x="215952" y="1790923"/>
                  <a:pt x="189336" y="1816403"/>
                  <a:pt x="216683" y="1794525"/>
                </a:cubicBezTo>
                <a:cubicBezTo>
                  <a:pt x="231353" y="1782789"/>
                  <a:pt x="225423" y="1777167"/>
                  <a:pt x="251352" y="1768523"/>
                </a:cubicBezTo>
                <a:lnTo>
                  <a:pt x="277354" y="1759855"/>
                </a:lnTo>
                <a:cubicBezTo>
                  <a:pt x="281688" y="1758410"/>
                  <a:pt x="285833" y="1756168"/>
                  <a:pt x="290355" y="1755522"/>
                </a:cubicBezTo>
                <a:lnTo>
                  <a:pt x="320690" y="1751188"/>
                </a:lnTo>
                <a:cubicBezTo>
                  <a:pt x="327678" y="1744200"/>
                  <a:pt x="332795" y="1737952"/>
                  <a:pt x="342359" y="1733853"/>
                </a:cubicBezTo>
                <a:cubicBezTo>
                  <a:pt x="347833" y="1731507"/>
                  <a:pt x="353988" y="1731231"/>
                  <a:pt x="359693" y="1729520"/>
                </a:cubicBezTo>
                <a:cubicBezTo>
                  <a:pt x="368444" y="1726895"/>
                  <a:pt x="377028" y="1723742"/>
                  <a:pt x="385695" y="1720853"/>
                </a:cubicBezTo>
                <a:lnTo>
                  <a:pt x="398696" y="1716519"/>
                </a:lnTo>
                <a:cubicBezTo>
                  <a:pt x="401057" y="1709436"/>
                  <a:pt x="404623" y="1694938"/>
                  <a:pt x="411697" y="1690517"/>
                </a:cubicBezTo>
                <a:cubicBezTo>
                  <a:pt x="419444" y="1685675"/>
                  <a:pt x="429032" y="1684739"/>
                  <a:pt x="437699" y="1681850"/>
                </a:cubicBezTo>
                <a:lnTo>
                  <a:pt x="450700" y="1677516"/>
                </a:lnTo>
                <a:cubicBezTo>
                  <a:pt x="455034" y="1673182"/>
                  <a:pt x="457808" y="1666199"/>
                  <a:pt x="463701" y="1664515"/>
                </a:cubicBezTo>
                <a:cubicBezTo>
                  <a:pt x="469428" y="1662879"/>
                  <a:pt x="475079" y="1668849"/>
                  <a:pt x="481035" y="1668849"/>
                </a:cubicBezTo>
                <a:cubicBezTo>
                  <a:pt x="494116" y="1668849"/>
                  <a:pt x="507037" y="1665960"/>
                  <a:pt x="520038" y="1664515"/>
                </a:cubicBezTo>
                <a:cubicBezTo>
                  <a:pt x="521483" y="1658737"/>
                  <a:pt x="521708" y="1652508"/>
                  <a:pt x="524372" y="1647181"/>
                </a:cubicBezTo>
                <a:cubicBezTo>
                  <a:pt x="526199" y="1643526"/>
                  <a:pt x="529384" y="1640340"/>
                  <a:pt x="533039" y="1638513"/>
                </a:cubicBezTo>
                <a:cubicBezTo>
                  <a:pt x="552073" y="1628996"/>
                  <a:pt x="568622" y="1628477"/>
                  <a:pt x="589377" y="1625512"/>
                </a:cubicBezTo>
                <a:cubicBezTo>
                  <a:pt x="605173" y="1601818"/>
                  <a:pt x="588988" y="1621437"/>
                  <a:pt x="615378" y="1603844"/>
                </a:cubicBezTo>
                <a:cubicBezTo>
                  <a:pt x="618778" y="1601578"/>
                  <a:pt x="620542" y="1597279"/>
                  <a:pt x="624046" y="1595177"/>
                </a:cubicBezTo>
                <a:cubicBezTo>
                  <a:pt x="635598" y="1588246"/>
                  <a:pt x="672192" y="1586938"/>
                  <a:pt x="676050" y="1586509"/>
                </a:cubicBezTo>
                <a:cubicBezTo>
                  <a:pt x="678939" y="1582175"/>
                  <a:pt x="682388" y="1578167"/>
                  <a:pt x="684717" y="1573508"/>
                </a:cubicBezTo>
                <a:cubicBezTo>
                  <a:pt x="686760" y="1569422"/>
                  <a:pt x="685820" y="1563738"/>
                  <a:pt x="689050" y="1560508"/>
                </a:cubicBezTo>
                <a:cubicBezTo>
                  <a:pt x="692280" y="1557278"/>
                  <a:pt x="697717" y="1557619"/>
                  <a:pt x="702051" y="1556174"/>
                </a:cubicBezTo>
                <a:cubicBezTo>
                  <a:pt x="704940" y="1553285"/>
                  <a:pt x="707064" y="1549334"/>
                  <a:pt x="710719" y="1547507"/>
                </a:cubicBezTo>
                <a:cubicBezTo>
                  <a:pt x="718891" y="1543421"/>
                  <a:pt x="736721" y="1538839"/>
                  <a:pt x="736721" y="1538839"/>
                </a:cubicBezTo>
                <a:cubicBezTo>
                  <a:pt x="739610" y="1534505"/>
                  <a:pt x="741468" y="1529268"/>
                  <a:pt x="745388" y="1525838"/>
                </a:cubicBezTo>
                <a:cubicBezTo>
                  <a:pt x="763727" y="1509792"/>
                  <a:pt x="766535" y="1510122"/>
                  <a:pt x="784391" y="1504170"/>
                </a:cubicBezTo>
                <a:cubicBezTo>
                  <a:pt x="808953" y="1467325"/>
                  <a:pt x="768490" y="1524411"/>
                  <a:pt x="819060" y="1473835"/>
                </a:cubicBezTo>
                <a:cubicBezTo>
                  <a:pt x="830957" y="1461937"/>
                  <a:pt x="823851" y="1466459"/>
                  <a:pt x="840728" y="1460834"/>
                </a:cubicBezTo>
                <a:cubicBezTo>
                  <a:pt x="846506" y="1455056"/>
                  <a:pt x="853530" y="1450298"/>
                  <a:pt x="858063" y="1443499"/>
                </a:cubicBezTo>
                <a:cubicBezTo>
                  <a:pt x="860952" y="1439165"/>
                  <a:pt x="862663" y="1433752"/>
                  <a:pt x="866730" y="1430498"/>
                </a:cubicBezTo>
                <a:cubicBezTo>
                  <a:pt x="870297" y="1427644"/>
                  <a:pt x="875645" y="1428207"/>
                  <a:pt x="879731" y="1426164"/>
                </a:cubicBezTo>
                <a:cubicBezTo>
                  <a:pt x="884389" y="1423835"/>
                  <a:pt x="887973" y="1419612"/>
                  <a:pt x="892732" y="1417497"/>
                </a:cubicBezTo>
                <a:cubicBezTo>
                  <a:pt x="901081" y="1413787"/>
                  <a:pt x="910067" y="1411719"/>
                  <a:pt x="918734" y="1408830"/>
                </a:cubicBezTo>
                <a:cubicBezTo>
                  <a:pt x="923068" y="1407385"/>
                  <a:pt x="927934" y="1407030"/>
                  <a:pt x="931735" y="1404496"/>
                </a:cubicBezTo>
                <a:lnTo>
                  <a:pt x="944736" y="1395829"/>
                </a:lnTo>
                <a:cubicBezTo>
                  <a:pt x="947625" y="1387162"/>
                  <a:pt x="946943" y="1376287"/>
                  <a:pt x="953403" y="1369827"/>
                </a:cubicBezTo>
                <a:cubicBezTo>
                  <a:pt x="962070" y="1361160"/>
                  <a:pt x="967242" y="1345345"/>
                  <a:pt x="979405" y="1343825"/>
                </a:cubicBezTo>
                <a:cubicBezTo>
                  <a:pt x="1034193" y="1336976"/>
                  <a:pt x="1002457" y="1340321"/>
                  <a:pt x="1074745" y="1335158"/>
                </a:cubicBezTo>
                <a:cubicBezTo>
                  <a:pt x="1084006" y="1332071"/>
                  <a:pt x="1095558" y="1327850"/>
                  <a:pt x="1105081" y="1326490"/>
                </a:cubicBezTo>
                <a:cubicBezTo>
                  <a:pt x="1119452" y="1324437"/>
                  <a:pt x="1133972" y="1323601"/>
                  <a:pt x="1148417" y="1322157"/>
                </a:cubicBezTo>
                <a:cubicBezTo>
                  <a:pt x="1151306" y="1319268"/>
                  <a:pt x="1153581" y="1315592"/>
                  <a:pt x="1157085" y="1313490"/>
                </a:cubicBezTo>
                <a:cubicBezTo>
                  <a:pt x="1169581" y="1305993"/>
                  <a:pt x="1210914" y="1305073"/>
                  <a:pt x="1213422" y="1304822"/>
                </a:cubicBezTo>
                <a:cubicBezTo>
                  <a:pt x="1216311" y="1300488"/>
                  <a:pt x="1220260" y="1296698"/>
                  <a:pt x="1222089" y="1291821"/>
                </a:cubicBezTo>
                <a:cubicBezTo>
                  <a:pt x="1238917" y="1246948"/>
                  <a:pt x="1194072" y="1272175"/>
                  <a:pt x="1295761" y="1265819"/>
                </a:cubicBezTo>
                <a:cubicBezTo>
                  <a:pt x="1300095" y="1264375"/>
                  <a:pt x="1304303" y="1262477"/>
                  <a:pt x="1308762" y="1261486"/>
                </a:cubicBezTo>
                <a:cubicBezTo>
                  <a:pt x="1317340" y="1259580"/>
                  <a:pt x="1326148" y="1258875"/>
                  <a:pt x="1334764" y="1257152"/>
                </a:cubicBezTo>
                <a:cubicBezTo>
                  <a:pt x="1340605" y="1255984"/>
                  <a:pt x="1346321" y="1254263"/>
                  <a:pt x="1352099" y="1252818"/>
                </a:cubicBezTo>
                <a:cubicBezTo>
                  <a:pt x="1354988" y="1244151"/>
                  <a:pt x="1352099" y="1229706"/>
                  <a:pt x="1360766" y="1226817"/>
                </a:cubicBezTo>
                <a:lnTo>
                  <a:pt x="1386768" y="1218149"/>
                </a:lnTo>
                <a:cubicBezTo>
                  <a:pt x="1403656" y="1220260"/>
                  <a:pt x="1429943" y="1226897"/>
                  <a:pt x="1447439" y="1218149"/>
                </a:cubicBezTo>
                <a:cubicBezTo>
                  <a:pt x="1452097" y="1215820"/>
                  <a:pt x="1452039" y="1208402"/>
                  <a:pt x="1456106" y="1205148"/>
                </a:cubicBezTo>
                <a:cubicBezTo>
                  <a:pt x="1459673" y="1202294"/>
                  <a:pt x="1464773" y="1202259"/>
                  <a:pt x="1469107" y="1200815"/>
                </a:cubicBezTo>
                <a:cubicBezTo>
                  <a:pt x="1471996" y="1197926"/>
                  <a:pt x="1474120" y="1193974"/>
                  <a:pt x="1477775" y="1192147"/>
                </a:cubicBezTo>
                <a:cubicBezTo>
                  <a:pt x="1485947" y="1188061"/>
                  <a:pt x="1503777" y="1183480"/>
                  <a:pt x="1503777" y="1183480"/>
                </a:cubicBezTo>
                <a:cubicBezTo>
                  <a:pt x="1506666" y="1179146"/>
                  <a:pt x="1508377" y="1173733"/>
                  <a:pt x="1512444" y="1170479"/>
                </a:cubicBezTo>
                <a:cubicBezTo>
                  <a:pt x="1523481" y="1161649"/>
                  <a:pt x="1540752" y="1168696"/>
                  <a:pt x="1551447" y="1170479"/>
                </a:cubicBezTo>
                <a:cubicBezTo>
                  <a:pt x="1560114" y="1169034"/>
                  <a:pt x="1569590" y="1170075"/>
                  <a:pt x="1577449" y="1166145"/>
                </a:cubicBezTo>
                <a:cubicBezTo>
                  <a:pt x="1582107" y="1163816"/>
                  <a:pt x="1582433" y="1156827"/>
                  <a:pt x="1586116" y="1153144"/>
                </a:cubicBezTo>
                <a:cubicBezTo>
                  <a:pt x="1594517" y="1144743"/>
                  <a:pt x="1601544" y="1143668"/>
                  <a:pt x="1612118" y="1140144"/>
                </a:cubicBezTo>
                <a:cubicBezTo>
                  <a:pt x="1623674" y="1141588"/>
                  <a:pt x="1635329" y="1142394"/>
                  <a:pt x="1646787" y="1144477"/>
                </a:cubicBezTo>
                <a:cubicBezTo>
                  <a:pt x="1651281" y="1145294"/>
                  <a:pt x="1655282" y="1149562"/>
                  <a:pt x="1659788" y="1148811"/>
                </a:cubicBezTo>
                <a:cubicBezTo>
                  <a:pt x="1664926" y="1147955"/>
                  <a:pt x="1668455" y="1143033"/>
                  <a:pt x="1672789" y="1140144"/>
                </a:cubicBezTo>
                <a:cubicBezTo>
                  <a:pt x="1674234" y="1135810"/>
                  <a:pt x="1673893" y="1130373"/>
                  <a:pt x="1677123" y="1127143"/>
                </a:cubicBezTo>
                <a:cubicBezTo>
                  <a:pt x="1686578" y="1117687"/>
                  <a:pt x="1715199" y="1126391"/>
                  <a:pt x="1720459" y="1127143"/>
                </a:cubicBezTo>
                <a:cubicBezTo>
                  <a:pt x="1724793" y="1128587"/>
                  <a:pt x="1728892" y="1131476"/>
                  <a:pt x="1733460" y="1131476"/>
                </a:cubicBezTo>
                <a:cubicBezTo>
                  <a:pt x="1744091" y="1131476"/>
                  <a:pt x="1765338" y="1125674"/>
                  <a:pt x="1776796" y="1122809"/>
                </a:cubicBezTo>
                <a:cubicBezTo>
                  <a:pt x="1779685" y="1119920"/>
                  <a:pt x="1783012" y="1117411"/>
                  <a:pt x="1785464" y="1114142"/>
                </a:cubicBezTo>
                <a:cubicBezTo>
                  <a:pt x="1791714" y="1105809"/>
                  <a:pt x="1792916" y="1091434"/>
                  <a:pt x="1802798" y="1088140"/>
                </a:cubicBezTo>
                <a:lnTo>
                  <a:pt x="1828800" y="1079472"/>
                </a:lnTo>
                <a:cubicBezTo>
                  <a:pt x="1834846" y="1080984"/>
                  <a:pt x="1852542" y="1088704"/>
                  <a:pt x="1859136" y="1079472"/>
                </a:cubicBezTo>
                <a:cubicBezTo>
                  <a:pt x="1864446" y="1072038"/>
                  <a:pt x="1859136" y="1056360"/>
                  <a:pt x="1867803" y="1053471"/>
                </a:cubicBezTo>
                <a:cubicBezTo>
                  <a:pt x="1881734" y="1048827"/>
                  <a:pt x="1897240" y="1043449"/>
                  <a:pt x="1911140" y="1040470"/>
                </a:cubicBezTo>
                <a:cubicBezTo>
                  <a:pt x="1921128" y="1038330"/>
                  <a:pt x="1931363" y="1037581"/>
                  <a:pt x="1941475" y="1036136"/>
                </a:cubicBezTo>
                <a:cubicBezTo>
                  <a:pt x="1947253" y="1033247"/>
                  <a:pt x="1952350" y="1027469"/>
                  <a:pt x="1958810" y="1027469"/>
                </a:cubicBezTo>
                <a:cubicBezTo>
                  <a:pt x="1962896" y="1027469"/>
                  <a:pt x="1948850" y="1032260"/>
                  <a:pt x="1950142" y="1036136"/>
                </a:cubicBezTo>
                <a:cubicBezTo>
                  <a:pt x="1951586" y="1040470"/>
                  <a:pt x="1958809" y="1039025"/>
                  <a:pt x="1963143" y="1040470"/>
                </a:cubicBezTo>
                <a:cubicBezTo>
                  <a:pt x="1968921" y="1039025"/>
                  <a:pt x="1974773" y="1037847"/>
                  <a:pt x="1980478" y="1036136"/>
                </a:cubicBezTo>
                <a:cubicBezTo>
                  <a:pt x="1989229" y="1033511"/>
                  <a:pt x="1997813" y="1030358"/>
                  <a:pt x="2006480" y="1027469"/>
                </a:cubicBezTo>
                <a:lnTo>
                  <a:pt x="2032482" y="1018801"/>
                </a:lnTo>
                <a:lnTo>
                  <a:pt x="2058484" y="1010134"/>
                </a:lnTo>
                <a:lnTo>
                  <a:pt x="2071485" y="1005800"/>
                </a:lnTo>
                <a:cubicBezTo>
                  <a:pt x="2104543" y="972742"/>
                  <a:pt x="2066131" y="1007278"/>
                  <a:pt x="2097486" y="988466"/>
                </a:cubicBezTo>
                <a:cubicBezTo>
                  <a:pt x="2100990" y="986364"/>
                  <a:pt x="2102278" y="981091"/>
                  <a:pt x="2106154" y="979799"/>
                </a:cubicBezTo>
                <a:cubicBezTo>
                  <a:pt x="2115844" y="976569"/>
                  <a:pt x="2126377" y="976910"/>
                  <a:pt x="2136489" y="975465"/>
                </a:cubicBezTo>
                <a:cubicBezTo>
                  <a:pt x="2142267" y="972576"/>
                  <a:pt x="2147826" y="969197"/>
                  <a:pt x="2153824" y="966798"/>
                </a:cubicBezTo>
                <a:cubicBezTo>
                  <a:pt x="2162307" y="963405"/>
                  <a:pt x="2172224" y="963198"/>
                  <a:pt x="2179826" y="958130"/>
                </a:cubicBezTo>
                <a:cubicBezTo>
                  <a:pt x="2184160" y="955241"/>
                  <a:pt x="2187774" y="950726"/>
                  <a:pt x="2192827" y="949463"/>
                </a:cubicBezTo>
                <a:cubicBezTo>
                  <a:pt x="2205517" y="946290"/>
                  <a:pt x="2218864" y="946858"/>
                  <a:pt x="2231830" y="945129"/>
                </a:cubicBezTo>
                <a:cubicBezTo>
                  <a:pt x="2240540" y="943968"/>
                  <a:pt x="2249165" y="942240"/>
                  <a:pt x="2257832" y="940796"/>
                </a:cubicBezTo>
                <a:cubicBezTo>
                  <a:pt x="2263610" y="937907"/>
                  <a:pt x="2279734" y="936696"/>
                  <a:pt x="2275166" y="932128"/>
                </a:cubicBezTo>
                <a:cubicBezTo>
                  <a:pt x="2267943" y="924905"/>
                  <a:pt x="2241601" y="937485"/>
                  <a:pt x="2244831" y="927795"/>
                </a:cubicBezTo>
                <a:cubicBezTo>
                  <a:pt x="2248598" y="916494"/>
                  <a:pt x="2268199" y="922894"/>
                  <a:pt x="2279500" y="919127"/>
                </a:cubicBezTo>
                <a:lnTo>
                  <a:pt x="2305502" y="910460"/>
                </a:lnTo>
                <a:cubicBezTo>
                  <a:pt x="2309836" y="909015"/>
                  <a:pt x="2314071" y="907234"/>
                  <a:pt x="2318503" y="906126"/>
                </a:cubicBezTo>
                <a:cubicBezTo>
                  <a:pt x="2324281" y="904682"/>
                  <a:pt x="2330132" y="903504"/>
                  <a:pt x="2335837" y="901793"/>
                </a:cubicBezTo>
                <a:cubicBezTo>
                  <a:pt x="2344588" y="899168"/>
                  <a:pt x="2353172" y="896015"/>
                  <a:pt x="2361839" y="893126"/>
                </a:cubicBezTo>
                <a:cubicBezTo>
                  <a:pt x="2366173" y="891681"/>
                  <a:pt x="2370361" y="889688"/>
                  <a:pt x="2374840" y="888792"/>
                </a:cubicBezTo>
                <a:lnTo>
                  <a:pt x="2396508" y="884458"/>
                </a:lnTo>
                <a:cubicBezTo>
                  <a:pt x="2397953" y="880124"/>
                  <a:pt x="2398308" y="875258"/>
                  <a:pt x="2400842" y="871457"/>
                </a:cubicBezTo>
                <a:cubicBezTo>
                  <a:pt x="2415083" y="850096"/>
                  <a:pt x="2424848" y="857233"/>
                  <a:pt x="2452846" y="854123"/>
                </a:cubicBezTo>
                <a:cubicBezTo>
                  <a:pt x="2490106" y="829281"/>
                  <a:pt x="2442963" y="859064"/>
                  <a:pt x="2478848" y="841122"/>
                </a:cubicBezTo>
                <a:cubicBezTo>
                  <a:pt x="2483507" y="838793"/>
                  <a:pt x="2486908" y="834101"/>
                  <a:pt x="2491849" y="832454"/>
                </a:cubicBezTo>
                <a:cubicBezTo>
                  <a:pt x="2500185" y="829675"/>
                  <a:pt x="2509183" y="829565"/>
                  <a:pt x="2517850" y="828121"/>
                </a:cubicBezTo>
                <a:lnTo>
                  <a:pt x="2543852" y="819453"/>
                </a:lnTo>
                <a:lnTo>
                  <a:pt x="2556853" y="815120"/>
                </a:lnTo>
                <a:cubicBezTo>
                  <a:pt x="2573466" y="798509"/>
                  <a:pt x="2558326" y="811063"/>
                  <a:pt x="2591523" y="797785"/>
                </a:cubicBezTo>
                <a:cubicBezTo>
                  <a:pt x="2598143" y="795137"/>
                  <a:pt x="2617138" y="787047"/>
                  <a:pt x="2626192" y="784784"/>
                </a:cubicBezTo>
                <a:cubicBezTo>
                  <a:pt x="2633338" y="782998"/>
                  <a:pt x="2640637" y="781895"/>
                  <a:pt x="2647860" y="780451"/>
                </a:cubicBezTo>
                <a:cubicBezTo>
                  <a:pt x="2664789" y="763520"/>
                  <a:pt x="2647025" y="778702"/>
                  <a:pt x="2669528" y="767450"/>
                </a:cubicBezTo>
                <a:cubicBezTo>
                  <a:pt x="2699457" y="752485"/>
                  <a:pt x="2663785" y="763467"/>
                  <a:pt x="2699864" y="754449"/>
                </a:cubicBezTo>
                <a:cubicBezTo>
                  <a:pt x="2704198" y="751560"/>
                  <a:pt x="2708206" y="748110"/>
                  <a:pt x="2712865" y="745781"/>
                </a:cubicBezTo>
                <a:cubicBezTo>
                  <a:pt x="2723379" y="740524"/>
                  <a:pt x="2736665" y="740078"/>
                  <a:pt x="2747534" y="737114"/>
                </a:cubicBezTo>
                <a:cubicBezTo>
                  <a:pt x="2756348" y="734710"/>
                  <a:pt x="2764673" y="730663"/>
                  <a:pt x="2773536" y="728447"/>
                </a:cubicBezTo>
                <a:cubicBezTo>
                  <a:pt x="2798016" y="722326"/>
                  <a:pt x="2785030" y="725281"/>
                  <a:pt x="2812539" y="719780"/>
                </a:cubicBezTo>
                <a:cubicBezTo>
                  <a:pt x="2815428" y="716891"/>
                  <a:pt x="2819104" y="714616"/>
                  <a:pt x="2821206" y="711112"/>
                </a:cubicBezTo>
                <a:cubicBezTo>
                  <a:pt x="2823556" y="707195"/>
                  <a:pt x="2823497" y="702197"/>
                  <a:pt x="2825540" y="698111"/>
                </a:cubicBezTo>
                <a:cubicBezTo>
                  <a:pt x="2828859" y="691474"/>
                  <a:pt x="2840818" y="675304"/>
                  <a:pt x="2847208" y="672109"/>
                </a:cubicBezTo>
                <a:cubicBezTo>
                  <a:pt x="2853796" y="668815"/>
                  <a:pt x="2861770" y="669714"/>
                  <a:pt x="2868876" y="667776"/>
                </a:cubicBezTo>
                <a:cubicBezTo>
                  <a:pt x="2877690" y="665372"/>
                  <a:pt x="2885919" y="660900"/>
                  <a:pt x="2894878" y="659108"/>
                </a:cubicBezTo>
                <a:cubicBezTo>
                  <a:pt x="2921025" y="653879"/>
                  <a:pt x="2909558" y="657104"/>
                  <a:pt x="2929547" y="650441"/>
                </a:cubicBezTo>
                <a:cubicBezTo>
                  <a:pt x="2930992" y="646107"/>
                  <a:pt x="2931027" y="641007"/>
                  <a:pt x="2933881" y="637440"/>
                </a:cubicBezTo>
                <a:cubicBezTo>
                  <a:pt x="2937135" y="633373"/>
                  <a:pt x="2942095" y="630825"/>
                  <a:pt x="2946882" y="628773"/>
                </a:cubicBezTo>
                <a:cubicBezTo>
                  <a:pt x="2957102" y="624393"/>
                  <a:pt x="2987516" y="621111"/>
                  <a:pt x="2994552" y="620106"/>
                </a:cubicBezTo>
                <a:cubicBezTo>
                  <a:pt x="3003219" y="617217"/>
                  <a:pt x="3011740" y="613842"/>
                  <a:pt x="3020554" y="611438"/>
                </a:cubicBezTo>
                <a:cubicBezTo>
                  <a:pt x="3027660" y="609500"/>
                  <a:pt x="3035167" y="609222"/>
                  <a:pt x="3042222" y="607105"/>
                </a:cubicBezTo>
                <a:cubicBezTo>
                  <a:pt x="3049673" y="604870"/>
                  <a:pt x="3056667" y="601326"/>
                  <a:pt x="3063890" y="598437"/>
                </a:cubicBezTo>
                <a:cubicBezTo>
                  <a:pt x="3065335" y="592659"/>
                  <a:pt x="3064503" y="585754"/>
                  <a:pt x="3068224" y="581103"/>
                </a:cubicBezTo>
                <a:cubicBezTo>
                  <a:pt x="3071078" y="577536"/>
                  <a:pt x="3076793" y="577877"/>
                  <a:pt x="3081225" y="576769"/>
                </a:cubicBezTo>
                <a:cubicBezTo>
                  <a:pt x="3088371" y="574982"/>
                  <a:pt x="3095553" y="573047"/>
                  <a:pt x="3102893" y="572435"/>
                </a:cubicBezTo>
                <a:cubicBezTo>
                  <a:pt x="3130282" y="570153"/>
                  <a:pt x="3157801" y="569816"/>
                  <a:pt x="3185232" y="568102"/>
                </a:cubicBezTo>
                <a:cubicBezTo>
                  <a:pt x="3204030" y="566927"/>
                  <a:pt x="3222791" y="565213"/>
                  <a:pt x="3241570" y="563768"/>
                </a:cubicBezTo>
                <a:cubicBezTo>
                  <a:pt x="3253126" y="555101"/>
                  <a:pt x="3262535" y="542334"/>
                  <a:pt x="3276239" y="537766"/>
                </a:cubicBezTo>
                <a:cubicBezTo>
                  <a:pt x="3306050" y="527829"/>
                  <a:pt x="3312407" y="526276"/>
                  <a:pt x="3345577" y="511764"/>
                </a:cubicBezTo>
                <a:cubicBezTo>
                  <a:pt x="3354455" y="507880"/>
                  <a:pt x="3362724" y="502699"/>
                  <a:pt x="3371579" y="498763"/>
                </a:cubicBezTo>
                <a:cubicBezTo>
                  <a:pt x="3379568" y="495213"/>
                  <a:pt x="3394052" y="492062"/>
                  <a:pt x="3401915" y="490096"/>
                </a:cubicBezTo>
                <a:cubicBezTo>
                  <a:pt x="3406249" y="487207"/>
                  <a:pt x="3411233" y="485112"/>
                  <a:pt x="3414916" y="481429"/>
                </a:cubicBezTo>
                <a:cubicBezTo>
                  <a:pt x="3426884" y="469461"/>
                  <a:pt x="3420017" y="464894"/>
                  <a:pt x="3436584" y="455427"/>
                </a:cubicBezTo>
                <a:cubicBezTo>
                  <a:pt x="3441755" y="452472"/>
                  <a:pt x="3448141" y="452538"/>
                  <a:pt x="3453919" y="451093"/>
                </a:cubicBezTo>
                <a:cubicBezTo>
                  <a:pt x="3458253" y="448204"/>
                  <a:pt x="3462262" y="444755"/>
                  <a:pt x="3466920" y="442426"/>
                </a:cubicBezTo>
                <a:cubicBezTo>
                  <a:pt x="3471006" y="440383"/>
                  <a:pt x="3477387" y="441893"/>
                  <a:pt x="3479921" y="438092"/>
                </a:cubicBezTo>
                <a:cubicBezTo>
                  <a:pt x="3484007" y="431963"/>
                  <a:pt x="3482468" y="423570"/>
                  <a:pt x="3484254" y="416424"/>
                </a:cubicBezTo>
                <a:cubicBezTo>
                  <a:pt x="3485362" y="411992"/>
                  <a:pt x="3485358" y="406653"/>
                  <a:pt x="3488588" y="403423"/>
                </a:cubicBezTo>
                <a:cubicBezTo>
                  <a:pt x="3491818" y="400193"/>
                  <a:pt x="3497255" y="400534"/>
                  <a:pt x="3501589" y="399090"/>
                </a:cubicBezTo>
                <a:cubicBezTo>
                  <a:pt x="3504478" y="396201"/>
                  <a:pt x="3506601" y="392249"/>
                  <a:pt x="3510256" y="390422"/>
                </a:cubicBezTo>
                <a:cubicBezTo>
                  <a:pt x="3518428" y="386336"/>
                  <a:pt x="3527591" y="384644"/>
                  <a:pt x="3536258" y="381755"/>
                </a:cubicBezTo>
                <a:cubicBezTo>
                  <a:pt x="3558952" y="374190"/>
                  <a:pt x="3544730" y="378068"/>
                  <a:pt x="3579595" y="373088"/>
                </a:cubicBezTo>
                <a:cubicBezTo>
                  <a:pt x="3588262" y="370199"/>
                  <a:pt x="3599136" y="370880"/>
                  <a:pt x="3605596" y="364420"/>
                </a:cubicBezTo>
                <a:cubicBezTo>
                  <a:pt x="3614977" y="355040"/>
                  <a:pt x="3613202" y="354232"/>
                  <a:pt x="3627265" y="351419"/>
                </a:cubicBezTo>
                <a:cubicBezTo>
                  <a:pt x="3637281" y="349416"/>
                  <a:pt x="3647584" y="349089"/>
                  <a:pt x="3657600" y="347086"/>
                </a:cubicBezTo>
                <a:cubicBezTo>
                  <a:pt x="3669281" y="344750"/>
                  <a:pt x="3680588" y="340754"/>
                  <a:pt x="3692269" y="338418"/>
                </a:cubicBezTo>
                <a:cubicBezTo>
                  <a:pt x="3699492" y="336974"/>
                  <a:pt x="3706747" y="335683"/>
                  <a:pt x="3713938" y="334085"/>
                </a:cubicBezTo>
                <a:cubicBezTo>
                  <a:pt x="3719752" y="332793"/>
                  <a:pt x="3725362" y="330490"/>
                  <a:pt x="3731272" y="329751"/>
                </a:cubicBezTo>
                <a:cubicBezTo>
                  <a:pt x="3748532" y="327593"/>
                  <a:pt x="3765941" y="326862"/>
                  <a:pt x="3783276" y="325417"/>
                </a:cubicBezTo>
                <a:cubicBezTo>
                  <a:pt x="3787610" y="323973"/>
                  <a:pt x="3792476" y="323618"/>
                  <a:pt x="3796277" y="321084"/>
                </a:cubicBezTo>
                <a:cubicBezTo>
                  <a:pt x="3815023" y="308587"/>
                  <a:pt x="3802426" y="307924"/>
                  <a:pt x="3822279" y="299416"/>
                </a:cubicBezTo>
                <a:cubicBezTo>
                  <a:pt x="3832496" y="295037"/>
                  <a:pt x="3862918" y="291753"/>
                  <a:pt x="3869949" y="290748"/>
                </a:cubicBezTo>
                <a:cubicBezTo>
                  <a:pt x="3910573" y="277209"/>
                  <a:pt x="3834847" y="301438"/>
                  <a:pt x="3921953" y="282081"/>
                </a:cubicBezTo>
                <a:cubicBezTo>
                  <a:pt x="3935331" y="279108"/>
                  <a:pt x="3960956" y="269080"/>
                  <a:pt x="3960956" y="269080"/>
                </a:cubicBezTo>
                <a:cubicBezTo>
                  <a:pt x="3963845" y="264746"/>
                  <a:pt x="3967294" y="260737"/>
                  <a:pt x="3969623" y="256079"/>
                </a:cubicBezTo>
                <a:cubicBezTo>
                  <a:pt x="3976671" y="241982"/>
                  <a:pt x="3970206" y="242495"/>
                  <a:pt x="3982624" y="230077"/>
                </a:cubicBezTo>
                <a:cubicBezTo>
                  <a:pt x="3987997" y="224704"/>
                  <a:pt x="4005579" y="213329"/>
                  <a:pt x="4012959" y="208409"/>
                </a:cubicBezTo>
                <a:cubicBezTo>
                  <a:pt x="4014404" y="204075"/>
                  <a:pt x="4014439" y="198975"/>
                  <a:pt x="4017293" y="195408"/>
                </a:cubicBezTo>
                <a:cubicBezTo>
                  <a:pt x="4020547" y="191341"/>
                  <a:pt x="4025772" y="189325"/>
                  <a:pt x="4030294" y="186741"/>
                </a:cubicBezTo>
                <a:cubicBezTo>
                  <a:pt x="4043777" y="179037"/>
                  <a:pt x="4049115" y="179002"/>
                  <a:pt x="4060630" y="169406"/>
                </a:cubicBezTo>
                <a:cubicBezTo>
                  <a:pt x="4065338" y="165483"/>
                  <a:pt x="4069708" y="161113"/>
                  <a:pt x="4073631" y="156405"/>
                </a:cubicBezTo>
                <a:cubicBezTo>
                  <a:pt x="4076965" y="152404"/>
                  <a:pt x="4078231" y="146658"/>
                  <a:pt x="4082298" y="143404"/>
                </a:cubicBezTo>
                <a:cubicBezTo>
                  <a:pt x="4085865" y="140550"/>
                  <a:pt x="4090965" y="140515"/>
                  <a:pt x="4095299" y="139071"/>
                </a:cubicBezTo>
                <a:cubicBezTo>
                  <a:pt x="4098188" y="136182"/>
                  <a:pt x="4101414" y="133594"/>
                  <a:pt x="4103966" y="130403"/>
                </a:cubicBezTo>
                <a:cubicBezTo>
                  <a:pt x="4107219" y="126336"/>
                  <a:pt x="4108216" y="120162"/>
                  <a:pt x="4112633" y="117402"/>
                </a:cubicBezTo>
                <a:cubicBezTo>
                  <a:pt x="4120380" y="112560"/>
                  <a:pt x="4129968" y="111624"/>
                  <a:pt x="4138635" y="108735"/>
                </a:cubicBezTo>
                <a:cubicBezTo>
                  <a:pt x="4142969" y="107290"/>
                  <a:pt x="4133317" y="104893"/>
                  <a:pt x="4151636" y="104401"/>
                </a:cubicBezTo>
                <a:cubicBezTo>
                  <a:pt x="4169955" y="103909"/>
                  <a:pt x="4140022" y="110304"/>
                  <a:pt x="4248548" y="105782"/>
                </a:cubicBezTo>
                <a:cubicBezTo>
                  <a:pt x="4246687" y="98340"/>
                  <a:pt x="4253017" y="62018"/>
                  <a:pt x="4268645" y="52398"/>
                </a:cubicBezTo>
                <a:cubicBezTo>
                  <a:pt x="4284273" y="42778"/>
                  <a:pt x="4317784" y="49881"/>
                  <a:pt x="4342317" y="48064"/>
                </a:cubicBezTo>
                <a:cubicBezTo>
                  <a:pt x="4356795" y="46991"/>
                  <a:pt x="4371208" y="45175"/>
                  <a:pt x="4385653" y="43730"/>
                </a:cubicBezTo>
                <a:cubicBezTo>
                  <a:pt x="4394320" y="37952"/>
                  <a:pt x="4405877" y="35063"/>
                  <a:pt x="4411655" y="26396"/>
                </a:cubicBezTo>
                <a:cubicBezTo>
                  <a:pt x="4414544" y="22062"/>
                  <a:pt x="4416256" y="16649"/>
                  <a:pt x="4420323" y="13395"/>
                </a:cubicBezTo>
                <a:cubicBezTo>
                  <a:pt x="4423890" y="10541"/>
                  <a:pt x="4429237" y="11104"/>
                  <a:pt x="4433323" y="9061"/>
                </a:cubicBezTo>
                <a:cubicBezTo>
                  <a:pt x="4457066" y="-2811"/>
                  <a:pt x="4434532" y="394"/>
                  <a:pt x="4463659" y="394"/>
                </a:cubicBezTo>
                <a:lnTo>
                  <a:pt x="4463659" y="394"/>
                </a:ln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Freeform 54"/>
          <p:cNvSpPr/>
          <p:nvPr/>
        </p:nvSpPr>
        <p:spPr>
          <a:xfrm>
            <a:off x="2287745" y="2961389"/>
            <a:ext cx="4819030" cy="1642247"/>
          </a:xfrm>
          <a:custGeom>
            <a:avLst/>
            <a:gdLst>
              <a:gd name="connsiteX0" fmla="*/ 0 w 4381524"/>
              <a:gd name="connsiteY0" fmla="*/ 1493151 h 1493151"/>
              <a:gd name="connsiteX1" fmla="*/ 0 w 4381524"/>
              <a:gd name="connsiteY1" fmla="*/ 1493151 h 1493151"/>
              <a:gd name="connsiteX2" fmla="*/ 35169 w 4381524"/>
              <a:gd name="connsiteY2" fmla="*/ 1457982 h 1493151"/>
              <a:gd name="connsiteX3" fmla="*/ 65314 w 4381524"/>
              <a:gd name="connsiteY3" fmla="*/ 1447933 h 1493151"/>
              <a:gd name="connsiteX4" fmla="*/ 80387 w 4381524"/>
              <a:gd name="connsiteY4" fmla="*/ 1442909 h 1493151"/>
              <a:gd name="connsiteX5" fmla="*/ 95459 w 4381524"/>
              <a:gd name="connsiteY5" fmla="*/ 1437885 h 1493151"/>
              <a:gd name="connsiteX6" fmla="*/ 150725 w 4381524"/>
              <a:gd name="connsiteY6" fmla="*/ 1427837 h 1493151"/>
              <a:gd name="connsiteX7" fmla="*/ 165798 w 4381524"/>
              <a:gd name="connsiteY7" fmla="*/ 1417788 h 1493151"/>
              <a:gd name="connsiteX8" fmla="*/ 180870 w 4381524"/>
              <a:gd name="connsiteY8" fmla="*/ 1412764 h 1493151"/>
              <a:gd name="connsiteX9" fmla="*/ 211015 w 4381524"/>
              <a:gd name="connsiteY9" fmla="*/ 1392667 h 1493151"/>
              <a:gd name="connsiteX10" fmla="*/ 226088 w 4381524"/>
              <a:gd name="connsiteY10" fmla="*/ 1382619 h 1493151"/>
              <a:gd name="connsiteX11" fmla="*/ 256233 w 4381524"/>
              <a:gd name="connsiteY11" fmla="*/ 1372571 h 1493151"/>
              <a:gd name="connsiteX12" fmla="*/ 271305 w 4381524"/>
              <a:gd name="connsiteY12" fmla="*/ 1367546 h 1493151"/>
              <a:gd name="connsiteX13" fmla="*/ 316523 w 4381524"/>
              <a:gd name="connsiteY13" fmla="*/ 1362522 h 1493151"/>
              <a:gd name="connsiteX14" fmla="*/ 346668 w 4381524"/>
              <a:gd name="connsiteY14" fmla="*/ 1352474 h 1493151"/>
              <a:gd name="connsiteX15" fmla="*/ 361740 w 4381524"/>
              <a:gd name="connsiteY15" fmla="*/ 1342426 h 1493151"/>
              <a:gd name="connsiteX16" fmla="*/ 391886 w 4381524"/>
              <a:gd name="connsiteY16" fmla="*/ 1332377 h 1493151"/>
              <a:gd name="connsiteX17" fmla="*/ 422031 w 4381524"/>
              <a:gd name="connsiteY17" fmla="*/ 1317305 h 1493151"/>
              <a:gd name="connsiteX18" fmla="*/ 437103 w 4381524"/>
              <a:gd name="connsiteY18" fmla="*/ 1307256 h 1493151"/>
              <a:gd name="connsiteX19" fmla="*/ 467248 w 4381524"/>
              <a:gd name="connsiteY19" fmla="*/ 1297208 h 1493151"/>
              <a:gd name="connsiteX20" fmla="*/ 482321 w 4381524"/>
              <a:gd name="connsiteY20" fmla="*/ 1292184 h 1493151"/>
              <a:gd name="connsiteX21" fmla="*/ 497393 w 4381524"/>
              <a:gd name="connsiteY21" fmla="*/ 1287160 h 1493151"/>
              <a:gd name="connsiteX22" fmla="*/ 522514 w 4381524"/>
              <a:gd name="connsiteY22" fmla="*/ 1282135 h 1493151"/>
              <a:gd name="connsiteX23" fmla="*/ 572756 w 4381524"/>
              <a:gd name="connsiteY23" fmla="*/ 1267063 h 1493151"/>
              <a:gd name="connsiteX24" fmla="*/ 612949 w 4381524"/>
              <a:gd name="connsiteY24" fmla="*/ 1262039 h 1493151"/>
              <a:gd name="connsiteX25" fmla="*/ 643094 w 4381524"/>
              <a:gd name="connsiteY25" fmla="*/ 1251990 h 1493151"/>
              <a:gd name="connsiteX26" fmla="*/ 653143 w 4381524"/>
              <a:gd name="connsiteY26" fmla="*/ 1241942 h 1493151"/>
              <a:gd name="connsiteX27" fmla="*/ 683288 w 4381524"/>
              <a:gd name="connsiteY27" fmla="*/ 1231894 h 1493151"/>
              <a:gd name="connsiteX28" fmla="*/ 738554 w 4381524"/>
              <a:gd name="connsiteY28" fmla="*/ 1221845 h 1493151"/>
              <a:gd name="connsiteX29" fmla="*/ 768699 w 4381524"/>
              <a:gd name="connsiteY29" fmla="*/ 1211797 h 1493151"/>
              <a:gd name="connsiteX30" fmla="*/ 783771 w 4381524"/>
              <a:gd name="connsiteY30" fmla="*/ 1206773 h 1493151"/>
              <a:gd name="connsiteX31" fmla="*/ 793820 w 4381524"/>
              <a:gd name="connsiteY31" fmla="*/ 1196724 h 1493151"/>
              <a:gd name="connsiteX32" fmla="*/ 803868 w 4381524"/>
              <a:gd name="connsiteY32" fmla="*/ 1181652 h 1493151"/>
              <a:gd name="connsiteX33" fmla="*/ 834013 w 4381524"/>
              <a:gd name="connsiteY33" fmla="*/ 1171604 h 1493151"/>
              <a:gd name="connsiteX34" fmla="*/ 844061 w 4381524"/>
              <a:gd name="connsiteY34" fmla="*/ 1161555 h 1493151"/>
              <a:gd name="connsiteX35" fmla="*/ 894303 w 4381524"/>
              <a:gd name="connsiteY35" fmla="*/ 1146483 h 1493151"/>
              <a:gd name="connsiteX36" fmla="*/ 924448 w 4381524"/>
              <a:gd name="connsiteY36" fmla="*/ 1136434 h 1493151"/>
              <a:gd name="connsiteX37" fmla="*/ 954593 w 4381524"/>
              <a:gd name="connsiteY37" fmla="*/ 1116338 h 1493151"/>
              <a:gd name="connsiteX38" fmla="*/ 984738 w 4381524"/>
              <a:gd name="connsiteY38" fmla="*/ 1106289 h 1493151"/>
              <a:gd name="connsiteX39" fmla="*/ 1009859 w 4381524"/>
              <a:gd name="connsiteY39" fmla="*/ 1101265 h 1493151"/>
              <a:gd name="connsiteX40" fmla="*/ 1040004 w 4381524"/>
              <a:gd name="connsiteY40" fmla="*/ 1096241 h 1493151"/>
              <a:gd name="connsiteX41" fmla="*/ 1070149 w 4381524"/>
              <a:gd name="connsiteY41" fmla="*/ 1086193 h 1493151"/>
              <a:gd name="connsiteX42" fmla="*/ 1100294 w 4381524"/>
              <a:gd name="connsiteY42" fmla="*/ 1076144 h 1493151"/>
              <a:gd name="connsiteX43" fmla="*/ 1115367 w 4381524"/>
              <a:gd name="connsiteY43" fmla="*/ 1071120 h 1493151"/>
              <a:gd name="connsiteX44" fmla="*/ 1130439 w 4381524"/>
              <a:gd name="connsiteY44" fmla="*/ 1066096 h 1493151"/>
              <a:gd name="connsiteX45" fmla="*/ 1170633 w 4381524"/>
              <a:gd name="connsiteY45" fmla="*/ 1061072 h 1493151"/>
              <a:gd name="connsiteX46" fmla="*/ 1225899 w 4381524"/>
              <a:gd name="connsiteY46" fmla="*/ 1045999 h 1493151"/>
              <a:gd name="connsiteX47" fmla="*/ 1266092 w 4381524"/>
              <a:gd name="connsiteY47" fmla="*/ 1020878 h 1493151"/>
              <a:gd name="connsiteX48" fmla="*/ 1321358 w 4381524"/>
              <a:gd name="connsiteY48" fmla="*/ 1000782 h 1493151"/>
              <a:gd name="connsiteX49" fmla="*/ 1351503 w 4381524"/>
              <a:gd name="connsiteY49" fmla="*/ 990733 h 1493151"/>
              <a:gd name="connsiteX50" fmla="*/ 1426866 w 4381524"/>
              <a:gd name="connsiteY50" fmla="*/ 980685 h 1493151"/>
              <a:gd name="connsiteX51" fmla="*/ 1457011 w 4381524"/>
              <a:gd name="connsiteY51" fmla="*/ 970637 h 1493151"/>
              <a:gd name="connsiteX52" fmla="*/ 1487156 w 4381524"/>
              <a:gd name="connsiteY52" fmla="*/ 950540 h 1493151"/>
              <a:gd name="connsiteX53" fmla="*/ 1497204 w 4381524"/>
              <a:gd name="connsiteY53" fmla="*/ 940491 h 1493151"/>
              <a:gd name="connsiteX54" fmla="*/ 1527349 w 4381524"/>
              <a:gd name="connsiteY54" fmla="*/ 930443 h 1493151"/>
              <a:gd name="connsiteX55" fmla="*/ 1557494 w 4381524"/>
              <a:gd name="connsiteY55" fmla="*/ 915371 h 1493151"/>
              <a:gd name="connsiteX56" fmla="*/ 1587639 w 4381524"/>
              <a:gd name="connsiteY56" fmla="*/ 905322 h 1493151"/>
              <a:gd name="connsiteX57" fmla="*/ 1602712 w 4381524"/>
              <a:gd name="connsiteY57" fmla="*/ 900298 h 1493151"/>
              <a:gd name="connsiteX58" fmla="*/ 1637881 w 4381524"/>
              <a:gd name="connsiteY58" fmla="*/ 895274 h 1493151"/>
              <a:gd name="connsiteX59" fmla="*/ 1683099 w 4381524"/>
              <a:gd name="connsiteY59" fmla="*/ 885226 h 1493151"/>
              <a:gd name="connsiteX60" fmla="*/ 1698171 w 4381524"/>
              <a:gd name="connsiteY60" fmla="*/ 880201 h 1493151"/>
              <a:gd name="connsiteX61" fmla="*/ 1723292 w 4381524"/>
              <a:gd name="connsiteY61" fmla="*/ 865129 h 1493151"/>
              <a:gd name="connsiteX62" fmla="*/ 1753437 w 4381524"/>
              <a:gd name="connsiteY62" fmla="*/ 840008 h 1493151"/>
              <a:gd name="connsiteX63" fmla="*/ 1843872 w 4381524"/>
              <a:gd name="connsiteY63" fmla="*/ 829960 h 1493151"/>
              <a:gd name="connsiteX64" fmla="*/ 1899138 w 4381524"/>
              <a:gd name="connsiteY64" fmla="*/ 814887 h 1493151"/>
              <a:gd name="connsiteX65" fmla="*/ 1944356 w 4381524"/>
              <a:gd name="connsiteY65" fmla="*/ 804839 h 1493151"/>
              <a:gd name="connsiteX66" fmla="*/ 1974501 w 4381524"/>
              <a:gd name="connsiteY66" fmla="*/ 794790 h 1493151"/>
              <a:gd name="connsiteX67" fmla="*/ 2004646 w 4381524"/>
              <a:gd name="connsiteY67" fmla="*/ 774694 h 1493151"/>
              <a:gd name="connsiteX68" fmla="*/ 2019718 w 4381524"/>
              <a:gd name="connsiteY68" fmla="*/ 764645 h 1493151"/>
              <a:gd name="connsiteX69" fmla="*/ 2029767 w 4381524"/>
              <a:gd name="connsiteY69" fmla="*/ 754597 h 1493151"/>
              <a:gd name="connsiteX70" fmla="*/ 2059912 w 4381524"/>
              <a:gd name="connsiteY70" fmla="*/ 744549 h 1493151"/>
              <a:gd name="connsiteX71" fmla="*/ 2090057 w 4381524"/>
              <a:gd name="connsiteY71" fmla="*/ 734500 h 1493151"/>
              <a:gd name="connsiteX72" fmla="*/ 2110154 w 4381524"/>
              <a:gd name="connsiteY72" fmla="*/ 729476 h 1493151"/>
              <a:gd name="connsiteX73" fmla="*/ 2160395 w 4381524"/>
              <a:gd name="connsiteY73" fmla="*/ 724452 h 1493151"/>
              <a:gd name="connsiteX74" fmla="*/ 2205613 w 4381524"/>
              <a:gd name="connsiteY74" fmla="*/ 719428 h 1493151"/>
              <a:gd name="connsiteX75" fmla="*/ 2235758 w 4381524"/>
              <a:gd name="connsiteY75" fmla="*/ 709379 h 1493151"/>
              <a:gd name="connsiteX76" fmla="*/ 2265903 w 4381524"/>
              <a:gd name="connsiteY76" fmla="*/ 689283 h 1493151"/>
              <a:gd name="connsiteX77" fmla="*/ 2280976 w 4381524"/>
              <a:gd name="connsiteY77" fmla="*/ 679234 h 1493151"/>
              <a:gd name="connsiteX78" fmla="*/ 2296048 w 4381524"/>
              <a:gd name="connsiteY78" fmla="*/ 674210 h 1493151"/>
              <a:gd name="connsiteX79" fmla="*/ 2326193 w 4381524"/>
              <a:gd name="connsiteY79" fmla="*/ 654113 h 1493151"/>
              <a:gd name="connsiteX80" fmla="*/ 2396532 w 4381524"/>
              <a:gd name="connsiteY80" fmla="*/ 639041 h 1493151"/>
              <a:gd name="connsiteX81" fmla="*/ 2446773 w 4381524"/>
              <a:gd name="connsiteY81" fmla="*/ 628993 h 1493151"/>
              <a:gd name="connsiteX82" fmla="*/ 2476918 w 4381524"/>
              <a:gd name="connsiteY82" fmla="*/ 618944 h 1493151"/>
              <a:gd name="connsiteX83" fmla="*/ 2507064 w 4381524"/>
              <a:gd name="connsiteY83" fmla="*/ 608896 h 1493151"/>
              <a:gd name="connsiteX84" fmla="*/ 2522136 w 4381524"/>
              <a:gd name="connsiteY84" fmla="*/ 603872 h 1493151"/>
              <a:gd name="connsiteX85" fmla="*/ 2532184 w 4381524"/>
              <a:gd name="connsiteY85" fmla="*/ 593823 h 1493151"/>
              <a:gd name="connsiteX86" fmla="*/ 2612571 w 4381524"/>
              <a:gd name="connsiteY86" fmla="*/ 578751 h 1493151"/>
              <a:gd name="connsiteX87" fmla="*/ 2642716 w 4381524"/>
              <a:gd name="connsiteY87" fmla="*/ 568702 h 1493151"/>
              <a:gd name="connsiteX88" fmla="*/ 2657789 w 4381524"/>
              <a:gd name="connsiteY88" fmla="*/ 563678 h 1493151"/>
              <a:gd name="connsiteX89" fmla="*/ 2672861 w 4381524"/>
              <a:gd name="connsiteY89" fmla="*/ 553630 h 1493151"/>
              <a:gd name="connsiteX90" fmla="*/ 2692958 w 4381524"/>
              <a:gd name="connsiteY90" fmla="*/ 548606 h 1493151"/>
              <a:gd name="connsiteX91" fmla="*/ 2763296 w 4381524"/>
              <a:gd name="connsiteY91" fmla="*/ 538557 h 1493151"/>
              <a:gd name="connsiteX92" fmla="*/ 2803490 w 4381524"/>
              <a:gd name="connsiteY92" fmla="*/ 533533 h 1493151"/>
              <a:gd name="connsiteX93" fmla="*/ 2818562 w 4381524"/>
              <a:gd name="connsiteY93" fmla="*/ 528509 h 1493151"/>
              <a:gd name="connsiteX94" fmla="*/ 2858756 w 4381524"/>
              <a:gd name="connsiteY94" fmla="*/ 518461 h 1493151"/>
              <a:gd name="connsiteX95" fmla="*/ 2873828 w 4381524"/>
              <a:gd name="connsiteY95" fmla="*/ 513437 h 1493151"/>
              <a:gd name="connsiteX96" fmla="*/ 2893925 w 4381524"/>
              <a:gd name="connsiteY96" fmla="*/ 508412 h 1493151"/>
              <a:gd name="connsiteX97" fmla="*/ 2924070 w 4381524"/>
              <a:gd name="connsiteY97" fmla="*/ 498364 h 1493151"/>
              <a:gd name="connsiteX98" fmla="*/ 2939143 w 4381524"/>
              <a:gd name="connsiteY98" fmla="*/ 493340 h 1493151"/>
              <a:gd name="connsiteX99" fmla="*/ 2979336 w 4381524"/>
              <a:gd name="connsiteY99" fmla="*/ 463195 h 1493151"/>
              <a:gd name="connsiteX100" fmla="*/ 3009481 w 4381524"/>
              <a:gd name="connsiteY100" fmla="*/ 453146 h 1493151"/>
              <a:gd name="connsiteX101" fmla="*/ 3084844 w 4381524"/>
              <a:gd name="connsiteY101" fmla="*/ 428026 h 1493151"/>
              <a:gd name="connsiteX102" fmla="*/ 3104940 w 4381524"/>
              <a:gd name="connsiteY102" fmla="*/ 407929 h 1493151"/>
              <a:gd name="connsiteX103" fmla="*/ 3120013 w 4381524"/>
              <a:gd name="connsiteY103" fmla="*/ 402905 h 1493151"/>
              <a:gd name="connsiteX104" fmla="*/ 3155182 w 4381524"/>
              <a:gd name="connsiteY104" fmla="*/ 372760 h 1493151"/>
              <a:gd name="connsiteX105" fmla="*/ 3195376 w 4381524"/>
              <a:gd name="connsiteY105" fmla="*/ 362711 h 1493151"/>
              <a:gd name="connsiteX106" fmla="*/ 3250642 w 4381524"/>
              <a:gd name="connsiteY106" fmla="*/ 342615 h 1493151"/>
              <a:gd name="connsiteX107" fmla="*/ 3265714 w 4381524"/>
              <a:gd name="connsiteY107" fmla="*/ 337590 h 1493151"/>
              <a:gd name="connsiteX108" fmla="*/ 3285811 w 4381524"/>
              <a:gd name="connsiteY108" fmla="*/ 327542 h 1493151"/>
              <a:gd name="connsiteX109" fmla="*/ 3315956 w 4381524"/>
              <a:gd name="connsiteY109" fmla="*/ 322518 h 1493151"/>
              <a:gd name="connsiteX110" fmla="*/ 3371222 w 4381524"/>
              <a:gd name="connsiteY110" fmla="*/ 312470 h 1493151"/>
              <a:gd name="connsiteX111" fmla="*/ 3386294 w 4381524"/>
              <a:gd name="connsiteY111" fmla="*/ 307445 h 1493151"/>
              <a:gd name="connsiteX112" fmla="*/ 3461657 w 4381524"/>
              <a:gd name="connsiteY112" fmla="*/ 287349 h 1493151"/>
              <a:gd name="connsiteX113" fmla="*/ 3471705 w 4381524"/>
              <a:gd name="connsiteY113" fmla="*/ 277300 h 1493151"/>
              <a:gd name="connsiteX114" fmla="*/ 3486778 w 4381524"/>
              <a:gd name="connsiteY114" fmla="*/ 272276 h 1493151"/>
              <a:gd name="connsiteX115" fmla="*/ 3592286 w 4381524"/>
              <a:gd name="connsiteY115" fmla="*/ 267252 h 1493151"/>
              <a:gd name="connsiteX116" fmla="*/ 3627455 w 4381524"/>
              <a:gd name="connsiteY116" fmla="*/ 257204 h 1493151"/>
              <a:gd name="connsiteX117" fmla="*/ 3652576 w 4381524"/>
              <a:gd name="connsiteY117" fmla="*/ 242131 h 1493151"/>
              <a:gd name="connsiteX118" fmla="*/ 3707842 w 4381524"/>
              <a:gd name="connsiteY118" fmla="*/ 237107 h 1493151"/>
              <a:gd name="connsiteX119" fmla="*/ 3743011 w 4381524"/>
              <a:gd name="connsiteY119" fmla="*/ 227059 h 1493151"/>
              <a:gd name="connsiteX120" fmla="*/ 3758083 w 4381524"/>
              <a:gd name="connsiteY120" fmla="*/ 222034 h 1493151"/>
              <a:gd name="connsiteX121" fmla="*/ 3808325 w 4381524"/>
              <a:gd name="connsiteY121" fmla="*/ 196913 h 1493151"/>
              <a:gd name="connsiteX122" fmla="*/ 3853543 w 4381524"/>
              <a:gd name="connsiteY122" fmla="*/ 181841 h 1493151"/>
              <a:gd name="connsiteX123" fmla="*/ 3868615 w 4381524"/>
              <a:gd name="connsiteY123" fmla="*/ 176817 h 1493151"/>
              <a:gd name="connsiteX124" fmla="*/ 3908809 w 4381524"/>
              <a:gd name="connsiteY124" fmla="*/ 156720 h 1493151"/>
              <a:gd name="connsiteX125" fmla="*/ 3923881 w 4381524"/>
              <a:gd name="connsiteY125" fmla="*/ 151696 h 1493151"/>
              <a:gd name="connsiteX126" fmla="*/ 3938954 w 4381524"/>
              <a:gd name="connsiteY126" fmla="*/ 146672 h 1493151"/>
              <a:gd name="connsiteX127" fmla="*/ 3954026 w 4381524"/>
              <a:gd name="connsiteY127" fmla="*/ 136623 h 1493151"/>
              <a:gd name="connsiteX128" fmla="*/ 3969099 w 4381524"/>
              <a:gd name="connsiteY128" fmla="*/ 131599 h 1493151"/>
              <a:gd name="connsiteX129" fmla="*/ 4009292 w 4381524"/>
              <a:gd name="connsiteY129" fmla="*/ 121551 h 1493151"/>
              <a:gd name="connsiteX130" fmla="*/ 4084655 w 4381524"/>
              <a:gd name="connsiteY130" fmla="*/ 111502 h 1493151"/>
              <a:gd name="connsiteX131" fmla="*/ 4124848 w 4381524"/>
              <a:gd name="connsiteY131" fmla="*/ 101454 h 1493151"/>
              <a:gd name="connsiteX132" fmla="*/ 4139921 w 4381524"/>
              <a:gd name="connsiteY132" fmla="*/ 96430 h 1493151"/>
              <a:gd name="connsiteX133" fmla="*/ 4160017 w 4381524"/>
              <a:gd name="connsiteY133" fmla="*/ 91406 h 1493151"/>
              <a:gd name="connsiteX134" fmla="*/ 4175090 w 4381524"/>
              <a:gd name="connsiteY134" fmla="*/ 81357 h 1493151"/>
              <a:gd name="connsiteX135" fmla="*/ 4185138 w 4381524"/>
              <a:gd name="connsiteY135" fmla="*/ 66285 h 1493151"/>
              <a:gd name="connsiteX136" fmla="*/ 4200211 w 4381524"/>
              <a:gd name="connsiteY136" fmla="*/ 61261 h 1493151"/>
              <a:gd name="connsiteX137" fmla="*/ 4210259 w 4381524"/>
              <a:gd name="connsiteY137" fmla="*/ 51212 h 1493151"/>
              <a:gd name="connsiteX138" fmla="*/ 4240404 w 4381524"/>
              <a:gd name="connsiteY138" fmla="*/ 31116 h 1493151"/>
              <a:gd name="connsiteX139" fmla="*/ 4265525 w 4381524"/>
              <a:gd name="connsiteY139" fmla="*/ 16043 h 1493151"/>
              <a:gd name="connsiteX140" fmla="*/ 4350936 w 4381524"/>
              <a:gd name="connsiteY140" fmla="*/ 11019 h 1493151"/>
              <a:gd name="connsiteX141" fmla="*/ 4371033 w 4381524"/>
              <a:gd name="connsiteY141" fmla="*/ 11019 h 1493151"/>
              <a:gd name="connsiteX142" fmla="*/ 4360984 w 4381524"/>
              <a:gd name="connsiteY142" fmla="*/ 11019 h 149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4381524" h="1493151">
                <a:moveTo>
                  <a:pt x="0" y="1493151"/>
                </a:moveTo>
                <a:lnTo>
                  <a:pt x="0" y="1493151"/>
                </a:lnTo>
                <a:cubicBezTo>
                  <a:pt x="11723" y="1481428"/>
                  <a:pt x="21538" y="1467419"/>
                  <a:pt x="35169" y="1457982"/>
                </a:cubicBezTo>
                <a:cubicBezTo>
                  <a:pt x="43878" y="1451953"/>
                  <a:pt x="55266" y="1451283"/>
                  <a:pt x="65314" y="1447933"/>
                </a:cubicBezTo>
                <a:lnTo>
                  <a:pt x="80387" y="1442909"/>
                </a:lnTo>
                <a:cubicBezTo>
                  <a:pt x="85411" y="1441234"/>
                  <a:pt x="90235" y="1438756"/>
                  <a:pt x="95459" y="1437885"/>
                </a:cubicBezTo>
                <a:cubicBezTo>
                  <a:pt x="134027" y="1431457"/>
                  <a:pt x="115615" y="1434859"/>
                  <a:pt x="150725" y="1427837"/>
                </a:cubicBezTo>
                <a:cubicBezTo>
                  <a:pt x="155749" y="1424487"/>
                  <a:pt x="160397" y="1420489"/>
                  <a:pt x="165798" y="1417788"/>
                </a:cubicBezTo>
                <a:cubicBezTo>
                  <a:pt x="170535" y="1415420"/>
                  <a:pt x="176241" y="1415336"/>
                  <a:pt x="180870" y="1412764"/>
                </a:cubicBezTo>
                <a:cubicBezTo>
                  <a:pt x="191427" y="1406899"/>
                  <a:pt x="200967" y="1399366"/>
                  <a:pt x="211015" y="1392667"/>
                </a:cubicBezTo>
                <a:cubicBezTo>
                  <a:pt x="216039" y="1389318"/>
                  <a:pt x="220359" y="1384528"/>
                  <a:pt x="226088" y="1382619"/>
                </a:cubicBezTo>
                <a:lnTo>
                  <a:pt x="256233" y="1372571"/>
                </a:lnTo>
                <a:cubicBezTo>
                  <a:pt x="261257" y="1370896"/>
                  <a:pt x="266042" y="1368131"/>
                  <a:pt x="271305" y="1367546"/>
                </a:cubicBezTo>
                <a:lnTo>
                  <a:pt x="316523" y="1362522"/>
                </a:lnTo>
                <a:cubicBezTo>
                  <a:pt x="326571" y="1359173"/>
                  <a:pt x="337855" y="1358349"/>
                  <a:pt x="346668" y="1352474"/>
                </a:cubicBezTo>
                <a:cubicBezTo>
                  <a:pt x="351692" y="1349125"/>
                  <a:pt x="356222" y="1344878"/>
                  <a:pt x="361740" y="1342426"/>
                </a:cubicBezTo>
                <a:cubicBezTo>
                  <a:pt x="371419" y="1338124"/>
                  <a:pt x="391886" y="1332377"/>
                  <a:pt x="391886" y="1332377"/>
                </a:cubicBezTo>
                <a:cubicBezTo>
                  <a:pt x="435088" y="1303576"/>
                  <a:pt x="380422" y="1338110"/>
                  <a:pt x="422031" y="1317305"/>
                </a:cubicBezTo>
                <a:cubicBezTo>
                  <a:pt x="427432" y="1314605"/>
                  <a:pt x="431585" y="1309708"/>
                  <a:pt x="437103" y="1307256"/>
                </a:cubicBezTo>
                <a:cubicBezTo>
                  <a:pt x="446782" y="1302954"/>
                  <a:pt x="457200" y="1300557"/>
                  <a:pt x="467248" y="1297208"/>
                </a:cubicBezTo>
                <a:lnTo>
                  <a:pt x="482321" y="1292184"/>
                </a:lnTo>
                <a:cubicBezTo>
                  <a:pt x="487345" y="1290509"/>
                  <a:pt x="492200" y="1288199"/>
                  <a:pt x="497393" y="1287160"/>
                </a:cubicBezTo>
                <a:cubicBezTo>
                  <a:pt x="505767" y="1285485"/>
                  <a:pt x="514275" y="1284382"/>
                  <a:pt x="522514" y="1282135"/>
                </a:cubicBezTo>
                <a:cubicBezTo>
                  <a:pt x="543572" y="1276392"/>
                  <a:pt x="552578" y="1270426"/>
                  <a:pt x="572756" y="1267063"/>
                </a:cubicBezTo>
                <a:cubicBezTo>
                  <a:pt x="586074" y="1264843"/>
                  <a:pt x="599551" y="1263714"/>
                  <a:pt x="612949" y="1262039"/>
                </a:cubicBezTo>
                <a:cubicBezTo>
                  <a:pt x="622997" y="1258689"/>
                  <a:pt x="635604" y="1259479"/>
                  <a:pt x="643094" y="1251990"/>
                </a:cubicBezTo>
                <a:cubicBezTo>
                  <a:pt x="646444" y="1248641"/>
                  <a:pt x="648906" y="1244060"/>
                  <a:pt x="653143" y="1241942"/>
                </a:cubicBezTo>
                <a:cubicBezTo>
                  <a:pt x="662617" y="1237205"/>
                  <a:pt x="673240" y="1235243"/>
                  <a:pt x="683288" y="1231894"/>
                </a:cubicBezTo>
                <a:cubicBezTo>
                  <a:pt x="711170" y="1222600"/>
                  <a:pt x="693103" y="1227527"/>
                  <a:pt x="738554" y="1221845"/>
                </a:cubicBezTo>
                <a:lnTo>
                  <a:pt x="768699" y="1211797"/>
                </a:lnTo>
                <a:lnTo>
                  <a:pt x="783771" y="1206773"/>
                </a:lnTo>
                <a:cubicBezTo>
                  <a:pt x="787121" y="1203423"/>
                  <a:pt x="790861" y="1200423"/>
                  <a:pt x="793820" y="1196724"/>
                </a:cubicBezTo>
                <a:cubicBezTo>
                  <a:pt x="797592" y="1192009"/>
                  <a:pt x="798748" y="1184852"/>
                  <a:pt x="803868" y="1181652"/>
                </a:cubicBezTo>
                <a:cubicBezTo>
                  <a:pt x="812850" y="1176038"/>
                  <a:pt x="834013" y="1171604"/>
                  <a:pt x="834013" y="1171604"/>
                </a:cubicBezTo>
                <a:cubicBezTo>
                  <a:pt x="837362" y="1168254"/>
                  <a:pt x="839824" y="1163673"/>
                  <a:pt x="844061" y="1161555"/>
                </a:cubicBezTo>
                <a:cubicBezTo>
                  <a:pt x="861825" y="1152673"/>
                  <a:pt x="876273" y="1151892"/>
                  <a:pt x="894303" y="1146483"/>
                </a:cubicBezTo>
                <a:cubicBezTo>
                  <a:pt x="904448" y="1143439"/>
                  <a:pt x="915635" y="1142309"/>
                  <a:pt x="924448" y="1136434"/>
                </a:cubicBezTo>
                <a:cubicBezTo>
                  <a:pt x="934496" y="1129735"/>
                  <a:pt x="943136" y="1120157"/>
                  <a:pt x="954593" y="1116338"/>
                </a:cubicBezTo>
                <a:cubicBezTo>
                  <a:pt x="964641" y="1112988"/>
                  <a:pt x="974352" y="1108366"/>
                  <a:pt x="984738" y="1106289"/>
                </a:cubicBezTo>
                <a:lnTo>
                  <a:pt x="1009859" y="1101265"/>
                </a:lnTo>
                <a:cubicBezTo>
                  <a:pt x="1019882" y="1099443"/>
                  <a:pt x="1030121" y="1098712"/>
                  <a:pt x="1040004" y="1096241"/>
                </a:cubicBezTo>
                <a:cubicBezTo>
                  <a:pt x="1050280" y="1093672"/>
                  <a:pt x="1060101" y="1089542"/>
                  <a:pt x="1070149" y="1086193"/>
                </a:cubicBezTo>
                <a:lnTo>
                  <a:pt x="1100294" y="1076144"/>
                </a:lnTo>
                <a:lnTo>
                  <a:pt x="1115367" y="1071120"/>
                </a:lnTo>
                <a:cubicBezTo>
                  <a:pt x="1120391" y="1069445"/>
                  <a:pt x="1125184" y="1066753"/>
                  <a:pt x="1130439" y="1066096"/>
                </a:cubicBezTo>
                <a:lnTo>
                  <a:pt x="1170633" y="1061072"/>
                </a:lnTo>
                <a:cubicBezTo>
                  <a:pt x="1215964" y="1049738"/>
                  <a:pt x="1197725" y="1055390"/>
                  <a:pt x="1225899" y="1045999"/>
                </a:cubicBezTo>
                <a:cubicBezTo>
                  <a:pt x="1250000" y="1009847"/>
                  <a:pt x="1215873" y="1054355"/>
                  <a:pt x="1266092" y="1020878"/>
                </a:cubicBezTo>
                <a:cubicBezTo>
                  <a:pt x="1297692" y="999812"/>
                  <a:pt x="1263788" y="1019973"/>
                  <a:pt x="1321358" y="1000782"/>
                </a:cubicBezTo>
                <a:cubicBezTo>
                  <a:pt x="1331406" y="997432"/>
                  <a:pt x="1341055" y="992474"/>
                  <a:pt x="1351503" y="990733"/>
                </a:cubicBezTo>
                <a:cubicBezTo>
                  <a:pt x="1396607" y="983216"/>
                  <a:pt x="1371523" y="986834"/>
                  <a:pt x="1426866" y="980685"/>
                </a:cubicBezTo>
                <a:cubicBezTo>
                  <a:pt x="1436914" y="977336"/>
                  <a:pt x="1448198" y="976512"/>
                  <a:pt x="1457011" y="970637"/>
                </a:cubicBezTo>
                <a:cubicBezTo>
                  <a:pt x="1467059" y="963938"/>
                  <a:pt x="1478617" y="959080"/>
                  <a:pt x="1487156" y="950540"/>
                </a:cubicBezTo>
                <a:cubicBezTo>
                  <a:pt x="1490505" y="947190"/>
                  <a:pt x="1492967" y="942609"/>
                  <a:pt x="1497204" y="940491"/>
                </a:cubicBezTo>
                <a:cubicBezTo>
                  <a:pt x="1506678" y="935754"/>
                  <a:pt x="1527349" y="930443"/>
                  <a:pt x="1527349" y="930443"/>
                </a:cubicBezTo>
                <a:cubicBezTo>
                  <a:pt x="1543491" y="914302"/>
                  <a:pt x="1531038" y="923308"/>
                  <a:pt x="1557494" y="915371"/>
                </a:cubicBezTo>
                <a:cubicBezTo>
                  <a:pt x="1567639" y="912327"/>
                  <a:pt x="1577591" y="908672"/>
                  <a:pt x="1587639" y="905322"/>
                </a:cubicBezTo>
                <a:cubicBezTo>
                  <a:pt x="1592663" y="903647"/>
                  <a:pt x="1597469" y="901047"/>
                  <a:pt x="1602712" y="900298"/>
                </a:cubicBezTo>
                <a:lnTo>
                  <a:pt x="1637881" y="895274"/>
                </a:lnTo>
                <a:cubicBezTo>
                  <a:pt x="1671819" y="883962"/>
                  <a:pt x="1630032" y="897020"/>
                  <a:pt x="1683099" y="885226"/>
                </a:cubicBezTo>
                <a:cubicBezTo>
                  <a:pt x="1688269" y="884077"/>
                  <a:pt x="1693147" y="881876"/>
                  <a:pt x="1698171" y="880201"/>
                </a:cubicBezTo>
                <a:cubicBezTo>
                  <a:pt x="1729472" y="848903"/>
                  <a:pt x="1684153" y="891222"/>
                  <a:pt x="1723292" y="865129"/>
                </a:cubicBezTo>
                <a:cubicBezTo>
                  <a:pt x="1731480" y="859670"/>
                  <a:pt x="1741931" y="842199"/>
                  <a:pt x="1753437" y="840008"/>
                </a:cubicBezTo>
                <a:cubicBezTo>
                  <a:pt x="1783232" y="834333"/>
                  <a:pt x="1843872" y="829960"/>
                  <a:pt x="1843872" y="829960"/>
                </a:cubicBezTo>
                <a:cubicBezTo>
                  <a:pt x="1865529" y="822740"/>
                  <a:pt x="1870800" y="820554"/>
                  <a:pt x="1899138" y="814887"/>
                </a:cubicBezTo>
                <a:cubicBezTo>
                  <a:pt x="1913476" y="812019"/>
                  <a:pt x="1930169" y="809095"/>
                  <a:pt x="1944356" y="804839"/>
                </a:cubicBezTo>
                <a:cubicBezTo>
                  <a:pt x="1954501" y="801795"/>
                  <a:pt x="1965688" y="800665"/>
                  <a:pt x="1974501" y="794790"/>
                </a:cubicBezTo>
                <a:lnTo>
                  <a:pt x="2004646" y="774694"/>
                </a:lnTo>
                <a:cubicBezTo>
                  <a:pt x="2009670" y="771345"/>
                  <a:pt x="2015448" y="768914"/>
                  <a:pt x="2019718" y="764645"/>
                </a:cubicBezTo>
                <a:cubicBezTo>
                  <a:pt x="2023068" y="761296"/>
                  <a:pt x="2025530" y="756715"/>
                  <a:pt x="2029767" y="754597"/>
                </a:cubicBezTo>
                <a:cubicBezTo>
                  <a:pt x="2039241" y="749860"/>
                  <a:pt x="2049864" y="747899"/>
                  <a:pt x="2059912" y="744549"/>
                </a:cubicBezTo>
                <a:lnTo>
                  <a:pt x="2090057" y="734500"/>
                </a:lnTo>
                <a:cubicBezTo>
                  <a:pt x="2096756" y="732825"/>
                  <a:pt x="2103318" y="730453"/>
                  <a:pt x="2110154" y="729476"/>
                </a:cubicBezTo>
                <a:cubicBezTo>
                  <a:pt x="2126815" y="727096"/>
                  <a:pt x="2143657" y="726214"/>
                  <a:pt x="2160395" y="724452"/>
                </a:cubicBezTo>
                <a:lnTo>
                  <a:pt x="2205613" y="719428"/>
                </a:lnTo>
                <a:cubicBezTo>
                  <a:pt x="2215661" y="716078"/>
                  <a:pt x="2226945" y="715254"/>
                  <a:pt x="2235758" y="709379"/>
                </a:cubicBezTo>
                <a:lnTo>
                  <a:pt x="2265903" y="689283"/>
                </a:lnTo>
                <a:cubicBezTo>
                  <a:pt x="2270927" y="685933"/>
                  <a:pt x="2275247" y="681144"/>
                  <a:pt x="2280976" y="679234"/>
                </a:cubicBezTo>
                <a:cubicBezTo>
                  <a:pt x="2286000" y="677559"/>
                  <a:pt x="2291419" y="676782"/>
                  <a:pt x="2296048" y="674210"/>
                </a:cubicBezTo>
                <a:cubicBezTo>
                  <a:pt x="2306605" y="668345"/>
                  <a:pt x="2314736" y="657932"/>
                  <a:pt x="2326193" y="654113"/>
                </a:cubicBezTo>
                <a:cubicBezTo>
                  <a:pt x="2369147" y="639795"/>
                  <a:pt x="2345828" y="645379"/>
                  <a:pt x="2396532" y="639041"/>
                </a:cubicBezTo>
                <a:cubicBezTo>
                  <a:pt x="2438332" y="625108"/>
                  <a:pt x="2371715" y="646315"/>
                  <a:pt x="2446773" y="628993"/>
                </a:cubicBezTo>
                <a:cubicBezTo>
                  <a:pt x="2457094" y="626611"/>
                  <a:pt x="2466870" y="622294"/>
                  <a:pt x="2476918" y="618944"/>
                </a:cubicBezTo>
                <a:lnTo>
                  <a:pt x="2507064" y="608896"/>
                </a:lnTo>
                <a:lnTo>
                  <a:pt x="2522136" y="603872"/>
                </a:lnTo>
                <a:cubicBezTo>
                  <a:pt x="2525485" y="600522"/>
                  <a:pt x="2527947" y="595941"/>
                  <a:pt x="2532184" y="593823"/>
                </a:cubicBezTo>
                <a:cubicBezTo>
                  <a:pt x="2559081" y="580374"/>
                  <a:pt x="2582324" y="581776"/>
                  <a:pt x="2612571" y="578751"/>
                </a:cubicBezTo>
                <a:lnTo>
                  <a:pt x="2642716" y="568702"/>
                </a:lnTo>
                <a:lnTo>
                  <a:pt x="2657789" y="563678"/>
                </a:lnTo>
                <a:cubicBezTo>
                  <a:pt x="2662813" y="560329"/>
                  <a:pt x="2667311" y="556008"/>
                  <a:pt x="2672861" y="553630"/>
                </a:cubicBezTo>
                <a:cubicBezTo>
                  <a:pt x="2679208" y="550910"/>
                  <a:pt x="2686319" y="550503"/>
                  <a:pt x="2692958" y="548606"/>
                </a:cubicBezTo>
                <a:cubicBezTo>
                  <a:pt x="2735566" y="536433"/>
                  <a:pt x="2667876" y="548602"/>
                  <a:pt x="2763296" y="538557"/>
                </a:cubicBezTo>
                <a:cubicBezTo>
                  <a:pt x="2776724" y="537143"/>
                  <a:pt x="2790092" y="535208"/>
                  <a:pt x="2803490" y="533533"/>
                </a:cubicBezTo>
                <a:cubicBezTo>
                  <a:pt x="2808514" y="531858"/>
                  <a:pt x="2813453" y="529902"/>
                  <a:pt x="2818562" y="528509"/>
                </a:cubicBezTo>
                <a:cubicBezTo>
                  <a:pt x="2831886" y="524875"/>
                  <a:pt x="2845654" y="522828"/>
                  <a:pt x="2858756" y="518461"/>
                </a:cubicBezTo>
                <a:cubicBezTo>
                  <a:pt x="2863780" y="516786"/>
                  <a:pt x="2868736" y="514892"/>
                  <a:pt x="2873828" y="513437"/>
                </a:cubicBezTo>
                <a:cubicBezTo>
                  <a:pt x="2880468" y="511540"/>
                  <a:pt x="2887311" y="510396"/>
                  <a:pt x="2893925" y="508412"/>
                </a:cubicBezTo>
                <a:cubicBezTo>
                  <a:pt x="2904070" y="505368"/>
                  <a:pt x="2914022" y="501713"/>
                  <a:pt x="2924070" y="498364"/>
                </a:cubicBezTo>
                <a:lnTo>
                  <a:pt x="2939143" y="493340"/>
                </a:lnTo>
                <a:cubicBezTo>
                  <a:pt x="2951047" y="481435"/>
                  <a:pt x="2962289" y="468878"/>
                  <a:pt x="2979336" y="463195"/>
                </a:cubicBezTo>
                <a:cubicBezTo>
                  <a:pt x="2989384" y="459845"/>
                  <a:pt x="3000007" y="457883"/>
                  <a:pt x="3009481" y="453146"/>
                </a:cubicBezTo>
                <a:cubicBezTo>
                  <a:pt x="3060267" y="427754"/>
                  <a:pt x="3034846" y="435168"/>
                  <a:pt x="3084844" y="428026"/>
                </a:cubicBezTo>
                <a:cubicBezTo>
                  <a:pt x="3125040" y="414625"/>
                  <a:pt x="3078141" y="434726"/>
                  <a:pt x="3104940" y="407929"/>
                </a:cubicBezTo>
                <a:cubicBezTo>
                  <a:pt x="3108685" y="404184"/>
                  <a:pt x="3114989" y="404580"/>
                  <a:pt x="3120013" y="402905"/>
                </a:cubicBezTo>
                <a:cubicBezTo>
                  <a:pt x="3132375" y="390543"/>
                  <a:pt x="3139878" y="380412"/>
                  <a:pt x="3155182" y="372760"/>
                </a:cubicBezTo>
                <a:cubicBezTo>
                  <a:pt x="3165485" y="367608"/>
                  <a:pt x="3185815" y="364623"/>
                  <a:pt x="3195376" y="362711"/>
                </a:cubicBezTo>
                <a:cubicBezTo>
                  <a:pt x="3230345" y="348723"/>
                  <a:pt x="3211923" y="355522"/>
                  <a:pt x="3250642" y="342615"/>
                </a:cubicBezTo>
                <a:cubicBezTo>
                  <a:pt x="3255666" y="340940"/>
                  <a:pt x="3260977" y="339958"/>
                  <a:pt x="3265714" y="337590"/>
                </a:cubicBezTo>
                <a:cubicBezTo>
                  <a:pt x="3272413" y="334241"/>
                  <a:pt x="3278637" y="329694"/>
                  <a:pt x="3285811" y="327542"/>
                </a:cubicBezTo>
                <a:cubicBezTo>
                  <a:pt x="3295568" y="324615"/>
                  <a:pt x="3305967" y="324516"/>
                  <a:pt x="3315956" y="322518"/>
                </a:cubicBezTo>
                <a:cubicBezTo>
                  <a:pt x="3375178" y="310674"/>
                  <a:pt x="3281822" y="325241"/>
                  <a:pt x="3371222" y="312470"/>
                </a:cubicBezTo>
                <a:cubicBezTo>
                  <a:pt x="3376246" y="310795"/>
                  <a:pt x="3381177" y="308810"/>
                  <a:pt x="3386294" y="307445"/>
                </a:cubicBezTo>
                <a:cubicBezTo>
                  <a:pt x="3468100" y="285630"/>
                  <a:pt x="3422744" y="300319"/>
                  <a:pt x="3461657" y="287349"/>
                </a:cubicBezTo>
                <a:cubicBezTo>
                  <a:pt x="3465006" y="283999"/>
                  <a:pt x="3467643" y="279737"/>
                  <a:pt x="3471705" y="277300"/>
                </a:cubicBezTo>
                <a:cubicBezTo>
                  <a:pt x="3476246" y="274575"/>
                  <a:pt x="3481500" y="272716"/>
                  <a:pt x="3486778" y="272276"/>
                </a:cubicBezTo>
                <a:cubicBezTo>
                  <a:pt x="3521866" y="269352"/>
                  <a:pt x="3557117" y="268927"/>
                  <a:pt x="3592286" y="267252"/>
                </a:cubicBezTo>
                <a:cubicBezTo>
                  <a:pt x="3596038" y="266314"/>
                  <a:pt x="3622308" y="260292"/>
                  <a:pt x="3627455" y="257204"/>
                </a:cubicBezTo>
                <a:cubicBezTo>
                  <a:pt x="3646027" y="246060"/>
                  <a:pt x="3627665" y="245689"/>
                  <a:pt x="3652576" y="242131"/>
                </a:cubicBezTo>
                <a:cubicBezTo>
                  <a:pt x="3670888" y="239515"/>
                  <a:pt x="3689420" y="238782"/>
                  <a:pt x="3707842" y="237107"/>
                </a:cubicBezTo>
                <a:cubicBezTo>
                  <a:pt x="3743999" y="225055"/>
                  <a:pt x="3698825" y="239684"/>
                  <a:pt x="3743011" y="227059"/>
                </a:cubicBezTo>
                <a:cubicBezTo>
                  <a:pt x="3748103" y="225604"/>
                  <a:pt x="3753454" y="224606"/>
                  <a:pt x="3758083" y="222034"/>
                </a:cubicBezTo>
                <a:cubicBezTo>
                  <a:pt x="3820453" y="187384"/>
                  <a:pt x="3761372" y="210999"/>
                  <a:pt x="3808325" y="196913"/>
                </a:cubicBezTo>
                <a:cubicBezTo>
                  <a:pt x="3823543" y="192348"/>
                  <a:pt x="3838470" y="186865"/>
                  <a:pt x="3853543" y="181841"/>
                </a:cubicBezTo>
                <a:lnTo>
                  <a:pt x="3868615" y="176817"/>
                </a:lnTo>
                <a:cubicBezTo>
                  <a:pt x="3886154" y="159278"/>
                  <a:pt x="3874170" y="168266"/>
                  <a:pt x="3908809" y="156720"/>
                </a:cubicBezTo>
                <a:lnTo>
                  <a:pt x="3923881" y="151696"/>
                </a:lnTo>
                <a:lnTo>
                  <a:pt x="3938954" y="146672"/>
                </a:lnTo>
                <a:cubicBezTo>
                  <a:pt x="3943978" y="143322"/>
                  <a:pt x="3948625" y="139323"/>
                  <a:pt x="3954026" y="136623"/>
                </a:cubicBezTo>
                <a:cubicBezTo>
                  <a:pt x="3958763" y="134254"/>
                  <a:pt x="3963990" y="132992"/>
                  <a:pt x="3969099" y="131599"/>
                </a:cubicBezTo>
                <a:cubicBezTo>
                  <a:pt x="3982422" y="127965"/>
                  <a:pt x="3995894" y="124900"/>
                  <a:pt x="4009292" y="121551"/>
                </a:cubicBezTo>
                <a:cubicBezTo>
                  <a:pt x="4047334" y="112041"/>
                  <a:pt x="4022515" y="117152"/>
                  <a:pt x="4084655" y="111502"/>
                </a:cubicBezTo>
                <a:cubicBezTo>
                  <a:pt x="4119105" y="100019"/>
                  <a:pt x="4076350" y="113578"/>
                  <a:pt x="4124848" y="101454"/>
                </a:cubicBezTo>
                <a:cubicBezTo>
                  <a:pt x="4129986" y="100170"/>
                  <a:pt x="4134829" y="97885"/>
                  <a:pt x="4139921" y="96430"/>
                </a:cubicBezTo>
                <a:cubicBezTo>
                  <a:pt x="4146560" y="94533"/>
                  <a:pt x="4153318" y="93081"/>
                  <a:pt x="4160017" y="91406"/>
                </a:cubicBezTo>
                <a:cubicBezTo>
                  <a:pt x="4165041" y="88056"/>
                  <a:pt x="4170820" y="85627"/>
                  <a:pt x="4175090" y="81357"/>
                </a:cubicBezTo>
                <a:cubicBezTo>
                  <a:pt x="4179360" y="77087"/>
                  <a:pt x="4180423" y="70057"/>
                  <a:pt x="4185138" y="66285"/>
                </a:cubicBezTo>
                <a:cubicBezTo>
                  <a:pt x="4189274" y="62977"/>
                  <a:pt x="4195187" y="62936"/>
                  <a:pt x="4200211" y="61261"/>
                </a:cubicBezTo>
                <a:cubicBezTo>
                  <a:pt x="4203560" y="57911"/>
                  <a:pt x="4206469" y="54054"/>
                  <a:pt x="4210259" y="51212"/>
                </a:cubicBezTo>
                <a:cubicBezTo>
                  <a:pt x="4219920" y="43966"/>
                  <a:pt x="4231865" y="39655"/>
                  <a:pt x="4240404" y="31116"/>
                </a:cubicBezTo>
                <a:cubicBezTo>
                  <a:pt x="4249660" y="21860"/>
                  <a:pt x="4251032" y="17492"/>
                  <a:pt x="4265525" y="16043"/>
                </a:cubicBezTo>
                <a:cubicBezTo>
                  <a:pt x="4293903" y="13205"/>
                  <a:pt x="4322466" y="12694"/>
                  <a:pt x="4350936" y="11019"/>
                </a:cubicBezTo>
                <a:cubicBezTo>
                  <a:pt x="4385575" y="-527"/>
                  <a:pt x="4388571" y="-6519"/>
                  <a:pt x="4371033" y="11019"/>
                </a:cubicBezTo>
                <a:lnTo>
                  <a:pt x="4360984" y="11019"/>
                </a:lnTo>
              </a:path>
            </a:pathLst>
          </a:custGeom>
          <a:no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Freeform 55"/>
          <p:cNvSpPr/>
          <p:nvPr/>
        </p:nvSpPr>
        <p:spPr>
          <a:xfrm>
            <a:off x="2287745" y="2183312"/>
            <a:ext cx="4873801" cy="2409272"/>
          </a:xfrm>
          <a:custGeom>
            <a:avLst/>
            <a:gdLst>
              <a:gd name="connsiteX0" fmla="*/ 0 w 4431323"/>
              <a:gd name="connsiteY0" fmla="*/ 2190540 h 2190540"/>
              <a:gd name="connsiteX1" fmla="*/ 0 w 4431323"/>
              <a:gd name="connsiteY1" fmla="*/ 2190540 h 2190540"/>
              <a:gd name="connsiteX2" fmla="*/ 35169 w 4431323"/>
              <a:gd name="connsiteY2" fmla="*/ 2140299 h 2190540"/>
              <a:gd name="connsiteX3" fmla="*/ 45217 w 4431323"/>
              <a:gd name="connsiteY3" fmla="*/ 2130250 h 2190540"/>
              <a:gd name="connsiteX4" fmla="*/ 85411 w 4431323"/>
              <a:gd name="connsiteY4" fmla="*/ 2120202 h 2190540"/>
              <a:gd name="connsiteX5" fmla="*/ 100483 w 4431323"/>
              <a:gd name="connsiteY5" fmla="*/ 2110154 h 2190540"/>
              <a:gd name="connsiteX6" fmla="*/ 125604 w 4431323"/>
              <a:gd name="connsiteY6" fmla="*/ 2085033 h 2190540"/>
              <a:gd name="connsiteX7" fmla="*/ 135653 w 4431323"/>
              <a:gd name="connsiteY7" fmla="*/ 2074984 h 2190540"/>
              <a:gd name="connsiteX8" fmla="*/ 150725 w 4431323"/>
              <a:gd name="connsiteY8" fmla="*/ 2064936 h 2190540"/>
              <a:gd name="connsiteX9" fmla="*/ 170822 w 4431323"/>
              <a:gd name="connsiteY9" fmla="*/ 2019719 h 2190540"/>
              <a:gd name="connsiteX10" fmla="*/ 175846 w 4431323"/>
              <a:gd name="connsiteY10" fmla="*/ 2004646 h 2190540"/>
              <a:gd name="connsiteX11" fmla="*/ 190918 w 4431323"/>
              <a:gd name="connsiteY11" fmla="*/ 1999622 h 2190540"/>
              <a:gd name="connsiteX12" fmla="*/ 200967 w 4431323"/>
              <a:gd name="connsiteY12" fmla="*/ 1989573 h 2190540"/>
              <a:gd name="connsiteX13" fmla="*/ 216039 w 4431323"/>
              <a:gd name="connsiteY13" fmla="*/ 1979525 h 2190540"/>
              <a:gd name="connsiteX14" fmla="*/ 286378 w 4431323"/>
              <a:gd name="connsiteY14" fmla="*/ 1969477 h 2190540"/>
              <a:gd name="connsiteX15" fmla="*/ 326571 w 4431323"/>
              <a:gd name="connsiteY15" fmla="*/ 1939332 h 2190540"/>
              <a:gd name="connsiteX16" fmla="*/ 336620 w 4431323"/>
              <a:gd name="connsiteY16" fmla="*/ 1929283 h 2190540"/>
              <a:gd name="connsiteX17" fmla="*/ 341644 w 4431323"/>
              <a:gd name="connsiteY17" fmla="*/ 1914211 h 2190540"/>
              <a:gd name="connsiteX18" fmla="*/ 371789 w 4431323"/>
              <a:gd name="connsiteY18" fmla="*/ 1904162 h 2190540"/>
              <a:gd name="connsiteX19" fmla="*/ 401934 w 4431323"/>
              <a:gd name="connsiteY19" fmla="*/ 1894114 h 2190540"/>
              <a:gd name="connsiteX20" fmla="*/ 417006 w 4431323"/>
              <a:gd name="connsiteY20" fmla="*/ 1889090 h 2190540"/>
              <a:gd name="connsiteX21" fmla="*/ 432079 w 4431323"/>
              <a:gd name="connsiteY21" fmla="*/ 1884066 h 2190540"/>
              <a:gd name="connsiteX22" fmla="*/ 437103 w 4431323"/>
              <a:gd name="connsiteY22" fmla="*/ 1868993 h 2190540"/>
              <a:gd name="connsiteX23" fmla="*/ 467248 w 4431323"/>
              <a:gd name="connsiteY23" fmla="*/ 1858945 h 2190540"/>
              <a:gd name="connsiteX24" fmla="*/ 482321 w 4431323"/>
              <a:gd name="connsiteY24" fmla="*/ 1848897 h 2190540"/>
              <a:gd name="connsiteX25" fmla="*/ 492369 w 4431323"/>
              <a:gd name="connsiteY25" fmla="*/ 1838848 h 2190540"/>
              <a:gd name="connsiteX26" fmla="*/ 522514 w 4431323"/>
              <a:gd name="connsiteY26" fmla="*/ 1828800 h 2190540"/>
              <a:gd name="connsiteX27" fmla="*/ 537587 w 4431323"/>
              <a:gd name="connsiteY27" fmla="*/ 1823776 h 2190540"/>
              <a:gd name="connsiteX28" fmla="*/ 562707 w 4431323"/>
              <a:gd name="connsiteY28" fmla="*/ 1803679 h 2190540"/>
              <a:gd name="connsiteX29" fmla="*/ 582804 w 4431323"/>
              <a:gd name="connsiteY29" fmla="*/ 1783582 h 2190540"/>
              <a:gd name="connsiteX30" fmla="*/ 592853 w 4431323"/>
              <a:gd name="connsiteY30" fmla="*/ 1773534 h 2190540"/>
              <a:gd name="connsiteX31" fmla="*/ 607925 w 4431323"/>
              <a:gd name="connsiteY31" fmla="*/ 1768510 h 2190540"/>
              <a:gd name="connsiteX32" fmla="*/ 628022 w 4431323"/>
              <a:gd name="connsiteY32" fmla="*/ 1748413 h 2190540"/>
              <a:gd name="connsiteX33" fmla="*/ 663191 w 4431323"/>
              <a:gd name="connsiteY33" fmla="*/ 1743389 h 2190540"/>
              <a:gd name="connsiteX34" fmla="*/ 708409 w 4431323"/>
              <a:gd name="connsiteY34" fmla="*/ 1733340 h 2190540"/>
              <a:gd name="connsiteX35" fmla="*/ 733529 w 4431323"/>
              <a:gd name="connsiteY35" fmla="*/ 1708220 h 2190540"/>
              <a:gd name="connsiteX36" fmla="*/ 738554 w 4431323"/>
              <a:gd name="connsiteY36" fmla="*/ 1693147 h 2190540"/>
              <a:gd name="connsiteX37" fmla="*/ 783771 w 4431323"/>
              <a:gd name="connsiteY37" fmla="*/ 1668026 h 2190540"/>
              <a:gd name="connsiteX38" fmla="*/ 808892 w 4431323"/>
              <a:gd name="connsiteY38" fmla="*/ 1647929 h 2190540"/>
              <a:gd name="connsiteX39" fmla="*/ 823965 w 4431323"/>
              <a:gd name="connsiteY39" fmla="*/ 1632857 h 2190540"/>
              <a:gd name="connsiteX40" fmla="*/ 854110 w 4431323"/>
              <a:gd name="connsiteY40" fmla="*/ 1622809 h 2190540"/>
              <a:gd name="connsiteX41" fmla="*/ 864158 w 4431323"/>
              <a:gd name="connsiteY41" fmla="*/ 1612760 h 2190540"/>
              <a:gd name="connsiteX42" fmla="*/ 879231 w 4431323"/>
              <a:gd name="connsiteY42" fmla="*/ 1607736 h 2190540"/>
              <a:gd name="connsiteX43" fmla="*/ 934496 w 4431323"/>
              <a:gd name="connsiteY43" fmla="*/ 1592664 h 2190540"/>
              <a:gd name="connsiteX44" fmla="*/ 944545 w 4431323"/>
              <a:gd name="connsiteY44" fmla="*/ 1582615 h 2190540"/>
              <a:gd name="connsiteX45" fmla="*/ 954593 w 4431323"/>
              <a:gd name="connsiteY45" fmla="*/ 1567543 h 2190540"/>
              <a:gd name="connsiteX46" fmla="*/ 994787 w 4431323"/>
              <a:gd name="connsiteY46" fmla="*/ 1562519 h 2190540"/>
              <a:gd name="connsiteX47" fmla="*/ 1040004 w 4431323"/>
              <a:gd name="connsiteY47" fmla="*/ 1557494 h 2190540"/>
              <a:gd name="connsiteX48" fmla="*/ 1055077 w 4431323"/>
              <a:gd name="connsiteY48" fmla="*/ 1552470 h 2190540"/>
              <a:gd name="connsiteX49" fmla="*/ 1070149 w 4431323"/>
              <a:gd name="connsiteY49" fmla="*/ 1542422 h 2190540"/>
              <a:gd name="connsiteX50" fmla="*/ 1115367 w 4431323"/>
              <a:gd name="connsiteY50" fmla="*/ 1532373 h 2190540"/>
              <a:gd name="connsiteX51" fmla="*/ 1125415 w 4431323"/>
              <a:gd name="connsiteY51" fmla="*/ 1517301 h 2190540"/>
              <a:gd name="connsiteX52" fmla="*/ 1170633 w 4431323"/>
              <a:gd name="connsiteY52" fmla="*/ 1507253 h 2190540"/>
              <a:gd name="connsiteX53" fmla="*/ 1200778 w 4431323"/>
              <a:gd name="connsiteY53" fmla="*/ 1492180 h 2190540"/>
              <a:gd name="connsiteX54" fmla="*/ 1210826 w 4431323"/>
              <a:gd name="connsiteY54" fmla="*/ 1462035 h 2190540"/>
              <a:gd name="connsiteX55" fmla="*/ 1306286 w 4431323"/>
              <a:gd name="connsiteY55" fmla="*/ 1457011 h 2190540"/>
              <a:gd name="connsiteX56" fmla="*/ 1336431 w 4431323"/>
              <a:gd name="connsiteY56" fmla="*/ 1436914 h 2190540"/>
              <a:gd name="connsiteX57" fmla="*/ 1361551 w 4431323"/>
              <a:gd name="connsiteY57" fmla="*/ 1411793 h 2190540"/>
              <a:gd name="connsiteX58" fmla="*/ 1371600 w 4431323"/>
              <a:gd name="connsiteY58" fmla="*/ 1401745 h 2190540"/>
              <a:gd name="connsiteX59" fmla="*/ 1386672 w 4431323"/>
              <a:gd name="connsiteY59" fmla="*/ 1391697 h 2190540"/>
              <a:gd name="connsiteX60" fmla="*/ 1396721 w 4431323"/>
              <a:gd name="connsiteY60" fmla="*/ 1381648 h 2190540"/>
              <a:gd name="connsiteX61" fmla="*/ 1426866 w 4431323"/>
              <a:gd name="connsiteY61" fmla="*/ 1361551 h 2190540"/>
              <a:gd name="connsiteX62" fmla="*/ 1441938 w 4431323"/>
              <a:gd name="connsiteY62" fmla="*/ 1351503 h 2190540"/>
              <a:gd name="connsiteX63" fmla="*/ 1457011 w 4431323"/>
              <a:gd name="connsiteY63" fmla="*/ 1346479 h 2190540"/>
              <a:gd name="connsiteX64" fmla="*/ 1482132 w 4431323"/>
              <a:gd name="connsiteY64" fmla="*/ 1326382 h 2190540"/>
              <a:gd name="connsiteX65" fmla="*/ 1487156 w 4431323"/>
              <a:gd name="connsiteY65" fmla="*/ 1311310 h 2190540"/>
              <a:gd name="connsiteX66" fmla="*/ 1507253 w 4431323"/>
              <a:gd name="connsiteY66" fmla="*/ 1291213 h 2190540"/>
              <a:gd name="connsiteX67" fmla="*/ 1517301 w 4431323"/>
              <a:gd name="connsiteY67" fmla="*/ 1276140 h 2190540"/>
              <a:gd name="connsiteX68" fmla="*/ 1532373 w 4431323"/>
              <a:gd name="connsiteY68" fmla="*/ 1245995 h 2190540"/>
              <a:gd name="connsiteX69" fmla="*/ 1547446 w 4431323"/>
              <a:gd name="connsiteY69" fmla="*/ 1240971 h 2190540"/>
              <a:gd name="connsiteX70" fmla="*/ 1587639 w 4431323"/>
              <a:gd name="connsiteY70" fmla="*/ 1240971 h 2190540"/>
              <a:gd name="connsiteX71" fmla="*/ 1597688 w 4431323"/>
              <a:gd name="connsiteY71" fmla="*/ 1230923 h 2190540"/>
              <a:gd name="connsiteX72" fmla="*/ 1612760 w 4431323"/>
              <a:gd name="connsiteY72" fmla="*/ 1225899 h 2190540"/>
              <a:gd name="connsiteX73" fmla="*/ 1637881 w 4431323"/>
              <a:gd name="connsiteY73" fmla="*/ 1220875 h 2190540"/>
              <a:gd name="connsiteX74" fmla="*/ 1657978 w 4431323"/>
              <a:gd name="connsiteY74" fmla="*/ 1215850 h 2190540"/>
              <a:gd name="connsiteX75" fmla="*/ 1723292 w 4431323"/>
              <a:gd name="connsiteY75" fmla="*/ 1215850 h 2190540"/>
              <a:gd name="connsiteX76" fmla="*/ 1733340 w 4431323"/>
              <a:gd name="connsiteY76" fmla="*/ 1185705 h 2190540"/>
              <a:gd name="connsiteX77" fmla="*/ 1798655 w 4431323"/>
              <a:gd name="connsiteY77" fmla="*/ 1170633 h 2190540"/>
              <a:gd name="connsiteX78" fmla="*/ 1828800 w 4431323"/>
              <a:gd name="connsiteY78" fmla="*/ 1145512 h 2190540"/>
              <a:gd name="connsiteX79" fmla="*/ 1843872 w 4431323"/>
              <a:gd name="connsiteY79" fmla="*/ 1140488 h 2190540"/>
              <a:gd name="connsiteX80" fmla="*/ 1858945 w 4431323"/>
              <a:gd name="connsiteY80" fmla="*/ 1130439 h 2190540"/>
              <a:gd name="connsiteX81" fmla="*/ 1874017 w 4431323"/>
              <a:gd name="connsiteY81" fmla="*/ 1125415 h 2190540"/>
              <a:gd name="connsiteX82" fmla="*/ 1884066 w 4431323"/>
              <a:gd name="connsiteY82" fmla="*/ 1115367 h 2190540"/>
              <a:gd name="connsiteX83" fmla="*/ 1954404 w 4431323"/>
              <a:gd name="connsiteY83" fmla="*/ 1100294 h 2190540"/>
              <a:gd name="connsiteX84" fmla="*/ 1979525 w 4431323"/>
              <a:gd name="connsiteY84" fmla="*/ 1085222 h 2190540"/>
              <a:gd name="connsiteX85" fmla="*/ 1989573 w 4431323"/>
              <a:gd name="connsiteY85" fmla="*/ 1075173 h 2190540"/>
              <a:gd name="connsiteX86" fmla="*/ 2044839 w 4431323"/>
              <a:gd name="connsiteY86" fmla="*/ 1065125 h 2190540"/>
              <a:gd name="connsiteX87" fmla="*/ 2064936 w 4431323"/>
              <a:gd name="connsiteY87" fmla="*/ 1045028 h 2190540"/>
              <a:gd name="connsiteX88" fmla="*/ 2074984 w 4431323"/>
              <a:gd name="connsiteY88" fmla="*/ 1029956 h 2190540"/>
              <a:gd name="connsiteX89" fmla="*/ 2090057 w 4431323"/>
              <a:gd name="connsiteY89" fmla="*/ 1019908 h 2190540"/>
              <a:gd name="connsiteX90" fmla="*/ 2115178 w 4431323"/>
              <a:gd name="connsiteY90" fmla="*/ 1004835 h 2190540"/>
              <a:gd name="connsiteX91" fmla="*/ 2175468 w 4431323"/>
              <a:gd name="connsiteY91" fmla="*/ 1009859 h 2190540"/>
              <a:gd name="connsiteX92" fmla="*/ 2195565 w 4431323"/>
              <a:gd name="connsiteY92" fmla="*/ 1004835 h 2190540"/>
              <a:gd name="connsiteX93" fmla="*/ 2230734 w 4431323"/>
              <a:gd name="connsiteY93" fmla="*/ 999811 h 2190540"/>
              <a:gd name="connsiteX94" fmla="*/ 2245806 w 4431323"/>
              <a:gd name="connsiteY94" fmla="*/ 994787 h 2190540"/>
              <a:gd name="connsiteX95" fmla="*/ 2255855 w 4431323"/>
              <a:gd name="connsiteY95" fmla="*/ 964642 h 2190540"/>
              <a:gd name="connsiteX96" fmla="*/ 2301072 w 4431323"/>
              <a:gd name="connsiteY96" fmla="*/ 949569 h 2190540"/>
              <a:gd name="connsiteX97" fmla="*/ 2316145 w 4431323"/>
              <a:gd name="connsiteY97" fmla="*/ 944545 h 2190540"/>
              <a:gd name="connsiteX98" fmla="*/ 2336242 w 4431323"/>
              <a:gd name="connsiteY98" fmla="*/ 939521 h 2190540"/>
              <a:gd name="connsiteX99" fmla="*/ 2376435 w 4431323"/>
              <a:gd name="connsiteY99" fmla="*/ 919424 h 2190540"/>
              <a:gd name="connsiteX100" fmla="*/ 2391507 w 4431323"/>
              <a:gd name="connsiteY100" fmla="*/ 914400 h 2190540"/>
              <a:gd name="connsiteX101" fmla="*/ 2401556 w 4431323"/>
              <a:gd name="connsiteY101" fmla="*/ 904351 h 2190540"/>
              <a:gd name="connsiteX102" fmla="*/ 2446773 w 4431323"/>
              <a:gd name="connsiteY102" fmla="*/ 894303 h 2190540"/>
              <a:gd name="connsiteX103" fmla="*/ 2476918 w 4431323"/>
              <a:gd name="connsiteY103" fmla="*/ 884255 h 2190540"/>
              <a:gd name="connsiteX104" fmla="*/ 2507064 w 4431323"/>
              <a:gd name="connsiteY104" fmla="*/ 859134 h 2190540"/>
              <a:gd name="connsiteX105" fmla="*/ 2542233 w 4431323"/>
              <a:gd name="connsiteY105" fmla="*/ 849086 h 2190540"/>
              <a:gd name="connsiteX106" fmla="*/ 2577402 w 4431323"/>
              <a:gd name="connsiteY106" fmla="*/ 834013 h 2190540"/>
              <a:gd name="connsiteX107" fmla="*/ 2592475 w 4431323"/>
              <a:gd name="connsiteY107" fmla="*/ 839037 h 2190540"/>
              <a:gd name="connsiteX108" fmla="*/ 2637692 w 4431323"/>
              <a:gd name="connsiteY108" fmla="*/ 834013 h 2190540"/>
              <a:gd name="connsiteX109" fmla="*/ 2642716 w 4431323"/>
              <a:gd name="connsiteY109" fmla="*/ 813916 h 2190540"/>
              <a:gd name="connsiteX110" fmla="*/ 2647740 w 4431323"/>
              <a:gd name="connsiteY110" fmla="*/ 798844 h 2190540"/>
              <a:gd name="connsiteX111" fmla="*/ 2672861 w 4431323"/>
              <a:gd name="connsiteY111" fmla="*/ 778747 h 2190540"/>
              <a:gd name="connsiteX112" fmla="*/ 2697982 w 4431323"/>
              <a:gd name="connsiteY112" fmla="*/ 763675 h 2190540"/>
              <a:gd name="connsiteX113" fmla="*/ 2713055 w 4431323"/>
              <a:gd name="connsiteY113" fmla="*/ 738554 h 2190540"/>
              <a:gd name="connsiteX114" fmla="*/ 2718079 w 4431323"/>
              <a:gd name="connsiteY114" fmla="*/ 723481 h 2190540"/>
              <a:gd name="connsiteX115" fmla="*/ 2733151 w 4431323"/>
              <a:gd name="connsiteY115" fmla="*/ 718457 h 2190540"/>
              <a:gd name="connsiteX116" fmla="*/ 2908998 w 4431323"/>
              <a:gd name="connsiteY116" fmla="*/ 718457 h 2190540"/>
              <a:gd name="connsiteX117" fmla="*/ 2929094 w 4431323"/>
              <a:gd name="connsiteY117" fmla="*/ 708409 h 2190540"/>
              <a:gd name="connsiteX118" fmla="*/ 2944167 w 4431323"/>
              <a:gd name="connsiteY118" fmla="*/ 703384 h 2190540"/>
              <a:gd name="connsiteX119" fmla="*/ 2974312 w 4431323"/>
              <a:gd name="connsiteY119" fmla="*/ 688312 h 2190540"/>
              <a:gd name="connsiteX120" fmla="*/ 2994409 w 4431323"/>
              <a:gd name="connsiteY120" fmla="*/ 663191 h 2190540"/>
              <a:gd name="connsiteX121" fmla="*/ 3009481 w 4431323"/>
              <a:gd name="connsiteY121" fmla="*/ 658167 h 2190540"/>
              <a:gd name="connsiteX122" fmla="*/ 3054699 w 4431323"/>
              <a:gd name="connsiteY122" fmla="*/ 622998 h 2190540"/>
              <a:gd name="connsiteX123" fmla="*/ 3099916 w 4431323"/>
              <a:gd name="connsiteY123" fmla="*/ 602901 h 2190540"/>
              <a:gd name="connsiteX124" fmla="*/ 3145134 w 4431323"/>
              <a:gd name="connsiteY124" fmla="*/ 597877 h 2190540"/>
              <a:gd name="connsiteX125" fmla="*/ 3170255 w 4431323"/>
              <a:gd name="connsiteY125" fmla="*/ 572756 h 2190540"/>
              <a:gd name="connsiteX126" fmla="*/ 3195376 w 4431323"/>
              <a:gd name="connsiteY126" fmla="*/ 552659 h 2190540"/>
              <a:gd name="connsiteX127" fmla="*/ 3210448 w 4431323"/>
              <a:gd name="connsiteY127" fmla="*/ 542611 h 2190540"/>
              <a:gd name="connsiteX128" fmla="*/ 3220496 w 4431323"/>
              <a:gd name="connsiteY128" fmla="*/ 532562 h 2190540"/>
              <a:gd name="connsiteX129" fmla="*/ 3245617 w 4431323"/>
              <a:gd name="connsiteY129" fmla="*/ 527538 h 2190540"/>
              <a:gd name="connsiteX130" fmla="*/ 3250642 w 4431323"/>
              <a:gd name="connsiteY130" fmla="*/ 512466 h 2190540"/>
              <a:gd name="connsiteX131" fmla="*/ 3331028 w 4431323"/>
              <a:gd name="connsiteY131" fmla="*/ 492369 h 2190540"/>
              <a:gd name="connsiteX132" fmla="*/ 3381270 w 4431323"/>
              <a:gd name="connsiteY132" fmla="*/ 482321 h 2190540"/>
              <a:gd name="connsiteX133" fmla="*/ 3396343 w 4431323"/>
              <a:gd name="connsiteY133" fmla="*/ 477297 h 2190540"/>
              <a:gd name="connsiteX134" fmla="*/ 3436536 w 4431323"/>
              <a:gd name="connsiteY134" fmla="*/ 447151 h 2190540"/>
              <a:gd name="connsiteX135" fmla="*/ 3466681 w 4431323"/>
              <a:gd name="connsiteY135" fmla="*/ 437103 h 2190540"/>
              <a:gd name="connsiteX136" fmla="*/ 3481754 w 4431323"/>
              <a:gd name="connsiteY136" fmla="*/ 432079 h 2190540"/>
              <a:gd name="connsiteX137" fmla="*/ 3501850 w 4431323"/>
              <a:gd name="connsiteY137" fmla="*/ 427055 h 2190540"/>
              <a:gd name="connsiteX138" fmla="*/ 3516923 w 4431323"/>
              <a:gd name="connsiteY138" fmla="*/ 417006 h 2190540"/>
              <a:gd name="connsiteX139" fmla="*/ 3531995 w 4431323"/>
              <a:gd name="connsiteY139" fmla="*/ 411982 h 2190540"/>
              <a:gd name="connsiteX140" fmla="*/ 3537020 w 4431323"/>
              <a:gd name="connsiteY140" fmla="*/ 396910 h 2190540"/>
              <a:gd name="connsiteX141" fmla="*/ 3547068 w 4431323"/>
              <a:gd name="connsiteY141" fmla="*/ 386861 h 2190540"/>
              <a:gd name="connsiteX142" fmla="*/ 3552092 w 4431323"/>
              <a:gd name="connsiteY142" fmla="*/ 351692 h 2190540"/>
              <a:gd name="connsiteX143" fmla="*/ 3587261 w 4431323"/>
              <a:gd name="connsiteY143" fmla="*/ 356716 h 2190540"/>
              <a:gd name="connsiteX144" fmla="*/ 3602334 w 4431323"/>
              <a:gd name="connsiteY144" fmla="*/ 351692 h 2190540"/>
              <a:gd name="connsiteX145" fmla="*/ 3612382 w 4431323"/>
              <a:gd name="connsiteY145" fmla="*/ 336620 h 2190540"/>
              <a:gd name="connsiteX146" fmla="*/ 3667648 w 4431323"/>
              <a:gd name="connsiteY146" fmla="*/ 316523 h 2190540"/>
              <a:gd name="connsiteX147" fmla="*/ 3687745 w 4431323"/>
              <a:gd name="connsiteY147" fmla="*/ 301450 h 2190540"/>
              <a:gd name="connsiteX148" fmla="*/ 3702817 w 4431323"/>
              <a:gd name="connsiteY148" fmla="*/ 296426 h 2190540"/>
              <a:gd name="connsiteX149" fmla="*/ 3712866 w 4431323"/>
              <a:gd name="connsiteY149" fmla="*/ 286378 h 2190540"/>
              <a:gd name="connsiteX150" fmla="*/ 3783204 w 4431323"/>
              <a:gd name="connsiteY150" fmla="*/ 276329 h 2190540"/>
              <a:gd name="connsiteX151" fmla="*/ 3848518 w 4431323"/>
              <a:gd name="connsiteY151" fmla="*/ 256233 h 2190540"/>
              <a:gd name="connsiteX152" fmla="*/ 3883688 w 4431323"/>
              <a:gd name="connsiteY152" fmla="*/ 241160 h 2190540"/>
              <a:gd name="connsiteX153" fmla="*/ 3898760 w 4431323"/>
              <a:gd name="connsiteY153" fmla="*/ 236136 h 2190540"/>
              <a:gd name="connsiteX154" fmla="*/ 3908809 w 4431323"/>
              <a:gd name="connsiteY154" fmla="*/ 221064 h 2190540"/>
              <a:gd name="connsiteX155" fmla="*/ 3928905 w 4431323"/>
              <a:gd name="connsiteY155" fmla="*/ 216039 h 2190540"/>
              <a:gd name="connsiteX156" fmla="*/ 3994220 w 4431323"/>
              <a:gd name="connsiteY156" fmla="*/ 211015 h 2190540"/>
              <a:gd name="connsiteX157" fmla="*/ 4019340 w 4431323"/>
              <a:gd name="connsiteY157" fmla="*/ 175846 h 2190540"/>
              <a:gd name="connsiteX158" fmla="*/ 4029389 w 4431323"/>
              <a:gd name="connsiteY158" fmla="*/ 165798 h 2190540"/>
              <a:gd name="connsiteX159" fmla="*/ 4160017 w 4431323"/>
              <a:gd name="connsiteY159" fmla="*/ 145701 h 2190540"/>
              <a:gd name="connsiteX160" fmla="*/ 4180114 w 4431323"/>
              <a:gd name="connsiteY160" fmla="*/ 135653 h 2190540"/>
              <a:gd name="connsiteX161" fmla="*/ 4205235 w 4431323"/>
              <a:gd name="connsiteY161" fmla="*/ 95459 h 2190540"/>
              <a:gd name="connsiteX162" fmla="*/ 4220307 w 4431323"/>
              <a:gd name="connsiteY162" fmla="*/ 85411 h 2190540"/>
              <a:gd name="connsiteX163" fmla="*/ 4255477 w 4431323"/>
              <a:gd name="connsiteY163" fmla="*/ 65314 h 2190540"/>
              <a:gd name="connsiteX164" fmla="*/ 4280598 w 4431323"/>
              <a:gd name="connsiteY164" fmla="*/ 40193 h 2190540"/>
              <a:gd name="connsiteX165" fmla="*/ 4310743 w 4431323"/>
              <a:gd name="connsiteY165" fmla="*/ 20097 h 2190540"/>
              <a:gd name="connsiteX166" fmla="*/ 4320791 w 4431323"/>
              <a:gd name="connsiteY166" fmla="*/ 10048 h 2190540"/>
              <a:gd name="connsiteX167" fmla="*/ 4411226 w 4431323"/>
              <a:gd name="connsiteY167" fmla="*/ 5024 h 2190540"/>
              <a:gd name="connsiteX168" fmla="*/ 4431323 w 4431323"/>
              <a:gd name="connsiteY168" fmla="*/ 0 h 2190540"/>
              <a:gd name="connsiteX169" fmla="*/ 4431323 w 4431323"/>
              <a:gd name="connsiteY169" fmla="*/ 0 h 219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4431323" h="2190540">
                <a:moveTo>
                  <a:pt x="0" y="2190540"/>
                </a:moveTo>
                <a:lnTo>
                  <a:pt x="0" y="2190540"/>
                </a:lnTo>
                <a:cubicBezTo>
                  <a:pt x="11723" y="2173793"/>
                  <a:pt x="20715" y="2154755"/>
                  <a:pt x="35169" y="2140299"/>
                </a:cubicBezTo>
                <a:cubicBezTo>
                  <a:pt x="38518" y="2136949"/>
                  <a:pt x="40819" y="2132009"/>
                  <a:pt x="45217" y="2130250"/>
                </a:cubicBezTo>
                <a:cubicBezTo>
                  <a:pt x="58040" y="2125121"/>
                  <a:pt x="85411" y="2120202"/>
                  <a:pt x="85411" y="2120202"/>
                </a:cubicBezTo>
                <a:cubicBezTo>
                  <a:pt x="90435" y="2116853"/>
                  <a:pt x="95939" y="2114130"/>
                  <a:pt x="100483" y="2110154"/>
                </a:cubicBezTo>
                <a:cubicBezTo>
                  <a:pt x="109395" y="2102356"/>
                  <a:pt x="117230" y="2093407"/>
                  <a:pt x="125604" y="2085033"/>
                </a:cubicBezTo>
                <a:cubicBezTo>
                  <a:pt x="128954" y="2081683"/>
                  <a:pt x="131711" y="2077612"/>
                  <a:pt x="135653" y="2074984"/>
                </a:cubicBezTo>
                <a:lnTo>
                  <a:pt x="150725" y="2064936"/>
                </a:lnTo>
                <a:cubicBezTo>
                  <a:pt x="166648" y="2041052"/>
                  <a:pt x="158865" y="2055591"/>
                  <a:pt x="170822" y="2019719"/>
                </a:cubicBezTo>
                <a:cubicBezTo>
                  <a:pt x="172497" y="2014695"/>
                  <a:pt x="170822" y="2006321"/>
                  <a:pt x="175846" y="2004646"/>
                </a:cubicBezTo>
                <a:lnTo>
                  <a:pt x="190918" y="1999622"/>
                </a:lnTo>
                <a:cubicBezTo>
                  <a:pt x="194268" y="1996272"/>
                  <a:pt x="197268" y="1992532"/>
                  <a:pt x="200967" y="1989573"/>
                </a:cubicBezTo>
                <a:cubicBezTo>
                  <a:pt x="205682" y="1985801"/>
                  <a:pt x="210638" y="1982225"/>
                  <a:pt x="216039" y="1979525"/>
                </a:cubicBezTo>
                <a:cubicBezTo>
                  <a:pt x="235370" y="1969860"/>
                  <a:pt x="272261" y="1970760"/>
                  <a:pt x="286378" y="1969477"/>
                </a:cubicBezTo>
                <a:cubicBezTo>
                  <a:pt x="312684" y="1960708"/>
                  <a:pt x="297705" y="1968198"/>
                  <a:pt x="326571" y="1939332"/>
                </a:cubicBezTo>
                <a:lnTo>
                  <a:pt x="336620" y="1929283"/>
                </a:lnTo>
                <a:cubicBezTo>
                  <a:pt x="338295" y="1924259"/>
                  <a:pt x="337335" y="1917289"/>
                  <a:pt x="341644" y="1914211"/>
                </a:cubicBezTo>
                <a:cubicBezTo>
                  <a:pt x="350263" y="1908055"/>
                  <a:pt x="361741" y="1907512"/>
                  <a:pt x="371789" y="1904162"/>
                </a:cubicBezTo>
                <a:lnTo>
                  <a:pt x="401934" y="1894114"/>
                </a:lnTo>
                <a:lnTo>
                  <a:pt x="417006" y="1889090"/>
                </a:lnTo>
                <a:lnTo>
                  <a:pt x="432079" y="1884066"/>
                </a:lnTo>
                <a:cubicBezTo>
                  <a:pt x="433754" y="1879042"/>
                  <a:pt x="432793" y="1872071"/>
                  <a:pt x="437103" y="1868993"/>
                </a:cubicBezTo>
                <a:cubicBezTo>
                  <a:pt x="445722" y="1862837"/>
                  <a:pt x="458435" y="1864820"/>
                  <a:pt x="467248" y="1858945"/>
                </a:cubicBezTo>
                <a:cubicBezTo>
                  <a:pt x="472272" y="1855596"/>
                  <a:pt x="477606" y="1852669"/>
                  <a:pt x="482321" y="1848897"/>
                </a:cubicBezTo>
                <a:cubicBezTo>
                  <a:pt x="486020" y="1845938"/>
                  <a:pt x="488132" y="1840966"/>
                  <a:pt x="492369" y="1838848"/>
                </a:cubicBezTo>
                <a:cubicBezTo>
                  <a:pt x="501843" y="1834111"/>
                  <a:pt x="512466" y="1832149"/>
                  <a:pt x="522514" y="1828800"/>
                </a:cubicBezTo>
                <a:lnTo>
                  <a:pt x="537587" y="1823776"/>
                </a:lnTo>
                <a:cubicBezTo>
                  <a:pt x="571780" y="1789580"/>
                  <a:pt x="518359" y="1841692"/>
                  <a:pt x="562707" y="1803679"/>
                </a:cubicBezTo>
                <a:cubicBezTo>
                  <a:pt x="569900" y="1797514"/>
                  <a:pt x="576105" y="1790281"/>
                  <a:pt x="582804" y="1783582"/>
                </a:cubicBezTo>
                <a:cubicBezTo>
                  <a:pt x="586154" y="1780233"/>
                  <a:pt x="588359" y="1775032"/>
                  <a:pt x="592853" y="1773534"/>
                </a:cubicBezTo>
                <a:lnTo>
                  <a:pt x="607925" y="1768510"/>
                </a:lnTo>
                <a:cubicBezTo>
                  <a:pt x="614624" y="1761811"/>
                  <a:pt x="619397" y="1752333"/>
                  <a:pt x="628022" y="1748413"/>
                </a:cubicBezTo>
                <a:cubicBezTo>
                  <a:pt x="638803" y="1743513"/>
                  <a:pt x="651510" y="1745336"/>
                  <a:pt x="663191" y="1743389"/>
                </a:cubicBezTo>
                <a:cubicBezTo>
                  <a:pt x="682334" y="1740199"/>
                  <a:pt x="690337" y="1737859"/>
                  <a:pt x="708409" y="1733340"/>
                </a:cubicBezTo>
                <a:cubicBezTo>
                  <a:pt x="723481" y="1723292"/>
                  <a:pt x="725155" y="1724967"/>
                  <a:pt x="733529" y="1708220"/>
                </a:cubicBezTo>
                <a:cubicBezTo>
                  <a:pt x="735898" y="1703483"/>
                  <a:pt x="734809" y="1696892"/>
                  <a:pt x="738554" y="1693147"/>
                </a:cubicBezTo>
                <a:cubicBezTo>
                  <a:pt x="755830" y="1675871"/>
                  <a:pt x="764817" y="1674344"/>
                  <a:pt x="783771" y="1668026"/>
                </a:cubicBezTo>
                <a:cubicBezTo>
                  <a:pt x="813009" y="1638791"/>
                  <a:pt x="770861" y="1679622"/>
                  <a:pt x="808892" y="1647929"/>
                </a:cubicBezTo>
                <a:cubicBezTo>
                  <a:pt x="814350" y="1643380"/>
                  <a:pt x="817754" y="1636307"/>
                  <a:pt x="823965" y="1632857"/>
                </a:cubicBezTo>
                <a:cubicBezTo>
                  <a:pt x="833224" y="1627713"/>
                  <a:pt x="854110" y="1622809"/>
                  <a:pt x="854110" y="1622809"/>
                </a:cubicBezTo>
                <a:cubicBezTo>
                  <a:pt x="857459" y="1619459"/>
                  <a:pt x="860096" y="1615197"/>
                  <a:pt x="864158" y="1612760"/>
                </a:cubicBezTo>
                <a:cubicBezTo>
                  <a:pt x="868699" y="1610035"/>
                  <a:pt x="874122" y="1609129"/>
                  <a:pt x="879231" y="1607736"/>
                </a:cubicBezTo>
                <a:cubicBezTo>
                  <a:pt x="941555" y="1590739"/>
                  <a:pt x="899806" y="1604227"/>
                  <a:pt x="934496" y="1592664"/>
                </a:cubicBezTo>
                <a:cubicBezTo>
                  <a:pt x="937846" y="1589314"/>
                  <a:pt x="941586" y="1586314"/>
                  <a:pt x="944545" y="1582615"/>
                </a:cubicBezTo>
                <a:cubicBezTo>
                  <a:pt x="948317" y="1577900"/>
                  <a:pt x="948987" y="1569785"/>
                  <a:pt x="954593" y="1567543"/>
                </a:cubicBezTo>
                <a:cubicBezTo>
                  <a:pt x="967130" y="1562529"/>
                  <a:pt x="981377" y="1564097"/>
                  <a:pt x="994787" y="1562519"/>
                </a:cubicBezTo>
                <a:lnTo>
                  <a:pt x="1040004" y="1557494"/>
                </a:lnTo>
                <a:cubicBezTo>
                  <a:pt x="1045028" y="1555819"/>
                  <a:pt x="1050340" y="1554838"/>
                  <a:pt x="1055077" y="1552470"/>
                </a:cubicBezTo>
                <a:cubicBezTo>
                  <a:pt x="1060478" y="1549770"/>
                  <a:pt x="1064599" y="1544800"/>
                  <a:pt x="1070149" y="1542422"/>
                </a:cubicBezTo>
                <a:cubicBezTo>
                  <a:pt x="1076353" y="1539763"/>
                  <a:pt x="1110902" y="1533266"/>
                  <a:pt x="1115367" y="1532373"/>
                </a:cubicBezTo>
                <a:cubicBezTo>
                  <a:pt x="1118716" y="1527349"/>
                  <a:pt x="1120700" y="1521073"/>
                  <a:pt x="1125415" y="1517301"/>
                </a:cubicBezTo>
                <a:cubicBezTo>
                  <a:pt x="1131924" y="1512094"/>
                  <a:pt x="1170325" y="1507304"/>
                  <a:pt x="1170633" y="1507253"/>
                </a:cubicBezTo>
                <a:cubicBezTo>
                  <a:pt x="1178844" y="1504516"/>
                  <a:pt x="1195653" y="1500380"/>
                  <a:pt x="1200778" y="1492180"/>
                </a:cubicBezTo>
                <a:cubicBezTo>
                  <a:pt x="1206392" y="1483198"/>
                  <a:pt x="1200249" y="1462592"/>
                  <a:pt x="1210826" y="1462035"/>
                </a:cubicBezTo>
                <a:lnTo>
                  <a:pt x="1306286" y="1457011"/>
                </a:lnTo>
                <a:cubicBezTo>
                  <a:pt x="1316334" y="1450312"/>
                  <a:pt x="1327892" y="1445454"/>
                  <a:pt x="1336431" y="1436914"/>
                </a:cubicBezTo>
                <a:lnTo>
                  <a:pt x="1361551" y="1411793"/>
                </a:lnTo>
                <a:cubicBezTo>
                  <a:pt x="1364901" y="1408443"/>
                  <a:pt x="1367659" y="1404373"/>
                  <a:pt x="1371600" y="1401745"/>
                </a:cubicBezTo>
                <a:cubicBezTo>
                  <a:pt x="1376624" y="1398396"/>
                  <a:pt x="1381957" y="1395469"/>
                  <a:pt x="1386672" y="1391697"/>
                </a:cubicBezTo>
                <a:cubicBezTo>
                  <a:pt x="1390371" y="1388738"/>
                  <a:pt x="1392931" y="1384490"/>
                  <a:pt x="1396721" y="1381648"/>
                </a:cubicBezTo>
                <a:cubicBezTo>
                  <a:pt x="1406382" y="1374402"/>
                  <a:pt x="1416818" y="1368250"/>
                  <a:pt x="1426866" y="1361551"/>
                </a:cubicBezTo>
                <a:cubicBezTo>
                  <a:pt x="1431890" y="1358202"/>
                  <a:pt x="1436210" y="1353412"/>
                  <a:pt x="1441938" y="1351503"/>
                </a:cubicBezTo>
                <a:lnTo>
                  <a:pt x="1457011" y="1346479"/>
                </a:lnTo>
                <a:cubicBezTo>
                  <a:pt x="1463858" y="1341915"/>
                  <a:pt x="1477359" y="1334337"/>
                  <a:pt x="1482132" y="1326382"/>
                </a:cubicBezTo>
                <a:cubicBezTo>
                  <a:pt x="1484857" y="1321841"/>
                  <a:pt x="1484078" y="1315619"/>
                  <a:pt x="1487156" y="1311310"/>
                </a:cubicBezTo>
                <a:cubicBezTo>
                  <a:pt x="1492663" y="1303601"/>
                  <a:pt x="1501998" y="1299096"/>
                  <a:pt x="1507253" y="1291213"/>
                </a:cubicBezTo>
                <a:lnTo>
                  <a:pt x="1517301" y="1276140"/>
                </a:lnTo>
                <a:cubicBezTo>
                  <a:pt x="1520913" y="1261692"/>
                  <a:pt x="1519200" y="1253899"/>
                  <a:pt x="1532373" y="1245995"/>
                </a:cubicBezTo>
                <a:cubicBezTo>
                  <a:pt x="1536914" y="1243270"/>
                  <a:pt x="1542422" y="1242646"/>
                  <a:pt x="1547446" y="1240971"/>
                </a:cubicBezTo>
                <a:cubicBezTo>
                  <a:pt x="1564980" y="1246816"/>
                  <a:pt x="1566419" y="1250065"/>
                  <a:pt x="1587639" y="1240971"/>
                </a:cubicBezTo>
                <a:cubicBezTo>
                  <a:pt x="1591993" y="1239105"/>
                  <a:pt x="1593626" y="1233360"/>
                  <a:pt x="1597688" y="1230923"/>
                </a:cubicBezTo>
                <a:cubicBezTo>
                  <a:pt x="1602229" y="1228198"/>
                  <a:pt x="1607622" y="1227183"/>
                  <a:pt x="1612760" y="1225899"/>
                </a:cubicBezTo>
                <a:cubicBezTo>
                  <a:pt x="1621045" y="1223828"/>
                  <a:pt x="1629545" y="1222728"/>
                  <a:pt x="1637881" y="1220875"/>
                </a:cubicBezTo>
                <a:cubicBezTo>
                  <a:pt x="1644622" y="1219377"/>
                  <a:pt x="1651279" y="1217525"/>
                  <a:pt x="1657978" y="1215850"/>
                </a:cubicBezTo>
                <a:cubicBezTo>
                  <a:pt x="1676675" y="1219590"/>
                  <a:pt x="1705716" y="1228154"/>
                  <a:pt x="1723292" y="1215850"/>
                </a:cubicBezTo>
                <a:cubicBezTo>
                  <a:pt x="1731969" y="1209776"/>
                  <a:pt x="1723292" y="1189054"/>
                  <a:pt x="1733340" y="1185705"/>
                </a:cubicBezTo>
                <a:cubicBezTo>
                  <a:pt x="1774720" y="1171912"/>
                  <a:pt x="1753000" y="1177155"/>
                  <a:pt x="1798655" y="1170633"/>
                </a:cubicBezTo>
                <a:cubicBezTo>
                  <a:pt x="1808996" y="1160291"/>
                  <a:pt x="1814862" y="1153476"/>
                  <a:pt x="1828800" y="1145512"/>
                </a:cubicBezTo>
                <a:cubicBezTo>
                  <a:pt x="1833398" y="1142885"/>
                  <a:pt x="1838848" y="1142163"/>
                  <a:pt x="1843872" y="1140488"/>
                </a:cubicBezTo>
                <a:cubicBezTo>
                  <a:pt x="1848896" y="1137138"/>
                  <a:pt x="1853544" y="1133140"/>
                  <a:pt x="1858945" y="1130439"/>
                </a:cubicBezTo>
                <a:cubicBezTo>
                  <a:pt x="1863682" y="1128071"/>
                  <a:pt x="1869476" y="1128140"/>
                  <a:pt x="1874017" y="1125415"/>
                </a:cubicBezTo>
                <a:cubicBezTo>
                  <a:pt x="1878079" y="1122978"/>
                  <a:pt x="1879829" y="1117485"/>
                  <a:pt x="1884066" y="1115367"/>
                </a:cubicBezTo>
                <a:cubicBezTo>
                  <a:pt x="1907929" y="1103436"/>
                  <a:pt x="1928038" y="1103590"/>
                  <a:pt x="1954404" y="1100294"/>
                </a:cubicBezTo>
                <a:cubicBezTo>
                  <a:pt x="1979871" y="1074829"/>
                  <a:pt x="1946909" y="1104793"/>
                  <a:pt x="1979525" y="1085222"/>
                </a:cubicBezTo>
                <a:cubicBezTo>
                  <a:pt x="1983587" y="1082785"/>
                  <a:pt x="1985336" y="1077291"/>
                  <a:pt x="1989573" y="1075173"/>
                </a:cubicBezTo>
                <a:cubicBezTo>
                  <a:pt x="1999047" y="1070436"/>
                  <a:pt x="2040754" y="1065709"/>
                  <a:pt x="2044839" y="1065125"/>
                </a:cubicBezTo>
                <a:cubicBezTo>
                  <a:pt x="2051538" y="1058426"/>
                  <a:pt x="2059681" y="1052911"/>
                  <a:pt x="2064936" y="1045028"/>
                </a:cubicBezTo>
                <a:cubicBezTo>
                  <a:pt x="2068285" y="1040004"/>
                  <a:pt x="2070714" y="1034225"/>
                  <a:pt x="2074984" y="1029956"/>
                </a:cubicBezTo>
                <a:cubicBezTo>
                  <a:pt x="2079254" y="1025686"/>
                  <a:pt x="2085342" y="1023680"/>
                  <a:pt x="2090057" y="1019908"/>
                </a:cubicBezTo>
                <a:cubicBezTo>
                  <a:pt x="2109763" y="1004143"/>
                  <a:pt x="2089000" y="1013561"/>
                  <a:pt x="2115178" y="1004835"/>
                </a:cubicBezTo>
                <a:cubicBezTo>
                  <a:pt x="2135275" y="1006510"/>
                  <a:pt x="2155302" y="1009859"/>
                  <a:pt x="2175468" y="1009859"/>
                </a:cubicBezTo>
                <a:cubicBezTo>
                  <a:pt x="2182373" y="1009859"/>
                  <a:pt x="2188771" y="1006070"/>
                  <a:pt x="2195565" y="1004835"/>
                </a:cubicBezTo>
                <a:cubicBezTo>
                  <a:pt x="2207216" y="1002717"/>
                  <a:pt x="2219011" y="1001486"/>
                  <a:pt x="2230734" y="999811"/>
                </a:cubicBezTo>
                <a:cubicBezTo>
                  <a:pt x="2235758" y="998136"/>
                  <a:pt x="2242728" y="999096"/>
                  <a:pt x="2245806" y="994787"/>
                </a:cubicBezTo>
                <a:cubicBezTo>
                  <a:pt x="2251962" y="986168"/>
                  <a:pt x="2245807" y="967992"/>
                  <a:pt x="2255855" y="964642"/>
                </a:cubicBezTo>
                <a:lnTo>
                  <a:pt x="2301072" y="949569"/>
                </a:lnTo>
                <a:cubicBezTo>
                  <a:pt x="2306096" y="947894"/>
                  <a:pt x="2311007" y="945829"/>
                  <a:pt x="2316145" y="944545"/>
                </a:cubicBezTo>
                <a:lnTo>
                  <a:pt x="2336242" y="939521"/>
                </a:lnTo>
                <a:cubicBezTo>
                  <a:pt x="2353779" y="921982"/>
                  <a:pt x="2341796" y="930970"/>
                  <a:pt x="2376435" y="919424"/>
                </a:cubicBezTo>
                <a:lnTo>
                  <a:pt x="2391507" y="914400"/>
                </a:lnTo>
                <a:cubicBezTo>
                  <a:pt x="2394857" y="911050"/>
                  <a:pt x="2397494" y="906788"/>
                  <a:pt x="2401556" y="904351"/>
                </a:cubicBezTo>
                <a:cubicBezTo>
                  <a:pt x="2411823" y="898191"/>
                  <a:pt x="2439237" y="896187"/>
                  <a:pt x="2446773" y="894303"/>
                </a:cubicBezTo>
                <a:cubicBezTo>
                  <a:pt x="2457049" y="891734"/>
                  <a:pt x="2476918" y="884255"/>
                  <a:pt x="2476918" y="884255"/>
                </a:cubicBezTo>
                <a:cubicBezTo>
                  <a:pt x="2485569" y="875604"/>
                  <a:pt x="2496115" y="864111"/>
                  <a:pt x="2507064" y="859134"/>
                </a:cubicBezTo>
                <a:cubicBezTo>
                  <a:pt x="2518163" y="854089"/>
                  <a:pt x="2530510" y="852435"/>
                  <a:pt x="2542233" y="849086"/>
                </a:cubicBezTo>
                <a:cubicBezTo>
                  <a:pt x="2554540" y="840880"/>
                  <a:pt x="2561179" y="834013"/>
                  <a:pt x="2577402" y="834013"/>
                </a:cubicBezTo>
                <a:cubicBezTo>
                  <a:pt x="2582698" y="834013"/>
                  <a:pt x="2587451" y="837362"/>
                  <a:pt x="2592475" y="839037"/>
                </a:cubicBezTo>
                <a:cubicBezTo>
                  <a:pt x="2607547" y="837362"/>
                  <a:pt x="2624128" y="840795"/>
                  <a:pt x="2637692" y="834013"/>
                </a:cubicBezTo>
                <a:cubicBezTo>
                  <a:pt x="2643868" y="830925"/>
                  <a:pt x="2640819" y="820555"/>
                  <a:pt x="2642716" y="813916"/>
                </a:cubicBezTo>
                <a:cubicBezTo>
                  <a:pt x="2644171" y="808824"/>
                  <a:pt x="2645015" y="803385"/>
                  <a:pt x="2647740" y="798844"/>
                </a:cubicBezTo>
                <a:cubicBezTo>
                  <a:pt x="2653339" y="789512"/>
                  <a:pt x="2664961" y="785066"/>
                  <a:pt x="2672861" y="778747"/>
                </a:cubicBezTo>
                <a:cubicBezTo>
                  <a:pt x="2692565" y="762984"/>
                  <a:pt x="2671809" y="772399"/>
                  <a:pt x="2697982" y="763675"/>
                </a:cubicBezTo>
                <a:cubicBezTo>
                  <a:pt x="2712214" y="720975"/>
                  <a:pt x="2692365" y="773037"/>
                  <a:pt x="2713055" y="738554"/>
                </a:cubicBezTo>
                <a:cubicBezTo>
                  <a:pt x="2715780" y="734013"/>
                  <a:pt x="2714334" y="727226"/>
                  <a:pt x="2718079" y="723481"/>
                </a:cubicBezTo>
                <a:cubicBezTo>
                  <a:pt x="2721824" y="719736"/>
                  <a:pt x="2728127" y="720132"/>
                  <a:pt x="2733151" y="718457"/>
                </a:cubicBezTo>
                <a:cubicBezTo>
                  <a:pt x="2806256" y="727595"/>
                  <a:pt x="2800027" y="729002"/>
                  <a:pt x="2908998" y="718457"/>
                </a:cubicBezTo>
                <a:cubicBezTo>
                  <a:pt x="2916453" y="717736"/>
                  <a:pt x="2922210" y="711359"/>
                  <a:pt x="2929094" y="708409"/>
                </a:cubicBezTo>
                <a:cubicBezTo>
                  <a:pt x="2933962" y="706323"/>
                  <a:pt x="2939430" y="705753"/>
                  <a:pt x="2944167" y="703384"/>
                </a:cubicBezTo>
                <a:cubicBezTo>
                  <a:pt x="2983118" y="683908"/>
                  <a:pt x="2936432" y="700938"/>
                  <a:pt x="2974312" y="688312"/>
                </a:cubicBezTo>
                <a:cubicBezTo>
                  <a:pt x="2978878" y="681463"/>
                  <a:pt x="2986452" y="667965"/>
                  <a:pt x="2994409" y="663191"/>
                </a:cubicBezTo>
                <a:cubicBezTo>
                  <a:pt x="2998950" y="660466"/>
                  <a:pt x="3004457" y="659842"/>
                  <a:pt x="3009481" y="658167"/>
                </a:cubicBezTo>
                <a:cubicBezTo>
                  <a:pt x="3033095" y="634553"/>
                  <a:pt x="3018639" y="647039"/>
                  <a:pt x="3054699" y="622998"/>
                </a:cubicBezTo>
                <a:cubicBezTo>
                  <a:pt x="3070406" y="612526"/>
                  <a:pt x="3078387" y="605293"/>
                  <a:pt x="3099916" y="602901"/>
                </a:cubicBezTo>
                <a:lnTo>
                  <a:pt x="3145134" y="597877"/>
                </a:lnTo>
                <a:cubicBezTo>
                  <a:pt x="3153508" y="589503"/>
                  <a:pt x="3160402" y="579325"/>
                  <a:pt x="3170255" y="572756"/>
                </a:cubicBezTo>
                <a:cubicBezTo>
                  <a:pt x="3216642" y="541831"/>
                  <a:pt x="3159582" y="581295"/>
                  <a:pt x="3195376" y="552659"/>
                </a:cubicBezTo>
                <a:cubicBezTo>
                  <a:pt x="3200091" y="548887"/>
                  <a:pt x="3205733" y="546383"/>
                  <a:pt x="3210448" y="542611"/>
                </a:cubicBezTo>
                <a:cubicBezTo>
                  <a:pt x="3214147" y="539652"/>
                  <a:pt x="3216142" y="534428"/>
                  <a:pt x="3220496" y="532562"/>
                </a:cubicBezTo>
                <a:cubicBezTo>
                  <a:pt x="3228345" y="529198"/>
                  <a:pt x="3237243" y="529213"/>
                  <a:pt x="3245617" y="527538"/>
                </a:cubicBezTo>
                <a:cubicBezTo>
                  <a:pt x="3247292" y="522514"/>
                  <a:pt x="3248274" y="517203"/>
                  <a:pt x="3250642" y="512466"/>
                </a:cubicBezTo>
                <a:cubicBezTo>
                  <a:pt x="3267745" y="478262"/>
                  <a:pt x="3277959" y="496160"/>
                  <a:pt x="3331028" y="492369"/>
                </a:cubicBezTo>
                <a:cubicBezTo>
                  <a:pt x="3347775" y="489020"/>
                  <a:pt x="3364628" y="486161"/>
                  <a:pt x="3381270" y="482321"/>
                </a:cubicBezTo>
                <a:cubicBezTo>
                  <a:pt x="3386430" y="481130"/>
                  <a:pt x="3391802" y="480022"/>
                  <a:pt x="3396343" y="477297"/>
                </a:cubicBezTo>
                <a:cubicBezTo>
                  <a:pt x="3426102" y="459441"/>
                  <a:pt x="3373967" y="468007"/>
                  <a:pt x="3436536" y="447151"/>
                </a:cubicBezTo>
                <a:lnTo>
                  <a:pt x="3466681" y="437103"/>
                </a:lnTo>
                <a:cubicBezTo>
                  <a:pt x="3471705" y="435428"/>
                  <a:pt x="3476616" y="433363"/>
                  <a:pt x="3481754" y="432079"/>
                </a:cubicBezTo>
                <a:lnTo>
                  <a:pt x="3501850" y="427055"/>
                </a:lnTo>
                <a:cubicBezTo>
                  <a:pt x="3506874" y="423705"/>
                  <a:pt x="3511522" y="419707"/>
                  <a:pt x="3516923" y="417006"/>
                </a:cubicBezTo>
                <a:cubicBezTo>
                  <a:pt x="3521660" y="414638"/>
                  <a:pt x="3528250" y="415727"/>
                  <a:pt x="3531995" y="411982"/>
                </a:cubicBezTo>
                <a:cubicBezTo>
                  <a:pt x="3535740" y="408237"/>
                  <a:pt x="3534295" y="401451"/>
                  <a:pt x="3537020" y="396910"/>
                </a:cubicBezTo>
                <a:cubicBezTo>
                  <a:pt x="3539457" y="392848"/>
                  <a:pt x="3543719" y="390211"/>
                  <a:pt x="3547068" y="386861"/>
                </a:cubicBezTo>
                <a:cubicBezTo>
                  <a:pt x="3548743" y="375138"/>
                  <a:pt x="3542618" y="358797"/>
                  <a:pt x="3552092" y="351692"/>
                </a:cubicBezTo>
                <a:cubicBezTo>
                  <a:pt x="3561566" y="344587"/>
                  <a:pt x="3575419" y="356716"/>
                  <a:pt x="3587261" y="356716"/>
                </a:cubicBezTo>
                <a:cubicBezTo>
                  <a:pt x="3592557" y="356716"/>
                  <a:pt x="3597310" y="353367"/>
                  <a:pt x="3602334" y="351692"/>
                </a:cubicBezTo>
                <a:cubicBezTo>
                  <a:pt x="3605683" y="346668"/>
                  <a:pt x="3608112" y="340890"/>
                  <a:pt x="3612382" y="336620"/>
                </a:cubicBezTo>
                <a:cubicBezTo>
                  <a:pt x="3627140" y="321862"/>
                  <a:pt x="3648595" y="321286"/>
                  <a:pt x="3667648" y="316523"/>
                </a:cubicBezTo>
                <a:cubicBezTo>
                  <a:pt x="3674347" y="311499"/>
                  <a:pt x="3680475" y="305605"/>
                  <a:pt x="3687745" y="301450"/>
                </a:cubicBezTo>
                <a:cubicBezTo>
                  <a:pt x="3692343" y="298823"/>
                  <a:pt x="3698276" y="299151"/>
                  <a:pt x="3702817" y="296426"/>
                </a:cubicBezTo>
                <a:cubicBezTo>
                  <a:pt x="3706879" y="293989"/>
                  <a:pt x="3708512" y="288244"/>
                  <a:pt x="3712866" y="286378"/>
                </a:cubicBezTo>
                <a:cubicBezTo>
                  <a:pt x="3724062" y="281580"/>
                  <a:pt x="3780638" y="276614"/>
                  <a:pt x="3783204" y="276329"/>
                </a:cubicBezTo>
                <a:cubicBezTo>
                  <a:pt x="3826854" y="258870"/>
                  <a:pt x="3790837" y="271964"/>
                  <a:pt x="3848518" y="256233"/>
                </a:cubicBezTo>
                <a:cubicBezTo>
                  <a:pt x="3870123" y="250341"/>
                  <a:pt x="3859665" y="251456"/>
                  <a:pt x="3883688" y="241160"/>
                </a:cubicBezTo>
                <a:cubicBezTo>
                  <a:pt x="3888556" y="239074"/>
                  <a:pt x="3893736" y="237811"/>
                  <a:pt x="3898760" y="236136"/>
                </a:cubicBezTo>
                <a:cubicBezTo>
                  <a:pt x="3902110" y="231112"/>
                  <a:pt x="3903785" y="224413"/>
                  <a:pt x="3908809" y="221064"/>
                </a:cubicBezTo>
                <a:cubicBezTo>
                  <a:pt x="3914554" y="217234"/>
                  <a:pt x="3922047" y="216846"/>
                  <a:pt x="3928905" y="216039"/>
                </a:cubicBezTo>
                <a:cubicBezTo>
                  <a:pt x="3950591" y="213487"/>
                  <a:pt x="3972448" y="212690"/>
                  <a:pt x="3994220" y="211015"/>
                </a:cubicBezTo>
                <a:cubicBezTo>
                  <a:pt x="4005943" y="175846"/>
                  <a:pt x="3994220" y="184219"/>
                  <a:pt x="4019340" y="175846"/>
                </a:cubicBezTo>
                <a:cubicBezTo>
                  <a:pt x="4022690" y="172497"/>
                  <a:pt x="4025690" y="168757"/>
                  <a:pt x="4029389" y="165798"/>
                </a:cubicBezTo>
                <a:cubicBezTo>
                  <a:pt x="4067801" y="135068"/>
                  <a:pt x="4094984" y="151356"/>
                  <a:pt x="4160017" y="145701"/>
                </a:cubicBezTo>
                <a:cubicBezTo>
                  <a:pt x="4166716" y="142352"/>
                  <a:pt x="4175319" y="141407"/>
                  <a:pt x="4180114" y="135653"/>
                </a:cubicBezTo>
                <a:cubicBezTo>
                  <a:pt x="4214498" y="94392"/>
                  <a:pt x="4143126" y="136865"/>
                  <a:pt x="4205235" y="95459"/>
                </a:cubicBezTo>
                <a:cubicBezTo>
                  <a:pt x="4210259" y="92110"/>
                  <a:pt x="4215064" y="88407"/>
                  <a:pt x="4220307" y="85411"/>
                </a:cubicBezTo>
                <a:cubicBezTo>
                  <a:pt x="4233664" y="77778"/>
                  <a:pt x="4243960" y="75391"/>
                  <a:pt x="4255477" y="65314"/>
                </a:cubicBezTo>
                <a:cubicBezTo>
                  <a:pt x="4264389" y="57516"/>
                  <a:pt x="4270745" y="46762"/>
                  <a:pt x="4280598" y="40193"/>
                </a:cubicBezTo>
                <a:cubicBezTo>
                  <a:pt x="4290646" y="33494"/>
                  <a:pt x="4302204" y="28637"/>
                  <a:pt x="4310743" y="20097"/>
                </a:cubicBezTo>
                <a:cubicBezTo>
                  <a:pt x="4314092" y="16747"/>
                  <a:pt x="4316107" y="10751"/>
                  <a:pt x="4320791" y="10048"/>
                </a:cubicBezTo>
                <a:cubicBezTo>
                  <a:pt x="4350648" y="5569"/>
                  <a:pt x="4381081" y="6699"/>
                  <a:pt x="4411226" y="5024"/>
                </a:cubicBezTo>
                <a:lnTo>
                  <a:pt x="4431323" y="0"/>
                </a:lnTo>
                <a:lnTo>
                  <a:pt x="4431323" y="0"/>
                </a:ln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61" name="Straight Connector 60"/>
          <p:cNvCxnSpPr/>
          <p:nvPr/>
        </p:nvCxnSpPr>
        <p:spPr>
          <a:xfrm>
            <a:off x="2126644" y="1461492"/>
            <a:ext cx="1054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126644" y="2491531"/>
            <a:ext cx="1054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110424" y="3547964"/>
            <a:ext cx="1054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118534" y="4577951"/>
            <a:ext cx="1054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a:off x="2213746" y="4721827"/>
            <a:ext cx="1054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a:off x="3024405" y="4721827"/>
            <a:ext cx="1054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a:off x="3841159" y="4721827"/>
            <a:ext cx="1054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a:off x="4657912" y="4721827"/>
            <a:ext cx="1054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a:off x="5456381" y="4721827"/>
            <a:ext cx="1054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a:off x="6285327" y="4721827"/>
            <a:ext cx="1054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a:off x="7108176" y="4721827"/>
            <a:ext cx="1054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ounded Rectangle 78"/>
          <p:cNvSpPr>
            <a:spLocks noChangeArrowheads="1"/>
          </p:cNvSpPr>
          <p:nvPr/>
        </p:nvSpPr>
        <p:spPr bwMode="auto">
          <a:xfrm>
            <a:off x="182227" y="5595696"/>
            <a:ext cx="8779547" cy="541234"/>
          </a:xfrm>
          <a:prstGeom prst="roundRect">
            <a:avLst>
              <a:gd name="adj" fmla="val 16667"/>
            </a:avLst>
          </a:prstGeom>
          <a:noFill/>
          <a:ln w="12700" algn="ctr">
            <a:solidFill>
              <a:schemeClr val="bg1">
                <a:lumMod val="65000"/>
              </a:schemeClr>
            </a:solid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Patients with DM were at higher risk of MACE (composite of CV death, MI, or stroke). The RRR in MACE was consistent for the pooled doses of ticagrelor vs placebo in patients with DM and in patients without DM.</a:t>
            </a:r>
          </a:p>
        </p:txBody>
      </p:sp>
    </p:spTree>
    <p:extLst>
      <p:ext uri="{BB962C8B-B14F-4D97-AF65-F5344CB8AC3E}">
        <p14:creationId xmlns:p14="http://schemas.microsoft.com/office/powerpoint/2010/main" val="3153667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9E35B64-C4CC-4BCA-B5DA-C997F2C2E20E}" type="slidenum">
              <a:rPr lang="en-US" smtClean="0"/>
              <a:pPr/>
              <a:t>2</a:t>
            </a:fld>
            <a:endParaRPr lang="en-US"/>
          </a:p>
        </p:txBody>
      </p:sp>
      <p:sp>
        <p:nvSpPr>
          <p:cNvPr id="2" name="Content Placeholder 1"/>
          <p:cNvSpPr>
            <a:spLocks noGrp="1"/>
          </p:cNvSpPr>
          <p:nvPr>
            <p:ph idx="1"/>
          </p:nvPr>
        </p:nvSpPr>
        <p:spPr/>
        <p:txBody>
          <a:bodyPr>
            <a:normAutofit/>
          </a:bodyPr>
          <a:lstStyle/>
          <a:p>
            <a:pPr marL="0" indent="0">
              <a:lnSpc>
                <a:spcPct val="100000"/>
              </a:lnSpc>
              <a:spcAft>
                <a:spcPts val="1200"/>
              </a:spcAft>
              <a:buNone/>
            </a:pPr>
            <a:r>
              <a:rPr lang="en-US" sz="1800" dirty="0"/>
              <a:t>This information is being provided, as a professional courtesy, in response to your request. This material may include information that is not found in the currently approved prescribing information for BRILINTA</a:t>
            </a:r>
            <a:r>
              <a:rPr lang="en-US" sz="1800" baseline="30000" dirty="0"/>
              <a:t>®</a:t>
            </a:r>
            <a:r>
              <a:rPr lang="en-US" sz="1800" dirty="0"/>
              <a:t> (ticagrelor). Providing this scientific information does not constitute any recommendation for use. </a:t>
            </a:r>
          </a:p>
          <a:p>
            <a:pPr marL="0" indent="0">
              <a:lnSpc>
                <a:spcPct val="100000"/>
              </a:lnSpc>
              <a:spcAft>
                <a:spcPts val="1200"/>
              </a:spcAft>
              <a:buNone/>
            </a:pPr>
            <a:r>
              <a:rPr lang="en-US" sz="1800" dirty="0"/>
              <a:t>Prescription drugs used in a manner other than their approved indication may not be eligible for reimbursement by any third-party payors, including Medicaid, Medicare, or similar federal or state programs.</a:t>
            </a:r>
          </a:p>
          <a:p>
            <a:pPr marL="0" indent="0">
              <a:lnSpc>
                <a:spcPct val="100000"/>
              </a:lnSpc>
              <a:spcAft>
                <a:spcPts val="1200"/>
              </a:spcAft>
              <a:buNone/>
            </a:pPr>
            <a:r>
              <a:rPr lang="en-US" sz="1800" dirty="0"/>
              <a:t>Prescribing Information for FDA approved AstraZeneca products may be obtained from </a:t>
            </a:r>
            <a:r>
              <a:rPr lang="en-US" sz="1800" dirty="0">
                <a:hlinkClick r:id="rId3"/>
              </a:rPr>
              <a:t>www.astrazeneca-us.com</a:t>
            </a:r>
            <a:r>
              <a:rPr lang="en-US" sz="1800" dirty="0"/>
              <a:t> or by calling the Information Center at AstraZeneca at 1-800-236-9933. For further medical information requests, please contact AstraZeneca at 1-877-893-1510.</a:t>
            </a:r>
          </a:p>
        </p:txBody>
      </p:sp>
    </p:spTree>
    <p:extLst>
      <p:ext uri="{BB962C8B-B14F-4D97-AF65-F5344CB8AC3E}">
        <p14:creationId xmlns:p14="http://schemas.microsoft.com/office/powerpoint/2010/main" val="3682949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5794" y="228601"/>
            <a:ext cx="8489878" cy="667512"/>
          </a:xfrm>
        </p:spPr>
        <p:txBody>
          <a:bodyPr anchor="ctr"/>
          <a:lstStyle/>
          <a:p>
            <a:r>
              <a:rPr lang="en-US" dirty="0"/>
              <a:t>PEGASUS Diabetes Subgroup Efficacy and Safety</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 Placeholder 5"/>
          <p:cNvSpPr>
            <a:spLocks noGrp="1"/>
          </p:cNvSpPr>
          <p:nvPr>
            <p:ph type="body" sz="quarter" idx="13"/>
          </p:nvPr>
        </p:nvSpPr>
        <p:spPr/>
        <p:txBody>
          <a:bodyPr/>
          <a:lstStyle/>
          <a:p>
            <a:r>
              <a:rPr lang="en-US" dirty="0"/>
              <a:t>CHD = coronary heart disease.</a:t>
            </a:r>
          </a:p>
          <a:p>
            <a:r>
              <a:rPr lang="en-US" dirty="0"/>
              <a:t>Adapted from Bhatt DL et al. </a:t>
            </a:r>
            <a:r>
              <a:rPr lang="en-US" i="1" dirty="0"/>
              <a:t>J Am Coll </a:t>
            </a:r>
            <a:r>
              <a:rPr lang="en-US" i="1" dirty="0" err="1"/>
              <a:t>Cardiol</a:t>
            </a:r>
            <a:r>
              <a:rPr lang="en-US" i="1" dirty="0"/>
              <a:t>. </a:t>
            </a:r>
            <a:r>
              <a:rPr lang="en-US" dirty="0"/>
              <a:t>2016;67:2732-2740.</a:t>
            </a:r>
          </a:p>
        </p:txBody>
      </p:sp>
      <p:sp>
        <p:nvSpPr>
          <p:cNvPr id="22" name="TextBox 21"/>
          <p:cNvSpPr txBox="1"/>
          <p:nvPr/>
        </p:nvSpPr>
        <p:spPr>
          <a:xfrm>
            <a:off x="61375" y="1007174"/>
            <a:ext cx="90212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Efficacy and Safety of Ticagrelor in Patients With Prior MI and DM at 3 Years</a:t>
            </a:r>
          </a:p>
        </p:txBody>
      </p:sp>
      <p:graphicFrame>
        <p:nvGraphicFramePr>
          <p:cNvPr id="29" name="Table 28"/>
          <p:cNvGraphicFramePr>
            <a:graphicFrameLocks noGrp="1"/>
          </p:cNvGraphicFramePr>
          <p:nvPr>
            <p:extLst>
              <p:ext uri="{D42A27DB-BD31-4B8C-83A1-F6EECF244321}">
                <p14:modId xmlns:p14="http://schemas.microsoft.com/office/powerpoint/2010/main" val="790894348"/>
              </p:ext>
            </p:extLst>
          </p:nvPr>
        </p:nvGraphicFramePr>
        <p:xfrm>
          <a:off x="315794" y="1446985"/>
          <a:ext cx="8512412" cy="4109010"/>
        </p:xfrm>
        <a:graphic>
          <a:graphicData uri="http://schemas.openxmlformats.org/drawingml/2006/table">
            <a:tbl>
              <a:tblPr firstRow="1">
                <a:tableStyleId>{21E4AEA4-8DFA-4A89-87EB-49C32662AFE0}</a:tableStyleId>
              </a:tblPr>
              <a:tblGrid>
                <a:gridCol w="1787779">
                  <a:extLst>
                    <a:ext uri="{9D8B030D-6E8A-4147-A177-3AD203B41FA5}">
                      <a16:colId xmlns:a16="http://schemas.microsoft.com/office/drawing/2014/main" xmlns="" val="20000"/>
                    </a:ext>
                  </a:extLst>
                </a:gridCol>
                <a:gridCol w="1063007">
                  <a:extLst>
                    <a:ext uri="{9D8B030D-6E8A-4147-A177-3AD203B41FA5}">
                      <a16:colId xmlns:a16="http://schemas.microsoft.com/office/drawing/2014/main" xmlns="" val="20001"/>
                    </a:ext>
                  </a:extLst>
                </a:gridCol>
                <a:gridCol w="1063007">
                  <a:extLst>
                    <a:ext uri="{9D8B030D-6E8A-4147-A177-3AD203B41FA5}">
                      <a16:colId xmlns:a16="http://schemas.microsoft.com/office/drawing/2014/main" xmlns="" val="20002"/>
                    </a:ext>
                  </a:extLst>
                </a:gridCol>
                <a:gridCol w="1063007">
                  <a:extLst>
                    <a:ext uri="{9D8B030D-6E8A-4147-A177-3AD203B41FA5}">
                      <a16:colId xmlns:a16="http://schemas.microsoft.com/office/drawing/2014/main" xmlns="" val="20003"/>
                    </a:ext>
                  </a:extLst>
                </a:gridCol>
                <a:gridCol w="1767806">
                  <a:extLst>
                    <a:ext uri="{9D8B030D-6E8A-4147-A177-3AD203B41FA5}">
                      <a16:colId xmlns:a16="http://schemas.microsoft.com/office/drawing/2014/main" xmlns="" val="20004"/>
                    </a:ext>
                  </a:extLst>
                </a:gridCol>
                <a:gridCol w="1767806">
                  <a:extLst>
                    <a:ext uri="{9D8B030D-6E8A-4147-A177-3AD203B41FA5}">
                      <a16:colId xmlns:a16="http://schemas.microsoft.com/office/drawing/2014/main" xmlns="" val="20005"/>
                    </a:ext>
                  </a:extLst>
                </a:gridCol>
              </a:tblGrid>
              <a:tr h="481890">
                <a:tc>
                  <a:txBody>
                    <a:bodyPr/>
                    <a:lstStyle/>
                    <a:p>
                      <a:pPr algn="l">
                        <a:spcAft>
                          <a:spcPts val="0"/>
                        </a:spcAft>
                      </a:pPr>
                      <a:endParaRPr lang="en-GB" sz="1250" b="1" dirty="0">
                        <a:solidFill>
                          <a:schemeClr val="bg1"/>
                        </a:solidFill>
                        <a:latin typeface="+mn-lt"/>
                        <a:ea typeface="MS Mincho"/>
                      </a:endParaRPr>
                    </a:p>
                  </a:txBody>
                  <a:tcPr marL="49175" marR="49175" marT="0"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spcAft>
                          <a:spcPts val="0"/>
                        </a:spcAft>
                      </a:pPr>
                      <a:r>
                        <a:rPr lang="en-GB" sz="1250" dirty="0"/>
                        <a:t>3-year K-M event rates</a:t>
                      </a:r>
                      <a:r>
                        <a:rPr lang="en-GB" sz="1250" baseline="0" dirty="0"/>
                        <a:t> (%)</a:t>
                      </a:r>
                      <a:endParaRPr lang="en-GB" sz="1250" b="1" dirty="0">
                        <a:solidFill>
                          <a:schemeClr val="bg1"/>
                        </a:solidFill>
                        <a:latin typeface="+mn-lt"/>
                        <a:ea typeface="MS Mincho"/>
                      </a:endParaRPr>
                    </a:p>
                  </a:txBody>
                  <a:tcPr marL="49175" marR="4917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en-GB" sz="1200" dirty="0">
                        <a:solidFill>
                          <a:schemeClr val="bg1"/>
                        </a:solidFill>
                        <a:latin typeface="+mn-lt"/>
                        <a:ea typeface="MS Mincho"/>
                      </a:endParaRPr>
                    </a:p>
                  </a:txBody>
                  <a:tcPr marL="49175" marR="49175" marT="0" marB="0" anchor="ct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hMerge="1">
                  <a:txBody>
                    <a:bodyPr/>
                    <a:lstStyle/>
                    <a:p>
                      <a:pPr algn="ctr">
                        <a:spcAft>
                          <a:spcPts val="0"/>
                        </a:spcAft>
                      </a:pPr>
                      <a:endParaRPr lang="en-GB" sz="1200" dirty="0">
                        <a:solidFill>
                          <a:schemeClr val="bg1"/>
                        </a:solidFill>
                        <a:latin typeface="+mn-lt"/>
                        <a:ea typeface="MS Mincho"/>
                      </a:endParaRPr>
                    </a:p>
                  </a:txBody>
                  <a:tcPr marL="49175" marR="49175" marT="0" marB="0" anchor="ct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50" b="1" dirty="0">
                          <a:solidFill>
                            <a:schemeClr val="bg1"/>
                          </a:solidFill>
                        </a:rPr>
                        <a:t>Ticagrelor 90 mg BID </a:t>
                      </a:r>
                      <a:br>
                        <a:rPr lang="en-US" sz="1250" b="1" dirty="0">
                          <a:solidFill>
                            <a:schemeClr val="bg1"/>
                          </a:solidFill>
                        </a:rPr>
                      </a:br>
                      <a:r>
                        <a:rPr lang="en-US" sz="1250" b="1" dirty="0">
                          <a:solidFill>
                            <a:schemeClr val="bg1"/>
                          </a:solidFill>
                        </a:rPr>
                        <a:t>vs. placebo</a:t>
                      </a:r>
                      <a:endParaRPr lang="en-GB" sz="1250" b="1" dirty="0">
                        <a:solidFill>
                          <a:schemeClr val="bg1"/>
                        </a:solidFill>
                      </a:endParaRPr>
                    </a:p>
                  </a:txBody>
                  <a:tcPr marL="49175" marR="4917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50" b="1" dirty="0">
                          <a:solidFill>
                            <a:schemeClr val="bg1"/>
                          </a:solidFill>
                        </a:rPr>
                        <a:t>Ticagrelor 60 mg BID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50" b="1" dirty="0">
                          <a:solidFill>
                            <a:schemeClr val="bg1"/>
                          </a:solidFill>
                        </a:rPr>
                        <a:t>vs. placebo</a:t>
                      </a:r>
                      <a:endParaRPr lang="en-GB" sz="1250" b="1" dirty="0">
                        <a:solidFill>
                          <a:schemeClr val="bg1"/>
                        </a:solidFill>
                      </a:endParaRPr>
                    </a:p>
                  </a:txBody>
                  <a:tcPr marL="49175" marR="49175" marT="0"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26720">
                <a:tc>
                  <a:txBody>
                    <a:bodyPr/>
                    <a:lstStyle/>
                    <a:p>
                      <a:pPr algn="l">
                        <a:spcAft>
                          <a:spcPts val="0"/>
                        </a:spcAft>
                      </a:pPr>
                      <a:r>
                        <a:rPr lang="en-US" sz="1250" b="1" dirty="0">
                          <a:solidFill>
                            <a:schemeClr val="bg1"/>
                          </a:solidFill>
                        </a:rPr>
                        <a:t>Endpoint</a:t>
                      </a:r>
                      <a:endParaRPr lang="en-GB" sz="1250" b="1" dirty="0">
                        <a:solidFill>
                          <a:schemeClr val="bg1"/>
                        </a:solidFill>
                        <a:latin typeface="+mn-lt"/>
                        <a:ea typeface="MS Mincho"/>
                      </a:endParaRPr>
                    </a:p>
                  </a:txBody>
                  <a:tcPr marL="49175" marR="49175" marT="0"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en-US" sz="1250" b="1" dirty="0">
                          <a:solidFill>
                            <a:schemeClr val="bg1"/>
                          </a:solidFill>
                        </a:rPr>
                        <a:t>Ticagrelor </a:t>
                      </a:r>
                      <a:br>
                        <a:rPr lang="en-US" sz="1250" b="1" dirty="0">
                          <a:solidFill>
                            <a:schemeClr val="bg1"/>
                          </a:solidFill>
                        </a:rPr>
                      </a:br>
                      <a:r>
                        <a:rPr lang="en-US" sz="1250" b="1" dirty="0">
                          <a:solidFill>
                            <a:schemeClr val="bg1"/>
                          </a:solidFill>
                        </a:rPr>
                        <a:t>90 mg BID</a:t>
                      </a:r>
                      <a:endParaRPr lang="en-GB" sz="1250" b="1" dirty="0">
                        <a:solidFill>
                          <a:schemeClr val="bg1"/>
                        </a:solidFill>
                      </a:endParaRPr>
                    </a:p>
                  </a:txBody>
                  <a:tcPr marL="49175" marR="49175"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en-US" sz="1250" b="1" dirty="0">
                          <a:solidFill>
                            <a:schemeClr val="bg1"/>
                          </a:solidFill>
                        </a:rPr>
                        <a:t>Ticagrelor </a:t>
                      </a:r>
                      <a:br>
                        <a:rPr lang="en-US" sz="1250" b="1" dirty="0">
                          <a:solidFill>
                            <a:schemeClr val="bg1"/>
                          </a:solidFill>
                        </a:rPr>
                      </a:br>
                      <a:r>
                        <a:rPr lang="en-US" sz="1250" b="1" dirty="0">
                          <a:solidFill>
                            <a:schemeClr val="bg1"/>
                          </a:solidFill>
                        </a:rPr>
                        <a:t>60 mg BID</a:t>
                      </a:r>
                      <a:endParaRPr lang="en-GB" sz="1250" b="1" dirty="0">
                        <a:solidFill>
                          <a:schemeClr val="bg1"/>
                        </a:solidFill>
                      </a:endParaRPr>
                    </a:p>
                  </a:txBody>
                  <a:tcPr marL="49175" marR="49175"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en-US" sz="1250" b="1" dirty="0">
                          <a:solidFill>
                            <a:schemeClr val="bg1"/>
                          </a:solidFill>
                        </a:rPr>
                        <a:t>Placebo</a:t>
                      </a:r>
                      <a:endParaRPr lang="en-GB" sz="1250" b="1" dirty="0">
                        <a:solidFill>
                          <a:schemeClr val="bg1"/>
                        </a:solidFill>
                      </a:endParaRPr>
                    </a:p>
                  </a:txBody>
                  <a:tcPr marL="49175" marR="49175"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en-US" sz="1250" b="1" dirty="0">
                          <a:solidFill>
                            <a:schemeClr val="bg1"/>
                          </a:solidFill>
                        </a:rPr>
                        <a:t>HR (95% CI)</a:t>
                      </a:r>
                      <a:endParaRPr lang="en-GB" sz="1250" b="1" dirty="0">
                        <a:solidFill>
                          <a:schemeClr val="bg1"/>
                        </a:solidFill>
                      </a:endParaRPr>
                    </a:p>
                  </a:txBody>
                  <a:tcPr marL="49175" marR="49175"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en-US" sz="1250" b="1" dirty="0">
                          <a:solidFill>
                            <a:schemeClr val="bg1"/>
                          </a:solidFill>
                        </a:rPr>
                        <a:t>HR (95% CI)</a:t>
                      </a:r>
                      <a:endParaRPr lang="en-GB" sz="1250" b="1" dirty="0">
                        <a:solidFill>
                          <a:schemeClr val="bg1"/>
                        </a:solidFill>
                      </a:endParaRPr>
                    </a:p>
                  </a:txBody>
                  <a:tcPr marL="49175" marR="49175"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1"/>
                  </a:ext>
                </a:extLst>
              </a:tr>
              <a:tr h="292608">
                <a:tc>
                  <a:txBody>
                    <a:bodyPr/>
                    <a:lstStyle/>
                    <a:p>
                      <a:pPr marL="85725" indent="0" algn="l">
                        <a:spcAft>
                          <a:spcPts val="0"/>
                        </a:spcAft>
                      </a:pPr>
                      <a:r>
                        <a:rPr lang="en-GB" sz="1250" b="1" dirty="0">
                          <a:solidFill>
                            <a:schemeClr val="tx1"/>
                          </a:solidFill>
                          <a:latin typeface="+mn-lt"/>
                          <a:ea typeface="MS Mincho"/>
                        </a:rPr>
                        <a:t>Efficacy</a:t>
                      </a: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2"/>
                  </a:ext>
                </a:extLst>
              </a:tr>
              <a:tr h="292608">
                <a:tc>
                  <a:txBody>
                    <a:bodyPr/>
                    <a:lstStyle/>
                    <a:p>
                      <a:pPr marL="115888" indent="0" algn="l">
                        <a:spcAft>
                          <a:spcPts val="0"/>
                        </a:spcAft>
                      </a:pPr>
                      <a:r>
                        <a:rPr lang="en-GB" sz="1200" b="0" dirty="0">
                          <a:solidFill>
                            <a:schemeClr val="tx1"/>
                          </a:solidFill>
                          <a:latin typeface="+mn-lt"/>
                          <a:ea typeface="MS Mincho"/>
                        </a:rPr>
                        <a:t>MACE</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10.14</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10.00</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11.60</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0.85 (0.71,1.03)</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ea typeface="MS Mincho"/>
                        </a:rPr>
                        <a:t>0.83 (0.69,1.004)</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292608">
                <a:tc>
                  <a:txBody>
                    <a:bodyPr/>
                    <a:lstStyle/>
                    <a:p>
                      <a:pPr marL="115888" indent="0" algn="l">
                        <a:spcAft>
                          <a:spcPts val="0"/>
                        </a:spcAft>
                      </a:pPr>
                      <a:r>
                        <a:rPr lang="en-GB" sz="1200" b="0" dirty="0">
                          <a:solidFill>
                            <a:schemeClr val="tx1"/>
                          </a:solidFill>
                          <a:latin typeface="+mn-lt"/>
                          <a:ea typeface="MS Mincho"/>
                        </a:rPr>
                        <a:t>CV Death</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4.07</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3.79</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4.97</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0.82 (0.62,1.10)</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0.74 (0.55,0.99)</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292608">
                <a:tc>
                  <a:txBody>
                    <a:bodyPr/>
                    <a:lstStyle/>
                    <a:p>
                      <a:pPr marL="115888" indent="0" algn="l">
                        <a:spcAft>
                          <a:spcPts val="0"/>
                        </a:spcAft>
                      </a:pPr>
                      <a:r>
                        <a:rPr lang="en-GB" sz="1200" b="0" dirty="0">
                          <a:solidFill>
                            <a:schemeClr val="tx1"/>
                          </a:solidFill>
                          <a:latin typeface="+mn-lt"/>
                          <a:ea typeface="MS Mincho"/>
                        </a:rPr>
                        <a:t>MI</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5.79</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5.97</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6.51</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0.88 (0.68,1.13)</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0.90 (0.70,1.15)</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292608">
                <a:tc>
                  <a:txBody>
                    <a:bodyPr/>
                    <a:lstStyle/>
                    <a:p>
                      <a:pPr marL="115888" indent="0" algn="l">
                        <a:spcAft>
                          <a:spcPts val="0"/>
                        </a:spcAft>
                      </a:pPr>
                      <a:r>
                        <a:rPr lang="en-GB" sz="1200" b="0" dirty="0">
                          <a:solidFill>
                            <a:schemeClr val="tx1"/>
                          </a:solidFill>
                          <a:latin typeface="+mn-lt"/>
                          <a:ea typeface="MS Mincho"/>
                        </a:rPr>
                        <a:t>Stroke</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1.82</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1.77</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2.46</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0.69 (0.45,1.06)</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0.69 (0.46,1.06)</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292608">
                <a:tc>
                  <a:txBody>
                    <a:bodyPr/>
                    <a:lstStyle/>
                    <a:p>
                      <a:pPr marL="115888" indent="0" algn="l">
                        <a:spcAft>
                          <a:spcPts val="0"/>
                        </a:spcAft>
                      </a:pPr>
                      <a:r>
                        <a:rPr lang="en-US" sz="1200" b="0" dirty="0"/>
                        <a:t>All-Cause Death</a:t>
                      </a:r>
                      <a:endParaRPr lang="en-GB" sz="1200" b="0" dirty="0">
                        <a:solidFill>
                          <a:schemeClr val="tx1"/>
                        </a:solidFill>
                        <a:latin typeface="+mn-lt"/>
                        <a:ea typeface="MS Mincho"/>
                      </a:endParaRP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6.28</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6.18</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7.11</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0.88 (0.70,1.12)</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0.84 (0.66,1.06)</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292608">
                <a:tc>
                  <a:txBody>
                    <a:bodyPr/>
                    <a:lstStyle/>
                    <a:p>
                      <a:pPr marL="115888" indent="0" algn="l">
                        <a:spcAft>
                          <a:spcPts val="0"/>
                        </a:spcAft>
                      </a:pPr>
                      <a:r>
                        <a:rPr lang="en-GB" sz="1200" b="0" dirty="0">
                          <a:solidFill>
                            <a:schemeClr val="tx1"/>
                          </a:solidFill>
                          <a:latin typeface="+mn-lt"/>
                          <a:ea typeface="MS Mincho"/>
                        </a:rPr>
                        <a:t>CHD Death</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2.22</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2.14</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3.35</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0.68 (0.47, 0.99)</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ea typeface="MS Mincho"/>
                        </a:rPr>
                        <a:t>0.64 (0.43,0.94)</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8"/>
                  </a:ext>
                </a:extLst>
              </a:tr>
              <a:tr h="292608">
                <a:tc gridSpan="2">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lang="en-GB" sz="1250" b="1" dirty="0">
                          <a:solidFill>
                            <a:schemeClr val="tx1"/>
                          </a:solidFill>
                          <a:latin typeface="+mn-lt"/>
                          <a:ea typeface="MS Mincho"/>
                        </a:rPr>
                        <a:t>Safety</a:t>
                      </a: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9"/>
                  </a:ext>
                </a:extLst>
              </a:tr>
              <a:tr h="429768">
                <a:tc>
                  <a:txBody>
                    <a:bodyPr/>
                    <a:lstStyle/>
                    <a:p>
                      <a:pPr marL="115888" indent="0" algn="l">
                        <a:spcAft>
                          <a:spcPts val="0"/>
                        </a:spcAft>
                      </a:pPr>
                      <a:r>
                        <a:rPr lang="en-GB" sz="1200" b="0" dirty="0">
                          <a:solidFill>
                            <a:schemeClr val="tx1"/>
                          </a:solidFill>
                          <a:latin typeface="+mn-lt"/>
                          <a:ea typeface="MS Mincho"/>
                        </a:rPr>
                        <a:t>TIMI Major Bleeding</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2.62</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2.51</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0.98</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2.67</a:t>
                      </a:r>
                      <a:r>
                        <a:rPr lang="en-GB" sz="1200" baseline="0" dirty="0">
                          <a:solidFill>
                            <a:schemeClr val="tx1"/>
                          </a:solidFill>
                          <a:latin typeface="+mn-lt"/>
                          <a:ea typeface="MS Mincho"/>
                        </a:rPr>
                        <a:t> (1.52,4.71)</a:t>
                      </a:r>
                      <a:endParaRPr lang="en-GB" sz="1200" dirty="0">
                        <a:solidFill>
                          <a:schemeClr val="tx1"/>
                        </a:solidFill>
                        <a:latin typeface="+mn-lt"/>
                        <a:ea typeface="MS Mincho"/>
                      </a:endParaRP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2.47 (1.40,4.35)</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10"/>
                  </a:ext>
                </a:extLst>
              </a:tr>
              <a:tr h="429768">
                <a:tc>
                  <a:txBody>
                    <a:bodyPr/>
                    <a:lstStyle/>
                    <a:p>
                      <a:pPr marL="115888" indent="0" algn="l">
                        <a:spcAft>
                          <a:spcPts val="0"/>
                        </a:spcAft>
                      </a:pPr>
                      <a:r>
                        <a:rPr lang="en-GB" sz="1200" b="0" dirty="0">
                          <a:solidFill>
                            <a:schemeClr val="tx1"/>
                          </a:solidFill>
                          <a:latin typeface="+mn-lt"/>
                          <a:ea typeface="MS Mincho"/>
                        </a:rPr>
                        <a:t>TIMI Major or Minor Bleeding</a:t>
                      </a:r>
                    </a:p>
                  </a:txBody>
                  <a:tcPr marL="49175" marR="49175" marT="0" marB="0" anchor="ctr">
                    <a:lnT w="1270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4.34</a:t>
                      </a:r>
                    </a:p>
                  </a:txBody>
                  <a:tcPr marL="49175" marR="49175" marT="0" marB="0" anchor="ctr">
                    <a:lnT w="1270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3.22</a:t>
                      </a:r>
                    </a:p>
                  </a:txBody>
                  <a:tcPr marL="49175" marR="49175" marT="0" marB="0" anchor="ctr">
                    <a:lnT w="1270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1.32</a:t>
                      </a:r>
                    </a:p>
                  </a:txBody>
                  <a:tcPr marL="49175" marR="49175" marT="0" marB="0" anchor="ctr">
                    <a:lnT w="1270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3.48 (2.15,5.63)</a:t>
                      </a:r>
                    </a:p>
                  </a:txBody>
                  <a:tcPr marL="49175" marR="49175" marT="0" marB="0" anchor="ctr">
                    <a:lnT w="1270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2.39 (1.45,3.94)</a:t>
                      </a:r>
                    </a:p>
                  </a:txBody>
                  <a:tcPr marL="49175" marR="49175" marT="0" marB="0" anchor="ctr">
                    <a:lnT w="1270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940139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5660" y="228601"/>
            <a:ext cx="8560012" cy="667512"/>
          </a:xfrm>
        </p:spPr>
        <p:txBody>
          <a:bodyPr anchor="ctr"/>
          <a:lstStyle/>
          <a:p>
            <a:r>
              <a:rPr lang="en-US" dirty="0"/>
              <a:t>PEGASUS PAD Subgroup Efficacy</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 Placeholder 5"/>
          <p:cNvSpPr>
            <a:spLocks noGrp="1"/>
          </p:cNvSpPr>
          <p:nvPr>
            <p:ph type="body" sz="quarter" idx="13"/>
          </p:nvPr>
        </p:nvSpPr>
        <p:spPr/>
        <p:txBody>
          <a:bodyPr/>
          <a:lstStyle/>
          <a:p>
            <a:r>
              <a:rPr lang="en-US" dirty="0"/>
              <a:t>Adapted from Bonaca MP et al. </a:t>
            </a:r>
            <a:r>
              <a:rPr lang="en-US" i="1" dirty="0"/>
              <a:t>J Am Coll </a:t>
            </a:r>
            <a:r>
              <a:rPr lang="en-US" i="1" dirty="0" err="1"/>
              <a:t>Cardiol</a:t>
            </a:r>
            <a:r>
              <a:rPr lang="en-US" dirty="0"/>
              <a:t>. 2016;67:2719-2728.</a:t>
            </a:r>
          </a:p>
        </p:txBody>
      </p:sp>
      <p:sp>
        <p:nvSpPr>
          <p:cNvPr id="13" name="TextBox 12"/>
          <p:cNvSpPr txBox="1"/>
          <p:nvPr/>
        </p:nvSpPr>
        <p:spPr>
          <a:xfrm>
            <a:off x="61375" y="897903"/>
            <a:ext cx="90212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Efficacy of Pooled Ticagrelor in Patients With Prior MI by PAD Status at 3 Years</a:t>
            </a:r>
          </a:p>
        </p:txBody>
      </p:sp>
      <p:sp>
        <p:nvSpPr>
          <p:cNvPr id="17" name="TextBox 16"/>
          <p:cNvSpPr txBox="1"/>
          <p:nvPr/>
        </p:nvSpPr>
        <p:spPr>
          <a:xfrm>
            <a:off x="3519001" y="5494662"/>
            <a:ext cx="2393604" cy="286232"/>
          </a:xfrm>
          <a:prstGeom prst="rect">
            <a:avLst/>
          </a:prstGeom>
          <a:noFill/>
        </p:spPr>
        <p:txBody>
          <a:bodyPr wrap="none" rtlCol="0">
            <a:spAutoFit/>
          </a:bodyPr>
          <a:lstStyle/>
          <a:p>
            <a:pPr marL="0" marR="0" lvl="0" indent="0" algn="l" defTabSz="914400" rtl="0" eaLnBrk="1" fontAlgn="auto" latinLnBrk="0" hangingPunct="1">
              <a:lnSpc>
                <a:spcPct val="90000"/>
              </a:lnSpc>
              <a:spcBef>
                <a:spcPts val="1200"/>
              </a:spcBef>
              <a:spcAft>
                <a:spcPts val="0"/>
              </a:spcAft>
              <a:buClr>
                <a:srgbClr val="7F134C"/>
              </a:buClr>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Days from Randomization</a:t>
            </a:r>
          </a:p>
        </p:txBody>
      </p:sp>
      <p:sp>
        <p:nvSpPr>
          <p:cNvPr id="18" name="TextBox 17"/>
          <p:cNvSpPr txBox="1"/>
          <p:nvPr/>
        </p:nvSpPr>
        <p:spPr>
          <a:xfrm rot="16200000">
            <a:off x="883678" y="3102824"/>
            <a:ext cx="1220206" cy="286232"/>
          </a:xfrm>
          <a:prstGeom prst="rect">
            <a:avLst/>
          </a:prstGeom>
          <a:noFill/>
        </p:spPr>
        <p:txBody>
          <a:bodyPr wrap="none" rtlCol="0">
            <a:spAutoFit/>
          </a:bodyPr>
          <a:lstStyle/>
          <a:p>
            <a:pPr marL="0" marR="0" lvl="0" indent="0" algn="l" defTabSz="914400" rtl="0" eaLnBrk="1" fontAlgn="auto" latinLnBrk="0" hangingPunct="1">
              <a:lnSpc>
                <a:spcPct val="90000"/>
              </a:lnSpc>
              <a:spcBef>
                <a:spcPts val="1200"/>
              </a:spcBef>
              <a:spcAft>
                <a:spcPts val="0"/>
              </a:spcAft>
              <a:buClr>
                <a:srgbClr val="7F134C"/>
              </a:buClr>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MACE (K-M)</a:t>
            </a:r>
          </a:p>
        </p:txBody>
      </p:sp>
      <p:sp>
        <p:nvSpPr>
          <p:cNvPr id="19" name="TextBox 18"/>
          <p:cNvSpPr txBox="1"/>
          <p:nvPr/>
        </p:nvSpPr>
        <p:spPr>
          <a:xfrm>
            <a:off x="1742645" y="5032357"/>
            <a:ext cx="405880" cy="258532"/>
          </a:xfrm>
          <a:prstGeom prst="rect">
            <a:avLst/>
          </a:prstGeom>
          <a:noFill/>
        </p:spPr>
        <p:txBody>
          <a:bodyPr wrap="none" rtlCol="0" anchor="ctr">
            <a:spAutoFit/>
          </a:bodyPr>
          <a:lstStyle/>
          <a:p>
            <a:pPr marL="0" marR="0" lvl="0" indent="0" algn="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0%</a:t>
            </a:r>
          </a:p>
        </p:txBody>
      </p:sp>
      <p:sp>
        <p:nvSpPr>
          <p:cNvPr id="26" name="TextBox 25"/>
          <p:cNvSpPr txBox="1"/>
          <p:nvPr/>
        </p:nvSpPr>
        <p:spPr>
          <a:xfrm>
            <a:off x="1742645" y="4324244"/>
            <a:ext cx="405880" cy="258532"/>
          </a:xfrm>
          <a:prstGeom prst="rect">
            <a:avLst/>
          </a:prstGeom>
          <a:noFill/>
        </p:spPr>
        <p:txBody>
          <a:bodyPr wrap="none" rtlCol="0" anchor="ctr">
            <a:spAutoFit/>
          </a:bodyPr>
          <a:lstStyle/>
          <a:p>
            <a:pPr marL="0" marR="0" lvl="0" indent="0" algn="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5%</a:t>
            </a:r>
          </a:p>
        </p:txBody>
      </p:sp>
      <p:sp>
        <p:nvSpPr>
          <p:cNvPr id="27" name="TextBox 26"/>
          <p:cNvSpPr txBox="1"/>
          <p:nvPr/>
        </p:nvSpPr>
        <p:spPr>
          <a:xfrm>
            <a:off x="1657685" y="2864474"/>
            <a:ext cx="490840" cy="258532"/>
          </a:xfrm>
          <a:prstGeom prst="rect">
            <a:avLst/>
          </a:prstGeom>
          <a:noFill/>
        </p:spPr>
        <p:txBody>
          <a:bodyPr wrap="none" rtlCol="0" anchor="ctr">
            <a:spAutoFit/>
          </a:bodyPr>
          <a:lstStyle/>
          <a:p>
            <a:pPr marL="0" marR="0" lvl="0" indent="0" algn="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15%</a:t>
            </a:r>
          </a:p>
        </p:txBody>
      </p:sp>
      <p:sp>
        <p:nvSpPr>
          <p:cNvPr id="28" name="TextBox 27"/>
          <p:cNvSpPr txBox="1"/>
          <p:nvPr/>
        </p:nvSpPr>
        <p:spPr>
          <a:xfrm>
            <a:off x="1657685" y="1448249"/>
            <a:ext cx="490840" cy="258532"/>
          </a:xfrm>
          <a:prstGeom prst="rect">
            <a:avLst/>
          </a:prstGeom>
          <a:noFill/>
        </p:spPr>
        <p:txBody>
          <a:bodyPr wrap="none" rtlCol="0" anchor="ctr">
            <a:spAutoFit/>
          </a:bodyPr>
          <a:lstStyle/>
          <a:p>
            <a:pPr marL="0" marR="0" lvl="0" indent="0" algn="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25%</a:t>
            </a:r>
          </a:p>
        </p:txBody>
      </p:sp>
      <p:sp>
        <p:nvSpPr>
          <p:cNvPr id="29" name="TextBox 28"/>
          <p:cNvSpPr txBox="1"/>
          <p:nvPr/>
        </p:nvSpPr>
        <p:spPr>
          <a:xfrm>
            <a:off x="2052070" y="5265191"/>
            <a:ext cx="269625" cy="2585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0</a:t>
            </a:r>
          </a:p>
        </p:txBody>
      </p:sp>
      <p:sp>
        <p:nvSpPr>
          <p:cNvPr id="30" name="TextBox 29"/>
          <p:cNvSpPr txBox="1"/>
          <p:nvPr/>
        </p:nvSpPr>
        <p:spPr>
          <a:xfrm>
            <a:off x="2788869" y="5265191"/>
            <a:ext cx="439544" cy="2585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180</a:t>
            </a:r>
          </a:p>
        </p:txBody>
      </p:sp>
      <p:sp>
        <p:nvSpPr>
          <p:cNvPr id="31" name="TextBox 30"/>
          <p:cNvSpPr txBox="1"/>
          <p:nvPr/>
        </p:nvSpPr>
        <p:spPr>
          <a:xfrm>
            <a:off x="3592637" y="5265191"/>
            <a:ext cx="439543" cy="2585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360</a:t>
            </a:r>
          </a:p>
        </p:txBody>
      </p:sp>
      <p:sp>
        <p:nvSpPr>
          <p:cNvPr id="32" name="TextBox 31"/>
          <p:cNvSpPr txBox="1"/>
          <p:nvPr/>
        </p:nvSpPr>
        <p:spPr>
          <a:xfrm>
            <a:off x="4425325" y="5265191"/>
            <a:ext cx="439543" cy="2585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540</a:t>
            </a:r>
          </a:p>
        </p:txBody>
      </p:sp>
      <p:sp>
        <p:nvSpPr>
          <p:cNvPr id="33" name="TextBox 32"/>
          <p:cNvSpPr txBox="1"/>
          <p:nvPr/>
        </p:nvSpPr>
        <p:spPr>
          <a:xfrm>
            <a:off x="5231727" y="5265191"/>
            <a:ext cx="439544" cy="2585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720</a:t>
            </a:r>
          </a:p>
        </p:txBody>
      </p:sp>
      <p:sp>
        <p:nvSpPr>
          <p:cNvPr id="34" name="TextBox 33"/>
          <p:cNvSpPr txBox="1"/>
          <p:nvPr/>
        </p:nvSpPr>
        <p:spPr>
          <a:xfrm>
            <a:off x="6065482" y="5265191"/>
            <a:ext cx="439543" cy="2585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900</a:t>
            </a:r>
          </a:p>
        </p:txBody>
      </p:sp>
      <p:sp>
        <p:nvSpPr>
          <p:cNvPr id="35" name="TextBox 34"/>
          <p:cNvSpPr txBox="1"/>
          <p:nvPr/>
        </p:nvSpPr>
        <p:spPr>
          <a:xfrm>
            <a:off x="6825201" y="5265191"/>
            <a:ext cx="524503" cy="2585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1080</a:t>
            </a:r>
          </a:p>
        </p:txBody>
      </p:sp>
      <p:sp>
        <p:nvSpPr>
          <p:cNvPr id="36" name="Freeform 35"/>
          <p:cNvSpPr/>
          <p:nvPr/>
        </p:nvSpPr>
        <p:spPr>
          <a:xfrm>
            <a:off x="2198153" y="1559220"/>
            <a:ext cx="4892402" cy="3601613"/>
          </a:xfrm>
          <a:custGeom>
            <a:avLst/>
            <a:gdLst>
              <a:gd name="connsiteX0" fmla="*/ 0 w 4492486"/>
              <a:gd name="connsiteY0" fmla="*/ 0 h 2888973"/>
              <a:gd name="connsiteX1" fmla="*/ 0 w 4492486"/>
              <a:gd name="connsiteY1" fmla="*/ 2888973 h 2888973"/>
              <a:gd name="connsiteX2" fmla="*/ 4492486 w 4492486"/>
              <a:gd name="connsiteY2" fmla="*/ 2888973 h 2888973"/>
            </a:gdLst>
            <a:ahLst/>
            <a:cxnLst>
              <a:cxn ang="0">
                <a:pos x="connsiteX0" y="connsiteY0"/>
              </a:cxn>
              <a:cxn ang="0">
                <a:pos x="connsiteX1" y="connsiteY1"/>
              </a:cxn>
              <a:cxn ang="0">
                <a:pos x="connsiteX2" y="connsiteY2"/>
              </a:cxn>
            </a:cxnLst>
            <a:rect l="l" t="t" r="r" b="b"/>
            <a:pathLst>
              <a:path w="4492486" h="2888973">
                <a:moveTo>
                  <a:pt x="0" y="0"/>
                </a:moveTo>
                <a:lnTo>
                  <a:pt x="0" y="2888973"/>
                </a:lnTo>
                <a:lnTo>
                  <a:pt x="4492486" y="2888973"/>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TextBox 36"/>
          <p:cNvSpPr txBox="1"/>
          <p:nvPr/>
        </p:nvSpPr>
        <p:spPr>
          <a:xfrm>
            <a:off x="7053453" y="2226623"/>
            <a:ext cx="692817" cy="286232"/>
          </a:xfrm>
          <a:prstGeom prst="rect">
            <a:avLst/>
          </a:prstGeom>
          <a:noFill/>
        </p:spPr>
        <p:txBody>
          <a:bodyPr wrap="none" rtlCol="0">
            <a:spAutoFit/>
          </a:bodyPr>
          <a:lstStyle/>
          <a:p>
            <a:pPr marL="0" marR="0" lvl="0" indent="0" algn="r" defTabSz="914400" rtl="0" eaLnBrk="1" fontAlgn="auto" latinLnBrk="0" hangingPunct="1">
              <a:lnSpc>
                <a:spcPct val="90000"/>
              </a:lnSpc>
              <a:spcBef>
                <a:spcPts val="1200"/>
              </a:spcBef>
              <a:spcAft>
                <a:spcPts val="0"/>
              </a:spcAft>
              <a:buClr>
                <a:srgbClr val="7F134C"/>
              </a:buClr>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19.3%</a:t>
            </a:r>
          </a:p>
        </p:txBody>
      </p:sp>
      <p:sp>
        <p:nvSpPr>
          <p:cNvPr id="38" name="TextBox 37"/>
          <p:cNvSpPr txBox="1"/>
          <p:nvPr/>
        </p:nvSpPr>
        <p:spPr>
          <a:xfrm>
            <a:off x="7053453" y="2822917"/>
            <a:ext cx="692817" cy="286232"/>
          </a:xfrm>
          <a:prstGeom prst="rect">
            <a:avLst/>
          </a:prstGeom>
          <a:noFill/>
        </p:spPr>
        <p:txBody>
          <a:bodyPr wrap="none" rtlCol="0">
            <a:spAutoFit/>
          </a:bodyPr>
          <a:lstStyle/>
          <a:p>
            <a:pPr marL="0" marR="0" lvl="0" indent="0" algn="r" defTabSz="914400" rtl="0" eaLnBrk="1" fontAlgn="auto" latinLnBrk="0" hangingPunct="1">
              <a:lnSpc>
                <a:spcPct val="90000"/>
              </a:lnSpc>
              <a:spcBef>
                <a:spcPts val="1200"/>
              </a:spcBef>
              <a:spcAft>
                <a:spcPts val="0"/>
              </a:spcAft>
              <a:buClr>
                <a:srgbClr val="7F134C"/>
              </a:buClr>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15.2%</a:t>
            </a:r>
          </a:p>
        </p:txBody>
      </p:sp>
      <p:sp>
        <p:nvSpPr>
          <p:cNvPr id="39" name="TextBox 38"/>
          <p:cNvSpPr txBox="1"/>
          <p:nvPr/>
        </p:nvSpPr>
        <p:spPr>
          <a:xfrm>
            <a:off x="7152838" y="3705647"/>
            <a:ext cx="593432" cy="286232"/>
          </a:xfrm>
          <a:prstGeom prst="rect">
            <a:avLst/>
          </a:prstGeom>
          <a:noFill/>
        </p:spPr>
        <p:txBody>
          <a:bodyPr wrap="none" rtlCol="0">
            <a:spAutoFit/>
          </a:bodyPr>
          <a:lstStyle/>
          <a:p>
            <a:pPr marL="0" marR="0" lvl="0" indent="0" algn="r" defTabSz="914400" rtl="0" eaLnBrk="1" fontAlgn="auto" latinLnBrk="0" hangingPunct="1">
              <a:lnSpc>
                <a:spcPct val="90000"/>
              </a:lnSpc>
              <a:spcBef>
                <a:spcPts val="1200"/>
              </a:spcBef>
              <a:spcAft>
                <a:spcPts val="0"/>
              </a:spcAft>
              <a:buClr>
                <a:srgbClr val="7F134C"/>
              </a:buClr>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8.4%</a:t>
            </a:r>
          </a:p>
        </p:txBody>
      </p:sp>
      <p:sp>
        <p:nvSpPr>
          <p:cNvPr id="40" name="TextBox 39"/>
          <p:cNvSpPr txBox="1"/>
          <p:nvPr/>
        </p:nvSpPr>
        <p:spPr>
          <a:xfrm>
            <a:off x="7152838" y="3992980"/>
            <a:ext cx="593432" cy="286232"/>
          </a:xfrm>
          <a:prstGeom prst="rect">
            <a:avLst/>
          </a:prstGeom>
          <a:noFill/>
        </p:spPr>
        <p:txBody>
          <a:bodyPr wrap="none" rtlCol="0">
            <a:spAutoFit/>
          </a:bodyPr>
          <a:lstStyle/>
          <a:p>
            <a:pPr marL="0" marR="0" lvl="0" indent="0" algn="r" defTabSz="914400" rtl="0" eaLnBrk="1" fontAlgn="auto" latinLnBrk="0" hangingPunct="1">
              <a:lnSpc>
                <a:spcPct val="90000"/>
              </a:lnSpc>
              <a:spcBef>
                <a:spcPts val="1200"/>
              </a:spcBef>
              <a:spcAft>
                <a:spcPts val="0"/>
              </a:spcAft>
              <a:buClr>
                <a:srgbClr val="7F134C"/>
              </a:buClr>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7.4%</a:t>
            </a:r>
          </a:p>
        </p:txBody>
      </p:sp>
      <p:cxnSp>
        <p:nvCxnSpPr>
          <p:cNvPr id="43" name="Straight Connector 42"/>
          <p:cNvCxnSpPr/>
          <p:nvPr/>
        </p:nvCxnSpPr>
        <p:spPr>
          <a:xfrm>
            <a:off x="2092543" y="1570070"/>
            <a:ext cx="1037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092543" y="2997245"/>
            <a:ext cx="1037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092543" y="4453577"/>
            <a:ext cx="1037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092543" y="5160209"/>
            <a:ext cx="1037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a:off x="2130195" y="5222052"/>
            <a:ext cx="1164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2941705" y="5232374"/>
            <a:ext cx="1164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3755003" y="5226922"/>
            <a:ext cx="1164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4578141" y="5232854"/>
            <a:ext cx="1164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5391016" y="5224639"/>
            <a:ext cx="1164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a:off x="6214321" y="5226922"/>
            <a:ext cx="1164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a:off x="7028216" y="5224639"/>
            <a:ext cx="1164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657685" y="3581295"/>
            <a:ext cx="490840" cy="258532"/>
          </a:xfrm>
          <a:prstGeom prst="rect">
            <a:avLst/>
          </a:prstGeom>
          <a:noFill/>
        </p:spPr>
        <p:txBody>
          <a:bodyPr wrap="none" rtlCol="0" anchor="ctr">
            <a:spAutoFit/>
          </a:bodyPr>
          <a:lstStyle/>
          <a:p>
            <a:pPr marL="0" marR="0" lvl="0" indent="0" algn="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10%</a:t>
            </a:r>
          </a:p>
        </p:txBody>
      </p:sp>
      <p:cxnSp>
        <p:nvCxnSpPr>
          <p:cNvPr id="57" name="Straight Connector 56"/>
          <p:cNvCxnSpPr/>
          <p:nvPr/>
        </p:nvCxnSpPr>
        <p:spPr>
          <a:xfrm>
            <a:off x="2092543" y="3704570"/>
            <a:ext cx="1037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657684" y="2165070"/>
            <a:ext cx="490840" cy="258532"/>
          </a:xfrm>
          <a:prstGeom prst="rect">
            <a:avLst/>
          </a:prstGeom>
          <a:noFill/>
        </p:spPr>
        <p:txBody>
          <a:bodyPr wrap="none" rtlCol="0" anchor="ctr">
            <a:spAutoFit/>
          </a:bodyPr>
          <a:lstStyle/>
          <a:p>
            <a:pPr marL="0" marR="0" lvl="0" indent="0" algn="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20%</a:t>
            </a:r>
          </a:p>
        </p:txBody>
      </p:sp>
      <p:cxnSp>
        <p:nvCxnSpPr>
          <p:cNvPr id="59" name="Straight Connector 58"/>
          <p:cNvCxnSpPr/>
          <p:nvPr/>
        </p:nvCxnSpPr>
        <p:spPr>
          <a:xfrm>
            <a:off x="2092543" y="2293209"/>
            <a:ext cx="1037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a:off x="2540102" y="5232374"/>
            <a:ext cx="1164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429647" y="5265191"/>
            <a:ext cx="354584" cy="2585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90</a:t>
            </a:r>
          </a:p>
        </p:txBody>
      </p:sp>
      <p:sp>
        <p:nvSpPr>
          <p:cNvPr id="62" name="TextBox 61"/>
          <p:cNvSpPr txBox="1"/>
          <p:nvPr/>
        </p:nvSpPr>
        <p:spPr>
          <a:xfrm>
            <a:off x="3194909" y="5265191"/>
            <a:ext cx="439544" cy="2585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270</a:t>
            </a:r>
          </a:p>
        </p:txBody>
      </p:sp>
      <p:cxnSp>
        <p:nvCxnSpPr>
          <p:cNvPr id="63" name="Straight Connector 62"/>
          <p:cNvCxnSpPr/>
          <p:nvPr/>
        </p:nvCxnSpPr>
        <p:spPr>
          <a:xfrm rot="16200000">
            <a:off x="3347746" y="5232374"/>
            <a:ext cx="1164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007386" y="5265191"/>
            <a:ext cx="439543" cy="2585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450</a:t>
            </a:r>
          </a:p>
        </p:txBody>
      </p:sp>
      <p:cxnSp>
        <p:nvCxnSpPr>
          <p:cNvPr id="65" name="Straight Connector 64"/>
          <p:cNvCxnSpPr/>
          <p:nvPr/>
        </p:nvCxnSpPr>
        <p:spPr>
          <a:xfrm rot="16200000">
            <a:off x="4161044" y="5232374"/>
            <a:ext cx="1164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823631" y="5265191"/>
            <a:ext cx="439543" cy="2585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630</a:t>
            </a:r>
          </a:p>
        </p:txBody>
      </p:sp>
      <p:cxnSp>
        <p:nvCxnSpPr>
          <p:cNvPr id="67" name="Straight Connector 66"/>
          <p:cNvCxnSpPr/>
          <p:nvPr/>
        </p:nvCxnSpPr>
        <p:spPr>
          <a:xfrm rot="16200000">
            <a:off x="4976448" y="5228507"/>
            <a:ext cx="1164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637768" y="5265191"/>
            <a:ext cx="439544" cy="2585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810</a:t>
            </a:r>
          </a:p>
        </p:txBody>
      </p:sp>
      <p:cxnSp>
        <p:nvCxnSpPr>
          <p:cNvPr id="69" name="Straight Connector 68"/>
          <p:cNvCxnSpPr/>
          <p:nvPr/>
        </p:nvCxnSpPr>
        <p:spPr>
          <a:xfrm rot="16200000">
            <a:off x="5797057" y="5224639"/>
            <a:ext cx="1164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455080" y="5265191"/>
            <a:ext cx="439543" cy="2585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990</a:t>
            </a:r>
          </a:p>
        </p:txBody>
      </p:sp>
      <p:cxnSp>
        <p:nvCxnSpPr>
          <p:cNvPr id="71" name="Straight Connector 70"/>
          <p:cNvCxnSpPr/>
          <p:nvPr/>
        </p:nvCxnSpPr>
        <p:spPr>
          <a:xfrm rot="16200000">
            <a:off x="6612628" y="5226922"/>
            <a:ext cx="1164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Freeform 82"/>
          <p:cNvSpPr/>
          <p:nvPr/>
        </p:nvSpPr>
        <p:spPr>
          <a:xfrm>
            <a:off x="2189023" y="2954860"/>
            <a:ext cx="4902563" cy="2200438"/>
          </a:xfrm>
          <a:custGeom>
            <a:avLst/>
            <a:gdLst>
              <a:gd name="connsiteX0" fmla="*/ 0 w 5086346"/>
              <a:gd name="connsiteY0" fmla="*/ 2283012 h 2283012"/>
              <a:gd name="connsiteX1" fmla="*/ 0 w 5086346"/>
              <a:gd name="connsiteY1" fmla="*/ 2283012 h 2283012"/>
              <a:gd name="connsiteX2" fmla="*/ 77695 w 5086346"/>
              <a:gd name="connsiteY2" fmla="*/ 2277035 h 2283012"/>
              <a:gd name="connsiteX3" fmla="*/ 95624 w 5086346"/>
              <a:gd name="connsiteY3" fmla="*/ 2265082 h 2283012"/>
              <a:gd name="connsiteX4" fmla="*/ 131483 w 5086346"/>
              <a:gd name="connsiteY4" fmla="*/ 2253129 h 2283012"/>
              <a:gd name="connsiteX5" fmla="*/ 215153 w 5086346"/>
              <a:gd name="connsiteY5" fmla="*/ 2253129 h 2283012"/>
              <a:gd name="connsiteX6" fmla="*/ 233083 w 5086346"/>
              <a:gd name="connsiteY6" fmla="*/ 2235200 h 2283012"/>
              <a:gd name="connsiteX7" fmla="*/ 251012 w 5086346"/>
              <a:gd name="connsiteY7" fmla="*/ 2229223 h 2283012"/>
              <a:gd name="connsiteX8" fmla="*/ 262965 w 5086346"/>
              <a:gd name="connsiteY8" fmla="*/ 2211294 h 2283012"/>
              <a:gd name="connsiteX9" fmla="*/ 268942 w 5086346"/>
              <a:gd name="connsiteY9" fmla="*/ 2193365 h 2283012"/>
              <a:gd name="connsiteX10" fmla="*/ 298824 w 5086346"/>
              <a:gd name="connsiteY10" fmla="*/ 2187388 h 2283012"/>
              <a:gd name="connsiteX11" fmla="*/ 376518 w 5086346"/>
              <a:gd name="connsiteY11" fmla="*/ 2175435 h 2283012"/>
              <a:gd name="connsiteX12" fmla="*/ 382495 w 5086346"/>
              <a:gd name="connsiteY12" fmla="*/ 2139576 h 2283012"/>
              <a:gd name="connsiteX13" fmla="*/ 400424 w 5086346"/>
              <a:gd name="connsiteY13" fmla="*/ 2133600 h 2283012"/>
              <a:gd name="connsiteX14" fmla="*/ 436283 w 5086346"/>
              <a:gd name="connsiteY14" fmla="*/ 2115671 h 2283012"/>
              <a:gd name="connsiteX15" fmla="*/ 442259 w 5086346"/>
              <a:gd name="connsiteY15" fmla="*/ 2097741 h 2283012"/>
              <a:gd name="connsiteX16" fmla="*/ 460189 w 5086346"/>
              <a:gd name="connsiteY16" fmla="*/ 2085788 h 2283012"/>
              <a:gd name="connsiteX17" fmla="*/ 502024 w 5086346"/>
              <a:gd name="connsiteY17" fmla="*/ 2073835 h 2283012"/>
              <a:gd name="connsiteX18" fmla="*/ 537883 w 5086346"/>
              <a:gd name="connsiteY18" fmla="*/ 2049929 h 2283012"/>
              <a:gd name="connsiteX19" fmla="*/ 555812 w 5086346"/>
              <a:gd name="connsiteY19" fmla="*/ 2037976 h 2283012"/>
              <a:gd name="connsiteX20" fmla="*/ 585695 w 5086346"/>
              <a:gd name="connsiteY20" fmla="*/ 2032000 h 2283012"/>
              <a:gd name="connsiteX21" fmla="*/ 615577 w 5086346"/>
              <a:gd name="connsiteY21" fmla="*/ 2002118 h 2283012"/>
              <a:gd name="connsiteX22" fmla="*/ 645459 w 5086346"/>
              <a:gd name="connsiteY22" fmla="*/ 1966259 h 2283012"/>
              <a:gd name="connsiteX23" fmla="*/ 657412 w 5086346"/>
              <a:gd name="connsiteY23" fmla="*/ 1930400 h 2283012"/>
              <a:gd name="connsiteX24" fmla="*/ 729130 w 5086346"/>
              <a:gd name="connsiteY24" fmla="*/ 1918447 h 2283012"/>
              <a:gd name="connsiteX25" fmla="*/ 764989 w 5086346"/>
              <a:gd name="connsiteY25" fmla="*/ 1900518 h 2283012"/>
              <a:gd name="connsiteX26" fmla="*/ 776942 w 5086346"/>
              <a:gd name="connsiteY26" fmla="*/ 1882588 h 2283012"/>
              <a:gd name="connsiteX27" fmla="*/ 824753 w 5086346"/>
              <a:gd name="connsiteY27" fmla="*/ 1876612 h 2283012"/>
              <a:gd name="connsiteX28" fmla="*/ 842683 w 5086346"/>
              <a:gd name="connsiteY28" fmla="*/ 1864659 h 2283012"/>
              <a:gd name="connsiteX29" fmla="*/ 860612 w 5086346"/>
              <a:gd name="connsiteY29" fmla="*/ 1846729 h 2283012"/>
              <a:gd name="connsiteX30" fmla="*/ 896471 w 5086346"/>
              <a:gd name="connsiteY30" fmla="*/ 1834776 h 2283012"/>
              <a:gd name="connsiteX31" fmla="*/ 914400 w 5086346"/>
              <a:gd name="connsiteY31" fmla="*/ 1828800 h 2283012"/>
              <a:gd name="connsiteX32" fmla="*/ 938306 w 5086346"/>
              <a:gd name="connsiteY32" fmla="*/ 1792941 h 2283012"/>
              <a:gd name="connsiteX33" fmla="*/ 950259 w 5086346"/>
              <a:gd name="connsiteY33" fmla="*/ 1751106 h 2283012"/>
              <a:gd name="connsiteX34" fmla="*/ 962212 w 5086346"/>
              <a:gd name="connsiteY34" fmla="*/ 1715247 h 2283012"/>
              <a:gd name="connsiteX35" fmla="*/ 968189 w 5086346"/>
              <a:gd name="connsiteY35" fmla="*/ 1697318 h 2283012"/>
              <a:gd name="connsiteX36" fmla="*/ 992095 w 5086346"/>
              <a:gd name="connsiteY36" fmla="*/ 1661459 h 2283012"/>
              <a:gd name="connsiteX37" fmla="*/ 1004048 w 5086346"/>
              <a:gd name="connsiteY37" fmla="*/ 1643529 h 2283012"/>
              <a:gd name="connsiteX38" fmla="*/ 1021977 w 5086346"/>
              <a:gd name="connsiteY38" fmla="*/ 1631576 h 2283012"/>
              <a:gd name="connsiteX39" fmla="*/ 1063812 w 5086346"/>
              <a:gd name="connsiteY39" fmla="*/ 1607671 h 2283012"/>
              <a:gd name="connsiteX40" fmla="*/ 1099671 w 5086346"/>
              <a:gd name="connsiteY40" fmla="*/ 1595718 h 2283012"/>
              <a:gd name="connsiteX41" fmla="*/ 1213224 w 5086346"/>
              <a:gd name="connsiteY41" fmla="*/ 1583765 h 2283012"/>
              <a:gd name="connsiteX42" fmla="*/ 1249083 w 5086346"/>
              <a:gd name="connsiteY42" fmla="*/ 1571812 h 2283012"/>
              <a:gd name="connsiteX43" fmla="*/ 1267012 w 5086346"/>
              <a:gd name="connsiteY43" fmla="*/ 1535953 h 2283012"/>
              <a:gd name="connsiteX44" fmla="*/ 1284942 w 5086346"/>
              <a:gd name="connsiteY44" fmla="*/ 1529976 h 2283012"/>
              <a:gd name="connsiteX45" fmla="*/ 1350683 w 5086346"/>
              <a:gd name="connsiteY45" fmla="*/ 1518023 h 2283012"/>
              <a:gd name="connsiteX46" fmla="*/ 1362636 w 5086346"/>
              <a:gd name="connsiteY46" fmla="*/ 1500094 h 2283012"/>
              <a:gd name="connsiteX47" fmla="*/ 1410448 w 5086346"/>
              <a:gd name="connsiteY47" fmla="*/ 1488141 h 2283012"/>
              <a:gd name="connsiteX48" fmla="*/ 1464236 w 5086346"/>
              <a:gd name="connsiteY48" fmla="*/ 1458259 h 2283012"/>
              <a:gd name="connsiteX49" fmla="*/ 1482165 w 5086346"/>
              <a:gd name="connsiteY49" fmla="*/ 1440329 h 2283012"/>
              <a:gd name="connsiteX50" fmla="*/ 1518024 w 5086346"/>
              <a:gd name="connsiteY50" fmla="*/ 1416423 h 2283012"/>
              <a:gd name="connsiteX51" fmla="*/ 1685365 w 5086346"/>
              <a:gd name="connsiteY51" fmla="*/ 1398494 h 2283012"/>
              <a:gd name="connsiteX52" fmla="*/ 1703295 w 5086346"/>
              <a:gd name="connsiteY52" fmla="*/ 1392518 h 2283012"/>
              <a:gd name="connsiteX53" fmla="*/ 1757083 w 5086346"/>
              <a:gd name="connsiteY53" fmla="*/ 1380565 h 2283012"/>
              <a:gd name="connsiteX54" fmla="*/ 1810871 w 5086346"/>
              <a:gd name="connsiteY54" fmla="*/ 1350682 h 2283012"/>
              <a:gd name="connsiteX55" fmla="*/ 1834777 w 5086346"/>
              <a:gd name="connsiteY55" fmla="*/ 1344706 h 2283012"/>
              <a:gd name="connsiteX56" fmla="*/ 1852706 w 5086346"/>
              <a:gd name="connsiteY56" fmla="*/ 1332753 h 2283012"/>
              <a:gd name="connsiteX57" fmla="*/ 1858683 w 5086346"/>
              <a:gd name="connsiteY57" fmla="*/ 1314823 h 2283012"/>
              <a:gd name="connsiteX58" fmla="*/ 2020048 w 5086346"/>
              <a:gd name="connsiteY58" fmla="*/ 1308847 h 2283012"/>
              <a:gd name="connsiteX59" fmla="*/ 2037977 w 5086346"/>
              <a:gd name="connsiteY59" fmla="*/ 1302871 h 2283012"/>
              <a:gd name="connsiteX60" fmla="*/ 2067859 w 5086346"/>
              <a:gd name="connsiteY60" fmla="*/ 1255059 h 2283012"/>
              <a:gd name="connsiteX61" fmla="*/ 2157506 w 5086346"/>
              <a:gd name="connsiteY61" fmla="*/ 1249082 h 2283012"/>
              <a:gd name="connsiteX62" fmla="*/ 2175436 w 5086346"/>
              <a:gd name="connsiteY62" fmla="*/ 1243106 h 2283012"/>
              <a:gd name="connsiteX63" fmla="*/ 2187389 w 5086346"/>
              <a:gd name="connsiteY63" fmla="*/ 1225176 h 2283012"/>
              <a:gd name="connsiteX64" fmla="*/ 2247153 w 5086346"/>
              <a:gd name="connsiteY64" fmla="*/ 1219200 h 2283012"/>
              <a:gd name="connsiteX65" fmla="*/ 2336800 w 5086346"/>
              <a:gd name="connsiteY65" fmla="*/ 1189318 h 2283012"/>
              <a:gd name="connsiteX66" fmla="*/ 2354730 w 5086346"/>
              <a:gd name="connsiteY66" fmla="*/ 1183341 h 2283012"/>
              <a:gd name="connsiteX67" fmla="*/ 2372659 w 5086346"/>
              <a:gd name="connsiteY67" fmla="*/ 1177365 h 2283012"/>
              <a:gd name="connsiteX68" fmla="*/ 2408518 w 5086346"/>
              <a:gd name="connsiteY68" fmla="*/ 1159435 h 2283012"/>
              <a:gd name="connsiteX69" fmla="*/ 2426448 w 5086346"/>
              <a:gd name="connsiteY69" fmla="*/ 1147482 h 2283012"/>
              <a:gd name="connsiteX70" fmla="*/ 2438400 w 5086346"/>
              <a:gd name="connsiteY70" fmla="*/ 1129553 h 2283012"/>
              <a:gd name="connsiteX71" fmla="*/ 2468283 w 5086346"/>
              <a:gd name="connsiteY71" fmla="*/ 1105647 h 2283012"/>
              <a:gd name="connsiteX72" fmla="*/ 2510118 w 5086346"/>
              <a:gd name="connsiteY72" fmla="*/ 1063812 h 2283012"/>
              <a:gd name="connsiteX73" fmla="*/ 2528048 w 5086346"/>
              <a:gd name="connsiteY73" fmla="*/ 1051859 h 2283012"/>
              <a:gd name="connsiteX74" fmla="*/ 2540000 w 5086346"/>
              <a:gd name="connsiteY74" fmla="*/ 1033929 h 2283012"/>
              <a:gd name="connsiteX75" fmla="*/ 2593789 w 5086346"/>
              <a:gd name="connsiteY75" fmla="*/ 1004047 h 2283012"/>
              <a:gd name="connsiteX76" fmla="*/ 2635624 w 5086346"/>
              <a:gd name="connsiteY76" fmla="*/ 992094 h 2283012"/>
              <a:gd name="connsiteX77" fmla="*/ 2689412 w 5086346"/>
              <a:gd name="connsiteY77" fmla="*/ 962212 h 2283012"/>
              <a:gd name="connsiteX78" fmla="*/ 2713318 w 5086346"/>
              <a:gd name="connsiteY78" fmla="*/ 968188 h 2283012"/>
              <a:gd name="connsiteX79" fmla="*/ 2731248 w 5086346"/>
              <a:gd name="connsiteY79" fmla="*/ 980141 h 2283012"/>
              <a:gd name="connsiteX80" fmla="*/ 2749177 w 5086346"/>
              <a:gd name="connsiteY80" fmla="*/ 968188 h 2283012"/>
              <a:gd name="connsiteX81" fmla="*/ 2761130 w 5086346"/>
              <a:gd name="connsiteY81" fmla="*/ 950259 h 2283012"/>
              <a:gd name="connsiteX82" fmla="*/ 2802965 w 5086346"/>
              <a:gd name="connsiteY82" fmla="*/ 926353 h 2283012"/>
              <a:gd name="connsiteX83" fmla="*/ 2820895 w 5086346"/>
              <a:gd name="connsiteY83" fmla="*/ 914400 h 2283012"/>
              <a:gd name="connsiteX84" fmla="*/ 2838824 w 5086346"/>
              <a:gd name="connsiteY84" fmla="*/ 878541 h 2283012"/>
              <a:gd name="connsiteX85" fmla="*/ 2880659 w 5086346"/>
              <a:gd name="connsiteY85" fmla="*/ 860612 h 2283012"/>
              <a:gd name="connsiteX86" fmla="*/ 2934448 w 5086346"/>
              <a:gd name="connsiteY86" fmla="*/ 848659 h 2283012"/>
              <a:gd name="connsiteX87" fmla="*/ 2946400 w 5086346"/>
              <a:gd name="connsiteY87" fmla="*/ 830729 h 2283012"/>
              <a:gd name="connsiteX88" fmla="*/ 2964330 w 5086346"/>
              <a:gd name="connsiteY88" fmla="*/ 824753 h 2283012"/>
              <a:gd name="connsiteX89" fmla="*/ 2988236 w 5086346"/>
              <a:gd name="connsiteY89" fmla="*/ 788894 h 2283012"/>
              <a:gd name="connsiteX90" fmla="*/ 3000189 w 5086346"/>
              <a:gd name="connsiteY90" fmla="*/ 770965 h 2283012"/>
              <a:gd name="connsiteX91" fmla="*/ 3071906 w 5086346"/>
              <a:gd name="connsiteY91" fmla="*/ 735106 h 2283012"/>
              <a:gd name="connsiteX92" fmla="*/ 3119718 w 5086346"/>
              <a:gd name="connsiteY92" fmla="*/ 723153 h 2283012"/>
              <a:gd name="connsiteX93" fmla="*/ 3155577 w 5086346"/>
              <a:gd name="connsiteY93" fmla="*/ 711200 h 2283012"/>
              <a:gd name="connsiteX94" fmla="*/ 3173506 w 5086346"/>
              <a:gd name="connsiteY94" fmla="*/ 675341 h 2283012"/>
              <a:gd name="connsiteX95" fmla="*/ 3209365 w 5086346"/>
              <a:gd name="connsiteY95" fmla="*/ 663388 h 2283012"/>
              <a:gd name="connsiteX96" fmla="*/ 3251200 w 5086346"/>
              <a:gd name="connsiteY96" fmla="*/ 651435 h 2283012"/>
              <a:gd name="connsiteX97" fmla="*/ 3310965 w 5086346"/>
              <a:gd name="connsiteY97" fmla="*/ 633506 h 2283012"/>
              <a:gd name="connsiteX98" fmla="*/ 3346824 w 5086346"/>
              <a:gd name="connsiteY98" fmla="*/ 621553 h 2283012"/>
              <a:gd name="connsiteX99" fmla="*/ 3484283 w 5086346"/>
              <a:gd name="connsiteY99" fmla="*/ 609600 h 2283012"/>
              <a:gd name="connsiteX100" fmla="*/ 3514165 w 5086346"/>
              <a:gd name="connsiteY100" fmla="*/ 603623 h 2283012"/>
              <a:gd name="connsiteX101" fmla="*/ 3496236 w 5086346"/>
              <a:gd name="connsiteY101" fmla="*/ 591671 h 2283012"/>
              <a:gd name="connsiteX102" fmla="*/ 3532095 w 5086346"/>
              <a:gd name="connsiteY102" fmla="*/ 579718 h 2283012"/>
              <a:gd name="connsiteX103" fmla="*/ 3550024 w 5086346"/>
              <a:gd name="connsiteY103" fmla="*/ 567765 h 2283012"/>
              <a:gd name="connsiteX104" fmla="*/ 3585883 w 5086346"/>
              <a:gd name="connsiteY104" fmla="*/ 555812 h 2283012"/>
              <a:gd name="connsiteX105" fmla="*/ 3603812 w 5086346"/>
              <a:gd name="connsiteY105" fmla="*/ 549835 h 2283012"/>
              <a:gd name="connsiteX106" fmla="*/ 3627718 w 5086346"/>
              <a:gd name="connsiteY106" fmla="*/ 537882 h 2283012"/>
              <a:gd name="connsiteX107" fmla="*/ 3651624 w 5086346"/>
              <a:gd name="connsiteY107" fmla="*/ 531906 h 2283012"/>
              <a:gd name="connsiteX108" fmla="*/ 3687483 w 5086346"/>
              <a:gd name="connsiteY108" fmla="*/ 519953 h 2283012"/>
              <a:gd name="connsiteX109" fmla="*/ 3717365 w 5086346"/>
              <a:gd name="connsiteY109" fmla="*/ 513976 h 2283012"/>
              <a:gd name="connsiteX110" fmla="*/ 3735295 w 5086346"/>
              <a:gd name="connsiteY110" fmla="*/ 508000 h 2283012"/>
              <a:gd name="connsiteX111" fmla="*/ 3795059 w 5086346"/>
              <a:gd name="connsiteY111" fmla="*/ 502023 h 2283012"/>
              <a:gd name="connsiteX112" fmla="*/ 3830918 w 5086346"/>
              <a:gd name="connsiteY112" fmla="*/ 490071 h 2283012"/>
              <a:gd name="connsiteX113" fmla="*/ 3848848 w 5086346"/>
              <a:gd name="connsiteY113" fmla="*/ 484094 h 2283012"/>
              <a:gd name="connsiteX114" fmla="*/ 3896659 w 5086346"/>
              <a:gd name="connsiteY114" fmla="*/ 478118 h 2283012"/>
              <a:gd name="connsiteX115" fmla="*/ 3932518 w 5086346"/>
              <a:gd name="connsiteY115" fmla="*/ 466165 h 2283012"/>
              <a:gd name="connsiteX116" fmla="*/ 3950448 w 5086346"/>
              <a:gd name="connsiteY116" fmla="*/ 460188 h 2283012"/>
              <a:gd name="connsiteX117" fmla="*/ 3974353 w 5086346"/>
              <a:gd name="connsiteY117" fmla="*/ 454212 h 2283012"/>
              <a:gd name="connsiteX118" fmla="*/ 4010212 w 5086346"/>
              <a:gd name="connsiteY118" fmla="*/ 424329 h 2283012"/>
              <a:gd name="connsiteX119" fmla="*/ 4034118 w 5086346"/>
              <a:gd name="connsiteY119" fmla="*/ 370541 h 2283012"/>
              <a:gd name="connsiteX120" fmla="*/ 4058024 w 5086346"/>
              <a:gd name="connsiteY120" fmla="*/ 358588 h 2283012"/>
              <a:gd name="connsiteX121" fmla="*/ 4225365 w 5086346"/>
              <a:gd name="connsiteY121" fmla="*/ 358588 h 2283012"/>
              <a:gd name="connsiteX122" fmla="*/ 4243295 w 5086346"/>
              <a:gd name="connsiteY122" fmla="*/ 352612 h 2283012"/>
              <a:gd name="connsiteX123" fmla="*/ 4279153 w 5086346"/>
              <a:gd name="connsiteY123" fmla="*/ 346635 h 2283012"/>
              <a:gd name="connsiteX124" fmla="*/ 4297083 w 5086346"/>
              <a:gd name="connsiteY124" fmla="*/ 328706 h 2283012"/>
              <a:gd name="connsiteX125" fmla="*/ 4315012 w 5086346"/>
              <a:gd name="connsiteY125" fmla="*/ 316753 h 2283012"/>
              <a:gd name="connsiteX126" fmla="*/ 4380753 w 5086346"/>
              <a:gd name="connsiteY126" fmla="*/ 304800 h 2283012"/>
              <a:gd name="connsiteX127" fmla="*/ 4440518 w 5086346"/>
              <a:gd name="connsiteY127" fmla="*/ 298823 h 2283012"/>
              <a:gd name="connsiteX128" fmla="*/ 4458448 w 5086346"/>
              <a:gd name="connsiteY128" fmla="*/ 292847 h 2283012"/>
              <a:gd name="connsiteX129" fmla="*/ 4470400 w 5086346"/>
              <a:gd name="connsiteY129" fmla="*/ 251012 h 2283012"/>
              <a:gd name="connsiteX130" fmla="*/ 4506259 w 5086346"/>
              <a:gd name="connsiteY130" fmla="*/ 227106 h 2283012"/>
              <a:gd name="connsiteX131" fmla="*/ 4518212 w 5086346"/>
              <a:gd name="connsiteY131" fmla="*/ 209176 h 2283012"/>
              <a:gd name="connsiteX132" fmla="*/ 4554071 w 5086346"/>
              <a:gd name="connsiteY132" fmla="*/ 185271 h 2283012"/>
              <a:gd name="connsiteX133" fmla="*/ 4560048 w 5086346"/>
              <a:gd name="connsiteY133" fmla="*/ 167341 h 2283012"/>
              <a:gd name="connsiteX134" fmla="*/ 4577977 w 5086346"/>
              <a:gd name="connsiteY134" fmla="*/ 161365 h 2283012"/>
              <a:gd name="connsiteX135" fmla="*/ 4655671 w 5086346"/>
              <a:gd name="connsiteY135" fmla="*/ 155388 h 2283012"/>
              <a:gd name="connsiteX136" fmla="*/ 4673600 w 5086346"/>
              <a:gd name="connsiteY136" fmla="*/ 143435 h 2283012"/>
              <a:gd name="connsiteX137" fmla="*/ 4685553 w 5086346"/>
              <a:gd name="connsiteY137" fmla="*/ 125506 h 2283012"/>
              <a:gd name="connsiteX138" fmla="*/ 4709459 w 5086346"/>
              <a:gd name="connsiteY138" fmla="*/ 113553 h 2283012"/>
              <a:gd name="connsiteX139" fmla="*/ 4721412 w 5086346"/>
              <a:gd name="connsiteY139" fmla="*/ 95623 h 2283012"/>
              <a:gd name="connsiteX140" fmla="*/ 4811059 w 5086346"/>
              <a:gd name="connsiteY140" fmla="*/ 65741 h 2283012"/>
              <a:gd name="connsiteX141" fmla="*/ 4846918 w 5086346"/>
              <a:gd name="connsiteY141" fmla="*/ 65741 h 2283012"/>
              <a:gd name="connsiteX142" fmla="*/ 4948518 w 5086346"/>
              <a:gd name="connsiteY142" fmla="*/ 59765 h 2283012"/>
              <a:gd name="connsiteX143" fmla="*/ 4978400 w 5086346"/>
              <a:gd name="connsiteY143" fmla="*/ 53788 h 2283012"/>
              <a:gd name="connsiteX144" fmla="*/ 5002306 w 5086346"/>
              <a:gd name="connsiteY144" fmla="*/ 47812 h 2283012"/>
              <a:gd name="connsiteX145" fmla="*/ 4984377 w 5086346"/>
              <a:gd name="connsiteY145" fmla="*/ 41835 h 2283012"/>
              <a:gd name="connsiteX146" fmla="*/ 4990353 w 5086346"/>
              <a:gd name="connsiteY146" fmla="*/ 5976 h 2283012"/>
              <a:gd name="connsiteX147" fmla="*/ 5062071 w 5086346"/>
              <a:gd name="connsiteY147" fmla="*/ 11953 h 2283012"/>
              <a:gd name="connsiteX148" fmla="*/ 5085977 w 5086346"/>
              <a:gd name="connsiteY148" fmla="*/ 5976 h 2283012"/>
              <a:gd name="connsiteX149" fmla="*/ 5080000 w 5086346"/>
              <a:gd name="connsiteY149" fmla="*/ 5976 h 2283012"/>
              <a:gd name="connsiteX150" fmla="*/ 5068048 w 5086346"/>
              <a:gd name="connsiteY150" fmla="*/ 0 h 2283012"/>
              <a:gd name="connsiteX0" fmla="*/ 0 w 5086346"/>
              <a:gd name="connsiteY0" fmla="*/ 2283012 h 2283012"/>
              <a:gd name="connsiteX1" fmla="*/ 0 w 5086346"/>
              <a:gd name="connsiteY1" fmla="*/ 2283012 h 2283012"/>
              <a:gd name="connsiteX2" fmla="*/ 77695 w 5086346"/>
              <a:gd name="connsiteY2" fmla="*/ 2277035 h 2283012"/>
              <a:gd name="connsiteX3" fmla="*/ 95624 w 5086346"/>
              <a:gd name="connsiteY3" fmla="*/ 2265082 h 2283012"/>
              <a:gd name="connsiteX4" fmla="*/ 131483 w 5086346"/>
              <a:gd name="connsiteY4" fmla="*/ 2253129 h 2283012"/>
              <a:gd name="connsiteX5" fmla="*/ 215153 w 5086346"/>
              <a:gd name="connsiteY5" fmla="*/ 2253129 h 2283012"/>
              <a:gd name="connsiteX6" fmla="*/ 233083 w 5086346"/>
              <a:gd name="connsiteY6" fmla="*/ 2235200 h 2283012"/>
              <a:gd name="connsiteX7" fmla="*/ 251012 w 5086346"/>
              <a:gd name="connsiteY7" fmla="*/ 2229223 h 2283012"/>
              <a:gd name="connsiteX8" fmla="*/ 262965 w 5086346"/>
              <a:gd name="connsiteY8" fmla="*/ 2211294 h 2283012"/>
              <a:gd name="connsiteX9" fmla="*/ 268942 w 5086346"/>
              <a:gd name="connsiteY9" fmla="*/ 2193365 h 2283012"/>
              <a:gd name="connsiteX10" fmla="*/ 298824 w 5086346"/>
              <a:gd name="connsiteY10" fmla="*/ 2187388 h 2283012"/>
              <a:gd name="connsiteX11" fmla="*/ 376518 w 5086346"/>
              <a:gd name="connsiteY11" fmla="*/ 2175435 h 2283012"/>
              <a:gd name="connsiteX12" fmla="*/ 382495 w 5086346"/>
              <a:gd name="connsiteY12" fmla="*/ 2139576 h 2283012"/>
              <a:gd name="connsiteX13" fmla="*/ 400424 w 5086346"/>
              <a:gd name="connsiteY13" fmla="*/ 2133600 h 2283012"/>
              <a:gd name="connsiteX14" fmla="*/ 436283 w 5086346"/>
              <a:gd name="connsiteY14" fmla="*/ 2115671 h 2283012"/>
              <a:gd name="connsiteX15" fmla="*/ 442259 w 5086346"/>
              <a:gd name="connsiteY15" fmla="*/ 2097741 h 2283012"/>
              <a:gd name="connsiteX16" fmla="*/ 460189 w 5086346"/>
              <a:gd name="connsiteY16" fmla="*/ 2085788 h 2283012"/>
              <a:gd name="connsiteX17" fmla="*/ 502024 w 5086346"/>
              <a:gd name="connsiteY17" fmla="*/ 2073835 h 2283012"/>
              <a:gd name="connsiteX18" fmla="*/ 537883 w 5086346"/>
              <a:gd name="connsiteY18" fmla="*/ 2049929 h 2283012"/>
              <a:gd name="connsiteX19" fmla="*/ 555812 w 5086346"/>
              <a:gd name="connsiteY19" fmla="*/ 2037976 h 2283012"/>
              <a:gd name="connsiteX20" fmla="*/ 585695 w 5086346"/>
              <a:gd name="connsiteY20" fmla="*/ 2032000 h 2283012"/>
              <a:gd name="connsiteX21" fmla="*/ 615577 w 5086346"/>
              <a:gd name="connsiteY21" fmla="*/ 2002118 h 2283012"/>
              <a:gd name="connsiteX22" fmla="*/ 645459 w 5086346"/>
              <a:gd name="connsiteY22" fmla="*/ 1966259 h 2283012"/>
              <a:gd name="connsiteX23" fmla="*/ 657412 w 5086346"/>
              <a:gd name="connsiteY23" fmla="*/ 1930400 h 2283012"/>
              <a:gd name="connsiteX24" fmla="*/ 729130 w 5086346"/>
              <a:gd name="connsiteY24" fmla="*/ 1918447 h 2283012"/>
              <a:gd name="connsiteX25" fmla="*/ 764989 w 5086346"/>
              <a:gd name="connsiteY25" fmla="*/ 1900518 h 2283012"/>
              <a:gd name="connsiteX26" fmla="*/ 776942 w 5086346"/>
              <a:gd name="connsiteY26" fmla="*/ 1882588 h 2283012"/>
              <a:gd name="connsiteX27" fmla="*/ 824753 w 5086346"/>
              <a:gd name="connsiteY27" fmla="*/ 1876612 h 2283012"/>
              <a:gd name="connsiteX28" fmla="*/ 842683 w 5086346"/>
              <a:gd name="connsiteY28" fmla="*/ 1864659 h 2283012"/>
              <a:gd name="connsiteX29" fmla="*/ 860612 w 5086346"/>
              <a:gd name="connsiteY29" fmla="*/ 1846729 h 2283012"/>
              <a:gd name="connsiteX30" fmla="*/ 896471 w 5086346"/>
              <a:gd name="connsiteY30" fmla="*/ 1834776 h 2283012"/>
              <a:gd name="connsiteX31" fmla="*/ 914400 w 5086346"/>
              <a:gd name="connsiteY31" fmla="*/ 1828800 h 2283012"/>
              <a:gd name="connsiteX32" fmla="*/ 938306 w 5086346"/>
              <a:gd name="connsiteY32" fmla="*/ 1792941 h 2283012"/>
              <a:gd name="connsiteX33" fmla="*/ 950259 w 5086346"/>
              <a:gd name="connsiteY33" fmla="*/ 1751106 h 2283012"/>
              <a:gd name="connsiteX34" fmla="*/ 962212 w 5086346"/>
              <a:gd name="connsiteY34" fmla="*/ 1715247 h 2283012"/>
              <a:gd name="connsiteX35" fmla="*/ 968189 w 5086346"/>
              <a:gd name="connsiteY35" fmla="*/ 1697318 h 2283012"/>
              <a:gd name="connsiteX36" fmla="*/ 992095 w 5086346"/>
              <a:gd name="connsiteY36" fmla="*/ 1661459 h 2283012"/>
              <a:gd name="connsiteX37" fmla="*/ 1004048 w 5086346"/>
              <a:gd name="connsiteY37" fmla="*/ 1643529 h 2283012"/>
              <a:gd name="connsiteX38" fmla="*/ 1021977 w 5086346"/>
              <a:gd name="connsiteY38" fmla="*/ 1631576 h 2283012"/>
              <a:gd name="connsiteX39" fmla="*/ 1063812 w 5086346"/>
              <a:gd name="connsiteY39" fmla="*/ 1607671 h 2283012"/>
              <a:gd name="connsiteX40" fmla="*/ 1099671 w 5086346"/>
              <a:gd name="connsiteY40" fmla="*/ 1595718 h 2283012"/>
              <a:gd name="connsiteX41" fmla="*/ 1213224 w 5086346"/>
              <a:gd name="connsiteY41" fmla="*/ 1583765 h 2283012"/>
              <a:gd name="connsiteX42" fmla="*/ 1249083 w 5086346"/>
              <a:gd name="connsiteY42" fmla="*/ 1571812 h 2283012"/>
              <a:gd name="connsiteX43" fmla="*/ 1267012 w 5086346"/>
              <a:gd name="connsiteY43" fmla="*/ 1535953 h 2283012"/>
              <a:gd name="connsiteX44" fmla="*/ 1284942 w 5086346"/>
              <a:gd name="connsiteY44" fmla="*/ 1529976 h 2283012"/>
              <a:gd name="connsiteX45" fmla="*/ 1350683 w 5086346"/>
              <a:gd name="connsiteY45" fmla="*/ 1518023 h 2283012"/>
              <a:gd name="connsiteX46" fmla="*/ 1362636 w 5086346"/>
              <a:gd name="connsiteY46" fmla="*/ 1500094 h 2283012"/>
              <a:gd name="connsiteX47" fmla="*/ 1410448 w 5086346"/>
              <a:gd name="connsiteY47" fmla="*/ 1488141 h 2283012"/>
              <a:gd name="connsiteX48" fmla="*/ 1464236 w 5086346"/>
              <a:gd name="connsiteY48" fmla="*/ 1458259 h 2283012"/>
              <a:gd name="connsiteX49" fmla="*/ 1482165 w 5086346"/>
              <a:gd name="connsiteY49" fmla="*/ 1440329 h 2283012"/>
              <a:gd name="connsiteX50" fmla="*/ 1518024 w 5086346"/>
              <a:gd name="connsiteY50" fmla="*/ 1416423 h 2283012"/>
              <a:gd name="connsiteX51" fmla="*/ 1685365 w 5086346"/>
              <a:gd name="connsiteY51" fmla="*/ 1398494 h 2283012"/>
              <a:gd name="connsiteX52" fmla="*/ 1703295 w 5086346"/>
              <a:gd name="connsiteY52" fmla="*/ 1392518 h 2283012"/>
              <a:gd name="connsiteX53" fmla="*/ 1757083 w 5086346"/>
              <a:gd name="connsiteY53" fmla="*/ 1380565 h 2283012"/>
              <a:gd name="connsiteX54" fmla="*/ 1810871 w 5086346"/>
              <a:gd name="connsiteY54" fmla="*/ 1350682 h 2283012"/>
              <a:gd name="connsiteX55" fmla="*/ 1834777 w 5086346"/>
              <a:gd name="connsiteY55" fmla="*/ 1344706 h 2283012"/>
              <a:gd name="connsiteX56" fmla="*/ 1852706 w 5086346"/>
              <a:gd name="connsiteY56" fmla="*/ 1332753 h 2283012"/>
              <a:gd name="connsiteX57" fmla="*/ 1858683 w 5086346"/>
              <a:gd name="connsiteY57" fmla="*/ 1314823 h 2283012"/>
              <a:gd name="connsiteX58" fmla="*/ 2020048 w 5086346"/>
              <a:gd name="connsiteY58" fmla="*/ 1308847 h 2283012"/>
              <a:gd name="connsiteX59" fmla="*/ 2037977 w 5086346"/>
              <a:gd name="connsiteY59" fmla="*/ 1302871 h 2283012"/>
              <a:gd name="connsiteX60" fmla="*/ 2067859 w 5086346"/>
              <a:gd name="connsiteY60" fmla="*/ 1255059 h 2283012"/>
              <a:gd name="connsiteX61" fmla="*/ 2157506 w 5086346"/>
              <a:gd name="connsiteY61" fmla="*/ 1249082 h 2283012"/>
              <a:gd name="connsiteX62" fmla="*/ 2175436 w 5086346"/>
              <a:gd name="connsiteY62" fmla="*/ 1243106 h 2283012"/>
              <a:gd name="connsiteX63" fmla="*/ 2187389 w 5086346"/>
              <a:gd name="connsiteY63" fmla="*/ 1225176 h 2283012"/>
              <a:gd name="connsiteX64" fmla="*/ 2247153 w 5086346"/>
              <a:gd name="connsiteY64" fmla="*/ 1219200 h 2283012"/>
              <a:gd name="connsiteX65" fmla="*/ 2336800 w 5086346"/>
              <a:gd name="connsiteY65" fmla="*/ 1189318 h 2283012"/>
              <a:gd name="connsiteX66" fmla="*/ 2354730 w 5086346"/>
              <a:gd name="connsiteY66" fmla="*/ 1183341 h 2283012"/>
              <a:gd name="connsiteX67" fmla="*/ 2372659 w 5086346"/>
              <a:gd name="connsiteY67" fmla="*/ 1177365 h 2283012"/>
              <a:gd name="connsiteX68" fmla="*/ 2408518 w 5086346"/>
              <a:gd name="connsiteY68" fmla="*/ 1159435 h 2283012"/>
              <a:gd name="connsiteX69" fmla="*/ 2426448 w 5086346"/>
              <a:gd name="connsiteY69" fmla="*/ 1147482 h 2283012"/>
              <a:gd name="connsiteX70" fmla="*/ 2438400 w 5086346"/>
              <a:gd name="connsiteY70" fmla="*/ 1129553 h 2283012"/>
              <a:gd name="connsiteX71" fmla="*/ 2468283 w 5086346"/>
              <a:gd name="connsiteY71" fmla="*/ 1105647 h 2283012"/>
              <a:gd name="connsiteX72" fmla="*/ 2510118 w 5086346"/>
              <a:gd name="connsiteY72" fmla="*/ 1063812 h 2283012"/>
              <a:gd name="connsiteX73" fmla="*/ 2528048 w 5086346"/>
              <a:gd name="connsiteY73" fmla="*/ 1051859 h 2283012"/>
              <a:gd name="connsiteX74" fmla="*/ 2540000 w 5086346"/>
              <a:gd name="connsiteY74" fmla="*/ 1033929 h 2283012"/>
              <a:gd name="connsiteX75" fmla="*/ 2593789 w 5086346"/>
              <a:gd name="connsiteY75" fmla="*/ 1004047 h 2283012"/>
              <a:gd name="connsiteX76" fmla="*/ 2635624 w 5086346"/>
              <a:gd name="connsiteY76" fmla="*/ 992094 h 2283012"/>
              <a:gd name="connsiteX77" fmla="*/ 2689412 w 5086346"/>
              <a:gd name="connsiteY77" fmla="*/ 962212 h 2283012"/>
              <a:gd name="connsiteX78" fmla="*/ 2713318 w 5086346"/>
              <a:gd name="connsiteY78" fmla="*/ 968188 h 2283012"/>
              <a:gd name="connsiteX79" fmla="*/ 2731248 w 5086346"/>
              <a:gd name="connsiteY79" fmla="*/ 980141 h 2283012"/>
              <a:gd name="connsiteX80" fmla="*/ 2749177 w 5086346"/>
              <a:gd name="connsiteY80" fmla="*/ 968188 h 2283012"/>
              <a:gd name="connsiteX81" fmla="*/ 2761130 w 5086346"/>
              <a:gd name="connsiteY81" fmla="*/ 950259 h 2283012"/>
              <a:gd name="connsiteX82" fmla="*/ 2802965 w 5086346"/>
              <a:gd name="connsiteY82" fmla="*/ 926353 h 2283012"/>
              <a:gd name="connsiteX83" fmla="*/ 2820895 w 5086346"/>
              <a:gd name="connsiteY83" fmla="*/ 914400 h 2283012"/>
              <a:gd name="connsiteX84" fmla="*/ 2838824 w 5086346"/>
              <a:gd name="connsiteY84" fmla="*/ 878541 h 2283012"/>
              <a:gd name="connsiteX85" fmla="*/ 2880659 w 5086346"/>
              <a:gd name="connsiteY85" fmla="*/ 860612 h 2283012"/>
              <a:gd name="connsiteX86" fmla="*/ 2934448 w 5086346"/>
              <a:gd name="connsiteY86" fmla="*/ 848659 h 2283012"/>
              <a:gd name="connsiteX87" fmla="*/ 2946400 w 5086346"/>
              <a:gd name="connsiteY87" fmla="*/ 830729 h 2283012"/>
              <a:gd name="connsiteX88" fmla="*/ 2964330 w 5086346"/>
              <a:gd name="connsiteY88" fmla="*/ 824753 h 2283012"/>
              <a:gd name="connsiteX89" fmla="*/ 2988236 w 5086346"/>
              <a:gd name="connsiteY89" fmla="*/ 788894 h 2283012"/>
              <a:gd name="connsiteX90" fmla="*/ 3000189 w 5086346"/>
              <a:gd name="connsiteY90" fmla="*/ 770965 h 2283012"/>
              <a:gd name="connsiteX91" fmla="*/ 3071906 w 5086346"/>
              <a:gd name="connsiteY91" fmla="*/ 735106 h 2283012"/>
              <a:gd name="connsiteX92" fmla="*/ 3119718 w 5086346"/>
              <a:gd name="connsiteY92" fmla="*/ 723153 h 2283012"/>
              <a:gd name="connsiteX93" fmla="*/ 3155577 w 5086346"/>
              <a:gd name="connsiteY93" fmla="*/ 711200 h 2283012"/>
              <a:gd name="connsiteX94" fmla="*/ 3173506 w 5086346"/>
              <a:gd name="connsiteY94" fmla="*/ 675341 h 2283012"/>
              <a:gd name="connsiteX95" fmla="*/ 3209365 w 5086346"/>
              <a:gd name="connsiteY95" fmla="*/ 663388 h 2283012"/>
              <a:gd name="connsiteX96" fmla="*/ 3251200 w 5086346"/>
              <a:gd name="connsiteY96" fmla="*/ 651435 h 2283012"/>
              <a:gd name="connsiteX97" fmla="*/ 3310965 w 5086346"/>
              <a:gd name="connsiteY97" fmla="*/ 633506 h 2283012"/>
              <a:gd name="connsiteX98" fmla="*/ 3346824 w 5086346"/>
              <a:gd name="connsiteY98" fmla="*/ 621553 h 2283012"/>
              <a:gd name="connsiteX99" fmla="*/ 3484283 w 5086346"/>
              <a:gd name="connsiteY99" fmla="*/ 609600 h 2283012"/>
              <a:gd name="connsiteX100" fmla="*/ 3514165 w 5086346"/>
              <a:gd name="connsiteY100" fmla="*/ 603623 h 2283012"/>
              <a:gd name="connsiteX101" fmla="*/ 3496236 w 5086346"/>
              <a:gd name="connsiteY101" fmla="*/ 591671 h 2283012"/>
              <a:gd name="connsiteX102" fmla="*/ 3532095 w 5086346"/>
              <a:gd name="connsiteY102" fmla="*/ 579718 h 2283012"/>
              <a:gd name="connsiteX103" fmla="*/ 3550024 w 5086346"/>
              <a:gd name="connsiteY103" fmla="*/ 567765 h 2283012"/>
              <a:gd name="connsiteX104" fmla="*/ 3585883 w 5086346"/>
              <a:gd name="connsiteY104" fmla="*/ 555812 h 2283012"/>
              <a:gd name="connsiteX105" fmla="*/ 3603812 w 5086346"/>
              <a:gd name="connsiteY105" fmla="*/ 549835 h 2283012"/>
              <a:gd name="connsiteX106" fmla="*/ 3627718 w 5086346"/>
              <a:gd name="connsiteY106" fmla="*/ 537882 h 2283012"/>
              <a:gd name="connsiteX107" fmla="*/ 3651624 w 5086346"/>
              <a:gd name="connsiteY107" fmla="*/ 531906 h 2283012"/>
              <a:gd name="connsiteX108" fmla="*/ 3687483 w 5086346"/>
              <a:gd name="connsiteY108" fmla="*/ 519953 h 2283012"/>
              <a:gd name="connsiteX109" fmla="*/ 3717365 w 5086346"/>
              <a:gd name="connsiteY109" fmla="*/ 513976 h 2283012"/>
              <a:gd name="connsiteX110" fmla="*/ 3735295 w 5086346"/>
              <a:gd name="connsiteY110" fmla="*/ 508000 h 2283012"/>
              <a:gd name="connsiteX111" fmla="*/ 3795059 w 5086346"/>
              <a:gd name="connsiteY111" fmla="*/ 502023 h 2283012"/>
              <a:gd name="connsiteX112" fmla="*/ 3830918 w 5086346"/>
              <a:gd name="connsiteY112" fmla="*/ 490071 h 2283012"/>
              <a:gd name="connsiteX113" fmla="*/ 3848848 w 5086346"/>
              <a:gd name="connsiteY113" fmla="*/ 484094 h 2283012"/>
              <a:gd name="connsiteX114" fmla="*/ 3896659 w 5086346"/>
              <a:gd name="connsiteY114" fmla="*/ 478118 h 2283012"/>
              <a:gd name="connsiteX115" fmla="*/ 3932518 w 5086346"/>
              <a:gd name="connsiteY115" fmla="*/ 466165 h 2283012"/>
              <a:gd name="connsiteX116" fmla="*/ 3950448 w 5086346"/>
              <a:gd name="connsiteY116" fmla="*/ 460188 h 2283012"/>
              <a:gd name="connsiteX117" fmla="*/ 3974353 w 5086346"/>
              <a:gd name="connsiteY117" fmla="*/ 454212 h 2283012"/>
              <a:gd name="connsiteX118" fmla="*/ 4010212 w 5086346"/>
              <a:gd name="connsiteY118" fmla="*/ 424329 h 2283012"/>
              <a:gd name="connsiteX119" fmla="*/ 4034118 w 5086346"/>
              <a:gd name="connsiteY119" fmla="*/ 370541 h 2283012"/>
              <a:gd name="connsiteX120" fmla="*/ 4058024 w 5086346"/>
              <a:gd name="connsiteY120" fmla="*/ 358588 h 2283012"/>
              <a:gd name="connsiteX121" fmla="*/ 4225365 w 5086346"/>
              <a:gd name="connsiteY121" fmla="*/ 358588 h 2283012"/>
              <a:gd name="connsiteX122" fmla="*/ 4243295 w 5086346"/>
              <a:gd name="connsiteY122" fmla="*/ 352612 h 2283012"/>
              <a:gd name="connsiteX123" fmla="*/ 4279153 w 5086346"/>
              <a:gd name="connsiteY123" fmla="*/ 346635 h 2283012"/>
              <a:gd name="connsiteX124" fmla="*/ 4297083 w 5086346"/>
              <a:gd name="connsiteY124" fmla="*/ 328706 h 2283012"/>
              <a:gd name="connsiteX125" fmla="*/ 4315012 w 5086346"/>
              <a:gd name="connsiteY125" fmla="*/ 316753 h 2283012"/>
              <a:gd name="connsiteX126" fmla="*/ 4380753 w 5086346"/>
              <a:gd name="connsiteY126" fmla="*/ 304800 h 2283012"/>
              <a:gd name="connsiteX127" fmla="*/ 4440518 w 5086346"/>
              <a:gd name="connsiteY127" fmla="*/ 298823 h 2283012"/>
              <a:gd name="connsiteX128" fmla="*/ 4458448 w 5086346"/>
              <a:gd name="connsiteY128" fmla="*/ 292847 h 2283012"/>
              <a:gd name="connsiteX129" fmla="*/ 4470400 w 5086346"/>
              <a:gd name="connsiteY129" fmla="*/ 251012 h 2283012"/>
              <a:gd name="connsiteX130" fmla="*/ 4506259 w 5086346"/>
              <a:gd name="connsiteY130" fmla="*/ 227106 h 2283012"/>
              <a:gd name="connsiteX131" fmla="*/ 4518212 w 5086346"/>
              <a:gd name="connsiteY131" fmla="*/ 209176 h 2283012"/>
              <a:gd name="connsiteX132" fmla="*/ 4554071 w 5086346"/>
              <a:gd name="connsiteY132" fmla="*/ 185271 h 2283012"/>
              <a:gd name="connsiteX133" fmla="*/ 4560048 w 5086346"/>
              <a:gd name="connsiteY133" fmla="*/ 167341 h 2283012"/>
              <a:gd name="connsiteX134" fmla="*/ 4577977 w 5086346"/>
              <a:gd name="connsiteY134" fmla="*/ 161365 h 2283012"/>
              <a:gd name="connsiteX135" fmla="*/ 4655671 w 5086346"/>
              <a:gd name="connsiteY135" fmla="*/ 155388 h 2283012"/>
              <a:gd name="connsiteX136" fmla="*/ 4673600 w 5086346"/>
              <a:gd name="connsiteY136" fmla="*/ 143435 h 2283012"/>
              <a:gd name="connsiteX137" fmla="*/ 4685553 w 5086346"/>
              <a:gd name="connsiteY137" fmla="*/ 125506 h 2283012"/>
              <a:gd name="connsiteX138" fmla="*/ 4709459 w 5086346"/>
              <a:gd name="connsiteY138" fmla="*/ 113553 h 2283012"/>
              <a:gd name="connsiteX139" fmla="*/ 4721412 w 5086346"/>
              <a:gd name="connsiteY139" fmla="*/ 95623 h 2283012"/>
              <a:gd name="connsiteX140" fmla="*/ 4811059 w 5086346"/>
              <a:gd name="connsiteY140" fmla="*/ 65741 h 2283012"/>
              <a:gd name="connsiteX141" fmla="*/ 4846918 w 5086346"/>
              <a:gd name="connsiteY141" fmla="*/ 65741 h 2283012"/>
              <a:gd name="connsiteX142" fmla="*/ 4948518 w 5086346"/>
              <a:gd name="connsiteY142" fmla="*/ 59765 h 2283012"/>
              <a:gd name="connsiteX143" fmla="*/ 4978400 w 5086346"/>
              <a:gd name="connsiteY143" fmla="*/ 53788 h 2283012"/>
              <a:gd name="connsiteX144" fmla="*/ 5002306 w 5086346"/>
              <a:gd name="connsiteY144" fmla="*/ 47812 h 2283012"/>
              <a:gd name="connsiteX145" fmla="*/ 4984377 w 5086346"/>
              <a:gd name="connsiteY145" fmla="*/ 41835 h 2283012"/>
              <a:gd name="connsiteX146" fmla="*/ 4990353 w 5086346"/>
              <a:gd name="connsiteY146" fmla="*/ 5976 h 2283012"/>
              <a:gd name="connsiteX147" fmla="*/ 5062071 w 5086346"/>
              <a:gd name="connsiteY147" fmla="*/ 11953 h 2283012"/>
              <a:gd name="connsiteX148" fmla="*/ 5085977 w 5086346"/>
              <a:gd name="connsiteY148" fmla="*/ 5976 h 2283012"/>
              <a:gd name="connsiteX149" fmla="*/ 5080000 w 5086346"/>
              <a:gd name="connsiteY149" fmla="*/ 5976 h 2283012"/>
              <a:gd name="connsiteX150" fmla="*/ 5068048 w 5086346"/>
              <a:gd name="connsiteY150" fmla="*/ 0 h 2283012"/>
              <a:gd name="connsiteX0" fmla="*/ 0 w 5086346"/>
              <a:gd name="connsiteY0" fmla="*/ 2283012 h 2283012"/>
              <a:gd name="connsiteX1" fmla="*/ 0 w 5086346"/>
              <a:gd name="connsiteY1" fmla="*/ 2283012 h 2283012"/>
              <a:gd name="connsiteX2" fmla="*/ 77695 w 5086346"/>
              <a:gd name="connsiteY2" fmla="*/ 2277035 h 2283012"/>
              <a:gd name="connsiteX3" fmla="*/ 95624 w 5086346"/>
              <a:gd name="connsiteY3" fmla="*/ 2265082 h 2283012"/>
              <a:gd name="connsiteX4" fmla="*/ 131483 w 5086346"/>
              <a:gd name="connsiteY4" fmla="*/ 2253129 h 2283012"/>
              <a:gd name="connsiteX5" fmla="*/ 215153 w 5086346"/>
              <a:gd name="connsiteY5" fmla="*/ 2253129 h 2283012"/>
              <a:gd name="connsiteX6" fmla="*/ 233083 w 5086346"/>
              <a:gd name="connsiteY6" fmla="*/ 2235200 h 2283012"/>
              <a:gd name="connsiteX7" fmla="*/ 251012 w 5086346"/>
              <a:gd name="connsiteY7" fmla="*/ 2229223 h 2283012"/>
              <a:gd name="connsiteX8" fmla="*/ 262965 w 5086346"/>
              <a:gd name="connsiteY8" fmla="*/ 2211294 h 2283012"/>
              <a:gd name="connsiteX9" fmla="*/ 268942 w 5086346"/>
              <a:gd name="connsiteY9" fmla="*/ 2193365 h 2283012"/>
              <a:gd name="connsiteX10" fmla="*/ 298824 w 5086346"/>
              <a:gd name="connsiteY10" fmla="*/ 2187388 h 2283012"/>
              <a:gd name="connsiteX11" fmla="*/ 376518 w 5086346"/>
              <a:gd name="connsiteY11" fmla="*/ 2175435 h 2283012"/>
              <a:gd name="connsiteX12" fmla="*/ 382495 w 5086346"/>
              <a:gd name="connsiteY12" fmla="*/ 2139576 h 2283012"/>
              <a:gd name="connsiteX13" fmla="*/ 400424 w 5086346"/>
              <a:gd name="connsiteY13" fmla="*/ 2133600 h 2283012"/>
              <a:gd name="connsiteX14" fmla="*/ 436283 w 5086346"/>
              <a:gd name="connsiteY14" fmla="*/ 2115671 h 2283012"/>
              <a:gd name="connsiteX15" fmla="*/ 442259 w 5086346"/>
              <a:gd name="connsiteY15" fmla="*/ 2097741 h 2283012"/>
              <a:gd name="connsiteX16" fmla="*/ 460189 w 5086346"/>
              <a:gd name="connsiteY16" fmla="*/ 2085788 h 2283012"/>
              <a:gd name="connsiteX17" fmla="*/ 502024 w 5086346"/>
              <a:gd name="connsiteY17" fmla="*/ 2073835 h 2283012"/>
              <a:gd name="connsiteX18" fmla="*/ 537883 w 5086346"/>
              <a:gd name="connsiteY18" fmla="*/ 2049929 h 2283012"/>
              <a:gd name="connsiteX19" fmla="*/ 555812 w 5086346"/>
              <a:gd name="connsiteY19" fmla="*/ 2037976 h 2283012"/>
              <a:gd name="connsiteX20" fmla="*/ 585695 w 5086346"/>
              <a:gd name="connsiteY20" fmla="*/ 2032000 h 2283012"/>
              <a:gd name="connsiteX21" fmla="*/ 615577 w 5086346"/>
              <a:gd name="connsiteY21" fmla="*/ 2002118 h 2283012"/>
              <a:gd name="connsiteX22" fmla="*/ 645459 w 5086346"/>
              <a:gd name="connsiteY22" fmla="*/ 1966259 h 2283012"/>
              <a:gd name="connsiteX23" fmla="*/ 657412 w 5086346"/>
              <a:gd name="connsiteY23" fmla="*/ 1930400 h 2283012"/>
              <a:gd name="connsiteX24" fmla="*/ 729130 w 5086346"/>
              <a:gd name="connsiteY24" fmla="*/ 1918447 h 2283012"/>
              <a:gd name="connsiteX25" fmla="*/ 764989 w 5086346"/>
              <a:gd name="connsiteY25" fmla="*/ 1900518 h 2283012"/>
              <a:gd name="connsiteX26" fmla="*/ 776942 w 5086346"/>
              <a:gd name="connsiteY26" fmla="*/ 1882588 h 2283012"/>
              <a:gd name="connsiteX27" fmla="*/ 824753 w 5086346"/>
              <a:gd name="connsiteY27" fmla="*/ 1876612 h 2283012"/>
              <a:gd name="connsiteX28" fmla="*/ 842683 w 5086346"/>
              <a:gd name="connsiteY28" fmla="*/ 1864659 h 2283012"/>
              <a:gd name="connsiteX29" fmla="*/ 860612 w 5086346"/>
              <a:gd name="connsiteY29" fmla="*/ 1846729 h 2283012"/>
              <a:gd name="connsiteX30" fmla="*/ 896471 w 5086346"/>
              <a:gd name="connsiteY30" fmla="*/ 1834776 h 2283012"/>
              <a:gd name="connsiteX31" fmla="*/ 914400 w 5086346"/>
              <a:gd name="connsiteY31" fmla="*/ 1828800 h 2283012"/>
              <a:gd name="connsiteX32" fmla="*/ 938306 w 5086346"/>
              <a:gd name="connsiteY32" fmla="*/ 1792941 h 2283012"/>
              <a:gd name="connsiteX33" fmla="*/ 950259 w 5086346"/>
              <a:gd name="connsiteY33" fmla="*/ 1751106 h 2283012"/>
              <a:gd name="connsiteX34" fmla="*/ 962212 w 5086346"/>
              <a:gd name="connsiteY34" fmla="*/ 1715247 h 2283012"/>
              <a:gd name="connsiteX35" fmla="*/ 968189 w 5086346"/>
              <a:gd name="connsiteY35" fmla="*/ 1697318 h 2283012"/>
              <a:gd name="connsiteX36" fmla="*/ 992095 w 5086346"/>
              <a:gd name="connsiteY36" fmla="*/ 1661459 h 2283012"/>
              <a:gd name="connsiteX37" fmla="*/ 1004048 w 5086346"/>
              <a:gd name="connsiteY37" fmla="*/ 1643529 h 2283012"/>
              <a:gd name="connsiteX38" fmla="*/ 1021977 w 5086346"/>
              <a:gd name="connsiteY38" fmla="*/ 1631576 h 2283012"/>
              <a:gd name="connsiteX39" fmla="*/ 1063812 w 5086346"/>
              <a:gd name="connsiteY39" fmla="*/ 1607671 h 2283012"/>
              <a:gd name="connsiteX40" fmla="*/ 1099671 w 5086346"/>
              <a:gd name="connsiteY40" fmla="*/ 1595718 h 2283012"/>
              <a:gd name="connsiteX41" fmla="*/ 1213224 w 5086346"/>
              <a:gd name="connsiteY41" fmla="*/ 1583765 h 2283012"/>
              <a:gd name="connsiteX42" fmla="*/ 1249083 w 5086346"/>
              <a:gd name="connsiteY42" fmla="*/ 1571812 h 2283012"/>
              <a:gd name="connsiteX43" fmla="*/ 1267012 w 5086346"/>
              <a:gd name="connsiteY43" fmla="*/ 1535953 h 2283012"/>
              <a:gd name="connsiteX44" fmla="*/ 1284942 w 5086346"/>
              <a:gd name="connsiteY44" fmla="*/ 1529976 h 2283012"/>
              <a:gd name="connsiteX45" fmla="*/ 1350683 w 5086346"/>
              <a:gd name="connsiteY45" fmla="*/ 1518023 h 2283012"/>
              <a:gd name="connsiteX46" fmla="*/ 1362636 w 5086346"/>
              <a:gd name="connsiteY46" fmla="*/ 1500094 h 2283012"/>
              <a:gd name="connsiteX47" fmla="*/ 1410448 w 5086346"/>
              <a:gd name="connsiteY47" fmla="*/ 1488141 h 2283012"/>
              <a:gd name="connsiteX48" fmla="*/ 1464236 w 5086346"/>
              <a:gd name="connsiteY48" fmla="*/ 1458259 h 2283012"/>
              <a:gd name="connsiteX49" fmla="*/ 1482165 w 5086346"/>
              <a:gd name="connsiteY49" fmla="*/ 1440329 h 2283012"/>
              <a:gd name="connsiteX50" fmla="*/ 1518024 w 5086346"/>
              <a:gd name="connsiteY50" fmla="*/ 1416423 h 2283012"/>
              <a:gd name="connsiteX51" fmla="*/ 1685365 w 5086346"/>
              <a:gd name="connsiteY51" fmla="*/ 1398494 h 2283012"/>
              <a:gd name="connsiteX52" fmla="*/ 1703295 w 5086346"/>
              <a:gd name="connsiteY52" fmla="*/ 1392518 h 2283012"/>
              <a:gd name="connsiteX53" fmla="*/ 1757083 w 5086346"/>
              <a:gd name="connsiteY53" fmla="*/ 1380565 h 2283012"/>
              <a:gd name="connsiteX54" fmla="*/ 1810871 w 5086346"/>
              <a:gd name="connsiteY54" fmla="*/ 1350682 h 2283012"/>
              <a:gd name="connsiteX55" fmla="*/ 1834777 w 5086346"/>
              <a:gd name="connsiteY55" fmla="*/ 1344706 h 2283012"/>
              <a:gd name="connsiteX56" fmla="*/ 1852706 w 5086346"/>
              <a:gd name="connsiteY56" fmla="*/ 1332753 h 2283012"/>
              <a:gd name="connsiteX57" fmla="*/ 1858683 w 5086346"/>
              <a:gd name="connsiteY57" fmla="*/ 1314823 h 2283012"/>
              <a:gd name="connsiteX58" fmla="*/ 2020048 w 5086346"/>
              <a:gd name="connsiteY58" fmla="*/ 1308847 h 2283012"/>
              <a:gd name="connsiteX59" fmla="*/ 2037977 w 5086346"/>
              <a:gd name="connsiteY59" fmla="*/ 1302871 h 2283012"/>
              <a:gd name="connsiteX60" fmla="*/ 2067859 w 5086346"/>
              <a:gd name="connsiteY60" fmla="*/ 1255059 h 2283012"/>
              <a:gd name="connsiteX61" fmla="*/ 2157506 w 5086346"/>
              <a:gd name="connsiteY61" fmla="*/ 1249082 h 2283012"/>
              <a:gd name="connsiteX62" fmla="*/ 2175436 w 5086346"/>
              <a:gd name="connsiteY62" fmla="*/ 1243106 h 2283012"/>
              <a:gd name="connsiteX63" fmla="*/ 2187389 w 5086346"/>
              <a:gd name="connsiteY63" fmla="*/ 1225176 h 2283012"/>
              <a:gd name="connsiteX64" fmla="*/ 2247153 w 5086346"/>
              <a:gd name="connsiteY64" fmla="*/ 1219200 h 2283012"/>
              <a:gd name="connsiteX65" fmla="*/ 2336800 w 5086346"/>
              <a:gd name="connsiteY65" fmla="*/ 1189318 h 2283012"/>
              <a:gd name="connsiteX66" fmla="*/ 2354730 w 5086346"/>
              <a:gd name="connsiteY66" fmla="*/ 1183341 h 2283012"/>
              <a:gd name="connsiteX67" fmla="*/ 2372659 w 5086346"/>
              <a:gd name="connsiteY67" fmla="*/ 1177365 h 2283012"/>
              <a:gd name="connsiteX68" fmla="*/ 2408518 w 5086346"/>
              <a:gd name="connsiteY68" fmla="*/ 1159435 h 2283012"/>
              <a:gd name="connsiteX69" fmla="*/ 2426448 w 5086346"/>
              <a:gd name="connsiteY69" fmla="*/ 1147482 h 2283012"/>
              <a:gd name="connsiteX70" fmla="*/ 2438400 w 5086346"/>
              <a:gd name="connsiteY70" fmla="*/ 1129553 h 2283012"/>
              <a:gd name="connsiteX71" fmla="*/ 2468283 w 5086346"/>
              <a:gd name="connsiteY71" fmla="*/ 1105647 h 2283012"/>
              <a:gd name="connsiteX72" fmla="*/ 2510118 w 5086346"/>
              <a:gd name="connsiteY72" fmla="*/ 1063812 h 2283012"/>
              <a:gd name="connsiteX73" fmla="*/ 2528048 w 5086346"/>
              <a:gd name="connsiteY73" fmla="*/ 1051859 h 2283012"/>
              <a:gd name="connsiteX74" fmla="*/ 2540000 w 5086346"/>
              <a:gd name="connsiteY74" fmla="*/ 1033929 h 2283012"/>
              <a:gd name="connsiteX75" fmla="*/ 2593789 w 5086346"/>
              <a:gd name="connsiteY75" fmla="*/ 1004047 h 2283012"/>
              <a:gd name="connsiteX76" fmla="*/ 2635624 w 5086346"/>
              <a:gd name="connsiteY76" fmla="*/ 992094 h 2283012"/>
              <a:gd name="connsiteX77" fmla="*/ 2689412 w 5086346"/>
              <a:gd name="connsiteY77" fmla="*/ 962212 h 2283012"/>
              <a:gd name="connsiteX78" fmla="*/ 2713318 w 5086346"/>
              <a:gd name="connsiteY78" fmla="*/ 968188 h 2283012"/>
              <a:gd name="connsiteX79" fmla="*/ 2731248 w 5086346"/>
              <a:gd name="connsiteY79" fmla="*/ 980141 h 2283012"/>
              <a:gd name="connsiteX80" fmla="*/ 2749177 w 5086346"/>
              <a:gd name="connsiteY80" fmla="*/ 968188 h 2283012"/>
              <a:gd name="connsiteX81" fmla="*/ 2761130 w 5086346"/>
              <a:gd name="connsiteY81" fmla="*/ 950259 h 2283012"/>
              <a:gd name="connsiteX82" fmla="*/ 2802965 w 5086346"/>
              <a:gd name="connsiteY82" fmla="*/ 926353 h 2283012"/>
              <a:gd name="connsiteX83" fmla="*/ 2820895 w 5086346"/>
              <a:gd name="connsiteY83" fmla="*/ 914400 h 2283012"/>
              <a:gd name="connsiteX84" fmla="*/ 2838824 w 5086346"/>
              <a:gd name="connsiteY84" fmla="*/ 878541 h 2283012"/>
              <a:gd name="connsiteX85" fmla="*/ 2880659 w 5086346"/>
              <a:gd name="connsiteY85" fmla="*/ 860612 h 2283012"/>
              <a:gd name="connsiteX86" fmla="*/ 2934448 w 5086346"/>
              <a:gd name="connsiteY86" fmla="*/ 848659 h 2283012"/>
              <a:gd name="connsiteX87" fmla="*/ 2946400 w 5086346"/>
              <a:gd name="connsiteY87" fmla="*/ 830729 h 2283012"/>
              <a:gd name="connsiteX88" fmla="*/ 2964330 w 5086346"/>
              <a:gd name="connsiteY88" fmla="*/ 824753 h 2283012"/>
              <a:gd name="connsiteX89" fmla="*/ 2988236 w 5086346"/>
              <a:gd name="connsiteY89" fmla="*/ 788894 h 2283012"/>
              <a:gd name="connsiteX90" fmla="*/ 3000189 w 5086346"/>
              <a:gd name="connsiteY90" fmla="*/ 770965 h 2283012"/>
              <a:gd name="connsiteX91" fmla="*/ 3071906 w 5086346"/>
              <a:gd name="connsiteY91" fmla="*/ 735106 h 2283012"/>
              <a:gd name="connsiteX92" fmla="*/ 3119718 w 5086346"/>
              <a:gd name="connsiteY92" fmla="*/ 723153 h 2283012"/>
              <a:gd name="connsiteX93" fmla="*/ 3155577 w 5086346"/>
              <a:gd name="connsiteY93" fmla="*/ 711200 h 2283012"/>
              <a:gd name="connsiteX94" fmla="*/ 3173506 w 5086346"/>
              <a:gd name="connsiteY94" fmla="*/ 675341 h 2283012"/>
              <a:gd name="connsiteX95" fmla="*/ 3209365 w 5086346"/>
              <a:gd name="connsiteY95" fmla="*/ 663388 h 2283012"/>
              <a:gd name="connsiteX96" fmla="*/ 3251200 w 5086346"/>
              <a:gd name="connsiteY96" fmla="*/ 651435 h 2283012"/>
              <a:gd name="connsiteX97" fmla="*/ 3310965 w 5086346"/>
              <a:gd name="connsiteY97" fmla="*/ 633506 h 2283012"/>
              <a:gd name="connsiteX98" fmla="*/ 3346824 w 5086346"/>
              <a:gd name="connsiteY98" fmla="*/ 621553 h 2283012"/>
              <a:gd name="connsiteX99" fmla="*/ 3484283 w 5086346"/>
              <a:gd name="connsiteY99" fmla="*/ 609600 h 2283012"/>
              <a:gd name="connsiteX100" fmla="*/ 3514165 w 5086346"/>
              <a:gd name="connsiteY100" fmla="*/ 603623 h 2283012"/>
              <a:gd name="connsiteX101" fmla="*/ 3496236 w 5086346"/>
              <a:gd name="connsiteY101" fmla="*/ 591671 h 2283012"/>
              <a:gd name="connsiteX102" fmla="*/ 3532095 w 5086346"/>
              <a:gd name="connsiteY102" fmla="*/ 579718 h 2283012"/>
              <a:gd name="connsiteX103" fmla="*/ 3550024 w 5086346"/>
              <a:gd name="connsiteY103" fmla="*/ 567765 h 2283012"/>
              <a:gd name="connsiteX104" fmla="*/ 3585883 w 5086346"/>
              <a:gd name="connsiteY104" fmla="*/ 555812 h 2283012"/>
              <a:gd name="connsiteX105" fmla="*/ 3603812 w 5086346"/>
              <a:gd name="connsiteY105" fmla="*/ 549835 h 2283012"/>
              <a:gd name="connsiteX106" fmla="*/ 3627718 w 5086346"/>
              <a:gd name="connsiteY106" fmla="*/ 537882 h 2283012"/>
              <a:gd name="connsiteX107" fmla="*/ 3651624 w 5086346"/>
              <a:gd name="connsiteY107" fmla="*/ 531906 h 2283012"/>
              <a:gd name="connsiteX108" fmla="*/ 3687483 w 5086346"/>
              <a:gd name="connsiteY108" fmla="*/ 519953 h 2283012"/>
              <a:gd name="connsiteX109" fmla="*/ 3717365 w 5086346"/>
              <a:gd name="connsiteY109" fmla="*/ 513976 h 2283012"/>
              <a:gd name="connsiteX110" fmla="*/ 3735295 w 5086346"/>
              <a:gd name="connsiteY110" fmla="*/ 508000 h 2283012"/>
              <a:gd name="connsiteX111" fmla="*/ 3795059 w 5086346"/>
              <a:gd name="connsiteY111" fmla="*/ 502023 h 2283012"/>
              <a:gd name="connsiteX112" fmla="*/ 3830918 w 5086346"/>
              <a:gd name="connsiteY112" fmla="*/ 490071 h 2283012"/>
              <a:gd name="connsiteX113" fmla="*/ 3848848 w 5086346"/>
              <a:gd name="connsiteY113" fmla="*/ 484094 h 2283012"/>
              <a:gd name="connsiteX114" fmla="*/ 3896659 w 5086346"/>
              <a:gd name="connsiteY114" fmla="*/ 478118 h 2283012"/>
              <a:gd name="connsiteX115" fmla="*/ 3932518 w 5086346"/>
              <a:gd name="connsiteY115" fmla="*/ 466165 h 2283012"/>
              <a:gd name="connsiteX116" fmla="*/ 3950448 w 5086346"/>
              <a:gd name="connsiteY116" fmla="*/ 460188 h 2283012"/>
              <a:gd name="connsiteX117" fmla="*/ 3974353 w 5086346"/>
              <a:gd name="connsiteY117" fmla="*/ 454212 h 2283012"/>
              <a:gd name="connsiteX118" fmla="*/ 4010212 w 5086346"/>
              <a:gd name="connsiteY118" fmla="*/ 424329 h 2283012"/>
              <a:gd name="connsiteX119" fmla="*/ 4034118 w 5086346"/>
              <a:gd name="connsiteY119" fmla="*/ 370541 h 2283012"/>
              <a:gd name="connsiteX120" fmla="*/ 4058024 w 5086346"/>
              <a:gd name="connsiteY120" fmla="*/ 358588 h 2283012"/>
              <a:gd name="connsiteX121" fmla="*/ 4225365 w 5086346"/>
              <a:gd name="connsiteY121" fmla="*/ 358588 h 2283012"/>
              <a:gd name="connsiteX122" fmla="*/ 4243295 w 5086346"/>
              <a:gd name="connsiteY122" fmla="*/ 352612 h 2283012"/>
              <a:gd name="connsiteX123" fmla="*/ 4279153 w 5086346"/>
              <a:gd name="connsiteY123" fmla="*/ 346635 h 2283012"/>
              <a:gd name="connsiteX124" fmla="*/ 4297083 w 5086346"/>
              <a:gd name="connsiteY124" fmla="*/ 328706 h 2283012"/>
              <a:gd name="connsiteX125" fmla="*/ 4315012 w 5086346"/>
              <a:gd name="connsiteY125" fmla="*/ 316753 h 2283012"/>
              <a:gd name="connsiteX126" fmla="*/ 4380753 w 5086346"/>
              <a:gd name="connsiteY126" fmla="*/ 304800 h 2283012"/>
              <a:gd name="connsiteX127" fmla="*/ 4440518 w 5086346"/>
              <a:gd name="connsiteY127" fmla="*/ 298823 h 2283012"/>
              <a:gd name="connsiteX128" fmla="*/ 4458448 w 5086346"/>
              <a:gd name="connsiteY128" fmla="*/ 292847 h 2283012"/>
              <a:gd name="connsiteX129" fmla="*/ 4470400 w 5086346"/>
              <a:gd name="connsiteY129" fmla="*/ 251012 h 2283012"/>
              <a:gd name="connsiteX130" fmla="*/ 4506259 w 5086346"/>
              <a:gd name="connsiteY130" fmla="*/ 227106 h 2283012"/>
              <a:gd name="connsiteX131" fmla="*/ 4518212 w 5086346"/>
              <a:gd name="connsiteY131" fmla="*/ 209176 h 2283012"/>
              <a:gd name="connsiteX132" fmla="*/ 4554071 w 5086346"/>
              <a:gd name="connsiteY132" fmla="*/ 185271 h 2283012"/>
              <a:gd name="connsiteX133" fmla="*/ 4560048 w 5086346"/>
              <a:gd name="connsiteY133" fmla="*/ 167341 h 2283012"/>
              <a:gd name="connsiteX134" fmla="*/ 4577977 w 5086346"/>
              <a:gd name="connsiteY134" fmla="*/ 161365 h 2283012"/>
              <a:gd name="connsiteX135" fmla="*/ 4655671 w 5086346"/>
              <a:gd name="connsiteY135" fmla="*/ 155388 h 2283012"/>
              <a:gd name="connsiteX136" fmla="*/ 4673600 w 5086346"/>
              <a:gd name="connsiteY136" fmla="*/ 143435 h 2283012"/>
              <a:gd name="connsiteX137" fmla="*/ 4685553 w 5086346"/>
              <a:gd name="connsiteY137" fmla="*/ 125506 h 2283012"/>
              <a:gd name="connsiteX138" fmla="*/ 4709459 w 5086346"/>
              <a:gd name="connsiteY138" fmla="*/ 113553 h 2283012"/>
              <a:gd name="connsiteX139" fmla="*/ 4721412 w 5086346"/>
              <a:gd name="connsiteY139" fmla="*/ 95623 h 2283012"/>
              <a:gd name="connsiteX140" fmla="*/ 4811059 w 5086346"/>
              <a:gd name="connsiteY140" fmla="*/ 65741 h 2283012"/>
              <a:gd name="connsiteX141" fmla="*/ 4846918 w 5086346"/>
              <a:gd name="connsiteY141" fmla="*/ 65741 h 2283012"/>
              <a:gd name="connsiteX142" fmla="*/ 4948518 w 5086346"/>
              <a:gd name="connsiteY142" fmla="*/ 59765 h 2283012"/>
              <a:gd name="connsiteX143" fmla="*/ 4978400 w 5086346"/>
              <a:gd name="connsiteY143" fmla="*/ 53788 h 2283012"/>
              <a:gd name="connsiteX144" fmla="*/ 5002306 w 5086346"/>
              <a:gd name="connsiteY144" fmla="*/ 47812 h 2283012"/>
              <a:gd name="connsiteX145" fmla="*/ 4990353 w 5086346"/>
              <a:gd name="connsiteY145" fmla="*/ 5976 h 2283012"/>
              <a:gd name="connsiteX146" fmla="*/ 5062071 w 5086346"/>
              <a:gd name="connsiteY146" fmla="*/ 11953 h 2283012"/>
              <a:gd name="connsiteX147" fmla="*/ 5085977 w 5086346"/>
              <a:gd name="connsiteY147" fmla="*/ 5976 h 2283012"/>
              <a:gd name="connsiteX148" fmla="*/ 5080000 w 5086346"/>
              <a:gd name="connsiteY148" fmla="*/ 5976 h 2283012"/>
              <a:gd name="connsiteX149" fmla="*/ 5068048 w 5086346"/>
              <a:gd name="connsiteY149" fmla="*/ 0 h 2283012"/>
              <a:gd name="connsiteX0" fmla="*/ 0 w 5086346"/>
              <a:gd name="connsiteY0" fmla="*/ 2283012 h 2283012"/>
              <a:gd name="connsiteX1" fmla="*/ 0 w 5086346"/>
              <a:gd name="connsiteY1" fmla="*/ 2283012 h 2283012"/>
              <a:gd name="connsiteX2" fmla="*/ 77695 w 5086346"/>
              <a:gd name="connsiteY2" fmla="*/ 2277035 h 2283012"/>
              <a:gd name="connsiteX3" fmla="*/ 95624 w 5086346"/>
              <a:gd name="connsiteY3" fmla="*/ 2265082 h 2283012"/>
              <a:gd name="connsiteX4" fmla="*/ 131483 w 5086346"/>
              <a:gd name="connsiteY4" fmla="*/ 2253129 h 2283012"/>
              <a:gd name="connsiteX5" fmla="*/ 215153 w 5086346"/>
              <a:gd name="connsiteY5" fmla="*/ 2253129 h 2283012"/>
              <a:gd name="connsiteX6" fmla="*/ 233083 w 5086346"/>
              <a:gd name="connsiteY6" fmla="*/ 2235200 h 2283012"/>
              <a:gd name="connsiteX7" fmla="*/ 251012 w 5086346"/>
              <a:gd name="connsiteY7" fmla="*/ 2229223 h 2283012"/>
              <a:gd name="connsiteX8" fmla="*/ 262965 w 5086346"/>
              <a:gd name="connsiteY8" fmla="*/ 2211294 h 2283012"/>
              <a:gd name="connsiteX9" fmla="*/ 268942 w 5086346"/>
              <a:gd name="connsiteY9" fmla="*/ 2193365 h 2283012"/>
              <a:gd name="connsiteX10" fmla="*/ 298824 w 5086346"/>
              <a:gd name="connsiteY10" fmla="*/ 2187388 h 2283012"/>
              <a:gd name="connsiteX11" fmla="*/ 376518 w 5086346"/>
              <a:gd name="connsiteY11" fmla="*/ 2175435 h 2283012"/>
              <a:gd name="connsiteX12" fmla="*/ 382495 w 5086346"/>
              <a:gd name="connsiteY12" fmla="*/ 2139576 h 2283012"/>
              <a:gd name="connsiteX13" fmla="*/ 400424 w 5086346"/>
              <a:gd name="connsiteY13" fmla="*/ 2133600 h 2283012"/>
              <a:gd name="connsiteX14" fmla="*/ 436283 w 5086346"/>
              <a:gd name="connsiteY14" fmla="*/ 2115671 h 2283012"/>
              <a:gd name="connsiteX15" fmla="*/ 442259 w 5086346"/>
              <a:gd name="connsiteY15" fmla="*/ 2097741 h 2283012"/>
              <a:gd name="connsiteX16" fmla="*/ 460189 w 5086346"/>
              <a:gd name="connsiteY16" fmla="*/ 2085788 h 2283012"/>
              <a:gd name="connsiteX17" fmla="*/ 502024 w 5086346"/>
              <a:gd name="connsiteY17" fmla="*/ 2073835 h 2283012"/>
              <a:gd name="connsiteX18" fmla="*/ 537883 w 5086346"/>
              <a:gd name="connsiteY18" fmla="*/ 2049929 h 2283012"/>
              <a:gd name="connsiteX19" fmla="*/ 555812 w 5086346"/>
              <a:gd name="connsiteY19" fmla="*/ 2037976 h 2283012"/>
              <a:gd name="connsiteX20" fmla="*/ 585695 w 5086346"/>
              <a:gd name="connsiteY20" fmla="*/ 2032000 h 2283012"/>
              <a:gd name="connsiteX21" fmla="*/ 615577 w 5086346"/>
              <a:gd name="connsiteY21" fmla="*/ 2002118 h 2283012"/>
              <a:gd name="connsiteX22" fmla="*/ 645459 w 5086346"/>
              <a:gd name="connsiteY22" fmla="*/ 1966259 h 2283012"/>
              <a:gd name="connsiteX23" fmla="*/ 657412 w 5086346"/>
              <a:gd name="connsiteY23" fmla="*/ 1930400 h 2283012"/>
              <a:gd name="connsiteX24" fmla="*/ 729130 w 5086346"/>
              <a:gd name="connsiteY24" fmla="*/ 1918447 h 2283012"/>
              <a:gd name="connsiteX25" fmla="*/ 764989 w 5086346"/>
              <a:gd name="connsiteY25" fmla="*/ 1900518 h 2283012"/>
              <a:gd name="connsiteX26" fmla="*/ 776942 w 5086346"/>
              <a:gd name="connsiteY26" fmla="*/ 1882588 h 2283012"/>
              <a:gd name="connsiteX27" fmla="*/ 824753 w 5086346"/>
              <a:gd name="connsiteY27" fmla="*/ 1876612 h 2283012"/>
              <a:gd name="connsiteX28" fmla="*/ 842683 w 5086346"/>
              <a:gd name="connsiteY28" fmla="*/ 1864659 h 2283012"/>
              <a:gd name="connsiteX29" fmla="*/ 860612 w 5086346"/>
              <a:gd name="connsiteY29" fmla="*/ 1846729 h 2283012"/>
              <a:gd name="connsiteX30" fmla="*/ 896471 w 5086346"/>
              <a:gd name="connsiteY30" fmla="*/ 1834776 h 2283012"/>
              <a:gd name="connsiteX31" fmla="*/ 914400 w 5086346"/>
              <a:gd name="connsiteY31" fmla="*/ 1828800 h 2283012"/>
              <a:gd name="connsiteX32" fmla="*/ 938306 w 5086346"/>
              <a:gd name="connsiteY32" fmla="*/ 1792941 h 2283012"/>
              <a:gd name="connsiteX33" fmla="*/ 950259 w 5086346"/>
              <a:gd name="connsiteY33" fmla="*/ 1751106 h 2283012"/>
              <a:gd name="connsiteX34" fmla="*/ 962212 w 5086346"/>
              <a:gd name="connsiteY34" fmla="*/ 1715247 h 2283012"/>
              <a:gd name="connsiteX35" fmla="*/ 968189 w 5086346"/>
              <a:gd name="connsiteY35" fmla="*/ 1697318 h 2283012"/>
              <a:gd name="connsiteX36" fmla="*/ 992095 w 5086346"/>
              <a:gd name="connsiteY36" fmla="*/ 1661459 h 2283012"/>
              <a:gd name="connsiteX37" fmla="*/ 1004048 w 5086346"/>
              <a:gd name="connsiteY37" fmla="*/ 1643529 h 2283012"/>
              <a:gd name="connsiteX38" fmla="*/ 1021977 w 5086346"/>
              <a:gd name="connsiteY38" fmla="*/ 1631576 h 2283012"/>
              <a:gd name="connsiteX39" fmla="*/ 1063812 w 5086346"/>
              <a:gd name="connsiteY39" fmla="*/ 1607671 h 2283012"/>
              <a:gd name="connsiteX40" fmla="*/ 1099671 w 5086346"/>
              <a:gd name="connsiteY40" fmla="*/ 1595718 h 2283012"/>
              <a:gd name="connsiteX41" fmla="*/ 1213224 w 5086346"/>
              <a:gd name="connsiteY41" fmla="*/ 1583765 h 2283012"/>
              <a:gd name="connsiteX42" fmla="*/ 1249083 w 5086346"/>
              <a:gd name="connsiteY42" fmla="*/ 1571812 h 2283012"/>
              <a:gd name="connsiteX43" fmla="*/ 1267012 w 5086346"/>
              <a:gd name="connsiteY43" fmla="*/ 1535953 h 2283012"/>
              <a:gd name="connsiteX44" fmla="*/ 1284942 w 5086346"/>
              <a:gd name="connsiteY44" fmla="*/ 1529976 h 2283012"/>
              <a:gd name="connsiteX45" fmla="*/ 1350683 w 5086346"/>
              <a:gd name="connsiteY45" fmla="*/ 1518023 h 2283012"/>
              <a:gd name="connsiteX46" fmla="*/ 1362636 w 5086346"/>
              <a:gd name="connsiteY46" fmla="*/ 1500094 h 2283012"/>
              <a:gd name="connsiteX47" fmla="*/ 1410448 w 5086346"/>
              <a:gd name="connsiteY47" fmla="*/ 1488141 h 2283012"/>
              <a:gd name="connsiteX48" fmla="*/ 1464236 w 5086346"/>
              <a:gd name="connsiteY48" fmla="*/ 1458259 h 2283012"/>
              <a:gd name="connsiteX49" fmla="*/ 1482165 w 5086346"/>
              <a:gd name="connsiteY49" fmla="*/ 1440329 h 2283012"/>
              <a:gd name="connsiteX50" fmla="*/ 1518024 w 5086346"/>
              <a:gd name="connsiteY50" fmla="*/ 1416423 h 2283012"/>
              <a:gd name="connsiteX51" fmla="*/ 1685365 w 5086346"/>
              <a:gd name="connsiteY51" fmla="*/ 1398494 h 2283012"/>
              <a:gd name="connsiteX52" fmla="*/ 1703295 w 5086346"/>
              <a:gd name="connsiteY52" fmla="*/ 1392518 h 2283012"/>
              <a:gd name="connsiteX53" fmla="*/ 1757083 w 5086346"/>
              <a:gd name="connsiteY53" fmla="*/ 1380565 h 2283012"/>
              <a:gd name="connsiteX54" fmla="*/ 1810871 w 5086346"/>
              <a:gd name="connsiteY54" fmla="*/ 1350682 h 2283012"/>
              <a:gd name="connsiteX55" fmla="*/ 1834777 w 5086346"/>
              <a:gd name="connsiteY55" fmla="*/ 1344706 h 2283012"/>
              <a:gd name="connsiteX56" fmla="*/ 1852706 w 5086346"/>
              <a:gd name="connsiteY56" fmla="*/ 1332753 h 2283012"/>
              <a:gd name="connsiteX57" fmla="*/ 1858683 w 5086346"/>
              <a:gd name="connsiteY57" fmla="*/ 1314823 h 2283012"/>
              <a:gd name="connsiteX58" fmla="*/ 2020048 w 5086346"/>
              <a:gd name="connsiteY58" fmla="*/ 1308847 h 2283012"/>
              <a:gd name="connsiteX59" fmla="*/ 2037977 w 5086346"/>
              <a:gd name="connsiteY59" fmla="*/ 1302871 h 2283012"/>
              <a:gd name="connsiteX60" fmla="*/ 2067859 w 5086346"/>
              <a:gd name="connsiteY60" fmla="*/ 1255059 h 2283012"/>
              <a:gd name="connsiteX61" fmla="*/ 2157506 w 5086346"/>
              <a:gd name="connsiteY61" fmla="*/ 1249082 h 2283012"/>
              <a:gd name="connsiteX62" fmla="*/ 2175436 w 5086346"/>
              <a:gd name="connsiteY62" fmla="*/ 1243106 h 2283012"/>
              <a:gd name="connsiteX63" fmla="*/ 2187389 w 5086346"/>
              <a:gd name="connsiteY63" fmla="*/ 1225176 h 2283012"/>
              <a:gd name="connsiteX64" fmla="*/ 2247153 w 5086346"/>
              <a:gd name="connsiteY64" fmla="*/ 1219200 h 2283012"/>
              <a:gd name="connsiteX65" fmla="*/ 2336800 w 5086346"/>
              <a:gd name="connsiteY65" fmla="*/ 1189318 h 2283012"/>
              <a:gd name="connsiteX66" fmla="*/ 2354730 w 5086346"/>
              <a:gd name="connsiteY66" fmla="*/ 1183341 h 2283012"/>
              <a:gd name="connsiteX67" fmla="*/ 2372659 w 5086346"/>
              <a:gd name="connsiteY67" fmla="*/ 1177365 h 2283012"/>
              <a:gd name="connsiteX68" fmla="*/ 2408518 w 5086346"/>
              <a:gd name="connsiteY68" fmla="*/ 1159435 h 2283012"/>
              <a:gd name="connsiteX69" fmla="*/ 2426448 w 5086346"/>
              <a:gd name="connsiteY69" fmla="*/ 1147482 h 2283012"/>
              <a:gd name="connsiteX70" fmla="*/ 2438400 w 5086346"/>
              <a:gd name="connsiteY70" fmla="*/ 1129553 h 2283012"/>
              <a:gd name="connsiteX71" fmla="*/ 2468283 w 5086346"/>
              <a:gd name="connsiteY71" fmla="*/ 1105647 h 2283012"/>
              <a:gd name="connsiteX72" fmla="*/ 2510118 w 5086346"/>
              <a:gd name="connsiteY72" fmla="*/ 1063812 h 2283012"/>
              <a:gd name="connsiteX73" fmla="*/ 2528048 w 5086346"/>
              <a:gd name="connsiteY73" fmla="*/ 1051859 h 2283012"/>
              <a:gd name="connsiteX74" fmla="*/ 2540000 w 5086346"/>
              <a:gd name="connsiteY74" fmla="*/ 1033929 h 2283012"/>
              <a:gd name="connsiteX75" fmla="*/ 2593789 w 5086346"/>
              <a:gd name="connsiteY75" fmla="*/ 1004047 h 2283012"/>
              <a:gd name="connsiteX76" fmla="*/ 2635624 w 5086346"/>
              <a:gd name="connsiteY76" fmla="*/ 992094 h 2283012"/>
              <a:gd name="connsiteX77" fmla="*/ 2689412 w 5086346"/>
              <a:gd name="connsiteY77" fmla="*/ 962212 h 2283012"/>
              <a:gd name="connsiteX78" fmla="*/ 2713318 w 5086346"/>
              <a:gd name="connsiteY78" fmla="*/ 968188 h 2283012"/>
              <a:gd name="connsiteX79" fmla="*/ 2731248 w 5086346"/>
              <a:gd name="connsiteY79" fmla="*/ 980141 h 2283012"/>
              <a:gd name="connsiteX80" fmla="*/ 2749177 w 5086346"/>
              <a:gd name="connsiteY80" fmla="*/ 968188 h 2283012"/>
              <a:gd name="connsiteX81" fmla="*/ 2761130 w 5086346"/>
              <a:gd name="connsiteY81" fmla="*/ 950259 h 2283012"/>
              <a:gd name="connsiteX82" fmla="*/ 2802965 w 5086346"/>
              <a:gd name="connsiteY82" fmla="*/ 926353 h 2283012"/>
              <a:gd name="connsiteX83" fmla="*/ 2820895 w 5086346"/>
              <a:gd name="connsiteY83" fmla="*/ 914400 h 2283012"/>
              <a:gd name="connsiteX84" fmla="*/ 2838824 w 5086346"/>
              <a:gd name="connsiteY84" fmla="*/ 878541 h 2283012"/>
              <a:gd name="connsiteX85" fmla="*/ 2880659 w 5086346"/>
              <a:gd name="connsiteY85" fmla="*/ 860612 h 2283012"/>
              <a:gd name="connsiteX86" fmla="*/ 2934448 w 5086346"/>
              <a:gd name="connsiteY86" fmla="*/ 848659 h 2283012"/>
              <a:gd name="connsiteX87" fmla="*/ 2946400 w 5086346"/>
              <a:gd name="connsiteY87" fmla="*/ 830729 h 2283012"/>
              <a:gd name="connsiteX88" fmla="*/ 2964330 w 5086346"/>
              <a:gd name="connsiteY88" fmla="*/ 824753 h 2283012"/>
              <a:gd name="connsiteX89" fmla="*/ 2988236 w 5086346"/>
              <a:gd name="connsiteY89" fmla="*/ 788894 h 2283012"/>
              <a:gd name="connsiteX90" fmla="*/ 3000189 w 5086346"/>
              <a:gd name="connsiteY90" fmla="*/ 770965 h 2283012"/>
              <a:gd name="connsiteX91" fmla="*/ 3071906 w 5086346"/>
              <a:gd name="connsiteY91" fmla="*/ 735106 h 2283012"/>
              <a:gd name="connsiteX92" fmla="*/ 3119718 w 5086346"/>
              <a:gd name="connsiteY92" fmla="*/ 723153 h 2283012"/>
              <a:gd name="connsiteX93" fmla="*/ 3155577 w 5086346"/>
              <a:gd name="connsiteY93" fmla="*/ 711200 h 2283012"/>
              <a:gd name="connsiteX94" fmla="*/ 3173506 w 5086346"/>
              <a:gd name="connsiteY94" fmla="*/ 675341 h 2283012"/>
              <a:gd name="connsiteX95" fmla="*/ 3209365 w 5086346"/>
              <a:gd name="connsiteY95" fmla="*/ 663388 h 2283012"/>
              <a:gd name="connsiteX96" fmla="*/ 3251200 w 5086346"/>
              <a:gd name="connsiteY96" fmla="*/ 651435 h 2283012"/>
              <a:gd name="connsiteX97" fmla="*/ 3310965 w 5086346"/>
              <a:gd name="connsiteY97" fmla="*/ 633506 h 2283012"/>
              <a:gd name="connsiteX98" fmla="*/ 3346824 w 5086346"/>
              <a:gd name="connsiteY98" fmla="*/ 621553 h 2283012"/>
              <a:gd name="connsiteX99" fmla="*/ 3484283 w 5086346"/>
              <a:gd name="connsiteY99" fmla="*/ 609600 h 2283012"/>
              <a:gd name="connsiteX100" fmla="*/ 3514165 w 5086346"/>
              <a:gd name="connsiteY100" fmla="*/ 603623 h 2283012"/>
              <a:gd name="connsiteX101" fmla="*/ 3496236 w 5086346"/>
              <a:gd name="connsiteY101" fmla="*/ 591671 h 2283012"/>
              <a:gd name="connsiteX102" fmla="*/ 3532095 w 5086346"/>
              <a:gd name="connsiteY102" fmla="*/ 579718 h 2283012"/>
              <a:gd name="connsiteX103" fmla="*/ 3550024 w 5086346"/>
              <a:gd name="connsiteY103" fmla="*/ 567765 h 2283012"/>
              <a:gd name="connsiteX104" fmla="*/ 3585883 w 5086346"/>
              <a:gd name="connsiteY104" fmla="*/ 555812 h 2283012"/>
              <a:gd name="connsiteX105" fmla="*/ 3603812 w 5086346"/>
              <a:gd name="connsiteY105" fmla="*/ 549835 h 2283012"/>
              <a:gd name="connsiteX106" fmla="*/ 3627718 w 5086346"/>
              <a:gd name="connsiteY106" fmla="*/ 537882 h 2283012"/>
              <a:gd name="connsiteX107" fmla="*/ 3651624 w 5086346"/>
              <a:gd name="connsiteY107" fmla="*/ 531906 h 2283012"/>
              <a:gd name="connsiteX108" fmla="*/ 3687483 w 5086346"/>
              <a:gd name="connsiteY108" fmla="*/ 519953 h 2283012"/>
              <a:gd name="connsiteX109" fmla="*/ 3717365 w 5086346"/>
              <a:gd name="connsiteY109" fmla="*/ 513976 h 2283012"/>
              <a:gd name="connsiteX110" fmla="*/ 3735295 w 5086346"/>
              <a:gd name="connsiteY110" fmla="*/ 508000 h 2283012"/>
              <a:gd name="connsiteX111" fmla="*/ 3795059 w 5086346"/>
              <a:gd name="connsiteY111" fmla="*/ 502023 h 2283012"/>
              <a:gd name="connsiteX112" fmla="*/ 3830918 w 5086346"/>
              <a:gd name="connsiteY112" fmla="*/ 490071 h 2283012"/>
              <a:gd name="connsiteX113" fmla="*/ 3848848 w 5086346"/>
              <a:gd name="connsiteY113" fmla="*/ 484094 h 2283012"/>
              <a:gd name="connsiteX114" fmla="*/ 3896659 w 5086346"/>
              <a:gd name="connsiteY114" fmla="*/ 478118 h 2283012"/>
              <a:gd name="connsiteX115" fmla="*/ 3932518 w 5086346"/>
              <a:gd name="connsiteY115" fmla="*/ 466165 h 2283012"/>
              <a:gd name="connsiteX116" fmla="*/ 3950448 w 5086346"/>
              <a:gd name="connsiteY116" fmla="*/ 460188 h 2283012"/>
              <a:gd name="connsiteX117" fmla="*/ 3974353 w 5086346"/>
              <a:gd name="connsiteY117" fmla="*/ 454212 h 2283012"/>
              <a:gd name="connsiteX118" fmla="*/ 4010212 w 5086346"/>
              <a:gd name="connsiteY118" fmla="*/ 424329 h 2283012"/>
              <a:gd name="connsiteX119" fmla="*/ 4034118 w 5086346"/>
              <a:gd name="connsiteY119" fmla="*/ 370541 h 2283012"/>
              <a:gd name="connsiteX120" fmla="*/ 4058024 w 5086346"/>
              <a:gd name="connsiteY120" fmla="*/ 358588 h 2283012"/>
              <a:gd name="connsiteX121" fmla="*/ 4225365 w 5086346"/>
              <a:gd name="connsiteY121" fmla="*/ 358588 h 2283012"/>
              <a:gd name="connsiteX122" fmla="*/ 4243295 w 5086346"/>
              <a:gd name="connsiteY122" fmla="*/ 352612 h 2283012"/>
              <a:gd name="connsiteX123" fmla="*/ 4279153 w 5086346"/>
              <a:gd name="connsiteY123" fmla="*/ 346635 h 2283012"/>
              <a:gd name="connsiteX124" fmla="*/ 4297083 w 5086346"/>
              <a:gd name="connsiteY124" fmla="*/ 328706 h 2283012"/>
              <a:gd name="connsiteX125" fmla="*/ 4315012 w 5086346"/>
              <a:gd name="connsiteY125" fmla="*/ 316753 h 2283012"/>
              <a:gd name="connsiteX126" fmla="*/ 4380753 w 5086346"/>
              <a:gd name="connsiteY126" fmla="*/ 304800 h 2283012"/>
              <a:gd name="connsiteX127" fmla="*/ 4440518 w 5086346"/>
              <a:gd name="connsiteY127" fmla="*/ 298823 h 2283012"/>
              <a:gd name="connsiteX128" fmla="*/ 4458448 w 5086346"/>
              <a:gd name="connsiteY128" fmla="*/ 292847 h 2283012"/>
              <a:gd name="connsiteX129" fmla="*/ 4470400 w 5086346"/>
              <a:gd name="connsiteY129" fmla="*/ 251012 h 2283012"/>
              <a:gd name="connsiteX130" fmla="*/ 4506259 w 5086346"/>
              <a:gd name="connsiteY130" fmla="*/ 227106 h 2283012"/>
              <a:gd name="connsiteX131" fmla="*/ 4518212 w 5086346"/>
              <a:gd name="connsiteY131" fmla="*/ 209176 h 2283012"/>
              <a:gd name="connsiteX132" fmla="*/ 4554071 w 5086346"/>
              <a:gd name="connsiteY132" fmla="*/ 185271 h 2283012"/>
              <a:gd name="connsiteX133" fmla="*/ 4560048 w 5086346"/>
              <a:gd name="connsiteY133" fmla="*/ 167341 h 2283012"/>
              <a:gd name="connsiteX134" fmla="*/ 4577977 w 5086346"/>
              <a:gd name="connsiteY134" fmla="*/ 161365 h 2283012"/>
              <a:gd name="connsiteX135" fmla="*/ 4655671 w 5086346"/>
              <a:gd name="connsiteY135" fmla="*/ 155388 h 2283012"/>
              <a:gd name="connsiteX136" fmla="*/ 4673600 w 5086346"/>
              <a:gd name="connsiteY136" fmla="*/ 143435 h 2283012"/>
              <a:gd name="connsiteX137" fmla="*/ 4685553 w 5086346"/>
              <a:gd name="connsiteY137" fmla="*/ 125506 h 2283012"/>
              <a:gd name="connsiteX138" fmla="*/ 4709459 w 5086346"/>
              <a:gd name="connsiteY138" fmla="*/ 113553 h 2283012"/>
              <a:gd name="connsiteX139" fmla="*/ 4721412 w 5086346"/>
              <a:gd name="connsiteY139" fmla="*/ 95623 h 2283012"/>
              <a:gd name="connsiteX140" fmla="*/ 4811059 w 5086346"/>
              <a:gd name="connsiteY140" fmla="*/ 65741 h 2283012"/>
              <a:gd name="connsiteX141" fmla="*/ 4846918 w 5086346"/>
              <a:gd name="connsiteY141" fmla="*/ 65741 h 2283012"/>
              <a:gd name="connsiteX142" fmla="*/ 4948518 w 5086346"/>
              <a:gd name="connsiteY142" fmla="*/ 59765 h 2283012"/>
              <a:gd name="connsiteX143" fmla="*/ 4978400 w 5086346"/>
              <a:gd name="connsiteY143" fmla="*/ 53788 h 2283012"/>
              <a:gd name="connsiteX144" fmla="*/ 4990353 w 5086346"/>
              <a:gd name="connsiteY144" fmla="*/ 5976 h 2283012"/>
              <a:gd name="connsiteX145" fmla="*/ 5062071 w 5086346"/>
              <a:gd name="connsiteY145" fmla="*/ 11953 h 2283012"/>
              <a:gd name="connsiteX146" fmla="*/ 5085977 w 5086346"/>
              <a:gd name="connsiteY146" fmla="*/ 5976 h 2283012"/>
              <a:gd name="connsiteX147" fmla="*/ 5080000 w 5086346"/>
              <a:gd name="connsiteY147" fmla="*/ 5976 h 2283012"/>
              <a:gd name="connsiteX148" fmla="*/ 5068048 w 5086346"/>
              <a:gd name="connsiteY148" fmla="*/ 0 h 2283012"/>
              <a:gd name="connsiteX0" fmla="*/ 0 w 5086346"/>
              <a:gd name="connsiteY0" fmla="*/ 2279098 h 2279098"/>
              <a:gd name="connsiteX1" fmla="*/ 0 w 5086346"/>
              <a:gd name="connsiteY1" fmla="*/ 2279098 h 2279098"/>
              <a:gd name="connsiteX2" fmla="*/ 77695 w 5086346"/>
              <a:gd name="connsiteY2" fmla="*/ 2273121 h 2279098"/>
              <a:gd name="connsiteX3" fmla="*/ 95624 w 5086346"/>
              <a:gd name="connsiteY3" fmla="*/ 2261168 h 2279098"/>
              <a:gd name="connsiteX4" fmla="*/ 131483 w 5086346"/>
              <a:gd name="connsiteY4" fmla="*/ 2249215 h 2279098"/>
              <a:gd name="connsiteX5" fmla="*/ 215153 w 5086346"/>
              <a:gd name="connsiteY5" fmla="*/ 2249215 h 2279098"/>
              <a:gd name="connsiteX6" fmla="*/ 233083 w 5086346"/>
              <a:gd name="connsiteY6" fmla="*/ 2231286 h 2279098"/>
              <a:gd name="connsiteX7" fmla="*/ 251012 w 5086346"/>
              <a:gd name="connsiteY7" fmla="*/ 2225309 h 2279098"/>
              <a:gd name="connsiteX8" fmla="*/ 262965 w 5086346"/>
              <a:gd name="connsiteY8" fmla="*/ 2207380 h 2279098"/>
              <a:gd name="connsiteX9" fmla="*/ 268942 w 5086346"/>
              <a:gd name="connsiteY9" fmla="*/ 2189451 h 2279098"/>
              <a:gd name="connsiteX10" fmla="*/ 298824 w 5086346"/>
              <a:gd name="connsiteY10" fmla="*/ 2183474 h 2279098"/>
              <a:gd name="connsiteX11" fmla="*/ 376518 w 5086346"/>
              <a:gd name="connsiteY11" fmla="*/ 2171521 h 2279098"/>
              <a:gd name="connsiteX12" fmla="*/ 382495 w 5086346"/>
              <a:gd name="connsiteY12" fmla="*/ 2135662 h 2279098"/>
              <a:gd name="connsiteX13" fmla="*/ 400424 w 5086346"/>
              <a:gd name="connsiteY13" fmla="*/ 2129686 h 2279098"/>
              <a:gd name="connsiteX14" fmla="*/ 436283 w 5086346"/>
              <a:gd name="connsiteY14" fmla="*/ 2111757 h 2279098"/>
              <a:gd name="connsiteX15" fmla="*/ 442259 w 5086346"/>
              <a:gd name="connsiteY15" fmla="*/ 2093827 h 2279098"/>
              <a:gd name="connsiteX16" fmla="*/ 460189 w 5086346"/>
              <a:gd name="connsiteY16" fmla="*/ 2081874 h 2279098"/>
              <a:gd name="connsiteX17" fmla="*/ 502024 w 5086346"/>
              <a:gd name="connsiteY17" fmla="*/ 2069921 h 2279098"/>
              <a:gd name="connsiteX18" fmla="*/ 537883 w 5086346"/>
              <a:gd name="connsiteY18" fmla="*/ 2046015 h 2279098"/>
              <a:gd name="connsiteX19" fmla="*/ 555812 w 5086346"/>
              <a:gd name="connsiteY19" fmla="*/ 2034062 h 2279098"/>
              <a:gd name="connsiteX20" fmla="*/ 585695 w 5086346"/>
              <a:gd name="connsiteY20" fmla="*/ 2028086 h 2279098"/>
              <a:gd name="connsiteX21" fmla="*/ 615577 w 5086346"/>
              <a:gd name="connsiteY21" fmla="*/ 1998204 h 2279098"/>
              <a:gd name="connsiteX22" fmla="*/ 645459 w 5086346"/>
              <a:gd name="connsiteY22" fmla="*/ 1962345 h 2279098"/>
              <a:gd name="connsiteX23" fmla="*/ 657412 w 5086346"/>
              <a:gd name="connsiteY23" fmla="*/ 1926486 h 2279098"/>
              <a:gd name="connsiteX24" fmla="*/ 729130 w 5086346"/>
              <a:gd name="connsiteY24" fmla="*/ 1914533 h 2279098"/>
              <a:gd name="connsiteX25" fmla="*/ 764989 w 5086346"/>
              <a:gd name="connsiteY25" fmla="*/ 1896604 h 2279098"/>
              <a:gd name="connsiteX26" fmla="*/ 776942 w 5086346"/>
              <a:gd name="connsiteY26" fmla="*/ 1878674 h 2279098"/>
              <a:gd name="connsiteX27" fmla="*/ 824753 w 5086346"/>
              <a:gd name="connsiteY27" fmla="*/ 1872698 h 2279098"/>
              <a:gd name="connsiteX28" fmla="*/ 842683 w 5086346"/>
              <a:gd name="connsiteY28" fmla="*/ 1860745 h 2279098"/>
              <a:gd name="connsiteX29" fmla="*/ 860612 w 5086346"/>
              <a:gd name="connsiteY29" fmla="*/ 1842815 h 2279098"/>
              <a:gd name="connsiteX30" fmla="*/ 896471 w 5086346"/>
              <a:gd name="connsiteY30" fmla="*/ 1830862 h 2279098"/>
              <a:gd name="connsiteX31" fmla="*/ 914400 w 5086346"/>
              <a:gd name="connsiteY31" fmla="*/ 1824886 h 2279098"/>
              <a:gd name="connsiteX32" fmla="*/ 938306 w 5086346"/>
              <a:gd name="connsiteY32" fmla="*/ 1789027 h 2279098"/>
              <a:gd name="connsiteX33" fmla="*/ 950259 w 5086346"/>
              <a:gd name="connsiteY33" fmla="*/ 1747192 h 2279098"/>
              <a:gd name="connsiteX34" fmla="*/ 962212 w 5086346"/>
              <a:gd name="connsiteY34" fmla="*/ 1711333 h 2279098"/>
              <a:gd name="connsiteX35" fmla="*/ 968189 w 5086346"/>
              <a:gd name="connsiteY35" fmla="*/ 1693404 h 2279098"/>
              <a:gd name="connsiteX36" fmla="*/ 992095 w 5086346"/>
              <a:gd name="connsiteY36" fmla="*/ 1657545 h 2279098"/>
              <a:gd name="connsiteX37" fmla="*/ 1004048 w 5086346"/>
              <a:gd name="connsiteY37" fmla="*/ 1639615 h 2279098"/>
              <a:gd name="connsiteX38" fmla="*/ 1021977 w 5086346"/>
              <a:gd name="connsiteY38" fmla="*/ 1627662 h 2279098"/>
              <a:gd name="connsiteX39" fmla="*/ 1063812 w 5086346"/>
              <a:gd name="connsiteY39" fmla="*/ 1603757 h 2279098"/>
              <a:gd name="connsiteX40" fmla="*/ 1099671 w 5086346"/>
              <a:gd name="connsiteY40" fmla="*/ 1591804 h 2279098"/>
              <a:gd name="connsiteX41" fmla="*/ 1213224 w 5086346"/>
              <a:gd name="connsiteY41" fmla="*/ 1579851 h 2279098"/>
              <a:gd name="connsiteX42" fmla="*/ 1249083 w 5086346"/>
              <a:gd name="connsiteY42" fmla="*/ 1567898 h 2279098"/>
              <a:gd name="connsiteX43" fmla="*/ 1267012 w 5086346"/>
              <a:gd name="connsiteY43" fmla="*/ 1532039 h 2279098"/>
              <a:gd name="connsiteX44" fmla="*/ 1284942 w 5086346"/>
              <a:gd name="connsiteY44" fmla="*/ 1526062 h 2279098"/>
              <a:gd name="connsiteX45" fmla="*/ 1350683 w 5086346"/>
              <a:gd name="connsiteY45" fmla="*/ 1514109 h 2279098"/>
              <a:gd name="connsiteX46" fmla="*/ 1362636 w 5086346"/>
              <a:gd name="connsiteY46" fmla="*/ 1496180 h 2279098"/>
              <a:gd name="connsiteX47" fmla="*/ 1410448 w 5086346"/>
              <a:gd name="connsiteY47" fmla="*/ 1484227 h 2279098"/>
              <a:gd name="connsiteX48" fmla="*/ 1464236 w 5086346"/>
              <a:gd name="connsiteY48" fmla="*/ 1454345 h 2279098"/>
              <a:gd name="connsiteX49" fmla="*/ 1482165 w 5086346"/>
              <a:gd name="connsiteY49" fmla="*/ 1436415 h 2279098"/>
              <a:gd name="connsiteX50" fmla="*/ 1518024 w 5086346"/>
              <a:gd name="connsiteY50" fmla="*/ 1412509 h 2279098"/>
              <a:gd name="connsiteX51" fmla="*/ 1685365 w 5086346"/>
              <a:gd name="connsiteY51" fmla="*/ 1394580 h 2279098"/>
              <a:gd name="connsiteX52" fmla="*/ 1703295 w 5086346"/>
              <a:gd name="connsiteY52" fmla="*/ 1388604 h 2279098"/>
              <a:gd name="connsiteX53" fmla="*/ 1757083 w 5086346"/>
              <a:gd name="connsiteY53" fmla="*/ 1376651 h 2279098"/>
              <a:gd name="connsiteX54" fmla="*/ 1810871 w 5086346"/>
              <a:gd name="connsiteY54" fmla="*/ 1346768 h 2279098"/>
              <a:gd name="connsiteX55" fmla="*/ 1834777 w 5086346"/>
              <a:gd name="connsiteY55" fmla="*/ 1340792 h 2279098"/>
              <a:gd name="connsiteX56" fmla="*/ 1852706 w 5086346"/>
              <a:gd name="connsiteY56" fmla="*/ 1328839 h 2279098"/>
              <a:gd name="connsiteX57" fmla="*/ 1858683 w 5086346"/>
              <a:gd name="connsiteY57" fmla="*/ 1310909 h 2279098"/>
              <a:gd name="connsiteX58" fmla="*/ 2020048 w 5086346"/>
              <a:gd name="connsiteY58" fmla="*/ 1304933 h 2279098"/>
              <a:gd name="connsiteX59" fmla="*/ 2037977 w 5086346"/>
              <a:gd name="connsiteY59" fmla="*/ 1298957 h 2279098"/>
              <a:gd name="connsiteX60" fmla="*/ 2067859 w 5086346"/>
              <a:gd name="connsiteY60" fmla="*/ 1251145 h 2279098"/>
              <a:gd name="connsiteX61" fmla="*/ 2157506 w 5086346"/>
              <a:gd name="connsiteY61" fmla="*/ 1245168 h 2279098"/>
              <a:gd name="connsiteX62" fmla="*/ 2175436 w 5086346"/>
              <a:gd name="connsiteY62" fmla="*/ 1239192 h 2279098"/>
              <a:gd name="connsiteX63" fmla="*/ 2187389 w 5086346"/>
              <a:gd name="connsiteY63" fmla="*/ 1221262 h 2279098"/>
              <a:gd name="connsiteX64" fmla="*/ 2247153 w 5086346"/>
              <a:gd name="connsiteY64" fmla="*/ 1215286 h 2279098"/>
              <a:gd name="connsiteX65" fmla="*/ 2336800 w 5086346"/>
              <a:gd name="connsiteY65" fmla="*/ 1185404 h 2279098"/>
              <a:gd name="connsiteX66" fmla="*/ 2354730 w 5086346"/>
              <a:gd name="connsiteY66" fmla="*/ 1179427 h 2279098"/>
              <a:gd name="connsiteX67" fmla="*/ 2372659 w 5086346"/>
              <a:gd name="connsiteY67" fmla="*/ 1173451 h 2279098"/>
              <a:gd name="connsiteX68" fmla="*/ 2408518 w 5086346"/>
              <a:gd name="connsiteY68" fmla="*/ 1155521 h 2279098"/>
              <a:gd name="connsiteX69" fmla="*/ 2426448 w 5086346"/>
              <a:gd name="connsiteY69" fmla="*/ 1143568 h 2279098"/>
              <a:gd name="connsiteX70" fmla="*/ 2438400 w 5086346"/>
              <a:gd name="connsiteY70" fmla="*/ 1125639 h 2279098"/>
              <a:gd name="connsiteX71" fmla="*/ 2468283 w 5086346"/>
              <a:gd name="connsiteY71" fmla="*/ 1101733 h 2279098"/>
              <a:gd name="connsiteX72" fmla="*/ 2510118 w 5086346"/>
              <a:gd name="connsiteY72" fmla="*/ 1059898 h 2279098"/>
              <a:gd name="connsiteX73" fmla="*/ 2528048 w 5086346"/>
              <a:gd name="connsiteY73" fmla="*/ 1047945 h 2279098"/>
              <a:gd name="connsiteX74" fmla="*/ 2540000 w 5086346"/>
              <a:gd name="connsiteY74" fmla="*/ 1030015 h 2279098"/>
              <a:gd name="connsiteX75" fmla="*/ 2593789 w 5086346"/>
              <a:gd name="connsiteY75" fmla="*/ 1000133 h 2279098"/>
              <a:gd name="connsiteX76" fmla="*/ 2635624 w 5086346"/>
              <a:gd name="connsiteY76" fmla="*/ 988180 h 2279098"/>
              <a:gd name="connsiteX77" fmla="*/ 2689412 w 5086346"/>
              <a:gd name="connsiteY77" fmla="*/ 958298 h 2279098"/>
              <a:gd name="connsiteX78" fmla="*/ 2713318 w 5086346"/>
              <a:gd name="connsiteY78" fmla="*/ 964274 h 2279098"/>
              <a:gd name="connsiteX79" fmla="*/ 2731248 w 5086346"/>
              <a:gd name="connsiteY79" fmla="*/ 976227 h 2279098"/>
              <a:gd name="connsiteX80" fmla="*/ 2749177 w 5086346"/>
              <a:gd name="connsiteY80" fmla="*/ 964274 h 2279098"/>
              <a:gd name="connsiteX81" fmla="*/ 2761130 w 5086346"/>
              <a:gd name="connsiteY81" fmla="*/ 946345 h 2279098"/>
              <a:gd name="connsiteX82" fmla="*/ 2802965 w 5086346"/>
              <a:gd name="connsiteY82" fmla="*/ 922439 h 2279098"/>
              <a:gd name="connsiteX83" fmla="*/ 2820895 w 5086346"/>
              <a:gd name="connsiteY83" fmla="*/ 910486 h 2279098"/>
              <a:gd name="connsiteX84" fmla="*/ 2838824 w 5086346"/>
              <a:gd name="connsiteY84" fmla="*/ 874627 h 2279098"/>
              <a:gd name="connsiteX85" fmla="*/ 2880659 w 5086346"/>
              <a:gd name="connsiteY85" fmla="*/ 856698 h 2279098"/>
              <a:gd name="connsiteX86" fmla="*/ 2934448 w 5086346"/>
              <a:gd name="connsiteY86" fmla="*/ 844745 h 2279098"/>
              <a:gd name="connsiteX87" fmla="*/ 2946400 w 5086346"/>
              <a:gd name="connsiteY87" fmla="*/ 826815 h 2279098"/>
              <a:gd name="connsiteX88" fmla="*/ 2964330 w 5086346"/>
              <a:gd name="connsiteY88" fmla="*/ 820839 h 2279098"/>
              <a:gd name="connsiteX89" fmla="*/ 2988236 w 5086346"/>
              <a:gd name="connsiteY89" fmla="*/ 784980 h 2279098"/>
              <a:gd name="connsiteX90" fmla="*/ 3000189 w 5086346"/>
              <a:gd name="connsiteY90" fmla="*/ 767051 h 2279098"/>
              <a:gd name="connsiteX91" fmla="*/ 3071906 w 5086346"/>
              <a:gd name="connsiteY91" fmla="*/ 731192 h 2279098"/>
              <a:gd name="connsiteX92" fmla="*/ 3119718 w 5086346"/>
              <a:gd name="connsiteY92" fmla="*/ 719239 h 2279098"/>
              <a:gd name="connsiteX93" fmla="*/ 3155577 w 5086346"/>
              <a:gd name="connsiteY93" fmla="*/ 707286 h 2279098"/>
              <a:gd name="connsiteX94" fmla="*/ 3173506 w 5086346"/>
              <a:gd name="connsiteY94" fmla="*/ 671427 h 2279098"/>
              <a:gd name="connsiteX95" fmla="*/ 3209365 w 5086346"/>
              <a:gd name="connsiteY95" fmla="*/ 659474 h 2279098"/>
              <a:gd name="connsiteX96" fmla="*/ 3251200 w 5086346"/>
              <a:gd name="connsiteY96" fmla="*/ 647521 h 2279098"/>
              <a:gd name="connsiteX97" fmla="*/ 3310965 w 5086346"/>
              <a:gd name="connsiteY97" fmla="*/ 629592 h 2279098"/>
              <a:gd name="connsiteX98" fmla="*/ 3346824 w 5086346"/>
              <a:gd name="connsiteY98" fmla="*/ 617639 h 2279098"/>
              <a:gd name="connsiteX99" fmla="*/ 3484283 w 5086346"/>
              <a:gd name="connsiteY99" fmla="*/ 605686 h 2279098"/>
              <a:gd name="connsiteX100" fmla="*/ 3514165 w 5086346"/>
              <a:gd name="connsiteY100" fmla="*/ 599709 h 2279098"/>
              <a:gd name="connsiteX101" fmla="*/ 3496236 w 5086346"/>
              <a:gd name="connsiteY101" fmla="*/ 587757 h 2279098"/>
              <a:gd name="connsiteX102" fmla="*/ 3532095 w 5086346"/>
              <a:gd name="connsiteY102" fmla="*/ 575804 h 2279098"/>
              <a:gd name="connsiteX103" fmla="*/ 3550024 w 5086346"/>
              <a:gd name="connsiteY103" fmla="*/ 563851 h 2279098"/>
              <a:gd name="connsiteX104" fmla="*/ 3585883 w 5086346"/>
              <a:gd name="connsiteY104" fmla="*/ 551898 h 2279098"/>
              <a:gd name="connsiteX105" fmla="*/ 3603812 w 5086346"/>
              <a:gd name="connsiteY105" fmla="*/ 545921 h 2279098"/>
              <a:gd name="connsiteX106" fmla="*/ 3627718 w 5086346"/>
              <a:gd name="connsiteY106" fmla="*/ 533968 h 2279098"/>
              <a:gd name="connsiteX107" fmla="*/ 3651624 w 5086346"/>
              <a:gd name="connsiteY107" fmla="*/ 527992 h 2279098"/>
              <a:gd name="connsiteX108" fmla="*/ 3687483 w 5086346"/>
              <a:gd name="connsiteY108" fmla="*/ 516039 h 2279098"/>
              <a:gd name="connsiteX109" fmla="*/ 3717365 w 5086346"/>
              <a:gd name="connsiteY109" fmla="*/ 510062 h 2279098"/>
              <a:gd name="connsiteX110" fmla="*/ 3735295 w 5086346"/>
              <a:gd name="connsiteY110" fmla="*/ 504086 h 2279098"/>
              <a:gd name="connsiteX111" fmla="*/ 3795059 w 5086346"/>
              <a:gd name="connsiteY111" fmla="*/ 498109 h 2279098"/>
              <a:gd name="connsiteX112" fmla="*/ 3830918 w 5086346"/>
              <a:gd name="connsiteY112" fmla="*/ 486157 h 2279098"/>
              <a:gd name="connsiteX113" fmla="*/ 3848848 w 5086346"/>
              <a:gd name="connsiteY113" fmla="*/ 480180 h 2279098"/>
              <a:gd name="connsiteX114" fmla="*/ 3896659 w 5086346"/>
              <a:gd name="connsiteY114" fmla="*/ 474204 h 2279098"/>
              <a:gd name="connsiteX115" fmla="*/ 3932518 w 5086346"/>
              <a:gd name="connsiteY115" fmla="*/ 462251 h 2279098"/>
              <a:gd name="connsiteX116" fmla="*/ 3950448 w 5086346"/>
              <a:gd name="connsiteY116" fmla="*/ 456274 h 2279098"/>
              <a:gd name="connsiteX117" fmla="*/ 3974353 w 5086346"/>
              <a:gd name="connsiteY117" fmla="*/ 450298 h 2279098"/>
              <a:gd name="connsiteX118" fmla="*/ 4010212 w 5086346"/>
              <a:gd name="connsiteY118" fmla="*/ 420415 h 2279098"/>
              <a:gd name="connsiteX119" fmla="*/ 4034118 w 5086346"/>
              <a:gd name="connsiteY119" fmla="*/ 366627 h 2279098"/>
              <a:gd name="connsiteX120" fmla="*/ 4058024 w 5086346"/>
              <a:gd name="connsiteY120" fmla="*/ 354674 h 2279098"/>
              <a:gd name="connsiteX121" fmla="*/ 4225365 w 5086346"/>
              <a:gd name="connsiteY121" fmla="*/ 354674 h 2279098"/>
              <a:gd name="connsiteX122" fmla="*/ 4243295 w 5086346"/>
              <a:gd name="connsiteY122" fmla="*/ 348698 h 2279098"/>
              <a:gd name="connsiteX123" fmla="*/ 4279153 w 5086346"/>
              <a:gd name="connsiteY123" fmla="*/ 342721 h 2279098"/>
              <a:gd name="connsiteX124" fmla="*/ 4297083 w 5086346"/>
              <a:gd name="connsiteY124" fmla="*/ 324792 h 2279098"/>
              <a:gd name="connsiteX125" fmla="*/ 4315012 w 5086346"/>
              <a:gd name="connsiteY125" fmla="*/ 312839 h 2279098"/>
              <a:gd name="connsiteX126" fmla="*/ 4380753 w 5086346"/>
              <a:gd name="connsiteY126" fmla="*/ 300886 h 2279098"/>
              <a:gd name="connsiteX127" fmla="*/ 4440518 w 5086346"/>
              <a:gd name="connsiteY127" fmla="*/ 294909 h 2279098"/>
              <a:gd name="connsiteX128" fmla="*/ 4458448 w 5086346"/>
              <a:gd name="connsiteY128" fmla="*/ 288933 h 2279098"/>
              <a:gd name="connsiteX129" fmla="*/ 4470400 w 5086346"/>
              <a:gd name="connsiteY129" fmla="*/ 247098 h 2279098"/>
              <a:gd name="connsiteX130" fmla="*/ 4506259 w 5086346"/>
              <a:gd name="connsiteY130" fmla="*/ 223192 h 2279098"/>
              <a:gd name="connsiteX131" fmla="*/ 4518212 w 5086346"/>
              <a:gd name="connsiteY131" fmla="*/ 205262 h 2279098"/>
              <a:gd name="connsiteX132" fmla="*/ 4554071 w 5086346"/>
              <a:gd name="connsiteY132" fmla="*/ 181357 h 2279098"/>
              <a:gd name="connsiteX133" fmla="*/ 4560048 w 5086346"/>
              <a:gd name="connsiteY133" fmla="*/ 163427 h 2279098"/>
              <a:gd name="connsiteX134" fmla="*/ 4577977 w 5086346"/>
              <a:gd name="connsiteY134" fmla="*/ 157451 h 2279098"/>
              <a:gd name="connsiteX135" fmla="*/ 4655671 w 5086346"/>
              <a:gd name="connsiteY135" fmla="*/ 151474 h 2279098"/>
              <a:gd name="connsiteX136" fmla="*/ 4673600 w 5086346"/>
              <a:gd name="connsiteY136" fmla="*/ 139521 h 2279098"/>
              <a:gd name="connsiteX137" fmla="*/ 4685553 w 5086346"/>
              <a:gd name="connsiteY137" fmla="*/ 121592 h 2279098"/>
              <a:gd name="connsiteX138" fmla="*/ 4709459 w 5086346"/>
              <a:gd name="connsiteY138" fmla="*/ 109639 h 2279098"/>
              <a:gd name="connsiteX139" fmla="*/ 4721412 w 5086346"/>
              <a:gd name="connsiteY139" fmla="*/ 91709 h 2279098"/>
              <a:gd name="connsiteX140" fmla="*/ 4811059 w 5086346"/>
              <a:gd name="connsiteY140" fmla="*/ 61827 h 2279098"/>
              <a:gd name="connsiteX141" fmla="*/ 4846918 w 5086346"/>
              <a:gd name="connsiteY141" fmla="*/ 61827 h 2279098"/>
              <a:gd name="connsiteX142" fmla="*/ 4948518 w 5086346"/>
              <a:gd name="connsiteY142" fmla="*/ 55851 h 2279098"/>
              <a:gd name="connsiteX143" fmla="*/ 4978400 w 5086346"/>
              <a:gd name="connsiteY143" fmla="*/ 49874 h 2279098"/>
              <a:gd name="connsiteX144" fmla="*/ 4990353 w 5086346"/>
              <a:gd name="connsiteY144" fmla="*/ 2062 h 2279098"/>
              <a:gd name="connsiteX145" fmla="*/ 5062071 w 5086346"/>
              <a:gd name="connsiteY145" fmla="*/ 8039 h 2279098"/>
              <a:gd name="connsiteX146" fmla="*/ 5085977 w 5086346"/>
              <a:gd name="connsiteY146" fmla="*/ 2062 h 2279098"/>
              <a:gd name="connsiteX147" fmla="*/ 5080000 w 5086346"/>
              <a:gd name="connsiteY147" fmla="*/ 2062 h 2279098"/>
              <a:gd name="connsiteX0" fmla="*/ 0 w 5085977"/>
              <a:gd name="connsiteY0" fmla="*/ 2279098 h 2279098"/>
              <a:gd name="connsiteX1" fmla="*/ 0 w 5085977"/>
              <a:gd name="connsiteY1" fmla="*/ 2279098 h 2279098"/>
              <a:gd name="connsiteX2" fmla="*/ 77695 w 5085977"/>
              <a:gd name="connsiteY2" fmla="*/ 2273121 h 2279098"/>
              <a:gd name="connsiteX3" fmla="*/ 95624 w 5085977"/>
              <a:gd name="connsiteY3" fmla="*/ 2261168 h 2279098"/>
              <a:gd name="connsiteX4" fmla="*/ 131483 w 5085977"/>
              <a:gd name="connsiteY4" fmla="*/ 2249215 h 2279098"/>
              <a:gd name="connsiteX5" fmla="*/ 215153 w 5085977"/>
              <a:gd name="connsiteY5" fmla="*/ 2249215 h 2279098"/>
              <a:gd name="connsiteX6" fmla="*/ 233083 w 5085977"/>
              <a:gd name="connsiteY6" fmla="*/ 2231286 h 2279098"/>
              <a:gd name="connsiteX7" fmla="*/ 251012 w 5085977"/>
              <a:gd name="connsiteY7" fmla="*/ 2225309 h 2279098"/>
              <a:gd name="connsiteX8" fmla="*/ 262965 w 5085977"/>
              <a:gd name="connsiteY8" fmla="*/ 2207380 h 2279098"/>
              <a:gd name="connsiteX9" fmla="*/ 268942 w 5085977"/>
              <a:gd name="connsiteY9" fmla="*/ 2189451 h 2279098"/>
              <a:gd name="connsiteX10" fmla="*/ 298824 w 5085977"/>
              <a:gd name="connsiteY10" fmla="*/ 2183474 h 2279098"/>
              <a:gd name="connsiteX11" fmla="*/ 376518 w 5085977"/>
              <a:gd name="connsiteY11" fmla="*/ 2171521 h 2279098"/>
              <a:gd name="connsiteX12" fmla="*/ 382495 w 5085977"/>
              <a:gd name="connsiteY12" fmla="*/ 2135662 h 2279098"/>
              <a:gd name="connsiteX13" fmla="*/ 400424 w 5085977"/>
              <a:gd name="connsiteY13" fmla="*/ 2129686 h 2279098"/>
              <a:gd name="connsiteX14" fmla="*/ 436283 w 5085977"/>
              <a:gd name="connsiteY14" fmla="*/ 2111757 h 2279098"/>
              <a:gd name="connsiteX15" fmla="*/ 442259 w 5085977"/>
              <a:gd name="connsiteY15" fmla="*/ 2093827 h 2279098"/>
              <a:gd name="connsiteX16" fmla="*/ 460189 w 5085977"/>
              <a:gd name="connsiteY16" fmla="*/ 2081874 h 2279098"/>
              <a:gd name="connsiteX17" fmla="*/ 502024 w 5085977"/>
              <a:gd name="connsiteY17" fmla="*/ 2069921 h 2279098"/>
              <a:gd name="connsiteX18" fmla="*/ 537883 w 5085977"/>
              <a:gd name="connsiteY18" fmla="*/ 2046015 h 2279098"/>
              <a:gd name="connsiteX19" fmla="*/ 555812 w 5085977"/>
              <a:gd name="connsiteY19" fmla="*/ 2034062 h 2279098"/>
              <a:gd name="connsiteX20" fmla="*/ 585695 w 5085977"/>
              <a:gd name="connsiteY20" fmla="*/ 2028086 h 2279098"/>
              <a:gd name="connsiteX21" fmla="*/ 615577 w 5085977"/>
              <a:gd name="connsiteY21" fmla="*/ 1998204 h 2279098"/>
              <a:gd name="connsiteX22" fmla="*/ 645459 w 5085977"/>
              <a:gd name="connsiteY22" fmla="*/ 1962345 h 2279098"/>
              <a:gd name="connsiteX23" fmla="*/ 657412 w 5085977"/>
              <a:gd name="connsiteY23" fmla="*/ 1926486 h 2279098"/>
              <a:gd name="connsiteX24" fmla="*/ 729130 w 5085977"/>
              <a:gd name="connsiteY24" fmla="*/ 1914533 h 2279098"/>
              <a:gd name="connsiteX25" fmla="*/ 764989 w 5085977"/>
              <a:gd name="connsiteY25" fmla="*/ 1896604 h 2279098"/>
              <a:gd name="connsiteX26" fmla="*/ 776942 w 5085977"/>
              <a:gd name="connsiteY26" fmla="*/ 1878674 h 2279098"/>
              <a:gd name="connsiteX27" fmla="*/ 824753 w 5085977"/>
              <a:gd name="connsiteY27" fmla="*/ 1872698 h 2279098"/>
              <a:gd name="connsiteX28" fmla="*/ 842683 w 5085977"/>
              <a:gd name="connsiteY28" fmla="*/ 1860745 h 2279098"/>
              <a:gd name="connsiteX29" fmla="*/ 860612 w 5085977"/>
              <a:gd name="connsiteY29" fmla="*/ 1842815 h 2279098"/>
              <a:gd name="connsiteX30" fmla="*/ 896471 w 5085977"/>
              <a:gd name="connsiteY30" fmla="*/ 1830862 h 2279098"/>
              <a:gd name="connsiteX31" fmla="*/ 914400 w 5085977"/>
              <a:gd name="connsiteY31" fmla="*/ 1824886 h 2279098"/>
              <a:gd name="connsiteX32" fmla="*/ 938306 w 5085977"/>
              <a:gd name="connsiteY32" fmla="*/ 1789027 h 2279098"/>
              <a:gd name="connsiteX33" fmla="*/ 950259 w 5085977"/>
              <a:gd name="connsiteY33" fmla="*/ 1747192 h 2279098"/>
              <a:gd name="connsiteX34" fmla="*/ 962212 w 5085977"/>
              <a:gd name="connsiteY34" fmla="*/ 1711333 h 2279098"/>
              <a:gd name="connsiteX35" fmla="*/ 968189 w 5085977"/>
              <a:gd name="connsiteY35" fmla="*/ 1693404 h 2279098"/>
              <a:gd name="connsiteX36" fmla="*/ 992095 w 5085977"/>
              <a:gd name="connsiteY36" fmla="*/ 1657545 h 2279098"/>
              <a:gd name="connsiteX37" fmla="*/ 1004048 w 5085977"/>
              <a:gd name="connsiteY37" fmla="*/ 1639615 h 2279098"/>
              <a:gd name="connsiteX38" fmla="*/ 1021977 w 5085977"/>
              <a:gd name="connsiteY38" fmla="*/ 1627662 h 2279098"/>
              <a:gd name="connsiteX39" fmla="*/ 1063812 w 5085977"/>
              <a:gd name="connsiteY39" fmla="*/ 1603757 h 2279098"/>
              <a:gd name="connsiteX40" fmla="*/ 1099671 w 5085977"/>
              <a:gd name="connsiteY40" fmla="*/ 1591804 h 2279098"/>
              <a:gd name="connsiteX41" fmla="*/ 1213224 w 5085977"/>
              <a:gd name="connsiteY41" fmla="*/ 1579851 h 2279098"/>
              <a:gd name="connsiteX42" fmla="*/ 1249083 w 5085977"/>
              <a:gd name="connsiteY42" fmla="*/ 1567898 h 2279098"/>
              <a:gd name="connsiteX43" fmla="*/ 1267012 w 5085977"/>
              <a:gd name="connsiteY43" fmla="*/ 1532039 h 2279098"/>
              <a:gd name="connsiteX44" fmla="*/ 1284942 w 5085977"/>
              <a:gd name="connsiteY44" fmla="*/ 1526062 h 2279098"/>
              <a:gd name="connsiteX45" fmla="*/ 1350683 w 5085977"/>
              <a:gd name="connsiteY45" fmla="*/ 1514109 h 2279098"/>
              <a:gd name="connsiteX46" fmla="*/ 1362636 w 5085977"/>
              <a:gd name="connsiteY46" fmla="*/ 1496180 h 2279098"/>
              <a:gd name="connsiteX47" fmla="*/ 1410448 w 5085977"/>
              <a:gd name="connsiteY47" fmla="*/ 1484227 h 2279098"/>
              <a:gd name="connsiteX48" fmla="*/ 1464236 w 5085977"/>
              <a:gd name="connsiteY48" fmla="*/ 1454345 h 2279098"/>
              <a:gd name="connsiteX49" fmla="*/ 1482165 w 5085977"/>
              <a:gd name="connsiteY49" fmla="*/ 1436415 h 2279098"/>
              <a:gd name="connsiteX50" fmla="*/ 1518024 w 5085977"/>
              <a:gd name="connsiteY50" fmla="*/ 1412509 h 2279098"/>
              <a:gd name="connsiteX51" fmla="*/ 1685365 w 5085977"/>
              <a:gd name="connsiteY51" fmla="*/ 1394580 h 2279098"/>
              <a:gd name="connsiteX52" fmla="*/ 1703295 w 5085977"/>
              <a:gd name="connsiteY52" fmla="*/ 1388604 h 2279098"/>
              <a:gd name="connsiteX53" fmla="*/ 1757083 w 5085977"/>
              <a:gd name="connsiteY53" fmla="*/ 1376651 h 2279098"/>
              <a:gd name="connsiteX54" fmla="*/ 1810871 w 5085977"/>
              <a:gd name="connsiteY54" fmla="*/ 1346768 h 2279098"/>
              <a:gd name="connsiteX55" fmla="*/ 1834777 w 5085977"/>
              <a:gd name="connsiteY55" fmla="*/ 1340792 h 2279098"/>
              <a:gd name="connsiteX56" fmla="*/ 1852706 w 5085977"/>
              <a:gd name="connsiteY56" fmla="*/ 1328839 h 2279098"/>
              <a:gd name="connsiteX57" fmla="*/ 1858683 w 5085977"/>
              <a:gd name="connsiteY57" fmla="*/ 1310909 h 2279098"/>
              <a:gd name="connsiteX58" fmla="*/ 2020048 w 5085977"/>
              <a:gd name="connsiteY58" fmla="*/ 1304933 h 2279098"/>
              <a:gd name="connsiteX59" fmla="*/ 2037977 w 5085977"/>
              <a:gd name="connsiteY59" fmla="*/ 1298957 h 2279098"/>
              <a:gd name="connsiteX60" fmla="*/ 2067859 w 5085977"/>
              <a:gd name="connsiteY60" fmla="*/ 1251145 h 2279098"/>
              <a:gd name="connsiteX61" fmla="*/ 2157506 w 5085977"/>
              <a:gd name="connsiteY61" fmla="*/ 1245168 h 2279098"/>
              <a:gd name="connsiteX62" fmla="*/ 2175436 w 5085977"/>
              <a:gd name="connsiteY62" fmla="*/ 1239192 h 2279098"/>
              <a:gd name="connsiteX63" fmla="*/ 2187389 w 5085977"/>
              <a:gd name="connsiteY63" fmla="*/ 1221262 h 2279098"/>
              <a:gd name="connsiteX64" fmla="*/ 2247153 w 5085977"/>
              <a:gd name="connsiteY64" fmla="*/ 1215286 h 2279098"/>
              <a:gd name="connsiteX65" fmla="*/ 2336800 w 5085977"/>
              <a:gd name="connsiteY65" fmla="*/ 1185404 h 2279098"/>
              <a:gd name="connsiteX66" fmla="*/ 2354730 w 5085977"/>
              <a:gd name="connsiteY66" fmla="*/ 1179427 h 2279098"/>
              <a:gd name="connsiteX67" fmla="*/ 2372659 w 5085977"/>
              <a:gd name="connsiteY67" fmla="*/ 1173451 h 2279098"/>
              <a:gd name="connsiteX68" fmla="*/ 2408518 w 5085977"/>
              <a:gd name="connsiteY68" fmla="*/ 1155521 h 2279098"/>
              <a:gd name="connsiteX69" fmla="*/ 2426448 w 5085977"/>
              <a:gd name="connsiteY69" fmla="*/ 1143568 h 2279098"/>
              <a:gd name="connsiteX70" fmla="*/ 2438400 w 5085977"/>
              <a:gd name="connsiteY70" fmla="*/ 1125639 h 2279098"/>
              <a:gd name="connsiteX71" fmla="*/ 2468283 w 5085977"/>
              <a:gd name="connsiteY71" fmla="*/ 1101733 h 2279098"/>
              <a:gd name="connsiteX72" fmla="*/ 2510118 w 5085977"/>
              <a:gd name="connsiteY72" fmla="*/ 1059898 h 2279098"/>
              <a:gd name="connsiteX73" fmla="*/ 2528048 w 5085977"/>
              <a:gd name="connsiteY73" fmla="*/ 1047945 h 2279098"/>
              <a:gd name="connsiteX74" fmla="*/ 2540000 w 5085977"/>
              <a:gd name="connsiteY74" fmla="*/ 1030015 h 2279098"/>
              <a:gd name="connsiteX75" fmla="*/ 2593789 w 5085977"/>
              <a:gd name="connsiteY75" fmla="*/ 1000133 h 2279098"/>
              <a:gd name="connsiteX76" fmla="*/ 2635624 w 5085977"/>
              <a:gd name="connsiteY76" fmla="*/ 988180 h 2279098"/>
              <a:gd name="connsiteX77" fmla="*/ 2689412 w 5085977"/>
              <a:gd name="connsiteY77" fmla="*/ 958298 h 2279098"/>
              <a:gd name="connsiteX78" fmla="*/ 2713318 w 5085977"/>
              <a:gd name="connsiteY78" fmla="*/ 964274 h 2279098"/>
              <a:gd name="connsiteX79" fmla="*/ 2731248 w 5085977"/>
              <a:gd name="connsiteY79" fmla="*/ 976227 h 2279098"/>
              <a:gd name="connsiteX80" fmla="*/ 2749177 w 5085977"/>
              <a:gd name="connsiteY80" fmla="*/ 964274 h 2279098"/>
              <a:gd name="connsiteX81" fmla="*/ 2761130 w 5085977"/>
              <a:gd name="connsiteY81" fmla="*/ 946345 h 2279098"/>
              <a:gd name="connsiteX82" fmla="*/ 2802965 w 5085977"/>
              <a:gd name="connsiteY82" fmla="*/ 922439 h 2279098"/>
              <a:gd name="connsiteX83" fmla="*/ 2820895 w 5085977"/>
              <a:gd name="connsiteY83" fmla="*/ 910486 h 2279098"/>
              <a:gd name="connsiteX84" fmla="*/ 2838824 w 5085977"/>
              <a:gd name="connsiteY84" fmla="*/ 874627 h 2279098"/>
              <a:gd name="connsiteX85" fmla="*/ 2880659 w 5085977"/>
              <a:gd name="connsiteY85" fmla="*/ 856698 h 2279098"/>
              <a:gd name="connsiteX86" fmla="*/ 2934448 w 5085977"/>
              <a:gd name="connsiteY86" fmla="*/ 844745 h 2279098"/>
              <a:gd name="connsiteX87" fmla="*/ 2946400 w 5085977"/>
              <a:gd name="connsiteY87" fmla="*/ 826815 h 2279098"/>
              <a:gd name="connsiteX88" fmla="*/ 2964330 w 5085977"/>
              <a:gd name="connsiteY88" fmla="*/ 820839 h 2279098"/>
              <a:gd name="connsiteX89" fmla="*/ 2988236 w 5085977"/>
              <a:gd name="connsiteY89" fmla="*/ 784980 h 2279098"/>
              <a:gd name="connsiteX90" fmla="*/ 3000189 w 5085977"/>
              <a:gd name="connsiteY90" fmla="*/ 767051 h 2279098"/>
              <a:gd name="connsiteX91" fmla="*/ 3071906 w 5085977"/>
              <a:gd name="connsiteY91" fmla="*/ 731192 h 2279098"/>
              <a:gd name="connsiteX92" fmla="*/ 3119718 w 5085977"/>
              <a:gd name="connsiteY92" fmla="*/ 719239 h 2279098"/>
              <a:gd name="connsiteX93" fmla="*/ 3155577 w 5085977"/>
              <a:gd name="connsiteY93" fmla="*/ 707286 h 2279098"/>
              <a:gd name="connsiteX94" fmla="*/ 3173506 w 5085977"/>
              <a:gd name="connsiteY94" fmla="*/ 671427 h 2279098"/>
              <a:gd name="connsiteX95" fmla="*/ 3209365 w 5085977"/>
              <a:gd name="connsiteY95" fmla="*/ 659474 h 2279098"/>
              <a:gd name="connsiteX96" fmla="*/ 3251200 w 5085977"/>
              <a:gd name="connsiteY96" fmla="*/ 647521 h 2279098"/>
              <a:gd name="connsiteX97" fmla="*/ 3310965 w 5085977"/>
              <a:gd name="connsiteY97" fmla="*/ 629592 h 2279098"/>
              <a:gd name="connsiteX98" fmla="*/ 3346824 w 5085977"/>
              <a:gd name="connsiteY98" fmla="*/ 617639 h 2279098"/>
              <a:gd name="connsiteX99" fmla="*/ 3484283 w 5085977"/>
              <a:gd name="connsiteY99" fmla="*/ 605686 h 2279098"/>
              <a:gd name="connsiteX100" fmla="*/ 3514165 w 5085977"/>
              <a:gd name="connsiteY100" fmla="*/ 599709 h 2279098"/>
              <a:gd name="connsiteX101" fmla="*/ 3496236 w 5085977"/>
              <a:gd name="connsiteY101" fmla="*/ 587757 h 2279098"/>
              <a:gd name="connsiteX102" fmla="*/ 3532095 w 5085977"/>
              <a:gd name="connsiteY102" fmla="*/ 575804 h 2279098"/>
              <a:gd name="connsiteX103" fmla="*/ 3550024 w 5085977"/>
              <a:gd name="connsiteY103" fmla="*/ 563851 h 2279098"/>
              <a:gd name="connsiteX104" fmla="*/ 3585883 w 5085977"/>
              <a:gd name="connsiteY104" fmla="*/ 551898 h 2279098"/>
              <a:gd name="connsiteX105" fmla="*/ 3603812 w 5085977"/>
              <a:gd name="connsiteY105" fmla="*/ 545921 h 2279098"/>
              <a:gd name="connsiteX106" fmla="*/ 3627718 w 5085977"/>
              <a:gd name="connsiteY106" fmla="*/ 533968 h 2279098"/>
              <a:gd name="connsiteX107" fmla="*/ 3651624 w 5085977"/>
              <a:gd name="connsiteY107" fmla="*/ 527992 h 2279098"/>
              <a:gd name="connsiteX108" fmla="*/ 3687483 w 5085977"/>
              <a:gd name="connsiteY108" fmla="*/ 516039 h 2279098"/>
              <a:gd name="connsiteX109" fmla="*/ 3717365 w 5085977"/>
              <a:gd name="connsiteY109" fmla="*/ 510062 h 2279098"/>
              <a:gd name="connsiteX110" fmla="*/ 3735295 w 5085977"/>
              <a:gd name="connsiteY110" fmla="*/ 504086 h 2279098"/>
              <a:gd name="connsiteX111" fmla="*/ 3795059 w 5085977"/>
              <a:gd name="connsiteY111" fmla="*/ 498109 h 2279098"/>
              <a:gd name="connsiteX112" fmla="*/ 3830918 w 5085977"/>
              <a:gd name="connsiteY112" fmla="*/ 486157 h 2279098"/>
              <a:gd name="connsiteX113" fmla="*/ 3848848 w 5085977"/>
              <a:gd name="connsiteY113" fmla="*/ 480180 h 2279098"/>
              <a:gd name="connsiteX114" fmla="*/ 3896659 w 5085977"/>
              <a:gd name="connsiteY114" fmla="*/ 474204 h 2279098"/>
              <a:gd name="connsiteX115" fmla="*/ 3932518 w 5085977"/>
              <a:gd name="connsiteY115" fmla="*/ 462251 h 2279098"/>
              <a:gd name="connsiteX116" fmla="*/ 3950448 w 5085977"/>
              <a:gd name="connsiteY116" fmla="*/ 456274 h 2279098"/>
              <a:gd name="connsiteX117" fmla="*/ 3974353 w 5085977"/>
              <a:gd name="connsiteY117" fmla="*/ 450298 h 2279098"/>
              <a:gd name="connsiteX118" fmla="*/ 4010212 w 5085977"/>
              <a:gd name="connsiteY118" fmla="*/ 420415 h 2279098"/>
              <a:gd name="connsiteX119" fmla="*/ 4034118 w 5085977"/>
              <a:gd name="connsiteY119" fmla="*/ 366627 h 2279098"/>
              <a:gd name="connsiteX120" fmla="*/ 4058024 w 5085977"/>
              <a:gd name="connsiteY120" fmla="*/ 354674 h 2279098"/>
              <a:gd name="connsiteX121" fmla="*/ 4225365 w 5085977"/>
              <a:gd name="connsiteY121" fmla="*/ 354674 h 2279098"/>
              <a:gd name="connsiteX122" fmla="*/ 4243295 w 5085977"/>
              <a:gd name="connsiteY122" fmla="*/ 348698 h 2279098"/>
              <a:gd name="connsiteX123" fmla="*/ 4279153 w 5085977"/>
              <a:gd name="connsiteY123" fmla="*/ 342721 h 2279098"/>
              <a:gd name="connsiteX124" fmla="*/ 4297083 w 5085977"/>
              <a:gd name="connsiteY124" fmla="*/ 324792 h 2279098"/>
              <a:gd name="connsiteX125" fmla="*/ 4315012 w 5085977"/>
              <a:gd name="connsiteY125" fmla="*/ 312839 h 2279098"/>
              <a:gd name="connsiteX126" fmla="*/ 4380753 w 5085977"/>
              <a:gd name="connsiteY126" fmla="*/ 300886 h 2279098"/>
              <a:gd name="connsiteX127" fmla="*/ 4440518 w 5085977"/>
              <a:gd name="connsiteY127" fmla="*/ 294909 h 2279098"/>
              <a:gd name="connsiteX128" fmla="*/ 4458448 w 5085977"/>
              <a:gd name="connsiteY128" fmla="*/ 288933 h 2279098"/>
              <a:gd name="connsiteX129" fmla="*/ 4470400 w 5085977"/>
              <a:gd name="connsiteY129" fmla="*/ 247098 h 2279098"/>
              <a:gd name="connsiteX130" fmla="*/ 4506259 w 5085977"/>
              <a:gd name="connsiteY130" fmla="*/ 223192 h 2279098"/>
              <a:gd name="connsiteX131" fmla="*/ 4518212 w 5085977"/>
              <a:gd name="connsiteY131" fmla="*/ 205262 h 2279098"/>
              <a:gd name="connsiteX132" fmla="*/ 4554071 w 5085977"/>
              <a:gd name="connsiteY132" fmla="*/ 181357 h 2279098"/>
              <a:gd name="connsiteX133" fmla="*/ 4560048 w 5085977"/>
              <a:gd name="connsiteY133" fmla="*/ 163427 h 2279098"/>
              <a:gd name="connsiteX134" fmla="*/ 4577977 w 5085977"/>
              <a:gd name="connsiteY134" fmla="*/ 157451 h 2279098"/>
              <a:gd name="connsiteX135" fmla="*/ 4655671 w 5085977"/>
              <a:gd name="connsiteY135" fmla="*/ 151474 h 2279098"/>
              <a:gd name="connsiteX136" fmla="*/ 4673600 w 5085977"/>
              <a:gd name="connsiteY136" fmla="*/ 139521 h 2279098"/>
              <a:gd name="connsiteX137" fmla="*/ 4685553 w 5085977"/>
              <a:gd name="connsiteY137" fmla="*/ 121592 h 2279098"/>
              <a:gd name="connsiteX138" fmla="*/ 4709459 w 5085977"/>
              <a:gd name="connsiteY138" fmla="*/ 109639 h 2279098"/>
              <a:gd name="connsiteX139" fmla="*/ 4721412 w 5085977"/>
              <a:gd name="connsiteY139" fmla="*/ 91709 h 2279098"/>
              <a:gd name="connsiteX140" fmla="*/ 4811059 w 5085977"/>
              <a:gd name="connsiteY140" fmla="*/ 61827 h 2279098"/>
              <a:gd name="connsiteX141" fmla="*/ 4846918 w 5085977"/>
              <a:gd name="connsiteY141" fmla="*/ 61827 h 2279098"/>
              <a:gd name="connsiteX142" fmla="*/ 4948518 w 5085977"/>
              <a:gd name="connsiteY142" fmla="*/ 55851 h 2279098"/>
              <a:gd name="connsiteX143" fmla="*/ 4978400 w 5085977"/>
              <a:gd name="connsiteY143" fmla="*/ 49874 h 2279098"/>
              <a:gd name="connsiteX144" fmla="*/ 4990353 w 5085977"/>
              <a:gd name="connsiteY144" fmla="*/ 2062 h 2279098"/>
              <a:gd name="connsiteX145" fmla="*/ 5062071 w 5085977"/>
              <a:gd name="connsiteY145" fmla="*/ 8039 h 2279098"/>
              <a:gd name="connsiteX146" fmla="*/ 5085977 w 5085977"/>
              <a:gd name="connsiteY146" fmla="*/ 2062 h 2279098"/>
              <a:gd name="connsiteX0" fmla="*/ 0 w 5062071"/>
              <a:gd name="connsiteY0" fmla="*/ 2279098 h 2279098"/>
              <a:gd name="connsiteX1" fmla="*/ 0 w 5062071"/>
              <a:gd name="connsiteY1" fmla="*/ 2279098 h 2279098"/>
              <a:gd name="connsiteX2" fmla="*/ 77695 w 5062071"/>
              <a:gd name="connsiteY2" fmla="*/ 2273121 h 2279098"/>
              <a:gd name="connsiteX3" fmla="*/ 95624 w 5062071"/>
              <a:gd name="connsiteY3" fmla="*/ 2261168 h 2279098"/>
              <a:gd name="connsiteX4" fmla="*/ 131483 w 5062071"/>
              <a:gd name="connsiteY4" fmla="*/ 2249215 h 2279098"/>
              <a:gd name="connsiteX5" fmla="*/ 215153 w 5062071"/>
              <a:gd name="connsiteY5" fmla="*/ 2249215 h 2279098"/>
              <a:gd name="connsiteX6" fmla="*/ 233083 w 5062071"/>
              <a:gd name="connsiteY6" fmla="*/ 2231286 h 2279098"/>
              <a:gd name="connsiteX7" fmla="*/ 251012 w 5062071"/>
              <a:gd name="connsiteY7" fmla="*/ 2225309 h 2279098"/>
              <a:gd name="connsiteX8" fmla="*/ 262965 w 5062071"/>
              <a:gd name="connsiteY8" fmla="*/ 2207380 h 2279098"/>
              <a:gd name="connsiteX9" fmla="*/ 268942 w 5062071"/>
              <a:gd name="connsiteY9" fmla="*/ 2189451 h 2279098"/>
              <a:gd name="connsiteX10" fmla="*/ 298824 w 5062071"/>
              <a:gd name="connsiteY10" fmla="*/ 2183474 h 2279098"/>
              <a:gd name="connsiteX11" fmla="*/ 376518 w 5062071"/>
              <a:gd name="connsiteY11" fmla="*/ 2171521 h 2279098"/>
              <a:gd name="connsiteX12" fmla="*/ 382495 w 5062071"/>
              <a:gd name="connsiteY12" fmla="*/ 2135662 h 2279098"/>
              <a:gd name="connsiteX13" fmla="*/ 400424 w 5062071"/>
              <a:gd name="connsiteY13" fmla="*/ 2129686 h 2279098"/>
              <a:gd name="connsiteX14" fmla="*/ 436283 w 5062071"/>
              <a:gd name="connsiteY14" fmla="*/ 2111757 h 2279098"/>
              <a:gd name="connsiteX15" fmla="*/ 442259 w 5062071"/>
              <a:gd name="connsiteY15" fmla="*/ 2093827 h 2279098"/>
              <a:gd name="connsiteX16" fmla="*/ 460189 w 5062071"/>
              <a:gd name="connsiteY16" fmla="*/ 2081874 h 2279098"/>
              <a:gd name="connsiteX17" fmla="*/ 502024 w 5062071"/>
              <a:gd name="connsiteY17" fmla="*/ 2069921 h 2279098"/>
              <a:gd name="connsiteX18" fmla="*/ 537883 w 5062071"/>
              <a:gd name="connsiteY18" fmla="*/ 2046015 h 2279098"/>
              <a:gd name="connsiteX19" fmla="*/ 555812 w 5062071"/>
              <a:gd name="connsiteY19" fmla="*/ 2034062 h 2279098"/>
              <a:gd name="connsiteX20" fmla="*/ 585695 w 5062071"/>
              <a:gd name="connsiteY20" fmla="*/ 2028086 h 2279098"/>
              <a:gd name="connsiteX21" fmla="*/ 615577 w 5062071"/>
              <a:gd name="connsiteY21" fmla="*/ 1998204 h 2279098"/>
              <a:gd name="connsiteX22" fmla="*/ 645459 w 5062071"/>
              <a:gd name="connsiteY22" fmla="*/ 1962345 h 2279098"/>
              <a:gd name="connsiteX23" fmla="*/ 657412 w 5062071"/>
              <a:gd name="connsiteY23" fmla="*/ 1926486 h 2279098"/>
              <a:gd name="connsiteX24" fmla="*/ 729130 w 5062071"/>
              <a:gd name="connsiteY24" fmla="*/ 1914533 h 2279098"/>
              <a:gd name="connsiteX25" fmla="*/ 764989 w 5062071"/>
              <a:gd name="connsiteY25" fmla="*/ 1896604 h 2279098"/>
              <a:gd name="connsiteX26" fmla="*/ 776942 w 5062071"/>
              <a:gd name="connsiteY26" fmla="*/ 1878674 h 2279098"/>
              <a:gd name="connsiteX27" fmla="*/ 824753 w 5062071"/>
              <a:gd name="connsiteY27" fmla="*/ 1872698 h 2279098"/>
              <a:gd name="connsiteX28" fmla="*/ 842683 w 5062071"/>
              <a:gd name="connsiteY28" fmla="*/ 1860745 h 2279098"/>
              <a:gd name="connsiteX29" fmla="*/ 860612 w 5062071"/>
              <a:gd name="connsiteY29" fmla="*/ 1842815 h 2279098"/>
              <a:gd name="connsiteX30" fmla="*/ 896471 w 5062071"/>
              <a:gd name="connsiteY30" fmla="*/ 1830862 h 2279098"/>
              <a:gd name="connsiteX31" fmla="*/ 914400 w 5062071"/>
              <a:gd name="connsiteY31" fmla="*/ 1824886 h 2279098"/>
              <a:gd name="connsiteX32" fmla="*/ 938306 w 5062071"/>
              <a:gd name="connsiteY32" fmla="*/ 1789027 h 2279098"/>
              <a:gd name="connsiteX33" fmla="*/ 950259 w 5062071"/>
              <a:gd name="connsiteY33" fmla="*/ 1747192 h 2279098"/>
              <a:gd name="connsiteX34" fmla="*/ 962212 w 5062071"/>
              <a:gd name="connsiteY34" fmla="*/ 1711333 h 2279098"/>
              <a:gd name="connsiteX35" fmla="*/ 968189 w 5062071"/>
              <a:gd name="connsiteY35" fmla="*/ 1693404 h 2279098"/>
              <a:gd name="connsiteX36" fmla="*/ 992095 w 5062071"/>
              <a:gd name="connsiteY36" fmla="*/ 1657545 h 2279098"/>
              <a:gd name="connsiteX37" fmla="*/ 1004048 w 5062071"/>
              <a:gd name="connsiteY37" fmla="*/ 1639615 h 2279098"/>
              <a:gd name="connsiteX38" fmla="*/ 1021977 w 5062071"/>
              <a:gd name="connsiteY38" fmla="*/ 1627662 h 2279098"/>
              <a:gd name="connsiteX39" fmla="*/ 1063812 w 5062071"/>
              <a:gd name="connsiteY39" fmla="*/ 1603757 h 2279098"/>
              <a:gd name="connsiteX40" fmla="*/ 1099671 w 5062071"/>
              <a:gd name="connsiteY40" fmla="*/ 1591804 h 2279098"/>
              <a:gd name="connsiteX41" fmla="*/ 1213224 w 5062071"/>
              <a:gd name="connsiteY41" fmla="*/ 1579851 h 2279098"/>
              <a:gd name="connsiteX42" fmla="*/ 1249083 w 5062071"/>
              <a:gd name="connsiteY42" fmla="*/ 1567898 h 2279098"/>
              <a:gd name="connsiteX43" fmla="*/ 1267012 w 5062071"/>
              <a:gd name="connsiteY43" fmla="*/ 1532039 h 2279098"/>
              <a:gd name="connsiteX44" fmla="*/ 1284942 w 5062071"/>
              <a:gd name="connsiteY44" fmla="*/ 1526062 h 2279098"/>
              <a:gd name="connsiteX45" fmla="*/ 1350683 w 5062071"/>
              <a:gd name="connsiteY45" fmla="*/ 1514109 h 2279098"/>
              <a:gd name="connsiteX46" fmla="*/ 1362636 w 5062071"/>
              <a:gd name="connsiteY46" fmla="*/ 1496180 h 2279098"/>
              <a:gd name="connsiteX47" fmla="*/ 1410448 w 5062071"/>
              <a:gd name="connsiteY47" fmla="*/ 1484227 h 2279098"/>
              <a:gd name="connsiteX48" fmla="*/ 1464236 w 5062071"/>
              <a:gd name="connsiteY48" fmla="*/ 1454345 h 2279098"/>
              <a:gd name="connsiteX49" fmla="*/ 1482165 w 5062071"/>
              <a:gd name="connsiteY49" fmla="*/ 1436415 h 2279098"/>
              <a:gd name="connsiteX50" fmla="*/ 1518024 w 5062071"/>
              <a:gd name="connsiteY50" fmla="*/ 1412509 h 2279098"/>
              <a:gd name="connsiteX51" fmla="*/ 1685365 w 5062071"/>
              <a:gd name="connsiteY51" fmla="*/ 1394580 h 2279098"/>
              <a:gd name="connsiteX52" fmla="*/ 1703295 w 5062071"/>
              <a:gd name="connsiteY52" fmla="*/ 1388604 h 2279098"/>
              <a:gd name="connsiteX53" fmla="*/ 1757083 w 5062071"/>
              <a:gd name="connsiteY53" fmla="*/ 1376651 h 2279098"/>
              <a:gd name="connsiteX54" fmla="*/ 1810871 w 5062071"/>
              <a:gd name="connsiteY54" fmla="*/ 1346768 h 2279098"/>
              <a:gd name="connsiteX55" fmla="*/ 1834777 w 5062071"/>
              <a:gd name="connsiteY55" fmla="*/ 1340792 h 2279098"/>
              <a:gd name="connsiteX56" fmla="*/ 1852706 w 5062071"/>
              <a:gd name="connsiteY56" fmla="*/ 1328839 h 2279098"/>
              <a:gd name="connsiteX57" fmla="*/ 1858683 w 5062071"/>
              <a:gd name="connsiteY57" fmla="*/ 1310909 h 2279098"/>
              <a:gd name="connsiteX58" fmla="*/ 2020048 w 5062071"/>
              <a:gd name="connsiteY58" fmla="*/ 1304933 h 2279098"/>
              <a:gd name="connsiteX59" fmla="*/ 2037977 w 5062071"/>
              <a:gd name="connsiteY59" fmla="*/ 1298957 h 2279098"/>
              <a:gd name="connsiteX60" fmla="*/ 2067859 w 5062071"/>
              <a:gd name="connsiteY60" fmla="*/ 1251145 h 2279098"/>
              <a:gd name="connsiteX61" fmla="*/ 2157506 w 5062071"/>
              <a:gd name="connsiteY61" fmla="*/ 1245168 h 2279098"/>
              <a:gd name="connsiteX62" fmla="*/ 2175436 w 5062071"/>
              <a:gd name="connsiteY62" fmla="*/ 1239192 h 2279098"/>
              <a:gd name="connsiteX63" fmla="*/ 2187389 w 5062071"/>
              <a:gd name="connsiteY63" fmla="*/ 1221262 h 2279098"/>
              <a:gd name="connsiteX64" fmla="*/ 2247153 w 5062071"/>
              <a:gd name="connsiteY64" fmla="*/ 1215286 h 2279098"/>
              <a:gd name="connsiteX65" fmla="*/ 2336800 w 5062071"/>
              <a:gd name="connsiteY65" fmla="*/ 1185404 h 2279098"/>
              <a:gd name="connsiteX66" fmla="*/ 2354730 w 5062071"/>
              <a:gd name="connsiteY66" fmla="*/ 1179427 h 2279098"/>
              <a:gd name="connsiteX67" fmla="*/ 2372659 w 5062071"/>
              <a:gd name="connsiteY67" fmla="*/ 1173451 h 2279098"/>
              <a:gd name="connsiteX68" fmla="*/ 2408518 w 5062071"/>
              <a:gd name="connsiteY68" fmla="*/ 1155521 h 2279098"/>
              <a:gd name="connsiteX69" fmla="*/ 2426448 w 5062071"/>
              <a:gd name="connsiteY69" fmla="*/ 1143568 h 2279098"/>
              <a:gd name="connsiteX70" fmla="*/ 2438400 w 5062071"/>
              <a:gd name="connsiteY70" fmla="*/ 1125639 h 2279098"/>
              <a:gd name="connsiteX71" fmla="*/ 2468283 w 5062071"/>
              <a:gd name="connsiteY71" fmla="*/ 1101733 h 2279098"/>
              <a:gd name="connsiteX72" fmla="*/ 2510118 w 5062071"/>
              <a:gd name="connsiteY72" fmla="*/ 1059898 h 2279098"/>
              <a:gd name="connsiteX73" fmla="*/ 2528048 w 5062071"/>
              <a:gd name="connsiteY73" fmla="*/ 1047945 h 2279098"/>
              <a:gd name="connsiteX74" fmla="*/ 2540000 w 5062071"/>
              <a:gd name="connsiteY74" fmla="*/ 1030015 h 2279098"/>
              <a:gd name="connsiteX75" fmla="*/ 2593789 w 5062071"/>
              <a:gd name="connsiteY75" fmla="*/ 1000133 h 2279098"/>
              <a:gd name="connsiteX76" fmla="*/ 2635624 w 5062071"/>
              <a:gd name="connsiteY76" fmla="*/ 988180 h 2279098"/>
              <a:gd name="connsiteX77" fmla="*/ 2689412 w 5062071"/>
              <a:gd name="connsiteY77" fmla="*/ 958298 h 2279098"/>
              <a:gd name="connsiteX78" fmla="*/ 2713318 w 5062071"/>
              <a:gd name="connsiteY78" fmla="*/ 964274 h 2279098"/>
              <a:gd name="connsiteX79" fmla="*/ 2731248 w 5062071"/>
              <a:gd name="connsiteY79" fmla="*/ 976227 h 2279098"/>
              <a:gd name="connsiteX80" fmla="*/ 2749177 w 5062071"/>
              <a:gd name="connsiteY80" fmla="*/ 964274 h 2279098"/>
              <a:gd name="connsiteX81" fmla="*/ 2761130 w 5062071"/>
              <a:gd name="connsiteY81" fmla="*/ 946345 h 2279098"/>
              <a:gd name="connsiteX82" fmla="*/ 2802965 w 5062071"/>
              <a:gd name="connsiteY82" fmla="*/ 922439 h 2279098"/>
              <a:gd name="connsiteX83" fmla="*/ 2820895 w 5062071"/>
              <a:gd name="connsiteY83" fmla="*/ 910486 h 2279098"/>
              <a:gd name="connsiteX84" fmla="*/ 2838824 w 5062071"/>
              <a:gd name="connsiteY84" fmla="*/ 874627 h 2279098"/>
              <a:gd name="connsiteX85" fmla="*/ 2880659 w 5062071"/>
              <a:gd name="connsiteY85" fmla="*/ 856698 h 2279098"/>
              <a:gd name="connsiteX86" fmla="*/ 2934448 w 5062071"/>
              <a:gd name="connsiteY86" fmla="*/ 844745 h 2279098"/>
              <a:gd name="connsiteX87" fmla="*/ 2946400 w 5062071"/>
              <a:gd name="connsiteY87" fmla="*/ 826815 h 2279098"/>
              <a:gd name="connsiteX88" fmla="*/ 2964330 w 5062071"/>
              <a:gd name="connsiteY88" fmla="*/ 820839 h 2279098"/>
              <a:gd name="connsiteX89" fmla="*/ 2988236 w 5062071"/>
              <a:gd name="connsiteY89" fmla="*/ 784980 h 2279098"/>
              <a:gd name="connsiteX90" fmla="*/ 3000189 w 5062071"/>
              <a:gd name="connsiteY90" fmla="*/ 767051 h 2279098"/>
              <a:gd name="connsiteX91" fmla="*/ 3071906 w 5062071"/>
              <a:gd name="connsiteY91" fmla="*/ 731192 h 2279098"/>
              <a:gd name="connsiteX92" fmla="*/ 3119718 w 5062071"/>
              <a:gd name="connsiteY92" fmla="*/ 719239 h 2279098"/>
              <a:gd name="connsiteX93" fmla="*/ 3155577 w 5062071"/>
              <a:gd name="connsiteY93" fmla="*/ 707286 h 2279098"/>
              <a:gd name="connsiteX94" fmla="*/ 3173506 w 5062071"/>
              <a:gd name="connsiteY94" fmla="*/ 671427 h 2279098"/>
              <a:gd name="connsiteX95" fmla="*/ 3209365 w 5062071"/>
              <a:gd name="connsiteY95" fmla="*/ 659474 h 2279098"/>
              <a:gd name="connsiteX96" fmla="*/ 3251200 w 5062071"/>
              <a:gd name="connsiteY96" fmla="*/ 647521 h 2279098"/>
              <a:gd name="connsiteX97" fmla="*/ 3310965 w 5062071"/>
              <a:gd name="connsiteY97" fmla="*/ 629592 h 2279098"/>
              <a:gd name="connsiteX98" fmla="*/ 3346824 w 5062071"/>
              <a:gd name="connsiteY98" fmla="*/ 617639 h 2279098"/>
              <a:gd name="connsiteX99" fmla="*/ 3484283 w 5062071"/>
              <a:gd name="connsiteY99" fmla="*/ 605686 h 2279098"/>
              <a:gd name="connsiteX100" fmla="*/ 3514165 w 5062071"/>
              <a:gd name="connsiteY100" fmla="*/ 599709 h 2279098"/>
              <a:gd name="connsiteX101" fmla="*/ 3496236 w 5062071"/>
              <a:gd name="connsiteY101" fmla="*/ 587757 h 2279098"/>
              <a:gd name="connsiteX102" fmla="*/ 3532095 w 5062071"/>
              <a:gd name="connsiteY102" fmla="*/ 575804 h 2279098"/>
              <a:gd name="connsiteX103" fmla="*/ 3550024 w 5062071"/>
              <a:gd name="connsiteY103" fmla="*/ 563851 h 2279098"/>
              <a:gd name="connsiteX104" fmla="*/ 3585883 w 5062071"/>
              <a:gd name="connsiteY104" fmla="*/ 551898 h 2279098"/>
              <a:gd name="connsiteX105" fmla="*/ 3603812 w 5062071"/>
              <a:gd name="connsiteY105" fmla="*/ 545921 h 2279098"/>
              <a:gd name="connsiteX106" fmla="*/ 3627718 w 5062071"/>
              <a:gd name="connsiteY106" fmla="*/ 533968 h 2279098"/>
              <a:gd name="connsiteX107" fmla="*/ 3651624 w 5062071"/>
              <a:gd name="connsiteY107" fmla="*/ 527992 h 2279098"/>
              <a:gd name="connsiteX108" fmla="*/ 3687483 w 5062071"/>
              <a:gd name="connsiteY108" fmla="*/ 516039 h 2279098"/>
              <a:gd name="connsiteX109" fmla="*/ 3717365 w 5062071"/>
              <a:gd name="connsiteY109" fmla="*/ 510062 h 2279098"/>
              <a:gd name="connsiteX110" fmla="*/ 3735295 w 5062071"/>
              <a:gd name="connsiteY110" fmla="*/ 504086 h 2279098"/>
              <a:gd name="connsiteX111" fmla="*/ 3795059 w 5062071"/>
              <a:gd name="connsiteY111" fmla="*/ 498109 h 2279098"/>
              <a:gd name="connsiteX112" fmla="*/ 3830918 w 5062071"/>
              <a:gd name="connsiteY112" fmla="*/ 486157 h 2279098"/>
              <a:gd name="connsiteX113" fmla="*/ 3848848 w 5062071"/>
              <a:gd name="connsiteY113" fmla="*/ 480180 h 2279098"/>
              <a:gd name="connsiteX114" fmla="*/ 3896659 w 5062071"/>
              <a:gd name="connsiteY114" fmla="*/ 474204 h 2279098"/>
              <a:gd name="connsiteX115" fmla="*/ 3932518 w 5062071"/>
              <a:gd name="connsiteY115" fmla="*/ 462251 h 2279098"/>
              <a:gd name="connsiteX116" fmla="*/ 3950448 w 5062071"/>
              <a:gd name="connsiteY116" fmla="*/ 456274 h 2279098"/>
              <a:gd name="connsiteX117" fmla="*/ 3974353 w 5062071"/>
              <a:gd name="connsiteY117" fmla="*/ 450298 h 2279098"/>
              <a:gd name="connsiteX118" fmla="*/ 4010212 w 5062071"/>
              <a:gd name="connsiteY118" fmla="*/ 420415 h 2279098"/>
              <a:gd name="connsiteX119" fmla="*/ 4034118 w 5062071"/>
              <a:gd name="connsiteY119" fmla="*/ 366627 h 2279098"/>
              <a:gd name="connsiteX120" fmla="*/ 4058024 w 5062071"/>
              <a:gd name="connsiteY120" fmla="*/ 354674 h 2279098"/>
              <a:gd name="connsiteX121" fmla="*/ 4225365 w 5062071"/>
              <a:gd name="connsiteY121" fmla="*/ 354674 h 2279098"/>
              <a:gd name="connsiteX122" fmla="*/ 4243295 w 5062071"/>
              <a:gd name="connsiteY122" fmla="*/ 348698 h 2279098"/>
              <a:gd name="connsiteX123" fmla="*/ 4279153 w 5062071"/>
              <a:gd name="connsiteY123" fmla="*/ 342721 h 2279098"/>
              <a:gd name="connsiteX124" fmla="*/ 4297083 w 5062071"/>
              <a:gd name="connsiteY124" fmla="*/ 324792 h 2279098"/>
              <a:gd name="connsiteX125" fmla="*/ 4315012 w 5062071"/>
              <a:gd name="connsiteY125" fmla="*/ 312839 h 2279098"/>
              <a:gd name="connsiteX126" fmla="*/ 4380753 w 5062071"/>
              <a:gd name="connsiteY126" fmla="*/ 300886 h 2279098"/>
              <a:gd name="connsiteX127" fmla="*/ 4440518 w 5062071"/>
              <a:gd name="connsiteY127" fmla="*/ 294909 h 2279098"/>
              <a:gd name="connsiteX128" fmla="*/ 4458448 w 5062071"/>
              <a:gd name="connsiteY128" fmla="*/ 288933 h 2279098"/>
              <a:gd name="connsiteX129" fmla="*/ 4470400 w 5062071"/>
              <a:gd name="connsiteY129" fmla="*/ 247098 h 2279098"/>
              <a:gd name="connsiteX130" fmla="*/ 4506259 w 5062071"/>
              <a:gd name="connsiteY130" fmla="*/ 223192 h 2279098"/>
              <a:gd name="connsiteX131" fmla="*/ 4518212 w 5062071"/>
              <a:gd name="connsiteY131" fmla="*/ 205262 h 2279098"/>
              <a:gd name="connsiteX132" fmla="*/ 4554071 w 5062071"/>
              <a:gd name="connsiteY132" fmla="*/ 181357 h 2279098"/>
              <a:gd name="connsiteX133" fmla="*/ 4560048 w 5062071"/>
              <a:gd name="connsiteY133" fmla="*/ 163427 h 2279098"/>
              <a:gd name="connsiteX134" fmla="*/ 4577977 w 5062071"/>
              <a:gd name="connsiteY134" fmla="*/ 157451 h 2279098"/>
              <a:gd name="connsiteX135" fmla="*/ 4655671 w 5062071"/>
              <a:gd name="connsiteY135" fmla="*/ 151474 h 2279098"/>
              <a:gd name="connsiteX136" fmla="*/ 4673600 w 5062071"/>
              <a:gd name="connsiteY136" fmla="*/ 139521 h 2279098"/>
              <a:gd name="connsiteX137" fmla="*/ 4685553 w 5062071"/>
              <a:gd name="connsiteY137" fmla="*/ 121592 h 2279098"/>
              <a:gd name="connsiteX138" fmla="*/ 4709459 w 5062071"/>
              <a:gd name="connsiteY138" fmla="*/ 109639 h 2279098"/>
              <a:gd name="connsiteX139" fmla="*/ 4721412 w 5062071"/>
              <a:gd name="connsiteY139" fmla="*/ 91709 h 2279098"/>
              <a:gd name="connsiteX140" fmla="*/ 4811059 w 5062071"/>
              <a:gd name="connsiteY140" fmla="*/ 61827 h 2279098"/>
              <a:gd name="connsiteX141" fmla="*/ 4846918 w 5062071"/>
              <a:gd name="connsiteY141" fmla="*/ 61827 h 2279098"/>
              <a:gd name="connsiteX142" fmla="*/ 4948518 w 5062071"/>
              <a:gd name="connsiteY142" fmla="*/ 55851 h 2279098"/>
              <a:gd name="connsiteX143" fmla="*/ 4978400 w 5062071"/>
              <a:gd name="connsiteY143" fmla="*/ 49874 h 2279098"/>
              <a:gd name="connsiteX144" fmla="*/ 4990353 w 5062071"/>
              <a:gd name="connsiteY144" fmla="*/ 2062 h 2279098"/>
              <a:gd name="connsiteX145" fmla="*/ 5062071 w 5062071"/>
              <a:gd name="connsiteY145" fmla="*/ 8039 h 2279098"/>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84283 w 5084451"/>
              <a:gd name="connsiteY99" fmla="*/ 608664 h 2282076"/>
              <a:gd name="connsiteX100" fmla="*/ 3514165 w 5084451"/>
              <a:gd name="connsiteY100" fmla="*/ 602687 h 2282076"/>
              <a:gd name="connsiteX101" fmla="*/ 3496236 w 5084451"/>
              <a:gd name="connsiteY101" fmla="*/ 590735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69605 h 2282076"/>
              <a:gd name="connsiteX120" fmla="*/ 4058024 w 5084451"/>
              <a:gd name="connsiteY120" fmla="*/ 357652 h 2282076"/>
              <a:gd name="connsiteX121" fmla="*/ 4225365 w 5084451"/>
              <a:gd name="connsiteY121" fmla="*/ 357652 h 2282076"/>
              <a:gd name="connsiteX122" fmla="*/ 4243295 w 5084451"/>
              <a:gd name="connsiteY122" fmla="*/ 351676 h 2282076"/>
              <a:gd name="connsiteX123" fmla="*/ 4279153 w 5084451"/>
              <a:gd name="connsiteY123" fmla="*/ 345699 h 2282076"/>
              <a:gd name="connsiteX124" fmla="*/ 4297083 w 5084451"/>
              <a:gd name="connsiteY124" fmla="*/ 327770 h 2282076"/>
              <a:gd name="connsiteX125" fmla="*/ 4315012 w 5084451"/>
              <a:gd name="connsiteY125" fmla="*/ 315817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70400 w 5084451"/>
              <a:gd name="connsiteY129" fmla="*/ 250076 h 2282076"/>
              <a:gd name="connsiteX130" fmla="*/ 4506259 w 5084451"/>
              <a:gd name="connsiteY130" fmla="*/ 226170 h 2282076"/>
              <a:gd name="connsiteX131" fmla="*/ 4518212 w 5084451"/>
              <a:gd name="connsiteY131" fmla="*/ 208240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84283 w 5084451"/>
              <a:gd name="connsiteY99" fmla="*/ 608664 h 2282076"/>
              <a:gd name="connsiteX100" fmla="*/ 3514165 w 5084451"/>
              <a:gd name="connsiteY100" fmla="*/ 602687 h 2282076"/>
              <a:gd name="connsiteX101" fmla="*/ 3496236 w 5084451"/>
              <a:gd name="connsiteY101" fmla="*/ 590735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69605 h 2282076"/>
              <a:gd name="connsiteX120" fmla="*/ 4058024 w 5084451"/>
              <a:gd name="connsiteY120" fmla="*/ 357652 h 2282076"/>
              <a:gd name="connsiteX121" fmla="*/ 4225365 w 5084451"/>
              <a:gd name="connsiteY121" fmla="*/ 357652 h 2282076"/>
              <a:gd name="connsiteX122" fmla="*/ 4243295 w 5084451"/>
              <a:gd name="connsiteY122" fmla="*/ 351676 h 2282076"/>
              <a:gd name="connsiteX123" fmla="*/ 4279153 w 5084451"/>
              <a:gd name="connsiteY123" fmla="*/ 345699 h 2282076"/>
              <a:gd name="connsiteX124" fmla="*/ 4297083 w 5084451"/>
              <a:gd name="connsiteY124" fmla="*/ 327770 h 2282076"/>
              <a:gd name="connsiteX125" fmla="*/ 4315012 w 5084451"/>
              <a:gd name="connsiteY125" fmla="*/ 315817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06259 w 5084451"/>
              <a:gd name="connsiteY130" fmla="*/ 226170 h 2282076"/>
              <a:gd name="connsiteX131" fmla="*/ 4518212 w 5084451"/>
              <a:gd name="connsiteY131" fmla="*/ 208240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84283 w 5084451"/>
              <a:gd name="connsiteY99" fmla="*/ 608664 h 2282076"/>
              <a:gd name="connsiteX100" fmla="*/ 3514165 w 5084451"/>
              <a:gd name="connsiteY100" fmla="*/ 602687 h 2282076"/>
              <a:gd name="connsiteX101" fmla="*/ 3496236 w 5084451"/>
              <a:gd name="connsiteY101" fmla="*/ 590735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69605 h 2282076"/>
              <a:gd name="connsiteX120" fmla="*/ 4058024 w 5084451"/>
              <a:gd name="connsiteY120" fmla="*/ 357652 h 2282076"/>
              <a:gd name="connsiteX121" fmla="*/ 4225365 w 5084451"/>
              <a:gd name="connsiteY121" fmla="*/ 357652 h 2282076"/>
              <a:gd name="connsiteX122" fmla="*/ 4243295 w 5084451"/>
              <a:gd name="connsiteY122" fmla="*/ 351676 h 2282076"/>
              <a:gd name="connsiteX123" fmla="*/ 4279153 w 5084451"/>
              <a:gd name="connsiteY123" fmla="*/ 345699 h 2282076"/>
              <a:gd name="connsiteX124" fmla="*/ 4297083 w 5084451"/>
              <a:gd name="connsiteY124" fmla="*/ 327770 h 2282076"/>
              <a:gd name="connsiteX125" fmla="*/ 4315012 w 5084451"/>
              <a:gd name="connsiteY125" fmla="*/ 315817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06259 w 5084451"/>
              <a:gd name="connsiteY130" fmla="*/ 226170 h 2282076"/>
              <a:gd name="connsiteX131" fmla="*/ 4527804 w 5084451"/>
              <a:gd name="connsiteY131" fmla="*/ 205043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84283 w 5084451"/>
              <a:gd name="connsiteY99" fmla="*/ 608664 h 2282076"/>
              <a:gd name="connsiteX100" fmla="*/ 3514165 w 5084451"/>
              <a:gd name="connsiteY100" fmla="*/ 602687 h 2282076"/>
              <a:gd name="connsiteX101" fmla="*/ 3496236 w 5084451"/>
              <a:gd name="connsiteY101" fmla="*/ 590735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69605 h 2282076"/>
              <a:gd name="connsiteX120" fmla="*/ 4058024 w 5084451"/>
              <a:gd name="connsiteY120" fmla="*/ 357652 h 2282076"/>
              <a:gd name="connsiteX121" fmla="*/ 4225365 w 5084451"/>
              <a:gd name="connsiteY121" fmla="*/ 357652 h 2282076"/>
              <a:gd name="connsiteX122" fmla="*/ 4243295 w 5084451"/>
              <a:gd name="connsiteY122" fmla="*/ 351676 h 2282076"/>
              <a:gd name="connsiteX123" fmla="*/ 4279153 w 5084451"/>
              <a:gd name="connsiteY123" fmla="*/ 345699 h 2282076"/>
              <a:gd name="connsiteX124" fmla="*/ 4297083 w 5084451"/>
              <a:gd name="connsiteY124" fmla="*/ 327770 h 2282076"/>
              <a:gd name="connsiteX125" fmla="*/ 4315012 w 5084451"/>
              <a:gd name="connsiteY125" fmla="*/ 315817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27804 w 5084451"/>
              <a:gd name="connsiteY131" fmla="*/ 205043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84283 w 5084451"/>
              <a:gd name="connsiteY99" fmla="*/ 608664 h 2282076"/>
              <a:gd name="connsiteX100" fmla="*/ 3514165 w 5084451"/>
              <a:gd name="connsiteY100" fmla="*/ 602687 h 2282076"/>
              <a:gd name="connsiteX101" fmla="*/ 3496236 w 5084451"/>
              <a:gd name="connsiteY101" fmla="*/ 590735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69605 h 2282076"/>
              <a:gd name="connsiteX120" fmla="*/ 4058024 w 5084451"/>
              <a:gd name="connsiteY120" fmla="*/ 357652 h 2282076"/>
              <a:gd name="connsiteX121" fmla="*/ 4225365 w 5084451"/>
              <a:gd name="connsiteY121" fmla="*/ 357652 h 2282076"/>
              <a:gd name="connsiteX122" fmla="*/ 4243295 w 5084451"/>
              <a:gd name="connsiteY122" fmla="*/ 351676 h 2282076"/>
              <a:gd name="connsiteX123" fmla="*/ 4279153 w 5084451"/>
              <a:gd name="connsiteY123" fmla="*/ 345699 h 2282076"/>
              <a:gd name="connsiteX124" fmla="*/ 4297083 w 5084451"/>
              <a:gd name="connsiteY124" fmla="*/ 327770 h 2282076"/>
              <a:gd name="connsiteX125" fmla="*/ 4315012 w 5084451"/>
              <a:gd name="connsiteY125" fmla="*/ 315817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84283 w 5084451"/>
              <a:gd name="connsiteY99" fmla="*/ 608664 h 2282076"/>
              <a:gd name="connsiteX100" fmla="*/ 3514165 w 5084451"/>
              <a:gd name="connsiteY100" fmla="*/ 602687 h 2282076"/>
              <a:gd name="connsiteX101" fmla="*/ 3496236 w 5084451"/>
              <a:gd name="connsiteY101" fmla="*/ 590735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69605 h 2282076"/>
              <a:gd name="connsiteX120" fmla="*/ 4058024 w 5084451"/>
              <a:gd name="connsiteY120" fmla="*/ 357652 h 2282076"/>
              <a:gd name="connsiteX121" fmla="*/ 4225365 w 5084451"/>
              <a:gd name="connsiteY121" fmla="*/ 357652 h 2282076"/>
              <a:gd name="connsiteX122" fmla="*/ 4243295 w 5084451"/>
              <a:gd name="connsiteY122" fmla="*/ 351676 h 2282076"/>
              <a:gd name="connsiteX123" fmla="*/ 4291942 w 5084451"/>
              <a:gd name="connsiteY123" fmla="*/ 371277 h 2282076"/>
              <a:gd name="connsiteX124" fmla="*/ 4297083 w 5084451"/>
              <a:gd name="connsiteY124" fmla="*/ 327770 h 2282076"/>
              <a:gd name="connsiteX125" fmla="*/ 4315012 w 5084451"/>
              <a:gd name="connsiteY125" fmla="*/ 315817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84283 w 5084451"/>
              <a:gd name="connsiteY99" fmla="*/ 608664 h 2282076"/>
              <a:gd name="connsiteX100" fmla="*/ 3514165 w 5084451"/>
              <a:gd name="connsiteY100" fmla="*/ 602687 h 2282076"/>
              <a:gd name="connsiteX101" fmla="*/ 3496236 w 5084451"/>
              <a:gd name="connsiteY101" fmla="*/ 590735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69605 h 2282076"/>
              <a:gd name="connsiteX120" fmla="*/ 4058024 w 5084451"/>
              <a:gd name="connsiteY120" fmla="*/ 357652 h 2282076"/>
              <a:gd name="connsiteX121" fmla="*/ 4225365 w 5084451"/>
              <a:gd name="connsiteY121" fmla="*/ 357652 h 2282076"/>
              <a:gd name="connsiteX122" fmla="*/ 4243295 w 5084451"/>
              <a:gd name="connsiteY122" fmla="*/ 351676 h 2282076"/>
              <a:gd name="connsiteX123" fmla="*/ 4291942 w 5084451"/>
              <a:gd name="connsiteY123" fmla="*/ 371277 h 2282076"/>
              <a:gd name="connsiteX124" fmla="*/ 4297083 w 5084451"/>
              <a:gd name="connsiteY124" fmla="*/ 32777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84283 w 5084451"/>
              <a:gd name="connsiteY99" fmla="*/ 608664 h 2282076"/>
              <a:gd name="connsiteX100" fmla="*/ 3514165 w 5084451"/>
              <a:gd name="connsiteY100" fmla="*/ 602687 h 2282076"/>
              <a:gd name="connsiteX101" fmla="*/ 3496236 w 5084451"/>
              <a:gd name="connsiteY101" fmla="*/ 590735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69605 h 2282076"/>
              <a:gd name="connsiteX120" fmla="*/ 4058024 w 5084451"/>
              <a:gd name="connsiteY120" fmla="*/ 357652 h 2282076"/>
              <a:gd name="connsiteX121" fmla="*/ 4225365 w 5084451"/>
              <a:gd name="connsiteY121" fmla="*/ 357652 h 2282076"/>
              <a:gd name="connsiteX122" fmla="*/ 4243295 w 5084451"/>
              <a:gd name="connsiteY122" fmla="*/ 351676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84283 w 5084451"/>
              <a:gd name="connsiteY99" fmla="*/ 608664 h 2282076"/>
              <a:gd name="connsiteX100" fmla="*/ 3514165 w 5084451"/>
              <a:gd name="connsiteY100" fmla="*/ 602687 h 2282076"/>
              <a:gd name="connsiteX101" fmla="*/ 3496236 w 5084451"/>
              <a:gd name="connsiteY101" fmla="*/ 590735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69605 h 2282076"/>
              <a:gd name="connsiteX120" fmla="*/ 4058024 w 5084451"/>
              <a:gd name="connsiteY120" fmla="*/ 357652 h 2282076"/>
              <a:gd name="connsiteX121" fmla="*/ 4177407 w 5084451"/>
              <a:gd name="connsiteY121" fmla="*/ 357652 h 2282076"/>
              <a:gd name="connsiteX122" fmla="*/ 4243295 w 5084451"/>
              <a:gd name="connsiteY122" fmla="*/ 351676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84283 w 5084451"/>
              <a:gd name="connsiteY99" fmla="*/ 608664 h 2282076"/>
              <a:gd name="connsiteX100" fmla="*/ 3514165 w 5084451"/>
              <a:gd name="connsiteY100" fmla="*/ 602687 h 2282076"/>
              <a:gd name="connsiteX101" fmla="*/ 3496236 w 5084451"/>
              <a:gd name="connsiteY101" fmla="*/ 590735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69605 h 2282076"/>
              <a:gd name="connsiteX120" fmla="*/ 4058024 w 5084451"/>
              <a:gd name="connsiteY120" fmla="*/ 357652 h 2282076"/>
              <a:gd name="connsiteX121" fmla="*/ 4177407 w 5084451"/>
              <a:gd name="connsiteY121" fmla="*/ 357652 h 2282076"/>
              <a:gd name="connsiteX122" fmla="*/ 4243295 w 5084451"/>
              <a:gd name="connsiteY122" fmla="*/ 370859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84283 w 5084451"/>
              <a:gd name="connsiteY99" fmla="*/ 608664 h 2282076"/>
              <a:gd name="connsiteX100" fmla="*/ 3514165 w 5084451"/>
              <a:gd name="connsiteY100" fmla="*/ 602687 h 2282076"/>
              <a:gd name="connsiteX101" fmla="*/ 3496236 w 5084451"/>
              <a:gd name="connsiteY101" fmla="*/ 590735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69605 h 2282076"/>
              <a:gd name="connsiteX120" fmla="*/ 4058024 w 5084451"/>
              <a:gd name="connsiteY120" fmla="*/ 357652 h 2282076"/>
              <a:gd name="connsiteX121" fmla="*/ 4161421 w 5084451"/>
              <a:gd name="connsiteY121" fmla="*/ 360849 h 2282076"/>
              <a:gd name="connsiteX122" fmla="*/ 4243295 w 5084451"/>
              <a:gd name="connsiteY122" fmla="*/ 370859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84283 w 5084451"/>
              <a:gd name="connsiteY99" fmla="*/ 608664 h 2282076"/>
              <a:gd name="connsiteX100" fmla="*/ 3514165 w 5084451"/>
              <a:gd name="connsiteY100" fmla="*/ 602687 h 2282076"/>
              <a:gd name="connsiteX101" fmla="*/ 3496236 w 5084451"/>
              <a:gd name="connsiteY101" fmla="*/ 590735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91986 h 2282076"/>
              <a:gd name="connsiteX120" fmla="*/ 4058024 w 5084451"/>
              <a:gd name="connsiteY120" fmla="*/ 357652 h 2282076"/>
              <a:gd name="connsiteX121" fmla="*/ 4161421 w 5084451"/>
              <a:gd name="connsiteY121" fmla="*/ 360849 h 2282076"/>
              <a:gd name="connsiteX122" fmla="*/ 4243295 w 5084451"/>
              <a:gd name="connsiteY122" fmla="*/ 370859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84283 w 5084451"/>
              <a:gd name="connsiteY99" fmla="*/ 608664 h 2282076"/>
              <a:gd name="connsiteX100" fmla="*/ 3514165 w 5084451"/>
              <a:gd name="connsiteY100" fmla="*/ 602687 h 2282076"/>
              <a:gd name="connsiteX101" fmla="*/ 3480250 w 5084451"/>
              <a:gd name="connsiteY101" fmla="*/ 603524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91986 h 2282076"/>
              <a:gd name="connsiteX120" fmla="*/ 4058024 w 5084451"/>
              <a:gd name="connsiteY120" fmla="*/ 357652 h 2282076"/>
              <a:gd name="connsiteX121" fmla="*/ 4161421 w 5084451"/>
              <a:gd name="connsiteY121" fmla="*/ 360849 h 2282076"/>
              <a:gd name="connsiteX122" fmla="*/ 4243295 w 5084451"/>
              <a:gd name="connsiteY122" fmla="*/ 370859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84283 w 5084451"/>
              <a:gd name="connsiteY99" fmla="*/ 608664 h 2282076"/>
              <a:gd name="connsiteX100" fmla="*/ 3514165 w 5084451"/>
              <a:gd name="connsiteY100" fmla="*/ 602687 h 2282076"/>
              <a:gd name="connsiteX101" fmla="*/ 3467461 w 5084451"/>
              <a:gd name="connsiteY101" fmla="*/ 577946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91986 h 2282076"/>
              <a:gd name="connsiteX120" fmla="*/ 4058024 w 5084451"/>
              <a:gd name="connsiteY120" fmla="*/ 357652 h 2282076"/>
              <a:gd name="connsiteX121" fmla="*/ 4161421 w 5084451"/>
              <a:gd name="connsiteY121" fmla="*/ 360849 h 2282076"/>
              <a:gd name="connsiteX122" fmla="*/ 4243295 w 5084451"/>
              <a:gd name="connsiteY122" fmla="*/ 370859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04353 w 5084451"/>
              <a:gd name="connsiteY99" fmla="*/ 618256 h 2282076"/>
              <a:gd name="connsiteX100" fmla="*/ 3514165 w 5084451"/>
              <a:gd name="connsiteY100" fmla="*/ 602687 h 2282076"/>
              <a:gd name="connsiteX101" fmla="*/ 3467461 w 5084451"/>
              <a:gd name="connsiteY101" fmla="*/ 577946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91986 h 2282076"/>
              <a:gd name="connsiteX120" fmla="*/ 4058024 w 5084451"/>
              <a:gd name="connsiteY120" fmla="*/ 357652 h 2282076"/>
              <a:gd name="connsiteX121" fmla="*/ 4161421 w 5084451"/>
              <a:gd name="connsiteY121" fmla="*/ 360849 h 2282076"/>
              <a:gd name="connsiteX122" fmla="*/ 4243295 w 5084451"/>
              <a:gd name="connsiteY122" fmla="*/ 370859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04353 w 5084451"/>
              <a:gd name="connsiteY99" fmla="*/ 618256 h 2282076"/>
              <a:gd name="connsiteX100" fmla="*/ 3447023 w 5084451"/>
              <a:gd name="connsiteY100" fmla="*/ 615476 h 2282076"/>
              <a:gd name="connsiteX101" fmla="*/ 3467461 w 5084451"/>
              <a:gd name="connsiteY101" fmla="*/ 577946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91986 h 2282076"/>
              <a:gd name="connsiteX120" fmla="*/ 4058024 w 5084451"/>
              <a:gd name="connsiteY120" fmla="*/ 357652 h 2282076"/>
              <a:gd name="connsiteX121" fmla="*/ 4161421 w 5084451"/>
              <a:gd name="connsiteY121" fmla="*/ 360849 h 2282076"/>
              <a:gd name="connsiteX122" fmla="*/ 4243295 w 5084451"/>
              <a:gd name="connsiteY122" fmla="*/ 370859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04353 w 5084451"/>
              <a:gd name="connsiteY99" fmla="*/ 618256 h 2282076"/>
              <a:gd name="connsiteX100" fmla="*/ 3447023 w 5084451"/>
              <a:gd name="connsiteY100" fmla="*/ 615476 h 2282076"/>
              <a:gd name="connsiteX101" fmla="*/ 3493039 w 5084451"/>
              <a:gd name="connsiteY101" fmla="*/ 629101 h 2282076"/>
              <a:gd name="connsiteX102" fmla="*/ 3532095 w 5084451"/>
              <a:gd name="connsiteY102" fmla="*/ 578782 h 2282076"/>
              <a:gd name="connsiteX103" fmla="*/ 3550024 w 5084451"/>
              <a:gd name="connsiteY103" fmla="*/ 566829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91986 h 2282076"/>
              <a:gd name="connsiteX120" fmla="*/ 4058024 w 5084451"/>
              <a:gd name="connsiteY120" fmla="*/ 357652 h 2282076"/>
              <a:gd name="connsiteX121" fmla="*/ 4161421 w 5084451"/>
              <a:gd name="connsiteY121" fmla="*/ 360849 h 2282076"/>
              <a:gd name="connsiteX122" fmla="*/ 4243295 w 5084451"/>
              <a:gd name="connsiteY122" fmla="*/ 370859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04353 w 5084451"/>
              <a:gd name="connsiteY99" fmla="*/ 618256 h 2282076"/>
              <a:gd name="connsiteX100" fmla="*/ 3447023 w 5084451"/>
              <a:gd name="connsiteY100" fmla="*/ 615476 h 2282076"/>
              <a:gd name="connsiteX101" fmla="*/ 3493039 w 5084451"/>
              <a:gd name="connsiteY101" fmla="*/ 629101 h 2282076"/>
              <a:gd name="connsiteX102" fmla="*/ 3532095 w 5084451"/>
              <a:gd name="connsiteY102" fmla="*/ 578782 h 2282076"/>
              <a:gd name="connsiteX103" fmla="*/ 3562813 w 5084451"/>
              <a:gd name="connsiteY103" fmla="*/ 582815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91986 h 2282076"/>
              <a:gd name="connsiteX120" fmla="*/ 4058024 w 5084451"/>
              <a:gd name="connsiteY120" fmla="*/ 357652 h 2282076"/>
              <a:gd name="connsiteX121" fmla="*/ 4161421 w 5084451"/>
              <a:gd name="connsiteY121" fmla="*/ 360849 h 2282076"/>
              <a:gd name="connsiteX122" fmla="*/ 4243295 w 5084451"/>
              <a:gd name="connsiteY122" fmla="*/ 370859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00189 w 5084451"/>
              <a:gd name="connsiteY90" fmla="*/ 770029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04353 w 5084451"/>
              <a:gd name="connsiteY99" fmla="*/ 618256 h 2282076"/>
              <a:gd name="connsiteX100" fmla="*/ 3447023 w 5084451"/>
              <a:gd name="connsiteY100" fmla="*/ 615476 h 2282076"/>
              <a:gd name="connsiteX101" fmla="*/ 3493039 w 5084451"/>
              <a:gd name="connsiteY101" fmla="*/ 629101 h 2282076"/>
              <a:gd name="connsiteX102" fmla="*/ 3535292 w 5084451"/>
              <a:gd name="connsiteY102" fmla="*/ 601162 h 2282076"/>
              <a:gd name="connsiteX103" fmla="*/ 3562813 w 5084451"/>
              <a:gd name="connsiteY103" fmla="*/ 582815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91986 h 2282076"/>
              <a:gd name="connsiteX120" fmla="*/ 4058024 w 5084451"/>
              <a:gd name="connsiteY120" fmla="*/ 357652 h 2282076"/>
              <a:gd name="connsiteX121" fmla="*/ 4161421 w 5084451"/>
              <a:gd name="connsiteY121" fmla="*/ 360849 h 2282076"/>
              <a:gd name="connsiteX122" fmla="*/ 4243295 w 5084451"/>
              <a:gd name="connsiteY122" fmla="*/ 370859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35624 w 5084451"/>
              <a:gd name="connsiteY76" fmla="*/ 991158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22569 w 5084451"/>
              <a:gd name="connsiteY90" fmla="*/ 760437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04353 w 5084451"/>
              <a:gd name="connsiteY99" fmla="*/ 618256 h 2282076"/>
              <a:gd name="connsiteX100" fmla="*/ 3447023 w 5084451"/>
              <a:gd name="connsiteY100" fmla="*/ 615476 h 2282076"/>
              <a:gd name="connsiteX101" fmla="*/ 3493039 w 5084451"/>
              <a:gd name="connsiteY101" fmla="*/ 629101 h 2282076"/>
              <a:gd name="connsiteX102" fmla="*/ 3535292 w 5084451"/>
              <a:gd name="connsiteY102" fmla="*/ 601162 h 2282076"/>
              <a:gd name="connsiteX103" fmla="*/ 3562813 w 5084451"/>
              <a:gd name="connsiteY103" fmla="*/ 582815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91986 h 2282076"/>
              <a:gd name="connsiteX120" fmla="*/ 4058024 w 5084451"/>
              <a:gd name="connsiteY120" fmla="*/ 357652 h 2282076"/>
              <a:gd name="connsiteX121" fmla="*/ 4161421 w 5084451"/>
              <a:gd name="connsiteY121" fmla="*/ 360849 h 2282076"/>
              <a:gd name="connsiteX122" fmla="*/ 4243295 w 5084451"/>
              <a:gd name="connsiteY122" fmla="*/ 370859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593789 w 5084451"/>
              <a:gd name="connsiteY75" fmla="*/ 1003111 h 2282076"/>
              <a:gd name="connsiteX76" fmla="*/ 2648413 w 5084451"/>
              <a:gd name="connsiteY76" fmla="*/ 997552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22569 w 5084451"/>
              <a:gd name="connsiteY90" fmla="*/ 760437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04353 w 5084451"/>
              <a:gd name="connsiteY99" fmla="*/ 618256 h 2282076"/>
              <a:gd name="connsiteX100" fmla="*/ 3447023 w 5084451"/>
              <a:gd name="connsiteY100" fmla="*/ 615476 h 2282076"/>
              <a:gd name="connsiteX101" fmla="*/ 3493039 w 5084451"/>
              <a:gd name="connsiteY101" fmla="*/ 629101 h 2282076"/>
              <a:gd name="connsiteX102" fmla="*/ 3535292 w 5084451"/>
              <a:gd name="connsiteY102" fmla="*/ 601162 h 2282076"/>
              <a:gd name="connsiteX103" fmla="*/ 3562813 w 5084451"/>
              <a:gd name="connsiteY103" fmla="*/ 582815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91986 h 2282076"/>
              <a:gd name="connsiteX120" fmla="*/ 4058024 w 5084451"/>
              <a:gd name="connsiteY120" fmla="*/ 357652 h 2282076"/>
              <a:gd name="connsiteX121" fmla="*/ 4161421 w 5084451"/>
              <a:gd name="connsiteY121" fmla="*/ 360849 h 2282076"/>
              <a:gd name="connsiteX122" fmla="*/ 4243295 w 5084451"/>
              <a:gd name="connsiteY122" fmla="*/ 370859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40000 w 5084451"/>
              <a:gd name="connsiteY74" fmla="*/ 1032993 h 2282076"/>
              <a:gd name="connsiteX75" fmla="*/ 2603380 w 5084451"/>
              <a:gd name="connsiteY75" fmla="*/ 1031886 h 2282076"/>
              <a:gd name="connsiteX76" fmla="*/ 2648413 w 5084451"/>
              <a:gd name="connsiteY76" fmla="*/ 997552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22569 w 5084451"/>
              <a:gd name="connsiteY90" fmla="*/ 760437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04353 w 5084451"/>
              <a:gd name="connsiteY99" fmla="*/ 618256 h 2282076"/>
              <a:gd name="connsiteX100" fmla="*/ 3447023 w 5084451"/>
              <a:gd name="connsiteY100" fmla="*/ 615476 h 2282076"/>
              <a:gd name="connsiteX101" fmla="*/ 3493039 w 5084451"/>
              <a:gd name="connsiteY101" fmla="*/ 629101 h 2282076"/>
              <a:gd name="connsiteX102" fmla="*/ 3535292 w 5084451"/>
              <a:gd name="connsiteY102" fmla="*/ 601162 h 2282076"/>
              <a:gd name="connsiteX103" fmla="*/ 3562813 w 5084451"/>
              <a:gd name="connsiteY103" fmla="*/ 582815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91986 h 2282076"/>
              <a:gd name="connsiteX120" fmla="*/ 4058024 w 5084451"/>
              <a:gd name="connsiteY120" fmla="*/ 357652 h 2282076"/>
              <a:gd name="connsiteX121" fmla="*/ 4161421 w 5084451"/>
              <a:gd name="connsiteY121" fmla="*/ 360849 h 2282076"/>
              <a:gd name="connsiteX122" fmla="*/ 4243295 w 5084451"/>
              <a:gd name="connsiteY122" fmla="*/ 370859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65578 w 5084451"/>
              <a:gd name="connsiteY74" fmla="*/ 1048979 h 2282076"/>
              <a:gd name="connsiteX75" fmla="*/ 2603380 w 5084451"/>
              <a:gd name="connsiteY75" fmla="*/ 1031886 h 2282076"/>
              <a:gd name="connsiteX76" fmla="*/ 2648413 w 5084451"/>
              <a:gd name="connsiteY76" fmla="*/ 997552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22569 w 5084451"/>
              <a:gd name="connsiteY90" fmla="*/ 760437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04353 w 5084451"/>
              <a:gd name="connsiteY99" fmla="*/ 618256 h 2282076"/>
              <a:gd name="connsiteX100" fmla="*/ 3447023 w 5084451"/>
              <a:gd name="connsiteY100" fmla="*/ 615476 h 2282076"/>
              <a:gd name="connsiteX101" fmla="*/ 3493039 w 5084451"/>
              <a:gd name="connsiteY101" fmla="*/ 629101 h 2282076"/>
              <a:gd name="connsiteX102" fmla="*/ 3535292 w 5084451"/>
              <a:gd name="connsiteY102" fmla="*/ 601162 h 2282076"/>
              <a:gd name="connsiteX103" fmla="*/ 3562813 w 5084451"/>
              <a:gd name="connsiteY103" fmla="*/ 582815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91986 h 2282076"/>
              <a:gd name="connsiteX120" fmla="*/ 4058024 w 5084451"/>
              <a:gd name="connsiteY120" fmla="*/ 357652 h 2282076"/>
              <a:gd name="connsiteX121" fmla="*/ 4161421 w 5084451"/>
              <a:gd name="connsiteY121" fmla="*/ 360849 h 2282076"/>
              <a:gd name="connsiteX122" fmla="*/ 4243295 w 5084451"/>
              <a:gd name="connsiteY122" fmla="*/ 370859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28048 w 5084451"/>
              <a:gd name="connsiteY73" fmla="*/ 1050923 h 2282076"/>
              <a:gd name="connsiteX74" fmla="*/ 2565578 w 5084451"/>
              <a:gd name="connsiteY74" fmla="*/ 1048979 h 2282076"/>
              <a:gd name="connsiteX75" fmla="*/ 2603380 w 5084451"/>
              <a:gd name="connsiteY75" fmla="*/ 1031886 h 2282076"/>
              <a:gd name="connsiteX76" fmla="*/ 2648413 w 5084451"/>
              <a:gd name="connsiteY76" fmla="*/ 997552 h 2282076"/>
              <a:gd name="connsiteX77" fmla="*/ 2689412 w 5084451"/>
              <a:gd name="connsiteY77" fmla="*/ 961276 h 2282076"/>
              <a:gd name="connsiteX78" fmla="*/ 2713318 w 5084451"/>
              <a:gd name="connsiteY78" fmla="*/ 967252 h 2282076"/>
              <a:gd name="connsiteX79" fmla="*/ 2731248 w 5084451"/>
              <a:gd name="connsiteY79" fmla="*/ 979205 h 2282076"/>
              <a:gd name="connsiteX80" fmla="*/ 2749177 w 5084451"/>
              <a:gd name="connsiteY80" fmla="*/ 967252 h 2282076"/>
              <a:gd name="connsiteX81" fmla="*/ 2761130 w 5084451"/>
              <a:gd name="connsiteY81" fmla="*/ 949323 h 2282076"/>
              <a:gd name="connsiteX82" fmla="*/ 2802965 w 5084451"/>
              <a:gd name="connsiteY82" fmla="*/ 925417 h 2282076"/>
              <a:gd name="connsiteX83" fmla="*/ 2820895 w 5084451"/>
              <a:gd name="connsiteY83" fmla="*/ 913464 h 2282076"/>
              <a:gd name="connsiteX84" fmla="*/ 2838824 w 5084451"/>
              <a:gd name="connsiteY84" fmla="*/ 877605 h 2282076"/>
              <a:gd name="connsiteX85" fmla="*/ 2880659 w 5084451"/>
              <a:gd name="connsiteY85" fmla="*/ 859676 h 2282076"/>
              <a:gd name="connsiteX86" fmla="*/ 2934448 w 5084451"/>
              <a:gd name="connsiteY86" fmla="*/ 847723 h 2282076"/>
              <a:gd name="connsiteX87" fmla="*/ 2946400 w 5084451"/>
              <a:gd name="connsiteY87" fmla="*/ 829793 h 2282076"/>
              <a:gd name="connsiteX88" fmla="*/ 2964330 w 5084451"/>
              <a:gd name="connsiteY88" fmla="*/ 823817 h 2282076"/>
              <a:gd name="connsiteX89" fmla="*/ 2988236 w 5084451"/>
              <a:gd name="connsiteY89" fmla="*/ 787958 h 2282076"/>
              <a:gd name="connsiteX90" fmla="*/ 3022569 w 5084451"/>
              <a:gd name="connsiteY90" fmla="*/ 760437 h 2282076"/>
              <a:gd name="connsiteX91" fmla="*/ 3071906 w 5084451"/>
              <a:gd name="connsiteY91" fmla="*/ 734170 h 2282076"/>
              <a:gd name="connsiteX92" fmla="*/ 3119718 w 5084451"/>
              <a:gd name="connsiteY92" fmla="*/ 722217 h 2282076"/>
              <a:gd name="connsiteX93" fmla="*/ 3155577 w 5084451"/>
              <a:gd name="connsiteY93" fmla="*/ 710264 h 2282076"/>
              <a:gd name="connsiteX94" fmla="*/ 3173506 w 5084451"/>
              <a:gd name="connsiteY94" fmla="*/ 674405 h 2282076"/>
              <a:gd name="connsiteX95" fmla="*/ 3209365 w 5084451"/>
              <a:gd name="connsiteY95" fmla="*/ 662452 h 2282076"/>
              <a:gd name="connsiteX96" fmla="*/ 3251200 w 5084451"/>
              <a:gd name="connsiteY96" fmla="*/ 650499 h 2282076"/>
              <a:gd name="connsiteX97" fmla="*/ 3310965 w 5084451"/>
              <a:gd name="connsiteY97" fmla="*/ 632570 h 2282076"/>
              <a:gd name="connsiteX98" fmla="*/ 3346824 w 5084451"/>
              <a:gd name="connsiteY98" fmla="*/ 620617 h 2282076"/>
              <a:gd name="connsiteX99" fmla="*/ 3404353 w 5084451"/>
              <a:gd name="connsiteY99" fmla="*/ 618256 h 2282076"/>
              <a:gd name="connsiteX100" fmla="*/ 3447023 w 5084451"/>
              <a:gd name="connsiteY100" fmla="*/ 615476 h 2282076"/>
              <a:gd name="connsiteX101" fmla="*/ 3493039 w 5084451"/>
              <a:gd name="connsiteY101" fmla="*/ 629101 h 2282076"/>
              <a:gd name="connsiteX102" fmla="*/ 3535292 w 5084451"/>
              <a:gd name="connsiteY102" fmla="*/ 601162 h 2282076"/>
              <a:gd name="connsiteX103" fmla="*/ 3562813 w 5084451"/>
              <a:gd name="connsiteY103" fmla="*/ 582815 h 2282076"/>
              <a:gd name="connsiteX104" fmla="*/ 3585883 w 5084451"/>
              <a:gd name="connsiteY104" fmla="*/ 554876 h 2282076"/>
              <a:gd name="connsiteX105" fmla="*/ 3603812 w 5084451"/>
              <a:gd name="connsiteY105" fmla="*/ 548899 h 2282076"/>
              <a:gd name="connsiteX106" fmla="*/ 3627718 w 5084451"/>
              <a:gd name="connsiteY106" fmla="*/ 536946 h 2282076"/>
              <a:gd name="connsiteX107" fmla="*/ 3651624 w 5084451"/>
              <a:gd name="connsiteY107" fmla="*/ 530970 h 2282076"/>
              <a:gd name="connsiteX108" fmla="*/ 3687483 w 5084451"/>
              <a:gd name="connsiteY108" fmla="*/ 519017 h 2282076"/>
              <a:gd name="connsiteX109" fmla="*/ 3717365 w 5084451"/>
              <a:gd name="connsiteY109" fmla="*/ 513040 h 2282076"/>
              <a:gd name="connsiteX110" fmla="*/ 3735295 w 5084451"/>
              <a:gd name="connsiteY110" fmla="*/ 507064 h 2282076"/>
              <a:gd name="connsiteX111" fmla="*/ 3795059 w 5084451"/>
              <a:gd name="connsiteY111" fmla="*/ 501087 h 2282076"/>
              <a:gd name="connsiteX112" fmla="*/ 3830918 w 5084451"/>
              <a:gd name="connsiteY112" fmla="*/ 489135 h 2282076"/>
              <a:gd name="connsiteX113" fmla="*/ 3848848 w 5084451"/>
              <a:gd name="connsiteY113" fmla="*/ 483158 h 2282076"/>
              <a:gd name="connsiteX114" fmla="*/ 3896659 w 5084451"/>
              <a:gd name="connsiteY114" fmla="*/ 477182 h 2282076"/>
              <a:gd name="connsiteX115" fmla="*/ 3932518 w 5084451"/>
              <a:gd name="connsiteY115" fmla="*/ 465229 h 2282076"/>
              <a:gd name="connsiteX116" fmla="*/ 3950448 w 5084451"/>
              <a:gd name="connsiteY116" fmla="*/ 459252 h 2282076"/>
              <a:gd name="connsiteX117" fmla="*/ 3974353 w 5084451"/>
              <a:gd name="connsiteY117" fmla="*/ 453276 h 2282076"/>
              <a:gd name="connsiteX118" fmla="*/ 4010212 w 5084451"/>
              <a:gd name="connsiteY118" fmla="*/ 423393 h 2282076"/>
              <a:gd name="connsiteX119" fmla="*/ 4034118 w 5084451"/>
              <a:gd name="connsiteY119" fmla="*/ 391986 h 2282076"/>
              <a:gd name="connsiteX120" fmla="*/ 4058024 w 5084451"/>
              <a:gd name="connsiteY120" fmla="*/ 357652 h 2282076"/>
              <a:gd name="connsiteX121" fmla="*/ 4161421 w 5084451"/>
              <a:gd name="connsiteY121" fmla="*/ 360849 h 2282076"/>
              <a:gd name="connsiteX122" fmla="*/ 4243295 w 5084451"/>
              <a:gd name="connsiteY122" fmla="*/ 370859 h 2282076"/>
              <a:gd name="connsiteX123" fmla="*/ 4291942 w 5084451"/>
              <a:gd name="connsiteY123" fmla="*/ 371277 h 2282076"/>
              <a:gd name="connsiteX124" fmla="*/ 4316266 w 5084451"/>
              <a:gd name="connsiteY124" fmla="*/ 350150 h 2282076"/>
              <a:gd name="connsiteX125" fmla="*/ 4353378 w 5084451"/>
              <a:gd name="connsiteY125" fmla="*/ 322211 h 2282076"/>
              <a:gd name="connsiteX126" fmla="*/ 4380753 w 5084451"/>
              <a:gd name="connsiteY126" fmla="*/ 303864 h 2282076"/>
              <a:gd name="connsiteX127" fmla="*/ 4440518 w 5084451"/>
              <a:gd name="connsiteY127" fmla="*/ 297887 h 2282076"/>
              <a:gd name="connsiteX128" fmla="*/ 4458448 w 5084451"/>
              <a:gd name="connsiteY128" fmla="*/ 291911 h 2282076"/>
              <a:gd name="connsiteX129" fmla="*/ 4492780 w 5084451"/>
              <a:gd name="connsiteY129" fmla="*/ 259667 h 2282076"/>
              <a:gd name="connsiteX130" fmla="*/ 4522245 w 5084451"/>
              <a:gd name="connsiteY130" fmla="*/ 226170 h 2282076"/>
              <a:gd name="connsiteX131" fmla="*/ 4546988 w 5084451"/>
              <a:gd name="connsiteY131" fmla="*/ 201846 h 2282076"/>
              <a:gd name="connsiteX132" fmla="*/ 4554071 w 5084451"/>
              <a:gd name="connsiteY132" fmla="*/ 184335 h 2282076"/>
              <a:gd name="connsiteX133" fmla="*/ 4560048 w 5084451"/>
              <a:gd name="connsiteY133" fmla="*/ 166405 h 2282076"/>
              <a:gd name="connsiteX134" fmla="*/ 4577977 w 5084451"/>
              <a:gd name="connsiteY134" fmla="*/ 160429 h 2282076"/>
              <a:gd name="connsiteX135" fmla="*/ 4655671 w 5084451"/>
              <a:gd name="connsiteY135" fmla="*/ 154452 h 2282076"/>
              <a:gd name="connsiteX136" fmla="*/ 4673600 w 5084451"/>
              <a:gd name="connsiteY136" fmla="*/ 142499 h 2282076"/>
              <a:gd name="connsiteX137" fmla="*/ 4685553 w 5084451"/>
              <a:gd name="connsiteY137" fmla="*/ 124570 h 2282076"/>
              <a:gd name="connsiteX138" fmla="*/ 4709459 w 5084451"/>
              <a:gd name="connsiteY138" fmla="*/ 112617 h 2282076"/>
              <a:gd name="connsiteX139" fmla="*/ 4721412 w 5084451"/>
              <a:gd name="connsiteY139" fmla="*/ 94687 h 2282076"/>
              <a:gd name="connsiteX140" fmla="*/ 4811059 w 5084451"/>
              <a:gd name="connsiteY140" fmla="*/ 64805 h 2282076"/>
              <a:gd name="connsiteX141" fmla="*/ 4846918 w 5084451"/>
              <a:gd name="connsiteY141" fmla="*/ 64805 h 2282076"/>
              <a:gd name="connsiteX142" fmla="*/ 4948518 w 5084451"/>
              <a:gd name="connsiteY142" fmla="*/ 58829 h 2282076"/>
              <a:gd name="connsiteX143" fmla="*/ 4978400 w 5084451"/>
              <a:gd name="connsiteY143" fmla="*/ 52852 h 2282076"/>
              <a:gd name="connsiteX144" fmla="*/ 4990353 w 5084451"/>
              <a:gd name="connsiteY144" fmla="*/ 5040 h 2282076"/>
              <a:gd name="connsiteX145" fmla="*/ 5084451 w 5084451"/>
              <a:gd name="connsiteY145"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0118 w 5084451"/>
              <a:gd name="connsiteY72" fmla="*/ 1062876 h 2282076"/>
              <a:gd name="connsiteX73" fmla="*/ 2565578 w 5084451"/>
              <a:gd name="connsiteY73" fmla="*/ 1048979 h 2282076"/>
              <a:gd name="connsiteX74" fmla="*/ 2603380 w 5084451"/>
              <a:gd name="connsiteY74" fmla="*/ 1031886 h 2282076"/>
              <a:gd name="connsiteX75" fmla="*/ 2648413 w 5084451"/>
              <a:gd name="connsiteY75" fmla="*/ 997552 h 2282076"/>
              <a:gd name="connsiteX76" fmla="*/ 2689412 w 5084451"/>
              <a:gd name="connsiteY76" fmla="*/ 961276 h 2282076"/>
              <a:gd name="connsiteX77" fmla="*/ 2713318 w 5084451"/>
              <a:gd name="connsiteY77" fmla="*/ 967252 h 2282076"/>
              <a:gd name="connsiteX78" fmla="*/ 2731248 w 5084451"/>
              <a:gd name="connsiteY78" fmla="*/ 979205 h 2282076"/>
              <a:gd name="connsiteX79" fmla="*/ 2749177 w 5084451"/>
              <a:gd name="connsiteY79" fmla="*/ 967252 h 2282076"/>
              <a:gd name="connsiteX80" fmla="*/ 2761130 w 5084451"/>
              <a:gd name="connsiteY80" fmla="*/ 949323 h 2282076"/>
              <a:gd name="connsiteX81" fmla="*/ 2802965 w 5084451"/>
              <a:gd name="connsiteY81" fmla="*/ 925417 h 2282076"/>
              <a:gd name="connsiteX82" fmla="*/ 2820895 w 5084451"/>
              <a:gd name="connsiteY82" fmla="*/ 913464 h 2282076"/>
              <a:gd name="connsiteX83" fmla="*/ 2838824 w 5084451"/>
              <a:gd name="connsiteY83" fmla="*/ 877605 h 2282076"/>
              <a:gd name="connsiteX84" fmla="*/ 2880659 w 5084451"/>
              <a:gd name="connsiteY84" fmla="*/ 859676 h 2282076"/>
              <a:gd name="connsiteX85" fmla="*/ 2934448 w 5084451"/>
              <a:gd name="connsiteY85" fmla="*/ 847723 h 2282076"/>
              <a:gd name="connsiteX86" fmla="*/ 2946400 w 5084451"/>
              <a:gd name="connsiteY86" fmla="*/ 829793 h 2282076"/>
              <a:gd name="connsiteX87" fmla="*/ 2964330 w 5084451"/>
              <a:gd name="connsiteY87" fmla="*/ 823817 h 2282076"/>
              <a:gd name="connsiteX88" fmla="*/ 2988236 w 5084451"/>
              <a:gd name="connsiteY88" fmla="*/ 787958 h 2282076"/>
              <a:gd name="connsiteX89" fmla="*/ 3022569 w 5084451"/>
              <a:gd name="connsiteY89" fmla="*/ 760437 h 2282076"/>
              <a:gd name="connsiteX90" fmla="*/ 3071906 w 5084451"/>
              <a:gd name="connsiteY90" fmla="*/ 734170 h 2282076"/>
              <a:gd name="connsiteX91" fmla="*/ 3119718 w 5084451"/>
              <a:gd name="connsiteY91" fmla="*/ 722217 h 2282076"/>
              <a:gd name="connsiteX92" fmla="*/ 3155577 w 5084451"/>
              <a:gd name="connsiteY92" fmla="*/ 710264 h 2282076"/>
              <a:gd name="connsiteX93" fmla="*/ 3173506 w 5084451"/>
              <a:gd name="connsiteY93" fmla="*/ 674405 h 2282076"/>
              <a:gd name="connsiteX94" fmla="*/ 3209365 w 5084451"/>
              <a:gd name="connsiteY94" fmla="*/ 662452 h 2282076"/>
              <a:gd name="connsiteX95" fmla="*/ 3251200 w 5084451"/>
              <a:gd name="connsiteY95" fmla="*/ 650499 h 2282076"/>
              <a:gd name="connsiteX96" fmla="*/ 3310965 w 5084451"/>
              <a:gd name="connsiteY96" fmla="*/ 632570 h 2282076"/>
              <a:gd name="connsiteX97" fmla="*/ 3346824 w 5084451"/>
              <a:gd name="connsiteY97" fmla="*/ 620617 h 2282076"/>
              <a:gd name="connsiteX98" fmla="*/ 3404353 w 5084451"/>
              <a:gd name="connsiteY98" fmla="*/ 618256 h 2282076"/>
              <a:gd name="connsiteX99" fmla="*/ 3447023 w 5084451"/>
              <a:gd name="connsiteY99" fmla="*/ 615476 h 2282076"/>
              <a:gd name="connsiteX100" fmla="*/ 3493039 w 5084451"/>
              <a:gd name="connsiteY100" fmla="*/ 629101 h 2282076"/>
              <a:gd name="connsiteX101" fmla="*/ 3535292 w 5084451"/>
              <a:gd name="connsiteY101" fmla="*/ 601162 h 2282076"/>
              <a:gd name="connsiteX102" fmla="*/ 3562813 w 5084451"/>
              <a:gd name="connsiteY102" fmla="*/ 582815 h 2282076"/>
              <a:gd name="connsiteX103" fmla="*/ 3585883 w 5084451"/>
              <a:gd name="connsiteY103" fmla="*/ 554876 h 2282076"/>
              <a:gd name="connsiteX104" fmla="*/ 3603812 w 5084451"/>
              <a:gd name="connsiteY104" fmla="*/ 548899 h 2282076"/>
              <a:gd name="connsiteX105" fmla="*/ 3627718 w 5084451"/>
              <a:gd name="connsiteY105" fmla="*/ 536946 h 2282076"/>
              <a:gd name="connsiteX106" fmla="*/ 3651624 w 5084451"/>
              <a:gd name="connsiteY106" fmla="*/ 530970 h 2282076"/>
              <a:gd name="connsiteX107" fmla="*/ 3687483 w 5084451"/>
              <a:gd name="connsiteY107" fmla="*/ 519017 h 2282076"/>
              <a:gd name="connsiteX108" fmla="*/ 3717365 w 5084451"/>
              <a:gd name="connsiteY108" fmla="*/ 513040 h 2282076"/>
              <a:gd name="connsiteX109" fmla="*/ 3735295 w 5084451"/>
              <a:gd name="connsiteY109" fmla="*/ 507064 h 2282076"/>
              <a:gd name="connsiteX110" fmla="*/ 3795059 w 5084451"/>
              <a:gd name="connsiteY110" fmla="*/ 501087 h 2282076"/>
              <a:gd name="connsiteX111" fmla="*/ 3830918 w 5084451"/>
              <a:gd name="connsiteY111" fmla="*/ 489135 h 2282076"/>
              <a:gd name="connsiteX112" fmla="*/ 3848848 w 5084451"/>
              <a:gd name="connsiteY112" fmla="*/ 483158 h 2282076"/>
              <a:gd name="connsiteX113" fmla="*/ 3896659 w 5084451"/>
              <a:gd name="connsiteY113" fmla="*/ 477182 h 2282076"/>
              <a:gd name="connsiteX114" fmla="*/ 3932518 w 5084451"/>
              <a:gd name="connsiteY114" fmla="*/ 465229 h 2282076"/>
              <a:gd name="connsiteX115" fmla="*/ 3950448 w 5084451"/>
              <a:gd name="connsiteY115" fmla="*/ 459252 h 2282076"/>
              <a:gd name="connsiteX116" fmla="*/ 3974353 w 5084451"/>
              <a:gd name="connsiteY116" fmla="*/ 453276 h 2282076"/>
              <a:gd name="connsiteX117" fmla="*/ 4010212 w 5084451"/>
              <a:gd name="connsiteY117" fmla="*/ 423393 h 2282076"/>
              <a:gd name="connsiteX118" fmla="*/ 4034118 w 5084451"/>
              <a:gd name="connsiteY118" fmla="*/ 391986 h 2282076"/>
              <a:gd name="connsiteX119" fmla="*/ 4058024 w 5084451"/>
              <a:gd name="connsiteY119" fmla="*/ 357652 h 2282076"/>
              <a:gd name="connsiteX120" fmla="*/ 4161421 w 5084451"/>
              <a:gd name="connsiteY120" fmla="*/ 360849 h 2282076"/>
              <a:gd name="connsiteX121" fmla="*/ 4243295 w 5084451"/>
              <a:gd name="connsiteY121" fmla="*/ 370859 h 2282076"/>
              <a:gd name="connsiteX122" fmla="*/ 4291942 w 5084451"/>
              <a:gd name="connsiteY122" fmla="*/ 371277 h 2282076"/>
              <a:gd name="connsiteX123" fmla="*/ 4316266 w 5084451"/>
              <a:gd name="connsiteY123" fmla="*/ 350150 h 2282076"/>
              <a:gd name="connsiteX124" fmla="*/ 4353378 w 5084451"/>
              <a:gd name="connsiteY124" fmla="*/ 322211 h 2282076"/>
              <a:gd name="connsiteX125" fmla="*/ 4380753 w 5084451"/>
              <a:gd name="connsiteY125" fmla="*/ 303864 h 2282076"/>
              <a:gd name="connsiteX126" fmla="*/ 4440518 w 5084451"/>
              <a:gd name="connsiteY126" fmla="*/ 297887 h 2282076"/>
              <a:gd name="connsiteX127" fmla="*/ 4458448 w 5084451"/>
              <a:gd name="connsiteY127" fmla="*/ 291911 h 2282076"/>
              <a:gd name="connsiteX128" fmla="*/ 4492780 w 5084451"/>
              <a:gd name="connsiteY128" fmla="*/ 259667 h 2282076"/>
              <a:gd name="connsiteX129" fmla="*/ 4522245 w 5084451"/>
              <a:gd name="connsiteY129" fmla="*/ 226170 h 2282076"/>
              <a:gd name="connsiteX130" fmla="*/ 4546988 w 5084451"/>
              <a:gd name="connsiteY130" fmla="*/ 201846 h 2282076"/>
              <a:gd name="connsiteX131" fmla="*/ 4554071 w 5084451"/>
              <a:gd name="connsiteY131" fmla="*/ 184335 h 2282076"/>
              <a:gd name="connsiteX132" fmla="*/ 4560048 w 5084451"/>
              <a:gd name="connsiteY132" fmla="*/ 166405 h 2282076"/>
              <a:gd name="connsiteX133" fmla="*/ 4577977 w 5084451"/>
              <a:gd name="connsiteY133" fmla="*/ 160429 h 2282076"/>
              <a:gd name="connsiteX134" fmla="*/ 4655671 w 5084451"/>
              <a:gd name="connsiteY134" fmla="*/ 154452 h 2282076"/>
              <a:gd name="connsiteX135" fmla="*/ 4673600 w 5084451"/>
              <a:gd name="connsiteY135" fmla="*/ 142499 h 2282076"/>
              <a:gd name="connsiteX136" fmla="*/ 4685553 w 5084451"/>
              <a:gd name="connsiteY136" fmla="*/ 124570 h 2282076"/>
              <a:gd name="connsiteX137" fmla="*/ 4709459 w 5084451"/>
              <a:gd name="connsiteY137" fmla="*/ 112617 h 2282076"/>
              <a:gd name="connsiteX138" fmla="*/ 4721412 w 5084451"/>
              <a:gd name="connsiteY138" fmla="*/ 94687 h 2282076"/>
              <a:gd name="connsiteX139" fmla="*/ 4811059 w 5084451"/>
              <a:gd name="connsiteY139" fmla="*/ 64805 h 2282076"/>
              <a:gd name="connsiteX140" fmla="*/ 4846918 w 5084451"/>
              <a:gd name="connsiteY140" fmla="*/ 64805 h 2282076"/>
              <a:gd name="connsiteX141" fmla="*/ 4948518 w 5084451"/>
              <a:gd name="connsiteY141" fmla="*/ 58829 h 2282076"/>
              <a:gd name="connsiteX142" fmla="*/ 4978400 w 5084451"/>
              <a:gd name="connsiteY142" fmla="*/ 52852 h 2282076"/>
              <a:gd name="connsiteX143" fmla="*/ 4990353 w 5084451"/>
              <a:gd name="connsiteY143" fmla="*/ 5040 h 2282076"/>
              <a:gd name="connsiteX144" fmla="*/ 5084451 w 5084451"/>
              <a:gd name="connsiteY144"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468283 w 5084451"/>
              <a:gd name="connsiteY71" fmla="*/ 1104711 h 2282076"/>
              <a:gd name="connsiteX72" fmla="*/ 2513315 w 5084451"/>
              <a:gd name="connsiteY72" fmla="*/ 1094848 h 2282076"/>
              <a:gd name="connsiteX73" fmla="*/ 2565578 w 5084451"/>
              <a:gd name="connsiteY73" fmla="*/ 1048979 h 2282076"/>
              <a:gd name="connsiteX74" fmla="*/ 2603380 w 5084451"/>
              <a:gd name="connsiteY74" fmla="*/ 1031886 h 2282076"/>
              <a:gd name="connsiteX75" fmla="*/ 2648413 w 5084451"/>
              <a:gd name="connsiteY75" fmla="*/ 997552 h 2282076"/>
              <a:gd name="connsiteX76" fmla="*/ 2689412 w 5084451"/>
              <a:gd name="connsiteY76" fmla="*/ 961276 h 2282076"/>
              <a:gd name="connsiteX77" fmla="*/ 2713318 w 5084451"/>
              <a:gd name="connsiteY77" fmla="*/ 967252 h 2282076"/>
              <a:gd name="connsiteX78" fmla="*/ 2731248 w 5084451"/>
              <a:gd name="connsiteY78" fmla="*/ 979205 h 2282076"/>
              <a:gd name="connsiteX79" fmla="*/ 2749177 w 5084451"/>
              <a:gd name="connsiteY79" fmla="*/ 967252 h 2282076"/>
              <a:gd name="connsiteX80" fmla="*/ 2761130 w 5084451"/>
              <a:gd name="connsiteY80" fmla="*/ 949323 h 2282076"/>
              <a:gd name="connsiteX81" fmla="*/ 2802965 w 5084451"/>
              <a:gd name="connsiteY81" fmla="*/ 925417 h 2282076"/>
              <a:gd name="connsiteX82" fmla="*/ 2820895 w 5084451"/>
              <a:gd name="connsiteY82" fmla="*/ 913464 h 2282076"/>
              <a:gd name="connsiteX83" fmla="*/ 2838824 w 5084451"/>
              <a:gd name="connsiteY83" fmla="*/ 877605 h 2282076"/>
              <a:gd name="connsiteX84" fmla="*/ 2880659 w 5084451"/>
              <a:gd name="connsiteY84" fmla="*/ 859676 h 2282076"/>
              <a:gd name="connsiteX85" fmla="*/ 2934448 w 5084451"/>
              <a:gd name="connsiteY85" fmla="*/ 847723 h 2282076"/>
              <a:gd name="connsiteX86" fmla="*/ 2946400 w 5084451"/>
              <a:gd name="connsiteY86" fmla="*/ 829793 h 2282076"/>
              <a:gd name="connsiteX87" fmla="*/ 2964330 w 5084451"/>
              <a:gd name="connsiteY87" fmla="*/ 823817 h 2282076"/>
              <a:gd name="connsiteX88" fmla="*/ 2988236 w 5084451"/>
              <a:gd name="connsiteY88" fmla="*/ 787958 h 2282076"/>
              <a:gd name="connsiteX89" fmla="*/ 3022569 w 5084451"/>
              <a:gd name="connsiteY89" fmla="*/ 760437 h 2282076"/>
              <a:gd name="connsiteX90" fmla="*/ 3071906 w 5084451"/>
              <a:gd name="connsiteY90" fmla="*/ 734170 h 2282076"/>
              <a:gd name="connsiteX91" fmla="*/ 3119718 w 5084451"/>
              <a:gd name="connsiteY91" fmla="*/ 722217 h 2282076"/>
              <a:gd name="connsiteX92" fmla="*/ 3155577 w 5084451"/>
              <a:gd name="connsiteY92" fmla="*/ 710264 h 2282076"/>
              <a:gd name="connsiteX93" fmla="*/ 3173506 w 5084451"/>
              <a:gd name="connsiteY93" fmla="*/ 674405 h 2282076"/>
              <a:gd name="connsiteX94" fmla="*/ 3209365 w 5084451"/>
              <a:gd name="connsiteY94" fmla="*/ 662452 h 2282076"/>
              <a:gd name="connsiteX95" fmla="*/ 3251200 w 5084451"/>
              <a:gd name="connsiteY95" fmla="*/ 650499 h 2282076"/>
              <a:gd name="connsiteX96" fmla="*/ 3310965 w 5084451"/>
              <a:gd name="connsiteY96" fmla="*/ 632570 h 2282076"/>
              <a:gd name="connsiteX97" fmla="*/ 3346824 w 5084451"/>
              <a:gd name="connsiteY97" fmla="*/ 620617 h 2282076"/>
              <a:gd name="connsiteX98" fmla="*/ 3404353 w 5084451"/>
              <a:gd name="connsiteY98" fmla="*/ 618256 h 2282076"/>
              <a:gd name="connsiteX99" fmla="*/ 3447023 w 5084451"/>
              <a:gd name="connsiteY99" fmla="*/ 615476 h 2282076"/>
              <a:gd name="connsiteX100" fmla="*/ 3493039 w 5084451"/>
              <a:gd name="connsiteY100" fmla="*/ 629101 h 2282076"/>
              <a:gd name="connsiteX101" fmla="*/ 3535292 w 5084451"/>
              <a:gd name="connsiteY101" fmla="*/ 601162 h 2282076"/>
              <a:gd name="connsiteX102" fmla="*/ 3562813 w 5084451"/>
              <a:gd name="connsiteY102" fmla="*/ 582815 h 2282076"/>
              <a:gd name="connsiteX103" fmla="*/ 3585883 w 5084451"/>
              <a:gd name="connsiteY103" fmla="*/ 554876 h 2282076"/>
              <a:gd name="connsiteX104" fmla="*/ 3603812 w 5084451"/>
              <a:gd name="connsiteY104" fmla="*/ 548899 h 2282076"/>
              <a:gd name="connsiteX105" fmla="*/ 3627718 w 5084451"/>
              <a:gd name="connsiteY105" fmla="*/ 536946 h 2282076"/>
              <a:gd name="connsiteX106" fmla="*/ 3651624 w 5084451"/>
              <a:gd name="connsiteY106" fmla="*/ 530970 h 2282076"/>
              <a:gd name="connsiteX107" fmla="*/ 3687483 w 5084451"/>
              <a:gd name="connsiteY107" fmla="*/ 519017 h 2282076"/>
              <a:gd name="connsiteX108" fmla="*/ 3717365 w 5084451"/>
              <a:gd name="connsiteY108" fmla="*/ 513040 h 2282076"/>
              <a:gd name="connsiteX109" fmla="*/ 3735295 w 5084451"/>
              <a:gd name="connsiteY109" fmla="*/ 507064 h 2282076"/>
              <a:gd name="connsiteX110" fmla="*/ 3795059 w 5084451"/>
              <a:gd name="connsiteY110" fmla="*/ 501087 h 2282076"/>
              <a:gd name="connsiteX111" fmla="*/ 3830918 w 5084451"/>
              <a:gd name="connsiteY111" fmla="*/ 489135 h 2282076"/>
              <a:gd name="connsiteX112" fmla="*/ 3848848 w 5084451"/>
              <a:gd name="connsiteY112" fmla="*/ 483158 h 2282076"/>
              <a:gd name="connsiteX113" fmla="*/ 3896659 w 5084451"/>
              <a:gd name="connsiteY113" fmla="*/ 477182 h 2282076"/>
              <a:gd name="connsiteX114" fmla="*/ 3932518 w 5084451"/>
              <a:gd name="connsiteY114" fmla="*/ 465229 h 2282076"/>
              <a:gd name="connsiteX115" fmla="*/ 3950448 w 5084451"/>
              <a:gd name="connsiteY115" fmla="*/ 459252 h 2282076"/>
              <a:gd name="connsiteX116" fmla="*/ 3974353 w 5084451"/>
              <a:gd name="connsiteY116" fmla="*/ 453276 h 2282076"/>
              <a:gd name="connsiteX117" fmla="*/ 4010212 w 5084451"/>
              <a:gd name="connsiteY117" fmla="*/ 423393 h 2282076"/>
              <a:gd name="connsiteX118" fmla="*/ 4034118 w 5084451"/>
              <a:gd name="connsiteY118" fmla="*/ 391986 h 2282076"/>
              <a:gd name="connsiteX119" fmla="*/ 4058024 w 5084451"/>
              <a:gd name="connsiteY119" fmla="*/ 357652 h 2282076"/>
              <a:gd name="connsiteX120" fmla="*/ 4161421 w 5084451"/>
              <a:gd name="connsiteY120" fmla="*/ 360849 h 2282076"/>
              <a:gd name="connsiteX121" fmla="*/ 4243295 w 5084451"/>
              <a:gd name="connsiteY121" fmla="*/ 370859 h 2282076"/>
              <a:gd name="connsiteX122" fmla="*/ 4291942 w 5084451"/>
              <a:gd name="connsiteY122" fmla="*/ 371277 h 2282076"/>
              <a:gd name="connsiteX123" fmla="*/ 4316266 w 5084451"/>
              <a:gd name="connsiteY123" fmla="*/ 350150 h 2282076"/>
              <a:gd name="connsiteX124" fmla="*/ 4353378 w 5084451"/>
              <a:gd name="connsiteY124" fmla="*/ 322211 h 2282076"/>
              <a:gd name="connsiteX125" fmla="*/ 4380753 w 5084451"/>
              <a:gd name="connsiteY125" fmla="*/ 303864 h 2282076"/>
              <a:gd name="connsiteX126" fmla="*/ 4440518 w 5084451"/>
              <a:gd name="connsiteY126" fmla="*/ 297887 h 2282076"/>
              <a:gd name="connsiteX127" fmla="*/ 4458448 w 5084451"/>
              <a:gd name="connsiteY127" fmla="*/ 291911 h 2282076"/>
              <a:gd name="connsiteX128" fmla="*/ 4492780 w 5084451"/>
              <a:gd name="connsiteY128" fmla="*/ 259667 h 2282076"/>
              <a:gd name="connsiteX129" fmla="*/ 4522245 w 5084451"/>
              <a:gd name="connsiteY129" fmla="*/ 226170 h 2282076"/>
              <a:gd name="connsiteX130" fmla="*/ 4546988 w 5084451"/>
              <a:gd name="connsiteY130" fmla="*/ 201846 h 2282076"/>
              <a:gd name="connsiteX131" fmla="*/ 4554071 w 5084451"/>
              <a:gd name="connsiteY131" fmla="*/ 184335 h 2282076"/>
              <a:gd name="connsiteX132" fmla="*/ 4560048 w 5084451"/>
              <a:gd name="connsiteY132" fmla="*/ 166405 h 2282076"/>
              <a:gd name="connsiteX133" fmla="*/ 4577977 w 5084451"/>
              <a:gd name="connsiteY133" fmla="*/ 160429 h 2282076"/>
              <a:gd name="connsiteX134" fmla="*/ 4655671 w 5084451"/>
              <a:gd name="connsiteY134" fmla="*/ 154452 h 2282076"/>
              <a:gd name="connsiteX135" fmla="*/ 4673600 w 5084451"/>
              <a:gd name="connsiteY135" fmla="*/ 142499 h 2282076"/>
              <a:gd name="connsiteX136" fmla="*/ 4685553 w 5084451"/>
              <a:gd name="connsiteY136" fmla="*/ 124570 h 2282076"/>
              <a:gd name="connsiteX137" fmla="*/ 4709459 w 5084451"/>
              <a:gd name="connsiteY137" fmla="*/ 112617 h 2282076"/>
              <a:gd name="connsiteX138" fmla="*/ 4721412 w 5084451"/>
              <a:gd name="connsiteY138" fmla="*/ 94687 h 2282076"/>
              <a:gd name="connsiteX139" fmla="*/ 4811059 w 5084451"/>
              <a:gd name="connsiteY139" fmla="*/ 64805 h 2282076"/>
              <a:gd name="connsiteX140" fmla="*/ 4846918 w 5084451"/>
              <a:gd name="connsiteY140" fmla="*/ 64805 h 2282076"/>
              <a:gd name="connsiteX141" fmla="*/ 4948518 w 5084451"/>
              <a:gd name="connsiteY141" fmla="*/ 58829 h 2282076"/>
              <a:gd name="connsiteX142" fmla="*/ 4978400 w 5084451"/>
              <a:gd name="connsiteY142" fmla="*/ 52852 h 2282076"/>
              <a:gd name="connsiteX143" fmla="*/ 4990353 w 5084451"/>
              <a:gd name="connsiteY143" fmla="*/ 5040 h 2282076"/>
              <a:gd name="connsiteX144" fmla="*/ 5084451 w 5084451"/>
              <a:gd name="connsiteY144"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513315 w 5084451"/>
              <a:gd name="connsiteY71" fmla="*/ 1094848 h 2282076"/>
              <a:gd name="connsiteX72" fmla="*/ 2565578 w 5084451"/>
              <a:gd name="connsiteY72" fmla="*/ 1048979 h 2282076"/>
              <a:gd name="connsiteX73" fmla="*/ 2603380 w 5084451"/>
              <a:gd name="connsiteY73" fmla="*/ 1031886 h 2282076"/>
              <a:gd name="connsiteX74" fmla="*/ 2648413 w 5084451"/>
              <a:gd name="connsiteY74" fmla="*/ 997552 h 2282076"/>
              <a:gd name="connsiteX75" fmla="*/ 2689412 w 5084451"/>
              <a:gd name="connsiteY75" fmla="*/ 961276 h 2282076"/>
              <a:gd name="connsiteX76" fmla="*/ 2713318 w 5084451"/>
              <a:gd name="connsiteY76" fmla="*/ 967252 h 2282076"/>
              <a:gd name="connsiteX77" fmla="*/ 2731248 w 5084451"/>
              <a:gd name="connsiteY77" fmla="*/ 979205 h 2282076"/>
              <a:gd name="connsiteX78" fmla="*/ 2749177 w 5084451"/>
              <a:gd name="connsiteY78" fmla="*/ 967252 h 2282076"/>
              <a:gd name="connsiteX79" fmla="*/ 2761130 w 5084451"/>
              <a:gd name="connsiteY79" fmla="*/ 949323 h 2282076"/>
              <a:gd name="connsiteX80" fmla="*/ 2802965 w 5084451"/>
              <a:gd name="connsiteY80" fmla="*/ 925417 h 2282076"/>
              <a:gd name="connsiteX81" fmla="*/ 2820895 w 5084451"/>
              <a:gd name="connsiteY81" fmla="*/ 913464 h 2282076"/>
              <a:gd name="connsiteX82" fmla="*/ 2838824 w 5084451"/>
              <a:gd name="connsiteY82" fmla="*/ 877605 h 2282076"/>
              <a:gd name="connsiteX83" fmla="*/ 2880659 w 5084451"/>
              <a:gd name="connsiteY83" fmla="*/ 859676 h 2282076"/>
              <a:gd name="connsiteX84" fmla="*/ 2934448 w 5084451"/>
              <a:gd name="connsiteY84" fmla="*/ 847723 h 2282076"/>
              <a:gd name="connsiteX85" fmla="*/ 2946400 w 5084451"/>
              <a:gd name="connsiteY85" fmla="*/ 829793 h 2282076"/>
              <a:gd name="connsiteX86" fmla="*/ 2964330 w 5084451"/>
              <a:gd name="connsiteY86" fmla="*/ 823817 h 2282076"/>
              <a:gd name="connsiteX87" fmla="*/ 2988236 w 5084451"/>
              <a:gd name="connsiteY87" fmla="*/ 787958 h 2282076"/>
              <a:gd name="connsiteX88" fmla="*/ 3022569 w 5084451"/>
              <a:gd name="connsiteY88" fmla="*/ 760437 h 2282076"/>
              <a:gd name="connsiteX89" fmla="*/ 3071906 w 5084451"/>
              <a:gd name="connsiteY89" fmla="*/ 734170 h 2282076"/>
              <a:gd name="connsiteX90" fmla="*/ 3119718 w 5084451"/>
              <a:gd name="connsiteY90" fmla="*/ 722217 h 2282076"/>
              <a:gd name="connsiteX91" fmla="*/ 3155577 w 5084451"/>
              <a:gd name="connsiteY91" fmla="*/ 710264 h 2282076"/>
              <a:gd name="connsiteX92" fmla="*/ 3173506 w 5084451"/>
              <a:gd name="connsiteY92" fmla="*/ 674405 h 2282076"/>
              <a:gd name="connsiteX93" fmla="*/ 3209365 w 5084451"/>
              <a:gd name="connsiteY93" fmla="*/ 662452 h 2282076"/>
              <a:gd name="connsiteX94" fmla="*/ 3251200 w 5084451"/>
              <a:gd name="connsiteY94" fmla="*/ 650499 h 2282076"/>
              <a:gd name="connsiteX95" fmla="*/ 3310965 w 5084451"/>
              <a:gd name="connsiteY95" fmla="*/ 632570 h 2282076"/>
              <a:gd name="connsiteX96" fmla="*/ 3346824 w 5084451"/>
              <a:gd name="connsiteY96" fmla="*/ 620617 h 2282076"/>
              <a:gd name="connsiteX97" fmla="*/ 3404353 w 5084451"/>
              <a:gd name="connsiteY97" fmla="*/ 618256 h 2282076"/>
              <a:gd name="connsiteX98" fmla="*/ 3447023 w 5084451"/>
              <a:gd name="connsiteY98" fmla="*/ 615476 h 2282076"/>
              <a:gd name="connsiteX99" fmla="*/ 3493039 w 5084451"/>
              <a:gd name="connsiteY99" fmla="*/ 629101 h 2282076"/>
              <a:gd name="connsiteX100" fmla="*/ 3535292 w 5084451"/>
              <a:gd name="connsiteY100" fmla="*/ 601162 h 2282076"/>
              <a:gd name="connsiteX101" fmla="*/ 3562813 w 5084451"/>
              <a:gd name="connsiteY101" fmla="*/ 582815 h 2282076"/>
              <a:gd name="connsiteX102" fmla="*/ 3585883 w 5084451"/>
              <a:gd name="connsiteY102" fmla="*/ 554876 h 2282076"/>
              <a:gd name="connsiteX103" fmla="*/ 3603812 w 5084451"/>
              <a:gd name="connsiteY103" fmla="*/ 548899 h 2282076"/>
              <a:gd name="connsiteX104" fmla="*/ 3627718 w 5084451"/>
              <a:gd name="connsiteY104" fmla="*/ 536946 h 2282076"/>
              <a:gd name="connsiteX105" fmla="*/ 3651624 w 5084451"/>
              <a:gd name="connsiteY105" fmla="*/ 530970 h 2282076"/>
              <a:gd name="connsiteX106" fmla="*/ 3687483 w 5084451"/>
              <a:gd name="connsiteY106" fmla="*/ 519017 h 2282076"/>
              <a:gd name="connsiteX107" fmla="*/ 3717365 w 5084451"/>
              <a:gd name="connsiteY107" fmla="*/ 513040 h 2282076"/>
              <a:gd name="connsiteX108" fmla="*/ 3735295 w 5084451"/>
              <a:gd name="connsiteY108" fmla="*/ 507064 h 2282076"/>
              <a:gd name="connsiteX109" fmla="*/ 3795059 w 5084451"/>
              <a:gd name="connsiteY109" fmla="*/ 501087 h 2282076"/>
              <a:gd name="connsiteX110" fmla="*/ 3830918 w 5084451"/>
              <a:gd name="connsiteY110" fmla="*/ 489135 h 2282076"/>
              <a:gd name="connsiteX111" fmla="*/ 3848848 w 5084451"/>
              <a:gd name="connsiteY111" fmla="*/ 483158 h 2282076"/>
              <a:gd name="connsiteX112" fmla="*/ 3896659 w 5084451"/>
              <a:gd name="connsiteY112" fmla="*/ 477182 h 2282076"/>
              <a:gd name="connsiteX113" fmla="*/ 3932518 w 5084451"/>
              <a:gd name="connsiteY113" fmla="*/ 465229 h 2282076"/>
              <a:gd name="connsiteX114" fmla="*/ 3950448 w 5084451"/>
              <a:gd name="connsiteY114" fmla="*/ 459252 h 2282076"/>
              <a:gd name="connsiteX115" fmla="*/ 3974353 w 5084451"/>
              <a:gd name="connsiteY115" fmla="*/ 453276 h 2282076"/>
              <a:gd name="connsiteX116" fmla="*/ 4010212 w 5084451"/>
              <a:gd name="connsiteY116" fmla="*/ 423393 h 2282076"/>
              <a:gd name="connsiteX117" fmla="*/ 4034118 w 5084451"/>
              <a:gd name="connsiteY117" fmla="*/ 391986 h 2282076"/>
              <a:gd name="connsiteX118" fmla="*/ 4058024 w 5084451"/>
              <a:gd name="connsiteY118" fmla="*/ 357652 h 2282076"/>
              <a:gd name="connsiteX119" fmla="*/ 4161421 w 5084451"/>
              <a:gd name="connsiteY119" fmla="*/ 360849 h 2282076"/>
              <a:gd name="connsiteX120" fmla="*/ 4243295 w 5084451"/>
              <a:gd name="connsiteY120" fmla="*/ 370859 h 2282076"/>
              <a:gd name="connsiteX121" fmla="*/ 4291942 w 5084451"/>
              <a:gd name="connsiteY121" fmla="*/ 371277 h 2282076"/>
              <a:gd name="connsiteX122" fmla="*/ 4316266 w 5084451"/>
              <a:gd name="connsiteY122" fmla="*/ 350150 h 2282076"/>
              <a:gd name="connsiteX123" fmla="*/ 4353378 w 5084451"/>
              <a:gd name="connsiteY123" fmla="*/ 322211 h 2282076"/>
              <a:gd name="connsiteX124" fmla="*/ 4380753 w 5084451"/>
              <a:gd name="connsiteY124" fmla="*/ 303864 h 2282076"/>
              <a:gd name="connsiteX125" fmla="*/ 4440518 w 5084451"/>
              <a:gd name="connsiteY125" fmla="*/ 297887 h 2282076"/>
              <a:gd name="connsiteX126" fmla="*/ 4458448 w 5084451"/>
              <a:gd name="connsiteY126" fmla="*/ 291911 h 2282076"/>
              <a:gd name="connsiteX127" fmla="*/ 4492780 w 5084451"/>
              <a:gd name="connsiteY127" fmla="*/ 259667 h 2282076"/>
              <a:gd name="connsiteX128" fmla="*/ 4522245 w 5084451"/>
              <a:gd name="connsiteY128" fmla="*/ 226170 h 2282076"/>
              <a:gd name="connsiteX129" fmla="*/ 4546988 w 5084451"/>
              <a:gd name="connsiteY129" fmla="*/ 201846 h 2282076"/>
              <a:gd name="connsiteX130" fmla="*/ 4554071 w 5084451"/>
              <a:gd name="connsiteY130" fmla="*/ 184335 h 2282076"/>
              <a:gd name="connsiteX131" fmla="*/ 4560048 w 5084451"/>
              <a:gd name="connsiteY131" fmla="*/ 166405 h 2282076"/>
              <a:gd name="connsiteX132" fmla="*/ 4577977 w 5084451"/>
              <a:gd name="connsiteY132" fmla="*/ 160429 h 2282076"/>
              <a:gd name="connsiteX133" fmla="*/ 4655671 w 5084451"/>
              <a:gd name="connsiteY133" fmla="*/ 154452 h 2282076"/>
              <a:gd name="connsiteX134" fmla="*/ 4673600 w 5084451"/>
              <a:gd name="connsiteY134" fmla="*/ 142499 h 2282076"/>
              <a:gd name="connsiteX135" fmla="*/ 4685553 w 5084451"/>
              <a:gd name="connsiteY135" fmla="*/ 124570 h 2282076"/>
              <a:gd name="connsiteX136" fmla="*/ 4709459 w 5084451"/>
              <a:gd name="connsiteY136" fmla="*/ 112617 h 2282076"/>
              <a:gd name="connsiteX137" fmla="*/ 4721412 w 5084451"/>
              <a:gd name="connsiteY137" fmla="*/ 94687 h 2282076"/>
              <a:gd name="connsiteX138" fmla="*/ 4811059 w 5084451"/>
              <a:gd name="connsiteY138" fmla="*/ 64805 h 2282076"/>
              <a:gd name="connsiteX139" fmla="*/ 4846918 w 5084451"/>
              <a:gd name="connsiteY139" fmla="*/ 64805 h 2282076"/>
              <a:gd name="connsiteX140" fmla="*/ 4948518 w 5084451"/>
              <a:gd name="connsiteY140" fmla="*/ 58829 h 2282076"/>
              <a:gd name="connsiteX141" fmla="*/ 4978400 w 5084451"/>
              <a:gd name="connsiteY141" fmla="*/ 52852 h 2282076"/>
              <a:gd name="connsiteX142" fmla="*/ 4990353 w 5084451"/>
              <a:gd name="connsiteY142" fmla="*/ 5040 h 2282076"/>
              <a:gd name="connsiteX143" fmla="*/ 5084451 w 5084451"/>
              <a:gd name="connsiteY143"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513315 w 5084451"/>
              <a:gd name="connsiteY71" fmla="*/ 1094848 h 2282076"/>
              <a:gd name="connsiteX72" fmla="*/ 2565578 w 5084451"/>
              <a:gd name="connsiteY72" fmla="*/ 1048979 h 2282076"/>
              <a:gd name="connsiteX73" fmla="*/ 2603380 w 5084451"/>
              <a:gd name="connsiteY73" fmla="*/ 1031886 h 2282076"/>
              <a:gd name="connsiteX74" fmla="*/ 2648413 w 5084451"/>
              <a:gd name="connsiteY74" fmla="*/ 997552 h 2282076"/>
              <a:gd name="connsiteX75" fmla="*/ 2689412 w 5084451"/>
              <a:gd name="connsiteY75" fmla="*/ 961276 h 2282076"/>
              <a:gd name="connsiteX76" fmla="*/ 2713318 w 5084451"/>
              <a:gd name="connsiteY76" fmla="*/ 967252 h 2282076"/>
              <a:gd name="connsiteX77" fmla="*/ 2731248 w 5084451"/>
              <a:gd name="connsiteY77" fmla="*/ 979205 h 2282076"/>
              <a:gd name="connsiteX78" fmla="*/ 2749177 w 5084451"/>
              <a:gd name="connsiteY78" fmla="*/ 967252 h 2282076"/>
              <a:gd name="connsiteX79" fmla="*/ 2761130 w 5084451"/>
              <a:gd name="connsiteY79" fmla="*/ 949323 h 2282076"/>
              <a:gd name="connsiteX80" fmla="*/ 2802965 w 5084451"/>
              <a:gd name="connsiteY80" fmla="*/ 925417 h 2282076"/>
              <a:gd name="connsiteX81" fmla="*/ 2820895 w 5084451"/>
              <a:gd name="connsiteY81" fmla="*/ 913464 h 2282076"/>
              <a:gd name="connsiteX82" fmla="*/ 2838824 w 5084451"/>
              <a:gd name="connsiteY82" fmla="*/ 877605 h 2282076"/>
              <a:gd name="connsiteX83" fmla="*/ 2880659 w 5084451"/>
              <a:gd name="connsiteY83" fmla="*/ 859676 h 2282076"/>
              <a:gd name="connsiteX84" fmla="*/ 2934448 w 5084451"/>
              <a:gd name="connsiteY84" fmla="*/ 847723 h 2282076"/>
              <a:gd name="connsiteX85" fmla="*/ 2946400 w 5084451"/>
              <a:gd name="connsiteY85" fmla="*/ 829793 h 2282076"/>
              <a:gd name="connsiteX86" fmla="*/ 2964330 w 5084451"/>
              <a:gd name="connsiteY86" fmla="*/ 823817 h 2282076"/>
              <a:gd name="connsiteX87" fmla="*/ 2988236 w 5084451"/>
              <a:gd name="connsiteY87" fmla="*/ 787958 h 2282076"/>
              <a:gd name="connsiteX88" fmla="*/ 3022569 w 5084451"/>
              <a:gd name="connsiteY88" fmla="*/ 760437 h 2282076"/>
              <a:gd name="connsiteX89" fmla="*/ 3071906 w 5084451"/>
              <a:gd name="connsiteY89" fmla="*/ 734170 h 2282076"/>
              <a:gd name="connsiteX90" fmla="*/ 3119718 w 5084451"/>
              <a:gd name="connsiteY90" fmla="*/ 722217 h 2282076"/>
              <a:gd name="connsiteX91" fmla="*/ 3155577 w 5084451"/>
              <a:gd name="connsiteY91" fmla="*/ 710264 h 2282076"/>
              <a:gd name="connsiteX92" fmla="*/ 3173506 w 5084451"/>
              <a:gd name="connsiteY92" fmla="*/ 674405 h 2282076"/>
              <a:gd name="connsiteX93" fmla="*/ 3209365 w 5084451"/>
              <a:gd name="connsiteY93" fmla="*/ 662452 h 2282076"/>
              <a:gd name="connsiteX94" fmla="*/ 3251200 w 5084451"/>
              <a:gd name="connsiteY94" fmla="*/ 650499 h 2282076"/>
              <a:gd name="connsiteX95" fmla="*/ 3310965 w 5084451"/>
              <a:gd name="connsiteY95" fmla="*/ 632570 h 2282076"/>
              <a:gd name="connsiteX96" fmla="*/ 3346824 w 5084451"/>
              <a:gd name="connsiteY96" fmla="*/ 620617 h 2282076"/>
              <a:gd name="connsiteX97" fmla="*/ 3404353 w 5084451"/>
              <a:gd name="connsiteY97" fmla="*/ 618256 h 2282076"/>
              <a:gd name="connsiteX98" fmla="*/ 3447023 w 5084451"/>
              <a:gd name="connsiteY98" fmla="*/ 615476 h 2282076"/>
              <a:gd name="connsiteX99" fmla="*/ 3493039 w 5084451"/>
              <a:gd name="connsiteY99" fmla="*/ 629101 h 2282076"/>
              <a:gd name="connsiteX100" fmla="*/ 3535292 w 5084451"/>
              <a:gd name="connsiteY100" fmla="*/ 601162 h 2282076"/>
              <a:gd name="connsiteX101" fmla="*/ 3562813 w 5084451"/>
              <a:gd name="connsiteY101" fmla="*/ 582815 h 2282076"/>
              <a:gd name="connsiteX102" fmla="*/ 3585883 w 5084451"/>
              <a:gd name="connsiteY102" fmla="*/ 554876 h 2282076"/>
              <a:gd name="connsiteX103" fmla="*/ 3603812 w 5084451"/>
              <a:gd name="connsiteY103" fmla="*/ 548899 h 2282076"/>
              <a:gd name="connsiteX104" fmla="*/ 3627718 w 5084451"/>
              <a:gd name="connsiteY104" fmla="*/ 536946 h 2282076"/>
              <a:gd name="connsiteX105" fmla="*/ 3651624 w 5084451"/>
              <a:gd name="connsiteY105" fmla="*/ 530970 h 2282076"/>
              <a:gd name="connsiteX106" fmla="*/ 3687483 w 5084451"/>
              <a:gd name="connsiteY106" fmla="*/ 519017 h 2282076"/>
              <a:gd name="connsiteX107" fmla="*/ 3717365 w 5084451"/>
              <a:gd name="connsiteY107" fmla="*/ 513040 h 2282076"/>
              <a:gd name="connsiteX108" fmla="*/ 3735295 w 5084451"/>
              <a:gd name="connsiteY108" fmla="*/ 507064 h 2282076"/>
              <a:gd name="connsiteX109" fmla="*/ 3795059 w 5084451"/>
              <a:gd name="connsiteY109" fmla="*/ 501087 h 2282076"/>
              <a:gd name="connsiteX110" fmla="*/ 3830918 w 5084451"/>
              <a:gd name="connsiteY110" fmla="*/ 489135 h 2282076"/>
              <a:gd name="connsiteX111" fmla="*/ 3848848 w 5084451"/>
              <a:gd name="connsiteY111" fmla="*/ 483158 h 2282076"/>
              <a:gd name="connsiteX112" fmla="*/ 3896659 w 5084451"/>
              <a:gd name="connsiteY112" fmla="*/ 477182 h 2282076"/>
              <a:gd name="connsiteX113" fmla="*/ 3932518 w 5084451"/>
              <a:gd name="connsiteY113" fmla="*/ 465229 h 2282076"/>
              <a:gd name="connsiteX114" fmla="*/ 3950448 w 5084451"/>
              <a:gd name="connsiteY114" fmla="*/ 459252 h 2282076"/>
              <a:gd name="connsiteX115" fmla="*/ 3974353 w 5084451"/>
              <a:gd name="connsiteY115" fmla="*/ 453276 h 2282076"/>
              <a:gd name="connsiteX116" fmla="*/ 4010212 w 5084451"/>
              <a:gd name="connsiteY116" fmla="*/ 423393 h 2282076"/>
              <a:gd name="connsiteX117" fmla="*/ 4034118 w 5084451"/>
              <a:gd name="connsiteY117" fmla="*/ 391986 h 2282076"/>
              <a:gd name="connsiteX118" fmla="*/ 4058024 w 5084451"/>
              <a:gd name="connsiteY118" fmla="*/ 357652 h 2282076"/>
              <a:gd name="connsiteX119" fmla="*/ 4161421 w 5084451"/>
              <a:gd name="connsiteY119" fmla="*/ 360849 h 2282076"/>
              <a:gd name="connsiteX120" fmla="*/ 4243295 w 5084451"/>
              <a:gd name="connsiteY120" fmla="*/ 370859 h 2282076"/>
              <a:gd name="connsiteX121" fmla="*/ 4291942 w 5084451"/>
              <a:gd name="connsiteY121" fmla="*/ 371277 h 2282076"/>
              <a:gd name="connsiteX122" fmla="*/ 4316266 w 5084451"/>
              <a:gd name="connsiteY122" fmla="*/ 350150 h 2282076"/>
              <a:gd name="connsiteX123" fmla="*/ 4353378 w 5084451"/>
              <a:gd name="connsiteY123" fmla="*/ 322211 h 2282076"/>
              <a:gd name="connsiteX124" fmla="*/ 4380753 w 5084451"/>
              <a:gd name="connsiteY124" fmla="*/ 303864 h 2282076"/>
              <a:gd name="connsiteX125" fmla="*/ 4440518 w 5084451"/>
              <a:gd name="connsiteY125" fmla="*/ 297887 h 2282076"/>
              <a:gd name="connsiteX126" fmla="*/ 4458448 w 5084451"/>
              <a:gd name="connsiteY126" fmla="*/ 291911 h 2282076"/>
              <a:gd name="connsiteX127" fmla="*/ 4492780 w 5084451"/>
              <a:gd name="connsiteY127" fmla="*/ 259667 h 2282076"/>
              <a:gd name="connsiteX128" fmla="*/ 4522245 w 5084451"/>
              <a:gd name="connsiteY128" fmla="*/ 226170 h 2282076"/>
              <a:gd name="connsiteX129" fmla="*/ 4546988 w 5084451"/>
              <a:gd name="connsiteY129" fmla="*/ 201846 h 2282076"/>
              <a:gd name="connsiteX130" fmla="*/ 4554071 w 5084451"/>
              <a:gd name="connsiteY130" fmla="*/ 184335 h 2282076"/>
              <a:gd name="connsiteX131" fmla="*/ 4560048 w 5084451"/>
              <a:gd name="connsiteY131" fmla="*/ 166405 h 2282076"/>
              <a:gd name="connsiteX132" fmla="*/ 4577977 w 5084451"/>
              <a:gd name="connsiteY132" fmla="*/ 160429 h 2282076"/>
              <a:gd name="connsiteX133" fmla="*/ 4655671 w 5084451"/>
              <a:gd name="connsiteY133" fmla="*/ 154452 h 2282076"/>
              <a:gd name="connsiteX134" fmla="*/ 4673600 w 5084451"/>
              <a:gd name="connsiteY134" fmla="*/ 142499 h 2282076"/>
              <a:gd name="connsiteX135" fmla="*/ 4685553 w 5084451"/>
              <a:gd name="connsiteY135" fmla="*/ 124570 h 2282076"/>
              <a:gd name="connsiteX136" fmla="*/ 4709459 w 5084451"/>
              <a:gd name="connsiteY136" fmla="*/ 112617 h 2282076"/>
              <a:gd name="connsiteX137" fmla="*/ 4721412 w 5084451"/>
              <a:gd name="connsiteY137" fmla="*/ 94687 h 2282076"/>
              <a:gd name="connsiteX138" fmla="*/ 4811059 w 5084451"/>
              <a:gd name="connsiteY138" fmla="*/ 64805 h 2282076"/>
              <a:gd name="connsiteX139" fmla="*/ 4846918 w 5084451"/>
              <a:gd name="connsiteY139" fmla="*/ 64805 h 2282076"/>
              <a:gd name="connsiteX140" fmla="*/ 4948518 w 5084451"/>
              <a:gd name="connsiteY140" fmla="*/ 58829 h 2282076"/>
              <a:gd name="connsiteX141" fmla="*/ 4978400 w 5084451"/>
              <a:gd name="connsiteY141" fmla="*/ 52852 h 2282076"/>
              <a:gd name="connsiteX142" fmla="*/ 4990353 w 5084451"/>
              <a:gd name="connsiteY142" fmla="*/ 5040 h 2282076"/>
              <a:gd name="connsiteX143" fmla="*/ 5084451 w 5084451"/>
              <a:gd name="connsiteY143"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372659 w 5084451"/>
              <a:gd name="connsiteY67" fmla="*/ 1176429 h 2282076"/>
              <a:gd name="connsiteX68" fmla="*/ 2408518 w 5084451"/>
              <a:gd name="connsiteY68" fmla="*/ 1158499 h 2282076"/>
              <a:gd name="connsiteX69" fmla="*/ 2426448 w 5084451"/>
              <a:gd name="connsiteY69" fmla="*/ 1146546 h 2282076"/>
              <a:gd name="connsiteX70" fmla="*/ 2438400 w 5084451"/>
              <a:gd name="connsiteY70" fmla="*/ 1128617 h 2282076"/>
              <a:gd name="connsiteX71" fmla="*/ 2513315 w 5084451"/>
              <a:gd name="connsiteY71" fmla="*/ 1094848 h 2282076"/>
              <a:gd name="connsiteX72" fmla="*/ 2565578 w 5084451"/>
              <a:gd name="connsiteY72" fmla="*/ 1048979 h 2282076"/>
              <a:gd name="connsiteX73" fmla="*/ 2603380 w 5084451"/>
              <a:gd name="connsiteY73" fmla="*/ 1031886 h 2282076"/>
              <a:gd name="connsiteX74" fmla="*/ 2648413 w 5084451"/>
              <a:gd name="connsiteY74" fmla="*/ 997552 h 2282076"/>
              <a:gd name="connsiteX75" fmla="*/ 2689412 w 5084451"/>
              <a:gd name="connsiteY75" fmla="*/ 961276 h 2282076"/>
              <a:gd name="connsiteX76" fmla="*/ 2713318 w 5084451"/>
              <a:gd name="connsiteY76" fmla="*/ 967252 h 2282076"/>
              <a:gd name="connsiteX77" fmla="*/ 2731248 w 5084451"/>
              <a:gd name="connsiteY77" fmla="*/ 979205 h 2282076"/>
              <a:gd name="connsiteX78" fmla="*/ 2749177 w 5084451"/>
              <a:gd name="connsiteY78" fmla="*/ 967252 h 2282076"/>
              <a:gd name="connsiteX79" fmla="*/ 2761130 w 5084451"/>
              <a:gd name="connsiteY79" fmla="*/ 949323 h 2282076"/>
              <a:gd name="connsiteX80" fmla="*/ 2802965 w 5084451"/>
              <a:gd name="connsiteY80" fmla="*/ 925417 h 2282076"/>
              <a:gd name="connsiteX81" fmla="*/ 2820895 w 5084451"/>
              <a:gd name="connsiteY81" fmla="*/ 913464 h 2282076"/>
              <a:gd name="connsiteX82" fmla="*/ 2838824 w 5084451"/>
              <a:gd name="connsiteY82" fmla="*/ 877605 h 2282076"/>
              <a:gd name="connsiteX83" fmla="*/ 2880659 w 5084451"/>
              <a:gd name="connsiteY83" fmla="*/ 859676 h 2282076"/>
              <a:gd name="connsiteX84" fmla="*/ 2934448 w 5084451"/>
              <a:gd name="connsiteY84" fmla="*/ 847723 h 2282076"/>
              <a:gd name="connsiteX85" fmla="*/ 2946400 w 5084451"/>
              <a:gd name="connsiteY85" fmla="*/ 829793 h 2282076"/>
              <a:gd name="connsiteX86" fmla="*/ 2964330 w 5084451"/>
              <a:gd name="connsiteY86" fmla="*/ 823817 h 2282076"/>
              <a:gd name="connsiteX87" fmla="*/ 2988236 w 5084451"/>
              <a:gd name="connsiteY87" fmla="*/ 787958 h 2282076"/>
              <a:gd name="connsiteX88" fmla="*/ 3022569 w 5084451"/>
              <a:gd name="connsiteY88" fmla="*/ 760437 h 2282076"/>
              <a:gd name="connsiteX89" fmla="*/ 3071906 w 5084451"/>
              <a:gd name="connsiteY89" fmla="*/ 734170 h 2282076"/>
              <a:gd name="connsiteX90" fmla="*/ 3119718 w 5084451"/>
              <a:gd name="connsiteY90" fmla="*/ 722217 h 2282076"/>
              <a:gd name="connsiteX91" fmla="*/ 3155577 w 5084451"/>
              <a:gd name="connsiteY91" fmla="*/ 710264 h 2282076"/>
              <a:gd name="connsiteX92" fmla="*/ 3173506 w 5084451"/>
              <a:gd name="connsiteY92" fmla="*/ 674405 h 2282076"/>
              <a:gd name="connsiteX93" fmla="*/ 3209365 w 5084451"/>
              <a:gd name="connsiteY93" fmla="*/ 662452 h 2282076"/>
              <a:gd name="connsiteX94" fmla="*/ 3251200 w 5084451"/>
              <a:gd name="connsiteY94" fmla="*/ 650499 h 2282076"/>
              <a:gd name="connsiteX95" fmla="*/ 3310965 w 5084451"/>
              <a:gd name="connsiteY95" fmla="*/ 632570 h 2282076"/>
              <a:gd name="connsiteX96" fmla="*/ 3346824 w 5084451"/>
              <a:gd name="connsiteY96" fmla="*/ 620617 h 2282076"/>
              <a:gd name="connsiteX97" fmla="*/ 3404353 w 5084451"/>
              <a:gd name="connsiteY97" fmla="*/ 618256 h 2282076"/>
              <a:gd name="connsiteX98" fmla="*/ 3447023 w 5084451"/>
              <a:gd name="connsiteY98" fmla="*/ 615476 h 2282076"/>
              <a:gd name="connsiteX99" fmla="*/ 3493039 w 5084451"/>
              <a:gd name="connsiteY99" fmla="*/ 629101 h 2282076"/>
              <a:gd name="connsiteX100" fmla="*/ 3535292 w 5084451"/>
              <a:gd name="connsiteY100" fmla="*/ 601162 h 2282076"/>
              <a:gd name="connsiteX101" fmla="*/ 3562813 w 5084451"/>
              <a:gd name="connsiteY101" fmla="*/ 582815 h 2282076"/>
              <a:gd name="connsiteX102" fmla="*/ 3585883 w 5084451"/>
              <a:gd name="connsiteY102" fmla="*/ 554876 h 2282076"/>
              <a:gd name="connsiteX103" fmla="*/ 3603812 w 5084451"/>
              <a:gd name="connsiteY103" fmla="*/ 548899 h 2282076"/>
              <a:gd name="connsiteX104" fmla="*/ 3627718 w 5084451"/>
              <a:gd name="connsiteY104" fmla="*/ 536946 h 2282076"/>
              <a:gd name="connsiteX105" fmla="*/ 3651624 w 5084451"/>
              <a:gd name="connsiteY105" fmla="*/ 530970 h 2282076"/>
              <a:gd name="connsiteX106" fmla="*/ 3687483 w 5084451"/>
              <a:gd name="connsiteY106" fmla="*/ 519017 h 2282076"/>
              <a:gd name="connsiteX107" fmla="*/ 3717365 w 5084451"/>
              <a:gd name="connsiteY107" fmla="*/ 513040 h 2282076"/>
              <a:gd name="connsiteX108" fmla="*/ 3735295 w 5084451"/>
              <a:gd name="connsiteY108" fmla="*/ 507064 h 2282076"/>
              <a:gd name="connsiteX109" fmla="*/ 3795059 w 5084451"/>
              <a:gd name="connsiteY109" fmla="*/ 501087 h 2282076"/>
              <a:gd name="connsiteX110" fmla="*/ 3830918 w 5084451"/>
              <a:gd name="connsiteY110" fmla="*/ 489135 h 2282076"/>
              <a:gd name="connsiteX111" fmla="*/ 3848848 w 5084451"/>
              <a:gd name="connsiteY111" fmla="*/ 483158 h 2282076"/>
              <a:gd name="connsiteX112" fmla="*/ 3896659 w 5084451"/>
              <a:gd name="connsiteY112" fmla="*/ 477182 h 2282076"/>
              <a:gd name="connsiteX113" fmla="*/ 3932518 w 5084451"/>
              <a:gd name="connsiteY113" fmla="*/ 465229 h 2282076"/>
              <a:gd name="connsiteX114" fmla="*/ 3950448 w 5084451"/>
              <a:gd name="connsiteY114" fmla="*/ 459252 h 2282076"/>
              <a:gd name="connsiteX115" fmla="*/ 3974353 w 5084451"/>
              <a:gd name="connsiteY115" fmla="*/ 453276 h 2282076"/>
              <a:gd name="connsiteX116" fmla="*/ 4010212 w 5084451"/>
              <a:gd name="connsiteY116" fmla="*/ 423393 h 2282076"/>
              <a:gd name="connsiteX117" fmla="*/ 4034118 w 5084451"/>
              <a:gd name="connsiteY117" fmla="*/ 391986 h 2282076"/>
              <a:gd name="connsiteX118" fmla="*/ 4058024 w 5084451"/>
              <a:gd name="connsiteY118" fmla="*/ 357652 h 2282076"/>
              <a:gd name="connsiteX119" fmla="*/ 4161421 w 5084451"/>
              <a:gd name="connsiteY119" fmla="*/ 360849 h 2282076"/>
              <a:gd name="connsiteX120" fmla="*/ 4243295 w 5084451"/>
              <a:gd name="connsiteY120" fmla="*/ 370859 h 2282076"/>
              <a:gd name="connsiteX121" fmla="*/ 4291942 w 5084451"/>
              <a:gd name="connsiteY121" fmla="*/ 371277 h 2282076"/>
              <a:gd name="connsiteX122" fmla="*/ 4316266 w 5084451"/>
              <a:gd name="connsiteY122" fmla="*/ 350150 h 2282076"/>
              <a:gd name="connsiteX123" fmla="*/ 4353378 w 5084451"/>
              <a:gd name="connsiteY123" fmla="*/ 322211 h 2282076"/>
              <a:gd name="connsiteX124" fmla="*/ 4380753 w 5084451"/>
              <a:gd name="connsiteY124" fmla="*/ 303864 h 2282076"/>
              <a:gd name="connsiteX125" fmla="*/ 4440518 w 5084451"/>
              <a:gd name="connsiteY125" fmla="*/ 297887 h 2282076"/>
              <a:gd name="connsiteX126" fmla="*/ 4458448 w 5084451"/>
              <a:gd name="connsiteY126" fmla="*/ 291911 h 2282076"/>
              <a:gd name="connsiteX127" fmla="*/ 4492780 w 5084451"/>
              <a:gd name="connsiteY127" fmla="*/ 259667 h 2282076"/>
              <a:gd name="connsiteX128" fmla="*/ 4522245 w 5084451"/>
              <a:gd name="connsiteY128" fmla="*/ 226170 h 2282076"/>
              <a:gd name="connsiteX129" fmla="*/ 4546988 w 5084451"/>
              <a:gd name="connsiteY129" fmla="*/ 201846 h 2282076"/>
              <a:gd name="connsiteX130" fmla="*/ 4554071 w 5084451"/>
              <a:gd name="connsiteY130" fmla="*/ 184335 h 2282076"/>
              <a:gd name="connsiteX131" fmla="*/ 4560048 w 5084451"/>
              <a:gd name="connsiteY131" fmla="*/ 166405 h 2282076"/>
              <a:gd name="connsiteX132" fmla="*/ 4577977 w 5084451"/>
              <a:gd name="connsiteY132" fmla="*/ 160429 h 2282076"/>
              <a:gd name="connsiteX133" fmla="*/ 4655671 w 5084451"/>
              <a:gd name="connsiteY133" fmla="*/ 154452 h 2282076"/>
              <a:gd name="connsiteX134" fmla="*/ 4673600 w 5084451"/>
              <a:gd name="connsiteY134" fmla="*/ 142499 h 2282076"/>
              <a:gd name="connsiteX135" fmla="*/ 4685553 w 5084451"/>
              <a:gd name="connsiteY135" fmla="*/ 124570 h 2282076"/>
              <a:gd name="connsiteX136" fmla="*/ 4709459 w 5084451"/>
              <a:gd name="connsiteY136" fmla="*/ 112617 h 2282076"/>
              <a:gd name="connsiteX137" fmla="*/ 4721412 w 5084451"/>
              <a:gd name="connsiteY137" fmla="*/ 94687 h 2282076"/>
              <a:gd name="connsiteX138" fmla="*/ 4811059 w 5084451"/>
              <a:gd name="connsiteY138" fmla="*/ 64805 h 2282076"/>
              <a:gd name="connsiteX139" fmla="*/ 4846918 w 5084451"/>
              <a:gd name="connsiteY139" fmla="*/ 64805 h 2282076"/>
              <a:gd name="connsiteX140" fmla="*/ 4948518 w 5084451"/>
              <a:gd name="connsiteY140" fmla="*/ 58829 h 2282076"/>
              <a:gd name="connsiteX141" fmla="*/ 4978400 w 5084451"/>
              <a:gd name="connsiteY141" fmla="*/ 52852 h 2282076"/>
              <a:gd name="connsiteX142" fmla="*/ 4990353 w 5084451"/>
              <a:gd name="connsiteY142" fmla="*/ 5040 h 2282076"/>
              <a:gd name="connsiteX143" fmla="*/ 5084451 w 5084451"/>
              <a:gd name="connsiteY143"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354730 w 5084451"/>
              <a:gd name="connsiteY66" fmla="*/ 1182405 h 2282076"/>
              <a:gd name="connsiteX67" fmla="*/ 2408518 w 5084451"/>
              <a:gd name="connsiteY67" fmla="*/ 1158499 h 2282076"/>
              <a:gd name="connsiteX68" fmla="*/ 2426448 w 5084451"/>
              <a:gd name="connsiteY68" fmla="*/ 1146546 h 2282076"/>
              <a:gd name="connsiteX69" fmla="*/ 2438400 w 5084451"/>
              <a:gd name="connsiteY69" fmla="*/ 1128617 h 2282076"/>
              <a:gd name="connsiteX70" fmla="*/ 2513315 w 5084451"/>
              <a:gd name="connsiteY70" fmla="*/ 1094848 h 2282076"/>
              <a:gd name="connsiteX71" fmla="*/ 2565578 w 5084451"/>
              <a:gd name="connsiteY71" fmla="*/ 1048979 h 2282076"/>
              <a:gd name="connsiteX72" fmla="*/ 2603380 w 5084451"/>
              <a:gd name="connsiteY72" fmla="*/ 1031886 h 2282076"/>
              <a:gd name="connsiteX73" fmla="*/ 2648413 w 5084451"/>
              <a:gd name="connsiteY73" fmla="*/ 997552 h 2282076"/>
              <a:gd name="connsiteX74" fmla="*/ 2689412 w 5084451"/>
              <a:gd name="connsiteY74" fmla="*/ 961276 h 2282076"/>
              <a:gd name="connsiteX75" fmla="*/ 2713318 w 5084451"/>
              <a:gd name="connsiteY75" fmla="*/ 967252 h 2282076"/>
              <a:gd name="connsiteX76" fmla="*/ 2731248 w 5084451"/>
              <a:gd name="connsiteY76" fmla="*/ 979205 h 2282076"/>
              <a:gd name="connsiteX77" fmla="*/ 2749177 w 5084451"/>
              <a:gd name="connsiteY77" fmla="*/ 967252 h 2282076"/>
              <a:gd name="connsiteX78" fmla="*/ 2761130 w 5084451"/>
              <a:gd name="connsiteY78" fmla="*/ 949323 h 2282076"/>
              <a:gd name="connsiteX79" fmla="*/ 2802965 w 5084451"/>
              <a:gd name="connsiteY79" fmla="*/ 925417 h 2282076"/>
              <a:gd name="connsiteX80" fmla="*/ 2820895 w 5084451"/>
              <a:gd name="connsiteY80" fmla="*/ 913464 h 2282076"/>
              <a:gd name="connsiteX81" fmla="*/ 2838824 w 5084451"/>
              <a:gd name="connsiteY81" fmla="*/ 877605 h 2282076"/>
              <a:gd name="connsiteX82" fmla="*/ 2880659 w 5084451"/>
              <a:gd name="connsiteY82" fmla="*/ 859676 h 2282076"/>
              <a:gd name="connsiteX83" fmla="*/ 2934448 w 5084451"/>
              <a:gd name="connsiteY83" fmla="*/ 847723 h 2282076"/>
              <a:gd name="connsiteX84" fmla="*/ 2946400 w 5084451"/>
              <a:gd name="connsiteY84" fmla="*/ 829793 h 2282076"/>
              <a:gd name="connsiteX85" fmla="*/ 2964330 w 5084451"/>
              <a:gd name="connsiteY85" fmla="*/ 823817 h 2282076"/>
              <a:gd name="connsiteX86" fmla="*/ 2988236 w 5084451"/>
              <a:gd name="connsiteY86" fmla="*/ 787958 h 2282076"/>
              <a:gd name="connsiteX87" fmla="*/ 3022569 w 5084451"/>
              <a:gd name="connsiteY87" fmla="*/ 760437 h 2282076"/>
              <a:gd name="connsiteX88" fmla="*/ 3071906 w 5084451"/>
              <a:gd name="connsiteY88" fmla="*/ 734170 h 2282076"/>
              <a:gd name="connsiteX89" fmla="*/ 3119718 w 5084451"/>
              <a:gd name="connsiteY89" fmla="*/ 722217 h 2282076"/>
              <a:gd name="connsiteX90" fmla="*/ 3155577 w 5084451"/>
              <a:gd name="connsiteY90" fmla="*/ 710264 h 2282076"/>
              <a:gd name="connsiteX91" fmla="*/ 3173506 w 5084451"/>
              <a:gd name="connsiteY91" fmla="*/ 674405 h 2282076"/>
              <a:gd name="connsiteX92" fmla="*/ 3209365 w 5084451"/>
              <a:gd name="connsiteY92" fmla="*/ 662452 h 2282076"/>
              <a:gd name="connsiteX93" fmla="*/ 3251200 w 5084451"/>
              <a:gd name="connsiteY93" fmla="*/ 650499 h 2282076"/>
              <a:gd name="connsiteX94" fmla="*/ 3310965 w 5084451"/>
              <a:gd name="connsiteY94" fmla="*/ 632570 h 2282076"/>
              <a:gd name="connsiteX95" fmla="*/ 3346824 w 5084451"/>
              <a:gd name="connsiteY95" fmla="*/ 620617 h 2282076"/>
              <a:gd name="connsiteX96" fmla="*/ 3404353 w 5084451"/>
              <a:gd name="connsiteY96" fmla="*/ 618256 h 2282076"/>
              <a:gd name="connsiteX97" fmla="*/ 3447023 w 5084451"/>
              <a:gd name="connsiteY97" fmla="*/ 615476 h 2282076"/>
              <a:gd name="connsiteX98" fmla="*/ 3493039 w 5084451"/>
              <a:gd name="connsiteY98" fmla="*/ 629101 h 2282076"/>
              <a:gd name="connsiteX99" fmla="*/ 3535292 w 5084451"/>
              <a:gd name="connsiteY99" fmla="*/ 601162 h 2282076"/>
              <a:gd name="connsiteX100" fmla="*/ 3562813 w 5084451"/>
              <a:gd name="connsiteY100" fmla="*/ 582815 h 2282076"/>
              <a:gd name="connsiteX101" fmla="*/ 3585883 w 5084451"/>
              <a:gd name="connsiteY101" fmla="*/ 554876 h 2282076"/>
              <a:gd name="connsiteX102" fmla="*/ 3603812 w 5084451"/>
              <a:gd name="connsiteY102" fmla="*/ 548899 h 2282076"/>
              <a:gd name="connsiteX103" fmla="*/ 3627718 w 5084451"/>
              <a:gd name="connsiteY103" fmla="*/ 536946 h 2282076"/>
              <a:gd name="connsiteX104" fmla="*/ 3651624 w 5084451"/>
              <a:gd name="connsiteY104" fmla="*/ 530970 h 2282076"/>
              <a:gd name="connsiteX105" fmla="*/ 3687483 w 5084451"/>
              <a:gd name="connsiteY105" fmla="*/ 519017 h 2282076"/>
              <a:gd name="connsiteX106" fmla="*/ 3717365 w 5084451"/>
              <a:gd name="connsiteY106" fmla="*/ 513040 h 2282076"/>
              <a:gd name="connsiteX107" fmla="*/ 3735295 w 5084451"/>
              <a:gd name="connsiteY107" fmla="*/ 507064 h 2282076"/>
              <a:gd name="connsiteX108" fmla="*/ 3795059 w 5084451"/>
              <a:gd name="connsiteY108" fmla="*/ 501087 h 2282076"/>
              <a:gd name="connsiteX109" fmla="*/ 3830918 w 5084451"/>
              <a:gd name="connsiteY109" fmla="*/ 489135 h 2282076"/>
              <a:gd name="connsiteX110" fmla="*/ 3848848 w 5084451"/>
              <a:gd name="connsiteY110" fmla="*/ 483158 h 2282076"/>
              <a:gd name="connsiteX111" fmla="*/ 3896659 w 5084451"/>
              <a:gd name="connsiteY111" fmla="*/ 477182 h 2282076"/>
              <a:gd name="connsiteX112" fmla="*/ 3932518 w 5084451"/>
              <a:gd name="connsiteY112" fmla="*/ 465229 h 2282076"/>
              <a:gd name="connsiteX113" fmla="*/ 3950448 w 5084451"/>
              <a:gd name="connsiteY113" fmla="*/ 459252 h 2282076"/>
              <a:gd name="connsiteX114" fmla="*/ 3974353 w 5084451"/>
              <a:gd name="connsiteY114" fmla="*/ 453276 h 2282076"/>
              <a:gd name="connsiteX115" fmla="*/ 4010212 w 5084451"/>
              <a:gd name="connsiteY115" fmla="*/ 423393 h 2282076"/>
              <a:gd name="connsiteX116" fmla="*/ 4034118 w 5084451"/>
              <a:gd name="connsiteY116" fmla="*/ 391986 h 2282076"/>
              <a:gd name="connsiteX117" fmla="*/ 4058024 w 5084451"/>
              <a:gd name="connsiteY117" fmla="*/ 357652 h 2282076"/>
              <a:gd name="connsiteX118" fmla="*/ 4161421 w 5084451"/>
              <a:gd name="connsiteY118" fmla="*/ 360849 h 2282076"/>
              <a:gd name="connsiteX119" fmla="*/ 4243295 w 5084451"/>
              <a:gd name="connsiteY119" fmla="*/ 370859 h 2282076"/>
              <a:gd name="connsiteX120" fmla="*/ 4291942 w 5084451"/>
              <a:gd name="connsiteY120" fmla="*/ 371277 h 2282076"/>
              <a:gd name="connsiteX121" fmla="*/ 4316266 w 5084451"/>
              <a:gd name="connsiteY121" fmla="*/ 350150 h 2282076"/>
              <a:gd name="connsiteX122" fmla="*/ 4353378 w 5084451"/>
              <a:gd name="connsiteY122" fmla="*/ 322211 h 2282076"/>
              <a:gd name="connsiteX123" fmla="*/ 4380753 w 5084451"/>
              <a:gd name="connsiteY123" fmla="*/ 303864 h 2282076"/>
              <a:gd name="connsiteX124" fmla="*/ 4440518 w 5084451"/>
              <a:gd name="connsiteY124" fmla="*/ 297887 h 2282076"/>
              <a:gd name="connsiteX125" fmla="*/ 4458448 w 5084451"/>
              <a:gd name="connsiteY125" fmla="*/ 291911 h 2282076"/>
              <a:gd name="connsiteX126" fmla="*/ 4492780 w 5084451"/>
              <a:gd name="connsiteY126" fmla="*/ 259667 h 2282076"/>
              <a:gd name="connsiteX127" fmla="*/ 4522245 w 5084451"/>
              <a:gd name="connsiteY127" fmla="*/ 226170 h 2282076"/>
              <a:gd name="connsiteX128" fmla="*/ 4546988 w 5084451"/>
              <a:gd name="connsiteY128" fmla="*/ 201846 h 2282076"/>
              <a:gd name="connsiteX129" fmla="*/ 4554071 w 5084451"/>
              <a:gd name="connsiteY129" fmla="*/ 184335 h 2282076"/>
              <a:gd name="connsiteX130" fmla="*/ 4560048 w 5084451"/>
              <a:gd name="connsiteY130" fmla="*/ 166405 h 2282076"/>
              <a:gd name="connsiteX131" fmla="*/ 4577977 w 5084451"/>
              <a:gd name="connsiteY131" fmla="*/ 160429 h 2282076"/>
              <a:gd name="connsiteX132" fmla="*/ 4655671 w 5084451"/>
              <a:gd name="connsiteY132" fmla="*/ 154452 h 2282076"/>
              <a:gd name="connsiteX133" fmla="*/ 4673600 w 5084451"/>
              <a:gd name="connsiteY133" fmla="*/ 142499 h 2282076"/>
              <a:gd name="connsiteX134" fmla="*/ 4685553 w 5084451"/>
              <a:gd name="connsiteY134" fmla="*/ 124570 h 2282076"/>
              <a:gd name="connsiteX135" fmla="*/ 4709459 w 5084451"/>
              <a:gd name="connsiteY135" fmla="*/ 112617 h 2282076"/>
              <a:gd name="connsiteX136" fmla="*/ 4721412 w 5084451"/>
              <a:gd name="connsiteY136" fmla="*/ 94687 h 2282076"/>
              <a:gd name="connsiteX137" fmla="*/ 4811059 w 5084451"/>
              <a:gd name="connsiteY137" fmla="*/ 64805 h 2282076"/>
              <a:gd name="connsiteX138" fmla="*/ 4846918 w 5084451"/>
              <a:gd name="connsiteY138" fmla="*/ 64805 h 2282076"/>
              <a:gd name="connsiteX139" fmla="*/ 4948518 w 5084451"/>
              <a:gd name="connsiteY139" fmla="*/ 58829 h 2282076"/>
              <a:gd name="connsiteX140" fmla="*/ 4978400 w 5084451"/>
              <a:gd name="connsiteY140" fmla="*/ 52852 h 2282076"/>
              <a:gd name="connsiteX141" fmla="*/ 4990353 w 5084451"/>
              <a:gd name="connsiteY141" fmla="*/ 5040 h 2282076"/>
              <a:gd name="connsiteX142" fmla="*/ 5084451 w 5084451"/>
              <a:gd name="connsiteY142"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188382 h 2282076"/>
              <a:gd name="connsiteX66" fmla="*/ 2408518 w 5084451"/>
              <a:gd name="connsiteY66" fmla="*/ 1158499 h 2282076"/>
              <a:gd name="connsiteX67" fmla="*/ 2426448 w 5084451"/>
              <a:gd name="connsiteY67" fmla="*/ 1146546 h 2282076"/>
              <a:gd name="connsiteX68" fmla="*/ 2438400 w 5084451"/>
              <a:gd name="connsiteY68" fmla="*/ 1128617 h 2282076"/>
              <a:gd name="connsiteX69" fmla="*/ 2513315 w 5084451"/>
              <a:gd name="connsiteY69" fmla="*/ 1094848 h 2282076"/>
              <a:gd name="connsiteX70" fmla="*/ 2565578 w 5084451"/>
              <a:gd name="connsiteY70" fmla="*/ 1048979 h 2282076"/>
              <a:gd name="connsiteX71" fmla="*/ 2603380 w 5084451"/>
              <a:gd name="connsiteY71" fmla="*/ 1031886 h 2282076"/>
              <a:gd name="connsiteX72" fmla="*/ 2648413 w 5084451"/>
              <a:gd name="connsiteY72" fmla="*/ 997552 h 2282076"/>
              <a:gd name="connsiteX73" fmla="*/ 2689412 w 5084451"/>
              <a:gd name="connsiteY73" fmla="*/ 961276 h 2282076"/>
              <a:gd name="connsiteX74" fmla="*/ 2713318 w 5084451"/>
              <a:gd name="connsiteY74" fmla="*/ 967252 h 2282076"/>
              <a:gd name="connsiteX75" fmla="*/ 2731248 w 5084451"/>
              <a:gd name="connsiteY75" fmla="*/ 979205 h 2282076"/>
              <a:gd name="connsiteX76" fmla="*/ 2749177 w 5084451"/>
              <a:gd name="connsiteY76" fmla="*/ 967252 h 2282076"/>
              <a:gd name="connsiteX77" fmla="*/ 2761130 w 5084451"/>
              <a:gd name="connsiteY77" fmla="*/ 949323 h 2282076"/>
              <a:gd name="connsiteX78" fmla="*/ 2802965 w 5084451"/>
              <a:gd name="connsiteY78" fmla="*/ 925417 h 2282076"/>
              <a:gd name="connsiteX79" fmla="*/ 2820895 w 5084451"/>
              <a:gd name="connsiteY79" fmla="*/ 913464 h 2282076"/>
              <a:gd name="connsiteX80" fmla="*/ 2838824 w 5084451"/>
              <a:gd name="connsiteY80" fmla="*/ 877605 h 2282076"/>
              <a:gd name="connsiteX81" fmla="*/ 2880659 w 5084451"/>
              <a:gd name="connsiteY81" fmla="*/ 859676 h 2282076"/>
              <a:gd name="connsiteX82" fmla="*/ 2934448 w 5084451"/>
              <a:gd name="connsiteY82" fmla="*/ 847723 h 2282076"/>
              <a:gd name="connsiteX83" fmla="*/ 2946400 w 5084451"/>
              <a:gd name="connsiteY83" fmla="*/ 829793 h 2282076"/>
              <a:gd name="connsiteX84" fmla="*/ 2964330 w 5084451"/>
              <a:gd name="connsiteY84" fmla="*/ 823817 h 2282076"/>
              <a:gd name="connsiteX85" fmla="*/ 2988236 w 5084451"/>
              <a:gd name="connsiteY85" fmla="*/ 787958 h 2282076"/>
              <a:gd name="connsiteX86" fmla="*/ 3022569 w 5084451"/>
              <a:gd name="connsiteY86" fmla="*/ 760437 h 2282076"/>
              <a:gd name="connsiteX87" fmla="*/ 3071906 w 5084451"/>
              <a:gd name="connsiteY87" fmla="*/ 734170 h 2282076"/>
              <a:gd name="connsiteX88" fmla="*/ 3119718 w 5084451"/>
              <a:gd name="connsiteY88" fmla="*/ 722217 h 2282076"/>
              <a:gd name="connsiteX89" fmla="*/ 3155577 w 5084451"/>
              <a:gd name="connsiteY89" fmla="*/ 710264 h 2282076"/>
              <a:gd name="connsiteX90" fmla="*/ 3173506 w 5084451"/>
              <a:gd name="connsiteY90" fmla="*/ 674405 h 2282076"/>
              <a:gd name="connsiteX91" fmla="*/ 3209365 w 5084451"/>
              <a:gd name="connsiteY91" fmla="*/ 662452 h 2282076"/>
              <a:gd name="connsiteX92" fmla="*/ 3251200 w 5084451"/>
              <a:gd name="connsiteY92" fmla="*/ 650499 h 2282076"/>
              <a:gd name="connsiteX93" fmla="*/ 3310965 w 5084451"/>
              <a:gd name="connsiteY93" fmla="*/ 632570 h 2282076"/>
              <a:gd name="connsiteX94" fmla="*/ 3346824 w 5084451"/>
              <a:gd name="connsiteY94" fmla="*/ 620617 h 2282076"/>
              <a:gd name="connsiteX95" fmla="*/ 3404353 w 5084451"/>
              <a:gd name="connsiteY95" fmla="*/ 618256 h 2282076"/>
              <a:gd name="connsiteX96" fmla="*/ 3447023 w 5084451"/>
              <a:gd name="connsiteY96" fmla="*/ 615476 h 2282076"/>
              <a:gd name="connsiteX97" fmla="*/ 3493039 w 5084451"/>
              <a:gd name="connsiteY97" fmla="*/ 629101 h 2282076"/>
              <a:gd name="connsiteX98" fmla="*/ 3535292 w 5084451"/>
              <a:gd name="connsiteY98" fmla="*/ 601162 h 2282076"/>
              <a:gd name="connsiteX99" fmla="*/ 3562813 w 5084451"/>
              <a:gd name="connsiteY99" fmla="*/ 582815 h 2282076"/>
              <a:gd name="connsiteX100" fmla="*/ 3585883 w 5084451"/>
              <a:gd name="connsiteY100" fmla="*/ 554876 h 2282076"/>
              <a:gd name="connsiteX101" fmla="*/ 3603812 w 5084451"/>
              <a:gd name="connsiteY101" fmla="*/ 548899 h 2282076"/>
              <a:gd name="connsiteX102" fmla="*/ 3627718 w 5084451"/>
              <a:gd name="connsiteY102" fmla="*/ 536946 h 2282076"/>
              <a:gd name="connsiteX103" fmla="*/ 3651624 w 5084451"/>
              <a:gd name="connsiteY103" fmla="*/ 530970 h 2282076"/>
              <a:gd name="connsiteX104" fmla="*/ 3687483 w 5084451"/>
              <a:gd name="connsiteY104" fmla="*/ 519017 h 2282076"/>
              <a:gd name="connsiteX105" fmla="*/ 3717365 w 5084451"/>
              <a:gd name="connsiteY105" fmla="*/ 513040 h 2282076"/>
              <a:gd name="connsiteX106" fmla="*/ 3735295 w 5084451"/>
              <a:gd name="connsiteY106" fmla="*/ 507064 h 2282076"/>
              <a:gd name="connsiteX107" fmla="*/ 3795059 w 5084451"/>
              <a:gd name="connsiteY107" fmla="*/ 501087 h 2282076"/>
              <a:gd name="connsiteX108" fmla="*/ 3830918 w 5084451"/>
              <a:gd name="connsiteY108" fmla="*/ 489135 h 2282076"/>
              <a:gd name="connsiteX109" fmla="*/ 3848848 w 5084451"/>
              <a:gd name="connsiteY109" fmla="*/ 483158 h 2282076"/>
              <a:gd name="connsiteX110" fmla="*/ 3896659 w 5084451"/>
              <a:gd name="connsiteY110" fmla="*/ 477182 h 2282076"/>
              <a:gd name="connsiteX111" fmla="*/ 3932518 w 5084451"/>
              <a:gd name="connsiteY111" fmla="*/ 465229 h 2282076"/>
              <a:gd name="connsiteX112" fmla="*/ 3950448 w 5084451"/>
              <a:gd name="connsiteY112" fmla="*/ 459252 h 2282076"/>
              <a:gd name="connsiteX113" fmla="*/ 3974353 w 5084451"/>
              <a:gd name="connsiteY113" fmla="*/ 453276 h 2282076"/>
              <a:gd name="connsiteX114" fmla="*/ 4010212 w 5084451"/>
              <a:gd name="connsiteY114" fmla="*/ 423393 h 2282076"/>
              <a:gd name="connsiteX115" fmla="*/ 4034118 w 5084451"/>
              <a:gd name="connsiteY115" fmla="*/ 391986 h 2282076"/>
              <a:gd name="connsiteX116" fmla="*/ 4058024 w 5084451"/>
              <a:gd name="connsiteY116" fmla="*/ 357652 h 2282076"/>
              <a:gd name="connsiteX117" fmla="*/ 4161421 w 5084451"/>
              <a:gd name="connsiteY117" fmla="*/ 360849 h 2282076"/>
              <a:gd name="connsiteX118" fmla="*/ 4243295 w 5084451"/>
              <a:gd name="connsiteY118" fmla="*/ 370859 h 2282076"/>
              <a:gd name="connsiteX119" fmla="*/ 4291942 w 5084451"/>
              <a:gd name="connsiteY119" fmla="*/ 371277 h 2282076"/>
              <a:gd name="connsiteX120" fmla="*/ 4316266 w 5084451"/>
              <a:gd name="connsiteY120" fmla="*/ 350150 h 2282076"/>
              <a:gd name="connsiteX121" fmla="*/ 4353378 w 5084451"/>
              <a:gd name="connsiteY121" fmla="*/ 322211 h 2282076"/>
              <a:gd name="connsiteX122" fmla="*/ 4380753 w 5084451"/>
              <a:gd name="connsiteY122" fmla="*/ 303864 h 2282076"/>
              <a:gd name="connsiteX123" fmla="*/ 4440518 w 5084451"/>
              <a:gd name="connsiteY123" fmla="*/ 297887 h 2282076"/>
              <a:gd name="connsiteX124" fmla="*/ 4458448 w 5084451"/>
              <a:gd name="connsiteY124" fmla="*/ 291911 h 2282076"/>
              <a:gd name="connsiteX125" fmla="*/ 4492780 w 5084451"/>
              <a:gd name="connsiteY125" fmla="*/ 259667 h 2282076"/>
              <a:gd name="connsiteX126" fmla="*/ 4522245 w 5084451"/>
              <a:gd name="connsiteY126" fmla="*/ 226170 h 2282076"/>
              <a:gd name="connsiteX127" fmla="*/ 4546988 w 5084451"/>
              <a:gd name="connsiteY127" fmla="*/ 201846 h 2282076"/>
              <a:gd name="connsiteX128" fmla="*/ 4554071 w 5084451"/>
              <a:gd name="connsiteY128" fmla="*/ 184335 h 2282076"/>
              <a:gd name="connsiteX129" fmla="*/ 4560048 w 5084451"/>
              <a:gd name="connsiteY129" fmla="*/ 166405 h 2282076"/>
              <a:gd name="connsiteX130" fmla="*/ 4577977 w 5084451"/>
              <a:gd name="connsiteY130" fmla="*/ 160429 h 2282076"/>
              <a:gd name="connsiteX131" fmla="*/ 4655671 w 5084451"/>
              <a:gd name="connsiteY131" fmla="*/ 154452 h 2282076"/>
              <a:gd name="connsiteX132" fmla="*/ 4673600 w 5084451"/>
              <a:gd name="connsiteY132" fmla="*/ 142499 h 2282076"/>
              <a:gd name="connsiteX133" fmla="*/ 4685553 w 5084451"/>
              <a:gd name="connsiteY133" fmla="*/ 124570 h 2282076"/>
              <a:gd name="connsiteX134" fmla="*/ 4709459 w 5084451"/>
              <a:gd name="connsiteY134" fmla="*/ 112617 h 2282076"/>
              <a:gd name="connsiteX135" fmla="*/ 4721412 w 5084451"/>
              <a:gd name="connsiteY135" fmla="*/ 94687 h 2282076"/>
              <a:gd name="connsiteX136" fmla="*/ 4811059 w 5084451"/>
              <a:gd name="connsiteY136" fmla="*/ 64805 h 2282076"/>
              <a:gd name="connsiteX137" fmla="*/ 4846918 w 5084451"/>
              <a:gd name="connsiteY137" fmla="*/ 64805 h 2282076"/>
              <a:gd name="connsiteX138" fmla="*/ 4948518 w 5084451"/>
              <a:gd name="connsiteY138" fmla="*/ 58829 h 2282076"/>
              <a:gd name="connsiteX139" fmla="*/ 4978400 w 5084451"/>
              <a:gd name="connsiteY139" fmla="*/ 52852 h 2282076"/>
              <a:gd name="connsiteX140" fmla="*/ 4990353 w 5084451"/>
              <a:gd name="connsiteY140" fmla="*/ 5040 h 2282076"/>
              <a:gd name="connsiteX141" fmla="*/ 5084451 w 5084451"/>
              <a:gd name="connsiteY141"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207565 h 2282076"/>
              <a:gd name="connsiteX66" fmla="*/ 2408518 w 5084451"/>
              <a:gd name="connsiteY66" fmla="*/ 1158499 h 2282076"/>
              <a:gd name="connsiteX67" fmla="*/ 2426448 w 5084451"/>
              <a:gd name="connsiteY67" fmla="*/ 1146546 h 2282076"/>
              <a:gd name="connsiteX68" fmla="*/ 2438400 w 5084451"/>
              <a:gd name="connsiteY68" fmla="*/ 1128617 h 2282076"/>
              <a:gd name="connsiteX69" fmla="*/ 2513315 w 5084451"/>
              <a:gd name="connsiteY69" fmla="*/ 1094848 h 2282076"/>
              <a:gd name="connsiteX70" fmla="*/ 2565578 w 5084451"/>
              <a:gd name="connsiteY70" fmla="*/ 1048979 h 2282076"/>
              <a:gd name="connsiteX71" fmla="*/ 2603380 w 5084451"/>
              <a:gd name="connsiteY71" fmla="*/ 1031886 h 2282076"/>
              <a:gd name="connsiteX72" fmla="*/ 2648413 w 5084451"/>
              <a:gd name="connsiteY72" fmla="*/ 997552 h 2282076"/>
              <a:gd name="connsiteX73" fmla="*/ 2689412 w 5084451"/>
              <a:gd name="connsiteY73" fmla="*/ 961276 h 2282076"/>
              <a:gd name="connsiteX74" fmla="*/ 2713318 w 5084451"/>
              <a:gd name="connsiteY74" fmla="*/ 967252 h 2282076"/>
              <a:gd name="connsiteX75" fmla="*/ 2731248 w 5084451"/>
              <a:gd name="connsiteY75" fmla="*/ 979205 h 2282076"/>
              <a:gd name="connsiteX76" fmla="*/ 2749177 w 5084451"/>
              <a:gd name="connsiteY76" fmla="*/ 967252 h 2282076"/>
              <a:gd name="connsiteX77" fmla="*/ 2761130 w 5084451"/>
              <a:gd name="connsiteY77" fmla="*/ 949323 h 2282076"/>
              <a:gd name="connsiteX78" fmla="*/ 2802965 w 5084451"/>
              <a:gd name="connsiteY78" fmla="*/ 925417 h 2282076"/>
              <a:gd name="connsiteX79" fmla="*/ 2820895 w 5084451"/>
              <a:gd name="connsiteY79" fmla="*/ 913464 h 2282076"/>
              <a:gd name="connsiteX80" fmla="*/ 2838824 w 5084451"/>
              <a:gd name="connsiteY80" fmla="*/ 877605 h 2282076"/>
              <a:gd name="connsiteX81" fmla="*/ 2880659 w 5084451"/>
              <a:gd name="connsiteY81" fmla="*/ 859676 h 2282076"/>
              <a:gd name="connsiteX82" fmla="*/ 2934448 w 5084451"/>
              <a:gd name="connsiteY82" fmla="*/ 847723 h 2282076"/>
              <a:gd name="connsiteX83" fmla="*/ 2946400 w 5084451"/>
              <a:gd name="connsiteY83" fmla="*/ 829793 h 2282076"/>
              <a:gd name="connsiteX84" fmla="*/ 2964330 w 5084451"/>
              <a:gd name="connsiteY84" fmla="*/ 823817 h 2282076"/>
              <a:gd name="connsiteX85" fmla="*/ 2988236 w 5084451"/>
              <a:gd name="connsiteY85" fmla="*/ 787958 h 2282076"/>
              <a:gd name="connsiteX86" fmla="*/ 3022569 w 5084451"/>
              <a:gd name="connsiteY86" fmla="*/ 760437 h 2282076"/>
              <a:gd name="connsiteX87" fmla="*/ 3071906 w 5084451"/>
              <a:gd name="connsiteY87" fmla="*/ 734170 h 2282076"/>
              <a:gd name="connsiteX88" fmla="*/ 3119718 w 5084451"/>
              <a:gd name="connsiteY88" fmla="*/ 722217 h 2282076"/>
              <a:gd name="connsiteX89" fmla="*/ 3155577 w 5084451"/>
              <a:gd name="connsiteY89" fmla="*/ 710264 h 2282076"/>
              <a:gd name="connsiteX90" fmla="*/ 3173506 w 5084451"/>
              <a:gd name="connsiteY90" fmla="*/ 674405 h 2282076"/>
              <a:gd name="connsiteX91" fmla="*/ 3209365 w 5084451"/>
              <a:gd name="connsiteY91" fmla="*/ 662452 h 2282076"/>
              <a:gd name="connsiteX92" fmla="*/ 3251200 w 5084451"/>
              <a:gd name="connsiteY92" fmla="*/ 650499 h 2282076"/>
              <a:gd name="connsiteX93" fmla="*/ 3310965 w 5084451"/>
              <a:gd name="connsiteY93" fmla="*/ 632570 h 2282076"/>
              <a:gd name="connsiteX94" fmla="*/ 3346824 w 5084451"/>
              <a:gd name="connsiteY94" fmla="*/ 620617 h 2282076"/>
              <a:gd name="connsiteX95" fmla="*/ 3404353 w 5084451"/>
              <a:gd name="connsiteY95" fmla="*/ 618256 h 2282076"/>
              <a:gd name="connsiteX96" fmla="*/ 3447023 w 5084451"/>
              <a:gd name="connsiteY96" fmla="*/ 615476 h 2282076"/>
              <a:gd name="connsiteX97" fmla="*/ 3493039 w 5084451"/>
              <a:gd name="connsiteY97" fmla="*/ 629101 h 2282076"/>
              <a:gd name="connsiteX98" fmla="*/ 3535292 w 5084451"/>
              <a:gd name="connsiteY98" fmla="*/ 601162 h 2282076"/>
              <a:gd name="connsiteX99" fmla="*/ 3562813 w 5084451"/>
              <a:gd name="connsiteY99" fmla="*/ 582815 h 2282076"/>
              <a:gd name="connsiteX100" fmla="*/ 3585883 w 5084451"/>
              <a:gd name="connsiteY100" fmla="*/ 554876 h 2282076"/>
              <a:gd name="connsiteX101" fmla="*/ 3603812 w 5084451"/>
              <a:gd name="connsiteY101" fmla="*/ 548899 h 2282076"/>
              <a:gd name="connsiteX102" fmla="*/ 3627718 w 5084451"/>
              <a:gd name="connsiteY102" fmla="*/ 536946 h 2282076"/>
              <a:gd name="connsiteX103" fmla="*/ 3651624 w 5084451"/>
              <a:gd name="connsiteY103" fmla="*/ 530970 h 2282076"/>
              <a:gd name="connsiteX104" fmla="*/ 3687483 w 5084451"/>
              <a:gd name="connsiteY104" fmla="*/ 519017 h 2282076"/>
              <a:gd name="connsiteX105" fmla="*/ 3717365 w 5084451"/>
              <a:gd name="connsiteY105" fmla="*/ 513040 h 2282076"/>
              <a:gd name="connsiteX106" fmla="*/ 3735295 w 5084451"/>
              <a:gd name="connsiteY106" fmla="*/ 507064 h 2282076"/>
              <a:gd name="connsiteX107" fmla="*/ 3795059 w 5084451"/>
              <a:gd name="connsiteY107" fmla="*/ 501087 h 2282076"/>
              <a:gd name="connsiteX108" fmla="*/ 3830918 w 5084451"/>
              <a:gd name="connsiteY108" fmla="*/ 489135 h 2282076"/>
              <a:gd name="connsiteX109" fmla="*/ 3848848 w 5084451"/>
              <a:gd name="connsiteY109" fmla="*/ 483158 h 2282076"/>
              <a:gd name="connsiteX110" fmla="*/ 3896659 w 5084451"/>
              <a:gd name="connsiteY110" fmla="*/ 477182 h 2282076"/>
              <a:gd name="connsiteX111" fmla="*/ 3932518 w 5084451"/>
              <a:gd name="connsiteY111" fmla="*/ 465229 h 2282076"/>
              <a:gd name="connsiteX112" fmla="*/ 3950448 w 5084451"/>
              <a:gd name="connsiteY112" fmla="*/ 459252 h 2282076"/>
              <a:gd name="connsiteX113" fmla="*/ 3974353 w 5084451"/>
              <a:gd name="connsiteY113" fmla="*/ 453276 h 2282076"/>
              <a:gd name="connsiteX114" fmla="*/ 4010212 w 5084451"/>
              <a:gd name="connsiteY114" fmla="*/ 423393 h 2282076"/>
              <a:gd name="connsiteX115" fmla="*/ 4034118 w 5084451"/>
              <a:gd name="connsiteY115" fmla="*/ 391986 h 2282076"/>
              <a:gd name="connsiteX116" fmla="*/ 4058024 w 5084451"/>
              <a:gd name="connsiteY116" fmla="*/ 357652 h 2282076"/>
              <a:gd name="connsiteX117" fmla="*/ 4161421 w 5084451"/>
              <a:gd name="connsiteY117" fmla="*/ 360849 h 2282076"/>
              <a:gd name="connsiteX118" fmla="*/ 4243295 w 5084451"/>
              <a:gd name="connsiteY118" fmla="*/ 370859 h 2282076"/>
              <a:gd name="connsiteX119" fmla="*/ 4291942 w 5084451"/>
              <a:gd name="connsiteY119" fmla="*/ 371277 h 2282076"/>
              <a:gd name="connsiteX120" fmla="*/ 4316266 w 5084451"/>
              <a:gd name="connsiteY120" fmla="*/ 350150 h 2282076"/>
              <a:gd name="connsiteX121" fmla="*/ 4353378 w 5084451"/>
              <a:gd name="connsiteY121" fmla="*/ 322211 h 2282076"/>
              <a:gd name="connsiteX122" fmla="*/ 4380753 w 5084451"/>
              <a:gd name="connsiteY122" fmla="*/ 303864 h 2282076"/>
              <a:gd name="connsiteX123" fmla="*/ 4440518 w 5084451"/>
              <a:gd name="connsiteY123" fmla="*/ 297887 h 2282076"/>
              <a:gd name="connsiteX124" fmla="*/ 4458448 w 5084451"/>
              <a:gd name="connsiteY124" fmla="*/ 291911 h 2282076"/>
              <a:gd name="connsiteX125" fmla="*/ 4492780 w 5084451"/>
              <a:gd name="connsiteY125" fmla="*/ 259667 h 2282076"/>
              <a:gd name="connsiteX126" fmla="*/ 4522245 w 5084451"/>
              <a:gd name="connsiteY126" fmla="*/ 226170 h 2282076"/>
              <a:gd name="connsiteX127" fmla="*/ 4546988 w 5084451"/>
              <a:gd name="connsiteY127" fmla="*/ 201846 h 2282076"/>
              <a:gd name="connsiteX128" fmla="*/ 4554071 w 5084451"/>
              <a:gd name="connsiteY128" fmla="*/ 184335 h 2282076"/>
              <a:gd name="connsiteX129" fmla="*/ 4560048 w 5084451"/>
              <a:gd name="connsiteY129" fmla="*/ 166405 h 2282076"/>
              <a:gd name="connsiteX130" fmla="*/ 4577977 w 5084451"/>
              <a:gd name="connsiteY130" fmla="*/ 160429 h 2282076"/>
              <a:gd name="connsiteX131" fmla="*/ 4655671 w 5084451"/>
              <a:gd name="connsiteY131" fmla="*/ 154452 h 2282076"/>
              <a:gd name="connsiteX132" fmla="*/ 4673600 w 5084451"/>
              <a:gd name="connsiteY132" fmla="*/ 142499 h 2282076"/>
              <a:gd name="connsiteX133" fmla="*/ 4685553 w 5084451"/>
              <a:gd name="connsiteY133" fmla="*/ 124570 h 2282076"/>
              <a:gd name="connsiteX134" fmla="*/ 4709459 w 5084451"/>
              <a:gd name="connsiteY134" fmla="*/ 112617 h 2282076"/>
              <a:gd name="connsiteX135" fmla="*/ 4721412 w 5084451"/>
              <a:gd name="connsiteY135" fmla="*/ 94687 h 2282076"/>
              <a:gd name="connsiteX136" fmla="*/ 4811059 w 5084451"/>
              <a:gd name="connsiteY136" fmla="*/ 64805 h 2282076"/>
              <a:gd name="connsiteX137" fmla="*/ 4846918 w 5084451"/>
              <a:gd name="connsiteY137" fmla="*/ 64805 h 2282076"/>
              <a:gd name="connsiteX138" fmla="*/ 4948518 w 5084451"/>
              <a:gd name="connsiteY138" fmla="*/ 58829 h 2282076"/>
              <a:gd name="connsiteX139" fmla="*/ 4978400 w 5084451"/>
              <a:gd name="connsiteY139" fmla="*/ 52852 h 2282076"/>
              <a:gd name="connsiteX140" fmla="*/ 4990353 w 5084451"/>
              <a:gd name="connsiteY140" fmla="*/ 5040 h 2282076"/>
              <a:gd name="connsiteX141" fmla="*/ 5084451 w 5084451"/>
              <a:gd name="connsiteY141"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75436 w 5084451"/>
              <a:gd name="connsiteY62" fmla="*/ 1242170 h 2282076"/>
              <a:gd name="connsiteX63" fmla="*/ 2187389 w 5084451"/>
              <a:gd name="connsiteY63" fmla="*/ 1224240 h 2282076"/>
              <a:gd name="connsiteX64" fmla="*/ 2247153 w 5084451"/>
              <a:gd name="connsiteY64" fmla="*/ 1218264 h 2282076"/>
              <a:gd name="connsiteX65" fmla="*/ 2336800 w 5084451"/>
              <a:gd name="connsiteY65" fmla="*/ 1207565 h 2282076"/>
              <a:gd name="connsiteX66" fmla="*/ 2408518 w 5084451"/>
              <a:gd name="connsiteY66" fmla="*/ 1174485 h 2282076"/>
              <a:gd name="connsiteX67" fmla="*/ 2426448 w 5084451"/>
              <a:gd name="connsiteY67" fmla="*/ 1146546 h 2282076"/>
              <a:gd name="connsiteX68" fmla="*/ 2438400 w 5084451"/>
              <a:gd name="connsiteY68" fmla="*/ 1128617 h 2282076"/>
              <a:gd name="connsiteX69" fmla="*/ 2513315 w 5084451"/>
              <a:gd name="connsiteY69" fmla="*/ 1094848 h 2282076"/>
              <a:gd name="connsiteX70" fmla="*/ 2565578 w 5084451"/>
              <a:gd name="connsiteY70" fmla="*/ 1048979 h 2282076"/>
              <a:gd name="connsiteX71" fmla="*/ 2603380 w 5084451"/>
              <a:gd name="connsiteY71" fmla="*/ 1031886 h 2282076"/>
              <a:gd name="connsiteX72" fmla="*/ 2648413 w 5084451"/>
              <a:gd name="connsiteY72" fmla="*/ 997552 h 2282076"/>
              <a:gd name="connsiteX73" fmla="*/ 2689412 w 5084451"/>
              <a:gd name="connsiteY73" fmla="*/ 961276 h 2282076"/>
              <a:gd name="connsiteX74" fmla="*/ 2713318 w 5084451"/>
              <a:gd name="connsiteY74" fmla="*/ 967252 h 2282076"/>
              <a:gd name="connsiteX75" fmla="*/ 2731248 w 5084451"/>
              <a:gd name="connsiteY75" fmla="*/ 979205 h 2282076"/>
              <a:gd name="connsiteX76" fmla="*/ 2749177 w 5084451"/>
              <a:gd name="connsiteY76" fmla="*/ 967252 h 2282076"/>
              <a:gd name="connsiteX77" fmla="*/ 2761130 w 5084451"/>
              <a:gd name="connsiteY77" fmla="*/ 949323 h 2282076"/>
              <a:gd name="connsiteX78" fmla="*/ 2802965 w 5084451"/>
              <a:gd name="connsiteY78" fmla="*/ 925417 h 2282076"/>
              <a:gd name="connsiteX79" fmla="*/ 2820895 w 5084451"/>
              <a:gd name="connsiteY79" fmla="*/ 913464 h 2282076"/>
              <a:gd name="connsiteX80" fmla="*/ 2838824 w 5084451"/>
              <a:gd name="connsiteY80" fmla="*/ 877605 h 2282076"/>
              <a:gd name="connsiteX81" fmla="*/ 2880659 w 5084451"/>
              <a:gd name="connsiteY81" fmla="*/ 859676 h 2282076"/>
              <a:gd name="connsiteX82" fmla="*/ 2934448 w 5084451"/>
              <a:gd name="connsiteY82" fmla="*/ 847723 h 2282076"/>
              <a:gd name="connsiteX83" fmla="*/ 2946400 w 5084451"/>
              <a:gd name="connsiteY83" fmla="*/ 829793 h 2282076"/>
              <a:gd name="connsiteX84" fmla="*/ 2964330 w 5084451"/>
              <a:gd name="connsiteY84" fmla="*/ 823817 h 2282076"/>
              <a:gd name="connsiteX85" fmla="*/ 2988236 w 5084451"/>
              <a:gd name="connsiteY85" fmla="*/ 787958 h 2282076"/>
              <a:gd name="connsiteX86" fmla="*/ 3022569 w 5084451"/>
              <a:gd name="connsiteY86" fmla="*/ 760437 h 2282076"/>
              <a:gd name="connsiteX87" fmla="*/ 3071906 w 5084451"/>
              <a:gd name="connsiteY87" fmla="*/ 734170 h 2282076"/>
              <a:gd name="connsiteX88" fmla="*/ 3119718 w 5084451"/>
              <a:gd name="connsiteY88" fmla="*/ 722217 h 2282076"/>
              <a:gd name="connsiteX89" fmla="*/ 3155577 w 5084451"/>
              <a:gd name="connsiteY89" fmla="*/ 710264 h 2282076"/>
              <a:gd name="connsiteX90" fmla="*/ 3173506 w 5084451"/>
              <a:gd name="connsiteY90" fmla="*/ 674405 h 2282076"/>
              <a:gd name="connsiteX91" fmla="*/ 3209365 w 5084451"/>
              <a:gd name="connsiteY91" fmla="*/ 662452 h 2282076"/>
              <a:gd name="connsiteX92" fmla="*/ 3251200 w 5084451"/>
              <a:gd name="connsiteY92" fmla="*/ 650499 h 2282076"/>
              <a:gd name="connsiteX93" fmla="*/ 3310965 w 5084451"/>
              <a:gd name="connsiteY93" fmla="*/ 632570 h 2282076"/>
              <a:gd name="connsiteX94" fmla="*/ 3346824 w 5084451"/>
              <a:gd name="connsiteY94" fmla="*/ 620617 h 2282076"/>
              <a:gd name="connsiteX95" fmla="*/ 3404353 w 5084451"/>
              <a:gd name="connsiteY95" fmla="*/ 618256 h 2282076"/>
              <a:gd name="connsiteX96" fmla="*/ 3447023 w 5084451"/>
              <a:gd name="connsiteY96" fmla="*/ 615476 h 2282076"/>
              <a:gd name="connsiteX97" fmla="*/ 3493039 w 5084451"/>
              <a:gd name="connsiteY97" fmla="*/ 629101 h 2282076"/>
              <a:gd name="connsiteX98" fmla="*/ 3535292 w 5084451"/>
              <a:gd name="connsiteY98" fmla="*/ 601162 h 2282076"/>
              <a:gd name="connsiteX99" fmla="*/ 3562813 w 5084451"/>
              <a:gd name="connsiteY99" fmla="*/ 582815 h 2282076"/>
              <a:gd name="connsiteX100" fmla="*/ 3585883 w 5084451"/>
              <a:gd name="connsiteY100" fmla="*/ 554876 h 2282076"/>
              <a:gd name="connsiteX101" fmla="*/ 3603812 w 5084451"/>
              <a:gd name="connsiteY101" fmla="*/ 548899 h 2282076"/>
              <a:gd name="connsiteX102" fmla="*/ 3627718 w 5084451"/>
              <a:gd name="connsiteY102" fmla="*/ 536946 h 2282076"/>
              <a:gd name="connsiteX103" fmla="*/ 3651624 w 5084451"/>
              <a:gd name="connsiteY103" fmla="*/ 530970 h 2282076"/>
              <a:gd name="connsiteX104" fmla="*/ 3687483 w 5084451"/>
              <a:gd name="connsiteY104" fmla="*/ 519017 h 2282076"/>
              <a:gd name="connsiteX105" fmla="*/ 3717365 w 5084451"/>
              <a:gd name="connsiteY105" fmla="*/ 513040 h 2282076"/>
              <a:gd name="connsiteX106" fmla="*/ 3735295 w 5084451"/>
              <a:gd name="connsiteY106" fmla="*/ 507064 h 2282076"/>
              <a:gd name="connsiteX107" fmla="*/ 3795059 w 5084451"/>
              <a:gd name="connsiteY107" fmla="*/ 501087 h 2282076"/>
              <a:gd name="connsiteX108" fmla="*/ 3830918 w 5084451"/>
              <a:gd name="connsiteY108" fmla="*/ 489135 h 2282076"/>
              <a:gd name="connsiteX109" fmla="*/ 3848848 w 5084451"/>
              <a:gd name="connsiteY109" fmla="*/ 483158 h 2282076"/>
              <a:gd name="connsiteX110" fmla="*/ 3896659 w 5084451"/>
              <a:gd name="connsiteY110" fmla="*/ 477182 h 2282076"/>
              <a:gd name="connsiteX111" fmla="*/ 3932518 w 5084451"/>
              <a:gd name="connsiteY111" fmla="*/ 465229 h 2282076"/>
              <a:gd name="connsiteX112" fmla="*/ 3950448 w 5084451"/>
              <a:gd name="connsiteY112" fmla="*/ 459252 h 2282076"/>
              <a:gd name="connsiteX113" fmla="*/ 3974353 w 5084451"/>
              <a:gd name="connsiteY113" fmla="*/ 453276 h 2282076"/>
              <a:gd name="connsiteX114" fmla="*/ 4010212 w 5084451"/>
              <a:gd name="connsiteY114" fmla="*/ 423393 h 2282076"/>
              <a:gd name="connsiteX115" fmla="*/ 4034118 w 5084451"/>
              <a:gd name="connsiteY115" fmla="*/ 391986 h 2282076"/>
              <a:gd name="connsiteX116" fmla="*/ 4058024 w 5084451"/>
              <a:gd name="connsiteY116" fmla="*/ 357652 h 2282076"/>
              <a:gd name="connsiteX117" fmla="*/ 4161421 w 5084451"/>
              <a:gd name="connsiteY117" fmla="*/ 360849 h 2282076"/>
              <a:gd name="connsiteX118" fmla="*/ 4243295 w 5084451"/>
              <a:gd name="connsiteY118" fmla="*/ 370859 h 2282076"/>
              <a:gd name="connsiteX119" fmla="*/ 4291942 w 5084451"/>
              <a:gd name="connsiteY119" fmla="*/ 371277 h 2282076"/>
              <a:gd name="connsiteX120" fmla="*/ 4316266 w 5084451"/>
              <a:gd name="connsiteY120" fmla="*/ 350150 h 2282076"/>
              <a:gd name="connsiteX121" fmla="*/ 4353378 w 5084451"/>
              <a:gd name="connsiteY121" fmla="*/ 322211 h 2282076"/>
              <a:gd name="connsiteX122" fmla="*/ 4380753 w 5084451"/>
              <a:gd name="connsiteY122" fmla="*/ 303864 h 2282076"/>
              <a:gd name="connsiteX123" fmla="*/ 4440518 w 5084451"/>
              <a:gd name="connsiteY123" fmla="*/ 297887 h 2282076"/>
              <a:gd name="connsiteX124" fmla="*/ 4458448 w 5084451"/>
              <a:gd name="connsiteY124" fmla="*/ 291911 h 2282076"/>
              <a:gd name="connsiteX125" fmla="*/ 4492780 w 5084451"/>
              <a:gd name="connsiteY125" fmla="*/ 259667 h 2282076"/>
              <a:gd name="connsiteX126" fmla="*/ 4522245 w 5084451"/>
              <a:gd name="connsiteY126" fmla="*/ 226170 h 2282076"/>
              <a:gd name="connsiteX127" fmla="*/ 4546988 w 5084451"/>
              <a:gd name="connsiteY127" fmla="*/ 201846 h 2282076"/>
              <a:gd name="connsiteX128" fmla="*/ 4554071 w 5084451"/>
              <a:gd name="connsiteY128" fmla="*/ 184335 h 2282076"/>
              <a:gd name="connsiteX129" fmla="*/ 4560048 w 5084451"/>
              <a:gd name="connsiteY129" fmla="*/ 166405 h 2282076"/>
              <a:gd name="connsiteX130" fmla="*/ 4577977 w 5084451"/>
              <a:gd name="connsiteY130" fmla="*/ 160429 h 2282076"/>
              <a:gd name="connsiteX131" fmla="*/ 4655671 w 5084451"/>
              <a:gd name="connsiteY131" fmla="*/ 154452 h 2282076"/>
              <a:gd name="connsiteX132" fmla="*/ 4673600 w 5084451"/>
              <a:gd name="connsiteY132" fmla="*/ 142499 h 2282076"/>
              <a:gd name="connsiteX133" fmla="*/ 4685553 w 5084451"/>
              <a:gd name="connsiteY133" fmla="*/ 124570 h 2282076"/>
              <a:gd name="connsiteX134" fmla="*/ 4709459 w 5084451"/>
              <a:gd name="connsiteY134" fmla="*/ 112617 h 2282076"/>
              <a:gd name="connsiteX135" fmla="*/ 4721412 w 5084451"/>
              <a:gd name="connsiteY135" fmla="*/ 94687 h 2282076"/>
              <a:gd name="connsiteX136" fmla="*/ 4811059 w 5084451"/>
              <a:gd name="connsiteY136" fmla="*/ 64805 h 2282076"/>
              <a:gd name="connsiteX137" fmla="*/ 4846918 w 5084451"/>
              <a:gd name="connsiteY137" fmla="*/ 64805 h 2282076"/>
              <a:gd name="connsiteX138" fmla="*/ 4948518 w 5084451"/>
              <a:gd name="connsiteY138" fmla="*/ 58829 h 2282076"/>
              <a:gd name="connsiteX139" fmla="*/ 4978400 w 5084451"/>
              <a:gd name="connsiteY139" fmla="*/ 52852 h 2282076"/>
              <a:gd name="connsiteX140" fmla="*/ 4990353 w 5084451"/>
              <a:gd name="connsiteY140" fmla="*/ 5040 h 2282076"/>
              <a:gd name="connsiteX141" fmla="*/ 5084451 w 5084451"/>
              <a:gd name="connsiteY141"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187389 w 5084451"/>
              <a:gd name="connsiteY62" fmla="*/ 1224240 h 2282076"/>
              <a:gd name="connsiteX63" fmla="*/ 2247153 w 5084451"/>
              <a:gd name="connsiteY63" fmla="*/ 1218264 h 2282076"/>
              <a:gd name="connsiteX64" fmla="*/ 2336800 w 5084451"/>
              <a:gd name="connsiteY64" fmla="*/ 1207565 h 2282076"/>
              <a:gd name="connsiteX65" fmla="*/ 2408518 w 5084451"/>
              <a:gd name="connsiteY65" fmla="*/ 1174485 h 2282076"/>
              <a:gd name="connsiteX66" fmla="*/ 2426448 w 5084451"/>
              <a:gd name="connsiteY66" fmla="*/ 1146546 h 2282076"/>
              <a:gd name="connsiteX67" fmla="*/ 2438400 w 5084451"/>
              <a:gd name="connsiteY67" fmla="*/ 1128617 h 2282076"/>
              <a:gd name="connsiteX68" fmla="*/ 2513315 w 5084451"/>
              <a:gd name="connsiteY68" fmla="*/ 1094848 h 2282076"/>
              <a:gd name="connsiteX69" fmla="*/ 2565578 w 5084451"/>
              <a:gd name="connsiteY69" fmla="*/ 1048979 h 2282076"/>
              <a:gd name="connsiteX70" fmla="*/ 2603380 w 5084451"/>
              <a:gd name="connsiteY70" fmla="*/ 1031886 h 2282076"/>
              <a:gd name="connsiteX71" fmla="*/ 2648413 w 5084451"/>
              <a:gd name="connsiteY71" fmla="*/ 997552 h 2282076"/>
              <a:gd name="connsiteX72" fmla="*/ 2689412 w 5084451"/>
              <a:gd name="connsiteY72" fmla="*/ 961276 h 2282076"/>
              <a:gd name="connsiteX73" fmla="*/ 2713318 w 5084451"/>
              <a:gd name="connsiteY73" fmla="*/ 967252 h 2282076"/>
              <a:gd name="connsiteX74" fmla="*/ 2731248 w 5084451"/>
              <a:gd name="connsiteY74" fmla="*/ 979205 h 2282076"/>
              <a:gd name="connsiteX75" fmla="*/ 2749177 w 5084451"/>
              <a:gd name="connsiteY75" fmla="*/ 967252 h 2282076"/>
              <a:gd name="connsiteX76" fmla="*/ 2761130 w 5084451"/>
              <a:gd name="connsiteY76" fmla="*/ 949323 h 2282076"/>
              <a:gd name="connsiteX77" fmla="*/ 2802965 w 5084451"/>
              <a:gd name="connsiteY77" fmla="*/ 925417 h 2282076"/>
              <a:gd name="connsiteX78" fmla="*/ 2820895 w 5084451"/>
              <a:gd name="connsiteY78" fmla="*/ 913464 h 2282076"/>
              <a:gd name="connsiteX79" fmla="*/ 2838824 w 5084451"/>
              <a:gd name="connsiteY79" fmla="*/ 877605 h 2282076"/>
              <a:gd name="connsiteX80" fmla="*/ 2880659 w 5084451"/>
              <a:gd name="connsiteY80" fmla="*/ 859676 h 2282076"/>
              <a:gd name="connsiteX81" fmla="*/ 2934448 w 5084451"/>
              <a:gd name="connsiteY81" fmla="*/ 847723 h 2282076"/>
              <a:gd name="connsiteX82" fmla="*/ 2946400 w 5084451"/>
              <a:gd name="connsiteY82" fmla="*/ 829793 h 2282076"/>
              <a:gd name="connsiteX83" fmla="*/ 2964330 w 5084451"/>
              <a:gd name="connsiteY83" fmla="*/ 823817 h 2282076"/>
              <a:gd name="connsiteX84" fmla="*/ 2988236 w 5084451"/>
              <a:gd name="connsiteY84" fmla="*/ 787958 h 2282076"/>
              <a:gd name="connsiteX85" fmla="*/ 3022569 w 5084451"/>
              <a:gd name="connsiteY85" fmla="*/ 760437 h 2282076"/>
              <a:gd name="connsiteX86" fmla="*/ 3071906 w 5084451"/>
              <a:gd name="connsiteY86" fmla="*/ 734170 h 2282076"/>
              <a:gd name="connsiteX87" fmla="*/ 3119718 w 5084451"/>
              <a:gd name="connsiteY87" fmla="*/ 722217 h 2282076"/>
              <a:gd name="connsiteX88" fmla="*/ 3155577 w 5084451"/>
              <a:gd name="connsiteY88" fmla="*/ 710264 h 2282076"/>
              <a:gd name="connsiteX89" fmla="*/ 3173506 w 5084451"/>
              <a:gd name="connsiteY89" fmla="*/ 674405 h 2282076"/>
              <a:gd name="connsiteX90" fmla="*/ 3209365 w 5084451"/>
              <a:gd name="connsiteY90" fmla="*/ 662452 h 2282076"/>
              <a:gd name="connsiteX91" fmla="*/ 3251200 w 5084451"/>
              <a:gd name="connsiteY91" fmla="*/ 650499 h 2282076"/>
              <a:gd name="connsiteX92" fmla="*/ 3310965 w 5084451"/>
              <a:gd name="connsiteY92" fmla="*/ 632570 h 2282076"/>
              <a:gd name="connsiteX93" fmla="*/ 3346824 w 5084451"/>
              <a:gd name="connsiteY93" fmla="*/ 620617 h 2282076"/>
              <a:gd name="connsiteX94" fmla="*/ 3404353 w 5084451"/>
              <a:gd name="connsiteY94" fmla="*/ 618256 h 2282076"/>
              <a:gd name="connsiteX95" fmla="*/ 3447023 w 5084451"/>
              <a:gd name="connsiteY95" fmla="*/ 615476 h 2282076"/>
              <a:gd name="connsiteX96" fmla="*/ 3493039 w 5084451"/>
              <a:gd name="connsiteY96" fmla="*/ 629101 h 2282076"/>
              <a:gd name="connsiteX97" fmla="*/ 3535292 w 5084451"/>
              <a:gd name="connsiteY97" fmla="*/ 601162 h 2282076"/>
              <a:gd name="connsiteX98" fmla="*/ 3562813 w 5084451"/>
              <a:gd name="connsiteY98" fmla="*/ 582815 h 2282076"/>
              <a:gd name="connsiteX99" fmla="*/ 3585883 w 5084451"/>
              <a:gd name="connsiteY99" fmla="*/ 554876 h 2282076"/>
              <a:gd name="connsiteX100" fmla="*/ 3603812 w 5084451"/>
              <a:gd name="connsiteY100" fmla="*/ 548899 h 2282076"/>
              <a:gd name="connsiteX101" fmla="*/ 3627718 w 5084451"/>
              <a:gd name="connsiteY101" fmla="*/ 536946 h 2282076"/>
              <a:gd name="connsiteX102" fmla="*/ 3651624 w 5084451"/>
              <a:gd name="connsiteY102" fmla="*/ 530970 h 2282076"/>
              <a:gd name="connsiteX103" fmla="*/ 3687483 w 5084451"/>
              <a:gd name="connsiteY103" fmla="*/ 519017 h 2282076"/>
              <a:gd name="connsiteX104" fmla="*/ 3717365 w 5084451"/>
              <a:gd name="connsiteY104" fmla="*/ 513040 h 2282076"/>
              <a:gd name="connsiteX105" fmla="*/ 3735295 w 5084451"/>
              <a:gd name="connsiteY105" fmla="*/ 507064 h 2282076"/>
              <a:gd name="connsiteX106" fmla="*/ 3795059 w 5084451"/>
              <a:gd name="connsiteY106" fmla="*/ 501087 h 2282076"/>
              <a:gd name="connsiteX107" fmla="*/ 3830918 w 5084451"/>
              <a:gd name="connsiteY107" fmla="*/ 489135 h 2282076"/>
              <a:gd name="connsiteX108" fmla="*/ 3848848 w 5084451"/>
              <a:gd name="connsiteY108" fmla="*/ 483158 h 2282076"/>
              <a:gd name="connsiteX109" fmla="*/ 3896659 w 5084451"/>
              <a:gd name="connsiteY109" fmla="*/ 477182 h 2282076"/>
              <a:gd name="connsiteX110" fmla="*/ 3932518 w 5084451"/>
              <a:gd name="connsiteY110" fmla="*/ 465229 h 2282076"/>
              <a:gd name="connsiteX111" fmla="*/ 3950448 w 5084451"/>
              <a:gd name="connsiteY111" fmla="*/ 459252 h 2282076"/>
              <a:gd name="connsiteX112" fmla="*/ 3974353 w 5084451"/>
              <a:gd name="connsiteY112" fmla="*/ 453276 h 2282076"/>
              <a:gd name="connsiteX113" fmla="*/ 4010212 w 5084451"/>
              <a:gd name="connsiteY113" fmla="*/ 423393 h 2282076"/>
              <a:gd name="connsiteX114" fmla="*/ 4034118 w 5084451"/>
              <a:gd name="connsiteY114" fmla="*/ 391986 h 2282076"/>
              <a:gd name="connsiteX115" fmla="*/ 4058024 w 5084451"/>
              <a:gd name="connsiteY115" fmla="*/ 357652 h 2282076"/>
              <a:gd name="connsiteX116" fmla="*/ 4161421 w 5084451"/>
              <a:gd name="connsiteY116" fmla="*/ 360849 h 2282076"/>
              <a:gd name="connsiteX117" fmla="*/ 4243295 w 5084451"/>
              <a:gd name="connsiteY117" fmla="*/ 370859 h 2282076"/>
              <a:gd name="connsiteX118" fmla="*/ 4291942 w 5084451"/>
              <a:gd name="connsiteY118" fmla="*/ 371277 h 2282076"/>
              <a:gd name="connsiteX119" fmla="*/ 4316266 w 5084451"/>
              <a:gd name="connsiteY119" fmla="*/ 350150 h 2282076"/>
              <a:gd name="connsiteX120" fmla="*/ 4353378 w 5084451"/>
              <a:gd name="connsiteY120" fmla="*/ 322211 h 2282076"/>
              <a:gd name="connsiteX121" fmla="*/ 4380753 w 5084451"/>
              <a:gd name="connsiteY121" fmla="*/ 303864 h 2282076"/>
              <a:gd name="connsiteX122" fmla="*/ 4440518 w 5084451"/>
              <a:gd name="connsiteY122" fmla="*/ 297887 h 2282076"/>
              <a:gd name="connsiteX123" fmla="*/ 4458448 w 5084451"/>
              <a:gd name="connsiteY123" fmla="*/ 291911 h 2282076"/>
              <a:gd name="connsiteX124" fmla="*/ 4492780 w 5084451"/>
              <a:gd name="connsiteY124" fmla="*/ 259667 h 2282076"/>
              <a:gd name="connsiteX125" fmla="*/ 4522245 w 5084451"/>
              <a:gd name="connsiteY125" fmla="*/ 226170 h 2282076"/>
              <a:gd name="connsiteX126" fmla="*/ 4546988 w 5084451"/>
              <a:gd name="connsiteY126" fmla="*/ 201846 h 2282076"/>
              <a:gd name="connsiteX127" fmla="*/ 4554071 w 5084451"/>
              <a:gd name="connsiteY127" fmla="*/ 184335 h 2282076"/>
              <a:gd name="connsiteX128" fmla="*/ 4560048 w 5084451"/>
              <a:gd name="connsiteY128" fmla="*/ 166405 h 2282076"/>
              <a:gd name="connsiteX129" fmla="*/ 4577977 w 5084451"/>
              <a:gd name="connsiteY129" fmla="*/ 160429 h 2282076"/>
              <a:gd name="connsiteX130" fmla="*/ 4655671 w 5084451"/>
              <a:gd name="connsiteY130" fmla="*/ 154452 h 2282076"/>
              <a:gd name="connsiteX131" fmla="*/ 4673600 w 5084451"/>
              <a:gd name="connsiteY131" fmla="*/ 142499 h 2282076"/>
              <a:gd name="connsiteX132" fmla="*/ 4685553 w 5084451"/>
              <a:gd name="connsiteY132" fmla="*/ 124570 h 2282076"/>
              <a:gd name="connsiteX133" fmla="*/ 4709459 w 5084451"/>
              <a:gd name="connsiteY133" fmla="*/ 112617 h 2282076"/>
              <a:gd name="connsiteX134" fmla="*/ 4721412 w 5084451"/>
              <a:gd name="connsiteY134" fmla="*/ 94687 h 2282076"/>
              <a:gd name="connsiteX135" fmla="*/ 4811059 w 5084451"/>
              <a:gd name="connsiteY135" fmla="*/ 64805 h 2282076"/>
              <a:gd name="connsiteX136" fmla="*/ 4846918 w 5084451"/>
              <a:gd name="connsiteY136" fmla="*/ 64805 h 2282076"/>
              <a:gd name="connsiteX137" fmla="*/ 4948518 w 5084451"/>
              <a:gd name="connsiteY137" fmla="*/ 58829 h 2282076"/>
              <a:gd name="connsiteX138" fmla="*/ 4978400 w 5084451"/>
              <a:gd name="connsiteY138" fmla="*/ 52852 h 2282076"/>
              <a:gd name="connsiteX139" fmla="*/ 4990353 w 5084451"/>
              <a:gd name="connsiteY139" fmla="*/ 5040 h 2282076"/>
              <a:gd name="connsiteX140" fmla="*/ 5084451 w 5084451"/>
              <a:gd name="connsiteY140"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67859 w 5084451"/>
              <a:gd name="connsiteY60" fmla="*/ 1254123 h 2282076"/>
              <a:gd name="connsiteX61" fmla="*/ 2157506 w 5084451"/>
              <a:gd name="connsiteY61" fmla="*/ 1248146 h 2282076"/>
              <a:gd name="connsiteX62" fmla="*/ 2206572 w 5084451"/>
              <a:gd name="connsiteY62" fmla="*/ 1249817 h 2282076"/>
              <a:gd name="connsiteX63" fmla="*/ 2247153 w 5084451"/>
              <a:gd name="connsiteY63" fmla="*/ 1218264 h 2282076"/>
              <a:gd name="connsiteX64" fmla="*/ 2336800 w 5084451"/>
              <a:gd name="connsiteY64" fmla="*/ 1207565 h 2282076"/>
              <a:gd name="connsiteX65" fmla="*/ 2408518 w 5084451"/>
              <a:gd name="connsiteY65" fmla="*/ 1174485 h 2282076"/>
              <a:gd name="connsiteX66" fmla="*/ 2426448 w 5084451"/>
              <a:gd name="connsiteY66" fmla="*/ 1146546 h 2282076"/>
              <a:gd name="connsiteX67" fmla="*/ 2438400 w 5084451"/>
              <a:gd name="connsiteY67" fmla="*/ 1128617 h 2282076"/>
              <a:gd name="connsiteX68" fmla="*/ 2513315 w 5084451"/>
              <a:gd name="connsiteY68" fmla="*/ 1094848 h 2282076"/>
              <a:gd name="connsiteX69" fmla="*/ 2565578 w 5084451"/>
              <a:gd name="connsiteY69" fmla="*/ 1048979 h 2282076"/>
              <a:gd name="connsiteX70" fmla="*/ 2603380 w 5084451"/>
              <a:gd name="connsiteY70" fmla="*/ 1031886 h 2282076"/>
              <a:gd name="connsiteX71" fmla="*/ 2648413 w 5084451"/>
              <a:gd name="connsiteY71" fmla="*/ 997552 h 2282076"/>
              <a:gd name="connsiteX72" fmla="*/ 2689412 w 5084451"/>
              <a:gd name="connsiteY72" fmla="*/ 961276 h 2282076"/>
              <a:gd name="connsiteX73" fmla="*/ 2713318 w 5084451"/>
              <a:gd name="connsiteY73" fmla="*/ 967252 h 2282076"/>
              <a:gd name="connsiteX74" fmla="*/ 2731248 w 5084451"/>
              <a:gd name="connsiteY74" fmla="*/ 979205 h 2282076"/>
              <a:gd name="connsiteX75" fmla="*/ 2749177 w 5084451"/>
              <a:gd name="connsiteY75" fmla="*/ 967252 h 2282076"/>
              <a:gd name="connsiteX76" fmla="*/ 2761130 w 5084451"/>
              <a:gd name="connsiteY76" fmla="*/ 949323 h 2282076"/>
              <a:gd name="connsiteX77" fmla="*/ 2802965 w 5084451"/>
              <a:gd name="connsiteY77" fmla="*/ 925417 h 2282076"/>
              <a:gd name="connsiteX78" fmla="*/ 2820895 w 5084451"/>
              <a:gd name="connsiteY78" fmla="*/ 913464 h 2282076"/>
              <a:gd name="connsiteX79" fmla="*/ 2838824 w 5084451"/>
              <a:gd name="connsiteY79" fmla="*/ 877605 h 2282076"/>
              <a:gd name="connsiteX80" fmla="*/ 2880659 w 5084451"/>
              <a:gd name="connsiteY80" fmla="*/ 859676 h 2282076"/>
              <a:gd name="connsiteX81" fmla="*/ 2934448 w 5084451"/>
              <a:gd name="connsiteY81" fmla="*/ 847723 h 2282076"/>
              <a:gd name="connsiteX82" fmla="*/ 2946400 w 5084451"/>
              <a:gd name="connsiteY82" fmla="*/ 829793 h 2282076"/>
              <a:gd name="connsiteX83" fmla="*/ 2964330 w 5084451"/>
              <a:gd name="connsiteY83" fmla="*/ 823817 h 2282076"/>
              <a:gd name="connsiteX84" fmla="*/ 2988236 w 5084451"/>
              <a:gd name="connsiteY84" fmla="*/ 787958 h 2282076"/>
              <a:gd name="connsiteX85" fmla="*/ 3022569 w 5084451"/>
              <a:gd name="connsiteY85" fmla="*/ 760437 h 2282076"/>
              <a:gd name="connsiteX86" fmla="*/ 3071906 w 5084451"/>
              <a:gd name="connsiteY86" fmla="*/ 734170 h 2282076"/>
              <a:gd name="connsiteX87" fmla="*/ 3119718 w 5084451"/>
              <a:gd name="connsiteY87" fmla="*/ 722217 h 2282076"/>
              <a:gd name="connsiteX88" fmla="*/ 3155577 w 5084451"/>
              <a:gd name="connsiteY88" fmla="*/ 710264 h 2282076"/>
              <a:gd name="connsiteX89" fmla="*/ 3173506 w 5084451"/>
              <a:gd name="connsiteY89" fmla="*/ 674405 h 2282076"/>
              <a:gd name="connsiteX90" fmla="*/ 3209365 w 5084451"/>
              <a:gd name="connsiteY90" fmla="*/ 662452 h 2282076"/>
              <a:gd name="connsiteX91" fmla="*/ 3251200 w 5084451"/>
              <a:gd name="connsiteY91" fmla="*/ 650499 h 2282076"/>
              <a:gd name="connsiteX92" fmla="*/ 3310965 w 5084451"/>
              <a:gd name="connsiteY92" fmla="*/ 632570 h 2282076"/>
              <a:gd name="connsiteX93" fmla="*/ 3346824 w 5084451"/>
              <a:gd name="connsiteY93" fmla="*/ 620617 h 2282076"/>
              <a:gd name="connsiteX94" fmla="*/ 3404353 w 5084451"/>
              <a:gd name="connsiteY94" fmla="*/ 618256 h 2282076"/>
              <a:gd name="connsiteX95" fmla="*/ 3447023 w 5084451"/>
              <a:gd name="connsiteY95" fmla="*/ 615476 h 2282076"/>
              <a:gd name="connsiteX96" fmla="*/ 3493039 w 5084451"/>
              <a:gd name="connsiteY96" fmla="*/ 629101 h 2282076"/>
              <a:gd name="connsiteX97" fmla="*/ 3535292 w 5084451"/>
              <a:gd name="connsiteY97" fmla="*/ 601162 h 2282076"/>
              <a:gd name="connsiteX98" fmla="*/ 3562813 w 5084451"/>
              <a:gd name="connsiteY98" fmla="*/ 582815 h 2282076"/>
              <a:gd name="connsiteX99" fmla="*/ 3585883 w 5084451"/>
              <a:gd name="connsiteY99" fmla="*/ 554876 h 2282076"/>
              <a:gd name="connsiteX100" fmla="*/ 3603812 w 5084451"/>
              <a:gd name="connsiteY100" fmla="*/ 548899 h 2282076"/>
              <a:gd name="connsiteX101" fmla="*/ 3627718 w 5084451"/>
              <a:gd name="connsiteY101" fmla="*/ 536946 h 2282076"/>
              <a:gd name="connsiteX102" fmla="*/ 3651624 w 5084451"/>
              <a:gd name="connsiteY102" fmla="*/ 530970 h 2282076"/>
              <a:gd name="connsiteX103" fmla="*/ 3687483 w 5084451"/>
              <a:gd name="connsiteY103" fmla="*/ 519017 h 2282076"/>
              <a:gd name="connsiteX104" fmla="*/ 3717365 w 5084451"/>
              <a:gd name="connsiteY104" fmla="*/ 513040 h 2282076"/>
              <a:gd name="connsiteX105" fmla="*/ 3735295 w 5084451"/>
              <a:gd name="connsiteY105" fmla="*/ 507064 h 2282076"/>
              <a:gd name="connsiteX106" fmla="*/ 3795059 w 5084451"/>
              <a:gd name="connsiteY106" fmla="*/ 501087 h 2282076"/>
              <a:gd name="connsiteX107" fmla="*/ 3830918 w 5084451"/>
              <a:gd name="connsiteY107" fmla="*/ 489135 h 2282076"/>
              <a:gd name="connsiteX108" fmla="*/ 3848848 w 5084451"/>
              <a:gd name="connsiteY108" fmla="*/ 483158 h 2282076"/>
              <a:gd name="connsiteX109" fmla="*/ 3896659 w 5084451"/>
              <a:gd name="connsiteY109" fmla="*/ 477182 h 2282076"/>
              <a:gd name="connsiteX110" fmla="*/ 3932518 w 5084451"/>
              <a:gd name="connsiteY110" fmla="*/ 465229 h 2282076"/>
              <a:gd name="connsiteX111" fmla="*/ 3950448 w 5084451"/>
              <a:gd name="connsiteY111" fmla="*/ 459252 h 2282076"/>
              <a:gd name="connsiteX112" fmla="*/ 3974353 w 5084451"/>
              <a:gd name="connsiteY112" fmla="*/ 453276 h 2282076"/>
              <a:gd name="connsiteX113" fmla="*/ 4010212 w 5084451"/>
              <a:gd name="connsiteY113" fmla="*/ 423393 h 2282076"/>
              <a:gd name="connsiteX114" fmla="*/ 4034118 w 5084451"/>
              <a:gd name="connsiteY114" fmla="*/ 391986 h 2282076"/>
              <a:gd name="connsiteX115" fmla="*/ 4058024 w 5084451"/>
              <a:gd name="connsiteY115" fmla="*/ 357652 h 2282076"/>
              <a:gd name="connsiteX116" fmla="*/ 4161421 w 5084451"/>
              <a:gd name="connsiteY116" fmla="*/ 360849 h 2282076"/>
              <a:gd name="connsiteX117" fmla="*/ 4243295 w 5084451"/>
              <a:gd name="connsiteY117" fmla="*/ 370859 h 2282076"/>
              <a:gd name="connsiteX118" fmla="*/ 4291942 w 5084451"/>
              <a:gd name="connsiteY118" fmla="*/ 371277 h 2282076"/>
              <a:gd name="connsiteX119" fmla="*/ 4316266 w 5084451"/>
              <a:gd name="connsiteY119" fmla="*/ 350150 h 2282076"/>
              <a:gd name="connsiteX120" fmla="*/ 4353378 w 5084451"/>
              <a:gd name="connsiteY120" fmla="*/ 322211 h 2282076"/>
              <a:gd name="connsiteX121" fmla="*/ 4380753 w 5084451"/>
              <a:gd name="connsiteY121" fmla="*/ 303864 h 2282076"/>
              <a:gd name="connsiteX122" fmla="*/ 4440518 w 5084451"/>
              <a:gd name="connsiteY122" fmla="*/ 297887 h 2282076"/>
              <a:gd name="connsiteX123" fmla="*/ 4458448 w 5084451"/>
              <a:gd name="connsiteY123" fmla="*/ 291911 h 2282076"/>
              <a:gd name="connsiteX124" fmla="*/ 4492780 w 5084451"/>
              <a:gd name="connsiteY124" fmla="*/ 259667 h 2282076"/>
              <a:gd name="connsiteX125" fmla="*/ 4522245 w 5084451"/>
              <a:gd name="connsiteY125" fmla="*/ 226170 h 2282076"/>
              <a:gd name="connsiteX126" fmla="*/ 4546988 w 5084451"/>
              <a:gd name="connsiteY126" fmla="*/ 201846 h 2282076"/>
              <a:gd name="connsiteX127" fmla="*/ 4554071 w 5084451"/>
              <a:gd name="connsiteY127" fmla="*/ 184335 h 2282076"/>
              <a:gd name="connsiteX128" fmla="*/ 4560048 w 5084451"/>
              <a:gd name="connsiteY128" fmla="*/ 166405 h 2282076"/>
              <a:gd name="connsiteX129" fmla="*/ 4577977 w 5084451"/>
              <a:gd name="connsiteY129" fmla="*/ 160429 h 2282076"/>
              <a:gd name="connsiteX130" fmla="*/ 4655671 w 5084451"/>
              <a:gd name="connsiteY130" fmla="*/ 154452 h 2282076"/>
              <a:gd name="connsiteX131" fmla="*/ 4673600 w 5084451"/>
              <a:gd name="connsiteY131" fmla="*/ 142499 h 2282076"/>
              <a:gd name="connsiteX132" fmla="*/ 4685553 w 5084451"/>
              <a:gd name="connsiteY132" fmla="*/ 124570 h 2282076"/>
              <a:gd name="connsiteX133" fmla="*/ 4709459 w 5084451"/>
              <a:gd name="connsiteY133" fmla="*/ 112617 h 2282076"/>
              <a:gd name="connsiteX134" fmla="*/ 4721412 w 5084451"/>
              <a:gd name="connsiteY134" fmla="*/ 94687 h 2282076"/>
              <a:gd name="connsiteX135" fmla="*/ 4811059 w 5084451"/>
              <a:gd name="connsiteY135" fmla="*/ 64805 h 2282076"/>
              <a:gd name="connsiteX136" fmla="*/ 4846918 w 5084451"/>
              <a:gd name="connsiteY136" fmla="*/ 64805 h 2282076"/>
              <a:gd name="connsiteX137" fmla="*/ 4948518 w 5084451"/>
              <a:gd name="connsiteY137" fmla="*/ 58829 h 2282076"/>
              <a:gd name="connsiteX138" fmla="*/ 4978400 w 5084451"/>
              <a:gd name="connsiteY138" fmla="*/ 52852 h 2282076"/>
              <a:gd name="connsiteX139" fmla="*/ 4990353 w 5084451"/>
              <a:gd name="connsiteY139" fmla="*/ 5040 h 2282076"/>
              <a:gd name="connsiteX140" fmla="*/ 5084451 w 5084451"/>
              <a:gd name="connsiteY140"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96633 w 5084451"/>
              <a:gd name="connsiteY60" fmla="*/ 1286095 h 2282076"/>
              <a:gd name="connsiteX61" fmla="*/ 2157506 w 5084451"/>
              <a:gd name="connsiteY61" fmla="*/ 1248146 h 2282076"/>
              <a:gd name="connsiteX62" fmla="*/ 2206572 w 5084451"/>
              <a:gd name="connsiteY62" fmla="*/ 1249817 h 2282076"/>
              <a:gd name="connsiteX63" fmla="*/ 2247153 w 5084451"/>
              <a:gd name="connsiteY63" fmla="*/ 1218264 h 2282076"/>
              <a:gd name="connsiteX64" fmla="*/ 2336800 w 5084451"/>
              <a:gd name="connsiteY64" fmla="*/ 1207565 h 2282076"/>
              <a:gd name="connsiteX65" fmla="*/ 2408518 w 5084451"/>
              <a:gd name="connsiteY65" fmla="*/ 1174485 h 2282076"/>
              <a:gd name="connsiteX66" fmla="*/ 2426448 w 5084451"/>
              <a:gd name="connsiteY66" fmla="*/ 1146546 h 2282076"/>
              <a:gd name="connsiteX67" fmla="*/ 2438400 w 5084451"/>
              <a:gd name="connsiteY67" fmla="*/ 1128617 h 2282076"/>
              <a:gd name="connsiteX68" fmla="*/ 2513315 w 5084451"/>
              <a:gd name="connsiteY68" fmla="*/ 1094848 h 2282076"/>
              <a:gd name="connsiteX69" fmla="*/ 2565578 w 5084451"/>
              <a:gd name="connsiteY69" fmla="*/ 1048979 h 2282076"/>
              <a:gd name="connsiteX70" fmla="*/ 2603380 w 5084451"/>
              <a:gd name="connsiteY70" fmla="*/ 1031886 h 2282076"/>
              <a:gd name="connsiteX71" fmla="*/ 2648413 w 5084451"/>
              <a:gd name="connsiteY71" fmla="*/ 997552 h 2282076"/>
              <a:gd name="connsiteX72" fmla="*/ 2689412 w 5084451"/>
              <a:gd name="connsiteY72" fmla="*/ 961276 h 2282076"/>
              <a:gd name="connsiteX73" fmla="*/ 2713318 w 5084451"/>
              <a:gd name="connsiteY73" fmla="*/ 967252 h 2282076"/>
              <a:gd name="connsiteX74" fmla="*/ 2731248 w 5084451"/>
              <a:gd name="connsiteY74" fmla="*/ 979205 h 2282076"/>
              <a:gd name="connsiteX75" fmla="*/ 2749177 w 5084451"/>
              <a:gd name="connsiteY75" fmla="*/ 967252 h 2282076"/>
              <a:gd name="connsiteX76" fmla="*/ 2761130 w 5084451"/>
              <a:gd name="connsiteY76" fmla="*/ 949323 h 2282076"/>
              <a:gd name="connsiteX77" fmla="*/ 2802965 w 5084451"/>
              <a:gd name="connsiteY77" fmla="*/ 925417 h 2282076"/>
              <a:gd name="connsiteX78" fmla="*/ 2820895 w 5084451"/>
              <a:gd name="connsiteY78" fmla="*/ 913464 h 2282076"/>
              <a:gd name="connsiteX79" fmla="*/ 2838824 w 5084451"/>
              <a:gd name="connsiteY79" fmla="*/ 877605 h 2282076"/>
              <a:gd name="connsiteX80" fmla="*/ 2880659 w 5084451"/>
              <a:gd name="connsiteY80" fmla="*/ 859676 h 2282076"/>
              <a:gd name="connsiteX81" fmla="*/ 2934448 w 5084451"/>
              <a:gd name="connsiteY81" fmla="*/ 847723 h 2282076"/>
              <a:gd name="connsiteX82" fmla="*/ 2946400 w 5084451"/>
              <a:gd name="connsiteY82" fmla="*/ 829793 h 2282076"/>
              <a:gd name="connsiteX83" fmla="*/ 2964330 w 5084451"/>
              <a:gd name="connsiteY83" fmla="*/ 823817 h 2282076"/>
              <a:gd name="connsiteX84" fmla="*/ 2988236 w 5084451"/>
              <a:gd name="connsiteY84" fmla="*/ 787958 h 2282076"/>
              <a:gd name="connsiteX85" fmla="*/ 3022569 w 5084451"/>
              <a:gd name="connsiteY85" fmla="*/ 760437 h 2282076"/>
              <a:gd name="connsiteX86" fmla="*/ 3071906 w 5084451"/>
              <a:gd name="connsiteY86" fmla="*/ 734170 h 2282076"/>
              <a:gd name="connsiteX87" fmla="*/ 3119718 w 5084451"/>
              <a:gd name="connsiteY87" fmla="*/ 722217 h 2282076"/>
              <a:gd name="connsiteX88" fmla="*/ 3155577 w 5084451"/>
              <a:gd name="connsiteY88" fmla="*/ 710264 h 2282076"/>
              <a:gd name="connsiteX89" fmla="*/ 3173506 w 5084451"/>
              <a:gd name="connsiteY89" fmla="*/ 674405 h 2282076"/>
              <a:gd name="connsiteX90" fmla="*/ 3209365 w 5084451"/>
              <a:gd name="connsiteY90" fmla="*/ 662452 h 2282076"/>
              <a:gd name="connsiteX91" fmla="*/ 3251200 w 5084451"/>
              <a:gd name="connsiteY91" fmla="*/ 650499 h 2282076"/>
              <a:gd name="connsiteX92" fmla="*/ 3310965 w 5084451"/>
              <a:gd name="connsiteY92" fmla="*/ 632570 h 2282076"/>
              <a:gd name="connsiteX93" fmla="*/ 3346824 w 5084451"/>
              <a:gd name="connsiteY93" fmla="*/ 620617 h 2282076"/>
              <a:gd name="connsiteX94" fmla="*/ 3404353 w 5084451"/>
              <a:gd name="connsiteY94" fmla="*/ 618256 h 2282076"/>
              <a:gd name="connsiteX95" fmla="*/ 3447023 w 5084451"/>
              <a:gd name="connsiteY95" fmla="*/ 615476 h 2282076"/>
              <a:gd name="connsiteX96" fmla="*/ 3493039 w 5084451"/>
              <a:gd name="connsiteY96" fmla="*/ 629101 h 2282076"/>
              <a:gd name="connsiteX97" fmla="*/ 3535292 w 5084451"/>
              <a:gd name="connsiteY97" fmla="*/ 601162 h 2282076"/>
              <a:gd name="connsiteX98" fmla="*/ 3562813 w 5084451"/>
              <a:gd name="connsiteY98" fmla="*/ 582815 h 2282076"/>
              <a:gd name="connsiteX99" fmla="*/ 3585883 w 5084451"/>
              <a:gd name="connsiteY99" fmla="*/ 554876 h 2282076"/>
              <a:gd name="connsiteX100" fmla="*/ 3603812 w 5084451"/>
              <a:gd name="connsiteY100" fmla="*/ 548899 h 2282076"/>
              <a:gd name="connsiteX101" fmla="*/ 3627718 w 5084451"/>
              <a:gd name="connsiteY101" fmla="*/ 536946 h 2282076"/>
              <a:gd name="connsiteX102" fmla="*/ 3651624 w 5084451"/>
              <a:gd name="connsiteY102" fmla="*/ 530970 h 2282076"/>
              <a:gd name="connsiteX103" fmla="*/ 3687483 w 5084451"/>
              <a:gd name="connsiteY103" fmla="*/ 519017 h 2282076"/>
              <a:gd name="connsiteX104" fmla="*/ 3717365 w 5084451"/>
              <a:gd name="connsiteY104" fmla="*/ 513040 h 2282076"/>
              <a:gd name="connsiteX105" fmla="*/ 3735295 w 5084451"/>
              <a:gd name="connsiteY105" fmla="*/ 507064 h 2282076"/>
              <a:gd name="connsiteX106" fmla="*/ 3795059 w 5084451"/>
              <a:gd name="connsiteY106" fmla="*/ 501087 h 2282076"/>
              <a:gd name="connsiteX107" fmla="*/ 3830918 w 5084451"/>
              <a:gd name="connsiteY107" fmla="*/ 489135 h 2282076"/>
              <a:gd name="connsiteX108" fmla="*/ 3848848 w 5084451"/>
              <a:gd name="connsiteY108" fmla="*/ 483158 h 2282076"/>
              <a:gd name="connsiteX109" fmla="*/ 3896659 w 5084451"/>
              <a:gd name="connsiteY109" fmla="*/ 477182 h 2282076"/>
              <a:gd name="connsiteX110" fmla="*/ 3932518 w 5084451"/>
              <a:gd name="connsiteY110" fmla="*/ 465229 h 2282076"/>
              <a:gd name="connsiteX111" fmla="*/ 3950448 w 5084451"/>
              <a:gd name="connsiteY111" fmla="*/ 459252 h 2282076"/>
              <a:gd name="connsiteX112" fmla="*/ 3974353 w 5084451"/>
              <a:gd name="connsiteY112" fmla="*/ 453276 h 2282076"/>
              <a:gd name="connsiteX113" fmla="*/ 4010212 w 5084451"/>
              <a:gd name="connsiteY113" fmla="*/ 423393 h 2282076"/>
              <a:gd name="connsiteX114" fmla="*/ 4034118 w 5084451"/>
              <a:gd name="connsiteY114" fmla="*/ 391986 h 2282076"/>
              <a:gd name="connsiteX115" fmla="*/ 4058024 w 5084451"/>
              <a:gd name="connsiteY115" fmla="*/ 357652 h 2282076"/>
              <a:gd name="connsiteX116" fmla="*/ 4161421 w 5084451"/>
              <a:gd name="connsiteY116" fmla="*/ 360849 h 2282076"/>
              <a:gd name="connsiteX117" fmla="*/ 4243295 w 5084451"/>
              <a:gd name="connsiteY117" fmla="*/ 370859 h 2282076"/>
              <a:gd name="connsiteX118" fmla="*/ 4291942 w 5084451"/>
              <a:gd name="connsiteY118" fmla="*/ 371277 h 2282076"/>
              <a:gd name="connsiteX119" fmla="*/ 4316266 w 5084451"/>
              <a:gd name="connsiteY119" fmla="*/ 350150 h 2282076"/>
              <a:gd name="connsiteX120" fmla="*/ 4353378 w 5084451"/>
              <a:gd name="connsiteY120" fmla="*/ 322211 h 2282076"/>
              <a:gd name="connsiteX121" fmla="*/ 4380753 w 5084451"/>
              <a:gd name="connsiteY121" fmla="*/ 303864 h 2282076"/>
              <a:gd name="connsiteX122" fmla="*/ 4440518 w 5084451"/>
              <a:gd name="connsiteY122" fmla="*/ 297887 h 2282076"/>
              <a:gd name="connsiteX123" fmla="*/ 4458448 w 5084451"/>
              <a:gd name="connsiteY123" fmla="*/ 291911 h 2282076"/>
              <a:gd name="connsiteX124" fmla="*/ 4492780 w 5084451"/>
              <a:gd name="connsiteY124" fmla="*/ 259667 h 2282076"/>
              <a:gd name="connsiteX125" fmla="*/ 4522245 w 5084451"/>
              <a:gd name="connsiteY125" fmla="*/ 226170 h 2282076"/>
              <a:gd name="connsiteX126" fmla="*/ 4546988 w 5084451"/>
              <a:gd name="connsiteY126" fmla="*/ 201846 h 2282076"/>
              <a:gd name="connsiteX127" fmla="*/ 4554071 w 5084451"/>
              <a:gd name="connsiteY127" fmla="*/ 184335 h 2282076"/>
              <a:gd name="connsiteX128" fmla="*/ 4560048 w 5084451"/>
              <a:gd name="connsiteY128" fmla="*/ 166405 h 2282076"/>
              <a:gd name="connsiteX129" fmla="*/ 4577977 w 5084451"/>
              <a:gd name="connsiteY129" fmla="*/ 160429 h 2282076"/>
              <a:gd name="connsiteX130" fmla="*/ 4655671 w 5084451"/>
              <a:gd name="connsiteY130" fmla="*/ 154452 h 2282076"/>
              <a:gd name="connsiteX131" fmla="*/ 4673600 w 5084451"/>
              <a:gd name="connsiteY131" fmla="*/ 142499 h 2282076"/>
              <a:gd name="connsiteX132" fmla="*/ 4685553 w 5084451"/>
              <a:gd name="connsiteY132" fmla="*/ 124570 h 2282076"/>
              <a:gd name="connsiteX133" fmla="*/ 4709459 w 5084451"/>
              <a:gd name="connsiteY133" fmla="*/ 112617 h 2282076"/>
              <a:gd name="connsiteX134" fmla="*/ 4721412 w 5084451"/>
              <a:gd name="connsiteY134" fmla="*/ 94687 h 2282076"/>
              <a:gd name="connsiteX135" fmla="*/ 4811059 w 5084451"/>
              <a:gd name="connsiteY135" fmla="*/ 64805 h 2282076"/>
              <a:gd name="connsiteX136" fmla="*/ 4846918 w 5084451"/>
              <a:gd name="connsiteY136" fmla="*/ 64805 h 2282076"/>
              <a:gd name="connsiteX137" fmla="*/ 4948518 w 5084451"/>
              <a:gd name="connsiteY137" fmla="*/ 58829 h 2282076"/>
              <a:gd name="connsiteX138" fmla="*/ 4978400 w 5084451"/>
              <a:gd name="connsiteY138" fmla="*/ 52852 h 2282076"/>
              <a:gd name="connsiteX139" fmla="*/ 4990353 w 5084451"/>
              <a:gd name="connsiteY139" fmla="*/ 5040 h 2282076"/>
              <a:gd name="connsiteX140" fmla="*/ 5084451 w 5084451"/>
              <a:gd name="connsiteY140"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96633 w 5084451"/>
              <a:gd name="connsiteY60" fmla="*/ 1286095 h 2282076"/>
              <a:gd name="connsiteX61" fmla="*/ 2157506 w 5084451"/>
              <a:gd name="connsiteY61" fmla="*/ 1248146 h 2282076"/>
              <a:gd name="connsiteX62" fmla="*/ 2206572 w 5084451"/>
              <a:gd name="connsiteY62" fmla="*/ 1249817 h 2282076"/>
              <a:gd name="connsiteX63" fmla="*/ 2247153 w 5084451"/>
              <a:gd name="connsiteY63" fmla="*/ 1218264 h 2282076"/>
              <a:gd name="connsiteX64" fmla="*/ 2336800 w 5084451"/>
              <a:gd name="connsiteY64" fmla="*/ 1207565 h 2282076"/>
              <a:gd name="connsiteX65" fmla="*/ 2408518 w 5084451"/>
              <a:gd name="connsiteY65" fmla="*/ 1174485 h 2282076"/>
              <a:gd name="connsiteX66" fmla="*/ 2426448 w 5084451"/>
              <a:gd name="connsiteY66" fmla="*/ 1146546 h 2282076"/>
              <a:gd name="connsiteX67" fmla="*/ 2438400 w 5084451"/>
              <a:gd name="connsiteY67" fmla="*/ 1128617 h 2282076"/>
              <a:gd name="connsiteX68" fmla="*/ 2513315 w 5084451"/>
              <a:gd name="connsiteY68" fmla="*/ 1094848 h 2282076"/>
              <a:gd name="connsiteX69" fmla="*/ 2565578 w 5084451"/>
              <a:gd name="connsiteY69" fmla="*/ 1048979 h 2282076"/>
              <a:gd name="connsiteX70" fmla="*/ 2603380 w 5084451"/>
              <a:gd name="connsiteY70" fmla="*/ 1031886 h 2282076"/>
              <a:gd name="connsiteX71" fmla="*/ 2648413 w 5084451"/>
              <a:gd name="connsiteY71" fmla="*/ 997552 h 2282076"/>
              <a:gd name="connsiteX72" fmla="*/ 2689412 w 5084451"/>
              <a:gd name="connsiteY72" fmla="*/ 961276 h 2282076"/>
              <a:gd name="connsiteX73" fmla="*/ 2713318 w 5084451"/>
              <a:gd name="connsiteY73" fmla="*/ 967252 h 2282076"/>
              <a:gd name="connsiteX74" fmla="*/ 2731248 w 5084451"/>
              <a:gd name="connsiteY74" fmla="*/ 979205 h 2282076"/>
              <a:gd name="connsiteX75" fmla="*/ 2749177 w 5084451"/>
              <a:gd name="connsiteY75" fmla="*/ 967252 h 2282076"/>
              <a:gd name="connsiteX76" fmla="*/ 2761130 w 5084451"/>
              <a:gd name="connsiteY76" fmla="*/ 949323 h 2282076"/>
              <a:gd name="connsiteX77" fmla="*/ 2802965 w 5084451"/>
              <a:gd name="connsiteY77" fmla="*/ 925417 h 2282076"/>
              <a:gd name="connsiteX78" fmla="*/ 2820895 w 5084451"/>
              <a:gd name="connsiteY78" fmla="*/ 913464 h 2282076"/>
              <a:gd name="connsiteX79" fmla="*/ 2838824 w 5084451"/>
              <a:gd name="connsiteY79" fmla="*/ 877605 h 2282076"/>
              <a:gd name="connsiteX80" fmla="*/ 2880659 w 5084451"/>
              <a:gd name="connsiteY80" fmla="*/ 859676 h 2282076"/>
              <a:gd name="connsiteX81" fmla="*/ 2934448 w 5084451"/>
              <a:gd name="connsiteY81" fmla="*/ 847723 h 2282076"/>
              <a:gd name="connsiteX82" fmla="*/ 2946400 w 5084451"/>
              <a:gd name="connsiteY82" fmla="*/ 829793 h 2282076"/>
              <a:gd name="connsiteX83" fmla="*/ 2964330 w 5084451"/>
              <a:gd name="connsiteY83" fmla="*/ 823817 h 2282076"/>
              <a:gd name="connsiteX84" fmla="*/ 2988236 w 5084451"/>
              <a:gd name="connsiteY84" fmla="*/ 787958 h 2282076"/>
              <a:gd name="connsiteX85" fmla="*/ 3022569 w 5084451"/>
              <a:gd name="connsiteY85" fmla="*/ 760437 h 2282076"/>
              <a:gd name="connsiteX86" fmla="*/ 3071906 w 5084451"/>
              <a:gd name="connsiteY86" fmla="*/ 734170 h 2282076"/>
              <a:gd name="connsiteX87" fmla="*/ 3119718 w 5084451"/>
              <a:gd name="connsiteY87" fmla="*/ 722217 h 2282076"/>
              <a:gd name="connsiteX88" fmla="*/ 3155577 w 5084451"/>
              <a:gd name="connsiteY88" fmla="*/ 710264 h 2282076"/>
              <a:gd name="connsiteX89" fmla="*/ 3173506 w 5084451"/>
              <a:gd name="connsiteY89" fmla="*/ 674405 h 2282076"/>
              <a:gd name="connsiteX90" fmla="*/ 3209365 w 5084451"/>
              <a:gd name="connsiteY90" fmla="*/ 662452 h 2282076"/>
              <a:gd name="connsiteX91" fmla="*/ 3251200 w 5084451"/>
              <a:gd name="connsiteY91" fmla="*/ 650499 h 2282076"/>
              <a:gd name="connsiteX92" fmla="*/ 3310965 w 5084451"/>
              <a:gd name="connsiteY92" fmla="*/ 632570 h 2282076"/>
              <a:gd name="connsiteX93" fmla="*/ 3346824 w 5084451"/>
              <a:gd name="connsiteY93" fmla="*/ 620617 h 2282076"/>
              <a:gd name="connsiteX94" fmla="*/ 3404353 w 5084451"/>
              <a:gd name="connsiteY94" fmla="*/ 618256 h 2282076"/>
              <a:gd name="connsiteX95" fmla="*/ 3447023 w 5084451"/>
              <a:gd name="connsiteY95" fmla="*/ 615476 h 2282076"/>
              <a:gd name="connsiteX96" fmla="*/ 3493039 w 5084451"/>
              <a:gd name="connsiteY96" fmla="*/ 629101 h 2282076"/>
              <a:gd name="connsiteX97" fmla="*/ 3535292 w 5084451"/>
              <a:gd name="connsiteY97" fmla="*/ 601162 h 2282076"/>
              <a:gd name="connsiteX98" fmla="*/ 3562813 w 5084451"/>
              <a:gd name="connsiteY98" fmla="*/ 582815 h 2282076"/>
              <a:gd name="connsiteX99" fmla="*/ 3585883 w 5084451"/>
              <a:gd name="connsiteY99" fmla="*/ 554876 h 2282076"/>
              <a:gd name="connsiteX100" fmla="*/ 3603812 w 5084451"/>
              <a:gd name="connsiteY100" fmla="*/ 548899 h 2282076"/>
              <a:gd name="connsiteX101" fmla="*/ 3627718 w 5084451"/>
              <a:gd name="connsiteY101" fmla="*/ 536946 h 2282076"/>
              <a:gd name="connsiteX102" fmla="*/ 3651624 w 5084451"/>
              <a:gd name="connsiteY102" fmla="*/ 530970 h 2282076"/>
              <a:gd name="connsiteX103" fmla="*/ 3687483 w 5084451"/>
              <a:gd name="connsiteY103" fmla="*/ 519017 h 2282076"/>
              <a:gd name="connsiteX104" fmla="*/ 3717365 w 5084451"/>
              <a:gd name="connsiteY104" fmla="*/ 513040 h 2282076"/>
              <a:gd name="connsiteX105" fmla="*/ 3735295 w 5084451"/>
              <a:gd name="connsiteY105" fmla="*/ 507064 h 2282076"/>
              <a:gd name="connsiteX106" fmla="*/ 3795059 w 5084451"/>
              <a:gd name="connsiteY106" fmla="*/ 501087 h 2282076"/>
              <a:gd name="connsiteX107" fmla="*/ 3830918 w 5084451"/>
              <a:gd name="connsiteY107" fmla="*/ 489135 h 2282076"/>
              <a:gd name="connsiteX108" fmla="*/ 3848848 w 5084451"/>
              <a:gd name="connsiteY108" fmla="*/ 483158 h 2282076"/>
              <a:gd name="connsiteX109" fmla="*/ 3896659 w 5084451"/>
              <a:gd name="connsiteY109" fmla="*/ 477182 h 2282076"/>
              <a:gd name="connsiteX110" fmla="*/ 3932518 w 5084451"/>
              <a:gd name="connsiteY110" fmla="*/ 465229 h 2282076"/>
              <a:gd name="connsiteX111" fmla="*/ 3950448 w 5084451"/>
              <a:gd name="connsiteY111" fmla="*/ 459252 h 2282076"/>
              <a:gd name="connsiteX112" fmla="*/ 3974353 w 5084451"/>
              <a:gd name="connsiteY112" fmla="*/ 453276 h 2282076"/>
              <a:gd name="connsiteX113" fmla="*/ 4010212 w 5084451"/>
              <a:gd name="connsiteY113" fmla="*/ 423393 h 2282076"/>
              <a:gd name="connsiteX114" fmla="*/ 4034118 w 5084451"/>
              <a:gd name="connsiteY114" fmla="*/ 391986 h 2282076"/>
              <a:gd name="connsiteX115" fmla="*/ 4058024 w 5084451"/>
              <a:gd name="connsiteY115" fmla="*/ 357652 h 2282076"/>
              <a:gd name="connsiteX116" fmla="*/ 4161421 w 5084451"/>
              <a:gd name="connsiteY116" fmla="*/ 360849 h 2282076"/>
              <a:gd name="connsiteX117" fmla="*/ 4243295 w 5084451"/>
              <a:gd name="connsiteY117" fmla="*/ 370859 h 2282076"/>
              <a:gd name="connsiteX118" fmla="*/ 4291942 w 5084451"/>
              <a:gd name="connsiteY118" fmla="*/ 371277 h 2282076"/>
              <a:gd name="connsiteX119" fmla="*/ 4316266 w 5084451"/>
              <a:gd name="connsiteY119" fmla="*/ 350150 h 2282076"/>
              <a:gd name="connsiteX120" fmla="*/ 4353378 w 5084451"/>
              <a:gd name="connsiteY120" fmla="*/ 322211 h 2282076"/>
              <a:gd name="connsiteX121" fmla="*/ 4380753 w 5084451"/>
              <a:gd name="connsiteY121" fmla="*/ 303864 h 2282076"/>
              <a:gd name="connsiteX122" fmla="*/ 4440518 w 5084451"/>
              <a:gd name="connsiteY122" fmla="*/ 297887 h 2282076"/>
              <a:gd name="connsiteX123" fmla="*/ 4458448 w 5084451"/>
              <a:gd name="connsiteY123" fmla="*/ 291911 h 2282076"/>
              <a:gd name="connsiteX124" fmla="*/ 4492780 w 5084451"/>
              <a:gd name="connsiteY124" fmla="*/ 259667 h 2282076"/>
              <a:gd name="connsiteX125" fmla="*/ 4522245 w 5084451"/>
              <a:gd name="connsiteY125" fmla="*/ 226170 h 2282076"/>
              <a:gd name="connsiteX126" fmla="*/ 4546988 w 5084451"/>
              <a:gd name="connsiteY126" fmla="*/ 201846 h 2282076"/>
              <a:gd name="connsiteX127" fmla="*/ 4554071 w 5084451"/>
              <a:gd name="connsiteY127" fmla="*/ 184335 h 2282076"/>
              <a:gd name="connsiteX128" fmla="*/ 4560048 w 5084451"/>
              <a:gd name="connsiteY128" fmla="*/ 166405 h 2282076"/>
              <a:gd name="connsiteX129" fmla="*/ 4577977 w 5084451"/>
              <a:gd name="connsiteY129" fmla="*/ 160429 h 2282076"/>
              <a:gd name="connsiteX130" fmla="*/ 4655671 w 5084451"/>
              <a:gd name="connsiteY130" fmla="*/ 154452 h 2282076"/>
              <a:gd name="connsiteX131" fmla="*/ 4673600 w 5084451"/>
              <a:gd name="connsiteY131" fmla="*/ 142499 h 2282076"/>
              <a:gd name="connsiteX132" fmla="*/ 4685553 w 5084451"/>
              <a:gd name="connsiteY132" fmla="*/ 124570 h 2282076"/>
              <a:gd name="connsiteX133" fmla="*/ 4709459 w 5084451"/>
              <a:gd name="connsiteY133" fmla="*/ 112617 h 2282076"/>
              <a:gd name="connsiteX134" fmla="*/ 4721412 w 5084451"/>
              <a:gd name="connsiteY134" fmla="*/ 94687 h 2282076"/>
              <a:gd name="connsiteX135" fmla="*/ 4811059 w 5084451"/>
              <a:gd name="connsiteY135" fmla="*/ 64805 h 2282076"/>
              <a:gd name="connsiteX136" fmla="*/ 4846918 w 5084451"/>
              <a:gd name="connsiteY136" fmla="*/ 64805 h 2282076"/>
              <a:gd name="connsiteX137" fmla="*/ 4948518 w 5084451"/>
              <a:gd name="connsiteY137" fmla="*/ 58829 h 2282076"/>
              <a:gd name="connsiteX138" fmla="*/ 4978400 w 5084451"/>
              <a:gd name="connsiteY138" fmla="*/ 52852 h 2282076"/>
              <a:gd name="connsiteX139" fmla="*/ 4990353 w 5084451"/>
              <a:gd name="connsiteY139" fmla="*/ 5040 h 2282076"/>
              <a:gd name="connsiteX140" fmla="*/ 5084451 w 5084451"/>
              <a:gd name="connsiteY140"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71056 w 5084451"/>
              <a:gd name="connsiteY60" fmla="*/ 1263714 h 2282076"/>
              <a:gd name="connsiteX61" fmla="*/ 2157506 w 5084451"/>
              <a:gd name="connsiteY61" fmla="*/ 1248146 h 2282076"/>
              <a:gd name="connsiteX62" fmla="*/ 2206572 w 5084451"/>
              <a:gd name="connsiteY62" fmla="*/ 1249817 h 2282076"/>
              <a:gd name="connsiteX63" fmla="*/ 2247153 w 5084451"/>
              <a:gd name="connsiteY63" fmla="*/ 1218264 h 2282076"/>
              <a:gd name="connsiteX64" fmla="*/ 2336800 w 5084451"/>
              <a:gd name="connsiteY64" fmla="*/ 1207565 h 2282076"/>
              <a:gd name="connsiteX65" fmla="*/ 2408518 w 5084451"/>
              <a:gd name="connsiteY65" fmla="*/ 1174485 h 2282076"/>
              <a:gd name="connsiteX66" fmla="*/ 2426448 w 5084451"/>
              <a:gd name="connsiteY66" fmla="*/ 1146546 h 2282076"/>
              <a:gd name="connsiteX67" fmla="*/ 2438400 w 5084451"/>
              <a:gd name="connsiteY67" fmla="*/ 1128617 h 2282076"/>
              <a:gd name="connsiteX68" fmla="*/ 2513315 w 5084451"/>
              <a:gd name="connsiteY68" fmla="*/ 1094848 h 2282076"/>
              <a:gd name="connsiteX69" fmla="*/ 2565578 w 5084451"/>
              <a:gd name="connsiteY69" fmla="*/ 1048979 h 2282076"/>
              <a:gd name="connsiteX70" fmla="*/ 2603380 w 5084451"/>
              <a:gd name="connsiteY70" fmla="*/ 1031886 h 2282076"/>
              <a:gd name="connsiteX71" fmla="*/ 2648413 w 5084451"/>
              <a:gd name="connsiteY71" fmla="*/ 997552 h 2282076"/>
              <a:gd name="connsiteX72" fmla="*/ 2689412 w 5084451"/>
              <a:gd name="connsiteY72" fmla="*/ 961276 h 2282076"/>
              <a:gd name="connsiteX73" fmla="*/ 2713318 w 5084451"/>
              <a:gd name="connsiteY73" fmla="*/ 967252 h 2282076"/>
              <a:gd name="connsiteX74" fmla="*/ 2731248 w 5084451"/>
              <a:gd name="connsiteY74" fmla="*/ 979205 h 2282076"/>
              <a:gd name="connsiteX75" fmla="*/ 2749177 w 5084451"/>
              <a:gd name="connsiteY75" fmla="*/ 967252 h 2282076"/>
              <a:gd name="connsiteX76" fmla="*/ 2761130 w 5084451"/>
              <a:gd name="connsiteY76" fmla="*/ 949323 h 2282076"/>
              <a:gd name="connsiteX77" fmla="*/ 2802965 w 5084451"/>
              <a:gd name="connsiteY77" fmla="*/ 925417 h 2282076"/>
              <a:gd name="connsiteX78" fmla="*/ 2820895 w 5084451"/>
              <a:gd name="connsiteY78" fmla="*/ 913464 h 2282076"/>
              <a:gd name="connsiteX79" fmla="*/ 2838824 w 5084451"/>
              <a:gd name="connsiteY79" fmla="*/ 877605 h 2282076"/>
              <a:gd name="connsiteX80" fmla="*/ 2880659 w 5084451"/>
              <a:gd name="connsiteY80" fmla="*/ 859676 h 2282076"/>
              <a:gd name="connsiteX81" fmla="*/ 2934448 w 5084451"/>
              <a:gd name="connsiteY81" fmla="*/ 847723 h 2282076"/>
              <a:gd name="connsiteX82" fmla="*/ 2946400 w 5084451"/>
              <a:gd name="connsiteY82" fmla="*/ 829793 h 2282076"/>
              <a:gd name="connsiteX83" fmla="*/ 2964330 w 5084451"/>
              <a:gd name="connsiteY83" fmla="*/ 823817 h 2282076"/>
              <a:gd name="connsiteX84" fmla="*/ 2988236 w 5084451"/>
              <a:gd name="connsiteY84" fmla="*/ 787958 h 2282076"/>
              <a:gd name="connsiteX85" fmla="*/ 3022569 w 5084451"/>
              <a:gd name="connsiteY85" fmla="*/ 760437 h 2282076"/>
              <a:gd name="connsiteX86" fmla="*/ 3071906 w 5084451"/>
              <a:gd name="connsiteY86" fmla="*/ 734170 h 2282076"/>
              <a:gd name="connsiteX87" fmla="*/ 3119718 w 5084451"/>
              <a:gd name="connsiteY87" fmla="*/ 722217 h 2282076"/>
              <a:gd name="connsiteX88" fmla="*/ 3155577 w 5084451"/>
              <a:gd name="connsiteY88" fmla="*/ 710264 h 2282076"/>
              <a:gd name="connsiteX89" fmla="*/ 3173506 w 5084451"/>
              <a:gd name="connsiteY89" fmla="*/ 674405 h 2282076"/>
              <a:gd name="connsiteX90" fmla="*/ 3209365 w 5084451"/>
              <a:gd name="connsiteY90" fmla="*/ 662452 h 2282076"/>
              <a:gd name="connsiteX91" fmla="*/ 3251200 w 5084451"/>
              <a:gd name="connsiteY91" fmla="*/ 650499 h 2282076"/>
              <a:gd name="connsiteX92" fmla="*/ 3310965 w 5084451"/>
              <a:gd name="connsiteY92" fmla="*/ 632570 h 2282076"/>
              <a:gd name="connsiteX93" fmla="*/ 3346824 w 5084451"/>
              <a:gd name="connsiteY93" fmla="*/ 620617 h 2282076"/>
              <a:gd name="connsiteX94" fmla="*/ 3404353 w 5084451"/>
              <a:gd name="connsiteY94" fmla="*/ 618256 h 2282076"/>
              <a:gd name="connsiteX95" fmla="*/ 3447023 w 5084451"/>
              <a:gd name="connsiteY95" fmla="*/ 615476 h 2282076"/>
              <a:gd name="connsiteX96" fmla="*/ 3493039 w 5084451"/>
              <a:gd name="connsiteY96" fmla="*/ 629101 h 2282076"/>
              <a:gd name="connsiteX97" fmla="*/ 3535292 w 5084451"/>
              <a:gd name="connsiteY97" fmla="*/ 601162 h 2282076"/>
              <a:gd name="connsiteX98" fmla="*/ 3562813 w 5084451"/>
              <a:gd name="connsiteY98" fmla="*/ 582815 h 2282076"/>
              <a:gd name="connsiteX99" fmla="*/ 3585883 w 5084451"/>
              <a:gd name="connsiteY99" fmla="*/ 554876 h 2282076"/>
              <a:gd name="connsiteX100" fmla="*/ 3603812 w 5084451"/>
              <a:gd name="connsiteY100" fmla="*/ 548899 h 2282076"/>
              <a:gd name="connsiteX101" fmla="*/ 3627718 w 5084451"/>
              <a:gd name="connsiteY101" fmla="*/ 536946 h 2282076"/>
              <a:gd name="connsiteX102" fmla="*/ 3651624 w 5084451"/>
              <a:gd name="connsiteY102" fmla="*/ 530970 h 2282076"/>
              <a:gd name="connsiteX103" fmla="*/ 3687483 w 5084451"/>
              <a:gd name="connsiteY103" fmla="*/ 519017 h 2282076"/>
              <a:gd name="connsiteX104" fmla="*/ 3717365 w 5084451"/>
              <a:gd name="connsiteY104" fmla="*/ 513040 h 2282076"/>
              <a:gd name="connsiteX105" fmla="*/ 3735295 w 5084451"/>
              <a:gd name="connsiteY105" fmla="*/ 507064 h 2282076"/>
              <a:gd name="connsiteX106" fmla="*/ 3795059 w 5084451"/>
              <a:gd name="connsiteY106" fmla="*/ 501087 h 2282076"/>
              <a:gd name="connsiteX107" fmla="*/ 3830918 w 5084451"/>
              <a:gd name="connsiteY107" fmla="*/ 489135 h 2282076"/>
              <a:gd name="connsiteX108" fmla="*/ 3848848 w 5084451"/>
              <a:gd name="connsiteY108" fmla="*/ 483158 h 2282076"/>
              <a:gd name="connsiteX109" fmla="*/ 3896659 w 5084451"/>
              <a:gd name="connsiteY109" fmla="*/ 477182 h 2282076"/>
              <a:gd name="connsiteX110" fmla="*/ 3932518 w 5084451"/>
              <a:gd name="connsiteY110" fmla="*/ 465229 h 2282076"/>
              <a:gd name="connsiteX111" fmla="*/ 3950448 w 5084451"/>
              <a:gd name="connsiteY111" fmla="*/ 459252 h 2282076"/>
              <a:gd name="connsiteX112" fmla="*/ 3974353 w 5084451"/>
              <a:gd name="connsiteY112" fmla="*/ 453276 h 2282076"/>
              <a:gd name="connsiteX113" fmla="*/ 4010212 w 5084451"/>
              <a:gd name="connsiteY113" fmla="*/ 423393 h 2282076"/>
              <a:gd name="connsiteX114" fmla="*/ 4034118 w 5084451"/>
              <a:gd name="connsiteY114" fmla="*/ 391986 h 2282076"/>
              <a:gd name="connsiteX115" fmla="*/ 4058024 w 5084451"/>
              <a:gd name="connsiteY115" fmla="*/ 357652 h 2282076"/>
              <a:gd name="connsiteX116" fmla="*/ 4161421 w 5084451"/>
              <a:gd name="connsiteY116" fmla="*/ 360849 h 2282076"/>
              <a:gd name="connsiteX117" fmla="*/ 4243295 w 5084451"/>
              <a:gd name="connsiteY117" fmla="*/ 370859 h 2282076"/>
              <a:gd name="connsiteX118" fmla="*/ 4291942 w 5084451"/>
              <a:gd name="connsiteY118" fmla="*/ 371277 h 2282076"/>
              <a:gd name="connsiteX119" fmla="*/ 4316266 w 5084451"/>
              <a:gd name="connsiteY119" fmla="*/ 350150 h 2282076"/>
              <a:gd name="connsiteX120" fmla="*/ 4353378 w 5084451"/>
              <a:gd name="connsiteY120" fmla="*/ 322211 h 2282076"/>
              <a:gd name="connsiteX121" fmla="*/ 4380753 w 5084451"/>
              <a:gd name="connsiteY121" fmla="*/ 303864 h 2282076"/>
              <a:gd name="connsiteX122" fmla="*/ 4440518 w 5084451"/>
              <a:gd name="connsiteY122" fmla="*/ 297887 h 2282076"/>
              <a:gd name="connsiteX123" fmla="*/ 4458448 w 5084451"/>
              <a:gd name="connsiteY123" fmla="*/ 291911 h 2282076"/>
              <a:gd name="connsiteX124" fmla="*/ 4492780 w 5084451"/>
              <a:gd name="connsiteY124" fmla="*/ 259667 h 2282076"/>
              <a:gd name="connsiteX125" fmla="*/ 4522245 w 5084451"/>
              <a:gd name="connsiteY125" fmla="*/ 226170 h 2282076"/>
              <a:gd name="connsiteX126" fmla="*/ 4546988 w 5084451"/>
              <a:gd name="connsiteY126" fmla="*/ 201846 h 2282076"/>
              <a:gd name="connsiteX127" fmla="*/ 4554071 w 5084451"/>
              <a:gd name="connsiteY127" fmla="*/ 184335 h 2282076"/>
              <a:gd name="connsiteX128" fmla="*/ 4560048 w 5084451"/>
              <a:gd name="connsiteY128" fmla="*/ 166405 h 2282076"/>
              <a:gd name="connsiteX129" fmla="*/ 4577977 w 5084451"/>
              <a:gd name="connsiteY129" fmla="*/ 160429 h 2282076"/>
              <a:gd name="connsiteX130" fmla="*/ 4655671 w 5084451"/>
              <a:gd name="connsiteY130" fmla="*/ 154452 h 2282076"/>
              <a:gd name="connsiteX131" fmla="*/ 4673600 w 5084451"/>
              <a:gd name="connsiteY131" fmla="*/ 142499 h 2282076"/>
              <a:gd name="connsiteX132" fmla="*/ 4685553 w 5084451"/>
              <a:gd name="connsiteY132" fmla="*/ 124570 h 2282076"/>
              <a:gd name="connsiteX133" fmla="*/ 4709459 w 5084451"/>
              <a:gd name="connsiteY133" fmla="*/ 112617 h 2282076"/>
              <a:gd name="connsiteX134" fmla="*/ 4721412 w 5084451"/>
              <a:gd name="connsiteY134" fmla="*/ 94687 h 2282076"/>
              <a:gd name="connsiteX135" fmla="*/ 4811059 w 5084451"/>
              <a:gd name="connsiteY135" fmla="*/ 64805 h 2282076"/>
              <a:gd name="connsiteX136" fmla="*/ 4846918 w 5084451"/>
              <a:gd name="connsiteY136" fmla="*/ 64805 h 2282076"/>
              <a:gd name="connsiteX137" fmla="*/ 4948518 w 5084451"/>
              <a:gd name="connsiteY137" fmla="*/ 58829 h 2282076"/>
              <a:gd name="connsiteX138" fmla="*/ 4978400 w 5084451"/>
              <a:gd name="connsiteY138" fmla="*/ 52852 h 2282076"/>
              <a:gd name="connsiteX139" fmla="*/ 4990353 w 5084451"/>
              <a:gd name="connsiteY139" fmla="*/ 5040 h 2282076"/>
              <a:gd name="connsiteX140" fmla="*/ 5084451 w 5084451"/>
              <a:gd name="connsiteY140"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85365 w 5084451"/>
              <a:gd name="connsiteY51" fmla="*/ 1397558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71056 w 5084451"/>
              <a:gd name="connsiteY60" fmla="*/ 1263714 h 2282076"/>
              <a:gd name="connsiteX61" fmla="*/ 2157506 w 5084451"/>
              <a:gd name="connsiteY61" fmla="*/ 1248146 h 2282076"/>
              <a:gd name="connsiteX62" fmla="*/ 2206572 w 5084451"/>
              <a:gd name="connsiteY62" fmla="*/ 1249817 h 2282076"/>
              <a:gd name="connsiteX63" fmla="*/ 2247153 w 5084451"/>
              <a:gd name="connsiteY63" fmla="*/ 1218264 h 2282076"/>
              <a:gd name="connsiteX64" fmla="*/ 2336800 w 5084451"/>
              <a:gd name="connsiteY64" fmla="*/ 1207565 h 2282076"/>
              <a:gd name="connsiteX65" fmla="*/ 2408518 w 5084451"/>
              <a:gd name="connsiteY65" fmla="*/ 1174485 h 2282076"/>
              <a:gd name="connsiteX66" fmla="*/ 2426448 w 5084451"/>
              <a:gd name="connsiteY66" fmla="*/ 1146546 h 2282076"/>
              <a:gd name="connsiteX67" fmla="*/ 2438400 w 5084451"/>
              <a:gd name="connsiteY67" fmla="*/ 1128617 h 2282076"/>
              <a:gd name="connsiteX68" fmla="*/ 2513315 w 5084451"/>
              <a:gd name="connsiteY68" fmla="*/ 1094848 h 2282076"/>
              <a:gd name="connsiteX69" fmla="*/ 2565578 w 5084451"/>
              <a:gd name="connsiteY69" fmla="*/ 1048979 h 2282076"/>
              <a:gd name="connsiteX70" fmla="*/ 2603380 w 5084451"/>
              <a:gd name="connsiteY70" fmla="*/ 1031886 h 2282076"/>
              <a:gd name="connsiteX71" fmla="*/ 2648413 w 5084451"/>
              <a:gd name="connsiteY71" fmla="*/ 997552 h 2282076"/>
              <a:gd name="connsiteX72" fmla="*/ 2689412 w 5084451"/>
              <a:gd name="connsiteY72" fmla="*/ 961276 h 2282076"/>
              <a:gd name="connsiteX73" fmla="*/ 2713318 w 5084451"/>
              <a:gd name="connsiteY73" fmla="*/ 967252 h 2282076"/>
              <a:gd name="connsiteX74" fmla="*/ 2731248 w 5084451"/>
              <a:gd name="connsiteY74" fmla="*/ 979205 h 2282076"/>
              <a:gd name="connsiteX75" fmla="*/ 2749177 w 5084451"/>
              <a:gd name="connsiteY75" fmla="*/ 967252 h 2282076"/>
              <a:gd name="connsiteX76" fmla="*/ 2761130 w 5084451"/>
              <a:gd name="connsiteY76" fmla="*/ 949323 h 2282076"/>
              <a:gd name="connsiteX77" fmla="*/ 2802965 w 5084451"/>
              <a:gd name="connsiteY77" fmla="*/ 925417 h 2282076"/>
              <a:gd name="connsiteX78" fmla="*/ 2820895 w 5084451"/>
              <a:gd name="connsiteY78" fmla="*/ 913464 h 2282076"/>
              <a:gd name="connsiteX79" fmla="*/ 2838824 w 5084451"/>
              <a:gd name="connsiteY79" fmla="*/ 877605 h 2282076"/>
              <a:gd name="connsiteX80" fmla="*/ 2880659 w 5084451"/>
              <a:gd name="connsiteY80" fmla="*/ 859676 h 2282076"/>
              <a:gd name="connsiteX81" fmla="*/ 2934448 w 5084451"/>
              <a:gd name="connsiteY81" fmla="*/ 847723 h 2282076"/>
              <a:gd name="connsiteX82" fmla="*/ 2946400 w 5084451"/>
              <a:gd name="connsiteY82" fmla="*/ 829793 h 2282076"/>
              <a:gd name="connsiteX83" fmla="*/ 2964330 w 5084451"/>
              <a:gd name="connsiteY83" fmla="*/ 823817 h 2282076"/>
              <a:gd name="connsiteX84" fmla="*/ 2988236 w 5084451"/>
              <a:gd name="connsiteY84" fmla="*/ 787958 h 2282076"/>
              <a:gd name="connsiteX85" fmla="*/ 3022569 w 5084451"/>
              <a:gd name="connsiteY85" fmla="*/ 760437 h 2282076"/>
              <a:gd name="connsiteX86" fmla="*/ 3071906 w 5084451"/>
              <a:gd name="connsiteY86" fmla="*/ 734170 h 2282076"/>
              <a:gd name="connsiteX87" fmla="*/ 3119718 w 5084451"/>
              <a:gd name="connsiteY87" fmla="*/ 722217 h 2282076"/>
              <a:gd name="connsiteX88" fmla="*/ 3155577 w 5084451"/>
              <a:gd name="connsiteY88" fmla="*/ 710264 h 2282076"/>
              <a:gd name="connsiteX89" fmla="*/ 3173506 w 5084451"/>
              <a:gd name="connsiteY89" fmla="*/ 674405 h 2282076"/>
              <a:gd name="connsiteX90" fmla="*/ 3209365 w 5084451"/>
              <a:gd name="connsiteY90" fmla="*/ 662452 h 2282076"/>
              <a:gd name="connsiteX91" fmla="*/ 3251200 w 5084451"/>
              <a:gd name="connsiteY91" fmla="*/ 650499 h 2282076"/>
              <a:gd name="connsiteX92" fmla="*/ 3310965 w 5084451"/>
              <a:gd name="connsiteY92" fmla="*/ 632570 h 2282076"/>
              <a:gd name="connsiteX93" fmla="*/ 3346824 w 5084451"/>
              <a:gd name="connsiteY93" fmla="*/ 620617 h 2282076"/>
              <a:gd name="connsiteX94" fmla="*/ 3404353 w 5084451"/>
              <a:gd name="connsiteY94" fmla="*/ 618256 h 2282076"/>
              <a:gd name="connsiteX95" fmla="*/ 3447023 w 5084451"/>
              <a:gd name="connsiteY95" fmla="*/ 615476 h 2282076"/>
              <a:gd name="connsiteX96" fmla="*/ 3493039 w 5084451"/>
              <a:gd name="connsiteY96" fmla="*/ 629101 h 2282076"/>
              <a:gd name="connsiteX97" fmla="*/ 3535292 w 5084451"/>
              <a:gd name="connsiteY97" fmla="*/ 601162 h 2282076"/>
              <a:gd name="connsiteX98" fmla="*/ 3562813 w 5084451"/>
              <a:gd name="connsiteY98" fmla="*/ 582815 h 2282076"/>
              <a:gd name="connsiteX99" fmla="*/ 3585883 w 5084451"/>
              <a:gd name="connsiteY99" fmla="*/ 554876 h 2282076"/>
              <a:gd name="connsiteX100" fmla="*/ 3603812 w 5084451"/>
              <a:gd name="connsiteY100" fmla="*/ 548899 h 2282076"/>
              <a:gd name="connsiteX101" fmla="*/ 3627718 w 5084451"/>
              <a:gd name="connsiteY101" fmla="*/ 536946 h 2282076"/>
              <a:gd name="connsiteX102" fmla="*/ 3651624 w 5084451"/>
              <a:gd name="connsiteY102" fmla="*/ 530970 h 2282076"/>
              <a:gd name="connsiteX103" fmla="*/ 3687483 w 5084451"/>
              <a:gd name="connsiteY103" fmla="*/ 519017 h 2282076"/>
              <a:gd name="connsiteX104" fmla="*/ 3717365 w 5084451"/>
              <a:gd name="connsiteY104" fmla="*/ 513040 h 2282076"/>
              <a:gd name="connsiteX105" fmla="*/ 3735295 w 5084451"/>
              <a:gd name="connsiteY105" fmla="*/ 507064 h 2282076"/>
              <a:gd name="connsiteX106" fmla="*/ 3795059 w 5084451"/>
              <a:gd name="connsiteY106" fmla="*/ 501087 h 2282076"/>
              <a:gd name="connsiteX107" fmla="*/ 3830918 w 5084451"/>
              <a:gd name="connsiteY107" fmla="*/ 489135 h 2282076"/>
              <a:gd name="connsiteX108" fmla="*/ 3848848 w 5084451"/>
              <a:gd name="connsiteY108" fmla="*/ 483158 h 2282076"/>
              <a:gd name="connsiteX109" fmla="*/ 3896659 w 5084451"/>
              <a:gd name="connsiteY109" fmla="*/ 477182 h 2282076"/>
              <a:gd name="connsiteX110" fmla="*/ 3932518 w 5084451"/>
              <a:gd name="connsiteY110" fmla="*/ 465229 h 2282076"/>
              <a:gd name="connsiteX111" fmla="*/ 3950448 w 5084451"/>
              <a:gd name="connsiteY111" fmla="*/ 459252 h 2282076"/>
              <a:gd name="connsiteX112" fmla="*/ 3974353 w 5084451"/>
              <a:gd name="connsiteY112" fmla="*/ 453276 h 2282076"/>
              <a:gd name="connsiteX113" fmla="*/ 4010212 w 5084451"/>
              <a:gd name="connsiteY113" fmla="*/ 423393 h 2282076"/>
              <a:gd name="connsiteX114" fmla="*/ 4034118 w 5084451"/>
              <a:gd name="connsiteY114" fmla="*/ 391986 h 2282076"/>
              <a:gd name="connsiteX115" fmla="*/ 4058024 w 5084451"/>
              <a:gd name="connsiteY115" fmla="*/ 357652 h 2282076"/>
              <a:gd name="connsiteX116" fmla="*/ 4161421 w 5084451"/>
              <a:gd name="connsiteY116" fmla="*/ 360849 h 2282076"/>
              <a:gd name="connsiteX117" fmla="*/ 4243295 w 5084451"/>
              <a:gd name="connsiteY117" fmla="*/ 370859 h 2282076"/>
              <a:gd name="connsiteX118" fmla="*/ 4291942 w 5084451"/>
              <a:gd name="connsiteY118" fmla="*/ 371277 h 2282076"/>
              <a:gd name="connsiteX119" fmla="*/ 4316266 w 5084451"/>
              <a:gd name="connsiteY119" fmla="*/ 350150 h 2282076"/>
              <a:gd name="connsiteX120" fmla="*/ 4353378 w 5084451"/>
              <a:gd name="connsiteY120" fmla="*/ 322211 h 2282076"/>
              <a:gd name="connsiteX121" fmla="*/ 4380753 w 5084451"/>
              <a:gd name="connsiteY121" fmla="*/ 303864 h 2282076"/>
              <a:gd name="connsiteX122" fmla="*/ 4440518 w 5084451"/>
              <a:gd name="connsiteY122" fmla="*/ 297887 h 2282076"/>
              <a:gd name="connsiteX123" fmla="*/ 4458448 w 5084451"/>
              <a:gd name="connsiteY123" fmla="*/ 291911 h 2282076"/>
              <a:gd name="connsiteX124" fmla="*/ 4492780 w 5084451"/>
              <a:gd name="connsiteY124" fmla="*/ 259667 h 2282076"/>
              <a:gd name="connsiteX125" fmla="*/ 4522245 w 5084451"/>
              <a:gd name="connsiteY125" fmla="*/ 226170 h 2282076"/>
              <a:gd name="connsiteX126" fmla="*/ 4546988 w 5084451"/>
              <a:gd name="connsiteY126" fmla="*/ 201846 h 2282076"/>
              <a:gd name="connsiteX127" fmla="*/ 4554071 w 5084451"/>
              <a:gd name="connsiteY127" fmla="*/ 184335 h 2282076"/>
              <a:gd name="connsiteX128" fmla="*/ 4560048 w 5084451"/>
              <a:gd name="connsiteY128" fmla="*/ 166405 h 2282076"/>
              <a:gd name="connsiteX129" fmla="*/ 4577977 w 5084451"/>
              <a:gd name="connsiteY129" fmla="*/ 160429 h 2282076"/>
              <a:gd name="connsiteX130" fmla="*/ 4655671 w 5084451"/>
              <a:gd name="connsiteY130" fmla="*/ 154452 h 2282076"/>
              <a:gd name="connsiteX131" fmla="*/ 4673600 w 5084451"/>
              <a:gd name="connsiteY131" fmla="*/ 142499 h 2282076"/>
              <a:gd name="connsiteX132" fmla="*/ 4685553 w 5084451"/>
              <a:gd name="connsiteY132" fmla="*/ 124570 h 2282076"/>
              <a:gd name="connsiteX133" fmla="*/ 4709459 w 5084451"/>
              <a:gd name="connsiteY133" fmla="*/ 112617 h 2282076"/>
              <a:gd name="connsiteX134" fmla="*/ 4721412 w 5084451"/>
              <a:gd name="connsiteY134" fmla="*/ 94687 h 2282076"/>
              <a:gd name="connsiteX135" fmla="*/ 4811059 w 5084451"/>
              <a:gd name="connsiteY135" fmla="*/ 64805 h 2282076"/>
              <a:gd name="connsiteX136" fmla="*/ 4846918 w 5084451"/>
              <a:gd name="connsiteY136" fmla="*/ 64805 h 2282076"/>
              <a:gd name="connsiteX137" fmla="*/ 4948518 w 5084451"/>
              <a:gd name="connsiteY137" fmla="*/ 58829 h 2282076"/>
              <a:gd name="connsiteX138" fmla="*/ 4978400 w 5084451"/>
              <a:gd name="connsiteY138" fmla="*/ 52852 h 2282076"/>
              <a:gd name="connsiteX139" fmla="*/ 4990353 w 5084451"/>
              <a:gd name="connsiteY139" fmla="*/ 5040 h 2282076"/>
              <a:gd name="connsiteX140" fmla="*/ 5084451 w 5084451"/>
              <a:gd name="connsiteY140"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50259 w 5084451"/>
              <a:gd name="connsiteY33" fmla="*/ 1750170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43801 w 5084451"/>
              <a:gd name="connsiteY51" fmla="*/ 1403952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71056 w 5084451"/>
              <a:gd name="connsiteY60" fmla="*/ 1263714 h 2282076"/>
              <a:gd name="connsiteX61" fmla="*/ 2157506 w 5084451"/>
              <a:gd name="connsiteY61" fmla="*/ 1248146 h 2282076"/>
              <a:gd name="connsiteX62" fmla="*/ 2206572 w 5084451"/>
              <a:gd name="connsiteY62" fmla="*/ 1249817 h 2282076"/>
              <a:gd name="connsiteX63" fmla="*/ 2247153 w 5084451"/>
              <a:gd name="connsiteY63" fmla="*/ 1218264 h 2282076"/>
              <a:gd name="connsiteX64" fmla="*/ 2336800 w 5084451"/>
              <a:gd name="connsiteY64" fmla="*/ 1207565 h 2282076"/>
              <a:gd name="connsiteX65" fmla="*/ 2408518 w 5084451"/>
              <a:gd name="connsiteY65" fmla="*/ 1174485 h 2282076"/>
              <a:gd name="connsiteX66" fmla="*/ 2426448 w 5084451"/>
              <a:gd name="connsiteY66" fmla="*/ 1146546 h 2282076"/>
              <a:gd name="connsiteX67" fmla="*/ 2438400 w 5084451"/>
              <a:gd name="connsiteY67" fmla="*/ 1128617 h 2282076"/>
              <a:gd name="connsiteX68" fmla="*/ 2513315 w 5084451"/>
              <a:gd name="connsiteY68" fmla="*/ 1094848 h 2282076"/>
              <a:gd name="connsiteX69" fmla="*/ 2565578 w 5084451"/>
              <a:gd name="connsiteY69" fmla="*/ 1048979 h 2282076"/>
              <a:gd name="connsiteX70" fmla="*/ 2603380 w 5084451"/>
              <a:gd name="connsiteY70" fmla="*/ 1031886 h 2282076"/>
              <a:gd name="connsiteX71" fmla="*/ 2648413 w 5084451"/>
              <a:gd name="connsiteY71" fmla="*/ 997552 h 2282076"/>
              <a:gd name="connsiteX72" fmla="*/ 2689412 w 5084451"/>
              <a:gd name="connsiteY72" fmla="*/ 961276 h 2282076"/>
              <a:gd name="connsiteX73" fmla="*/ 2713318 w 5084451"/>
              <a:gd name="connsiteY73" fmla="*/ 967252 h 2282076"/>
              <a:gd name="connsiteX74" fmla="*/ 2731248 w 5084451"/>
              <a:gd name="connsiteY74" fmla="*/ 979205 h 2282076"/>
              <a:gd name="connsiteX75" fmla="*/ 2749177 w 5084451"/>
              <a:gd name="connsiteY75" fmla="*/ 967252 h 2282076"/>
              <a:gd name="connsiteX76" fmla="*/ 2761130 w 5084451"/>
              <a:gd name="connsiteY76" fmla="*/ 949323 h 2282076"/>
              <a:gd name="connsiteX77" fmla="*/ 2802965 w 5084451"/>
              <a:gd name="connsiteY77" fmla="*/ 925417 h 2282076"/>
              <a:gd name="connsiteX78" fmla="*/ 2820895 w 5084451"/>
              <a:gd name="connsiteY78" fmla="*/ 913464 h 2282076"/>
              <a:gd name="connsiteX79" fmla="*/ 2838824 w 5084451"/>
              <a:gd name="connsiteY79" fmla="*/ 877605 h 2282076"/>
              <a:gd name="connsiteX80" fmla="*/ 2880659 w 5084451"/>
              <a:gd name="connsiteY80" fmla="*/ 859676 h 2282076"/>
              <a:gd name="connsiteX81" fmla="*/ 2934448 w 5084451"/>
              <a:gd name="connsiteY81" fmla="*/ 847723 h 2282076"/>
              <a:gd name="connsiteX82" fmla="*/ 2946400 w 5084451"/>
              <a:gd name="connsiteY82" fmla="*/ 829793 h 2282076"/>
              <a:gd name="connsiteX83" fmla="*/ 2964330 w 5084451"/>
              <a:gd name="connsiteY83" fmla="*/ 823817 h 2282076"/>
              <a:gd name="connsiteX84" fmla="*/ 2988236 w 5084451"/>
              <a:gd name="connsiteY84" fmla="*/ 787958 h 2282076"/>
              <a:gd name="connsiteX85" fmla="*/ 3022569 w 5084451"/>
              <a:gd name="connsiteY85" fmla="*/ 760437 h 2282076"/>
              <a:gd name="connsiteX86" fmla="*/ 3071906 w 5084451"/>
              <a:gd name="connsiteY86" fmla="*/ 734170 h 2282076"/>
              <a:gd name="connsiteX87" fmla="*/ 3119718 w 5084451"/>
              <a:gd name="connsiteY87" fmla="*/ 722217 h 2282076"/>
              <a:gd name="connsiteX88" fmla="*/ 3155577 w 5084451"/>
              <a:gd name="connsiteY88" fmla="*/ 710264 h 2282076"/>
              <a:gd name="connsiteX89" fmla="*/ 3173506 w 5084451"/>
              <a:gd name="connsiteY89" fmla="*/ 674405 h 2282076"/>
              <a:gd name="connsiteX90" fmla="*/ 3209365 w 5084451"/>
              <a:gd name="connsiteY90" fmla="*/ 662452 h 2282076"/>
              <a:gd name="connsiteX91" fmla="*/ 3251200 w 5084451"/>
              <a:gd name="connsiteY91" fmla="*/ 650499 h 2282076"/>
              <a:gd name="connsiteX92" fmla="*/ 3310965 w 5084451"/>
              <a:gd name="connsiteY92" fmla="*/ 632570 h 2282076"/>
              <a:gd name="connsiteX93" fmla="*/ 3346824 w 5084451"/>
              <a:gd name="connsiteY93" fmla="*/ 620617 h 2282076"/>
              <a:gd name="connsiteX94" fmla="*/ 3404353 w 5084451"/>
              <a:gd name="connsiteY94" fmla="*/ 618256 h 2282076"/>
              <a:gd name="connsiteX95" fmla="*/ 3447023 w 5084451"/>
              <a:gd name="connsiteY95" fmla="*/ 615476 h 2282076"/>
              <a:gd name="connsiteX96" fmla="*/ 3493039 w 5084451"/>
              <a:gd name="connsiteY96" fmla="*/ 629101 h 2282076"/>
              <a:gd name="connsiteX97" fmla="*/ 3535292 w 5084451"/>
              <a:gd name="connsiteY97" fmla="*/ 601162 h 2282076"/>
              <a:gd name="connsiteX98" fmla="*/ 3562813 w 5084451"/>
              <a:gd name="connsiteY98" fmla="*/ 582815 h 2282076"/>
              <a:gd name="connsiteX99" fmla="*/ 3585883 w 5084451"/>
              <a:gd name="connsiteY99" fmla="*/ 554876 h 2282076"/>
              <a:gd name="connsiteX100" fmla="*/ 3603812 w 5084451"/>
              <a:gd name="connsiteY100" fmla="*/ 548899 h 2282076"/>
              <a:gd name="connsiteX101" fmla="*/ 3627718 w 5084451"/>
              <a:gd name="connsiteY101" fmla="*/ 536946 h 2282076"/>
              <a:gd name="connsiteX102" fmla="*/ 3651624 w 5084451"/>
              <a:gd name="connsiteY102" fmla="*/ 530970 h 2282076"/>
              <a:gd name="connsiteX103" fmla="*/ 3687483 w 5084451"/>
              <a:gd name="connsiteY103" fmla="*/ 519017 h 2282076"/>
              <a:gd name="connsiteX104" fmla="*/ 3717365 w 5084451"/>
              <a:gd name="connsiteY104" fmla="*/ 513040 h 2282076"/>
              <a:gd name="connsiteX105" fmla="*/ 3735295 w 5084451"/>
              <a:gd name="connsiteY105" fmla="*/ 507064 h 2282076"/>
              <a:gd name="connsiteX106" fmla="*/ 3795059 w 5084451"/>
              <a:gd name="connsiteY106" fmla="*/ 501087 h 2282076"/>
              <a:gd name="connsiteX107" fmla="*/ 3830918 w 5084451"/>
              <a:gd name="connsiteY107" fmla="*/ 489135 h 2282076"/>
              <a:gd name="connsiteX108" fmla="*/ 3848848 w 5084451"/>
              <a:gd name="connsiteY108" fmla="*/ 483158 h 2282076"/>
              <a:gd name="connsiteX109" fmla="*/ 3896659 w 5084451"/>
              <a:gd name="connsiteY109" fmla="*/ 477182 h 2282076"/>
              <a:gd name="connsiteX110" fmla="*/ 3932518 w 5084451"/>
              <a:gd name="connsiteY110" fmla="*/ 465229 h 2282076"/>
              <a:gd name="connsiteX111" fmla="*/ 3950448 w 5084451"/>
              <a:gd name="connsiteY111" fmla="*/ 459252 h 2282076"/>
              <a:gd name="connsiteX112" fmla="*/ 3974353 w 5084451"/>
              <a:gd name="connsiteY112" fmla="*/ 453276 h 2282076"/>
              <a:gd name="connsiteX113" fmla="*/ 4010212 w 5084451"/>
              <a:gd name="connsiteY113" fmla="*/ 423393 h 2282076"/>
              <a:gd name="connsiteX114" fmla="*/ 4034118 w 5084451"/>
              <a:gd name="connsiteY114" fmla="*/ 391986 h 2282076"/>
              <a:gd name="connsiteX115" fmla="*/ 4058024 w 5084451"/>
              <a:gd name="connsiteY115" fmla="*/ 357652 h 2282076"/>
              <a:gd name="connsiteX116" fmla="*/ 4161421 w 5084451"/>
              <a:gd name="connsiteY116" fmla="*/ 360849 h 2282076"/>
              <a:gd name="connsiteX117" fmla="*/ 4243295 w 5084451"/>
              <a:gd name="connsiteY117" fmla="*/ 370859 h 2282076"/>
              <a:gd name="connsiteX118" fmla="*/ 4291942 w 5084451"/>
              <a:gd name="connsiteY118" fmla="*/ 371277 h 2282076"/>
              <a:gd name="connsiteX119" fmla="*/ 4316266 w 5084451"/>
              <a:gd name="connsiteY119" fmla="*/ 350150 h 2282076"/>
              <a:gd name="connsiteX120" fmla="*/ 4353378 w 5084451"/>
              <a:gd name="connsiteY120" fmla="*/ 322211 h 2282076"/>
              <a:gd name="connsiteX121" fmla="*/ 4380753 w 5084451"/>
              <a:gd name="connsiteY121" fmla="*/ 303864 h 2282076"/>
              <a:gd name="connsiteX122" fmla="*/ 4440518 w 5084451"/>
              <a:gd name="connsiteY122" fmla="*/ 297887 h 2282076"/>
              <a:gd name="connsiteX123" fmla="*/ 4458448 w 5084451"/>
              <a:gd name="connsiteY123" fmla="*/ 291911 h 2282076"/>
              <a:gd name="connsiteX124" fmla="*/ 4492780 w 5084451"/>
              <a:gd name="connsiteY124" fmla="*/ 259667 h 2282076"/>
              <a:gd name="connsiteX125" fmla="*/ 4522245 w 5084451"/>
              <a:gd name="connsiteY125" fmla="*/ 226170 h 2282076"/>
              <a:gd name="connsiteX126" fmla="*/ 4546988 w 5084451"/>
              <a:gd name="connsiteY126" fmla="*/ 201846 h 2282076"/>
              <a:gd name="connsiteX127" fmla="*/ 4554071 w 5084451"/>
              <a:gd name="connsiteY127" fmla="*/ 184335 h 2282076"/>
              <a:gd name="connsiteX128" fmla="*/ 4560048 w 5084451"/>
              <a:gd name="connsiteY128" fmla="*/ 166405 h 2282076"/>
              <a:gd name="connsiteX129" fmla="*/ 4577977 w 5084451"/>
              <a:gd name="connsiteY129" fmla="*/ 160429 h 2282076"/>
              <a:gd name="connsiteX130" fmla="*/ 4655671 w 5084451"/>
              <a:gd name="connsiteY130" fmla="*/ 154452 h 2282076"/>
              <a:gd name="connsiteX131" fmla="*/ 4673600 w 5084451"/>
              <a:gd name="connsiteY131" fmla="*/ 142499 h 2282076"/>
              <a:gd name="connsiteX132" fmla="*/ 4685553 w 5084451"/>
              <a:gd name="connsiteY132" fmla="*/ 124570 h 2282076"/>
              <a:gd name="connsiteX133" fmla="*/ 4709459 w 5084451"/>
              <a:gd name="connsiteY133" fmla="*/ 112617 h 2282076"/>
              <a:gd name="connsiteX134" fmla="*/ 4721412 w 5084451"/>
              <a:gd name="connsiteY134" fmla="*/ 94687 h 2282076"/>
              <a:gd name="connsiteX135" fmla="*/ 4811059 w 5084451"/>
              <a:gd name="connsiteY135" fmla="*/ 64805 h 2282076"/>
              <a:gd name="connsiteX136" fmla="*/ 4846918 w 5084451"/>
              <a:gd name="connsiteY136" fmla="*/ 64805 h 2282076"/>
              <a:gd name="connsiteX137" fmla="*/ 4948518 w 5084451"/>
              <a:gd name="connsiteY137" fmla="*/ 58829 h 2282076"/>
              <a:gd name="connsiteX138" fmla="*/ 4978400 w 5084451"/>
              <a:gd name="connsiteY138" fmla="*/ 52852 h 2282076"/>
              <a:gd name="connsiteX139" fmla="*/ 4990353 w 5084451"/>
              <a:gd name="connsiteY139" fmla="*/ 5040 h 2282076"/>
              <a:gd name="connsiteX140" fmla="*/ 5084451 w 5084451"/>
              <a:gd name="connsiteY140"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72640 w 5084451"/>
              <a:gd name="connsiteY33" fmla="*/ 1756565 h 2282076"/>
              <a:gd name="connsiteX34" fmla="*/ 962212 w 5084451"/>
              <a:gd name="connsiteY34" fmla="*/ 1714311 h 2282076"/>
              <a:gd name="connsiteX35" fmla="*/ 968189 w 5084451"/>
              <a:gd name="connsiteY35" fmla="*/ 1696382 h 2282076"/>
              <a:gd name="connsiteX36" fmla="*/ 992095 w 5084451"/>
              <a:gd name="connsiteY36" fmla="*/ 1660523 h 2282076"/>
              <a:gd name="connsiteX37" fmla="*/ 1004048 w 5084451"/>
              <a:gd name="connsiteY37" fmla="*/ 1642593 h 2282076"/>
              <a:gd name="connsiteX38" fmla="*/ 1021977 w 5084451"/>
              <a:gd name="connsiteY38" fmla="*/ 1630640 h 2282076"/>
              <a:gd name="connsiteX39" fmla="*/ 1063812 w 5084451"/>
              <a:gd name="connsiteY39" fmla="*/ 1606735 h 2282076"/>
              <a:gd name="connsiteX40" fmla="*/ 1099671 w 5084451"/>
              <a:gd name="connsiteY40" fmla="*/ 1594782 h 2282076"/>
              <a:gd name="connsiteX41" fmla="*/ 1213224 w 5084451"/>
              <a:gd name="connsiteY41" fmla="*/ 1582829 h 2282076"/>
              <a:gd name="connsiteX42" fmla="*/ 1249083 w 5084451"/>
              <a:gd name="connsiteY42" fmla="*/ 1570876 h 2282076"/>
              <a:gd name="connsiteX43" fmla="*/ 1267012 w 5084451"/>
              <a:gd name="connsiteY43" fmla="*/ 1535017 h 2282076"/>
              <a:gd name="connsiteX44" fmla="*/ 1284942 w 5084451"/>
              <a:gd name="connsiteY44" fmla="*/ 1529040 h 2282076"/>
              <a:gd name="connsiteX45" fmla="*/ 1350683 w 5084451"/>
              <a:gd name="connsiteY45" fmla="*/ 1517087 h 2282076"/>
              <a:gd name="connsiteX46" fmla="*/ 1362636 w 5084451"/>
              <a:gd name="connsiteY46" fmla="*/ 1499158 h 2282076"/>
              <a:gd name="connsiteX47" fmla="*/ 1410448 w 5084451"/>
              <a:gd name="connsiteY47" fmla="*/ 1487205 h 2282076"/>
              <a:gd name="connsiteX48" fmla="*/ 1464236 w 5084451"/>
              <a:gd name="connsiteY48" fmla="*/ 1457323 h 2282076"/>
              <a:gd name="connsiteX49" fmla="*/ 1482165 w 5084451"/>
              <a:gd name="connsiteY49" fmla="*/ 1439393 h 2282076"/>
              <a:gd name="connsiteX50" fmla="*/ 1518024 w 5084451"/>
              <a:gd name="connsiteY50" fmla="*/ 1415487 h 2282076"/>
              <a:gd name="connsiteX51" fmla="*/ 1643801 w 5084451"/>
              <a:gd name="connsiteY51" fmla="*/ 1403952 h 2282076"/>
              <a:gd name="connsiteX52" fmla="*/ 1703295 w 5084451"/>
              <a:gd name="connsiteY52" fmla="*/ 1391582 h 2282076"/>
              <a:gd name="connsiteX53" fmla="*/ 1757083 w 5084451"/>
              <a:gd name="connsiteY53" fmla="*/ 1379629 h 2282076"/>
              <a:gd name="connsiteX54" fmla="*/ 1810871 w 5084451"/>
              <a:gd name="connsiteY54" fmla="*/ 1349746 h 2282076"/>
              <a:gd name="connsiteX55" fmla="*/ 1834777 w 5084451"/>
              <a:gd name="connsiteY55" fmla="*/ 1343770 h 2282076"/>
              <a:gd name="connsiteX56" fmla="*/ 1852706 w 5084451"/>
              <a:gd name="connsiteY56" fmla="*/ 1331817 h 2282076"/>
              <a:gd name="connsiteX57" fmla="*/ 1858683 w 5084451"/>
              <a:gd name="connsiteY57" fmla="*/ 1313887 h 2282076"/>
              <a:gd name="connsiteX58" fmla="*/ 2020048 w 5084451"/>
              <a:gd name="connsiteY58" fmla="*/ 1307911 h 2282076"/>
              <a:gd name="connsiteX59" fmla="*/ 2037977 w 5084451"/>
              <a:gd name="connsiteY59" fmla="*/ 1301935 h 2282076"/>
              <a:gd name="connsiteX60" fmla="*/ 2071056 w 5084451"/>
              <a:gd name="connsiteY60" fmla="*/ 1263714 h 2282076"/>
              <a:gd name="connsiteX61" fmla="*/ 2157506 w 5084451"/>
              <a:gd name="connsiteY61" fmla="*/ 1248146 h 2282076"/>
              <a:gd name="connsiteX62" fmla="*/ 2206572 w 5084451"/>
              <a:gd name="connsiteY62" fmla="*/ 1249817 h 2282076"/>
              <a:gd name="connsiteX63" fmla="*/ 2247153 w 5084451"/>
              <a:gd name="connsiteY63" fmla="*/ 1218264 h 2282076"/>
              <a:gd name="connsiteX64" fmla="*/ 2336800 w 5084451"/>
              <a:gd name="connsiteY64" fmla="*/ 1207565 h 2282076"/>
              <a:gd name="connsiteX65" fmla="*/ 2408518 w 5084451"/>
              <a:gd name="connsiteY65" fmla="*/ 1174485 h 2282076"/>
              <a:gd name="connsiteX66" fmla="*/ 2426448 w 5084451"/>
              <a:gd name="connsiteY66" fmla="*/ 1146546 h 2282076"/>
              <a:gd name="connsiteX67" fmla="*/ 2438400 w 5084451"/>
              <a:gd name="connsiteY67" fmla="*/ 1128617 h 2282076"/>
              <a:gd name="connsiteX68" fmla="*/ 2513315 w 5084451"/>
              <a:gd name="connsiteY68" fmla="*/ 1094848 h 2282076"/>
              <a:gd name="connsiteX69" fmla="*/ 2565578 w 5084451"/>
              <a:gd name="connsiteY69" fmla="*/ 1048979 h 2282076"/>
              <a:gd name="connsiteX70" fmla="*/ 2603380 w 5084451"/>
              <a:gd name="connsiteY70" fmla="*/ 1031886 h 2282076"/>
              <a:gd name="connsiteX71" fmla="*/ 2648413 w 5084451"/>
              <a:gd name="connsiteY71" fmla="*/ 997552 h 2282076"/>
              <a:gd name="connsiteX72" fmla="*/ 2689412 w 5084451"/>
              <a:gd name="connsiteY72" fmla="*/ 961276 h 2282076"/>
              <a:gd name="connsiteX73" fmla="*/ 2713318 w 5084451"/>
              <a:gd name="connsiteY73" fmla="*/ 967252 h 2282076"/>
              <a:gd name="connsiteX74" fmla="*/ 2731248 w 5084451"/>
              <a:gd name="connsiteY74" fmla="*/ 979205 h 2282076"/>
              <a:gd name="connsiteX75" fmla="*/ 2749177 w 5084451"/>
              <a:gd name="connsiteY75" fmla="*/ 967252 h 2282076"/>
              <a:gd name="connsiteX76" fmla="*/ 2761130 w 5084451"/>
              <a:gd name="connsiteY76" fmla="*/ 949323 h 2282076"/>
              <a:gd name="connsiteX77" fmla="*/ 2802965 w 5084451"/>
              <a:gd name="connsiteY77" fmla="*/ 925417 h 2282076"/>
              <a:gd name="connsiteX78" fmla="*/ 2820895 w 5084451"/>
              <a:gd name="connsiteY78" fmla="*/ 913464 h 2282076"/>
              <a:gd name="connsiteX79" fmla="*/ 2838824 w 5084451"/>
              <a:gd name="connsiteY79" fmla="*/ 877605 h 2282076"/>
              <a:gd name="connsiteX80" fmla="*/ 2880659 w 5084451"/>
              <a:gd name="connsiteY80" fmla="*/ 859676 h 2282076"/>
              <a:gd name="connsiteX81" fmla="*/ 2934448 w 5084451"/>
              <a:gd name="connsiteY81" fmla="*/ 847723 h 2282076"/>
              <a:gd name="connsiteX82" fmla="*/ 2946400 w 5084451"/>
              <a:gd name="connsiteY82" fmla="*/ 829793 h 2282076"/>
              <a:gd name="connsiteX83" fmla="*/ 2964330 w 5084451"/>
              <a:gd name="connsiteY83" fmla="*/ 823817 h 2282076"/>
              <a:gd name="connsiteX84" fmla="*/ 2988236 w 5084451"/>
              <a:gd name="connsiteY84" fmla="*/ 787958 h 2282076"/>
              <a:gd name="connsiteX85" fmla="*/ 3022569 w 5084451"/>
              <a:gd name="connsiteY85" fmla="*/ 760437 h 2282076"/>
              <a:gd name="connsiteX86" fmla="*/ 3071906 w 5084451"/>
              <a:gd name="connsiteY86" fmla="*/ 734170 h 2282076"/>
              <a:gd name="connsiteX87" fmla="*/ 3119718 w 5084451"/>
              <a:gd name="connsiteY87" fmla="*/ 722217 h 2282076"/>
              <a:gd name="connsiteX88" fmla="*/ 3155577 w 5084451"/>
              <a:gd name="connsiteY88" fmla="*/ 710264 h 2282076"/>
              <a:gd name="connsiteX89" fmla="*/ 3173506 w 5084451"/>
              <a:gd name="connsiteY89" fmla="*/ 674405 h 2282076"/>
              <a:gd name="connsiteX90" fmla="*/ 3209365 w 5084451"/>
              <a:gd name="connsiteY90" fmla="*/ 662452 h 2282076"/>
              <a:gd name="connsiteX91" fmla="*/ 3251200 w 5084451"/>
              <a:gd name="connsiteY91" fmla="*/ 650499 h 2282076"/>
              <a:gd name="connsiteX92" fmla="*/ 3310965 w 5084451"/>
              <a:gd name="connsiteY92" fmla="*/ 632570 h 2282076"/>
              <a:gd name="connsiteX93" fmla="*/ 3346824 w 5084451"/>
              <a:gd name="connsiteY93" fmla="*/ 620617 h 2282076"/>
              <a:gd name="connsiteX94" fmla="*/ 3404353 w 5084451"/>
              <a:gd name="connsiteY94" fmla="*/ 618256 h 2282076"/>
              <a:gd name="connsiteX95" fmla="*/ 3447023 w 5084451"/>
              <a:gd name="connsiteY95" fmla="*/ 615476 h 2282076"/>
              <a:gd name="connsiteX96" fmla="*/ 3493039 w 5084451"/>
              <a:gd name="connsiteY96" fmla="*/ 629101 h 2282076"/>
              <a:gd name="connsiteX97" fmla="*/ 3535292 w 5084451"/>
              <a:gd name="connsiteY97" fmla="*/ 601162 h 2282076"/>
              <a:gd name="connsiteX98" fmla="*/ 3562813 w 5084451"/>
              <a:gd name="connsiteY98" fmla="*/ 582815 h 2282076"/>
              <a:gd name="connsiteX99" fmla="*/ 3585883 w 5084451"/>
              <a:gd name="connsiteY99" fmla="*/ 554876 h 2282076"/>
              <a:gd name="connsiteX100" fmla="*/ 3603812 w 5084451"/>
              <a:gd name="connsiteY100" fmla="*/ 548899 h 2282076"/>
              <a:gd name="connsiteX101" fmla="*/ 3627718 w 5084451"/>
              <a:gd name="connsiteY101" fmla="*/ 536946 h 2282076"/>
              <a:gd name="connsiteX102" fmla="*/ 3651624 w 5084451"/>
              <a:gd name="connsiteY102" fmla="*/ 530970 h 2282076"/>
              <a:gd name="connsiteX103" fmla="*/ 3687483 w 5084451"/>
              <a:gd name="connsiteY103" fmla="*/ 519017 h 2282076"/>
              <a:gd name="connsiteX104" fmla="*/ 3717365 w 5084451"/>
              <a:gd name="connsiteY104" fmla="*/ 513040 h 2282076"/>
              <a:gd name="connsiteX105" fmla="*/ 3735295 w 5084451"/>
              <a:gd name="connsiteY105" fmla="*/ 507064 h 2282076"/>
              <a:gd name="connsiteX106" fmla="*/ 3795059 w 5084451"/>
              <a:gd name="connsiteY106" fmla="*/ 501087 h 2282076"/>
              <a:gd name="connsiteX107" fmla="*/ 3830918 w 5084451"/>
              <a:gd name="connsiteY107" fmla="*/ 489135 h 2282076"/>
              <a:gd name="connsiteX108" fmla="*/ 3848848 w 5084451"/>
              <a:gd name="connsiteY108" fmla="*/ 483158 h 2282076"/>
              <a:gd name="connsiteX109" fmla="*/ 3896659 w 5084451"/>
              <a:gd name="connsiteY109" fmla="*/ 477182 h 2282076"/>
              <a:gd name="connsiteX110" fmla="*/ 3932518 w 5084451"/>
              <a:gd name="connsiteY110" fmla="*/ 465229 h 2282076"/>
              <a:gd name="connsiteX111" fmla="*/ 3950448 w 5084451"/>
              <a:gd name="connsiteY111" fmla="*/ 459252 h 2282076"/>
              <a:gd name="connsiteX112" fmla="*/ 3974353 w 5084451"/>
              <a:gd name="connsiteY112" fmla="*/ 453276 h 2282076"/>
              <a:gd name="connsiteX113" fmla="*/ 4010212 w 5084451"/>
              <a:gd name="connsiteY113" fmla="*/ 423393 h 2282076"/>
              <a:gd name="connsiteX114" fmla="*/ 4034118 w 5084451"/>
              <a:gd name="connsiteY114" fmla="*/ 391986 h 2282076"/>
              <a:gd name="connsiteX115" fmla="*/ 4058024 w 5084451"/>
              <a:gd name="connsiteY115" fmla="*/ 357652 h 2282076"/>
              <a:gd name="connsiteX116" fmla="*/ 4161421 w 5084451"/>
              <a:gd name="connsiteY116" fmla="*/ 360849 h 2282076"/>
              <a:gd name="connsiteX117" fmla="*/ 4243295 w 5084451"/>
              <a:gd name="connsiteY117" fmla="*/ 370859 h 2282076"/>
              <a:gd name="connsiteX118" fmla="*/ 4291942 w 5084451"/>
              <a:gd name="connsiteY118" fmla="*/ 371277 h 2282076"/>
              <a:gd name="connsiteX119" fmla="*/ 4316266 w 5084451"/>
              <a:gd name="connsiteY119" fmla="*/ 350150 h 2282076"/>
              <a:gd name="connsiteX120" fmla="*/ 4353378 w 5084451"/>
              <a:gd name="connsiteY120" fmla="*/ 322211 h 2282076"/>
              <a:gd name="connsiteX121" fmla="*/ 4380753 w 5084451"/>
              <a:gd name="connsiteY121" fmla="*/ 303864 h 2282076"/>
              <a:gd name="connsiteX122" fmla="*/ 4440518 w 5084451"/>
              <a:gd name="connsiteY122" fmla="*/ 297887 h 2282076"/>
              <a:gd name="connsiteX123" fmla="*/ 4458448 w 5084451"/>
              <a:gd name="connsiteY123" fmla="*/ 291911 h 2282076"/>
              <a:gd name="connsiteX124" fmla="*/ 4492780 w 5084451"/>
              <a:gd name="connsiteY124" fmla="*/ 259667 h 2282076"/>
              <a:gd name="connsiteX125" fmla="*/ 4522245 w 5084451"/>
              <a:gd name="connsiteY125" fmla="*/ 226170 h 2282076"/>
              <a:gd name="connsiteX126" fmla="*/ 4546988 w 5084451"/>
              <a:gd name="connsiteY126" fmla="*/ 201846 h 2282076"/>
              <a:gd name="connsiteX127" fmla="*/ 4554071 w 5084451"/>
              <a:gd name="connsiteY127" fmla="*/ 184335 h 2282076"/>
              <a:gd name="connsiteX128" fmla="*/ 4560048 w 5084451"/>
              <a:gd name="connsiteY128" fmla="*/ 166405 h 2282076"/>
              <a:gd name="connsiteX129" fmla="*/ 4577977 w 5084451"/>
              <a:gd name="connsiteY129" fmla="*/ 160429 h 2282076"/>
              <a:gd name="connsiteX130" fmla="*/ 4655671 w 5084451"/>
              <a:gd name="connsiteY130" fmla="*/ 154452 h 2282076"/>
              <a:gd name="connsiteX131" fmla="*/ 4673600 w 5084451"/>
              <a:gd name="connsiteY131" fmla="*/ 142499 h 2282076"/>
              <a:gd name="connsiteX132" fmla="*/ 4685553 w 5084451"/>
              <a:gd name="connsiteY132" fmla="*/ 124570 h 2282076"/>
              <a:gd name="connsiteX133" fmla="*/ 4709459 w 5084451"/>
              <a:gd name="connsiteY133" fmla="*/ 112617 h 2282076"/>
              <a:gd name="connsiteX134" fmla="*/ 4721412 w 5084451"/>
              <a:gd name="connsiteY134" fmla="*/ 94687 h 2282076"/>
              <a:gd name="connsiteX135" fmla="*/ 4811059 w 5084451"/>
              <a:gd name="connsiteY135" fmla="*/ 64805 h 2282076"/>
              <a:gd name="connsiteX136" fmla="*/ 4846918 w 5084451"/>
              <a:gd name="connsiteY136" fmla="*/ 64805 h 2282076"/>
              <a:gd name="connsiteX137" fmla="*/ 4948518 w 5084451"/>
              <a:gd name="connsiteY137" fmla="*/ 58829 h 2282076"/>
              <a:gd name="connsiteX138" fmla="*/ 4978400 w 5084451"/>
              <a:gd name="connsiteY138" fmla="*/ 52852 h 2282076"/>
              <a:gd name="connsiteX139" fmla="*/ 4990353 w 5084451"/>
              <a:gd name="connsiteY139" fmla="*/ 5040 h 2282076"/>
              <a:gd name="connsiteX140" fmla="*/ 5084451 w 5084451"/>
              <a:gd name="connsiteY140"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72640 w 5084451"/>
              <a:gd name="connsiteY33" fmla="*/ 1756565 h 2282076"/>
              <a:gd name="connsiteX34" fmla="*/ 968189 w 5084451"/>
              <a:gd name="connsiteY34" fmla="*/ 1696382 h 2282076"/>
              <a:gd name="connsiteX35" fmla="*/ 992095 w 5084451"/>
              <a:gd name="connsiteY35" fmla="*/ 1660523 h 2282076"/>
              <a:gd name="connsiteX36" fmla="*/ 1004048 w 5084451"/>
              <a:gd name="connsiteY36" fmla="*/ 1642593 h 2282076"/>
              <a:gd name="connsiteX37" fmla="*/ 1021977 w 5084451"/>
              <a:gd name="connsiteY37" fmla="*/ 1630640 h 2282076"/>
              <a:gd name="connsiteX38" fmla="*/ 1063812 w 5084451"/>
              <a:gd name="connsiteY38" fmla="*/ 1606735 h 2282076"/>
              <a:gd name="connsiteX39" fmla="*/ 1099671 w 5084451"/>
              <a:gd name="connsiteY39" fmla="*/ 1594782 h 2282076"/>
              <a:gd name="connsiteX40" fmla="*/ 1213224 w 5084451"/>
              <a:gd name="connsiteY40" fmla="*/ 1582829 h 2282076"/>
              <a:gd name="connsiteX41" fmla="*/ 1249083 w 5084451"/>
              <a:gd name="connsiteY41" fmla="*/ 1570876 h 2282076"/>
              <a:gd name="connsiteX42" fmla="*/ 1267012 w 5084451"/>
              <a:gd name="connsiteY42" fmla="*/ 1535017 h 2282076"/>
              <a:gd name="connsiteX43" fmla="*/ 1284942 w 5084451"/>
              <a:gd name="connsiteY43" fmla="*/ 1529040 h 2282076"/>
              <a:gd name="connsiteX44" fmla="*/ 1350683 w 5084451"/>
              <a:gd name="connsiteY44" fmla="*/ 1517087 h 2282076"/>
              <a:gd name="connsiteX45" fmla="*/ 1362636 w 5084451"/>
              <a:gd name="connsiteY45" fmla="*/ 1499158 h 2282076"/>
              <a:gd name="connsiteX46" fmla="*/ 1410448 w 5084451"/>
              <a:gd name="connsiteY46" fmla="*/ 1487205 h 2282076"/>
              <a:gd name="connsiteX47" fmla="*/ 1464236 w 5084451"/>
              <a:gd name="connsiteY47" fmla="*/ 1457323 h 2282076"/>
              <a:gd name="connsiteX48" fmla="*/ 1482165 w 5084451"/>
              <a:gd name="connsiteY48" fmla="*/ 1439393 h 2282076"/>
              <a:gd name="connsiteX49" fmla="*/ 1518024 w 5084451"/>
              <a:gd name="connsiteY49" fmla="*/ 1415487 h 2282076"/>
              <a:gd name="connsiteX50" fmla="*/ 1643801 w 5084451"/>
              <a:gd name="connsiteY50" fmla="*/ 1403952 h 2282076"/>
              <a:gd name="connsiteX51" fmla="*/ 1703295 w 5084451"/>
              <a:gd name="connsiteY51" fmla="*/ 1391582 h 2282076"/>
              <a:gd name="connsiteX52" fmla="*/ 1757083 w 5084451"/>
              <a:gd name="connsiteY52" fmla="*/ 1379629 h 2282076"/>
              <a:gd name="connsiteX53" fmla="*/ 1810871 w 5084451"/>
              <a:gd name="connsiteY53" fmla="*/ 1349746 h 2282076"/>
              <a:gd name="connsiteX54" fmla="*/ 1834777 w 5084451"/>
              <a:gd name="connsiteY54" fmla="*/ 1343770 h 2282076"/>
              <a:gd name="connsiteX55" fmla="*/ 1852706 w 5084451"/>
              <a:gd name="connsiteY55" fmla="*/ 1331817 h 2282076"/>
              <a:gd name="connsiteX56" fmla="*/ 1858683 w 5084451"/>
              <a:gd name="connsiteY56" fmla="*/ 1313887 h 2282076"/>
              <a:gd name="connsiteX57" fmla="*/ 2020048 w 5084451"/>
              <a:gd name="connsiteY57" fmla="*/ 1307911 h 2282076"/>
              <a:gd name="connsiteX58" fmla="*/ 2037977 w 5084451"/>
              <a:gd name="connsiteY58" fmla="*/ 1301935 h 2282076"/>
              <a:gd name="connsiteX59" fmla="*/ 2071056 w 5084451"/>
              <a:gd name="connsiteY59" fmla="*/ 1263714 h 2282076"/>
              <a:gd name="connsiteX60" fmla="*/ 2157506 w 5084451"/>
              <a:gd name="connsiteY60" fmla="*/ 1248146 h 2282076"/>
              <a:gd name="connsiteX61" fmla="*/ 2206572 w 5084451"/>
              <a:gd name="connsiteY61" fmla="*/ 1249817 h 2282076"/>
              <a:gd name="connsiteX62" fmla="*/ 2247153 w 5084451"/>
              <a:gd name="connsiteY62" fmla="*/ 1218264 h 2282076"/>
              <a:gd name="connsiteX63" fmla="*/ 2336800 w 5084451"/>
              <a:gd name="connsiteY63" fmla="*/ 1207565 h 2282076"/>
              <a:gd name="connsiteX64" fmla="*/ 2408518 w 5084451"/>
              <a:gd name="connsiteY64" fmla="*/ 1174485 h 2282076"/>
              <a:gd name="connsiteX65" fmla="*/ 2426448 w 5084451"/>
              <a:gd name="connsiteY65" fmla="*/ 1146546 h 2282076"/>
              <a:gd name="connsiteX66" fmla="*/ 2438400 w 5084451"/>
              <a:gd name="connsiteY66" fmla="*/ 1128617 h 2282076"/>
              <a:gd name="connsiteX67" fmla="*/ 2513315 w 5084451"/>
              <a:gd name="connsiteY67" fmla="*/ 1094848 h 2282076"/>
              <a:gd name="connsiteX68" fmla="*/ 2565578 w 5084451"/>
              <a:gd name="connsiteY68" fmla="*/ 1048979 h 2282076"/>
              <a:gd name="connsiteX69" fmla="*/ 2603380 w 5084451"/>
              <a:gd name="connsiteY69" fmla="*/ 1031886 h 2282076"/>
              <a:gd name="connsiteX70" fmla="*/ 2648413 w 5084451"/>
              <a:gd name="connsiteY70" fmla="*/ 997552 h 2282076"/>
              <a:gd name="connsiteX71" fmla="*/ 2689412 w 5084451"/>
              <a:gd name="connsiteY71" fmla="*/ 961276 h 2282076"/>
              <a:gd name="connsiteX72" fmla="*/ 2713318 w 5084451"/>
              <a:gd name="connsiteY72" fmla="*/ 967252 h 2282076"/>
              <a:gd name="connsiteX73" fmla="*/ 2731248 w 5084451"/>
              <a:gd name="connsiteY73" fmla="*/ 979205 h 2282076"/>
              <a:gd name="connsiteX74" fmla="*/ 2749177 w 5084451"/>
              <a:gd name="connsiteY74" fmla="*/ 967252 h 2282076"/>
              <a:gd name="connsiteX75" fmla="*/ 2761130 w 5084451"/>
              <a:gd name="connsiteY75" fmla="*/ 949323 h 2282076"/>
              <a:gd name="connsiteX76" fmla="*/ 2802965 w 5084451"/>
              <a:gd name="connsiteY76" fmla="*/ 925417 h 2282076"/>
              <a:gd name="connsiteX77" fmla="*/ 2820895 w 5084451"/>
              <a:gd name="connsiteY77" fmla="*/ 913464 h 2282076"/>
              <a:gd name="connsiteX78" fmla="*/ 2838824 w 5084451"/>
              <a:gd name="connsiteY78" fmla="*/ 877605 h 2282076"/>
              <a:gd name="connsiteX79" fmla="*/ 2880659 w 5084451"/>
              <a:gd name="connsiteY79" fmla="*/ 859676 h 2282076"/>
              <a:gd name="connsiteX80" fmla="*/ 2934448 w 5084451"/>
              <a:gd name="connsiteY80" fmla="*/ 847723 h 2282076"/>
              <a:gd name="connsiteX81" fmla="*/ 2946400 w 5084451"/>
              <a:gd name="connsiteY81" fmla="*/ 829793 h 2282076"/>
              <a:gd name="connsiteX82" fmla="*/ 2964330 w 5084451"/>
              <a:gd name="connsiteY82" fmla="*/ 823817 h 2282076"/>
              <a:gd name="connsiteX83" fmla="*/ 2988236 w 5084451"/>
              <a:gd name="connsiteY83" fmla="*/ 787958 h 2282076"/>
              <a:gd name="connsiteX84" fmla="*/ 3022569 w 5084451"/>
              <a:gd name="connsiteY84" fmla="*/ 760437 h 2282076"/>
              <a:gd name="connsiteX85" fmla="*/ 3071906 w 5084451"/>
              <a:gd name="connsiteY85" fmla="*/ 734170 h 2282076"/>
              <a:gd name="connsiteX86" fmla="*/ 3119718 w 5084451"/>
              <a:gd name="connsiteY86" fmla="*/ 722217 h 2282076"/>
              <a:gd name="connsiteX87" fmla="*/ 3155577 w 5084451"/>
              <a:gd name="connsiteY87" fmla="*/ 710264 h 2282076"/>
              <a:gd name="connsiteX88" fmla="*/ 3173506 w 5084451"/>
              <a:gd name="connsiteY88" fmla="*/ 674405 h 2282076"/>
              <a:gd name="connsiteX89" fmla="*/ 3209365 w 5084451"/>
              <a:gd name="connsiteY89" fmla="*/ 662452 h 2282076"/>
              <a:gd name="connsiteX90" fmla="*/ 3251200 w 5084451"/>
              <a:gd name="connsiteY90" fmla="*/ 650499 h 2282076"/>
              <a:gd name="connsiteX91" fmla="*/ 3310965 w 5084451"/>
              <a:gd name="connsiteY91" fmla="*/ 632570 h 2282076"/>
              <a:gd name="connsiteX92" fmla="*/ 3346824 w 5084451"/>
              <a:gd name="connsiteY92" fmla="*/ 620617 h 2282076"/>
              <a:gd name="connsiteX93" fmla="*/ 3404353 w 5084451"/>
              <a:gd name="connsiteY93" fmla="*/ 618256 h 2282076"/>
              <a:gd name="connsiteX94" fmla="*/ 3447023 w 5084451"/>
              <a:gd name="connsiteY94" fmla="*/ 615476 h 2282076"/>
              <a:gd name="connsiteX95" fmla="*/ 3493039 w 5084451"/>
              <a:gd name="connsiteY95" fmla="*/ 629101 h 2282076"/>
              <a:gd name="connsiteX96" fmla="*/ 3535292 w 5084451"/>
              <a:gd name="connsiteY96" fmla="*/ 601162 h 2282076"/>
              <a:gd name="connsiteX97" fmla="*/ 3562813 w 5084451"/>
              <a:gd name="connsiteY97" fmla="*/ 582815 h 2282076"/>
              <a:gd name="connsiteX98" fmla="*/ 3585883 w 5084451"/>
              <a:gd name="connsiteY98" fmla="*/ 554876 h 2282076"/>
              <a:gd name="connsiteX99" fmla="*/ 3603812 w 5084451"/>
              <a:gd name="connsiteY99" fmla="*/ 548899 h 2282076"/>
              <a:gd name="connsiteX100" fmla="*/ 3627718 w 5084451"/>
              <a:gd name="connsiteY100" fmla="*/ 536946 h 2282076"/>
              <a:gd name="connsiteX101" fmla="*/ 3651624 w 5084451"/>
              <a:gd name="connsiteY101" fmla="*/ 530970 h 2282076"/>
              <a:gd name="connsiteX102" fmla="*/ 3687483 w 5084451"/>
              <a:gd name="connsiteY102" fmla="*/ 519017 h 2282076"/>
              <a:gd name="connsiteX103" fmla="*/ 3717365 w 5084451"/>
              <a:gd name="connsiteY103" fmla="*/ 513040 h 2282076"/>
              <a:gd name="connsiteX104" fmla="*/ 3735295 w 5084451"/>
              <a:gd name="connsiteY104" fmla="*/ 507064 h 2282076"/>
              <a:gd name="connsiteX105" fmla="*/ 3795059 w 5084451"/>
              <a:gd name="connsiteY105" fmla="*/ 501087 h 2282076"/>
              <a:gd name="connsiteX106" fmla="*/ 3830918 w 5084451"/>
              <a:gd name="connsiteY106" fmla="*/ 489135 h 2282076"/>
              <a:gd name="connsiteX107" fmla="*/ 3848848 w 5084451"/>
              <a:gd name="connsiteY107" fmla="*/ 483158 h 2282076"/>
              <a:gd name="connsiteX108" fmla="*/ 3896659 w 5084451"/>
              <a:gd name="connsiteY108" fmla="*/ 477182 h 2282076"/>
              <a:gd name="connsiteX109" fmla="*/ 3932518 w 5084451"/>
              <a:gd name="connsiteY109" fmla="*/ 465229 h 2282076"/>
              <a:gd name="connsiteX110" fmla="*/ 3950448 w 5084451"/>
              <a:gd name="connsiteY110" fmla="*/ 459252 h 2282076"/>
              <a:gd name="connsiteX111" fmla="*/ 3974353 w 5084451"/>
              <a:gd name="connsiteY111" fmla="*/ 453276 h 2282076"/>
              <a:gd name="connsiteX112" fmla="*/ 4010212 w 5084451"/>
              <a:gd name="connsiteY112" fmla="*/ 423393 h 2282076"/>
              <a:gd name="connsiteX113" fmla="*/ 4034118 w 5084451"/>
              <a:gd name="connsiteY113" fmla="*/ 391986 h 2282076"/>
              <a:gd name="connsiteX114" fmla="*/ 4058024 w 5084451"/>
              <a:gd name="connsiteY114" fmla="*/ 357652 h 2282076"/>
              <a:gd name="connsiteX115" fmla="*/ 4161421 w 5084451"/>
              <a:gd name="connsiteY115" fmla="*/ 360849 h 2282076"/>
              <a:gd name="connsiteX116" fmla="*/ 4243295 w 5084451"/>
              <a:gd name="connsiteY116" fmla="*/ 370859 h 2282076"/>
              <a:gd name="connsiteX117" fmla="*/ 4291942 w 5084451"/>
              <a:gd name="connsiteY117" fmla="*/ 371277 h 2282076"/>
              <a:gd name="connsiteX118" fmla="*/ 4316266 w 5084451"/>
              <a:gd name="connsiteY118" fmla="*/ 350150 h 2282076"/>
              <a:gd name="connsiteX119" fmla="*/ 4353378 w 5084451"/>
              <a:gd name="connsiteY119" fmla="*/ 322211 h 2282076"/>
              <a:gd name="connsiteX120" fmla="*/ 4380753 w 5084451"/>
              <a:gd name="connsiteY120" fmla="*/ 303864 h 2282076"/>
              <a:gd name="connsiteX121" fmla="*/ 4440518 w 5084451"/>
              <a:gd name="connsiteY121" fmla="*/ 297887 h 2282076"/>
              <a:gd name="connsiteX122" fmla="*/ 4458448 w 5084451"/>
              <a:gd name="connsiteY122" fmla="*/ 291911 h 2282076"/>
              <a:gd name="connsiteX123" fmla="*/ 4492780 w 5084451"/>
              <a:gd name="connsiteY123" fmla="*/ 259667 h 2282076"/>
              <a:gd name="connsiteX124" fmla="*/ 4522245 w 5084451"/>
              <a:gd name="connsiteY124" fmla="*/ 226170 h 2282076"/>
              <a:gd name="connsiteX125" fmla="*/ 4546988 w 5084451"/>
              <a:gd name="connsiteY125" fmla="*/ 201846 h 2282076"/>
              <a:gd name="connsiteX126" fmla="*/ 4554071 w 5084451"/>
              <a:gd name="connsiteY126" fmla="*/ 184335 h 2282076"/>
              <a:gd name="connsiteX127" fmla="*/ 4560048 w 5084451"/>
              <a:gd name="connsiteY127" fmla="*/ 166405 h 2282076"/>
              <a:gd name="connsiteX128" fmla="*/ 4577977 w 5084451"/>
              <a:gd name="connsiteY128" fmla="*/ 160429 h 2282076"/>
              <a:gd name="connsiteX129" fmla="*/ 4655671 w 5084451"/>
              <a:gd name="connsiteY129" fmla="*/ 154452 h 2282076"/>
              <a:gd name="connsiteX130" fmla="*/ 4673600 w 5084451"/>
              <a:gd name="connsiteY130" fmla="*/ 142499 h 2282076"/>
              <a:gd name="connsiteX131" fmla="*/ 4685553 w 5084451"/>
              <a:gd name="connsiteY131" fmla="*/ 124570 h 2282076"/>
              <a:gd name="connsiteX132" fmla="*/ 4709459 w 5084451"/>
              <a:gd name="connsiteY132" fmla="*/ 112617 h 2282076"/>
              <a:gd name="connsiteX133" fmla="*/ 4721412 w 5084451"/>
              <a:gd name="connsiteY133" fmla="*/ 94687 h 2282076"/>
              <a:gd name="connsiteX134" fmla="*/ 4811059 w 5084451"/>
              <a:gd name="connsiteY134" fmla="*/ 64805 h 2282076"/>
              <a:gd name="connsiteX135" fmla="*/ 4846918 w 5084451"/>
              <a:gd name="connsiteY135" fmla="*/ 64805 h 2282076"/>
              <a:gd name="connsiteX136" fmla="*/ 4948518 w 5084451"/>
              <a:gd name="connsiteY136" fmla="*/ 58829 h 2282076"/>
              <a:gd name="connsiteX137" fmla="*/ 4978400 w 5084451"/>
              <a:gd name="connsiteY137" fmla="*/ 52852 h 2282076"/>
              <a:gd name="connsiteX138" fmla="*/ 4990353 w 5084451"/>
              <a:gd name="connsiteY138" fmla="*/ 5040 h 2282076"/>
              <a:gd name="connsiteX139" fmla="*/ 5084451 w 5084451"/>
              <a:gd name="connsiteY139"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72640 w 5084451"/>
              <a:gd name="connsiteY33" fmla="*/ 1756565 h 2282076"/>
              <a:gd name="connsiteX34" fmla="*/ 1000161 w 5084451"/>
              <a:gd name="connsiteY34" fmla="*/ 1712368 h 2282076"/>
              <a:gd name="connsiteX35" fmla="*/ 992095 w 5084451"/>
              <a:gd name="connsiteY35" fmla="*/ 1660523 h 2282076"/>
              <a:gd name="connsiteX36" fmla="*/ 1004048 w 5084451"/>
              <a:gd name="connsiteY36" fmla="*/ 1642593 h 2282076"/>
              <a:gd name="connsiteX37" fmla="*/ 1021977 w 5084451"/>
              <a:gd name="connsiteY37" fmla="*/ 1630640 h 2282076"/>
              <a:gd name="connsiteX38" fmla="*/ 1063812 w 5084451"/>
              <a:gd name="connsiteY38" fmla="*/ 1606735 h 2282076"/>
              <a:gd name="connsiteX39" fmla="*/ 1099671 w 5084451"/>
              <a:gd name="connsiteY39" fmla="*/ 1594782 h 2282076"/>
              <a:gd name="connsiteX40" fmla="*/ 1213224 w 5084451"/>
              <a:gd name="connsiteY40" fmla="*/ 1582829 h 2282076"/>
              <a:gd name="connsiteX41" fmla="*/ 1249083 w 5084451"/>
              <a:gd name="connsiteY41" fmla="*/ 1570876 h 2282076"/>
              <a:gd name="connsiteX42" fmla="*/ 1267012 w 5084451"/>
              <a:gd name="connsiteY42" fmla="*/ 1535017 h 2282076"/>
              <a:gd name="connsiteX43" fmla="*/ 1284942 w 5084451"/>
              <a:gd name="connsiteY43" fmla="*/ 1529040 h 2282076"/>
              <a:gd name="connsiteX44" fmla="*/ 1350683 w 5084451"/>
              <a:gd name="connsiteY44" fmla="*/ 1517087 h 2282076"/>
              <a:gd name="connsiteX45" fmla="*/ 1362636 w 5084451"/>
              <a:gd name="connsiteY45" fmla="*/ 1499158 h 2282076"/>
              <a:gd name="connsiteX46" fmla="*/ 1410448 w 5084451"/>
              <a:gd name="connsiteY46" fmla="*/ 1487205 h 2282076"/>
              <a:gd name="connsiteX47" fmla="*/ 1464236 w 5084451"/>
              <a:gd name="connsiteY47" fmla="*/ 1457323 h 2282076"/>
              <a:gd name="connsiteX48" fmla="*/ 1482165 w 5084451"/>
              <a:gd name="connsiteY48" fmla="*/ 1439393 h 2282076"/>
              <a:gd name="connsiteX49" fmla="*/ 1518024 w 5084451"/>
              <a:gd name="connsiteY49" fmla="*/ 1415487 h 2282076"/>
              <a:gd name="connsiteX50" fmla="*/ 1643801 w 5084451"/>
              <a:gd name="connsiteY50" fmla="*/ 1403952 h 2282076"/>
              <a:gd name="connsiteX51" fmla="*/ 1703295 w 5084451"/>
              <a:gd name="connsiteY51" fmla="*/ 1391582 h 2282076"/>
              <a:gd name="connsiteX52" fmla="*/ 1757083 w 5084451"/>
              <a:gd name="connsiteY52" fmla="*/ 1379629 h 2282076"/>
              <a:gd name="connsiteX53" fmla="*/ 1810871 w 5084451"/>
              <a:gd name="connsiteY53" fmla="*/ 1349746 h 2282076"/>
              <a:gd name="connsiteX54" fmla="*/ 1834777 w 5084451"/>
              <a:gd name="connsiteY54" fmla="*/ 1343770 h 2282076"/>
              <a:gd name="connsiteX55" fmla="*/ 1852706 w 5084451"/>
              <a:gd name="connsiteY55" fmla="*/ 1331817 h 2282076"/>
              <a:gd name="connsiteX56" fmla="*/ 1858683 w 5084451"/>
              <a:gd name="connsiteY56" fmla="*/ 1313887 h 2282076"/>
              <a:gd name="connsiteX57" fmla="*/ 2020048 w 5084451"/>
              <a:gd name="connsiteY57" fmla="*/ 1307911 h 2282076"/>
              <a:gd name="connsiteX58" fmla="*/ 2037977 w 5084451"/>
              <a:gd name="connsiteY58" fmla="*/ 1301935 h 2282076"/>
              <a:gd name="connsiteX59" fmla="*/ 2071056 w 5084451"/>
              <a:gd name="connsiteY59" fmla="*/ 1263714 h 2282076"/>
              <a:gd name="connsiteX60" fmla="*/ 2157506 w 5084451"/>
              <a:gd name="connsiteY60" fmla="*/ 1248146 h 2282076"/>
              <a:gd name="connsiteX61" fmla="*/ 2206572 w 5084451"/>
              <a:gd name="connsiteY61" fmla="*/ 1249817 h 2282076"/>
              <a:gd name="connsiteX62" fmla="*/ 2247153 w 5084451"/>
              <a:gd name="connsiteY62" fmla="*/ 1218264 h 2282076"/>
              <a:gd name="connsiteX63" fmla="*/ 2336800 w 5084451"/>
              <a:gd name="connsiteY63" fmla="*/ 1207565 h 2282076"/>
              <a:gd name="connsiteX64" fmla="*/ 2408518 w 5084451"/>
              <a:gd name="connsiteY64" fmla="*/ 1174485 h 2282076"/>
              <a:gd name="connsiteX65" fmla="*/ 2426448 w 5084451"/>
              <a:gd name="connsiteY65" fmla="*/ 1146546 h 2282076"/>
              <a:gd name="connsiteX66" fmla="*/ 2438400 w 5084451"/>
              <a:gd name="connsiteY66" fmla="*/ 1128617 h 2282076"/>
              <a:gd name="connsiteX67" fmla="*/ 2513315 w 5084451"/>
              <a:gd name="connsiteY67" fmla="*/ 1094848 h 2282076"/>
              <a:gd name="connsiteX68" fmla="*/ 2565578 w 5084451"/>
              <a:gd name="connsiteY68" fmla="*/ 1048979 h 2282076"/>
              <a:gd name="connsiteX69" fmla="*/ 2603380 w 5084451"/>
              <a:gd name="connsiteY69" fmla="*/ 1031886 h 2282076"/>
              <a:gd name="connsiteX70" fmla="*/ 2648413 w 5084451"/>
              <a:gd name="connsiteY70" fmla="*/ 997552 h 2282076"/>
              <a:gd name="connsiteX71" fmla="*/ 2689412 w 5084451"/>
              <a:gd name="connsiteY71" fmla="*/ 961276 h 2282076"/>
              <a:gd name="connsiteX72" fmla="*/ 2713318 w 5084451"/>
              <a:gd name="connsiteY72" fmla="*/ 967252 h 2282076"/>
              <a:gd name="connsiteX73" fmla="*/ 2731248 w 5084451"/>
              <a:gd name="connsiteY73" fmla="*/ 979205 h 2282076"/>
              <a:gd name="connsiteX74" fmla="*/ 2749177 w 5084451"/>
              <a:gd name="connsiteY74" fmla="*/ 967252 h 2282076"/>
              <a:gd name="connsiteX75" fmla="*/ 2761130 w 5084451"/>
              <a:gd name="connsiteY75" fmla="*/ 949323 h 2282076"/>
              <a:gd name="connsiteX76" fmla="*/ 2802965 w 5084451"/>
              <a:gd name="connsiteY76" fmla="*/ 925417 h 2282076"/>
              <a:gd name="connsiteX77" fmla="*/ 2820895 w 5084451"/>
              <a:gd name="connsiteY77" fmla="*/ 913464 h 2282076"/>
              <a:gd name="connsiteX78" fmla="*/ 2838824 w 5084451"/>
              <a:gd name="connsiteY78" fmla="*/ 877605 h 2282076"/>
              <a:gd name="connsiteX79" fmla="*/ 2880659 w 5084451"/>
              <a:gd name="connsiteY79" fmla="*/ 859676 h 2282076"/>
              <a:gd name="connsiteX80" fmla="*/ 2934448 w 5084451"/>
              <a:gd name="connsiteY80" fmla="*/ 847723 h 2282076"/>
              <a:gd name="connsiteX81" fmla="*/ 2946400 w 5084451"/>
              <a:gd name="connsiteY81" fmla="*/ 829793 h 2282076"/>
              <a:gd name="connsiteX82" fmla="*/ 2964330 w 5084451"/>
              <a:gd name="connsiteY82" fmla="*/ 823817 h 2282076"/>
              <a:gd name="connsiteX83" fmla="*/ 2988236 w 5084451"/>
              <a:gd name="connsiteY83" fmla="*/ 787958 h 2282076"/>
              <a:gd name="connsiteX84" fmla="*/ 3022569 w 5084451"/>
              <a:gd name="connsiteY84" fmla="*/ 760437 h 2282076"/>
              <a:gd name="connsiteX85" fmla="*/ 3071906 w 5084451"/>
              <a:gd name="connsiteY85" fmla="*/ 734170 h 2282076"/>
              <a:gd name="connsiteX86" fmla="*/ 3119718 w 5084451"/>
              <a:gd name="connsiteY86" fmla="*/ 722217 h 2282076"/>
              <a:gd name="connsiteX87" fmla="*/ 3155577 w 5084451"/>
              <a:gd name="connsiteY87" fmla="*/ 710264 h 2282076"/>
              <a:gd name="connsiteX88" fmla="*/ 3173506 w 5084451"/>
              <a:gd name="connsiteY88" fmla="*/ 674405 h 2282076"/>
              <a:gd name="connsiteX89" fmla="*/ 3209365 w 5084451"/>
              <a:gd name="connsiteY89" fmla="*/ 662452 h 2282076"/>
              <a:gd name="connsiteX90" fmla="*/ 3251200 w 5084451"/>
              <a:gd name="connsiteY90" fmla="*/ 650499 h 2282076"/>
              <a:gd name="connsiteX91" fmla="*/ 3310965 w 5084451"/>
              <a:gd name="connsiteY91" fmla="*/ 632570 h 2282076"/>
              <a:gd name="connsiteX92" fmla="*/ 3346824 w 5084451"/>
              <a:gd name="connsiteY92" fmla="*/ 620617 h 2282076"/>
              <a:gd name="connsiteX93" fmla="*/ 3404353 w 5084451"/>
              <a:gd name="connsiteY93" fmla="*/ 618256 h 2282076"/>
              <a:gd name="connsiteX94" fmla="*/ 3447023 w 5084451"/>
              <a:gd name="connsiteY94" fmla="*/ 615476 h 2282076"/>
              <a:gd name="connsiteX95" fmla="*/ 3493039 w 5084451"/>
              <a:gd name="connsiteY95" fmla="*/ 629101 h 2282076"/>
              <a:gd name="connsiteX96" fmla="*/ 3535292 w 5084451"/>
              <a:gd name="connsiteY96" fmla="*/ 601162 h 2282076"/>
              <a:gd name="connsiteX97" fmla="*/ 3562813 w 5084451"/>
              <a:gd name="connsiteY97" fmla="*/ 582815 h 2282076"/>
              <a:gd name="connsiteX98" fmla="*/ 3585883 w 5084451"/>
              <a:gd name="connsiteY98" fmla="*/ 554876 h 2282076"/>
              <a:gd name="connsiteX99" fmla="*/ 3603812 w 5084451"/>
              <a:gd name="connsiteY99" fmla="*/ 548899 h 2282076"/>
              <a:gd name="connsiteX100" fmla="*/ 3627718 w 5084451"/>
              <a:gd name="connsiteY100" fmla="*/ 536946 h 2282076"/>
              <a:gd name="connsiteX101" fmla="*/ 3651624 w 5084451"/>
              <a:gd name="connsiteY101" fmla="*/ 530970 h 2282076"/>
              <a:gd name="connsiteX102" fmla="*/ 3687483 w 5084451"/>
              <a:gd name="connsiteY102" fmla="*/ 519017 h 2282076"/>
              <a:gd name="connsiteX103" fmla="*/ 3717365 w 5084451"/>
              <a:gd name="connsiteY103" fmla="*/ 513040 h 2282076"/>
              <a:gd name="connsiteX104" fmla="*/ 3735295 w 5084451"/>
              <a:gd name="connsiteY104" fmla="*/ 507064 h 2282076"/>
              <a:gd name="connsiteX105" fmla="*/ 3795059 w 5084451"/>
              <a:gd name="connsiteY105" fmla="*/ 501087 h 2282076"/>
              <a:gd name="connsiteX106" fmla="*/ 3830918 w 5084451"/>
              <a:gd name="connsiteY106" fmla="*/ 489135 h 2282076"/>
              <a:gd name="connsiteX107" fmla="*/ 3848848 w 5084451"/>
              <a:gd name="connsiteY107" fmla="*/ 483158 h 2282076"/>
              <a:gd name="connsiteX108" fmla="*/ 3896659 w 5084451"/>
              <a:gd name="connsiteY108" fmla="*/ 477182 h 2282076"/>
              <a:gd name="connsiteX109" fmla="*/ 3932518 w 5084451"/>
              <a:gd name="connsiteY109" fmla="*/ 465229 h 2282076"/>
              <a:gd name="connsiteX110" fmla="*/ 3950448 w 5084451"/>
              <a:gd name="connsiteY110" fmla="*/ 459252 h 2282076"/>
              <a:gd name="connsiteX111" fmla="*/ 3974353 w 5084451"/>
              <a:gd name="connsiteY111" fmla="*/ 453276 h 2282076"/>
              <a:gd name="connsiteX112" fmla="*/ 4010212 w 5084451"/>
              <a:gd name="connsiteY112" fmla="*/ 423393 h 2282076"/>
              <a:gd name="connsiteX113" fmla="*/ 4034118 w 5084451"/>
              <a:gd name="connsiteY113" fmla="*/ 391986 h 2282076"/>
              <a:gd name="connsiteX114" fmla="*/ 4058024 w 5084451"/>
              <a:gd name="connsiteY114" fmla="*/ 357652 h 2282076"/>
              <a:gd name="connsiteX115" fmla="*/ 4161421 w 5084451"/>
              <a:gd name="connsiteY115" fmla="*/ 360849 h 2282076"/>
              <a:gd name="connsiteX116" fmla="*/ 4243295 w 5084451"/>
              <a:gd name="connsiteY116" fmla="*/ 370859 h 2282076"/>
              <a:gd name="connsiteX117" fmla="*/ 4291942 w 5084451"/>
              <a:gd name="connsiteY117" fmla="*/ 371277 h 2282076"/>
              <a:gd name="connsiteX118" fmla="*/ 4316266 w 5084451"/>
              <a:gd name="connsiteY118" fmla="*/ 350150 h 2282076"/>
              <a:gd name="connsiteX119" fmla="*/ 4353378 w 5084451"/>
              <a:gd name="connsiteY119" fmla="*/ 322211 h 2282076"/>
              <a:gd name="connsiteX120" fmla="*/ 4380753 w 5084451"/>
              <a:gd name="connsiteY120" fmla="*/ 303864 h 2282076"/>
              <a:gd name="connsiteX121" fmla="*/ 4440518 w 5084451"/>
              <a:gd name="connsiteY121" fmla="*/ 297887 h 2282076"/>
              <a:gd name="connsiteX122" fmla="*/ 4458448 w 5084451"/>
              <a:gd name="connsiteY122" fmla="*/ 291911 h 2282076"/>
              <a:gd name="connsiteX123" fmla="*/ 4492780 w 5084451"/>
              <a:gd name="connsiteY123" fmla="*/ 259667 h 2282076"/>
              <a:gd name="connsiteX124" fmla="*/ 4522245 w 5084451"/>
              <a:gd name="connsiteY124" fmla="*/ 226170 h 2282076"/>
              <a:gd name="connsiteX125" fmla="*/ 4546988 w 5084451"/>
              <a:gd name="connsiteY125" fmla="*/ 201846 h 2282076"/>
              <a:gd name="connsiteX126" fmla="*/ 4554071 w 5084451"/>
              <a:gd name="connsiteY126" fmla="*/ 184335 h 2282076"/>
              <a:gd name="connsiteX127" fmla="*/ 4560048 w 5084451"/>
              <a:gd name="connsiteY127" fmla="*/ 166405 h 2282076"/>
              <a:gd name="connsiteX128" fmla="*/ 4577977 w 5084451"/>
              <a:gd name="connsiteY128" fmla="*/ 160429 h 2282076"/>
              <a:gd name="connsiteX129" fmla="*/ 4655671 w 5084451"/>
              <a:gd name="connsiteY129" fmla="*/ 154452 h 2282076"/>
              <a:gd name="connsiteX130" fmla="*/ 4673600 w 5084451"/>
              <a:gd name="connsiteY130" fmla="*/ 142499 h 2282076"/>
              <a:gd name="connsiteX131" fmla="*/ 4685553 w 5084451"/>
              <a:gd name="connsiteY131" fmla="*/ 124570 h 2282076"/>
              <a:gd name="connsiteX132" fmla="*/ 4709459 w 5084451"/>
              <a:gd name="connsiteY132" fmla="*/ 112617 h 2282076"/>
              <a:gd name="connsiteX133" fmla="*/ 4721412 w 5084451"/>
              <a:gd name="connsiteY133" fmla="*/ 94687 h 2282076"/>
              <a:gd name="connsiteX134" fmla="*/ 4811059 w 5084451"/>
              <a:gd name="connsiteY134" fmla="*/ 64805 h 2282076"/>
              <a:gd name="connsiteX135" fmla="*/ 4846918 w 5084451"/>
              <a:gd name="connsiteY135" fmla="*/ 64805 h 2282076"/>
              <a:gd name="connsiteX136" fmla="*/ 4948518 w 5084451"/>
              <a:gd name="connsiteY136" fmla="*/ 58829 h 2282076"/>
              <a:gd name="connsiteX137" fmla="*/ 4978400 w 5084451"/>
              <a:gd name="connsiteY137" fmla="*/ 52852 h 2282076"/>
              <a:gd name="connsiteX138" fmla="*/ 4990353 w 5084451"/>
              <a:gd name="connsiteY138" fmla="*/ 5040 h 2282076"/>
              <a:gd name="connsiteX139" fmla="*/ 5084451 w 5084451"/>
              <a:gd name="connsiteY139"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72640 w 5084451"/>
              <a:gd name="connsiteY33" fmla="*/ 1756565 h 2282076"/>
              <a:gd name="connsiteX34" fmla="*/ 1000161 w 5084451"/>
              <a:gd name="connsiteY34" fmla="*/ 1712368 h 2282076"/>
              <a:gd name="connsiteX35" fmla="*/ 992095 w 5084451"/>
              <a:gd name="connsiteY35" fmla="*/ 1660523 h 2282076"/>
              <a:gd name="connsiteX36" fmla="*/ 1021977 w 5084451"/>
              <a:gd name="connsiteY36" fmla="*/ 1630640 h 2282076"/>
              <a:gd name="connsiteX37" fmla="*/ 1063812 w 5084451"/>
              <a:gd name="connsiteY37" fmla="*/ 1606735 h 2282076"/>
              <a:gd name="connsiteX38" fmla="*/ 1099671 w 5084451"/>
              <a:gd name="connsiteY38" fmla="*/ 1594782 h 2282076"/>
              <a:gd name="connsiteX39" fmla="*/ 1213224 w 5084451"/>
              <a:gd name="connsiteY39" fmla="*/ 1582829 h 2282076"/>
              <a:gd name="connsiteX40" fmla="*/ 1249083 w 5084451"/>
              <a:gd name="connsiteY40" fmla="*/ 1570876 h 2282076"/>
              <a:gd name="connsiteX41" fmla="*/ 1267012 w 5084451"/>
              <a:gd name="connsiteY41" fmla="*/ 1535017 h 2282076"/>
              <a:gd name="connsiteX42" fmla="*/ 1284942 w 5084451"/>
              <a:gd name="connsiteY42" fmla="*/ 1529040 h 2282076"/>
              <a:gd name="connsiteX43" fmla="*/ 1350683 w 5084451"/>
              <a:gd name="connsiteY43" fmla="*/ 1517087 h 2282076"/>
              <a:gd name="connsiteX44" fmla="*/ 1362636 w 5084451"/>
              <a:gd name="connsiteY44" fmla="*/ 1499158 h 2282076"/>
              <a:gd name="connsiteX45" fmla="*/ 1410448 w 5084451"/>
              <a:gd name="connsiteY45" fmla="*/ 1487205 h 2282076"/>
              <a:gd name="connsiteX46" fmla="*/ 1464236 w 5084451"/>
              <a:gd name="connsiteY46" fmla="*/ 1457323 h 2282076"/>
              <a:gd name="connsiteX47" fmla="*/ 1482165 w 5084451"/>
              <a:gd name="connsiteY47" fmla="*/ 1439393 h 2282076"/>
              <a:gd name="connsiteX48" fmla="*/ 1518024 w 5084451"/>
              <a:gd name="connsiteY48" fmla="*/ 1415487 h 2282076"/>
              <a:gd name="connsiteX49" fmla="*/ 1643801 w 5084451"/>
              <a:gd name="connsiteY49" fmla="*/ 1403952 h 2282076"/>
              <a:gd name="connsiteX50" fmla="*/ 1703295 w 5084451"/>
              <a:gd name="connsiteY50" fmla="*/ 1391582 h 2282076"/>
              <a:gd name="connsiteX51" fmla="*/ 1757083 w 5084451"/>
              <a:gd name="connsiteY51" fmla="*/ 1379629 h 2282076"/>
              <a:gd name="connsiteX52" fmla="*/ 1810871 w 5084451"/>
              <a:gd name="connsiteY52" fmla="*/ 1349746 h 2282076"/>
              <a:gd name="connsiteX53" fmla="*/ 1834777 w 5084451"/>
              <a:gd name="connsiteY53" fmla="*/ 1343770 h 2282076"/>
              <a:gd name="connsiteX54" fmla="*/ 1852706 w 5084451"/>
              <a:gd name="connsiteY54" fmla="*/ 1331817 h 2282076"/>
              <a:gd name="connsiteX55" fmla="*/ 1858683 w 5084451"/>
              <a:gd name="connsiteY55" fmla="*/ 1313887 h 2282076"/>
              <a:gd name="connsiteX56" fmla="*/ 2020048 w 5084451"/>
              <a:gd name="connsiteY56" fmla="*/ 1307911 h 2282076"/>
              <a:gd name="connsiteX57" fmla="*/ 2037977 w 5084451"/>
              <a:gd name="connsiteY57" fmla="*/ 1301935 h 2282076"/>
              <a:gd name="connsiteX58" fmla="*/ 2071056 w 5084451"/>
              <a:gd name="connsiteY58" fmla="*/ 1263714 h 2282076"/>
              <a:gd name="connsiteX59" fmla="*/ 2157506 w 5084451"/>
              <a:gd name="connsiteY59" fmla="*/ 1248146 h 2282076"/>
              <a:gd name="connsiteX60" fmla="*/ 2206572 w 5084451"/>
              <a:gd name="connsiteY60" fmla="*/ 1249817 h 2282076"/>
              <a:gd name="connsiteX61" fmla="*/ 2247153 w 5084451"/>
              <a:gd name="connsiteY61" fmla="*/ 1218264 h 2282076"/>
              <a:gd name="connsiteX62" fmla="*/ 2336800 w 5084451"/>
              <a:gd name="connsiteY62" fmla="*/ 1207565 h 2282076"/>
              <a:gd name="connsiteX63" fmla="*/ 2408518 w 5084451"/>
              <a:gd name="connsiteY63" fmla="*/ 1174485 h 2282076"/>
              <a:gd name="connsiteX64" fmla="*/ 2426448 w 5084451"/>
              <a:gd name="connsiteY64" fmla="*/ 1146546 h 2282076"/>
              <a:gd name="connsiteX65" fmla="*/ 2438400 w 5084451"/>
              <a:gd name="connsiteY65" fmla="*/ 1128617 h 2282076"/>
              <a:gd name="connsiteX66" fmla="*/ 2513315 w 5084451"/>
              <a:gd name="connsiteY66" fmla="*/ 1094848 h 2282076"/>
              <a:gd name="connsiteX67" fmla="*/ 2565578 w 5084451"/>
              <a:gd name="connsiteY67" fmla="*/ 1048979 h 2282076"/>
              <a:gd name="connsiteX68" fmla="*/ 2603380 w 5084451"/>
              <a:gd name="connsiteY68" fmla="*/ 1031886 h 2282076"/>
              <a:gd name="connsiteX69" fmla="*/ 2648413 w 5084451"/>
              <a:gd name="connsiteY69" fmla="*/ 997552 h 2282076"/>
              <a:gd name="connsiteX70" fmla="*/ 2689412 w 5084451"/>
              <a:gd name="connsiteY70" fmla="*/ 961276 h 2282076"/>
              <a:gd name="connsiteX71" fmla="*/ 2713318 w 5084451"/>
              <a:gd name="connsiteY71" fmla="*/ 967252 h 2282076"/>
              <a:gd name="connsiteX72" fmla="*/ 2731248 w 5084451"/>
              <a:gd name="connsiteY72" fmla="*/ 979205 h 2282076"/>
              <a:gd name="connsiteX73" fmla="*/ 2749177 w 5084451"/>
              <a:gd name="connsiteY73" fmla="*/ 967252 h 2282076"/>
              <a:gd name="connsiteX74" fmla="*/ 2761130 w 5084451"/>
              <a:gd name="connsiteY74" fmla="*/ 949323 h 2282076"/>
              <a:gd name="connsiteX75" fmla="*/ 2802965 w 5084451"/>
              <a:gd name="connsiteY75" fmla="*/ 925417 h 2282076"/>
              <a:gd name="connsiteX76" fmla="*/ 2820895 w 5084451"/>
              <a:gd name="connsiteY76" fmla="*/ 913464 h 2282076"/>
              <a:gd name="connsiteX77" fmla="*/ 2838824 w 5084451"/>
              <a:gd name="connsiteY77" fmla="*/ 877605 h 2282076"/>
              <a:gd name="connsiteX78" fmla="*/ 2880659 w 5084451"/>
              <a:gd name="connsiteY78" fmla="*/ 859676 h 2282076"/>
              <a:gd name="connsiteX79" fmla="*/ 2934448 w 5084451"/>
              <a:gd name="connsiteY79" fmla="*/ 847723 h 2282076"/>
              <a:gd name="connsiteX80" fmla="*/ 2946400 w 5084451"/>
              <a:gd name="connsiteY80" fmla="*/ 829793 h 2282076"/>
              <a:gd name="connsiteX81" fmla="*/ 2964330 w 5084451"/>
              <a:gd name="connsiteY81" fmla="*/ 823817 h 2282076"/>
              <a:gd name="connsiteX82" fmla="*/ 2988236 w 5084451"/>
              <a:gd name="connsiteY82" fmla="*/ 787958 h 2282076"/>
              <a:gd name="connsiteX83" fmla="*/ 3022569 w 5084451"/>
              <a:gd name="connsiteY83" fmla="*/ 760437 h 2282076"/>
              <a:gd name="connsiteX84" fmla="*/ 3071906 w 5084451"/>
              <a:gd name="connsiteY84" fmla="*/ 734170 h 2282076"/>
              <a:gd name="connsiteX85" fmla="*/ 3119718 w 5084451"/>
              <a:gd name="connsiteY85" fmla="*/ 722217 h 2282076"/>
              <a:gd name="connsiteX86" fmla="*/ 3155577 w 5084451"/>
              <a:gd name="connsiteY86" fmla="*/ 710264 h 2282076"/>
              <a:gd name="connsiteX87" fmla="*/ 3173506 w 5084451"/>
              <a:gd name="connsiteY87" fmla="*/ 674405 h 2282076"/>
              <a:gd name="connsiteX88" fmla="*/ 3209365 w 5084451"/>
              <a:gd name="connsiteY88" fmla="*/ 662452 h 2282076"/>
              <a:gd name="connsiteX89" fmla="*/ 3251200 w 5084451"/>
              <a:gd name="connsiteY89" fmla="*/ 650499 h 2282076"/>
              <a:gd name="connsiteX90" fmla="*/ 3310965 w 5084451"/>
              <a:gd name="connsiteY90" fmla="*/ 632570 h 2282076"/>
              <a:gd name="connsiteX91" fmla="*/ 3346824 w 5084451"/>
              <a:gd name="connsiteY91" fmla="*/ 620617 h 2282076"/>
              <a:gd name="connsiteX92" fmla="*/ 3404353 w 5084451"/>
              <a:gd name="connsiteY92" fmla="*/ 618256 h 2282076"/>
              <a:gd name="connsiteX93" fmla="*/ 3447023 w 5084451"/>
              <a:gd name="connsiteY93" fmla="*/ 615476 h 2282076"/>
              <a:gd name="connsiteX94" fmla="*/ 3493039 w 5084451"/>
              <a:gd name="connsiteY94" fmla="*/ 629101 h 2282076"/>
              <a:gd name="connsiteX95" fmla="*/ 3535292 w 5084451"/>
              <a:gd name="connsiteY95" fmla="*/ 601162 h 2282076"/>
              <a:gd name="connsiteX96" fmla="*/ 3562813 w 5084451"/>
              <a:gd name="connsiteY96" fmla="*/ 582815 h 2282076"/>
              <a:gd name="connsiteX97" fmla="*/ 3585883 w 5084451"/>
              <a:gd name="connsiteY97" fmla="*/ 554876 h 2282076"/>
              <a:gd name="connsiteX98" fmla="*/ 3603812 w 5084451"/>
              <a:gd name="connsiteY98" fmla="*/ 548899 h 2282076"/>
              <a:gd name="connsiteX99" fmla="*/ 3627718 w 5084451"/>
              <a:gd name="connsiteY99" fmla="*/ 536946 h 2282076"/>
              <a:gd name="connsiteX100" fmla="*/ 3651624 w 5084451"/>
              <a:gd name="connsiteY100" fmla="*/ 530970 h 2282076"/>
              <a:gd name="connsiteX101" fmla="*/ 3687483 w 5084451"/>
              <a:gd name="connsiteY101" fmla="*/ 519017 h 2282076"/>
              <a:gd name="connsiteX102" fmla="*/ 3717365 w 5084451"/>
              <a:gd name="connsiteY102" fmla="*/ 513040 h 2282076"/>
              <a:gd name="connsiteX103" fmla="*/ 3735295 w 5084451"/>
              <a:gd name="connsiteY103" fmla="*/ 507064 h 2282076"/>
              <a:gd name="connsiteX104" fmla="*/ 3795059 w 5084451"/>
              <a:gd name="connsiteY104" fmla="*/ 501087 h 2282076"/>
              <a:gd name="connsiteX105" fmla="*/ 3830918 w 5084451"/>
              <a:gd name="connsiteY105" fmla="*/ 489135 h 2282076"/>
              <a:gd name="connsiteX106" fmla="*/ 3848848 w 5084451"/>
              <a:gd name="connsiteY106" fmla="*/ 483158 h 2282076"/>
              <a:gd name="connsiteX107" fmla="*/ 3896659 w 5084451"/>
              <a:gd name="connsiteY107" fmla="*/ 477182 h 2282076"/>
              <a:gd name="connsiteX108" fmla="*/ 3932518 w 5084451"/>
              <a:gd name="connsiteY108" fmla="*/ 465229 h 2282076"/>
              <a:gd name="connsiteX109" fmla="*/ 3950448 w 5084451"/>
              <a:gd name="connsiteY109" fmla="*/ 459252 h 2282076"/>
              <a:gd name="connsiteX110" fmla="*/ 3974353 w 5084451"/>
              <a:gd name="connsiteY110" fmla="*/ 453276 h 2282076"/>
              <a:gd name="connsiteX111" fmla="*/ 4010212 w 5084451"/>
              <a:gd name="connsiteY111" fmla="*/ 423393 h 2282076"/>
              <a:gd name="connsiteX112" fmla="*/ 4034118 w 5084451"/>
              <a:gd name="connsiteY112" fmla="*/ 391986 h 2282076"/>
              <a:gd name="connsiteX113" fmla="*/ 4058024 w 5084451"/>
              <a:gd name="connsiteY113" fmla="*/ 357652 h 2282076"/>
              <a:gd name="connsiteX114" fmla="*/ 4161421 w 5084451"/>
              <a:gd name="connsiteY114" fmla="*/ 360849 h 2282076"/>
              <a:gd name="connsiteX115" fmla="*/ 4243295 w 5084451"/>
              <a:gd name="connsiteY115" fmla="*/ 370859 h 2282076"/>
              <a:gd name="connsiteX116" fmla="*/ 4291942 w 5084451"/>
              <a:gd name="connsiteY116" fmla="*/ 371277 h 2282076"/>
              <a:gd name="connsiteX117" fmla="*/ 4316266 w 5084451"/>
              <a:gd name="connsiteY117" fmla="*/ 350150 h 2282076"/>
              <a:gd name="connsiteX118" fmla="*/ 4353378 w 5084451"/>
              <a:gd name="connsiteY118" fmla="*/ 322211 h 2282076"/>
              <a:gd name="connsiteX119" fmla="*/ 4380753 w 5084451"/>
              <a:gd name="connsiteY119" fmla="*/ 303864 h 2282076"/>
              <a:gd name="connsiteX120" fmla="*/ 4440518 w 5084451"/>
              <a:gd name="connsiteY120" fmla="*/ 297887 h 2282076"/>
              <a:gd name="connsiteX121" fmla="*/ 4458448 w 5084451"/>
              <a:gd name="connsiteY121" fmla="*/ 291911 h 2282076"/>
              <a:gd name="connsiteX122" fmla="*/ 4492780 w 5084451"/>
              <a:gd name="connsiteY122" fmla="*/ 259667 h 2282076"/>
              <a:gd name="connsiteX123" fmla="*/ 4522245 w 5084451"/>
              <a:gd name="connsiteY123" fmla="*/ 226170 h 2282076"/>
              <a:gd name="connsiteX124" fmla="*/ 4546988 w 5084451"/>
              <a:gd name="connsiteY124" fmla="*/ 201846 h 2282076"/>
              <a:gd name="connsiteX125" fmla="*/ 4554071 w 5084451"/>
              <a:gd name="connsiteY125" fmla="*/ 184335 h 2282076"/>
              <a:gd name="connsiteX126" fmla="*/ 4560048 w 5084451"/>
              <a:gd name="connsiteY126" fmla="*/ 166405 h 2282076"/>
              <a:gd name="connsiteX127" fmla="*/ 4577977 w 5084451"/>
              <a:gd name="connsiteY127" fmla="*/ 160429 h 2282076"/>
              <a:gd name="connsiteX128" fmla="*/ 4655671 w 5084451"/>
              <a:gd name="connsiteY128" fmla="*/ 154452 h 2282076"/>
              <a:gd name="connsiteX129" fmla="*/ 4673600 w 5084451"/>
              <a:gd name="connsiteY129" fmla="*/ 142499 h 2282076"/>
              <a:gd name="connsiteX130" fmla="*/ 4685553 w 5084451"/>
              <a:gd name="connsiteY130" fmla="*/ 124570 h 2282076"/>
              <a:gd name="connsiteX131" fmla="*/ 4709459 w 5084451"/>
              <a:gd name="connsiteY131" fmla="*/ 112617 h 2282076"/>
              <a:gd name="connsiteX132" fmla="*/ 4721412 w 5084451"/>
              <a:gd name="connsiteY132" fmla="*/ 94687 h 2282076"/>
              <a:gd name="connsiteX133" fmla="*/ 4811059 w 5084451"/>
              <a:gd name="connsiteY133" fmla="*/ 64805 h 2282076"/>
              <a:gd name="connsiteX134" fmla="*/ 4846918 w 5084451"/>
              <a:gd name="connsiteY134" fmla="*/ 64805 h 2282076"/>
              <a:gd name="connsiteX135" fmla="*/ 4948518 w 5084451"/>
              <a:gd name="connsiteY135" fmla="*/ 58829 h 2282076"/>
              <a:gd name="connsiteX136" fmla="*/ 4978400 w 5084451"/>
              <a:gd name="connsiteY136" fmla="*/ 52852 h 2282076"/>
              <a:gd name="connsiteX137" fmla="*/ 4990353 w 5084451"/>
              <a:gd name="connsiteY137" fmla="*/ 5040 h 2282076"/>
              <a:gd name="connsiteX138" fmla="*/ 5084451 w 5084451"/>
              <a:gd name="connsiteY138" fmla="*/ 1425 h 2282076"/>
              <a:gd name="connsiteX0" fmla="*/ 0 w 5084451"/>
              <a:gd name="connsiteY0" fmla="*/ 2282076 h 2282076"/>
              <a:gd name="connsiteX1" fmla="*/ 0 w 5084451"/>
              <a:gd name="connsiteY1" fmla="*/ 2282076 h 2282076"/>
              <a:gd name="connsiteX2" fmla="*/ 77695 w 5084451"/>
              <a:gd name="connsiteY2" fmla="*/ 2276099 h 2282076"/>
              <a:gd name="connsiteX3" fmla="*/ 95624 w 5084451"/>
              <a:gd name="connsiteY3" fmla="*/ 2264146 h 2282076"/>
              <a:gd name="connsiteX4" fmla="*/ 131483 w 5084451"/>
              <a:gd name="connsiteY4" fmla="*/ 2252193 h 2282076"/>
              <a:gd name="connsiteX5" fmla="*/ 215153 w 5084451"/>
              <a:gd name="connsiteY5" fmla="*/ 2252193 h 2282076"/>
              <a:gd name="connsiteX6" fmla="*/ 233083 w 5084451"/>
              <a:gd name="connsiteY6" fmla="*/ 2234264 h 2282076"/>
              <a:gd name="connsiteX7" fmla="*/ 251012 w 5084451"/>
              <a:gd name="connsiteY7" fmla="*/ 2228287 h 2282076"/>
              <a:gd name="connsiteX8" fmla="*/ 262965 w 5084451"/>
              <a:gd name="connsiteY8" fmla="*/ 2210358 h 2282076"/>
              <a:gd name="connsiteX9" fmla="*/ 268942 w 5084451"/>
              <a:gd name="connsiteY9" fmla="*/ 2192429 h 2282076"/>
              <a:gd name="connsiteX10" fmla="*/ 298824 w 5084451"/>
              <a:gd name="connsiteY10" fmla="*/ 2186452 h 2282076"/>
              <a:gd name="connsiteX11" fmla="*/ 376518 w 5084451"/>
              <a:gd name="connsiteY11" fmla="*/ 2174499 h 2282076"/>
              <a:gd name="connsiteX12" fmla="*/ 382495 w 5084451"/>
              <a:gd name="connsiteY12" fmla="*/ 2138640 h 2282076"/>
              <a:gd name="connsiteX13" fmla="*/ 400424 w 5084451"/>
              <a:gd name="connsiteY13" fmla="*/ 2132664 h 2282076"/>
              <a:gd name="connsiteX14" fmla="*/ 436283 w 5084451"/>
              <a:gd name="connsiteY14" fmla="*/ 2114735 h 2282076"/>
              <a:gd name="connsiteX15" fmla="*/ 442259 w 5084451"/>
              <a:gd name="connsiteY15" fmla="*/ 2096805 h 2282076"/>
              <a:gd name="connsiteX16" fmla="*/ 460189 w 5084451"/>
              <a:gd name="connsiteY16" fmla="*/ 2084852 h 2282076"/>
              <a:gd name="connsiteX17" fmla="*/ 502024 w 5084451"/>
              <a:gd name="connsiteY17" fmla="*/ 2072899 h 2282076"/>
              <a:gd name="connsiteX18" fmla="*/ 537883 w 5084451"/>
              <a:gd name="connsiteY18" fmla="*/ 2048993 h 2282076"/>
              <a:gd name="connsiteX19" fmla="*/ 555812 w 5084451"/>
              <a:gd name="connsiteY19" fmla="*/ 2037040 h 2282076"/>
              <a:gd name="connsiteX20" fmla="*/ 585695 w 5084451"/>
              <a:gd name="connsiteY20" fmla="*/ 2031064 h 2282076"/>
              <a:gd name="connsiteX21" fmla="*/ 615577 w 5084451"/>
              <a:gd name="connsiteY21" fmla="*/ 2001182 h 2282076"/>
              <a:gd name="connsiteX22" fmla="*/ 645459 w 5084451"/>
              <a:gd name="connsiteY22" fmla="*/ 1965323 h 2282076"/>
              <a:gd name="connsiteX23" fmla="*/ 657412 w 5084451"/>
              <a:gd name="connsiteY23" fmla="*/ 1929464 h 2282076"/>
              <a:gd name="connsiteX24" fmla="*/ 729130 w 5084451"/>
              <a:gd name="connsiteY24" fmla="*/ 1917511 h 2282076"/>
              <a:gd name="connsiteX25" fmla="*/ 764989 w 5084451"/>
              <a:gd name="connsiteY25" fmla="*/ 1899582 h 2282076"/>
              <a:gd name="connsiteX26" fmla="*/ 776942 w 5084451"/>
              <a:gd name="connsiteY26" fmla="*/ 1881652 h 2282076"/>
              <a:gd name="connsiteX27" fmla="*/ 824753 w 5084451"/>
              <a:gd name="connsiteY27" fmla="*/ 1875676 h 2282076"/>
              <a:gd name="connsiteX28" fmla="*/ 842683 w 5084451"/>
              <a:gd name="connsiteY28" fmla="*/ 1863723 h 2282076"/>
              <a:gd name="connsiteX29" fmla="*/ 860612 w 5084451"/>
              <a:gd name="connsiteY29" fmla="*/ 1845793 h 2282076"/>
              <a:gd name="connsiteX30" fmla="*/ 896471 w 5084451"/>
              <a:gd name="connsiteY30" fmla="*/ 1833840 h 2282076"/>
              <a:gd name="connsiteX31" fmla="*/ 914400 w 5084451"/>
              <a:gd name="connsiteY31" fmla="*/ 1827864 h 2282076"/>
              <a:gd name="connsiteX32" fmla="*/ 938306 w 5084451"/>
              <a:gd name="connsiteY32" fmla="*/ 1792005 h 2282076"/>
              <a:gd name="connsiteX33" fmla="*/ 972640 w 5084451"/>
              <a:gd name="connsiteY33" fmla="*/ 1756565 h 2282076"/>
              <a:gd name="connsiteX34" fmla="*/ 1000161 w 5084451"/>
              <a:gd name="connsiteY34" fmla="*/ 1712368 h 2282076"/>
              <a:gd name="connsiteX35" fmla="*/ 1011278 w 5084451"/>
              <a:gd name="connsiteY35" fmla="*/ 1673312 h 2282076"/>
              <a:gd name="connsiteX36" fmla="*/ 1021977 w 5084451"/>
              <a:gd name="connsiteY36" fmla="*/ 1630640 h 2282076"/>
              <a:gd name="connsiteX37" fmla="*/ 1063812 w 5084451"/>
              <a:gd name="connsiteY37" fmla="*/ 1606735 h 2282076"/>
              <a:gd name="connsiteX38" fmla="*/ 1099671 w 5084451"/>
              <a:gd name="connsiteY38" fmla="*/ 1594782 h 2282076"/>
              <a:gd name="connsiteX39" fmla="*/ 1213224 w 5084451"/>
              <a:gd name="connsiteY39" fmla="*/ 1582829 h 2282076"/>
              <a:gd name="connsiteX40" fmla="*/ 1249083 w 5084451"/>
              <a:gd name="connsiteY40" fmla="*/ 1570876 h 2282076"/>
              <a:gd name="connsiteX41" fmla="*/ 1267012 w 5084451"/>
              <a:gd name="connsiteY41" fmla="*/ 1535017 h 2282076"/>
              <a:gd name="connsiteX42" fmla="*/ 1284942 w 5084451"/>
              <a:gd name="connsiteY42" fmla="*/ 1529040 h 2282076"/>
              <a:gd name="connsiteX43" fmla="*/ 1350683 w 5084451"/>
              <a:gd name="connsiteY43" fmla="*/ 1517087 h 2282076"/>
              <a:gd name="connsiteX44" fmla="*/ 1362636 w 5084451"/>
              <a:gd name="connsiteY44" fmla="*/ 1499158 h 2282076"/>
              <a:gd name="connsiteX45" fmla="*/ 1410448 w 5084451"/>
              <a:gd name="connsiteY45" fmla="*/ 1487205 h 2282076"/>
              <a:gd name="connsiteX46" fmla="*/ 1464236 w 5084451"/>
              <a:gd name="connsiteY46" fmla="*/ 1457323 h 2282076"/>
              <a:gd name="connsiteX47" fmla="*/ 1482165 w 5084451"/>
              <a:gd name="connsiteY47" fmla="*/ 1439393 h 2282076"/>
              <a:gd name="connsiteX48" fmla="*/ 1518024 w 5084451"/>
              <a:gd name="connsiteY48" fmla="*/ 1415487 h 2282076"/>
              <a:gd name="connsiteX49" fmla="*/ 1643801 w 5084451"/>
              <a:gd name="connsiteY49" fmla="*/ 1403952 h 2282076"/>
              <a:gd name="connsiteX50" fmla="*/ 1703295 w 5084451"/>
              <a:gd name="connsiteY50" fmla="*/ 1391582 h 2282076"/>
              <a:gd name="connsiteX51" fmla="*/ 1757083 w 5084451"/>
              <a:gd name="connsiteY51" fmla="*/ 1379629 h 2282076"/>
              <a:gd name="connsiteX52" fmla="*/ 1810871 w 5084451"/>
              <a:gd name="connsiteY52" fmla="*/ 1349746 h 2282076"/>
              <a:gd name="connsiteX53" fmla="*/ 1834777 w 5084451"/>
              <a:gd name="connsiteY53" fmla="*/ 1343770 h 2282076"/>
              <a:gd name="connsiteX54" fmla="*/ 1852706 w 5084451"/>
              <a:gd name="connsiteY54" fmla="*/ 1331817 h 2282076"/>
              <a:gd name="connsiteX55" fmla="*/ 1858683 w 5084451"/>
              <a:gd name="connsiteY55" fmla="*/ 1313887 h 2282076"/>
              <a:gd name="connsiteX56" fmla="*/ 2020048 w 5084451"/>
              <a:gd name="connsiteY56" fmla="*/ 1307911 h 2282076"/>
              <a:gd name="connsiteX57" fmla="*/ 2037977 w 5084451"/>
              <a:gd name="connsiteY57" fmla="*/ 1301935 h 2282076"/>
              <a:gd name="connsiteX58" fmla="*/ 2071056 w 5084451"/>
              <a:gd name="connsiteY58" fmla="*/ 1263714 h 2282076"/>
              <a:gd name="connsiteX59" fmla="*/ 2157506 w 5084451"/>
              <a:gd name="connsiteY59" fmla="*/ 1248146 h 2282076"/>
              <a:gd name="connsiteX60" fmla="*/ 2206572 w 5084451"/>
              <a:gd name="connsiteY60" fmla="*/ 1249817 h 2282076"/>
              <a:gd name="connsiteX61" fmla="*/ 2247153 w 5084451"/>
              <a:gd name="connsiteY61" fmla="*/ 1218264 h 2282076"/>
              <a:gd name="connsiteX62" fmla="*/ 2336800 w 5084451"/>
              <a:gd name="connsiteY62" fmla="*/ 1207565 h 2282076"/>
              <a:gd name="connsiteX63" fmla="*/ 2408518 w 5084451"/>
              <a:gd name="connsiteY63" fmla="*/ 1174485 h 2282076"/>
              <a:gd name="connsiteX64" fmla="*/ 2426448 w 5084451"/>
              <a:gd name="connsiteY64" fmla="*/ 1146546 h 2282076"/>
              <a:gd name="connsiteX65" fmla="*/ 2438400 w 5084451"/>
              <a:gd name="connsiteY65" fmla="*/ 1128617 h 2282076"/>
              <a:gd name="connsiteX66" fmla="*/ 2513315 w 5084451"/>
              <a:gd name="connsiteY66" fmla="*/ 1094848 h 2282076"/>
              <a:gd name="connsiteX67" fmla="*/ 2565578 w 5084451"/>
              <a:gd name="connsiteY67" fmla="*/ 1048979 h 2282076"/>
              <a:gd name="connsiteX68" fmla="*/ 2603380 w 5084451"/>
              <a:gd name="connsiteY68" fmla="*/ 1031886 h 2282076"/>
              <a:gd name="connsiteX69" fmla="*/ 2648413 w 5084451"/>
              <a:gd name="connsiteY69" fmla="*/ 997552 h 2282076"/>
              <a:gd name="connsiteX70" fmla="*/ 2689412 w 5084451"/>
              <a:gd name="connsiteY70" fmla="*/ 961276 h 2282076"/>
              <a:gd name="connsiteX71" fmla="*/ 2713318 w 5084451"/>
              <a:gd name="connsiteY71" fmla="*/ 967252 h 2282076"/>
              <a:gd name="connsiteX72" fmla="*/ 2731248 w 5084451"/>
              <a:gd name="connsiteY72" fmla="*/ 979205 h 2282076"/>
              <a:gd name="connsiteX73" fmla="*/ 2749177 w 5084451"/>
              <a:gd name="connsiteY73" fmla="*/ 967252 h 2282076"/>
              <a:gd name="connsiteX74" fmla="*/ 2761130 w 5084451"/>
              <a:gd name="connsiteY74" fmla="*/ 949323 h 2282076"/>
              <a:gd name="connsiteX75" fmla="*/ 2802965 w 5084451"/>
              <a:gd name="connsiteY75" fmla="*/ 925417 h 2282076"/>
              <a:gd name="connsiteX76" fmla="*/ 2820895 w 5084451"/>
              <a:gd name="connsiteY76" fmla="*/ 913464 h 2282076"/>
              <a:gd name="connsiteX77" fmla="*/ 2838824 w 5084451"/>
              <a:gd name="connsiteY77" fmla="*/ 877605 h 2282076"/>
              <a:gd name="connsiteX78" fmla="*/ 2880659 w 5084451"/>
              <a:gd name="connsiteY78" fmla="*/ 859676 h 2282076"/>
              <a:gd name="connsiteX79" fmla="*/ 2934448 w 5084451"/>
              <a:gd name="connsiteY79" fmla="*/ 847723 h 2282076"/>
              <a:gd name="connsiteX80" fmla="*/ 2946400 w 5084451"/>
              <a:gd name="connsiteY80" fmla="*/ 829793 h 2282076"/>
              <a:gd name="connsiteX81" fmla="*/ 2964330 w 5084451"/>
              <a:gd name="connsiteY81" fmla="*/ 823817 h 2282076"/>
              <a:gd name="connsiteX82" fmla="*/ 2988236 w 5084451"/>
              <a:gd name="connsiteY82" fmla="*/ 787958 h 2282076"/>
              <a:gd name="connsiteX83" fmla="*/ 3022569 w 5084451"/>
              <a:gd name="connsiteY83" fmla="*/ 760437 h 2282076"/>
              <a:gd name="connsiteX84" fmla="*/ 3071906 w 5084451"/>
              <a:gd name="connsiteY84" fmla="*/ 734170 h 2282076"/>
              <a:gd name="connsiteX85" fmla="*/ 3119718 w 5084451"/>
              <a:gd name="connsiteY85" fmla="*/ 722217 h 2282076"/>
              <a:gd name="connsiteX86" fmla="*/ 3155577 w 5084451"/>
              <a:gd name="connsiteY86" fmla="*/ 710264 h 2282076"/>
              <a:gd name="connsiteX87" fmla="*/ 3173506 w 5084451"/>
              <a:gd name="connsiteY87" fmla="*/ 674405 h 2282076"/>
              <a:gd name="connsiteX88" fmla="*/ 3209365 w 5084451"/>
              <a:gd name="connsiteY88" fmla="*/ 662452 h 2282076"/>
              <a:gd name="connsiteX89" fmla="*/ 3251200 w 5084451"/>
              <a:gd name="connsiteY89" fmla="*/ 650499 h 2282076"/>
              <a:gd name="connsiteX90" fmla="*/ 3310965 w 5084451"/>
              <a:gd name="connsiteY90" fmla="*/ 632570 h 2282076"/>
              <a:gd name="connsiteX91" fmla="*/ 3346824 w 5084451"/>
              <a:gd name="connsiteY91" fmla="*/ 620617 h 2282076"/>
              <a:gd name="connsiteX92" fmla="*/ 3404353 w 5084451"/>
              <a:gd name="connsiteY92" fmla="*/ 618256 h 2282076"/>
              <a:gd name="connsiteX93" fmla="*/ 3447023 w 5084451"/>
              <a:gd name="connsiteY93" fmla="*/ 615476 h 2282076"/>
              <a:gd name="connsiteX94" fmla="*/ 3493039 w 5084451"/>
              <a:gd name="connsiteY94" fmla="*/ 629101 h 2282076"/>
              <a:gd name="connsiteX95" fmla="*/ 3535292 w 5084451"/>
              <a:gd name="connsiteY95" fmla="*/ 601162 h 2282076"/>
              <a:gd name="connsiteX96" fmla="*/ 3562813 w 5084451"/>
              <a:gd name="connsiteY96" fmla="*/ 582815 h 2282076"/>
              <a:gd name="connsiteX97" fmla="*/ 3585883 w 5084451"/>
              <a:gd name="connsiteY97" fmla="*/ 554876 h 2282076"/>
              <a:gd name="connsiteX98" fmla="*/ 3603812 w 5084451"/>
              <a:gd name="connsiteY98" fmla="*/ 548899 h 2282076"/>
              <a:gd name="connsiteX99" fmla="*/ 3627718 w 5084451"/>
              <a:gd name="connsiteY99" fmla="*/ 536946 h 2282076"/>
              <a:gd name="connsiteX100" fmla="*/ 3651624 w 5084451"/>
              <a:gd name="connsiteY100" fmla="*/ 530970 h 2282076"/>
              <a:gd name="connsiteX101" fmla="*/ 3687483 w 5084451"/>
              <a:gd name="connsiteY101" fmla="*/ 519017 h 2282076"/>
              <a:gd name="connsiteX102" fmla="*/ 3717365 w 5084451"/>
              <a:gd name="connsiteY102" fmla="*/ 513040 h 2282076"/>
              <a:gd name="connsiteX103" fmla="*/ 3735295 w 5084451"/>
              <a:gd name="connsiteY103" fmla="*/ 507064 h 2282076"/>
              <a:gd name="connsiteX104" fmla="*/ 3795059 w 5084451"/>
              <a:gd name="connsiteY104" fmla="*/ 501087 h 2282076"/>
              <a:gd name="connsiteX105" fmla="*/ 3830918 w 5084451"/>
              <a:gd name="connsiteY105" fmla="*/ 489135 h 2282076"/>
              <a:gd name="connsiteX106" fmla="*/ 3848848 w 5084451"/>
              <a:gd name="connsiteY106" fmla="*/ 483158 h 2282076"/>
              <a:gd name="connsiteX107" fmla="*/ 3896659 w 5084451"/>
              <a:gd name="connsiteY107" fmla="*/ 477182 h 2282076"/>
              <a:gd name="connsiteX108" fmla="*/ 3932518 w 5084451"/>
              <a:gd name="connsiteY108" fmla="*/ 465229 h 2282076"/>
              <a:gd name="connsiteX109" fmla="*/ 3950448 w 5084451"/>
              <a:gd name="connsiteY109" fmla="*/ 459252 h 2282076"/>
              <a:gd name="connsiteX110" fmla="*/ 3974353 w 5084451"/>
              <a:gd name="connsiteY110" fmla="*/ 453276 h 2282076"/>
              <a:gd name="connsiteX111" fmla="*/ 4010212 w 5084451"/>
              <a:gd name="connsiteY111" fmla="*/ 423393 h 2282076"/>
              <a:gd name="connsiteX112" fmla="*/ 4034118 w 5084451"/>
              <a:gd name="connsiteY112" fmla="*/ 391986 h 2282076"/>
              <a:gd name="connsiteX113" fmla="*/ 4058024 w 5084451"/>
              <a:gd name="connsiteY113" fmla="*/ 357652 h 2282076"/>
              <a:gd name="connsiteX114" fmla="*/ 4161421 w 5084451"/>
              <a:gd name="connsiteY114" fmla="*/ 360849 h 2282076"/>
              <a:gd name="connsiteX115" fmla="*/ 4243295 w 5084451"/>
              <a:gd name="connsiteY115" fmla="*/ 370859 h 2282076"/>
              <a:gd name="connsiteX116" fmla="*/ 4291942 w 5084451"/>
              <a:gd name="connsiteY116" fmla="*/ 371277 h 2282076"/>
              <a:gd name="connsiteX117" fmla="*/ 4316266 w 5084451"/>
              <a:gd name="connsiteY117" fmla="*/ 350150 h 2282076"/>
              <a:gd name="connsiteX118" fmla="*/ 4353378 w 5084451"/>
              <a:gd name="connsiteY118" fmla="*/ 322211 h 2282076"/>
              <a:gd name="connsiteX119" fmla="*/ 4380753 w 5084451"/>
              <a:gd name="connsiteY119" fmla="*/ 303864 h 2282076"/>
              <a:gd name="connsiteX120" fmla="*/ 4440518 w 5084451"/>
              <a:gd name="connsiteY120" fmla="*/ 297887 h 2282076"/>
              <a:gd name="connsiteX121" fmla="*/ 4458448 w 5084451"/>
              <a:gd name="connsiteY121" fmla="*/ 291911 h 2282076"/>
              <a:gd name="connsiteX122" fmla="*/ 4492780 w 5084451"/>
              <a:gd name="connsiteY122" fmla="*/ 259667 h 2282076"/>
              <a:gd name="connsiteX123" fmla="*/ 4522245 w 5084451"/>
              <a:gd name="connsiteY123" fmla="*/ 226170 h 2282076"/>
              <a:gd name="connsiteX124" fmla="*/ 4546988 w 5084451"/>
              <a:gd name="connsiteY124" fmla="*/ 201846 h 2282076"/>
              <a:gd name="connsiteX125" fmla="*/ 4554071 w 5084451"/>
              <a:gd name="connsiteY125" fmla="*/ 184335 h 2282076"/>
              <a:gd name="connsiteX126" fmla="*/ 4560048 w 5084451"/>
              <a:gd name="connsiteY126" fmla="*/ 166405 h 2282076"/>
              <a:gd name="connsiteX127" fmla="*/ 4577977 w 5084451"/>
              <a:gd name="connsiteY127" fmla="*/ 160429 h 2282076"/>
              <a:gd name="connsiteX128" fmla="*/ 4655671 w 5084451"/>
              <a:gd name="connsiteY128" fmla="*/ 154452 h 2282076"/>
              <a:gd name="connsiteX129" fmla="*/ 4673600 w 5084451"/>
              <a:gd name="connsiteY129" fmla="*/ 142499 h 2282076"/>
              <a:gd name="connsiteX130" fmla="*/ 4685553 w 5084451"/>
              <a:gd name="connsiteY130" fmla="*/ 124570 h 2282076"/>
              <a:gd name="connsiteX131" fmla="*/ 4709459 w 5084451"/>
              <a:gd name="connsiteY131" fmla="*/ 112617 h 2282076"/>
              <a:gd name="connsiteX132" fmla="*/ 4721412 w 5084451"/>
              <a:gd name="connsiteY132" fmla="*/ 94687 h 2282076"/>
              <a:gd name="connsiteX133" fmla="*/ 4811059 w 5084451"/>
              <a:gd name="connsiteY133" fmla="*/ 64805 h 2282076"/>
              <a:gd name="connsiteX134" fmla="*/ 4846918 w 5084451"/>
              <a:gd name="connsiteY134" fmla="*/ 64805 h 2282076"/>
              <a:gd name="connsiteX135" fmla="*/ 4948518 w 5084451"/>
              <a:gd name="connsiteY135" fmla="*/ 58829 h 2282076"/>
              <a:gd name="connsiteX136" fmla="*/ 4978400 w 5084451"/>
              <a:gd name="connsiteY136" fmla="*/ 52852 h 2282076"/>
              <a:gd name="connsiteX137" fmla="*/ 4990353 w 5084451"/>
              <a:gd name="connsiteY137" fmla="*/ 5040 h 2282076"/>
              <a:gd name="connsiteX138" fmla="*/ 5084451 w 5084451"/>
              <a:gd name="connsiteY138" fmla="*/ 1425 h 228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084451" h="2282076">
                <a:moveTo>
                  <a:pt x="0" y="2282076"/>
                </a:moveTo>
                <a:lnTo>
                  <a:pt x="0" y="2282076"/>
                </a:lnTo>
                <a:cubicBezTo>
                  <a:pt x="25898" y="2280084"/>
                  <a:pt x="52165" y="2280886"/>
                  <a:pt x="77695" y="2276099"/>
                </a:cubicBezTo>
                <a:cubicBezTo>
                  <a:pt x="84755" y="2274775"/>
                  <a:pt x="89060" y="2267063"/>
                  <a:pt x="95624" y="2264146"/>
                </a:cubicBezTo>
                <a:cubicBezTo>
                  <a:pt x="107138" y="2259029"/>
                  <a:pt x="131483" y="2252193"/>
                  <a:pt x="131483" y="2252193"/>
                </a:cubicBezTo>
                <a:cubicBezTo>
                  <a:pt x="157894" y="2255495"/>
                  <a:pt x="188670" y="2263963"/>
                  <a:pt x="215153" y="2252193"/>
                </a:cubicBezTo>
                <a:cubicBezTo>
                  <a:pt x="222877" y="2248760"/>
                  <a:pt x="226050" y="2238952"/>
                  <a:pt x="233083" y="2234264"/>
                </a:cubicBezTo>
                <a:cubicBezTo>
                  <a:pt x="238325" y="2230770"/>
                  <a:pt x="245036" y="2230279"/>
                  <a:pt x="251012" y="2228287"/>
                </a:cubicBezTo>
                <a:cubicBezTo>
                  <a:pt x="254996" y="2222311"/>
                  <a:pt x="259753" y="2216782"/>
                  <a:pt x="262965" y="2210358"/>
                </a:cubicBezTo>
                <a:cubicBezTo>
                  <a:pt x="265782" y="2204723"/>
                  <a:pt x="263700" y="2195923"/>
                  <a:pt x="268942" y="2192429"/>
                </a:cubicBezTo>
                <a:cubicBezTo>
                  <a:pt x="277394" y="2186794"/>
                  <a:pt x="288908" y="2188656"/>
                  <a:pt x="298824" y="2186452"/>
                </a:cubicBezTo>
                <a:cubicBezTo>
                  <a:pt x="350575" y="2174952"/>
                  <a:pt x="291848" y="2183908"/>
                  <a:pt x="376518" y="2174499"/>
                </a:cubicBezTo>
                <a:cubicBezTo>
                  <a:pt x="378510" y="2162546"/>
                  <a:pt x="376483" y="2149161"/>
                  <a:pt x="382495" y="2138640"/>
                </a:cubicBezTo>
                <a:cubicBezTo>
                  <a:pt x="385620" y="2133170"/>
                  <a:pt x="394789" y="2135481"/>
                  <a:pt x="400424" y="2132664"/>
                </a:cubicBezTo>
                <a:cubicBezTo>
                  <a:pt x="446763" y="2109495"/>
                  <a:pt x="391218" y="2129755"/>
                  <a:pt x="436283" y="2114735"/>
                </a:cubicBezTo>
                <a:cubicBezTo>
                  <a:pt x="438275" y="2108758"/>
                  <a:pt x="438324" y="2101724"/>
                  <a:pt x="442259" y="2096805"/>
                </a:cubicBezTo>
                <a:cubicBezTo>
                  <a:pt x="446746" y="2091196"/>
                  <a:pt x="453764" y="2088064"/>
                  <a:pt x="460189" y="2084852"/>
                </a:cubicBezTo>
                <a:cubicBezTo>
                  <a:pt x="468760" y="2080567"/>
                  <a:pt x="494369" y="2074813"/>
                  <a:pt x="502024" y="2072899"/>
                </a:cubicBezTo>
                <a:lnTo>
                  <a:pt x="537883" y="2048993"/>
                </a:lnTo>
                <a:cubicBezTo>
                  <a:pt x="543859" y="2045009"/>
                  <a:pt x="548769" y="2038449"/>
                  <a:pt x="555812" y="2037040"/>
                </a:cubicBezTo>
                <a:lnTo>
                  <a:pt x="585695" y="2031064"/>
                </a:lnTo>
                <a:cubicBezTo>
                  <a:pt x="618563" y="2009151"/>
                  <a:pt x="590677" y="2031063"/>
                  <a:pt x="615577" y="2001182"/>
                </a:cubicBezTo>
                <a:cubicBezTo>
                  <a:pt x="628978" y="1985100"/>
                  <a:pt x="636981" y="1984398"/>
                  <a:pt x="645459" y="1965323"/>
                </a:cubicBezTo>
                <a:cubicBezTo>
                  <a:pt x="650576" y="1953809"/>
                  <a:pt x="645459" y="1933449"/>
                  <a:pt x="657412" y="1929464"/>
                </a:cubicBezTo>
                <a:cubicBezTo>
                  <a:pt x="692456" y="1917782"/>
                  <a:pt x="669081" y="1924183"/>
                  <a:pt x="729130" y="1917511"/>
                </a:cubicBezTo>
                <a:cubicBezTo>
                  <a:pt x="743712" y="1912651"/>
                  <a:pt x="753404" y="1911167"/>
                  <a:pt x="764989" y="1899582"/>
                </a:cubicBezTo>
                <a:cubicBezTo>
                  <a:pt x="770068" y="1894503"/>
                  <a:pt x="770273" y="1884320"/>
                  <a:pt x="776942" y="1881652"/>
                </a:cubicBezTo>
                <a:cubicBezTo>
                  <a:pt x="791854" y="1875687"/>
                  <a:pt x="808816" y="1877668"/>
                  <a:pt x="824753" y="1875676"/>
                </a:cubicBezTo>
                <a:cubicBezTo>
                  <a:pt x="830730" y="1871692"/>
                  <a:pt x="837165" y="1868321"/>
                  <a:pt x="842683" y="1863723"/>
                </a:cubicBezTo>
                <a:cubicBezTo>
                  <a:pt x="849176" y="1858312"/>
                  <a:pt x="853224" y="1849898"/>
                  <a:pt x="860612" y="1845793"/>
                </a:cubicBezTo>
                <a:cubicBezTo>
                  <a:pt x="871626" y="1839674"/>
                  <a:pt x="884518" y="1837824"/>
                  <a:pt x="896471" y="1833840"/>
                </a:cubicBezTo>
                <a:lnTo>
                  <a:pt x="914400" y="1827864"/>
                </a:lnTo>
                <a:cubicBezTo>
                  <a:pt x="922369" y="1815911"/>
                  <a:pt x="928599" y="1803888"/>
                  <a:pt x="938306" y="1792005"/>
                </a:cubicBezTo>
                <a:cubicBezTo>
                  <a:pt x="948013" y="1780122"/>
                  <a:pt x="962331" y="1769838"/>
                  <a:pt x="972640" y="1756565"/>
                </a:cubicBezTo>
                <a:cubicBezTo>
                  <a:pt x="982949" y="1743292"/>
                  <a:pt x="993721" y="1726244"/>
                  <a:pt x="1000161" y="1712368"/>
                </a:cubicBezTo>
                <a:cubicBezTo>
                  <a:pt x="1006601" y="1698492"/>
                  <a:pt x="1007642" y="1686933"/>
                  <a:pt x="1011278" y="1673312"/>
                </a:cubicBezTo>
                <a:cubicBezTo>
                  <a:pt x="1014914" y="1659691"/>
                  <a:pt x="1010024" y="1639605"/>
                  <a:pt x="1021977" y="1630640"/>
                </a:cubicBezTo>
                <a:cubicBezTo>
                  <a:pt x="1032448" y="1599226"/>
                  <a:pt x="1020464" y="1617572"/>
                  <a:pt x="1063812" y="1606735"/>
                </a:cubicBezTo>
                <a:cubicBezTo>
                  <a:pt x="1076035" y="1603679"/>
                  <a:pt x="1087718" y="1598766"/>
                  <a:pt x="1099671" y="1594782"/>
                </a:cubicBezTo>
                <a:cubicBezTo>
                  <a:pt x="1147902" y="1578704"/>
                  <a:pt x="1111290" y="1589199"/>
                  <a:pt x="1213224" y="1582829"/>
                </a:cubicBezTo>
                <a:cubicBezTo>
                  <a:pt x="1225177" y="1578845"/>
                  <a:pt x="1245099" y="1582829"/>
                  <a:pt x="1249083" y="1570876"/>
                </a:cubicBezTo>
                <a:cubicBezTo>
                  <a:pt x="1253020" y="1559064"/>
                  <a:pt x="1256479" y="1543444"/>
                  <a:pt x="1267012" y="1535017"/>
                </a:cubicBezTo>
                <a:cubicBezTo>
                  <a:pt x="1271932" y="1531081"/>
                  <a:pt x="1278830" y="1530568"/>
                  <a:pt x="1284942" y="1529040"/>
                </a:cubicBezTo>
                <a:cubicBezTo>
                  <a:pt x="1301637" y="1524866"/>
                  <a:pt x="1334711" y="1519749"/>
                  <a:pt x="1350683" y="1517087"/>
                </a:cubicBezTo>
                <a:cubicBezTo>
                  <a:pt x="1354667" y="1511111"/>
                  <a:pt x="1357027" y="1503645"/>
                  <a:pt x="1362636" y="1499158"/>
                </a:cubicBezTo>
                <a:cubicBezTo>
                  <a:pt x="1368761" y="1494258"/>
                  <a:pt x="1408963" y="1487502"/>
                  <a:pt x="1410448" y="1487205"/>
                </a:cubicBezTo>
                <a:cubicBezTo>
                  <a:pt x="1451548" y="1459804"/>
                  <a:pt x="1432678" y="1467841"/>
                  <a:pt x="1464236" y="1457323"/>
                </a:cubicBezTo>
                <a:cubicBezTo>
                  <a:pt x="1470212" y="1451346"/>
                  <a:pt x="1475493" y="1444582"/>
                  <a:pt x="1482165" y="1439393"/>
                </a:cubicBezTo>
                <a:cubicBezTo>
                  <a:pt x="1493505" y="1430573"/>
                  <a:pt x="1491085" y="1421394"/>
                  <a:pt x="1518024" y="1415487"/>
                </a:cubicBezTo>
                <a:cubicBezTo>
                  <a:pt x="1544963" y="1409580"/>
                  <a:pt x="1499733" y="1410501"/>
                  <a:pt x="1643801" y="1403952"/>
                </a:cubicBezTo>
                <a:cubicBezTo>
                  <a:pt x="1649778" y="1401960"/>
                  <a:pt x="1684415" y="1395636"/>
                  <a:pt x="1703295" y="1391582"/>
                </a:cubicBezTo>
                <a:cubicBezTo>
                  <a:pt x="1722175" y="1387528"/>
                  <a:pt x="1736524" y="1383740"/>
                  <a:pt x="1757083" y="1379629"/>
                </a:cubicBezTo>
                <a:cubicBezTo>
                  <a:pt x="1789182" y="1358230"/>
                  <a:pt x="1783261" y="1357635"/>
                  <a:pt x="1810871" y="1349746"/>
                </a:cubicBezTo>
                <a:cubicBezTo>
                  <a:pt x="1818769" y="1347489"/>
                  <a:pt x="1826808" y="1345762"/>
                  <a:pt x="1834777" y="1343770"/>
                </a:cubicBezTo>
                <a:cubicBezTo>
                  <a:pt x="1840753" y="1339786"/>
                  <a:pt x="1848219" y="1337426"/>
                  <a:pt x="1852706" y="1331817"/>
                </a:cubicBezTo>
                <a:cubicBezTo>
                  <a:pt x="1856642" y="1326897"/>
                  <a:pt x="1852446" y="1314778"/>
                  <a:pt x="1858683" y="1313887"/>
                </a:cubicBezTo>
                <a:cubicBezTo>
                  <a:pt x="1911967" y="1306275"/>
                  <a:pt x="1966260" y="1309903"/>
                  <a:pt x="2020048" y="1307911"/>
                </a:cubicBezTo>
                <a:cubicBezTo>
                  <a:pt x="2026024" y="1305919"/>
                  <a:pt x="2029476" y="1309301"/>
                  <a:pt x="2037977" y="1301935"/>
                </a:cubicBezTo>
                <a:cubicBezTo>
                  <a:pt x="2046478" y="1294569"/>
                  <a:pt x="2043643" y="1268283"/>
                  <a:pt x="2071056" y="1263714"/>
                </a:cubicBezTo>
                <a:cubicBezTo>
                  <a:pt x="2100597" y="1258790"/>
                  <a:pt x="2127624" y="1250138"/>
                  <a:pt x="2157506" y="1248146"/>
                </a:cubicBezTo>
                <a:cubicBezTo>
                  <a:pt x="2177428" y="1243166"/>
                  <a:pt x="2191631" y="1254797"/>
                  <a:pt x="2206572" y="1249817"/>
                </a:cubicBezTo>
                <a:cubicBezTo>
                  <a:pt x="2221513" y="1244837"/>
                  <a:pt x="2227232" y="1220256"/>
                  <a:pt x="2247153" y="1218264"/>
                </a:cubicBezTo>
                <a:cubicBezTo>
                  <a:pt x="2277035" y="1214698"/>
                  <a:pt x="2309906" y="1214862"/>
                  <a:pt x="2336800" y="1207565"/>
                </a:cubicBezTo>
                <a:cubicBezTo>
                  <a:pt x="2363694" y="1200269"/>
                  <a:pt x="2384612" y="1185512"/>
                  <a:pt x="2408518" y="1174485"/>
                </a:cubicBezTo>
                <a:cubicBezTo>
                  <a:pt x="2423459" y="1164315"/>
                  <a:pt x="2420471" y="1150530"/>
                  <a:pt x="2426448" y="1146546"/>
                </a:cubicBezTo>
                <a:cubicBezTo>
                  <a:pt x="2430432" y="1140570"/>
                  <a:pt x="2423922" y="1137233"/>
                  <a:pt x="2438400" y="1128617"/>
                </a:cubicBezTo>
                <a:cubicBezTo>
                  <a:pt x="2452878" y="1120001"/>
                  <a:pt x="2492119" y="1108121"/>
                  <a:pt x="2513315" y="1094848"/>
                </a:cubicBezTo>
                <a:cubicBezTo>
                  <a:pt x="2534511" y="1081575"/>
                  <a:pt x="2550567" y="1059473"/>
                  <a:pt x="2565578" y="1048979"/>
                </a:cubicBezTo>
                <a:cubicBezTo>
                  <a:pt x="2580589" y="1038485"/>
                  <a:pt x="2589574" y="1040457"/>
                  <a:pt x="2603380" y="1031886"/>
                </a:cubicBezTo>
                <a:cubicBezTo>
                  <a:pt x="2617186" y="1023315"/>
                  <a:pt x="2634074" y="1009320"/>
                  <a:pt x="2648413" y="997552"/>
                </a:cubicBezTo>
                <a:cubicBezTo>
                  <a:pt x="2662752" y="985784"/>
                  <a:pt x="2648845" y="974797"/>
                  <a:pt x="2689412" y="961276"/>
                </a:cubicBezTo>
                <a:cubicBezTo>
                  <a:pt x="2697381" y="963268"/>
                  <a:pt x="2705768" y="964017"/>
                  <a:pt x="2713318" y="967252"/>
                </a:cubicBezTo>
                <a:cubicBezTo>
                  <a:pt x="2719920" y="970081"/>
                  <a:pt x="2724065" y="979205"/>
                  <a:pt x="2731248" y="979205"/>
                </a:cubicBezTo>
                <a:cubicBezTo>
                  <a:pt x="2738431" y="979205"/>
                  <a:pt x="2743201" y="971236"/>
                  <a:pt x="2749177" y="967252"/>
                </a:cubicBezTo>
                <a:cubicBezTo>
                  <a:pt x="2753161" y="961276"/>
                  <a:pt x="2756051" y="954402"/>
                  <a:pt x="2761130" y="949323"/>
                </a:cubicBezTo>
                <a:cubicBezTo>
                  <a:pt x="2770838" y="939615"/>
                  <a:pt x="2792026" y="931668"/>
                  <a:pt x="2802965" y="925417"/>
                </a:cubicBezTo>
                <a:cubicBezTo>
                  <a:pt x="2809202" y="921853"/>
                  <a:pt x="2814918" y="917448"/>
                  <a:pt x="2820895" y="913464"/>
                </a:cubicBezTo>
                <a:cubicBezTo>
                  <a:pt x="2825756" y="898881"/>
                  <a:pt x="2827238" y="889191"/>
                  <a:pt x="2838824" y="877605"/>
                </a:cubicBezTo>
                <a:cubicBezTo>
                  <a:pt x="2851583" y="864846"/>
                  <a:pt x="2863513" y="863105"/>
                  <a:pt x="2880659" y="859676"/>
                </a:cubicBezTo>
                <a:cubicBezTo>
                  <a:pt x="2933249" y="849158"/>
                  <a:pt x="2899554" y="859353"/>
                  <a:pt x="2934448" y="847723"/>
                </a:cubicBezTo>
                <a:cubicBezTo>
                  <a:pt x="2938432" y="841746"/>
                  <a:pt x="2940791" y="834280"/>
                  <a:pt x="2946400" y="829793"/>
                </a:cubicBezTo>
                <a:cubicBezTo>
                  <a:pt x="2951319" y="825857"/>
                  <a:pt x="2959875" y="828272"/>
                  <a:pt x="2964330" y="823817"/>
                </a:cubicBezTo>
                <a:cubicBezTo>
                  <a:pt x="2974488" y="813659"/>
                  <a:pt x="2978530" y="798521"/>
                  <a:pt x="2988236" y="787958"/>
                </a:cubicBezTo>
                <a:cubicBezTo>
                  <a:pt x="2997942" y="777395"/>
                  <a:pt x="3016593" y="764421"/>
                  <a:pt x="3022569" y="760437"/>
                </a:cubicBezTo>
                <a:cubicBezTo>
                  <a:pt x="3068912" y="729542"/>
                  <a:pt x="3055715" y="740540"/>
                  <a:pt x="3071906" y="734170"/>
                </a:cubicBezTo>
                <a:cubicBezTo>
                  <a:pt x="3088098" y="727800"/>
                  <a:pt x="3040390" y="743851"/>
                  <a:pt x="3119718" y="722217"/>
                </a:cubicBezTo>
                <a:cubicBezTo>
                  <a:pt x="3131874" y="718902"/>
                  <a:pt x="3155577" y="710264"/>
                  <a:pt x="3155577" y="710264"/>
                </a:cubicBezTo>
                <a:cubicBezTo>
                  <a:pt x="3158833" y="700494"/>
                  <a:pt x="3163750" y="680503"/>
                  <a:pt x="3173506" y="674405"/>
                </a:cubicBezTo>
                <a:cubicBezTo>
                  <a:pt x="3184190" y="667727"/>
                  <a:pt x="3197412" y="666436"/>
                  <a:pt x="3209365" y="662452"/>
                </a:cubicBezTo>
                <a:cubicBezTo>
                  <a:pt x="3235080" y="653881"/>
                  <a:pt x="3221193" y="658002"/>
                  <a:pt x="3251200" y="650499"/>
                </a:cubicBezTo>
                <a:cubicBezTo>
                  <a:pt x="3285885" y="627376"/>
                  <a:pt x="3252147" y="646143"/>
                  <a:pt x="3310965" y="632570"/>
                </a:cubicBezTo>
                <a:cubicBezTo>
                  <a:pt x="3323242" y="629737"/>
                  <a:pt x="3331259" y="623003"/>
                  <a:pt x="3346824" y="620617"/>
                </a:cubicBezTo>
                <a:cubicBezTo>
                  <a:pt x="3362389" y="618231"/>
                  <a:pt x="3298680" y="625300"/>
                  <a:pt x="3404353" y="618256"/>
                </a:cubicBezTo>
                <a:cubicBezTo>
                  <a:pt x="3414314" y="616264"/>
                  <a:pt x="3432242" y="613669"/>
                  <a:pt x="3447023" y="615476"/>
                </a:cubicBezTo>
                <a:cubicBezTo>
                  <a:pt x="3461804" y="617283"/>
                  <a:pt x="3478328" y="631487"/>
                  <a:pt x="3493039" y="629101"/>
                </a:cubicBezTo>
                <a:cubicBezTo>
                  <a:pt x="3507750" y="626715"/>
                  <a:pt x="3523663" y="608876"/>
                  <a:pt x="3535292" y="601162"/>
                </a:cubicBezTo>
                <a:cubicBezTo>
                  <a:pt x="3546921" y="593448"/>
                  <a:pt x="3554381" y="590529"/>
                  <a:pt x="3562813" y="582815"/>
                </a:cubicBezTo>
                <a:cubicBezTo>
                  <a:pt x="3571245" y="575101"/>
                  <a:pt x="3579050" y="560529"/>
                  <a:pt x="3585883" y="554876"/>
                </a:cubicBezTo>
                <a:cubicBezTo>
                  <a:pt x="3592716" y="549223"/>
                  <a:pt x="3598177" y="551716"/>
                  <a:pt x="3603812" y="548899"/>
                </a:cubicBezTo>
                <a:cubicBezTo>
                  <a:pt x="3611781" y="544915"/>
                  <a:pt x="3619376" y="540074"/>
                  <a:pt x="3627718" y="536946"/>
                </a:cubicBezTo>
                <a:cubicBezTo>
                  <a:pt x="3635409" y="534062"/>
                  <a:pt x="3643757" y="533330"/>
                  <a:pt x="3651624" y="530970"/>
                </a:cubicBezTo>
                <a:cubicBezTo>
                  <a:pt x="3663692" y="527350"/>
                  <a:pt x="3675128" y="521488"/>
                  <a:pt x="3687483" y="519017"/>
                </a:cubicBezTo>
                <a:cubicBezTo>
                  <a:pt x="3697444" y="517025"/>
                  <a:pt x="3707510" y="515504"/>
                  <a:pt x="3717365" y="513040"/>
                </a:cubicBezTo>
                <a:cubicBezTo>
                  <a:pt x="3723477" y="511512"/>
                  <a:pt x="3729068" y="508022"/>
                  <a:pt x="3735295" y="507064"/>
                </a:cubicBezTo>
                <a:cubicBezTo>
                  <a:pt x="3755083" y="504020"/>
                  <a:pt x="3775138" y="503079"/>
                  <a:pt x="3795059" y="501087"/>
                </a:cubicBezTo>
                <a:lnTo>
                  <a:pt x="3830918" y="489135"/>
                </a:lnTo>
                <a:cubicBezTo>
                  <a:pt x="3836895" y="487143"/>
                  <a:pt x="3842597" y="483939"/>
                  <a:pt x="3848848" y="483158"/>
                </a:cubicBezTo>
                <a:lnTo>
                  <a:pt x="3896659" y="477182"/>
                </a:lnTo>
                <a:lnTo>
                  <a:pt x="3932518" y="465229"/>
                </a:lnTo>
                <a:cubicBezTo>
                  <a:pt x="3938495" y="463237"/>
                  <a:pt x="3944336" y="460780"/>
                  <a:pt x="3950448" y="459252"/>
                </a:cubicBezTo>
                <a:lnTo>
                  <a:pt x="3974353" y="453276"/>
                </a:lnTo>
                <a:cubicBezTo>
                  <a:pt x="3995704" y="442601"/>
                  <a:pt x="4000251" y="433608"/>
                  <a:pt x="4010212" y="423393"/>
                </a:cubicBezTo>
                <a:cubicBezTo>
                  <a:pt x="4020173" y="413178"/>
                  <a:pt x="4019798" y="403920"/>
                  <a:pt x="4034118" y="391986"/>
                </a:cubicBezTo>
                <a:cubicBezTo>
                  <a:pt x="4040962" y="386282"/>
                  <a:pt x="4050055" y="361636"/>
                  <a:pt x="4058024" y="357652"/>
                </a:cubicBezTo>
                <a:cubicBezTo>
                  <a:pt x="4135905" y="367388"/>
                  <a:pt x="4130543" y="358648"/>
                  <a:pt x="4161421" y="360849"/>
                </a:cubicBezTo>
                <a:cubicBezTo>
                  <a:pt x="4192299" y="363050"/>
                  <a:pt x="4221542" y="369121"/>
                  <a:pt x="4243295" y="370859"/>
                </a:cubicBezTo>
                <a:cubicBezTo>
                  <a:pt x="4265048" y="372597"/>
                  <a:pt x="4279989" y="373269"/>
                  <a:pt x="4291942" y="371277"/>
                </a:cubicBezTo>
                <a:cubicBezTo>
                  <a:pt x="4297919" y="365301"/>
                  <a:pt x="4306027" y="358328"/>
                  <a:pt x="4316266" y="350150"/>
                </a:cubicBezTo>
                <a:cubicBezTo>
                  <a:pt x="4326505" y="341972"/>
                  <a:pt x="4342630" y="329925"/>
                  <a:pt x="4353378" y="322211"/>
                </a:cubicBezTo>
                <a:cubicBezTo>
                  <a:pt x="4364126" y="314497"/>
                  <a:pt x="4364267" y="305925"/>
                  <a:pt x="4380753" y="303864"/>
                </a:cubicBezTo>
                <a:cubicBezTo>
                  <a:pt x="4424404" y="289314"/>
                  <a:pt x="4404389" y="288855"/>
                  <a:pt x="4440518" y="297887"/>
                </a:cubicBezTo>
                <a:cubicBezTo>
                  <a:pt x="4446495" y="295895"/>
                  <a:pt x="4449738" y="298281"/>
                  <a:pt x="4458448" y="291911"/>
                </a:cubicBezTo>
                <a:cubicBezTo>
                  <a:pt x="4467158" y="285541"/>
                  <a:pt x="4482147" y="270624"/>
                  <a:pt x="4492780" y="259667"/>
                </a:cubicBezTo>
                <a:cubicBezTo>
                  <a:pt x="4503413" y="248710"/>
                  <a:pt x="4513210" y="235807"/>
                  <a:pt x="4522245" y="226170"/>
                </a:cubicBezTo>
                <a:cubicBezTo>
                  <a:pt x="4531280" y="216533"/>
                  <a:pt x="4541684" y="208819"/>
                  <a:pt x="4546988" y="201846"/>
                </a:cubicBezTo>
                <a:cubicBezTo>
                  <a:pt x="4552292" y="194874"/>
                  <a:pt x="4551894" y="190242"/>
                  <a:pt x="4554071" y="184335"/>
                </a:cubicBezTo>
                <a:cubicBezTo>
                  <a:pt x="4556248" y="178428"/>
                  <a:pt x="4555593" y="170860"/>
                  <a:pt x="4560048" y="166405"/>
                </a:cubicBezTo>
                <a:cubicBezTo>
                  <a:pt x="4564502" y="161951"/>
                  <a:pt x="4571726" y="161210"/>
                  <a:pt x="4577977" y="160429"/>
                </a:cubicBezTo>
                <a:cubicBezTo>
                  <a:pt x="4603751" y="157207"/>
                  <a:pt x="4629773" y="156444"/>
                  <a:pt x="4655671" y="154452"/>
                </a:cubicBezTo>
                <a:cubicBezTo>
                  <a:pt x="4661647" y="150468"/>
                  <a:pt x="4668521" y="147578"/>
                  <a:pt x="4673600" y="142499"/>
                </a:cubicBezTo>
                <a:cubicBezTo>
                  <a:pt x="4678679" y="137420"/>
                  <a:pt x="4680035" y="129168"/>
                  <a:pt x="4685553" y="124570"/>
                </a:cubicBezTo>
                <a:cubicBezTo>
                  <a:pt x="4692397" y="118866"/>
                  <a:pt x="4701490" y="116601"/>
                  <a:pt x="4709459" y="112617"/>
                </a:cubicBezTo>
                <a:cubicBezTo>
                  <a:pt x="4713443" y="106640"/>
                  <a:pt x="4716006" y="99417"/>
                  <a:pt x="4721412" y="94687"/>
                </a:cubicBezTo>
                <a:cubicBezTo>
                  <a:pt x="4758406" y="62317"/>
                  <a:pt x="4760417" y="70432"/>
                  <a:pt x="4811059" y="64805"/>
                </a:cubicBezTo>
                <a:cubicBezTo>
                  <a:pt x="4858874" y="48869"/>
                  <a:pt x="4799105" y="64805"/>
                  <a:pt x="4846918" y="64805"/>
                </a:cubicBezTo>
                <a:cubicBezTo>
                  <a:pt x="4880843" y="64805"/>
                  <a:pt x="4914651" y="60821"/>
                  <a:pt x="4948518" y="58829"/>
                </a:cubicBezTo>
                <a:cubicBezTo>
                  <a:pt x="4958479" y="56837"/>
                  <a:pt x="4971428" y="61817"/>
                  <a:pt x="4978400" y="52852"/>
                </a:cubicBezTo>
                <a:cubicBezTo>
                  <a:pt x="4985372" y="43887"/>
                  <a:pt x="4972678" y="13611"/>
                  <a:pt x="4990353" y="5040"/>
                </a:cubicBezTo>
                <a:cubicBezTo>
                  <a:pt x="5008028" y="-3531"/>
                  <a:pt x="5060462" y="1425"/>
                  <a:pt x="5084451" y="1425"/>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4" name="Freeform 83"/>
          <p:cNvSpPr/>
          <p:nvPr/>
        </p:nvSpPr>
        <p:spPr>
          <a:xfrm>
            <a:off x="2214380" y="4092661"/>
            <a:ext cx="4864847" cy="1063213"/>
          </a:xfrm>
          <a:custGeom>
            <a:avLst/>
            <a:gdLst>
              <a:gd name="connsiteX0" fmla="*/ 0 w 5019573"/>
              <a:gd name="connsiteY0" fmla="*/ 1113459 h 1113459"/>
              <a:gd name="connsiteX1" fmla="*/ 0 w 5019573"/>
              <a:gd name="connsiteY1" fmla="*/ 1113459 h 1113459"/>
              <a:gd name="connsiteX2" fmla="*/ 43031 w 5019573"/>
              <a:gd name="connsiteY2" fmla="*/ 1097323 h 1113459"/>
              <a:gd name="connsiteX3" fmla="*/ 59167 w 5019573"/>
              <a:gd name="connsiteY3" fmla="*/ 1086565 h 1113459"/>
              <a:gd name="connsiteX4" fmla="*/ 134471 w 5019573"/>
              <a:gd name="connsiteY4" fmla="*/ 1081186 h 1113459"/>
              <a:gd name="connsiteX5" fmla="*/ 161365 w 5019573"/>
              <a:gd name="connsiteY5" fmla="*/ 1075808 h 1113459"/>
              <a:gd name="connsiteX6" fmla="*/ 209774 w 5019573"/>
              <a:gd name="connsiteY6" fmla="*/ 1048913 h 1113459"/>
              <a:gd name="connsiteX7" fmla="*/ 295835 w 5019573"/>
              <a:gd name="connsiteY7" fmla="*/ 1043535 h 1113459"/>
              <a:gd name="connsiteX8" fmla="*/ 328108 w 5019573"/>
              <a:gd name="connsiteY8" fmla="*/ 1032777 h 1113459"/>
              <a:gd name="connsiteX9" fmla="*/ 344245 w 5019573"/>
              <a:gd name="connsiteY9" fmla="*/ 1027398 h 1113459"/>
              <a:gd name="connsiteX10" fmla="*/ 451821 w 5019573"/>
              <a:gd name="connsiteY10" fmla="*/ 1016641 h 1113459"/>
              <a:gd name="connsiteX11" fmla="*/ 500231 w 5019573"/>
              <a:gd name="connsiteY11" fmla="*/ 989746 h 1113459"/>
              <a:gd name="connsiteX12" fmla="*/ 559398 w 5019573"/>
              <a:gd name="connsiteY12" fmla="*/ 978989 h 1113459"/>
              <a:gd name="connsiteX13" fmla="*/ 613186 w 5019573"/>
              <a:gd name="connsiteY13" fmla="*/ 962852 h 1113459"/>
              <a:gd name="connsiteX14" fmla="*/ 629322 w 5019573"/>
              <a:gd name="connsiteY14" fmla="*/ 957473 h 1113459"/>
              <a:gd name="connsiteX15" fmla="*/ 699247 w 5019573"/>
              <a:gd name="connsiteY15" fmla="*/ 946716 h 1113459"/>
              <a:gd name="connsiteX16" fmla="*/ 720762 w 5019573"/>
              <a:gd name="connsiteY16" fmla="*/ 941337 h 1113459"/>
              <a:gd name="connsiteX17" fmla="*/ 747656 w 5019573"/>
              <a:gd name="connsiteY17" fmla="*/ 935958 h 1113459"/>
              <a:gd name="connsiteX18" fmla="*/ 763793 w 5019573"/>
              <a:gd name="connsiteY18" fmla="*/ 930579 h 1113459"/>
              <a:gd name="connsiteX19" fmla="*/ 828339 w 5019573"/>
              <a:gd name="connsiteY19" fmla="*/ 919822 h 1113459"/>
              <a:gd name="connsiteX20" fmla="*/ 871369 w 5019573"/>
              <a:gd name="connsiteY20" fmla="*/ 909064 h 1113459"/>
              <a:gd name="connsiteX21" fmla="*/ 919779 w 5019573"/>
              <a:gd name="connsiteY21" fmla="*/ 892928 h 1113459"/>
              <a:gd name="connsiteX22" fmla="*/ 935915 w 5019573"/>
              <a:gd name="connsiteY22" fmla="*/ 887549 h 1113459"/>
              <a:gd name="connsiteX23" fmla="*/ 957431 w 5019573"/>
              <a:gd name="connsiteY23" fmla="*/ 882170 h 1113459"/>
              <a:gd name="connsiteX24" fmla="*/ 973567 w 5019573"/>
              <a:gd name="connsiteY24" fmla="*/ 876791 h 1113459"/>
              <a:gd name="connsiteX25" fmla="*/ 1043492 w 5019573"/>
              <a:gd name="connsiteY25" fmla="*/ 866033 h 1113459"/>
              <a:gd name="connsiteX26" fmla="*/ 1140311 w 5019573"/>
              <a:gd name="connsiteY26" fmla="*/ 855276 h 1113459"/>
              <a:gd name="connsiteX27" fmla="*/ 1177962 w 5019573"/>
              <a:gd name="connsiteY27" fmla="*/ 849897 h 1113459"/>
              <a:gd name="connsiteX28" fmla="*/ 1210235 w 5019573"/>
              <a:gd name="connsiteY28" fmla="*/ 828382 h 1113459"/>
              <a:gd name="connsiteX29" fmla="*/ 1285539 w 5019573"/>
              <a:gd name="connsiteY29" fmla="*/ 812245 h 1113459"/>
              <a:gd name="connsiteX30" fmla="*/ 1333948 w 5019573"/>
              <a:gd name="connsiteY30" fmla="*/ 796109 h 1113459"/>
              <a:gd name="connsiteX31" fmla="*/ 1350085 w 5019573"/>
              <a:gd name="connsiteY31" fmla="*/ 790730 h 1113459"/>
              <a:gd name="connsiteX32" fmla="*/ 1500692 w 5019573"/>
              <a:gd name="connsiteY32" fmla="*/ 779972 h 1113459"/>
              <a:gd name="connsiteX33" fmla="*/ 1532965 w 5019573"/>
              <a:gd name="connsiteY33" fmla="*/ 769215 h 1113459"/>
              <a:gd name="connsiteX34" fmla="*/ 1549101 w 5019573"/>
              <a:gd name="connsiteY34" fmla="*/ 763836 h 1113459"/>
              <a:gd name="connsiteX35" fmla="*/ 1570616 w 5019573"/>
              <a:gd name="connsiteY35" fmla="*/ 758457 h 1113459"/>
              <a:gd name="connsiteX36" fmla="*/ 1586753 w 5019573"/>
              <a:gd name="connsiteY36" fmla="*/ 753078 h 1113459"/>
              <a:gd name="connsiteX37" fmla="*/ 1613647 w 5019573"/>
              <a:gd name="connsiteY37" fmla="*/ 747699 h 1113459"/>
              <a:gd name="connsiteX38" fmla="*/ 1662056 w 5019573"/>
              <a:gd name="connsiteY38" fmla="*/ 731563 h 1113459"/>
              <a:gd name="connsiteX39" fmla="*/ 1678193 w 5019573"/>
              <a:gd name="connsiteY39" fmla="*/ 726184 h 1113459"/>
              <a:gd name="connsiteX40" fmla="*/ 1694329 w 5019573"/>
              <a:gd name="connsiteY40" fmla="*/ 715426 h 1113459"/>
              <a:gd name="connsiteX41" fmla="*/ 1828800 w 5019573"/>
              <a:gd name="connsiteY41" fmla="*/ 710048 h 1113459"/>
              <a:gd name="connsiteX42" fmla="*/ 1850315 w 5019573"/>
              <a:gd name="connsiteY42" fmla="*/ 704669 h 1113459"/>
              <a:gd name="connsiteX43" fmla="*/ 1979407 w 5019573"/>
              <a:gd name="connsiteY43" fmla="*/ 699290 h 1113459"/>
              <a:gd name="connsiteX44" fmla="*/ 1995543 w 5019573"/>
              <a:gd name="connsiteY44" fmla="*/ 693911 h 1113459"/>
              <a:gd name="connsiteX45" fmla="*/ 2033195 w 5019573"/>
              <a:gd name="connsiteY45" fmla="*/ 683153 h 1113459"/>
              <a:gd name="connsiteX46" fmla="*/ 2054711 w 5019573"/>
              <a:gd name="connsiteY46" fmla="*/ 672396 h 1113459"/>
              <a:gd name="connsiteX47" fmla="*/ 2092362 w 5019573"/>
              <a:gd name="connsiteY47" fmla="*/ 661638 h 1113459"/>
              <a:gd name="connsiteX48" fmla="*/ 2124635 w 5019573"/>
              <a:gd name="connsiteY48" fmla="*/ 645502 h 1113459"/>
              <a:gd name="connsiteX49" fmla="*/ 2210696 w 5019573"/>
              <a:gd name="connsiteY49" fmla="*/ 634744 h 1113459"/>
              <a:gd name="connsiteX50" fmla="*/ 2269863 w 5019573"/>
              <a:gd name="connsiteY50" fmla="*/ 623986 h 1113459"/>
              <a:gd name="connsiteX51" fmla="*/ 2286000 w 5019573"/>
              <a:gd name="connsiteY51" fmla="*/ 618608 h 1113459"/>
              <a:gd name="connsiteX52" fmla="*/ 2312894 w 5019573"/>
              <a:gd name="connsiteY52" fmla="*/ 613229 h 1113459"/>
              <a:gd name="connsiteX53" fmla="*/ 2334409 w 5019573"/>
              <a:gd name="connsiteY53" fmla="*/ 607850 h 1113459"/>
              <a:gd name="connsiteX54" fmla="*/ 2382819 w 5019573"/>
              <a:gd name="connsiteY54" fmla="*/ 602471 h 1113459"/>
              <a:gd name="connsiteX55" fmla="*/ 2425849 w 5019573"/>
              <a:gd name="connsiteY55" fmla="*/ 591713 h 1113459"/>
              <a:gd name="connsiteX56" fmla="*/ 2458122 w 5019573"/>
              <a:gd name="connsiteY56" fmla="*/ 580956 h 1113459"/>
              <a:gd name="connsiteX57" fmla="*/ 2479638 w 5019573"/>
              <a:gd name="connsiteY57" fmla="*/ 575577 h 1113459"/>
              <a:gd name="connsiteX58" fmla="*/ 2506532 w 5019573"/>
              <a:gd name="connsiteY58" fmla="*/ 570198 h 1113459"/>
              <a:gd name="connsiteX59" fmla="*/ 2522668 w 5019573"/>
              <a:gd name="connsiteY59" fmla="*/ 564819 h 1113459"/>
              <a:gd name="connsiteX60" fmla="*/ 2565699 w 5019573"/>
              <a:gd name="connsiteY60" fmla="*/ 554062 h 1113459"/>
              <a:gd name="connsiteX61" fmla="*/ 2587214 w 5019573"/>
              <a:gd name="connsiteY61" fmla="*/ 548683 h 1113459"/>
              <a:gd name="connsiteX62" fmla="*/ 2603351 w 5019573"/>
              <a:gd name="connsiteY62" fmla="*/ 543304 h 1113459"/>
              <a:gd name="connsiteX63" fmla="*/ 2716306 w 5019573"/>
              <a:gd name="connsiteY63" fmla="*/ 532546 h 1113459"/>
              <a:gd name="connsiteX64" fmla="*/ 2737821 w 5019573"/>
              <a:gd name="connsiteY64" fmla="*/ 527168 h 1113459"/>
              <a:gd name="connsiteX65" fmla="*/ 2753958 w 5019573"/>
              <a:gd name="connsiteY65" fmla="*/ 521789 h 1113459"/>
              <a:gd name="connsiteX66" fmla="*/ 2780852 w 5019573"/>
              <a:gd name="connsiteY66" fmla="*/ 516410 h 1113459"/>
              <a:gd name="connsiteX67" fmla="*/ 2802367 w 5019573"/>
              <a:gd name="connsiteY67" fmla="*/ 511031 h 1113459"/>
              <a:gd name="connsiteX68" fmla="*/ 2866913 w 5019573"/>
              <a:gd name="connsiteY68" fmla="*/ 500273 h 1113459"/>
              <a:gd name="connsiteX69" fmla="*/ 2952974 w 5019573"/>
              <a:gd name="connsiteY69" fmla="*/ 484137 h 1113459"/>
              <a:gd name="connsiteX70" fmla="*/ 3012141 w 5019573"/>
              <a:gd name="connsiteY70" fmla="*/ 473379 h 1113459"/>
              <a:gd name="connsiteX71" fmla="*/ 3028278 w 5019573"/>
              <a:gd name="connsiteY71" fmla="*/ 468001 h 1113459"/>
              <a:gd name="connsiteX72" fmla="*/ 3055172 w 5019573"/>
              <a:gd name="connsiteY72" fmla="*/ 462622 h 1113459"/>
              <a:gd name="connsiteX73" fmla="*/ 3103581 w 5019573"/>
              <a:gd name="connsiteY73" fmla="*/ 451864 h 1113459"/>
              <a:gd name="connsiteX74" fmla="*/ 3146612 w 5019573"/>
              <a:gd name="connsiteY74" fmla="*/ 435728 h 1113459"/>
              <a:gd name="connsiteX75" fmla="*/ 3162748 w 5019573"/>
              <a:gd name="connsiteY75" fmla="*/ 430349 h 1113459"/>
              <a:gd name="connsiteX76" fmla="*/ 3259567 w 5019573"/>
              <a:gd name="connsiteY76" fmla="*/ 424970 h 1113459"/>
              <a:gd name="connsiteX77" fmla="*/ 3307976 w 5019573"/>
              <a:gd name="connsiteY77" fmla="*/ 408833 h 1113459"/>
              <a:gd name="connsiteX78" fmla="*/ 3324113 w 5019573"/>
              <a:gd name="connsiteY78" fmla="*/ 403455 h 1113459"/>
              <a:gd name="connsiteX79" fmla="*/ 3356386 w 5019573"/>
              <a:gd name="connsiteY79" fmla="*/ 387318 h 1113459"/>
              <a:gd name="connsiteX80" fmla="*/ 3388659 w 5019573"/>
              <a:gd name="connsiteY80" fmla="*/ 371182 h 1113459"/>
              <a:gd name="connsiteX81" fmla="*/ 3442447 w 5019573"/>
              <a:gd name="connsiteY81" fmla="*/ 365803 h 1113459"/>
              <a:gd name="connsiteX82" fmla="*/ 3490856 w 5019573"/>
              <a:gd name="connsiteY82" fmla="*/ 355045 h 1113459"/>
              <a:gd name="connsiteX83" fmla="*/ 3506993 w 5019573"/>
              <a:gd name="connsiteY83" fmla="*/ 349666 h 1113459"/>
              <a:gd name="connsiteX84" fmla="*/ 3566160 w 5019573"/>
              <a:gd name="connsiteY84" fmla="*/ 355045 h 1113459"/>
              <a:gd name="connsiteX85" fmla="*/ 3614569 w 5019573"/>
              <a:gd name="connsiteY85" fmla="*/ 344288 h 1113459"/>
              <a:gd name="connsiteX86" fmla="*/ 3652221 w 5019573"/>
              <a:gd name="connsiteY86" fmla="*/ 338909 h 1113459"/>
              <a:gd name="connsiteX87" fmla="*/ 3684494 w 5019573"/>
              <a:gd name="connsiteY87" fmla="*/ 322772 h 1113459"/>
              <a:gd name="connsiteX88" fmla="*/ 3706009 w 5019573"/>
              <a:gd name="connsiteY88" fmla="*/ 317393 h 1113459"/>
              <a:gd name="connsiteX89" fmla="*/ 3722146 w 5019573"/>
              <a:gd name="connsiteY89" fmla="*/ 312015 h 1113459"/>
              <a:gd name="connsiteX90" fmla="*/ 3749040 w 5019573"/>
              <a:gd name="connsiteY90" fmla="*/ 301257 h 1113459"/>
              <a:gd name="connsiteX91" fmla="*/ 3765176 w 5019573"/>
              <a:gd name="connsiteY91" fmla="*/ 295878 h 1113459"/>
              <a:gd name="connsiteX92" fmla="*/ 3894268 w 5019573"/>
              <a:gd name="connsiteY92" fmla="*/ 290499 h 1113459"/>
              <a:gd name="connsiteX93" fmla="*/ 3942678 w 5019573"/>
              <a:gd name="connsiteY93" fmla="*/ 279742 h 1113459"/>
              <a:gd name="connsiteX94" fmla="*/ 3974951 w 5019573"/>
              <a:gd name="connsiteY94" fmla="*/ 258226 h 1113459"/>
              <a:gd name="connsiteX95" fmla="*/ 4007223 w 5019573"/>
              <a:gd name="connsiteY95" fmla="*/ 247469 h 1113459"/>
              <a:gd name="connsiteX96" fmla="*/ 4023360 w 5019573"/>
              <a:gd name="connsiteY96" fmla="*/ 242090 h 1113459"/>
              <a:gd name="connsiteX97" fmla="*/ 4044875 w 5019573"/>
              <a:gd name="connsiteY97" fmla="*/ 236711 h 1113459"/>
              <a:gd name="connsiteX98" fmla="*/ 4077148 w 5019573"/>
              <a:gd name="connsiteY98" fmla="*/ 225953 h 1113459"/>
              <a:gd name="connsiteX99" fmla="*/ 4093285 w 5019573"/>
              <a:gd name="connsiteY99" fmla="*/ 220575 h 1113459"/>
              <a:gd name="connsiteX100" fmla="*/ 4130936 w 5019573"/>
              <a:gd name="connsiteY100" fmla="*/ 215196 h 1113459"/>
              <a:gd name="connsiteX101" fmla="*/ 4249271 w 5019573"/>
              <a:gd name="connsiteY101" fmla="*/ 199059 h 1113459"/>
              <a:gd name="connsiteX102" fmla="*/ 4270786 w 5019573"/>
              <a:gd name="connsiteY102" fmla="*/ 188302 h 1113459"/>
              <a:gd name="connsiteX103" fmla="*/ 4362226 w 5019573"/>
              <a:gd name="connsiteY103" fmla="*/ 177544 h 1113459"/>
              <a:gd name="connsiteX104" fmla="*/ 4432151 w 5019573"/>
              <a:gd name="connsiteY104" fmla="*/ 166786 h 1113459"/>
              <a:gd name="connsiteX105" fmla="*/ 4507454 w 5019573"/>
              <a:gd name="connsiteY105" fmla="*/ 161408 h 1113459"/>
              <a:gd name="connsiteX106" fmla="*/ 4523591 w 5019573"/>
              <a:gd name="connsiteY106" fmla="*/ 156029 h 1113459"/>
              <a:gd name="connsiteX107" fmla="*/ 4572000 w 5019573"/>
              <a:gd name="connsiteY107" fmla="*/ 145271 h 1113459"/>
              <a:gd name="connsiteX108" fmla="*/ 4636546 w 5019573"/>
              <a:gd name="connsiteY108" fmla="*/ 112998 h 1113459"/>
              <a:gd name="connsiteX109" fmla="*/ 4652682 w 5019573"/>
              <a:gd name="connsiteY109" fmla="*/ 107619 h 1113459"/>
              <a:gd name="connsiteX110" fmla="*/ 4711849 w 5019573"/>
              <a:gd name="connsiteY110" fmla="*/ 91483 h 1113459"/>
              <a:gd name="connsiteX111" fmla="*/ 4727986 w 5019573"/>
              <a:gd name="connsiteY111" fmla="*/ 80725 h 1113459"/>
              <a:gd name="connsiteX112" fmla="*/ 4754880 w 5019573"/>
              <a:gd name="connsiteY112" fmla="*/ 75346 h 1113459"/>
              <a:gd name="connsiteX113" fmla="*/ 4776395 w 5019573"/>
              <a:gd name="connsiteY113" fmla="*/ 69968 h 1113459"/>
              <a:gd name="connsiteX114" fmla="*/ 4792532 w 5019573"/>
              <a:gd name="connsiteY114" fmla="*/ 64589 h 1113459"/>
              <a:gd name="connsiteX115" fmla="*/ 4840941 w 5019573"/>
              <a:gd name="connsiteY115" fmla="*/ 53831 h 1113459"/>
              <a:gd name="connsiteX116" fmla="*/ 4862456 w 5019573"/>
              <a:gd name="connsiteY116" fmla="*/ 48452 h 1113459"/>
              <a:gd name="connsiteX117" fmla="*/ 4878593 w 5019573"/>
              <a:gd name="connsiteY117" fmla="*/ 43073 h 1113459"/>
              <a:gd name="connsiteX118" fmla="*/ 4921623 w 5019573"/>
              <a:gd name="connsiteY118" fmla="*/ 37695 h 1113459"/>
              <a:gd name="connsiteX119" fmla="*/ 4948518 w 5019573"/>
              <a:gd name="connsiteY119" fmla="*/ 32316 h 1113459"/>
              <a:gd name="connsiteX120" fmla="*/ 4980791 w 5019573"/>
              <a:gd name="connsiteY120" fmla="*/ 26937 h 1113459"/>
              <a:gd name="connsiteX121" fmla="*/ 5013063 w 5019573"/>
              <a:gd name="connsiteY121" fmla="*/ 16179 h 1113459"/>
              <a:gd name="connsiteX122" fmla="*/ 5013063 w 5019573"/>
              <a:gd name="connsiteY122" fmla="*/ 43 h 1113459"/>
              <a:gd name="connsiteX123" fmla="*/ 5013063 w 5019573"/>
              <a:gd name="connsiteY123" fmla="*/ 43 h 1113459"/>
              <a:gd name="connsiteX0" fmla="*/ 0 w 5019573"/>
              <a:gd name="connsiteY0" fmla="*/ 1113459 h 1113459"/>
              <a:gd name="connsiteX1" fmla="*/ 0 w 5019573"/>
              <a:gd name="connsiteY1" fmla="*/ 1113459 h 1113459"/>
              <a:gd name="connsiteX2" fmla="*/ 43031 w 5019573"/>
              <a:gd name="connsiteY2" fmla="*/ 1097323 h 1113459"/>
              <a:gd name="connsiteX3" fmla="*/ 59167 w 5019573"/>
              <a:gd name="connsiteY3" fmla="*/ 1086565 h 1113459"/>
              <a:gd name="connsiteX4" fmla="*/ 134471 w 5019573"/>
              <a:gd name="connsiteY4" fmla="*/ 1081186 h 1113459"/>
              <a:gd name="connsiteX5" fmla="*/ 161365 w 5019573"/>
              <a:gd name="connsiteY5" fmla="*/ 1075808 h 1113459"/>
              <a:gd name="connsiteX6" fmla="*/ 209774 w 5019573"/>
              <a:gd name="connsiteY6" fmla="*/ 1048913 h 1113459"/>
              <a:gd name="connsiteX7" fmla="*/ 295835 w 5019573"/>
              <a:gd name="connsiteY7" fmla="*/ 1043535 h 1113459"/>
              <a:gd name="connsiteX8" fmla="*/ 328108 w 5019573"/>
              <a:gd name="connsiteY8" fmla="*/ 1032777 h 1113459"/>
              <a:gd name="connsiteX9" fmla="*/ 344245 w 5019573"/>
              <a:gd name="connsiteY9" fmla="*/ 1027398 h 1113459"/>
              <a:gd name="connsiteX10" fmla="*/ 451821 w 5019573"/>
              <a:gd name="connsiteY10" fmla="*/ 1016641 h 1113459"/>
              <a:gd name="connsiteX11" fmla="*/ 500231 w 5019573"/>
              <a:gd name="connsiteY11" fmla="*/ 989746 h 1113459"/>
              <a:gd name="connsiteX12" fmla="*/ 559398 w 5019573"/>
              <a:gd name="connsiteY12" fmla="*/ 978989 h 1113459"/>
              <a:gd name="connsiteX13" fmla="*/ 613186 w 5019573"/>
              <a:gd name="connsiteY13" fmla="*/ 962852 h 1113459"/>
              <a:gd name="connsiteX14" fmla="*/ 629322 w 5019573"/>
              <a:gd name="connsiteY14" fmla="*/ 957473 h 1113459"/>
              <a:gd name="connsiteX15" fmla="*/ 699247 w 5019573"/>
              <a:gd name="connsiteY15" fmla="*/ 946716 h 1113459"/>
              <a:gd name="connsiteX16" fmla="*/ 720762 w 5019573"/>
              <a:gd name="connsiteY16" fmla="*/ 941337 h 1113459"/>
              <a:gd name="connsiteX17" fmla="*/ 747656 w 5019573"/>
              <a:gd name="connsiteY17" fmla="*/ 935958 h 1113459"/>
              <a:gd name="connsiteX18" fmla="*/ 763793 w 5019573"/>
              <a:gd name="connsiteY18" fmla="*/ 930579 h 1113459"/>
              <a:gd name="connsiteX19" fmla="*/ 828339 w 5019573"/>
              <a:gd name="connsiteY19" fmla="*/ 919822 h 1113459"/>
              <a:gd name="connsiteX20" fmla="*/ 871369 w 5019573"/>
              <a:gd name="connsiteY20" fmla="*/ 909064 h 1113459"/>
              <a:gd name="connsiteX21" fmla="*/ 919779 w 5019573"/>
              <a:gd name="connsiteY21" fmla="*/ 892928 h 1113459"/>
              <a:gd name="connsiteX22" fmla="*/ 935915 w 5019573"/>
              <a:gd name="connsiteY22" fmla="*/ 887549 h 1113459"/>
              <a:gd name="connsiteX23" fmla="*/ 957431 w 5019573"/>
              <a:gd name="connsiteY23" fmla="*/ 882170 h 1113459"/>
              <a:gd name="connsiteX24" fmla="*/ 973567 w 5019573"/>
              <a:gd name="connsiteY24" fmla="*/ 876791 h 1113459"/>
              <a:gd name="connsiteX25" fmla="*/ 1043492 w 5019573"/>
              <a:gd name="connsiteY25" fmla="*/ 866033 h 1113459"/>
              <a:gd name="connsiteX26" fmla="*/ 1140311 w 5019573"/>
              <a:gd name="connsiteY26" fmla="*/ 855276 h 1113459"/>
              <a:gd name="connsiteX27" fmla="*/ 1177962 w 5019573"/>
              <a:gd name="connsiteY27" fmla="*/ 849897 h 1113459"/>
              <a:gd name="connsiteX28" fmla="*/ 1210235 w 5019573"/>
              <a:gd name="connsiteY28" fmla="*/ 828382 h 1113459"/>
              <a:gd name="connsiteX29" fmla="*/ 1285539 w 5019573"/>
              <a:gd name="connsiteY29" fmla="*/ 812245 h 1113459"/>
              <a:gd name="connsiteX30" fmla="*/ 1333948 w 5019573"/>
              <a:gd name="connsiteY30" fmla="*/ 796109 h 1113459"/>
              <a:gd name="connsiteX31" fmla="*/ 1350085 w 5019573"/>
              <a:gd name="connsiteY31" fmla="*/ 790730 h 1113459"/>
              <a:gd name="connsiteX32" fmla="*/ 1500692 w 5019573"/>
              <a:gd name="connsiteY32" fmla="*/ 779972 h 1113459"/>
              <a:gd name="connsiteX33" fmla="*/ 1532965 w 5019573"/>
              <a:gd name="connsiteY33" fmla="*/ 769215 h 1113459"/>
              <a:gd name="connsiteX34" fmla="*/ 1549101 w 5019573"/>
              <a:gd name="connsiteY34" fmla="*/ 763836 h 1113459"/>
              <a:gd name="connsiteX35" fmla="*/ 1570616 w 5019573"/>
              <a:gd name="connsiteY35" fmla="*/ 758457 h 1113459"/>
              <a:gd name="connsiteX36" fmla="*/ 1586753 w 5019573"/>
              <a:gd name="connsiteY36" fmla="*/ 753078 h 1113459"/>
              <a:gd name="connsiteX37" fmla="*/ 1613647 w 5019573"/>
              <a:gd name="connsiteY37" fmla="*/ 747699 h 1113459"/>
              <a:gd name="connsiteX38" fmla="*/ 1662056 w 5019573"/>
              <a:gd name="connsiteY38" fmla="*/ 731563 h 1113459"/>
              <a:gd name="connsiteX39" fmla="*/ 1678193 w 5019573"/>
              <a:gd name="connsiteY39" fmla="*/ 726184 h 1113459"/>
              <a:gd name="connsiteX40" fmla="*/ 1694329 w 5019573"/>
              <a:gd name="connsiteY40" fmla="*/ 715426 h 1113459"/>
              <a:gd name="connsiteX41" fmla="*/ 1828800 w 5019573"/>
              <a:gd name="connsiteY41" fmla="*/ 710048 h 1113459"/>
              <a:gd name="connsiteX42" fmla="*/ 1850315 w 5019573"/>
              <a:gd name="connsiteY42" fmla="*/ 704669 h 1113459"/>
              <a:gd name="connsiteX43" fmla="*/ 1979407 w 5019573"/>
              <a:gd name="connsiteY43" fmla="*/ 699290 h 1113459"/>
              <a:gd name="connsiteX44" fmla="*/ 1995543 w 5019573"/>
              <a:gd name="connsiteY44" fmla="*/ 693911 h 1113459"/>
              <a:gd name="connsiteX45" fmla="*/ 2033195 w 5019573"/>
              <a:gd name="connsiteY45" fmla="*/ 683153 h 1113459"/>
              <a:gd name="connsiteX46" fmla="*/ 2054711 w 5019573"/>
              <a:gd name="connsiteY46" fmla="*/ 672396 h 1113459"/>
              <a:gd name="connsiteX47" fmla="*/ 2092362 w 5019573"/>
              <a:gd name="connsiteY47" fmla="*/ 661638 h 1113459"/>
              <a:gd name="connsiteX48" fmla="*/ 2124635 w 5019573"/>
              <a:gd name="connsiteY48" fmla="*/ 645502 h 1113459"/>
              <a:gd name="connsiteX49" fmla="*/ 2210696 w 5019573"/>
              <a:gd name="connsiteY49" fmla="*/ 634744 h 1113459"/>
              <a:gd name="connsiteX50" fmla="*/ 2269863 w 5019573"/>
              <a:gd name="connsiteY50" fmla="*/ 623986 h 1113459"/>
              <a:gd name="connsiteX51" fmla="*/ 2286000 w 5019573"/>
              <a:gd name="connsiteY51" fmla="*/ 618608 h 1113459"/>
              <a:gd name="connsiteX52" fmla="*/ 2312894 w 5019573"/>
              <a:gd name="connsiteY52" fmla="*/ 613229 h 1113459"/>
              <a:gd name="connsiteX53" fmla="*/ 2334409 w 5019573"/>
              <a:gd name="connsiteY53" fmla="*/ 607850 h 1113459"/>
              <a:gd name="connsiteX54" fmla="*/ 2382819 w 5019573"/>
              <a:gd name="connsiteY54" fmla="*/ 602471 h 1113459"/>
              <a:gd name="connsiteX55" fmla="*/ 2425849 w 5019573"/>
              <a:gd name="connsiteY55" fmla="*/ 591713 h 1113459"/>
              <a:gd name="connsiteX56" fmla="*/ 2458122 w 5019573"/>
              <a:gd name="connsiteY56" fmla="*/ 580956 h 1113459"/>
              <a:gd name="connsiteX57" fmla="*/ 2479638 w 5019573"/>
              <a:gd name="connsiteY57" fmla="*/ 575577 h 1113459"/>
              <a:gd name="connsiteX58" fmla="*/ 2506532 w 5019573"/>
              <a:gd name="connsiteY58" fmla="*/ 570198 h 1113459"/>
              <a:gd name="connsiteX59" fmla="*/ 2522668 w 5019573"/>
              <a:gd name="connsiteY59" fmla="*/ 564819 h 1113459"/>
              <a:gd name="connsiteX60" fmla="*/ 2565699 w 5019573"/>
              <a:gd name="connsiteY60" fmla="*/ 554062 h 1113459"/>
              <a:gd name="connsiteX61" fmla="*/ 2587214 w 5019573"/>
              <a:gd name="connsiteY61" fmla="*/ 548683 h 1113459"/>
              <a:gd name="connsiteX62" fmla="*/ 2603351 w 5019573"/>
              <a:gd name="connsiteY62" fmla="*/ 543304 h 1113459"/>
              <a:gd name="connsiteX63" fmla="*/ 2716306 w 5019573"/>
              <a:gd name="connsiteY63" fmla="*/ 532546 h 1113459"/>
              <a:gd name="connsiteX64" fmla="*/ 2737821 w 5019573"/>
              <a:gd name="connsiteY64" fmla="*/ 527168 h 1113459"/>
              <a:gd name="connsiteX65" fmla="*/ 2753958 w 5019573"/>
              <a:gd name="connsiteY65" fmla="*/ 521789 h 1113459"/>
              <a:gd name="connsiteX66" fmla="*/ 2780852 w 5019573"/>
              <a:gd name="connsiteY66" fmla="*/ 516410 h 1113459"/>
              <a:gd name="connsiteX67" fmla="*/ 2802367 w 5019573"/>
              <a:gd name="connsiteY67" fmla="*/ 511031 h 1113459"/>
              <a:gd name="connsiteX68" fmla="*/ 2866913 w 5019573"/>
              <a:gd name="connsiteY68" fmla="*/ 500273 h 1113459"/>
              <a:gd name="connsiteX69" fmla="*/ 2952974 w 5019573"/>
              <a:gd name="connsiteY69" fmla="*/ 484137 h 1113459"/>
              <a:gd name="connsiteX70" fmla="*/ 3012141 w 5019573"/>
              <a:gd name="connsiteY70" fmla="*/ 473379 h 1113459"/>
              <a:gd name="connsiteX71" fmla="*/ 3028278 w 5019573"/>
              <a:gd name="connsiteY71" fmla="*/ 468001 h 1113459"/>
              <a:gd name="connsiteX72" fmla="*/ 3055172 w 5019573"/>
              <a:gd name="connsiteY72" fmla="*/ 462622 h 1113459"/>
              <a:gd name="connsiteX73" fmla="*/ 3103581 w 5019573"/>
              <a:gd name="connsiteY73" fmla="*/ 451864 h 1113459"/>
              <a:gd name="connsiteX74" fmla="*/ 3146612 w 5019573"/>
              <a:gd name="connsiteY74" fmla="*/ 435728 h 1113459"/>
              <a:gd name="connsiteX75" fmla="*/ 3162748 w 5019573"/>
              <a:gd name="connsiteY75" fmla="*/ 430349 h 1113459"/>
              <a:gd name="connsiteX76" fmla="*/ 3259567 w 5019573"/>
              <a:gd name="connsiteY76" fmla="*/ 424970 h 1113459"/>
              <a:gd name="connsiteX77" fmla="*/ 3307976 w 5019573"/>
              <a:gd name="connsiteY77" fmla="*/ 408833 h 1113459"/>
              <a:gd name="connsiteX78" fmla="*/ 3324113 w 5019573"/>
              <a:gd name="connsiteY78" fmla="*/ 403455 h 1113459"/>
              <a:gd name="connsiteX79" fmla="*/ 3356386 w 5019573"/>
              <a:gd name="connsiteY79" fmla="*/ 387318 h 1113459"/>
              <a:gd name="connsiteX80" fmla="*/ 3388659 w 5019573"/>
              <a:gd name="connsiteY80" fmla="*/ 371182 h 1113459"/>
              <a:gd name="connsiteX81" fmla="*/ 3442447 w 5019573"/>
              <a:gd name="connsiteY81" fmla="*/ 365803 h 1113459"/>
              <a:gd name="connsiteX82" fmla="*/ 3490856 w 5019573"/>
              <a:gd name="connsiteY82" fmla="*/ 355045 h 1113459"/>
              <a:gd name="connsiteX83" fmla="*/ 3506993 w 5019573"/>
              <a:gd name="connsiteY83" fmla="*/ 349666 h 1113459"/>
              <a:gd name="connsiteX84" fmla="*/ 3566160 w 5019573"/>
              <a:gd name="connsiteY84" fmla="*/ 355045 h 1113459"/>
              <a:gd name="connsiteX85" fmla="*/ 3614569 w 5019573"/>
              <a:gd name="connsiteY85" fmla="*/ 344288 h 1113459"/>
              <a:gd name="connsiteX86" fmla="*/ 3652221 w 5019573"/>
              <a:gd name="connsiteY86" fmla="*/ 338909 h 1113459"/>
              <a:gd name="connsiteX87" fmla="*/ 3684494 w 5019573"/>
              <a:gd name="connsiteY87" fmla="*/ 322772 h 1113459"/>
              <a:gd name="connsiteX88" fmla="*/ 3706009 w 5019573"/>
              <a:gd name="connsiteY88" fmla="*/ 317393 h 1113459"/>
              <a:gd name="connsiteX89" fmla="*/ 3722146 w 5019573"/>
              <a:gd name="connsiteY89" fmla="*/ 312015 h 1113459"/>
              <a:gd name="connsiteX90" fmla="*/ 3749040 w 5019573"/>
              <a:gd name="connsiteY90" fmla="*/ 301257 h 1113459"/>
              <a:gd name="connsiteX91" fmla="*/ 3765176 w 5019573"/>
              <a:gd name="connsiteY91" fmla="*/ 295878 h 1113459"/>
              <a:gd name="connsiteX92" fmla="*/ 3894268 w 5019573"/>
              <a:gd name="connsiteY92" fmla="*/ 290499 h 1113459"/>
              <a:gd name="connsiteX93" fmla="*/ 3942678 w 5019573"/>
              <a:gd name="connsiteY93" fmla="*/ 279742 h 1113459"/>
              <a:gd name="connsiteX94" fmla="*/ 3974951 w 5019573"/>
              <a:gd name="connsiteY94" fmla="*/ 258226 h 1113459"/>
              <a:gd name="connsiteX95" fmla="*/ 4007223 w 5019573"/>
              <a:gd name="connsiteY95" fmla="*/ 247469 h 1113459"/>
              <a:gd name="connsiteX96" fmla="*/ 4023360 w 5019573"/>
              <a:gd name="connsiteY96" fmla="*/ 242090 h 1113459"/>
              <a:gd name="connsiteX97" fmla="*/ 4044875 w 5019573"/>
              <a:gd name="connsiteY97" fmla="*/ 236711 h 1113459"/>
              <a:gd name="connsiteX98" fmla="*/ 4077148 w 5019573"/>
              <a:gd name="connsiteY98" fmla="*/ 225953 h 1113459"/>
              <a:gd name="connsiteX99" fmla="*/ 4093285 w 5019573"/>
              <a:gd name="connsiteY99" fmla="*/ 220575 h 1113459"/>
              <a:gd name="connsiteX100" fmla="*/ 4130936 w 5019573"/>
              <a:gd name="connsiteY100" fmla="*/ 215196 h 1113459"/>
              <a:gd name="connsiteX101" fmla="*/ 4249271 w 5019573"/>
              <a:gd name="connsiteY101" fmla="*/ 199059 h 1113459"/>
              <a:gd name="connsiteX102" fmla="*/ 4270786 w 5019573"/>
              <a:gd name="connsiteY102" fmla="*/ 188302 h 1113459"/>
              <a:gd name="connsiteX103" fmla="*/ 4362226 w 5019573"/>
              <a:gd name="connsiteY103" fmla="*/ 177544 h 1113459"/>
              <a:gd name="connsiteX104" fmla="*/ 4432151 w 5019573"/>
              <a:gd name="connsiteY104" fmla="*/ 166786 h 1113459"/>
              <a:gd name="connsiteX105" fmla="*/ 4507454 w 5019573"/>
              <a:gd name="connsiteY105" fmla="*/ 161408 h 1113459"/>
              <a:gd name="connsiteX106" fmla="*/ 4523591 w 5019573"/>
              <a:gd name="connsiteY106" fmla="*/ 156029 h 1113459"/>
              <a:gd name="connsiteX107" fmla="*/ 4572000 w 5019573"/>
              <a:gd name="connsiteY107" fmla="*/ 145271 h 1113459"/>
              <a:gd name="connsiteX108" fmla="*/ 4636546 w 5019573"/>
              <a:gd name="connsiteY108" fmla="*/ 112998 h 1113459"/>
              <a:gd name="connsiteX109" fmla="*/ 4652682 w 5019573"/>
              <a:gd name="connsiteY109" fmla="*/ 107619 h 1113459"/>
              <a:gd name="connsiteX110" fmla="*/ 4711849 w 5019573"/>
              <a:gd name="connsiteY110" fmla="*/ 91483 h 1113459"/>
              <a:gd name="connsiteX111" fmla="*/ 4727986 w 5019573"/>
              <a:gd name="connsiteY111" fmla="*/ 80725 h 1113459"/>
              <a:gd name="connsiteX112" fmla="*/ 4754880 w 5019573"/>
              <a:gd name="connsiteY112" fmla="*/ 75346 h 1113459"/>
              <a:gd name="connsiteX113" fmla="*/ 4776395 w 5019573"/>
              <a:gd name="connsiteY113" fmla="*/ 69968 h 1113459"/>
              <a:gd name="connsiteX114" fmla="*/ 4792532 w 5019573"/>
              <a:gd name="connsiteY114" fmla="*/ 64589 h 1113459"/>
              <a:gd name="connsiteX115" fmla="*/ 4840941 w 5019573"/>
              <a:gd name="connsiteY115" fmla="*/ 53831 h 1113459"/>
              <a:gd name="connsiteX116" fmla="*/ 4862456 w 5019573"/>
              <a:gd name="connsiteY116" fmla="*/ 48452 h 1113459"/>
              <a:gd name="connsiteX117" fmla="*/ 4878593 w 5019573"/>
              <a:gd name="connsiteY117" fmla="*/ 43073 h 1113459"/>
              <a:gd name="connsiteX118" fmla="*/ 4921623 w 5019573"/>
              <a:gd name="connsiteY118" fmla="*/ 37695 h 1113459"/>
              <a:gd name="connsiteX119" fmla="*/ 4948518 w 5019573"/>
              <a:gd name="connsiteY119" fmla="*/ 32316 h 1113459"/>
              <a:gd name="connsiteX120" fmla="*/ 4980791 w 5019573"/>
              <a:gd name="connsiteY120" fmla="*/ 26937 h 1113459"/>
              <a:gd name="connsiteX121" fmla="*/ 5013063 w 5019573"/>
              <a:gd name="connsiteY121" fmla="*/ 16179 h 1113459"/>
              <a:gd name="connsiteX122" fmla="*/ 5013063 w 5019573"/>
              <a:gd name="connsiteY122" fmla="*/ 43 h 1113459"/>
              <a:gd name="connsiteX0" fmla="*/ 0 w 5019396"/>
              <a:gd name="connsiteY0" fmla="*/ 1098077 h 1098077"/>
              <a:gd name="connsiteX1" fmla="*/ 0 w 5019396"/>
              <a:gd name="connsiteY1" fmla="*/ 1098077 h 1098077"/>
              <a:gd name="connsiteX2" fmla="*/ 43031 w 5019396"/>
              <a:gd name="connsiteY2" fmla="*/ 1081941 h 1098077"/>
              <a:gd name="connsiteX3" fmla="*/ 59167 w 5019396"/>
              <a:gd name="connsiteY3" fmla="*/ 1071183 h 1098077"/>
              <a:gd name="connsiteX4" fmla="*/ 134471 w 5019396"/>
              <a:gd name="connsiteY4" fmla="*/ 1065804 h 1098077"/>
              <a:gd name="connsiteX5" fmla="*/ 161365 w 5019396"/>
              <a:gd name="connsiteY5" fmla="*/ 1060426 h 1098077"/>
              <a:gd name="connsiteX6" fmla="*/ 209774 w 5019396"/>
              <a:gd name="connsiteY6" fmla="*/ 1033531 h 1098077"/>
              <a:gd name="connsiteX7" fmla="*/ 295835 w 5019396"/>
              <a:gd name="connsiteY7" fmla="*/ 1028153 h 1098077"/>
              <a:gd name="connsiteX8" fmla="*/ 328108 w 5019396"/>
              <a:gd name="connsiteY8" fmla="*/ 1017395 h 1098077"/>
              <a:gd name="connsiteX9" fmla="*/ 344245 w 5019396"/>
              <a:gd name="connsiteY9" fmla="*/ 1012016 h 1098077"/>
              <a:gd name="connsiteX10" fmla="*/ 451821 w 5019396"/>
              <a:gd name="connsiteY10" fmla="*/ 1001259 h 1098077"/>
              <a:gd name="connsiteX11" fmla="*/ 500231 w 5019396"/>
              <a:gd name="connsiteY11" fmla="*/ 974364 h 1098077"/>
              <a:gd name="connsiteX12" fmla="*/ 559398 w 5019396"/>
              <a:gd name="connsiteY12" fmla="*/ 963607 h 1098077"/>
              <a:gd name="connsiteX13" fmla="*/ 613186 w 5019396"/>
              <a:gd name="connsiteY13" fmla="*/ 947470 h 1098077"/>
              <a:gd name="connsiteX14" fmla="*/ 629322 w 5019396"/>
              <a:gd name="connsiteY14" fmla="*/ 942091 h 1098077"/>
              <a:gd name="connsiteX15" fmla="*/ 699247 w 5019396"/>
              <a:gd name="connsiteY15" fmla="*/ 931334 h 1098077"/>
              <a:gd name="connsiteX16" fmla="*/ 720762 w 5019396"/>
              <a:gd name="connsiteY16" fmla="*/ 925955 h 1098077"/>
              <a:gd name="connsiteX17" fmla="*/ 747656 w 5019396"/>
              <a:gd name="connsiteY17" fmla="*/ 920576 h 1098077"/>
              <a:gd name="connsiteX18" fmla="*/ 763793 w 5019396"/>
              <a:gd name="connsiteY18" fmla="*/ 915197 h 1098077"/>
              <a:gd name="connsiteX19" fmla="*/ 828339 w 5019396"/>
              <a:gd name="connsiteY19" fmla="*/ 904440 h 1098077"/>
              <a:gd name="connsiteX20" fmla="*/ 871369 w 5019396"/>
              <a:gd name="connsiteY20" fmla="*/ 893682 h 1098077"/>
              <a:gd name="connsiteX21" fmla="*/ 919779 w 5019396"/>
              <a:gd name="connsiteY21" fmla="*/ 877546 h 1098077"/>
              <a:gd name="connsiteX22" fmla="*/ 935915 w 5019396"/>
              <a:gd name="connsiteY22" fmla="*/ 872167 h 1098077"/>
              <a:gd name="connsiteX23" fmla="*/ 957431 w 5019396"/>
              <a:gd name="connsiteY23" fmla="*/ 866788 h 1098077"/>
              <a:gd name="connsiteX24" fmla="*/ 973567 w 5019396"/>
              <a:gd name="connsiteY24" fmla="*/ 861409 h 1098077"/>
              <a:gd name="connsiteX25" fmla="*/ 1043492 w 5019396"/>
              <a:gd name="connsiteY25" fmla="*/ 850651 h 1098077"/>
              <a:gd name="connsiteX26" fmla="*/ 1140311 w 5019396"/>
              <a:gd name="connsiteY26" fmla="*/ 839894 h 1098077"/>
              <a:gd name="connsiteX27" fmla="*/ 1177962 w 5019396"/>
              <a:gd name="connsiteY27" fmla="*/ 834515 h 1098077"/>
              <a:gd name="connsiteX28" fmla="*/ 1210235 w 5019396"/>
              <a:gd name="connsiteY28" fmla="*/ 813000 h 1098077"/>
              <a:gd name="connsiteX29" fmla="*/ 1285539 w 5019396"/>
              <a:gd name="connsiteY29" fmla="*/ 796863 h 1098077"/>
              <a:gd name="connsiteX30" fmla="*/ 1333948 w 5019396"/>
              <a:gd name="connsiteY30" fmla="*/ 780727 h 1098077"/>
              <a:gd name="connsiteX31" fmla="*/ 1350085 w 5019396"/>
              <a:gd name="connsiteY31" fmla="*/ 775348 h 1098077"/>
              <a:gd name="connsiteX32" fmla="*/ 1500692 w 5019396"/>
              <a:gd name="connsiteY32" fmla="*/ 764590 h 1098077"/>
              <a:gd name="connsiteX33" fmla="*/ 1532965 w 5019396"/>
              <a:gd name="connsiteY33" fmla="*/ 753833 h 1098077"/>
              <a:gd name="connsiteX34" fmla="*/ 1549101 w 5019396"/>
              <a:gd name="connsiteY34" fmla="*/ 748454 h 1098077"/>
              <a:gd name="connsiteX35" fmla="*/ 1570616 w 5019396"/>
              <a:gd name="connsiteY35" fmla="*/ 743075 h 1098077"/>
              <a:gd name="connsiteX36" fmla="*/ 1586753 w 5019396"/>
              <a:gd name="connsiteY36" fmla="*/ 737696 h 1098077"/>
              <a:gd name="connsiteX37" fmla="*/ 1613647 w 5019396"/>
              <a:gd name="connsiteY37" fmla="*/ 732317 h 1098077"/>
              <a:gd name="connsiteX38" fmla="*/ 1662056 w 5019396"/>
              <a:gd name="connsiteY38" fmla="*/ 716181 h 1098077"/>
              <a:gd name="connsiteX39" fmla="*/ 1678193 w 5019396"/>
              <a:gd name="connsiteY39" fmla="*/ 710802 h 1098077"/>
              <a:gd name="connsiteX40" fmla="*/ 1694329 w 5019396"/>
              <a:gd name="connsiteY40" fmla="*/ 700044 h 1098077"/>
              <a:gd name="connsiteX41" fmla="*/ 1828800 w 5019396"/>
              <a:gd name="connsiteY41" fmla="*/ 694666 h 1098077"/>
              <a:gd name="connsiteX42" fmla="*/ 1850315 w 5019396"/>
              <a:gd name="connsiteY42" fmla="*/ 689287 h 1098077"/>
              <a:gd name="connsiteX43" fmla="*/ 1979407 w 5019396"/>
              <a:gd name="connsiteY43" fmla="*/ 683908 h 1098077"/>
              <a:gd name="connsiteX44" fmla="*/ 1995543 w 5019396"/>
              <a:gd name="connsiteY44" fmla="*/ 678529 h 1098077"/>
              <a:gd name="connsiteX45" fmla="*/ 2033195 w 5019396"/>
              <a:gd name="connsiteY45" fmla="*/ 667771 h 1098077"/>
              <a:gd name="connsiteX46" fmla="*/ 2054711 w 5019396"/>
              <a:gd name="connsiteY46" fmla="*/ 657014 h 1098077"/>
              <a:gd name="connsiteX47" fmla="*/ 2092362 w 5019396"/>
              <a:gd name="connsiteY47" fmla="*/ 646256 h 1098077"/>
              <a:gd name="connsiteX48" fmla="*/ 2124635 w 5019396"/>
              <a:gd name="connsiteY48" fmla="*/ 630120 h 1098077"/>
              <a:gd name="connsiteX49" fmla="*/ 2210696 w 5019396"/>
              <a:gd name="connsiteY49" fmla="*/ 619362 h 1098077"/>
              <a:gd name="connsiteX50" fmla="*/ 2269863 w 5019396"/>
              <a:gd name="connsiteY50" fmla="*/ 608604 h 1098077"/>
              <a:gd name="connsiteX51" fmla="*/ 2286000 w 5019396"/>
              <a:gd name="connsiteY51" fmla="*/ 603226 h 1098077"/>
              <a:gd name="connsiteX52" fmla="*/ 2312894 w 5019396"/>
              <a:gd name="connsiteY52" fmla="*/ 597847 h 1098077"/>
              <a:gd name="connsiteX53" fmla="*/ 2334409 w 5019396"/>
              <a:gd name="connsiteY53" fmla="*/ 592468 h 1098077"/>
              <a:gd name="connsiteX54" fmla="*/ 2382819 w 5019396"/>
              <a:gd name="connsiteY54" fmla="*/ 587089 h 1098077"/>
              <a:gd name="connsiteX55" fmla="*/ 2425849 w 5019396"/>
              <a:gd name="connsiteY55" fmla="*/ 576331 h 1098077"/>
              <a:gd name="connsiteX56" fmla="*/ 2458122 w 5019396"/>
              <a:gd name="connsiteY56" fmla="*/ 565574 h 1098077"/>
              <a:gd name="connsiteX57" fmla="*/ 2479638 w 5019396"/>
              <a:gd name="connsiteY57" fmla="*/ 560195 h 1098077"/>
              <a:gd name="connsiteX58" fmla="*/ 2506532 w 5019396"/>
              <a:gd name="connsiteY58" fmla="*/ 554816 h 1098077"/>
              <a:gd name="connsiteX59" fmla="*/ 2522668 w 5019396"/>
              <a:gd name="connsiteY59" fmla="*/ 549437 h 1098077"/>
              <a:gd name="connsiteX60" fmla="*/ 2565699 w 5019396"/>
              <a:gd name="connsiteY60" fmla="*/ 538680 h 1098077"/>
              <a:gd name="connsiteX61" fmla="*/ 2587214 w 5019396"/>
              <a:gd name="connsiteY61" fmla="*/ 533301 h 1098077"/>
              <a:gd name="connsiteX62" fmla="*/ 2603351 w 5019396"/>
              <a:gd name="connsiteY62" fmla="*/ 527922 h 1098077"/>
              <a:gd name="connsiteX63" fmla="*/ 2716306 w 5019396"/>
              <a:gd name="connsiteY63" fmla="*/ 517164 h 1098077"/>
              <a:gd name="connsiteX64" fmla="*/ 2737821 w 5019396"/>
              <a:gd name="connsiteY64" fmla="*/ 511786 h 1098077"/>
              <a:gd name="connsiteX65" fmla="*/ 2753958 w 5019396"/>
              <a:gd name="connsiteY65" fmla="*/ 506407 h 1098077"/>
              <a:gd name="connsiteX66" fmla="*/ 2780852 w 5019396"/>
              <a:gd name="connsiteY66" fmla="*/ 501028 h 1098077"/>
              <a:gd name="connsiteX67" fmla="*/ 2802367 w 5019396"/>
              <a:gd name="connsiteY67" fmla="*/ 495649 h 1098077"/>
              <a:gd name="connsiteX68" fmla="*/ 2866913 w 5019396"/>
              <a:gd name="connsiteY68" fmla="*/ 484891 h 1098077"/>
              <a:gd name="connsiteX69" fmla="*/ 2952974 w 5019396"/>
              <a:gd name="connsiteY69" fmla="*/ 468755 h 1098077"/>
              <a:gd name="connsiteX70" fmla="*/ 3012141 w 5019396"/>
              <a:gd name="connsiteY70" fmla="*/ 457997 h 1098077"/>
              <a:gd name="connsiteX71" fmla="*/ 3028278 w 5019396"/>
              <a:gd name="connsiteY71" fmla="*/ 452619 h 1098077"/>
              <a:gd name="connsiteX72" fmla="*/ 3055172 w 5019396"/>
              <a:gd name="connsiteY72" fmla="*/ 447240 h 1098077"/>
              <a:gd name="connsiteX73" fmla="*/ 3103581 w 5019396"/>
              <a:gd name="connsiteY73" fmla="*/ 436482 h 1098077"/>
              <a:gd name="connsiteX74" fmla="*/ 3146612 w 5019396"/>
              <a:gd name="connsiteY74" fmla="*/ 420346 h 1098077"/>
              <a:gd name="connsiteX75" fmla="*/ 3162748 w 5019396"/>
              <a:gd name="connsiteY75" fmla="*/ 414967 h 1098077"/>
              <a:gd name="connsiteX76" fmla="*/ 3259567 w 5019396"/>
              <a:gd name="connsiteY76" fmla="*/ 409588 h 1098077"/>
              <a:gd name="connsiteX77" fmla="*/ 3307976 w 5019396"/>
              <a:gd name="connsiteY77" fmla="*/ 393451 h 1098077"/>
              <a:gd name="connsiteX78" fmla="*/ 3324113 w 5019396"/>
              <a:gd name="connsiteY78" fmla="*/ 388073 h 1098077"/>
              <a:gd name="connsiteX79" fmla="*/ 3356386 w 5019396"/>
              <a:gd name="connsiteY79" fmla="*/ 371936 h 1098077"/>
              <a:gd name="connsiteX80" fmla="*/ 3388659 w 5019396"/>
              <a:gd name="connsiteY80" fmla="*/ 355800 h 1098077"/>
              <a:gd name="connsiteX81" fmla="*/ 3442447 w 5019396"/>
              <a:gd name="connsiteY81" fmla="*/ 350421 h 1098077"/>
              <a:gd name="connsiteX82" fmla="*/ 3490856 w 5019396"/>
              <a:gd name="connsiteY82" fmla="*/ 339663 h 1098077"/>
              <a:gd name="connsiteX83" fmla="*/ 3506993 w 5019396"/>
              <a:gd name="connsiteY83" fmla="*/ 334284 h 1098077"/>
              <a:gd name="connsiteX84" fmla="*/ 3566160 w 5019396"/>
              <a:gd name="connsiteY84" fmla="*/ 339663 h 1098077"/>
              <a:gd name="connsiteX85" fmla="*/ 3614569 w 5019396"/>
              <a:gd name="connsiteY85" fmla="*/ 328906 h 1098077"/>
              <a:gd name="connsiteX86" fmla="*/ 3652221 w 5019396"/>
              <a:gd name="connsiteY86" fmla="*/ 323527 h 1098077"/>
              <a:gd name="connsiteX87" fmla="*/ 3684494 w 5019396"/>
              <a:gd name="connsiteY87" fmla="*/ 307390 h 1098077"/>
              <a:gd name="connsiteX88" fmla="*/ 3706009 w 5019396"/>
              <a:gd name="connsiteY88" fmla="*/ 302011 h 1098077"/>
              <a:gd name="connsiteX89" fmla="*/ 3722146 w 5019396"/>
              <a:gd name="connsiteY89" fmla="*/ 296633 h 1098077"/>
              <a:gd name="connsiteX90" fmla="*/ 3749040 w 5019396"/>
              <a:gd name="connsiteY90" fmla="*/ 285875 h 1098077"/>
              <a:gd name="connsiteX91" fmla="*/ 3765176 w 5019396"/>
              <a:gd name="connsiteY91" fmla="*/ 280496 h 1098077"/>
              <a:gd name="connsiteX92" fmla="*/ 3894268 w 5019396"/>
              <a:gd name="connsiteY92" fmla="*/ 275117 h 1098077"/>
              <a:gd name="connsiteX93" fmla="*/ 3942678 w 5019396"/>
              <a:gd name="connsiteY93" fmla="*/ 264360 h 1098077"/>
              <a:gd name="connsiteX94" fmla="*/ 3974951 w 5019396"/>
              <a:gd name="connsiteY94" fmla="*/ 242844 h 1098077"/>
              <a:gd name="connsiteX95" fmla="*/ 4007223 w 5019396"/>
              <a:gd name="connsiteY95" fmla="*/ 232087 h 1098077"/>
              <a:gd name="connsiteX96" fmla="*/ 4023360 w 5019396"/>
              <a:gd name="connsiteY96" fmla="*/ 226708 h 1098077"/>
              <a:gd name="connsiteX97" fmla="*/ 4044875 w 5019396"/>
              <a:gd name="connsiteY97" fmla="*/ 221329 h 1098077"/>
              <a:gd name="connsiteX98" fmla="*/ 4077148 w 5019396"/>
              <a:gd name="connsiteY98" fmla="*/ 210571 h 1098077"/>
              <a:gd name="connsiteX99" fmla="*/ 4093285 w 5019396"/>
              <a:gd name="connsiteY99" fmla="*/ 205193 h 1098077"/>
              <a:gd name="connsiteX100" fmla="*/ 4130936 w 5019396"/>
              <a:gd name="connsiteY100" fmla="*/ 199814 h 1098077"/>
              <a:gd name="connsiteX101" fmla="*/ 4249271 w 5019396"/>
              <a:gd name="connsiteY101" fmla="*/ 183677 h 1098077"/>
              <a:gd name="connsiteX102" fmla="*/ 4270786 w 5019396"/>
              <a:gd name="connsiteY102" fmla="*/ 172920 h 1098077"/>
              <a:gd name="connsiteX103" fmla="*/ 4362226 w 5019396"/>
              <a:gd name="connsiteY103" fmla="*/ 162162 h 1098077"/>
              <a:gd name="connsiteX104" fmla="*/ 4432151 w 5019396"/>
              <a:gd name="connsiteY104" fmla="*/ 151404 h 1098077"/>
              <a:gd name="connsiteX105" fmla="*/ 4507454 w 5019396"/>
              <a:gd name="connsiteY105" fmla="*/ 146026 h 1098077"/>
              <a:gd name="connsiteX106" fmla="*/ 4523591 w 5019396"/>
              <a:gd name="connsiteY106" fmla="*/ 140647 h 1098077"/>
              <a:gd name="connsiteX107" fmla="*/ 4572000 w 5019396"/>
              <a:gd name="connsiteY107" fmla="*/ 129889 h 1098077"/>
              <a:gd name="connsiteX108" fmla="*/ 4636546 w 5019396"/>
              <a:gd name="connsiteY108" fmla="*/ 97616 h 1098077"/>
              <a:gd name="connsiteX109" fmla="*/ 4652682 w 5019396"/>
              <a:gd name="connsiteY109" fmla="*/ 92237 h 1098077"/>
              <a:gd name="connsiteX110" fmla="*/ 4711849 w 5019396"/>
              <a:gd name="connsiteY110" fmla="*/ 76101 h 1098077"/>
              <a:gd name="connsiteX111" fmla="*/ 4727986 w 5019396"/>
              <a:gd name="connsiteY111" fmla="*/ 65343 h 1098077"/>
              <a:gd name="connsiteX112" fmla="*/ 4754880 w 5019396"/>
              <a:gd name="connsiteY112" fmla="*/ 59964 h 1098077"/>
              <a:gd name="connsiteX113" fmla="*/ 4776395 w 5019396"/>
              <a:gd name="connsiteY113" fmla="*/ 54586 h 1098077"/>
              <a:gd name="connsiteX114" fmla="*/ 4792532 w 5019396"/>
              <a:gd name="connsiteY114" fmla="*/ 49207 h 1098077"/>
              <a:gd name="connsiteX115" fmla="*/ 4840941 w 5019396"/>
              <a:gd name="connsiteY115" fmla="*/ 38449 h 1098077"/>
              <a:gd name="connsiteX116" fmla="*/ 4862456 w 5019396"/>
              <a:gd name="connsiteY116" fmla="*/ 33070 h 1098077"/>
              <a:gd name="connsiteX117" fmla="*/ 4878593 w 5019396"/>
              <a:gd name="connsiteY117" fmla="*/ 27691 h 1098077"/>
              <a:gd name="connsiteX118" fmla="*/ 4921623 w 5019396"/>
              <a:gd name="connsiteY118" fmla="*/ 22313 h 1098077"/>
              <a:gd name="connsiteX119" fmla="*/ 4948518 w 5019396"/>
              <a:gd name="connsiteY119" fmla="*/ 16934 h 1098077"/>
              <a:gd name="connsiteX120" fmla="*/ 4980791 w 5019396"/>
              <a:gd name="connsiteY120" fmla="*/ 11555 h 1098077"/>
              <a:gd name="connsiteX121" fmla="*/ 5013063 w 5019396"/>
              <a:gd name="connsiteY121" fmla="*/ 797 h 1098077"/>
              <a:gd name="connsiteX122" fmla="*/ 5013063 w 5019396"/>
              <a:gd name="connsiteY122" fmla="*/ 798 h 1098077"/>
              <a:gd name="connsiteX0" fmla="*/ 0 w 5013063"/>
              <a:gd name="connsiteY0" fmla="*/ 1097280 h 1097280"/>
              <a:gd name="connsiteX1" fmla="*/ 0 w 5013063"/>
              <a:gd name="connsiteY1" fmla="*/ 1097280 h 1097280"/>
              <a:gd name="connsiteX2" fmla="*/ 43031 w 5013063"/>
              <a:gd name="connsiteY2" fmla="*/ 1081144 h 1097280"/>
              <a:gd name="connsiteX3" fmla="*/ 59167 w 5013063"/>
              <a:gd name="connsiteY3" fmla="*/ 1070386 h 1097280"/>
              <a:gd name="connsiteX4" fmla="*/ 134471 w 5013063"/>
              <a:gd name="connsiteY4" fmla="*/ 1065007 h 1097280"/>
              <a:gd name="connsiteX5" fmla="*/ 161365 w 5013063"/>
              <a:gd name="connsiteY5" fmla="*/ 1059629 h 1097280"/>
              <a:gd name="connsiteX6" fmla="*/ 209774 w 5013063"/>
              <a:gd name="connsiteY6" fmla="*/ 1032734 h 1097280"/>
              <a:gd name="connsiteX7" fmla="*/ 295835 w 5013063"/>
              <a:gd name="connsiteY7" fmla="*/ 1027356 h 1097280"/>
              <a:gd name="connsiteX8" fmla="*/ 328108 w 5013063"/>
              <a:gd name="connsiteY8" fmla="*/ 1016598 h 1097280"/>
              <a:gd name="connsiteX9" fmla="*/ 344245 w 5013063"/>
              <a:gd name="connsiteY9" fmla="*/ 1011219 h 1097280"/>
              <a:gd name="connsiteX10" fmla="*/ 451821 w 5013063"/>
              <a:gd name="connsiteY10" fmla="*/ 1000462 h 1097280"/>
              <a:gd name="connsiteX11" fmla="*/ 500231 w 5013063"/>
              <a:gd name="connsiteY11" fmla="*/ 973567 h 1097280"/>
              <a:gd name="connsiteX12" fmla="*/ 559398 w 5013063"/>
              <a:gd name="connsiteY12" fmla="*/ 962810 h 1097280"/>
              <a:gd name="connsiteX13" fmla="*/ 613186 w 5013063"/>
              <a:gd name="connsiteY13" fmla="*/ 946673 h 1097280"/>
              <a:gd name="connsiteX14" fmla="*/ 629322 w 5013063"/>
              <a:gd name="connsiteY14" fmla="*/ 941294 h 1097280"/>
              <a:gd name="connsiteX15" fmla="*/ 699247 w 5013063"/>
              <a:gd name="connsiteY15" fmla="*/ 930537 h 1097280"/>
              <a:gd name="connsiteX16" fmla="*/ 720762 w 5013063"/>
              <a:gd name="connsiteY16" fmla="*/ 925158 h 1097280"/>
              <a:gd name="connsiteX17" fmla="*/ 747656 w 5013063"/>
              <a:gd name="connsiteY17" fmla="*/ 919779 h 1097280"/>
              <a:gd name="connsiteX18" fmla="*/ 763793 w 5013063"/>
              <a:gd name="connsiteY18" fmla="*/ 914400 h 1097280"/>
              <a:gd name="connsiteX19" fmla="*/ 828339 w 5013063"/>
              <a:gd name="connsiteY19" fmla="*/ 903643 h 1097280"/>
              <a:gd name="connsiteX20" fmla="*/ 871369 w 5013063"/>
              <a:gd name="connsiteY20" fmla="*/ 892885 h 1097280"/>
              <a:gd name="connsiteX21" fmla="*/ 919779 w 5013063"/>
              <a:gd name="connsiteY21" fmla="*/ 876749 h 1097280"/>
              <a:gd name="connsiteX22" fmla="*/ 935915 w 5013063"/>
              <a:gd name="connsiteY22" fmla="*/ 871370 h 1097280"/>
              <a:gd name="connsiteX23" fmla="*/ 957431 w 5013063"/>
              <a:gd name="connsiteY23" fmla="*/ 865991 h 1097280"/>
              <a:gd name="connsiteX24" fmla="*/ 973567 w 5013063"/>
              <a:gd name="connsiteY24" fmla="*/ 860612 h 1097280"/>
              <a:gd name="connsiteX25" fmla="*/ 1043492 w 5013063"/>
              <a:gd name="connsiteY25" fmla="*/ 849854 h 1097280"/>
              <a:gd name="connsiteX26" fmla="*/ 1140311 w 5013063"/>
              <a:gd name="connsiteY26" fmla="*/ 839097 h 1097280"/>
              <a:gd name="connsiteX27" fmla="*/ 1177962 w 5013063"/>
              <a:gd name="connsiteY27" fmla="*/ 833718 h 1097280"/>
              <a:gd name="connsiteX28" fmla="*/ 1210235 w 5013063"/>
              <a:gd name="connsiteY28" fmla="*/ 812203 h 1097280"/>
              <a:gd name="connsiteX29" fmla="*/ 1285539 w 5013063"/>
              <a:gd name="connsiteY29" fmla="*/ 796066 h 1097280"/>
              <a:gd name="connsiteX30" fmla="*/ 1333948 w 5013063"/>
              <a:gd name="connsiteY30" fmla="*/ 779930 h 1097280"/>
              <a:gd name="connsiteX31" fmla="*/ 1350085 w 5013063"/>
              <a:gd name="connsiteY31" fmla="*/ 774551 h 1097280"/>
              <a:gd name="connsiteX32" fmla="*/ 1500692 w 5013063"/>
              <a:gd name="connsiteY32" fmla="*/ 763793 h 1097280"/>
              <a:gd name="connsiteX33" fmla="*/ 1532965 w 5013063"/>
              <a:gd name="connsiteY33" fmla="*/ 753036 h 1097280"/>
              <a:gd name="connsiteX34" fmla="*/ 1549101 w 5013063"/>
              <a:gd name="connsiteY34" fmla="*/ 747657 h 1097280"/>
              <a:gd name="connsiteX35" fmla="*/ 1570616 w 5013063"/>
              <a:gd name="connsiteY35" fmla="*/ 742278 h 1097280"/>
              <a:gd name="connsiteX36" fmla="*/ 1586753 w 5013063"/>
              <a:gd name="connsiteY36" fmla="*/ 736899 h 1097280"/>
              <a:gd name="connsiteX37" fmla="*/ 1613647 w 5013063"/>
              <a:gd name="connsiteY37" fmla="*/ 731520 h 1097280"/>
              <a:gd name="connsiteX38" fmla="*/ 1662056 w 5013063"/>
              <a:gd name="connsiteY38" fmla="*/ 715384 h 1097280"/>
              <a:gd name="connsiteX39" fmla="*/ 1678193 w 5013063"/>
              <a:gd name="connsiteY39" fmla="*/ 710005 h 1097280"/>
              <a:gd name="connsiteX40" fmla="*/ 1694329 w 5013063"/>
              <a:gd name="connsiteY40" fmla="*/ 699247 h 1097280"/>
              <a:gd name="connsiteX41" fmla="*/ 1828800 w 5013063"/>
              <a:gd name="connsiteY41" fmla="*/ 693869 h 1097280"/>
              <a:gd name="connsiteX42" fmla="*/ 1850315 w 5013063"/>
              <a:gd name="connsiteY42" fmla="*/ 688490 h 1097280"/>
              <a:gd name="connsiteX43" fmla="*/ 1979407 w 5013063"/>
              <a:gd name="connsiteY43" fmla="*/ 683111 h 1097280"/>
              <a:gd name="connsiteX44" fmla="*/ 1995543 w 5013063"/>
              <a:gd name="connsiteY44" fmla="*/ 677732 h 1097280"/>
              <a:gd name="connsiteX45" fmla="*/ 2033195 w 5013063"/>
              <a:gd name="connsiteY45" fmla="*/ 666974 h 1097280"/>
              <a:gd name="connsiteX46" fmla="*/ 2054711 w 5013063"/>
              <a:gd name="connsiteY46" fmla="*/ 656217 h 1097280"/>
              <a:gd name="connsiteX47" fmla="*/ 2092362 w 5013063"/>
              <a:gd name="connsiteY47" fmla="*/ 645459 h 1097280"/>
              <a:gd name="connsiteX48" fmla="*/ 2124635 w 5013063"/>
              <a:gd name="connsiteY48" fmla="*/ 629323 h 1097280"/>
              <a:gd name="connsiteX49" fmla="*/ 2210696 w 5013063"/>
              <a:gd name="connsiteY49" fmla="*/ 618565 h 1097280"/>
              <a:gd name="connsiteX50" fmla="*/ 2269863 w 5013063"/>
              <a:gd name="connsiteY50" fmla="*/ 607807 h 1097280"/>
              <a:gd name="connsiteX51" fmla="*/ 2286000 w 5013063"/>
              <a:gd name="connsiteY51" fmla="*/ 602429 h 1097280"/>
              <a:gd name="connsiteX52" fmla="*/ 2312894 w 5013063"/>
              <a:gd name="connsiteY52" fmla="*/ 597050 h 1097280"/>
              <a:gd name="connsiteX53" fmla="*/ 2334409 w 5013063"/>
              <a:gd name="connsiteY53" fmla="*/ 591671 h 1097280"/>
              <a:gd name="connsiteX54" fmla="*/ 2382819 w 5013063"/>
              <a:gd name="connsiteY54" fmla="*/ 586292 h 1097280"/>
              <a:gd name="connsiteX55" fmla="*/ 2425849 w 5013063"/>
              <a:gd name="connsiteY55" fmla="*/ 575534 h 1097280"/>
              <a:gd name="connsiteX56" fmla="*/ 2458122 w 5013063"/>
              <a:gd name="connsiteY56" fmla="*/ 564777 h 1097280"/>
              <a:gd name="connsiteX57" fmla="*/ 2479638 w 5013063"/>
              <a:gd name="connsiteY57" fmla="*/ 559398 h 1097280"/>
              <a:gd name="connsiteX58" fmla="*/ 2506532 w 5013063"/>
              <a:gd name="connsiteY58" fmla="*/ 554019 h 1097280"/>
              <a:gd name="connsiteX59" fmla="*/ 2522668 w 5013063"/>
              <a:gd name="connsiteY59" fmla="*/ 548640 h 1097280"/>
              <a:gd name="connsiteX60" fmla="*/ 2565699 w 5013063"/>
              <a:gd name="connsiteY60" fmla="*/ 537883 h 1097280"/>
              <a:gd name="connsiteX61" fmla="*/ 2587214 w 5013063"/>
              <a:gd name="connsiteY61" fmla="*/ 532504 h 1097280"/>
              <a:gd name="connsiteX62" fmla="*/ 2603351 w 5013063"/>
              <a:gd name="connsiteY62" fmla="*/ 527125 h 1097280"/>
              <a:gd name="connsiteX63" fmla="*/ 2716306 w 5013063"/>
              <a:gd name="connsiteY63" fmla="*/ 516367 h 1097280"/>
              <a:gd name="connsiteX64" fmla="*/ 2737821 w 5013063"/>
              <a:gd name="connsiteY64" fmla="*/ 510989 h 1097280"/>
              <a:gd name="connsiteX65" fmla="*/ 2753958 w 5013063"/>
              <a:gd name="connsiteY65" fmla="*/ 505610 h 1097280"/>
              <a:gd name="connsiteX66" fmla="*/ 2780852 w 5013063"/>
              <a:gd name="connsiteY66" fmla="*/ 500231 h 1097280"/>
              <a:gd name="connsiteX67" fmla="*/ 2802367 w 5013063"/>
              <a:gd name="connsiteY67" fmla="*/ 494852 h 1097280"/>
              <a:gd name="connsiteX68" fmla="*/ 2866913 w 5013063"/>
              <a:gd name="connsiteY68" fmla="*/ 484094 h 1097280"/>
              <a:gd name="connsiteX69" fmla="*/ 2952974 w 5013063"/>
              <a:gd name="connsiteY69" fmla="*/ 467958 h 1097280"/>
              <a:gd name="connsiteX70" fmla="*/ 3012141 w 5013063"/>
              <a:gd name="connsiteY70" fmla="*/ 457200 h 1097280"/>
              <a:gd name="connsiteX71" fmla="*/ 3028278 w 5013063"/>
              <a:gd name="connsiteY71" fmla="*/ 451822 h 1097280"/>
              <a:gd name="connsiteX72" fmla="*/ 3055172 w 5013063"/>
              <a:gd name="connsiteY72" fmla="*/ 446443 h 1097280"/>
              <a:gd name="connsiteX73" fmla="*/ 3103581 w 5013063"/>
              <a:gd name="connsiteY73" fmla="*/ 435685 h 1097280"/>
              <a:gd name="connsiteX74" fmla="*/ 3146612 w 5013063"/>
              <a:gd name="connsiteY74" fmla="*/ 419549 h 1097280"/>
              <a:gd name="connsiteX75" fmla="*/ 3162748 w 5013063"/>
              <a:gd name="connsiteY75" fmla="*/ 414170 h 1097280"/>
              <a:gd name="connsiteX76" fmla="*/ 3259567 w 5013063"/>
              <a:gd name="connsiteY76" fmla="*/ 408791 h 1097280"/>
              <a:gd name="connsiteX77" fmla="*/ 3307976 w 5013063"/>
              <a:gd name="connsiteY77" fmla="*/ 392654 h 1097280"/>
              <a:gd name="connsiteX78" fmla="*/ 3324113 w 5013063"/>
              <a:gd name="connsiteY78" fmla="*/ 387276 h 1097280"/>
              <a:gd name="connsiteX79" fmla="*/ 3356386 w 5013063"/>
              <a:gd name="connsiteY79" fmla="*/ 371139 h 1097280"/>
              <a:gd name="connsiteX80" fmla="*/ 3388659 w 5013063"/>
              <a:gd name="connsiteY80" fmla="*/ 355003 h 1097280"/>
              <a:gd name="connsiteX81" fmla="*/ 3442447 w 5013063"/>
              <a:gd name="connsiteY81" fmla="*/ 349624 h 1097280"/>
              <a:gd name="connsiteX82" fmla="*/ 3490856 w 5013063"/>
              <a:gd name="connsiteY82" fmla="*/ 338866 h 1097280"/>
              <a:gd name="connsiteX83" fmla="*/ 3506993 w 5013063"/>
              <a:gd name="connsiteY83" fmla="*/ 333487 h 1097280"/>
              <a:gd name="connsiteX84" fmla="*/ 3566160 w 5013063"/>
              <a:gd name="connsiteY84" fmla="*/ 338866 h 1097280"/>
              <a:gd name="connsiteX85" fmla="*/ 3614569 w 5013063"/>
              <a:gd name="connsiteY85" fmla="*/ 328109 h 1097280"/>
              <a:gd name="connsiteX86" fmla="*/ 3652221 w 5013063"/>
              <a:gd name="connsiteY86" fmla="*/ 322730 h 1097280"/>
              <a:gd name="connsiteX87" fmla="*/ 3684494 w 5013063"/>
              <a:gd name="connsiteY87" fmla="*/ 306593 h 1097280"/>
              <a:gd name="connsiteX88" fmla="*/ 3706009 w 5013063"/>
              <a:gd name="connsiteY88" fmla="*/ 301214 h 1097280"/>
              <a:gd name="connsiteX89" fmla="*/ 3722146 w 5013063"/>
              <a:gd name="connsiteY89" fmla="*/ 295836 h 1097280"/>
              <a:gd name="connsiteX90" fmla="*/ 3749040 w 5013063"/>
              <a:gd name="connsiteY90" fmla="*/ 285078 h 1097280"/>
              <a:gd name="connsiteX91" fmla="*/ 3765176 w 5013063"/>
              <a:gd name="connsiteY91" fmla="*/ 279699 h 1097280"/>
              <a:gd name="connsiteX92" fmla="*/ 3894268 w 5013063"/>
              <a:gd name="connsiteY92" fmla="*/ 274320 h 1097280"/>
              <a:gd name="connsiteX93" fmla="*/ 3942678 w 5013063"/>
              <a:gd name="connsiteY93" fmla="*/ 263563 h 1097280"/>
              <a:gd name="connsiteX94" fmla="*/ 3974951 w 5013063"/>
              <a:gd name="connsiteY94" fmla="*/ 242047 h 1097280"/>
              <a:gd name="connsiteX95" fmla="*/ 4007223 w 5013063"/>
              <a:gd name="connsiteY95" fmla="*/ 231290 h 1097280"/>
              <a:gd name="connsiteX96" fmla="*/ 4023360 w 5013063"/>
              <a:gd name="connsiteY96" fmla="*/ 225911 h 1097280"/>
              <a:gd name="connsiteX97" fmla="*/ 4044875 w 5013063"/>
              <a:gd name="connsiteY97" fmla="*/ 220532 h 1097280"/>
              <a:gd name="connsiteX98" fmla="*/ 4077148 w 5013063"/>
              <a:gd name="connsiteY98" fmla="*/ 209774 h 1097280"/>
              <a:gd name="connsiteX99" fmla="*/ 4093285 w 5013063"/>
              <a:gd name="connsiteY99" fmla="*/ 204396 h 1097280"/>
              <a:gd name="connsiteX100" fmla="*/ 4130936 w 5013063"/>
              <a:gd name="connsiteY100" fmla="*/ 199017 h 1097280"/>
              <a:gd name="connsiteX101" fmla="*/ 4249271 w 5013063"/>
              <a:gd name="connsiteY101" fmla="*/ 182880 h 1097280"/>
              <a:gd name="connsiteX102" fmla="*/ 4270786 w 5013063"/>
              <a:gd name="connsiteY102" fmla="*/ 172123 h 1097280"/>
              <a:gd name="connsiteX103" fmla="*/ 4362226 w 5013063"/>
              <a:gd name="connsiteY103" fmla="*/ 161365 h 1097280"/>
              <a:gd name="connsiteX104" fmla="*/ 4432151 w 5013063"/>
              <a:gd name="connsiteY104" fmla="*/ 150607 h 1097280"/>
              <a:gd name="connsiteX105" fmla="*/ 4507454 w 5013063"/>
              <a:gd name="connsiteY105" fmla="*/ 145229 h 1097280"/>
              <a:gd name="connsiteX106" fmla="*/ 4523591 w 5013063"/>
              <a:gd name="connsiteY106" fmla="*/ 139850 h 1097280"/>
              <a:gd name="connsiteX107" fmla="*/ 4572000 w 5013063"/>
              <a:gd name="connsiteY107" fmla="*/ 129092 h 1097280"/>
              <a:gd name="connsiteX108" fmla="*/ 4636546 w 5013063"/>
              <a:gd name="connsiteY108" fmla="*/ 96819 h 1097280"/>
              <a:gd name="connsiteX109" fmla="*/ 4652682 w 5013063"/>
              <a:gd name="connsiteY109" fmla="*/ 91440 h 1097280"/>
              <a:gd name="connsiteX110" fmla="*/ 4711849 w 5013063"/>
              <a:gd name="connsiteY110" fmla="*/ 75304 h 1097280"/>
              <a:gd name="connsiteX111" fmla="*/ 4727986 w 5013063"/>
              <a:gd name="connsiteY111" fmla="*/ 64546 h 1097280"/>
              <a:gd name="connsiteX112" fmla="*/ 4754880 w 5013063"/>
              <a:gd name="connsiteY112" fmla="*/ 59167 h 1097280"/>
              <a:gd name="connsiteX113" fmla="*/ 4776395 w 5013063"/>
              <a:gd name="connsiteY113" fmla="*/ 53789 h 1097280"/>
              <a:gd name="connsiteX114" fmla="*/ 4792532 w 5013063"/>
              <a:gd name="connsiteY114" fmla="*/ 48410 h 1097280"/>
              <a:gd name="connsiteX115" fmla="*/ 4840941 w 5013063"/>
              <a:gd name="connsiteY115" fmla="*/ 37652 h 1097280"/>
              <a:gd name="connsiteX116" fmla="*/ 4862456 w 5013063"/>
              <a:gd name="connsiteY116" fmla="*/ 32273 h 1097280"/>
              <a:gd name="connsiteX117" fmla="*/ 4878593 w 5013063"/>
              <a:gd name="connsiteY117" fmla="*/ 26894 h 1097280"/>
              <a:gd name="connsiteX118" fmla="*/ 4921623 w 5013063"/>
              <a:gd name="connsiteY118" fmla="*/ 21516 h 1097280"/>
              <a:gd name="connsiteX119" fmla="*/ 4948518 w 5013063"/>
              <a:gd name="connsiteY119" fmla="*/ 16137 h 1097280"/>
              <a:gd name="connsiteX120" fmla="*/ 4980791 w 5013063"/>
              <a:gd name="connsiteY120" fmla="*/ 10758 h 1097280"/>
              <a:gd name="connsiteX121" fmla="*/ 5013063 w 5013063"/>
              <a:gd name="connsiteY121" fmla="*/ 0 h 1097280"/>
              <a:gd name="connsiteX0" fmla="*/ 0 w 5045336"/>
              <a:gd name="connsiteY0" fmla="*/ 1102659 h 1102659"/>
              <a:gd name="connsiteX1" fmla="*/ 0 w 5045336"/>
              <a:gd name="connsiteY1" fmla="*/ 1102659 h 1102659"/>
              <a:gd name="connsiteX2" fmla="*/ 43031 w 5045336"/>
              <a:gd name="connsiteY2" fmla="*/ 1086523 h 1102659"/>
              <a:gd name="connsiteX3" fmla="*/ 59167 w 5045336"/>
              <a:gd name="connsiteY3" fmla="*/ 1075765 h 1102659"/>
              <a:gd name="connsiteX4" fmla="*/ 134471 w 5045336"/>
              <a:gd name="connsiteY4" fmla="*/ 1070386 h 1102659"/>
              <a:gd name="connsiteX5" fmla="*/ 161365 w 5045336"/>
              <a:gd name="connsiteY5" fmla="*/ 1065008 h 1102659"/>
              <a:gd name="connsiteX6" fmla="*/ 209774 w 5045336"/>
              <a:gd name="connsiteY6" fmla="*/ 1038113 h 1102659"/>
              <a:gd name="connsiteX7" fmla="*/ 295835 w 5045336"/>
              <a:gd name="connsiteY7" fmla="*/ 1032735 h 1102659"/>
              <a:gd name="connsiteX8" fmla="*/ 328108 w 5045336"/>
              <a:gd name="connsiteY8" fmla="*/ 1021977 h 1102659"/>
              <a:gd name="connsiteX9" fmla="*/ 344245 w 5045336"/>
              <a:gd name="connsiteY9" fmla="*/ 1016598 h 1102659"/>
              <a:gd name="connsiteX10" fmla="*/ 451821 w 5045336"/>
              <a:gd name="connsiteY10" fmla="*/ 1005841 h 1102659"/>
              <a:gd name="connsiteX11" fmla="*/ 500231 w 5045336"/>
              <a:gd name="connsiteY11" fmla="*/ 978946 h 1102659"/>
              <a:gd name="connsiteX12" fmla="*/ 559398 w 5045336"/>
              <a:gd name="connsiteY12" fmla="*/ 968189 h 1102659"/>
              <a:gd name="connsiteX13" fmla="*/ 613186 w 5045336"/>
              <a:gd name="connsiteY13" fmla="*/ 952052 h 1102659"/>
              <a:gd name="connsiteX14" fmla="*/ 629322 w 5045336"/>
              <a:gd name="connsiteY14" fmla="*/ 946673 h 1102659"/>
              <a:gd name="connsiteX15" fmla="*/ 699247 w 5045336"/>
              <a:gd name="connsiteY15" fmla="*/ 935916 h 1102659"/>
              <a:gd name="connsiteX16" fmla="*/ 720762 w 5045336"/>
              <a:gd name="connsiteY16" fmla="*/ 930537 h 1102659"/>
              <a:gd name="connsiteX17" fmla="*/ 747656 w 5045336"/>
              <a:gd name="connsiteY17" fmla="*/ 925158 h 1102659"/>
              <a:gd name="connsiteX18" fmla="*/ 763793 w 5045336"/>
              <a:gd name="connsiteY18" fmla="*/ 919779 h 1102659"/>
              <a:gd name="connsiteX19" fmla="*/ 828339 w 5045336"/>
              <a:gd name="connsiteY19" fmla="*/ 909022 h 1102659"/>
              <a:gd name="connsiteX20" fmla="*/ 871369 w 5045336"/>
              <a:gd name="connsiteY20" fmla="*/ 898264 h 1102659"/>
              <a:gd name="connsiteX21" fmla="*/ 919779 w 5045336"/>
              <a:gd name="connsiteY21" fmla="*/ 882128 h 1102659"/>
              <a:gd name="connsiteX22" fmla="*/ 935915 w 5045336"/>
              <a:gd name="connsiteY22" fmla="*/ 876749 h 1102659"/>
              <a:gd name="connsiteX23" fmla="*/ 957431 w 5045336"/>
              <a:gd name="connsiteY23" fmla="*/ 871370 h 1102659"/>
              <a:gd name="connsiteX24" fmla="*/ 973567 w 5045336"/>
              <a:gd name="connsiteY24" fmla="*/ 865991 h 1102659"/>
              <a:gd name="connsiteX25" fmla="*/ 1043492 w 5045336"/>
              <a:gd name="connsiteY25" fmla="*/ 855233 h 1102659"/>
              <a:gd name="connsiteX26" fmla="*/ 1140311 w 5045336"/>
              <a:gd name="connsiteY26" fmla="*/ 844476 h 1102659"/>
              <a:gd name="connsiteX27" fmla="*/ 1177962 w 5045336"/>
              <a:gd name="connsiteY27" fmla="*/ 839097 h 1102659"/>
              <a:gd name="connsiteX28" fmla="*/ 1210235 w 5045336"/>
              <a:gd name="connsiteY28" fmla="*/ 817582 h 1102659"/>
              <a:gd name="connsiteX29" fmla="*/ 1285539 w 5045336"/>
              <a:gd name="connsiteY29" fmla="*/ 801445 h 1102659"/>
              <a:gd name="connsiteX30" fmla="*/ 1333948 w 5045336"/>
              <a:gd name="connsiteY30" fmla="*/ 785309 h 1102659"/>
              <a:gd name="connsiteX31" fmla="*/ 1350085 w 5045336"/>
              <a:gd name="connsiteY31" fmla="*/ 779930 h 1102659"/>
              <a:gd name="connsiteX32" fmla="*/ 1500692 w 5045336"/>
              <a:gd name="connsiteY32" fmla="*/ 769172 h 1102659"/>
              <a:gd name="connsiteX33" fmla="*/ 1532965 w 5045336"/>
              <a:gd name="connsiteY33" fmla="*/ 758415 h 1102659"/>
              <a:gd name="connsiteX34" fmla="*/ 1549101 w 5045336"/>
              <a:gd name="connsiteY34" fmla="*/ 753036 h 1102659"/>
              <a:gd name="connsiteX35" fmla="*/ 1570616 w 5045336"/>
              <a:gd name="connsiteY35" fmla="*/ 747657 h 1102659"/>
              <a:gd name="connsiteX36" fmla="*/ 1586753 w 5045336"/>
              <a:gd name="connsiteY36" fmla="*/ 742278 h 1102659"/>
              <a:gd name="connsiteX37" fmla="*/ 1613647 w 5045336"/>
              <a:gd name="connsiteY37" fmla="*/ 736899 h 1102659"/>
              <a:gd name="connsiteX38" fmla="*/ 1662056 w 5045336"/>
              <a:gd name="connsiteY38" fmla="*/ 720763 h 1102659"/>
              <a:gd name="connsiteX39" fmla="*/ 1678193 w 5045336"/>
              <a:gd name="connsiteY39" fmla="*/ 715384 h 1102659"/>
              <a:gd name="connsiteX40" fmla="*/ 1694329 w 5045336"/>
              <a:gd name="connsiteY40" fmla="*/ 704626 h 1102659"/>
              <a:gd name="connsiteX41" fmla="*/ 1828800 w 5045336"/>
              <a:gd name="connsiteY41" fmla="*/ 699248 h 1102659"/>
              <a:gd name="connsiteX42" fmla="*/ 1850315 w 5045336"/>
              <a:gd name="connsiteY42" fmla="*/ 693869 h 1102659"/>
              <a:gd name="connsiteX43" fmla="*/ 1979407 w 5045336"/>
              <a:gd name="connsiteY43" fmla="*/ 688490 h 1102659"/>
              <a:gd name="connsiteX44" fmla="*/ 1995543 w 5045336"/>
              <a:gd name="connsiteY44" fmla="*/ 683111 h 1102659"/>
              <a:gd name="connsiteX45" fmla="*/ 2033195 w 5045336"/>
              <a:gd name="connsiteY45" fmla="*/ 672353 h 1102659"/>
              <a:gd name="connsiteX46" fmla="*/ 2054711 w 5045336"/>
              <a:gd name="connsiteY46" fmla="*/ 661596 h 1102659"/>
              <a:gd name="connsiteX47" fmla="*/ 2092362 w 5045336"/>
              <a:gd name="connsiteY47" fmla="*/ 650838 h 1102659"/>
              <a:gd name="connsiteX48" fmla="*/ 2124635 w 5045336"/>
              <a:gd name="connsiteY48" fmla="*/ 634702 h 1102659"/>
              <a:gd name="connsiteX49" fmla="*/ 2210696 w 5045336"/>
              <a:gd name="connsiteY49" fmla="*/ 623944 h 1102659"/>
              <a:gd name="connsiteX50" fmla="*/ 2269863 w 5045336"/>
              <a:gd name="connsiteY50" fmla="*/ 613186 h 1102659"/>
              <a:gd name="connsiteX51" fmla="*/ 2286000 w 5045336"/>
              <a:gd name="connsiteY51" fmla="*/ 607808 h 1102659"/>
              <a:gd name="connsiteX52" fmla="*/ 2312894 w 5045336"/>
              <a:gd name="connsiteY52" fmla="*/ 602429 h 1102659"/>
              <a:gd name="connsiteX53" fmla="*/ 2334409 w 5045336"/>
              <a:gd name="connsiteY53" fmla="*/ 597050 h 1102659"/>
              <a:gd name="connsiteX54" fmla="*/ 2382819 w 5045336"/>
              <a:gd name="connsiteY54" fmla="*/ 591671 h 1102659"/>
              <a:gd name="connsiteX55" fmla="*/ 2425849 w 5045336"/>
              <a:gd name="connsiteY55" fmla="*/ 580913 h 1102659"/>
              <a:gd name="connsiteX56" fmla="*/ 2458122 w 5045336"/>
              <a:gd name="connsiteY56" fmla="*/ 570156 h 1102659"/>
              <a:gd name="connsiteX57" fmla="*/ 2479638 w 5045336"/>
              <a:gd name="connsiteY57" fmla="*/ 564777 h 1102659"/>
              <a:gd name="connsiteX58" fmla="*/ 2506532 w 5045336"/>
              <a:gd name="connsiteY58" fmla="*/ 559398 h 1102659"/>
              <a:gd name="connsiteX59" fmla="*/ 2522668 w 5045336"/>
              <a:gd name="connsiteY59" fmla="*/ 554019 h 1102659"/>
              <a:gd name="connsiteX60" fmla="*/ 2565699 w 5045336"/>
              <a:gd name="connsiteY60" fmla="*/ 543262 h 1102659"/>
              <a:gd name="connsiteX61" fmla="*/ 2587214 w 5045336"/>
              <a:gd name="connsiteY61" fmla="*/ 537883 h 1102659"/>
              <a:gd name="connsiteX62" fmla="*/ 2603351 w 5045336"/>
              <a:gd name="connsiteY62" fmla="*/ 532504 h 1102659"/>
              <a:gd name="connsiteX63" fmla="*/ 2716306 w 5045336"/>
              <a:gd name="connsiteY63" fmla="*/ 521746 h 1102659"/>
              <a:gd name="connsiteX64" fmla="*/ 2737821 w 5045336"/>
              <a:gd name="connsiteY64" fmla="*/ 516368 h 1102659"/>
              <a:gd name="connsiteX65" fmla="*/ 2753958 w 5045336"/>
              <a:gd name="connsiteY65" fmla="*/ 510989 h 1102659"/>
              <a:gd name="connsiteX66" fmla="*/ 2780852 w 5045336"/>
              <a:gd name="connsiteY66" fmla="*/ 505610 h 1102659"/>
              <a:gd name="connsiteX67" fmla="*/ 2802367 w 5045336"/>
              <a:gd name="connsiteY67" fmla="*/ 500231 h 1102659"/>
              <a:gd name="connsiteX68" fmla="*/ 2866913 w 5045336"/>
              <a:gd name="connsiteY68" fmla="*/ 489473 h 1102659"/>
              <a:gd name="connsiteX69" fmla="*/ 2952974 w 5045336"/>
              <a:gd name="connsiteY69" fmla="*/ 473337 h 1102659"/>
              <a:gd name="connsiteX70" fmla="*/ 3012141 w 5045336"/>
              <a:gd name="connsiteY70" fmla="*/ 462579 h 1102659"/>
              <a:gd name="connsiteX71" fmla="*/ 3028278 w 5045336"/>
              <a:gd name="connsiteY71" fmla="*/ 457201 h 1102659"/>
              <a:gd name="connsiteX72" fmla="*/ 3055172 w 5045336"/>
              <a:gd name="connsiteY72" fmla="*/ 451822 h 1102659"/>
              <a:gd name="connsiteX73" fmla="*/ 3103581 w 5045336"/>
              <a:gd name="connsiteY73" fmla="*/ 441064 h 1102659"/>
              <a:gd name="connsiteX74" fmla="*/ 3146612 w 5045336"/>
              <a:gd name="connsiteY74" fmla="*/ 424928 h 1102659"/>
              <a:gd name="connsiteX75" fmla="*/ 3162748 w 5045336"/>
              <a:gd name="connsiteY75" fmla="*/ 419549 h 1102659"/>
              <a:gd name="connsiteX76" fmla="*/ 3259567 w 5045336"/>
              <a:gd name="connsiteY76" fmla="*/ 414170 h 1102659"/>
              <a:gd name="connsiteX77" fmla="*/ 3307976 w 5045336"/>
              <a:gd name="connsiteY77" fmla="*/ 398033 h 1102659"/>
              <a:gd name="connsiteX78" fmla="*/ 3324113 w 5045336"/>
              <a:gd name="connsiteY78" fmla="*/ 392655 h 1102659"/>
              <a:gd name="connsiteX79" fmla="*/ 3356386 w 5045336"/>
              <a:gd name="connsiteY79" fmla="*/ 376518 h 1102659"/>
              <a:gd name="connsiteX80" fmla="*/ 3388659 w 5045336"/>
              <a:gd name="connsiteY80" fmla="*/ 360382 h 1102659"/>
              <a:gd name="connsiteX81" fmla="*/ 3442447 w 5045336"/>
              <a:gd name="connsiteY81" fmla="*/ 355003 h 1102659"/>
              <a:gd name="connsiteX82" fmla="*/ 3490856 w 5045336"/>
              <a:gd name="connsiteY82" fmla="*/ 344245 h 1102659"/>
              <a:gd name="connsiteX83" fmla="*/ 3506993 w 5045336"/>
              <a:gd name="connsiteY83" fmla="*/ 338866 h 1102659"/>
              <a:gd name="connsiteX84" fmla="*/ 3566160 w 5045336"/>
              <a:gd name="connsiteY84" fmla="*/ 344245 h 1102659"/>
              <a:gd name="connsiteX85" fmla="*/ 3614569 w 5045336"/>
              <a:gd name="connsiteY85" fmla="*/ 333488 h 1102659"/>
              <a:gd name="connsiteX86" fmla="*/ 3652221 w 5045336"/>
              <a:gd name="connsiteY86" fmla="*/ 328109 h 1102659"/>
              <a:gd name="connsiteX87" fmla="*/ 3684494 w 5045336"/>
              <a:gd name="connsiteY87" fmla="*/ 311972 h 1102659"/>
              <a:gd name="connsiteX88" fmla="*/ 3706009 w 5045336"/>
              <a:gd name="connsiteY88" fmla="*/ 306593 h 1102659"/>
              <a:gd name="connsiteX89" fmla="*/ 3722146 w 5045336"/>
              <a:gd name="connsiteY89" fmla="*/ 301215 h 1102659"/>
              <a:gd name="connsiteX90" fmla="*/ 3749040 w 5045336"/>
              <a:gd name="connsiteY90" fmla="*/ 290457 h 1102659"/>
              <a:gd name="connsiteX91" fmla="*/ 3765176 w 5045336"/>
              <a:gd name="connsiteY91" fmla="*/ 285078 h 1102659"/>
              <a:gd name="connsiteX92" fmla="*/ 3894268 w 5045336"/>
              <a:gd name="connsiteY92" fmla="*/ 279699 h 1102659"/>
              <a:gd name="connsiteX93" fmla="*/ 3942678 w 5045336"/>
              <a:gd name="connsiteY93" fmla="*/ 268942 h 1102659"/>
              <a:gd name="connsiteX94" fmla="*/ 3974951 w 5045336"/>
              <a:gd name="connsiteY94" fmla="*/ 247426 h 1102659"/>
              <a:gd name="connsiteX95" fmla="*/ 4007223 w 5045336"/>
              <a:gd name="connsiteY95" fmla="*/ 236669 h 1102659"/>
              <a:gd name="connsiteX96" fmla="*/ 4023360 w 5045336"/>
              <a:gd name="connsiteY96" fmla="*/ 231290 h 1102659"/>
              <a:gd name="connsiteX97" fmla="*/ 4044875 w 5045336"/>
              <a:gd name="connsiteY97" fmla="*/ 225911 h 1102659"/>
              <a:gd name="connsiteX98" fmla="*/ 4077148 w 5045336"/>
              <a:gd name="connsiteY98" fmla="*/ 215153 h 1102659"/>
              <a:gd name="connsiteX99" fmla="*/ 4093285 w 5045336"/>
              <a:gd name="connsiteY99" fmla="*/ 209775 h 1102659"/>
              <a:gd name="connsiteX100" fmla="*/ 4130936 w 5045336"/>
              <a:gd name="connsiteY100" fmla="*/ 204396 h 1102659"/>
              <a:gd name="connsiteX101" fmla="*/ 4249271 w 5045336"/>
              <a:gd name="connsiteY101" fmla="*/ 188259 h 1102659"/>
              <a:gd name="connsiteX102" fmla="*/ 4270786 w 5045336"/>
              <a:gd name="connsiteY102" fmla="*/ 177502 h 1102659"/>
              <a:gd name="connsiteX103" fmla="*/ 4362226 w 5045336"/>
              <a:gd name="connsiteY103" fmla="*/ 166744 h 1102659"/>
              <a:gd name="connsiteX104" fmla="*/ 4432151 w 5045336"/>
              <a:gd name="connsiteY104" fmla="*/ 155986 h 1102659"/>
              <a:gd name="connsiteX105" fmla="*/ 4507454 w 5045336"/>
              <a:gd name="connsiteY105" fmla="*/ 150608 h 1102659"/>
              <a:gd name="connsiteX106" fmla="*/ 4523591 w 5045336"/>
              <a:gd name="connsiteY106" fmla="*/ 145229 h 1102659"/>
              <a:gd name="connsiteX107" fmla="*/ 4572000 w 5045336"/>
              <a:gd name="connsiteY107" fmla="*/ 134471 h 1102659"/>
              <a:gd name="connsiteX108" fmla="*/ 4636546 w 5045336"/>
              <a:gd name="connsiteY108" fmla="*/ 102198 h 1102659"/>
              <a:gd name="connsiteX109" fmla="*/ 4652682 w 5045336"/>
              <a:gd name="connsiteY109" fmla="*/ 96819 h 1102659"/>
              <a:gd name="connsiteX110" fmla="*/ 4711849 w 5045336"/>
              <a:gd name="connsiteY110" fmla="*/ 80683 h 1102659"/>
              <a:gd name="connsiteX111" fmla="*/ 4727986 w 5045336"/>
              <a:gd name="connsiteY111" fmla="*/ 69925 h 1102659"/>
              <a:gd name="connsiteX112" fmla="*/ 4754880 w 5045336"/>
              <a:gd name="connsiteY112" fmla="*/ 64546 h 1102659"/>
              <a:gd name="connsiteX113" fmla="*/ 4776395 w 5045336"/>
              <a:gd name="connsiteY113" fmla="*/ 59168 h 1102659"/>
              <a:gd name="connsiteX114" fmla="*/ 4792532 w 5045336"/>
              <a:gd name="connsiteY114" fmla="*/ 53789 h 1102659"/>
              <a:gd name="connsiteX115" fmla="*/ 4840941 w 5045336"/>
              <a:gd name="connsiteY115" fmla="*/ 43031 h 1102659"/>
              <a:gd name="connsiteX116" fmla="*/ 4862456 w 5045336"/>
              <a:gd name="connsiteY116" fmla="*/ 37652 h 1102659"/>
              <a:gd name="connsiteX117" fmla="*/ 4878593 w 5045336"/>
              <a:gd name="connsiteY117" fmla="*/ 32273 h 1102659"/>
              <a:gd name="connsiteX118" fmla="*/ 4921623 w 5045336"/>
              <a:gd name="connsiteY118" fmla="*/ 26895 h 1102659"/>
              <a:gd name="connsiteX119" fmla="*/ 4948518 w 5045336"/>
              <a:gd name="connsiteY119" fmla="*/ 21516 h 1102659"/>
              <a:gd name="connsiteX120" fmla="*/ 4980791 w 5045336"/>
              <a:gd name="connsiteY120" fmla="*/ 16137 h 1102659"/>
              <a:gd name="connsiteX121" fmla="*/ 5045336 w 5045336"/>
              <a:gd name="connsiteY121" fmla="*/ 0 h 110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045336" h="1102659">
                <a:moveTo>
                  <a:pt x="0" y="1102659"/>
                </a:moveTo>
                <a:lnTo>
                  <a:pt x="0" y="1102659"/>
                </a:lnTo>
                <a:cubicBezTo>
                  <a:pt x="14344" y="1097280"/>
                  <a:pt x="29085" y="1092862"/>
                  <a:pt x="43031" y="1086523"/>
                </a:cubicBezTo>
                <a:cubicBezTo>
                  <a:pt x="48916" y="1083848"/>
                  <a:pt x="52801" y="1076888"/>
                  <a:pt x="59167" y="1075765"/>
                </a:cubicBezTo>
                <a:cubicBezTo>
                  <a:pt x="83949" y="1071392"/>
                  <a:pt x="109370" y="1072179"/>
                  <a:pt x="134471" y="1070386"/>
                </a:cubicBezTo>
                <a:cubicBezTo>
                  <a:pt x="143436" y="1068593"/>
                  <a:pt x="153042" y="1068791"/>
                  <a:pt x="161365" y="1065008"/>
                </a:cubicBezTo>
                <a:cubicBezTo>
                  <a:pt x="178526" y="1057208"/>
                  <a:pt x="190068" y="1040187"/>
                  <a:pt x="209774" y="1038113"/>
                </a:cubicBezTo>
                <a:cubicBezTo>
                  <a:pt x="238359" y="1035104"/>
                  <a:pt x="267148" y="1034528"/>
                  <a:pt x="295835" y="1032735"/>
                </a:cubicBezTo>
                <a:lnTo>
                  <a:pt x="328108" y="1021977"/>
                </a:lnTo>
                <a:cubicBezTo>
                  <a:pt x="333487" y="1020184"/>
                  <a:pt x="338652" y="1017530"/>
                  <a:pt x="344245" y="1016598"/>
                </a:cubicBezTo>
                <a:cubicBezTo>
                  <a:pt x="401341" y="1007082"/>
                  <a:pt x="365640" y="1011996"/>
                  <a:pt x="451821" y="1005841"/>
                </a:cubicBezTo>
                <a:cubicBezTo>
                  <a:pt x="527322" y="980673"/>
                  <a:pt x="451918" y="1011154"/>
                  <a:pt x="500231" y="978946"/>
                </a:cubicBezTo>
                <a:cubicBezTo>
                  <a:pt x="511709" y="971294"/>
                  <a:pt x="557581" y="968416"/>
                  <a:pt x="559398" y="968189"/>
                </a:cubicBezTo>
                <a:cubicBezTo>
                  <a:pt x="591913" y="960060"/>
                  <a:pt x="573902" y="965147"/>
                  <a:pt x="613186" y="952052"/>
                </a:cubicBezTo>
                <a:cubicBezTo>
                  <a:pt x="618565" y="950259"/>
                  <a:pt x="623709" y="947475"/>
                  <a:pt x="629322" y="946673"/>
                </a:cubicBezTo>
                <a:cubicBezTo>
                  <a:pt x="647420" y="944088"/>
                  <a:pt x="680577" y="939650"/>
                  <a:pt x="699247" y="935916"/>
                </a:cubicBezTo>
                <a:cubicBezTo>
                  <a:pt x="706496" y="934466"/>
                  <a:pt x="713546" y="932141"/>
                  <a:pt x="720762" y="930537"/>
                </a:cubicBezTo>
                <a:cubicBezTo>
                  <a:pt x="729686" y="928554"/>
                  <a:pt x="738787" y="927375"/>
                  <a:pt x="747656" y="925158"/>
                </a:cubicBezTo>
                <a:cubicBezTo>
                  <a:pt x="753157" y="923783"/>
                  <a:pt x="758233" y="920891"/>
                  <a:pt x="763793" y="919779"/>
                </a:cubicBezTo>
                <a:cubicBezTo>
                  <a:pt x="785182" y="915501"/>
                  <a:pt x="807178" y="914312"/>
                  <a:pt x="828339" y="909022"/>
                </a:cubicBezTo>
                <a:cubicBezTo>
                  <a:pt x="842682" y="905436"/>
                  <a:pt x="857343" y="902939"/>
                  <a:pt x="871369" y="898264"/>
                </a:cubicBezTo>
                <a:lnTo>
                  <a:pt x="919779" y="882128"/>
                </a:lnTo>
                <a:cubicBezTo>
                  <a:pt x="925158" y="880335"/>
                  <a:pt x="930415" y="878124"/>
                  <a:pt x="935915" y="876749"/>
                </a:cubicBezTo>
                <a:cubicBezTo>
                  <a:pt x="943087" y="874956"/>
                  <a:pt x="950323" y="873401"/>
                  <a:pt x="957431" y="871370"/>
                </a:cubicBezTo>
                <a:cubicBezTo>
                  <a:pt x="962882" y="869812"/>
                  <a:pt x="968032" y="867221"/>
                  <a:pt x="973567" y="865991"/>
                </a:cubicBezTo>
                <a:cubicBezTo>
                  <a:pt x="985892" y="863252"/>
                  <a:pt x="1032770" y="856663"/>
                  <a:pt x="1043492" y="855233"/>
                </a:cubicBezTo>
                <a:cubicBezTo>
                  <a:pt x="1133556" y="843225"/>
                  <a:pt x="1035796" y="856772"/>
                  <a:pt x="1140311" y="844476"/>
                </a:cubicBezTo>
                <a:cubicBezTo>
                  <a:pt x="1152902" y="842995"/>
                  <a:pt x="1165412" y="840890"/>
                  <a:pt x="1177962" y="839097"/>
                </a:cubicBezTo>
                <a:cubicBezTo>
                  <a:pt x="1188720" y="831925"/>
                  <a:pt x="1197969" y="821671"/>
                  <a:pt x="1210235" y="817582"/>
                </a:cubicBezTo>
                <a:cubicBezTo>
                  <a:pt x="1256221" y="802253"/>
                  <a:pt x="1231256" y="808231"/>
                  <a:pt x="1285539" y="801445"/>
                </a:cubicBezTo>
                <a:lnTo>
                  <a:pt x="1333948" y="785309"/>
                </a:lnTo>
                <a:cubicBezTo>
                  <a:pt x="1339327" y="783516"/>
                  <a:pt x="1344472" y="780732"/>
                  <a:pt x="1350085" y="779930"/>
                </a:cubicBezTo>
                <a:cubicBezTo>
                  <a:pt x="1425052" y="769220"/>
                  <a:pt x="1375073" y="775154"/>
                  <a:pt x="1500692" y="769172"/>
                </a:cubicBezTo>
                <a:lnTo>
                  <a:pt x="1532965" y="758415"/>
                </a:lnTo>
                <a:cubicBezTo>
                  <a:pt x="1538344" y="756622"/>
                  <a:pt x="1543601" y="754411"/>
                  <a:pt x="1549101" y="753036"/>
                </a:cubicBezTo>
                <a:cubicBezTo>
                  <a:pt x="1556273" y="751243"/>
                  <a:pt x="1563508" y="749688"/>
                  <a:pt x="1570616" y="747657"/>
                </a:cubicBezTo>
                <a:cubicBezTo>
                  <a:pt x="1576068" y="746099"/>
                  <a:pt x="1581252" y="743653"/>
                  <a:pt x="1586753" y="742278"/>
                </a:cubicBezTo>
                <a:cubicBezTo>
                  <a:pt x="1595622" y="740061"/>
                  <a:pt x="1604827" y="739304"/>
                  <a:pt x="1613647" y="736899"/>
                </a:cubicBezTo>
                <a:cubicBezTo>
                  <a:pt x="1613675" y="736891"/>
                  <a:pt x="1653974" y="723457"/>
                  <a:pt x="1662056" y="720763"/>
                </a:cubicBezTo>
                <a:lnTo>
                  <a:pt x="1678193" y="715384"/>
                </a:lnTo>
                <a:cubicBezTo>
                  <a:pt x="1683572" y="711798"/>
                  <a:pt x="1687901" y="705315"/>
                  <a:pt x="1694329" y="704626"/>
                </a:cubicBezTo>
                <a:cubicBezTo>
                  <a:pt x="1738933" y="699847"/>
                  <a:pt x="1784047" y="702334"/>
                  <a:pt x="1828800" y="699248"/>
                </a:cubicBezTo>
                <a:cubicBezTo>
                  <a:pt x="1836175" y="698739"/>
                  <a:pt x="1842941" y="694396"/>
                  <a:pt x="1850315" y="693869"/>
                </a:cubicBezTo>
                <a:cubicBezTo>
                  <a:pt x="1893274" y="690800"/>
                  <a:pt x="1936376" y="690283"/>
                  <a:pt x="1979407" y="688490"/>
                </a:cubicBezTo>
                <a:cubicBezTo>
                  <a:pt x="1984786" y="686697"/>
                  <a:pt x="1990092" y="684669"/>
                  <a:pt x="1995543" y="683111"/>
                </a:cubicBezTo>
                <a:cubicBezTo>
                  <a:pt x="2009197" y="679210"/>
                  <a:pt x="2020293" y="677882"/>
                  <a:pt x="2033195" y="672353"/>
                </a:cubicBezTo>
                <a:cubicBezTo>
                  <a:pt x="2040565" y="669194"/>
                  <a:pt x="2047203" y="664411"/>
                  <a:pt x="2054711" y="661596"/>
                </a:cubicBezTo>
                <a:cubicBezTo>
                  <a:pt x="2068501" y="656425"/>
                  <a:pt x="2079356" y="657341"/>
                  <a:pt x="2092362" y="650838"/>
                </a:cubicBezTo>
                <a:cubicBezTo>
                  <a:pt x="2115569" y="639235"/>
                  <a:pt x="2100303" y="640109"/>
                  <a:pt x="2124635" y="634702"/>
                </a:cubicBezTo>
                <a:cubicBezTo>
                  <a:pt x="2151933" y="628636"/>
                  <a:pt x="2183642" y="626650"/>
                  <a:pt x="2210696" y="623944"/>
                </a:cubicBezTo>
                <a:cubicBezTo>
                  <a:pt x="2274464" y="608002"/>
                  <a:pt x="2173528" y="632452"/>
                  <a:pt x="2269863" y="613186"/>
                </a:cubicBezTo>
                <a:cubicBezTo>
                  <a:pt x="2275423" y="612074"/>
                  <a:pt x="2280499" y="609183"/>
                  <a:pt x="2286000" y="607808"/>
                </a:cubicBezTo>
                <a:cubicBezTo>
                  <a:pt x="2294869" y="605591"/>
                  <a:pt x="2303970" y="604412"/>
                  <a:pt x="2312894" y="602429"/>
                </a:cubicBezTo>
                <a:cubicBezTo>
                  <a:pt x="2320110" y="600825"/>
                  <a:pt x="2327103" y="598174"/>
                  <a:pt x="2334409" y="597050"/>
                </a:cubicBezTo>
                <a:cubicBezTo>
                  <a:pt x="2350456" y="594581"/>
                  <a:pt x="2366682" y="593464"/>
                  <a:pt x="2382819" y="591671"/>
                </a:cubicBezTo>
                <a:cubicBezTo>
                  <a:pt x="2431763" y="575355"/>
                  <a:pt x="2354478" y="600377"/>
                  <a:pt x="2425849" y="580913"/>
                </a:cubicBezTo>
                <a:cubicBezTo>
                  <a:pt x="2436789" y="577929"/>
                  <a:pt x="2447121" y="572906"/>
                  <a:pt x="2458122" y="570156"/>
                </a:cubicBezTo>
                <a:cubicBezTo>
                  <a:pt x="2465294" y="568363"/>
                  <a:pt x="2472421" y="566381"/>
                  <a:pt x="2479638" y="564777"/>
                </a:cubicBezTo>
                <a:cubicBezTo>
                  <a:pt x="2488563" y="562794"/>
                  <a:pt x="2497663" y="561615"/>
                  <a:pt x="2506532" y="559398"/>
                </a:cubicBezTo>
                <a:cubicBezTo>
                  <a:pt x="2512032" y="558023"/>
                  <a:pt x="2517198" y="555511"/>
                  <a:pt x="2522668" y="554019"/>
                </a:cubicBezTo>
                <a:cubicBezTo>
                  <a:pt x="2536932" y="550129"/>
                  <a:pt x="2551355" y="546848"/>
                  <a:pt x="2565699" y="543262"/>
                </a:cubicBezTo>
                <a:cubicBezTo>
                  <a:pt x="2572871" y="541469"/>
                  <a:pt x="2580201" y="540221"/>
                  <a:pt x="2587214" y="537883"/>
                </a:cubicBezTo>
                <a:cubicBezTo>
                  <a:pt x="2592593" y="536090"/>
                  <a:pt x="2597791" y="533616"/>
                  <a:pt x="2603351" y="532504"/>
                </a:cubicBezTo>
                <a:cubicBezTo>
                  <a:pt x="2638110" y="525552"/>
                  <a:pt x="2683549" y="524086"/>
                  <a:pt x="2716306" y="521746"/>
                </a:cubicBezTo>
                <a:cubicBezTo>
                  <a:pt x="2723478" y="519953"/>
                  <a:pt x="2730713" y="518399"/>
                  <a:pt x="2737821" y="516368"/>
                </a:cubicBezTo>
                <a:cubicBezTo>
                  <a:pt x="2743273" y="514810"/>
                  <a:pt x="2748457" y="512364"/>
                  <a:pt x="2753958" y="510989"/>
                </a:cubicBezTo>
                <a:cubicBezTo>
                  <a:pt x="2762827" y="508772"/>
                  <a:pt x="2771928" y="507593"/>
                  <a:pt x="2780852" y="505610"/>
                </a:cubicBezTo>
                <a:cubicBezTo>
                  <a:pt x="2788068" y="504006"/>
                  <a:pt x="2795101" y="501593"/>
                  <a:pt x="2802367" y="500231"/>
                </a:cubicBezTo>
                <a:cubicBezTo>
                  <a:pt x="2823806" y="496211"/>
                  <a:pt x="2845752" y="494763"/>
                  <a:pt x="2866913" y="489473"/>
                </a:cubicBezTo>
                <a:cubicBezTo>
                  <a:pt x="2923967" y="475210"/>
                  <a:pt x="2895272" y="480550"/>
                  <a:pt x="2952974" y="473337"/>
                </a:cubicBezTo>
                <a:cubicBezTo>
                  <a:pt x="3016730" y="457397"/>
                  <a:pt x="2915820" y="481842"/>
                  <a:pt x="3012141" y="462579"/>
                </a:cubicBezTo>
                <a:cubicBezTo>
                  <a:pt x="3017701" y="461467"/>
                  <a:pt x="3022777" y="458576"/>
                  <a:pt x="3028278" y="457201"/>
                </a:cubicBezTo>
                <a:cubicBezTo>
                  <a:pt x="3037147" y="454984"/>
                  <a:pt x="3046303" y="454039"/>
                  <a:pt x="3055172" y="451822"/>
                </a:cubicBezTo>
                <a:cubicBezTo>
                  <a:pt x="3108137" y="438580"/>
                  <a:pt x="3014773" y="455866"/>
                  <a:pt x="3103581" y="441064"/>
                </a:cubicBezTo>
                <a:cubicBezTo>
                  <a:pt x="3137007" y="424350"/>
                  <a:pt x="3112432" y="434693"/>
                  <a:pt x="3146612" y="424928"/>
                </a:cubicBezTo>
                <a:cubicBezTo>
                  <a:pt x="3152064" y="423371"/>
                  <a:pt x="3157104" y="420087"/>
                  <a:pt x="3162748" y="419549"/>
                </a:cubicBezTo>
                <a:cubicBezTo>
                  <a:pt x="3194925" y="416484"/>
                  <a:pt x="3227294" y="415963"/>
                  <a:pt x="3259567" y="414170"/>
                </a:cubicBezTo>
                <a:lnTo>
                  <a:pt x="3307976" y="398033"/>
                </a:lnTo>
                <a:lnTo>
                  <a:pt x="3324113" y="392655"/>
                </a:lnTo>
                <a:cubicBezTo>
                  <a:pt x="3370346" y="361831"/>
                  <a:pt x="3311856" y="398782"/>
                  <a:pt x="3356386" y="376518"/>
                </a:cubicBezTo>
                <a:cubicBezTo>
                  <a:pt x="3374115" y="367654"/>
                  <a:pt x="3369130" y="363387"/>
                  <a:pt x="3388659" y="360382"/>
                </a:cubicBezTo>
                <a:cubicBezTo>
                  <a:pt x="3406468" y="357642"/>
                  <a:pt x="3424518" y="356796"/>
                  <a:pt x="3442447" y="355003"/>
                </a:cubicBezTo>
                <a:cubicBezTo>
                  <a:pt x="3478770" y="342895"/>
                  <a:pt x="3434061" y="356866"/>
                  <a:pt x="3490856" y="344245"/>
                </a:cubicBezTo>
                <a:cubicBezTo>
                  <a:pt x="3496391" y="343015"/>
                  <a:pt x="3501614" y="340659"/>
                  <a:pt x="3506993" y="338866"/>
                </a:cubicBezTo>
                <a:cubicBezTo>
                  <a:pt x="3526715" y="340659"/>
                  <a:pt x="3546356" y="344245"/>
                  <a:pt x="3566160" y="344245"/>
                </a:cubicBezTo>
                <a:cubicBezTo>
                  <a:pt x="3606424" y="344245"/>
                  <a:pt x="3586840" y="339034"/>
                  <a:pt x="3614569" y="333488"/>
                </a:cubicBezTo>
                <a:cubicBezTo>
                  <a:pt x="3627001" y="331002"/>
                  <a:pt x="3639670" y="329902"/>
                  <a:pt x="3652221" y="328109"/>
                </a:cubicBezTo>
                <a:cubicBezTo>
                  <a:pt x="3720210" y="305446"/>
                  <a:pt x="3611515" y="343250"/>
                  <a:pt x="3684494" y="311972"/>
                </a:cubicBezTo>
                <a:cubicBezTo>
                  <a:pt x="3691289" y="309060"/>
                  <a:pt x="3698901" y="308624"/>
                  <a:pt x="3706009" y="306593"/>
                </a:cubicBezTo>
                <a:cubicBezTo>
                  <a:pt x="3711461" y="305035"/>
                  <a:pt x="3716837" y="303206"/>
                  <a:pt x="3722146" y="301215"/>
                </a:cubicBezTo>
                <a:cubicBezTo>
                  <a:pt x="3731187" y="297825"/>
                  <a:pt x="3740000" y="293847"/>
                  <a:pt x="3749040" y="290457"/>
                </a:cubicBezTo>
                <a:cubicBezTo>
                  <a:pt x="3754349" y="288466"/>
                  <a:pt x="3759522" y="285497"/>
                  <a:pt x="3765176" y="285078"/>
                </a:cubicBezTo>
                <a:cubicBezTo>
                  <a:pt x="3808126" y="281896"/>
                  <a:pt x="3851237" y="281492"/>
                  <a:pt x="3894268" y="279699"/>
                </a:cubicBezTo>
                <a:cubicBezTo>
                  <a:pt x="3897101" y="279132"/>
                  <a:pt x="3937611" y="271475"/>
                  <a:pt x="3942678" y="268942"/>
                </a:cubicBezTo>
                <a:cubicBezTo>
                  <a:pt x="3954242" y="263160"/>
                  <a:pt x="3962685" y="251514"/>
                  <a:pt x="3974951" y="247426"/>
                </a:cubicBezTo>
                <a:lnTo>
                  <a:pt x="4007223" y="236669"/>
                </a:lnTo>
                <a:cubicBezTo>
                  <a:pt x="4012602" y="234876"/>
                  <a:pt x="4017859" y="232665"/>
                  <a:pt x="4023360" y="231290"/>
                </a:cubicBezTo>
                <a:cubicBezTo>
                  <a:pt x="4030532" y="229497"/>
                  <a:pt x="4037794" y="228035"/>
                  <a:pt x="4044875" y="225911"/>
                </a:cubicBezTo>
                <a:cubicBezTo>
                  <a:pt x="4055736" y="222652"/>
                  <a:pt x="4066390" y="218739"/>
                  <a:pt x="4077148" y="215153"/>
                </a:cubicBezTo>
                <a:cubicBezTo>
                  <a:pt x="4082527" y="213360"/>
                  <a:pt x="4087672" y="210577"/>
                  <a:pt x="4093285" y="209775"/>
                </a:cubicBezTo>
                <a:lnTo>
                  <a:pt x="4130936" y="204396"/>
                </a:lnTo>
                <a:cubicBezTo>
                  <a:pt x="4190477" y="184548"/>
                  <a:pt x="4151891" y="194345"/>
                  <a:pt x="4249271" y="188259"/>
                </a:cubicBezTo>
                <a:cubicBezTo>
                  <a:pt x="4256443" y="184673"/>
                  <a:pt x="4263106" y="179806"/>
                  <a:pt x="4270786" y="177502"/>
                </a:cubicBezTo>
                <a:cubicBezTo>
                  <a:pt x="4289558" y="171870"/>
                  <a:pt x="4352184" y="167657"/>
                  <a:pt x="4362226" y="166744"/>
                </a:cubicBezTo>
                <a:cubicBezTo>
                  <a:pt x="4394209" y="156082"/>
                  <a:pt x="4376684" y="160608"/>
                  <a:pt x="4432151" y="155986"/>
                </a:cubicBezTo>
                <a:cubicBezTo>
                  <a:pt x="4457229" y="153896"/>
                  <a:pt x="4482353" y="152401"/>
                  <a:pt x="4507454" y="150608"/>
                </a:cubicBezTo>
                <a:cubicBezTo>
                  <a:pt x="4512833" y="148815"/>
                  <a:pt x="4518056" y="146459"/>
                  <a:pt x="4523591" y="145229"/>
                </a:cubicBezTo>
                <a:cubicBezTo>
                  <a:pt x="4580389" y="132607"/>
                  <a:pt x="4535673" y="146580"/>
                  <a:pt x="4572000" y="134471"/>
                </a:cubicBezTo>
                <a:cubicBezTo>
                  <a:pt x="4613709" y="106666"/>
                  <a:pt x="4592007" y="117045"/>
                  <a:pt x="4636546" y="102198"/>
                </a:cubicBezTo>
                <a:cubicBezTo>
                  <a:pt x="4641925" y="100405"/>
                  <a:pt x="4647122" y="97931"/>
                  <a:pt x="4652682" y="96819"/>
                </a:cubicBezTo>
                <a:cubicBezTo>
                  <a:pt x="4667118" y="93932"/>
                  <a:pt x="4700147" y="88484"/>
                  <a:pt x="4711849" y="80683"/>
                </a:cubicBezTo>
                <a:cubicBezTo>
                  <a:pt x="4717228" y="77097"/>
                  <a:pt x="4721933" y="72195"/>
                  <a:pt x="4727986" y="69925"/>
                </a:cubicBezTo>
                <a:cubicBezTo>
                  <a:pt x="4736546" y="66715"/>
                  <a:pt x="4745955" y="66529"/>
                  <a:pt x="4754880" y="64546"/>
                </a:cubicBezTo>
                <a:cubicBezTo>
                  <a:pt x="4762096" y="62942"/>
                  <a:pt x="4769287" y="61199"/>
                  <a:pt x="4776395" y="59168"/>
                </a:cubicBezTo>
                <a:cubicBezTo>
                  <a:pt x="4781847" y="57610"/>
                  <a:pt x="4787080" y="55347"/>
                  <a:pt x="4792532" y="53789"/>
                </a:cubicBezTo>
                <a:cubicBezTo>
                  <a:pt x="4815490" y="47229"/>
                  <a:pt x="4815982" y="48578"/>
                  <a:pt x="4840941" y="43031"/>
                </a:cubicBezTo>
                <a:cubicBezTo>
                  <a:pt x="4848157" y="41427"/>
                  <a:pt x="4855348" y="39683"/>
                  <a:pt x="4862456" y="37652"/>
                </a:cubicBezTo>
                <a:cubicBezTo>
                  <a:pt x="4867908" y="36094"/>
                  <a:pt x="4873014" y="33287"/>
                  <a:pt x="4878593" y="32273"/>
                </a:cubicBezTo>
                <a:cubicBezTo>
                  <a:pt x="4892815" y="29687"/>
                  <a:pt x="4907336" y="29093"/>
                  <a:pt x="4921623" y="26895"/>
                </a:cubicBezTo>
                <a:cubicBezTo>
                  <a:pt x="4930659" y="25505"/>
                  <a:pt x="4939523" y="23151"/>
                  <a:pt x="4948518" y="21516"/>
                </a:cubicBezTo>
                <a:cubicBezTo>
                  <a:pt x="4959248" y="19565"/>
                  <a:pt x="4970033" y="17930"/>
                  <a:pt x="4980791" y="16137"/>
                </a:cubicBezTo>
                <a:lnTo>
                  <a:pt x="5045336" y="0"/>
                </a:lnTo>
              </a:path>
            </a:pathLst>
          </a:cu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5" name="Freeform 84"/>
          <p:cNvSpPr/>
          <p:nvPr/>
        </p:nvSpPr>
        <p:spPr>
          <a:xfrm>
            <a:off x="2198821" y="3926697"/>
            <a:ext cx="4901432" cy="1223992"/>
          </a:xfrm>
          <a:custGeom>
            <a:avLst/>
            <a:gdLst>
              <a:gd name="connsiteX0" fmla="*/ 0 w 5083279"/>
              <a:gd name="connsiteY0" fmla="*/ 1269403 h 1269403"/>
              <a:gd name="connsiteX1" fmla="*/ 0 w 5083279"/>
              <a:gd name="connsiteY1" fmla="*/ 1269403 h 1269403"/>
              <a:gd name="connsiteX2" fmla="*/ 59168 w 5083279"/>
              <a:gd name="connsiteY2" fmla="*/ 1264024 h 1269403"/>
              <a:gd name="connsiteX3" fmla="*/ 75304 w 5083279"/>
              <a:gd name="connsiteY3" fmla="*/ 1253266 h 1269403"/>
              <a:gd name="connsiteX4" fmla="*/ 96819 w 5083279"/>
              <a:gd name="connsiteY4" fmla="*/ 1247887 h 1269403"/>
              <a:gd name="connsiteX5" fmla="*/ 134471 w 5083279"/>
              <a:gd name="connsiteY5" fmla="*/ 1237130 h 1269403"/>
              <a:gd name="connsiteX6" fmla="*/ 172123 w 5083279"/>
              <a:gd name="connsiteY6" fmla="*/ 1231751 h 1269403"/>
              <a:gd name="connsiteX7" fmla="*/ 204396 w 5083279"/>
              <a:gd name="connsiteY7" fmla="*/ 1220993 h 1269403"/>
              <a:gd name="connsiteX8" fmla="*/ 220532 w 5083279"/>
              <a:gd name="connsiteY8" fmla="*/ 1215614 h 1269403"/>
              <a:gd name="connsiteX9" fmla="*/ 268942 w 5083279"/>
              <a:gd name="connsiteY9" fmla="*/ 1194099 h 1269403"/>
              <a:gd name="connsiteX10" fmla="*/ 301215 w 5083279"/>
              <a:gd name="connsiteY10" fmla="*/ 1183341 h 1269403"/>
              <a:gd name="connsiteX11" fmla="*/ 355003 w 5083279"/>
              <a:gd name="connsiteY11" fmla="*/ 1177963 h 1269403"/>
              <a:gd name="connsiteX12" fmla="*/ 387276 w 5083279"/>
              <a:gd name="connsiteY12" fmla="*/ 1167205 h 1269403"/>
              <a:gd name="connsiteX13" fmla="*/ 398033 w 5083279"/>
              <a:gd name="connsiteY13" fmla="*/ 1151068 h 1269403"/>
              <a:gd name="connsiteX14" fmla="*/ 414170 w 5083279"/>
              <a:gd name="connsiteY14" fmla="*/ 1145690 h 1269403"/>
              <a:gd name="connsiteX15" fmla="*/ 467958 w 5083279"/>
              <a:gd name="connsiteY15" fmla="*/ 1134932 h 1269403"/>
              <a:gd name="connsiteX16" fmla="*/ 537883 w 5083279"/>
              <a:gd name="connsiteY16" fmla="*/ 1118795 h 1269403"/>
              <a:gd name="connsiteX17" fmla="*/ 570156 w 5083279"/>
              <a:gd name="connsiteY17" fmla="*/ 1108038 h 1269403"/>
              <a:gd name="connsiteX18" fmla="*/ 586292 w 5083279"/>
              <a:gd name="connsiteY18" fmla="*/ 1091901 h 1269403"/>
              <a:gd name="connsiteX19" fmla="*/ 650838 w 5083279"/>
              <a:gd name="connsiteY19" fmla="*/ 1081144 h 1269403"/>
              <a:gd name="connsiteX20" fmla="*/ 683111 w 5083279"/>
              <a:gd name="connsiteY20" fmla="*/ 1070386 h 1269403"/>
              <a:gd name="connsiteX21" fmla="*/ 742278 w 5083279"/>
              <a:gd name="connsiteY21" fmla="*/ 1059628 h 1269403"/>
              <a:gd name="connsiteX22" fmla="*/ 785309 w 5083279"/>
              <a:gd name="connsiteY22" fmla="*/ 1054250 h 1269403"/>
              <a:gd name="connsiteX23" fmla="*/ 849855 w 5083279"/>
              <a:gd name="connsiteY23" fmla="*/ 1038113 h 1269403"/>
              <a:gd name="connsiteX24" fmla="*/ 898264 w 5083279"/>
              <a:gd name="connsiteY24" fmla="*/ 1021977 h 1269403"/>
              <a:gd name="connsiteX25" fmla="*/ 914400 w 5083279"/>
              <a:gd name="connsiteY25" fmla="*/ 1016598 h 1269403"/>
              <a:gd name="connsiteX26" fmla="*/ 989704 w 5083279"/>
              <a:gd name="connsiteY26" fmla="*/ 1005840 h 1269403"/>
              <a:gd name="connsiteX27" fmla="*/ 1005840 w 5083279"/>
              <a:gd name="connsiteY27" fmla="*/ 1000461 h 1269403"/>
              <a:gd name="connsiteX28" fmla="*/ 1032735 w 5083279"/>
              <a:gd name="connsiteY28" fmla="*/ 973567 h 1269403"/>
              <a:gd name="connsiteX29" fmla="*/ 1124175 w 5083279"/>
              <a:gd name="connsiteY29" fmla="*/ 957431 h 1269403"/>
              <a:gd name="connsiteX30" fmla="*/ 1177963 w 5083279"/>
              <a:gd name="connsiteY30" fmla="*/ 941294 h 1269403"/>
              <a:gd name="connsiteX31" fmla="*/ 1194099 w 5083279"/>
              <a:gd name="connsiteY31" fmla="*/ 935915 h 1269403"/>
              <a:gd name="connsiteX32" fmla="*/ 1242509 w 5083279"/>
              <a:gd name="connsiteY32" fmla="*/ 930537 h 1269403"/>
              <a:gd name="connsiteX33" fmla="*/ 1269403 w 5083279"/>
              <a:gd name="connsiteY33" fmla="*/ 925158 h 1269403"/>
              <a:gd name="connsiteX34" fmla="*/ 1333949 w 5083279"/>
              <a:gd name="connsiteY34" fmla="*/ 914400 h 1269403"/>
              <a:gd name="connsiteX35" fmla="*/ 1371600 w 5083279"/>
              <a:gd name="connsiteY35" fmla="*/ 903643 h 1269403"/>
              <a:gd name="connsiteX36" fmla="*/ 1425389 w 5083279"/>
              <a:gd name="connsiteY36" fmla="*/ 892885 h 1269403"/>
              <a:gd name="connsiteX37" fmla="*/ 1457662 w 5083279"/>
              <a:gd name="connsiteY37" fmla="*/ 876748 h 1269403"/>
              <a:gd name="connsiteX38" fmla="*/ 1495313 w 5083279"/>
              <a:gd name="connsiteY38" fmla="*/ 865991 h 1269403"/>
              <a:gd name="connsiteX39" fmla="*/ 1575996 w 5083279"/>
              <a:gd name="connsiteY39" fmla="*/ 860612 h 1269403"/>
              <a:gd name="connsiteX40" fmla="*/ 1619026 w 5083279"/>
              <a:gd name="connsiteY40" fmla="*/ 849854 h 1269403"/>
              <a:gd name="connsiteX41" fmla="*/ 1635163 w 5083279"/>
              <a:gd name="connsiteY41" fmla="*/ 844475 h 1269403"/>
              <a:gd name="connsiteX42" fmla="*/ 1656678 w 5083279"/>
              <a:gd name="connsiteY42" fmla="*/ 839097 h 1269403"/>
              <a:gd name="connsiteX43" fmla="*/ 1672815 w 5083279"/>
              <a:gd name="connsiteY43" fmla="*/ 833718 h 1269403"/>
              <a:gd name="connsiteX44" fmla="*/ 1715845 w 5083279"/>
              <a:gd name="connsiteY44" fmla="*/ 828339 h 1269403"/>
              <a:gd name="connsiteX45" fmla="*/ 1742739 w 5083279"/>
              <a:gd name="connsiteY45" fmla="*/ 822960 h 1269403"/>
              <a:gd name="connsiteX46" fmla="*/ 1769633 w 5083279"/>
              <a:gd name="connsiteY46" fmla="*/ 796066 h 1269403"/>
              <a:gd name="connsiteX47" fmla="*/ 1818043 w 5083279"/>
              <a:gd name="connsiteY47" fmla="*/ 779930 h 1269403"/>
              <a:gd name="connsiteX48" fmla="*/ 1834179 w 5083279"/>
              <a:gd name="connsiteY48" fmla="*/ 774551 h 1269403"/>
              <a:gd name="connsiteX49" fmla="*/ 1866452 w 5083279"/>
              <a:gd name="connsiteY49" fmla="*/ 753035 h 1269403"/>
              <a:gd name="connsiteX50" fmla="*/ 1930998 w 5083279"/>
              <a:gd name="connsiteY50" fmla="*/ 747657 h 1269403"/>
              <a:gd name="connsiteX51" fmla="*/ 1947135 w 5083279"/>
              <a:gd name="connsiteY51" fmla="*/ 742278 h 1269403"/>
              <a:gd name="connsiteX52" fmla="*/ 1984786 w 5083279"/>
              <a:gd name="connsiteY52" fmla="*/ 731520 h 1269403"/>
              <a:gd name="connsiteX53" fmla="*/ 2000923 w 5083279"/>
              <a:gd name="connsiteY53" fmla="*/ 720763 h 1269403"/>
              <a:gd name="connsiteX54" fmla="*/ 2027817 w 5083279"/>
              <a:gd name="connsiteY54" fmla="*/ 715384 h 1269403"/>
              <a:gd name="connsiteX55" fmla="*/ 2049332 w 5083279"/>
              <a:gd name="connsiteY55" fmla="*/ 710005 h 1269403"/>
              <a:gd name="connsiteX56" fmla="*/ 2086984 w 5083279"/>
              <a:gd name="connsiteY56" fmla="*/ 699247 h 1269403"/>
              <a:gd name="connsiteX57" fmla="*/ 2156909 w 5083279"/>
              <a:gd name="connsiteY57" fmla="*/ 693868 h 1269403"/>
              <a:gd name="connsiteX58" fmla="*/ 2189182 w 5083279"/>
              <a:gd name="connsiteY58" fmla="*/ 677732 h 1269403"/>
              <a:gd name="connsiteX59" fmla="*/ 2205318 w 5083279"/>
              <a:gd name="connsiteY59" fmla="*/ 666974 h 1269403"/>
              <a:gd name="connsiteX60" fmla="*/ 2237591 w 5083279"/>
              <a:gd name="connsiteY60" fmla="*/ 661595 h 1269403"/>
              <a:gd name="connsiteX61" fmla="*/ 2307516 w 5083279"/>
              <a:gd name="connsiteY61" fmla="*/ 650838 h 1269403"/>
              <a:gd name="connsiteX62" fmla="*/ 2366683 w 5083279"/>
              <a:gd name="connsiteY62" fmla="*/ 634701 h 1269403"/>
              <a:gd name="connsiteX63" fmla="*/ 2382819 w 5083279"/>
              <a:gd name="connsiteY63" fmla="*/ 629323 h 1269403"/>
              <a:gd name="connsiteX64" fmla="*/ 2458123 w 5083279"/>
              <a:gd name="connsiteY64" fmla="*/ 618565 h 1269403"/>
              <a:gd name="connsiteX65" fmla="*/ 2479638 w 5083279"/>
              <a:gd name="connsiteY65" fmla="*/ 613186 h 1269403"/>
              <a:gd name="connsiteX66" fmla="*/ 2495775 w 5083279"/>
              <a:gd name="connsiteY66" fmla="*/ 607807 h 1269403"/>
              <a:gd name="connsiteX67" fmla="*/ 2549563 w 5083279"/>
              <a:gd name="connsiteY67" fmla="*/ 602428 h 1269403"/>
              <a:gd name="connsiteX68" fmla="*/ 2581836 w 5083279"/>
              <a:gd name="connsiteY68" fmla="*/ 597050 h 1269403"/>
              <a:gd name="connsiteX69" fmla="*/ 2614109 w 5083279"/>
              <a:gd name="connsiteY69" fmla="*/ 586292 h 1269403"/>
              <a:gd name="connsiteX70" fmla="*/ 2662518 w 5083279"/>
              <a:gd name="connsiteY70" fmla="*/ 564777 h 1269403"/>
              <a:gd name="connsiteX71" fmla="*/ 2710928 w 5083279"/>
              <a:gd name="connsiteY71" fmla="*/ 559398 h 1269403"/>
              <a:gd name="connsiteX72" fmla="*/ 2748579 w 5083279"/>
              <a:gd name="connsiteY72" fmla="*/ 554019 h 1269403"/>
              <a:gd name="connsiteX73" fmla="*/ 2883050 w 5083279"/>
              <a:gd name="connsiteY73" fmla="*/ 548640 h 1269403"/>
              <a:gd name="connsiteX74" fmla="*/ 2899186 w 5083279"/>
              <a:gd name="connsiteY74" fmla="*/ 537883 h 1269403"/>
              <a:gd name="connsiteX75" fmla="*/ 2931459 w 5083279"/>
              <a:gd name="connsiteY75" fmla="*/ 527125 h 1269403"/>
              <a:gd name="connsiteX76" fmla="*/ 2947596 w 5083279"/>
              <a:gd name="connsiteY76" fmla="*/ 521746 h 1269403"/>
              <a:gd name="connsiteX77" fmla="*/ 3044415 w 5083279"/>
              <a:gd name="connsiteY77" fmla="*/ 510988 h 1269403"/>
              <a:gd name="connsiteX78" fmla="*/ 3076688 w 5083279"/>
              <a:gd name="connsiteY78" fmla="*/ 500231 h 1269403"/>
              <a:gd name="connsiteX79" fmla="*/ 3114339 w 5083279"/>
              <a:gd name="connsiteY79" fmla="*/ 489473 h 1269403"/>
              <a:gd name="connsiteX80" fmla="*/ 3178885 w 5083279"/>
              <a:gd name="connsiteY80" fmla="*/ 457200 h 1269403"/>
              <a:gd name="connsiteX81" fmla="*/ 3211158 w 5083279"/>
              <a:gd name="connsiteY81" fmla="*/ 446443 h 1269403"/>
              <a:gd name="connsiteX82" fmla="*/ 3281083 w 5083279"/>
              <a:gd name="connsiteY82" fmla="*/ 441064 h 1269403"/>
              <a:gd name="connsiteX83" fmla="*/ 3302598 w 5083279"/>
              <a:gd name="connsiteY83" fmla="*/ 435685 h 1269403"/>
              <a:gd name="connsiteX84" fmla="*/ 3318735 w 5083279"/>
              <a:gd name="connsiteY84" fmla="*/ 430306 h 1269403"/>
              <a:gd name="connsiteX85" fmla="*/ 3388659 w 5083279"/>
              <a:gd name="connsiteY85" fmla="*/ 424927 h 1269403"/>
              <a:gd name="connsiteX86" fmla="*/ 3404796 w 5083279"/>
              <a:gd name="connsiteY86" fmla="*/ 419548 h 1269403"/>
              <a:gd name="connsiteX87" fmla="*/ 3544645 w 5083279"/>
              <a:gd name="connsiteY87" fmla="*/ 392654 h 1269403"/>
              <a:gd name="connsiteX88" fmla="*/ 3576918 w 5083279"/>
              <a:gd name="connsiteY88" fmla="*/ 381897 h 1269403"/>
              <a:gd name="connsiteX89" fmla="*/ 3593055 w 5083279"/>
              <a:gd name="connsiteY89" fmla="*/ 376518 h 1269403"/>
              <a:gd name="connsiteX90" fmla="*/ 3609191 w 5083279"/>
              <a:gd name="connsiteY90" fmla="*/ 365760 h 1269403"/>
              <a:gd name="connsiteX91" fmla="*/ 3641464 w 5083279"/>
              <a:gd name="connsiteY91" fmla="*/ 355003 h 1269403"/>
              <a:gd name="connsiteX92" fmla="*/ 3657600 w 5083279"/>
              <a:gd name="connsiteY92" fmla="*/ 349624 h 1269403"/>
              <a:gd name="connsiteX93" fmla="*/ 3673737 w 5083279"/>
              <a:gd name="connsiteY93" fmla="*/ 344245 h 1269403"/>
              <a:gd name="connsiteX94" fmla="*/ 3689873 w 5083279"/>
              <a:gd name="connsiteY94" fmla="*/ 338866 h 1269403"/>
              <a:gd name="connsiteX95" fmla="*/ 3711389 w 5083279"/>
              <a:gd name="connsiteY95" fmla="*/ 333487 h 1269403"/>
              <a:gd name="connsiteX96" fmla="*/ 3743662 w 5083279"/>
              <a:gd name="connsiteY96" fmla="*/ 322730 h 1269403"/>
              <a:gd name="connsiteX97" fmla="*/ 3759798 w 5083279"/>
              <a:gd name="connsiteY97" fmla="*/ 311972 h 1269403"/>
              <a:gd name="connsiteX98" fmla="*/ 3829723 w 5083279"/>
              <a:gd name="connsiteY98" fmla="*/ 301214 h 1269403"/>
              <a:gd name="connsiteX99" fmla="*/ 3845859 w 5083279"/>
              <a:gd name="connsiteY99" fmla="*/ 295835 h 1269403"/>
              <a:gd name="connsiteX100" fmla="*/ 3894269 w 5083279"/>
              <a:gd name="connsiteY100" fmla="*/ 274320 h 1269403"/>
              <a:gd name="connsiteX101" fmla="*/ 3980330 w 5083279"/>
              <a:gd name="connsiteY101" fmla="*/ 268941 h 1269403"/>
              <a:gd name="connsiteX102" fmla="*/ 4017982 w 5083279"/>
              <a:gd name="connsiteY102" fmla="*/ 258184 h 1269403"/>
              <a:gd name="connsiteX103" fmla="*/ 4044876 w 5083279"/>
              <a:gd name="connsiteY103" fmla="*/ 252805 h 1269403"/>
              <a:gd name="connsiteX104" fmla="*/ 4077149 w 5083279"/>
              <a:gd name="connsiteY104" fmla="*/ 242047 h 1269403"/>
              <a:gd name="connsiteX105" fmla="*/ 4120179 w 5083279"/>
              <a:gd name="connsiteY105" fmla="*/ 231290 h 1269403"/>
              <a:gd name="connsiteX106" fmla="*/ 4152452 w 5083279"/>
              <a:gd name="connsiteY106" fmla="*/ 220532 h 1269403"/>
              <a:gd name="connsiteX107" fmla="*/ 4168589 w 5083279"/>
              <a:gd name="connsiteY107" fmla="*/ 215153 h 1269403"/>
              <a:gd name="connsiteX108" fmla="*/ 4254650 w 5083279"/>
              <a:gd name="connsiteY108" fmla="*/ 204395 h 1269403"/>
              <a:gd name="connsiteX109" fmla="*/ 4292302 w 5083279"/>
              <a:gd name="connsiteY109" fmla="*/ 193638 h 1269403"/>
              <a:gd name="connsiteX110" fmla="*/ 4313817 w 5083279"/>
              <a:gd name="connsiteY110" fmla="*/ 182880 h 1269403"/>
              <a:gd name="connsiteX111" fmla="*/ 4346090 w 5083279"/>
              <a:gd name="connsiteY111" fmla="*/ 172123 h 1269403"/>
              <a:gd name="connsiteX112" fmla="*/ 4378363 w 5083279"/>
              <a:gd name="connsiteY112" fmla="*/ 161365 h 1269403"/>
              <a:gd name="connsiteX113" fmla="*/ 4426772 w 5083279"/>
              <a:gd name="connsiteY113" fmla="*/ 150607 h 1269403"/>
              <a:gd name="connsiteX114" fmla="*/ 4448288 w 5083279"/>
              <a:gd name="connsiteY114" fmla="*/ 145228 h 1269403"/>
              <a:gd name="connsiteX115" fmla="*/ 4464424 w 5083279"/>
              <a:gd name="connsiteY115" fmla="*/ 139850 h 1269403"/>
              <a:gd name="connsiteX116" fmla="*/ 4539728 w 5083279"/>
              <a:gd name="connsiteY116" fmla="*/ 129092 h 1269403"/>
              <a:gd name="connsiteX117" fmla="*/ 4577379 w 5083279"/>
              <a:gd name="connsiteY117" fmla="*/ 118334 h 1269403"/>
              <a:gd name="connsiteX118" fmla="*/ 4598895 w 5083279"/>
              <a:gd name="connsiteY118" fmla="*/ 112955 h 1269403"/>
              <a:gd name="connsiteX119" fmla="*/ 4625789 w 5083279"/>
              <a:gd name="connsiteY119" fmla="*/ 102198 h 1269403"/>
              <a:gd name="connsiteX120" fmla="*/ 4641925 w 5083279"/>
              <a:gd name="connsiteY120" fmla="*/ 96819 h 1269403"/>
              <a:gd name="connsiteX121" fmla="*/ 4706471 w 5083279"/>
              <a:gd name="connsiteY121" fmla="*/ 91440 h 1269403"/>
              <a:gd name="connsiteX122" fmla="*/ 4749502 w 5083279"/>
              <a:gd name="connsiteY122" fmla="*/ 80683 h 1269403"/>
              <a:gd name="connsiteX123" fmla="*/ 4765638 w 5083279"/>
              <a:gd name="connsiteY123" fmla="*/ 75304 h 1269403"/>
              <a:gd name="connsiteX124" fmla="*/ 4787153 w 5083279"/>
              <a:gd name="connsiteY124" fmla="*/ 69925 h 1269403"/>
              <a:gd name="connsiteX125" fmla="*/ 4824805 w 5083279"/>
              <a:gd name="connsiteY125" fmla="*/ 48410 h 1269403"/>
              <a:gd name="connsiteX126" fmla="*/ 4905488 w 5083279"/>
              <a:gd name="connsiteY126" fmla="*/ 32273 h 1269403"/>
              <a:gd name="connsiteX127" fmla="*/ 5034579 w 5083279"/>
              <a:gd name="connsiteY127" fmla="*/ 16137 h 1269403"/>
              <a:gd name="connsiteX128" fmla="*/ 5050716 w 5083279"/>
              <a:gd name="connsiteY128" fmla="*/ 10758 h 1269403"/>
              <a:gd name="connsiteX129" fmla="*/ 5066852 w 5083279"/>
              <a:gd name="connsiteY129" fmla="*/ 0 h 1269403"/>
              <a:gd name="connsiteX130" fmla="*/ 5045337 w 5083279"/>
              <a:gd name="connsiteY130" fmla="*/ 5379 h 1269403"/>
              <a:gd name="connsiteX131" fmla="*/ 5045337 w 5083279"/>
              <a:gd name="connsiteY131" fmla="*/ 5379 h 126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083279" h="1269403">
                <a:moveTo>
                  <a:pt x="0" y="1269403"/>
                </a:moveTo>
                <a:lnTo>
                  <a:pt x="0" y="1269403"/>
                </a:lnTo>
                <a:cubicBezTo>
                  <a:pt x="19723" y="1267610"/>
                  <a:pt x="39804" y="1268174"/>
                  <a:pt x="59168" y="1264024"/>
                </a:cubicBezTo>
                <a:cubicBezTo>
                  <a:pt x="65489" y="1262669"/>
                  <a:pt x="69362" y="1255813"/>
                  <a:pt x="75304" y="1253266"/>
                </a:cubicBezTo>
                <a:cubicBezTo>
                  <a:pt x="82099" y="1250354"/>
                  <a:pt x="89711" y="1249918"/>
                  <a:pt x="96819" y="1247887"/>
                </a:cubicBezTo>
                <a:cubicBezTo>
                  <a:pt x="116985" y="1242125"/>
                  <a:pt x="111346" y="1241334"/>
                  <a:pt x="134471" y="1237130"/>
                </a:cubicBezTo>
                <a:cubicBezTo>
                  <a:pt x="146945" y="1234862"/>
                  <a:pt x="159572" y="1233544"/>
                  <a:pt x="172123" y="1231751"/>
                </a:cubicBezTo>
                <a:lnTo>
                  <a:pt x="204396" y="1220993"/>
                </a:lnTo>
                <a:cubicBezTo>
                  <a:pt x="209775" y="1219200"/>
                  <a:pt x="215814" y="1218759"/>
                  <a:pt x="220532" y="1215614"/>
                </a:cubicBezTo>
                <a:cubicBezTo>
                  <a:pt x="246105" y="1198567"/>
                  <a:pt x="230536" y="1206902"/>
                  <a:pt x="268942" y="1194099"/>
                </a:cubicBezTo>
                <a:cubicBezTo>
                  <a:pt x="268944" y="1194098"/>
                  <a:pt x="301213" y="1183341"/>
                  <a:pt x="301215" y="1183341"/>
                </a:cubicBezTo>
                <a:lnTo>
                  <a:pt x="355003" y="1177963"/>
                </a:lnTo>
                <a:cubicBezTo>
                  <a:pt x="365761" y="1174377"/>
                  <a:pt x="380986" y="1176640"/>
                  <a:pt x="387276" y="1167205"/>
                </a:cubicBezTo>
                <a:cubicBezTo>
                  <a:pt x="390862" y="1161826"/>
                  <a:pt x="392985" y="1155106"/>
                  <a:pt x="398033" y="1151068"/>
                </a:cubicBezTo>
                <a:cubicBezTo>
                  <a:pt x="402460" y="1147526"/>
                  <a:pt x="408718" y="1147248"/>
                  <a:pt x="414170" y="1145690"/>
                </a:cubicBezTo>
                <a:cubicBezTo>
                  <a:pt x="476798" y="1127798"/>
                  <a:pt x="383349" y="1156085"/>
                  <a:pt x="467958" y="1134932"/>
                </a:cubicBezTo>
                <a:cubicBezTo>
                  <a:pt x="546714" y="1115242"/>
                  <a:pt x="450483" y="1131281"/>
                  <a:pt x="537883" y="1118795"/>
                </a:cubicBezTo>
                <a:cubicBezTo>
                  <a:pt x="548641" y="1115209"/>
                  <a:pt x="562138" y="1116056"/>
                  <a:pt x="570156" y="1108038"/>
                </a:cubicBezTo>
                <a:cubicBezTo>
                  <a:pt x="575535" y="1102659"/>
                  <a:pt x="579076" y="1094306"/>
                  <a:pt x="586292" y="1091901"/>
                </a:cubicBezTo>
                <a:cubicBezTo>
                  <a:pt x="606985" y="1085003"/>
                  <a:pt x="630145" y="1088042"/>
                  <a:pt x="650838" y="1081144"/>
                </a:cubicBezTo>
                <a:cubicBezTo>
                  <a:pt x="661596" y="1077558"/>
                  <a:pt x="671992" y="1072610"/>
                  <a:pt x="683111" y="1070386"/>
                </a:cubicBezTo>
                <a:cubicBezTo>
                  <a:pt x="706273" y="1065753"/>
                  <a:pt x="718197" y="1063068"/>
                  <a:pt x="742278" y="1059628"/>
                </a:cubicBezTo>
                <a:cubicBezTo>
                  <a:pt x="756588" y="1057584"/>
                  <a:pt x="770965" y="1056043"/>
                  <a:pt x="785309" y="1054250"/>
                </a:cubicBezTo>
                <a:cubicBezTo>
                  <a:pt x="827928" y="1040043"/>
                  <a:pt x="806397" y="1045356"/>
                  <a:pt x="849855" y="1038113"/>
                </a:cubicBezTo>
                <a:lnTo>
                  <a:pt x="898264" y="1021977"/>
                </a:lnTo>
                <a:cubicBezTo>
                  <a:pt x="903643" y="1020184"/>
                  <a:pt x="908787" y="1017400"/>
                  <a:pt x="914400" y="1016598"/>
                </a:cubicBezTo>
                <a:lnTo>
                  <a:pt x="989704" y="1005840"/>
                </a:lnTo>
                <a:cubicBezTo>
                  <a:pt x="995083" y="1004047"/>
                  <a:pt x="1001413" y="1004003"/>
                  <a:pt x="1005840" y="1000461"/>
                </a:cubicBezTo>
                <a:cubicBezTo>
                  <a:pt x="1034973" y="977155"/>
                  <a:pt x="996430" y="989702"/>
                  <a:pt x="1032735" y="973567"/>
                </a:cubicBezTo>
                <a:cubicBezTo>
                  <a:pt x="1067746" y="958007"/>
                  <a:pt x="1081745" y="961288"/>
                  <a:pt x="1124175" y="957431"/>
                </a:cubicBezTo>
                <a:cubicBezTo>
                  <a:pt x="1156690" y="949302"/>
                  <a:pt x="1138679" y="954389"/>
                  <a:pt x="1177963" y="941294"/>
                </a:cubicBezTo>
                <a:cubicBezTo>
                  <a:pt x="1183342" y="939501"/>
                  <a:pt x="1188464" y="936541"/>
                  <a:pt x="1194099" y="935915"/>
                </a:cubicBezTo>
                <a:cubicBezTo>
                  <a:pt x="1210236" y="934122"/>
                  <a:pt x="1226436" y="932833"/>
                  <a:pt x="1242509" y="930537"/>
                </a:cubicBezTo>
                <a:cubicBezTo>
                  <a:pt x="1251559" y="929244"/>
                  <a:pt x="1260367" y="926548"/>
                  <a:pt x="1269403" y="925158"/>
                </a:cubicBezTo>
                <a:cubicBezTo>
                  <a:pt x="1311962" y="918610"/>
                  <a:pt x="1302402" y="923414"/>
                  <a:pt x="1333949" y="914400"/>
                </a:cubicBezTo>
                <a:cubicBezTo>
                  <a:pt x="1362182" y="906333"/>
                  <a:pt x="1337956" y="910852"/>
                  <a:pt x="1371600" y="903643"/>
                </a:cubicBezTo>
                <a:cubicBezTo>
                  <a:pt x="1389479" y="899812"/>
                  <a:pt x="1408043" y="898667"/>
                  <a:pt x="1425389" y="892885"/>
                </a:cubicBezTo>
                <a:cubicBezTo>
                  <a:pt x="1465953" y="879363"/>
                  <a:pt x="1415947" y="897605"/>
                  <a:pt x="1457662" y="876748"/>
                </a:cubicBezTo>
                <a:cubicBezTo>
                  <a:pt x="1463437" y="873860"/>
                  <a:pt x="1490951" y="866450"/>
                  <a:pt x="1495313" y="865991"/>
                </a:cubicBezTo>
                <a:cubicBezTo>
                  <a:pt x="1522119" y="863169"/>
                  <a:pt x="1549102" y="862405"/>
                  <a:pt x="1575996" y="860612"/>
                </a:cubicBezTo>
                <a:cubicBezTo>
                  <a:pt x="1590339" y="857026"/>
                  <a:pt x="1605000" y="854529"/>
                  <a:pt x="1619026" y="849854"/>
                </a:cubicBezTo>
                <a:cubicBezTo>
                  <a:pt x="1624405" y="848061"/>
                  <a:pt x="1629711" y="846033"/>
                  <a:pt x="1635163" y="844475"/>
                </a:cubicBezTo>
                <a:cubicBezTo>
                  <a:pt x="1642271" y="842444"/>
                  <a:pt x="1649570" y="841128"/>
                  <a:pt x="1656678" y="839097"/>
                </a:cubicBezTo>
                <a:cubicBezTo>
                  <a:pt x="1662130" y="837539"/>
                  <a:pt x="1667236" y="834732"/>
                  <a:pt x="1672815" y="833718"/>
                </a:cubicBezTo>
                <a:cubicBezTo>
                  <a:pt x="1687037" y="831132"/>
                  <a:pt x="1701558" y="830537"/>
                  <a:pt x="1715845" y="828339"/>
                </a:cubicBezTo>
                <a:cubicBezTo>
                  <a:pt x="1724881" y="826949"/>
                  <a:pt x="1733774" y="824753"/>
                  <a:pt x="1742739" y="822960"/>
                </a:cubicBezTo>
                <a:cubicBezTo>
                  <a:pt x="1752553" y="808240"/>
                  <a:pt x="1752649" y="803615"/>
                  <a:pt x="1769633" y="796066"/>
                </a:cubicBezTo>
                <a:cubicBezTo>
                  <a:pt x="1769663" y="796052"/>
                  <a:pt x="1809959" y="782625"/>
                  <a:pt x="1818043" y="779930"/>
                </a:cubicBezTo>
                <a:cubicBezTo>
                  <a:pt x="1823422" y="778137"/>
                  <a:pt x="1829462" y="777696"/>
                  <a:pt x="1834179" y="774551"/>
                </a:cubicBezTo>
                <a:cubicBezTo>
                  <a:pt x="1844937" y="767379"/>
                  <a:pt x="1853567" y="754109"/>
                  <a:pt x="1866452" y="753035"/>
                </a:cubicBezTo>
                <a:lnTo>
                  <a:pt x="1930998" y="747657"/>
                </a:lnTo>
                <a:cubicBezTo>
                  <a:pt x="1936377" y="745864"/>
                  <a:pt x="1941683" y="743836"/>
                  <a:pt x="1947135" y="742278"/>
                </a:cubicBezTo>
                <a:cubicBezTo>
                  <a:pt x="1955180" y="739979"/>
                  <a:pt x="1976187" y="735820"/>
                  <a:pt x="1984786" y="731520"/>
                </a:cubicBezTo>
                <a:cubicBezTo>
                  <a:pt x="1990568" y="728629"/>
                  <a:pt x="1994870" y="723033"/>
                  <a:pt x="2000923" y="720763"/>
                </a:cubicBezTo>
                <a:cubicBezTo>
                  <a:pt x="2009483" y="717553"/>
                  <a:pt x="2018893" y="717367"/>
                  <a:pt x="2027817" y="715384"/>
                </a:cubicBezTo>
                <a:cubicBezTo>
                  <a:pt x="2035033" y="713780"/>
                  <a:pt x="2042224" y="712036"/>
                  <a:pt x="2049332" y="710005"/>
                </a:cubicBezTo>
                <a:cubicBezTo>
                  <a:pt x="2062722" y="706179"/>
                  <a:pt x="2072694" y="700928"/>
                  <a:pt x="2086984" y="699247"/>
                </a:cubicBezTo>
                <a:cubicBezTo>
                  <a:pt x="2110201" y="696515"/>
                  <a:pt x="2133601" y="695661"/>
                  <a:pt x="2156909" y="693868"/>
                </a:cubicBezTo>
                <a:cubicBezTo>
                  <a:pt x="2203160" y="663035"/>
                  <a:pt x="2144636" y="700006"/>
                  <a:pt x="2189182" y="677732"/>
                </a:cubicBezTo>
                <a:cubicBezTo>
                  <a:pt x="2194964" y="674841"/>
                  <a:pt x="2199185" y="669018"/>
                  <a:pt x="2205318" y="666974"/>
                </a:cubicBezTo>
                <a:cubicBezTo>
                  <a:pt x="2215664" y="663525"/>
                  <a:pt x="2226812" y="663253"/>
                  <a:pt x="2237591" y="661595"/>
                </a:cubicBezTo>
                <a:cubicBezTo>
                  <a:pt x="2327567" y="647753"/>
                  <a:pt x="2227015" y="664255"/>
                  <a:pt x="2307516" y="650838"/>
                </a:cubicBezTo>
                <a:cubicBezTo>
                  <a:pt x="2376734" y="627765"/>
                  <a:pt x="2305876" y="649902"/>
                  <a:pt x="2366683" y="634701"/>
                </a:cubicBezTo>
                <a:cubicBezTo>
                  <a:pt x="2372183" y="633326"/>
                  <a:pt x="2377241" y="630337"/>
                  <a:pt x="2382819" y="629323"/>
                </a:cubicBezTo>
                <a:cubicBezTo>
                  <a:pt x="2491788" y="609512"/>
                  <a:pt x="2370008" y="636189"/>
                  <a:pt x="2458123" y="618565"/>
                </a:cubicBezTo>
                <a:cubicBezTo>
                  <a:pt x="2465372" y="617115"/>
                  <a:pt x="2472530" y="615217"/>
                  <a:pt x="2479638" y="613186"/>
                </a:cubicBezTo>
                <a:cubicBezTo>
                  <a:pt x="2485090" y="611628"/>
                  <a:pt x="2490171" y="608669"/>
                  <a:pt x="2495775" y="607807"/>
                </a:cubicBezTo>
                <a:cubicBezTo>
                  <a:pt x="2513584" y="605067"/>
                  <a:pt x="2531683" y="604663"/>
                  <a:pt x="2549563" y="602428"/>
                </a:cubicBezTo>
                <a:cubicBezTo>
                  <a:pt x="2560385" y="601075"/>
                  <a:pt x="2571078" y="598843"/>
                  <a:pt x="2581836" y="597050"/>
                </a:cubicBezTo>
                <a:cubicBezTo>
                  <a:pt x="2592594" y="593464"/>
                  <a:pt x="2604674" y="592582"/>
                  <a:pt x="2614109" y="586292"/>
                </a:cubicBezTo>
                <a:cubicBezTo>
                  <a:pt x="2630924" y="575082"/>
                  <a:pt x="2639472" y="567338"/>
                  <a:pt x="2662518" y="564777"/>
                </a:cubicBezTo>
                <a:lnTo>
                  <a:pt x="2710928" y="559398"/>
                </a:lnTo>
                <a:cubicBezTo>
                  <a:pt x="2723508" y="557825"/>
                  <a:pt x="2735926" y="554810"/>
                  <a:pt x="2748579" y="554019"/>
                </a:cubicBezTo>
                <a:cubicBezTo>
                  <a:pt x="2793351" y="551221"/>
                  <a:pt x="2838226" y="550433"/>
                  <a:pt x="2883050" y="548640"/>
                </a:cubicBezTo>
                <a:cubicBezTo>
                  <a:pt x="2888429" y="545054"/>
                  <a:pt x="2893279" y="540508"/>
                  <a:pt x="2899186" y="537883"/>
                </a:cubicBezTo>
                <a:cubicBezTo>
                  <a:pt x="2909548" y="533278"/>
                  <a:pt x="2920701" y="530711"/>
                  <a:pt x="2931459" y="527125"/>
                </a:cubicBezTo>
                <a:cubicBezTo>
                  <a:pt x="2936838" y="525332"/>
                  <a:pt x="2941970" y="522449"/>
                  <a:pt x="2947596" y="521746"/>
                </a:cubicBezTo>
                <a:cubicBezTo>
                  <a:pt x="3008506" y="514132"/>
                  <a:pt x="2976243" y="517805"/>
                  <a:pt x="3044415" y="510988"/>
                </a:cubicBezTo>
                <a:cubicBezTo>
                  <a:pt x="3055173" y="507402"/>
                  <a:pt x="3065687" y="502981"/>
                  <a:pt x="3076688" y="500231"/>
                </a:cubicBezTo>
                <a:cubicBezTo>
                  <a:pt x="3081753" y="498965"/>
                  <a:pt x="3108025" y="492981"/>
                  <a:pt x="3114339" y="489473"/>
                </a:cubicBezTo>
                <a:cubicBezTo>
                  <a:pt x="3176899" y="454718"/>
                  <a:pt x="3116058" y="478143"/>
                  <a:pt x="3178885" y="457200"/>
                </a:cubicBezTo>
                <a:cubicBezTo>
                  <a:pt x="3178887" y="457199"/>
                  <a:pt x="3211155" y="446443"/>
                  <a:pt x="3211158" y="446443"/>
                </a:cubicBezTo>
                <a:lnTo>
                  <a:pt x="3281083" y="441064"/>
                </a:lnTo>
                <a:cubicBezTo>
                  <a:pt x="3288255" y="439271"/>
                  <a:pt x="3295490" y="437716"/>
                  <a:pt x="3302598" y="435685"/>
                </a:cubicBezTo>
                <a:cubicBezTo>
                  <a:pt x="3308050" y="434127"/>
                  <a:pt x="3313109" y="431009"/>
                  <a:pt x="3318735" y="430306"/>
                </a:cubicBezTo>
                <a:cubicBezTo>
                  <a:pt x="3341931" y="427406"/>
                  <a:pt x="3365351" y="426720"/>
                  <a:pt x="3388659" y="424927"/>
                </a:cubicBezTo>
                <a:cubicBezTo>
                  <a:pt x="3394038" y="423134"/>
                  <a:pt x="3399840" y="422302"/>
                  <a:pt x="3404796" y="419548"/>
                </a:cubicBezTo>
                <a:cubicBezTo>
                  <a:pt x="3480601" y="377435"/>
                  <a:pt x="3386226" y="400575"/>
                  <a:pt x="3544645" y="392654"/>
                </a:cubicBezTo>
                <a:lnTo>
                  <a:pt x="3576918" y="381897"/>
                </a:lnTo>
                <a:lnTo>
                  <a:pt x="3593055" y="376518"/>
                </a:lnTo>
                <a:cubicBezTo>
                  <a:pt x="3598434" y="372932"/>
                  <a:pt x="3603284" y="368385"/>
                  <a:pt x="3609191" y="365760"/>
                </a:cubicBezTo>
                <a:cubicBezTo>
                  <a:pt x="3619553" y="361155"/>
                  <a:pt x="3630706" y="358589"/>
                  <a:pt x="3641464" y="355003"/>
                </a:cubicBezTo>
                <a:lnTo>
                  <a:pt x="3657600" y="349624"/>
                </a:lnTo>
                <a:lnTo>
                  <a:pt x="3673737" y="344245"/>
                </a:lnTo>
                <a:cubicBezTo>
                  <a:pt x="3679116" y="342452"/>
                  <a:pt x="3684373" y="340241"/>
                  <a:pt x="3689873" y="338866"/>
                </a:cubicBezTo>
                <a:cubicBezTo>
                  <a:pt x="3697045" y="337073"/>
                  <a:pt x="3704308" y="335611"/>
                  <a:pt x="3711389" y="333487"/>
                </a:cubicBezTo>
                <a:cubicBezTo>
                  <a:pt x="3722250" y="330229"/>
                  <a:pt x="3743662" y="322730"/>
                  <a:pt x="3743662" y="322730"/>
                </a:cubicBezTo>
                <a:cubicBezTo>
                  <a:pt x="3749041" y="319144"/>
                  <a:pt x="3754016" y="314863"/>
                  <a:pt x="3759798" y="311972"/>
                </a:cubicBezTo>
                <a:cubicBezTo>
                  <a:pt x="3779182" y="302280"/>
                  <a:pt x="3814299" y="302757"/>
                  <a:pt x="3829723" y="301214"/>
                </a:cubicBezTo>
                <a:cubicBezTo>
                  <a:pt x="3835102" y="299421"/>
                  <a:pt x="3840788" y="298370"/>
                  <a:pt x="3845859" y="295835"/>
                </a:cubicBezTo>
                <a:cubicBezTo>
                  <a:pt x="3867616" y="284957"/>
                  <a:pt x="3862556" y="276302"/>
                  <a:pt x="3894269" y="274320"/>
                </a:cubicBezTo>
                <a:lnTo>
                  <a:pt x="3980330" y="268941"/>
                </a:lnTo>
                <a:cubicBezTo>
                  <a:pt x="3998298" y="262952"/>
                  <a:pt x="3997721" y="262686"/>
                  <a:pt x="4017982" y="258184"/>
                </a:cubicBezTo>
                <a:cubicBezTo>
                  <a:pt x="4026907" y="256201"/>
                  <a:pt x="4036056" y="255211"/>
                  <a:pt x="4044876" y="252805"/>
                </a:cubicBezTo>
                <a:cubicBezTo>
                  <a:pt x="4055816" y="249821"/>
                  <a:pt x="4066148" y="244797"/>
                  <a:pt x="4077149" y="242047"/>
                </a:cubicBezTo>
                <a:cubicBezTo>
                  <a:pt x="4091492" y="238461"/>
                  <a:pt x="4106153" y="235965"/>
                  <a:pt x="4120179" y="231290"/>
                </a:cubicBezTo>
                <a:lnTo>
                  <a:pt x="4152452" y="220532"/>
                </a:lnTo>
                <a:cubicBezTo>
                  <a:pt x="4157831" y="218739"/>
                  <a:pt x="4162996" y="216085"/>
                  <a:pt x="4168589" y="215153"/>
                </a:cubicBezTo>
                <a:cubicBezTo>
                  <a:pt x="4218636" y="206812"/>
                  <a:pt x="4190010" y="210859"/>
                  <a:pt x="4254650" y="204395"/>
                </a:cubicBezTo>
                <a:cubicBezTo>
                  <a:pt x="4265571" y="201665"/>
                  <a:pt x="4281497" y="198269"/>
                  <a:pt x="4292302" y="193638"/>
                </a:cubicBezTo>
                <a:cubicBezTo>
                  <a:pt x="4299672" y="190479"/>
                  <a:pt x="4306372" y="185858"/>
                  <a:pt x="4313817" y="182880"/>
                </a:cubicBezTo>
                <a:cubicBezTo>
                  <a:pt x="4324345" y="178669"/>
                  <a:pt x="4335332" y="175709"/>
                  <a:pt x="4346090" y="172123"/>
                </a:cubicBezTo>
                <a:lnTo>
                  <a:pt x="4378363" y="161365"/>
                </a:lnTo>
                <a:cubicBezTo>
                  <a:pt x="4430825" y="148249"/>
                  <a:pt x="4365325" y="164262"/>
                  <a:pt x="4426772" y="150607"/>
                </a:cubicBezTo>
                <a:cubicBezTo>
                  <a:pt x="4433989" y="149003"/>
                  <a:pt x="4441180" y="147259"/>
                  <a:pt x="4448288" y="145228"/>
                </a:cubicBezTo>
                <a:cubicBezTo>
                  <a:pt x="4453739" y="143671"/>
                  <a:pt x="4458889" y="141080"/>
                  <a:pt x="4464424" y="139850"/>
                </a:cubicBezTo>
                <a:cubicBezTo>
                  <a:pt x="4484370" y="135418"/>
                  <a:pt x="4521112" y="131419"/>
                  <a:pt x="4539728" y="129092"/>
                </a:cubicBezTo>
                <a:lnTo>
                  <a:pt x="4577379" y="118334"/>
                </a:lnTo>
                <a:cubicBezTo>
                  <a:pt x="4584511" y="116389"/>
                  <a:pt x="4591882" y="115293"/>
                  <a:pt x="4598895" y="112955"/>
                </a:cubicBezTo>
                <a:cubicBezTo>
                  <a:pt x="4608055" y="109902"/>
                  <a:pt x="4616749" y="105588"/>
                  <a:pt x="4625789" y="102198"/>
                </a:cubicBezTo>
                <a:cubicBezTo>
                  <a:pt x="4631098" y="100207"/>
                  <a:pt x="4636305" y="97568"/>
                  <a:pt x="4641925" y="96819"/>
                </a:cubicBezTo>
                <a:cubicBezTo>
                  <a:pt x="4663326" y="93965"/>
                  <a:pt x="4684956" y="93233"/>
                  <a:pt x="4706471" y="91440"/>
                </a:cubicBezTo>
                <a:cubicBezTo>
                  <a:pt x="4743360" y="79144"/>
                  <a:pt x="4697571" y="93665"/>
                  <a:pt x="4749502" y="80683"/>
                </a:cubicBezTo>
                <a:cubicBezTo>
                  <a:pt x="4755002" y="79308"/>
                  <a:pt x="4760187" y="76862"/>
                  <a:pt x="4765638" y="75304"/>
                </a:cubicBezTo>
                <a:cubicBezTo>
                  <a:pt x="4772746" y="73273"/>
                  <a:pt x="4780231" y="72521"/>
                  <a:pt x="4787153" y="69925"/>
                </a:cubicBezTo>
                <a:cubicBezTo>
                  <a:pt x="4855851" y="44163"/>
                  <a:pt x="4768622" y="73380"/>
                  <a:pt x="4824805" y="48410"/>
                </a:cubicBezTo>
                <a:cubicBezTo>
                  <a:pt x="4856590" y="34283"/>
                  <a:pt x="4868559" y="36376"/>
                  <a:pt x="4905488" y="32273"/>
                </a:cubicBezTo>
                <a:cubicBezTo>
                  <a:pt x="4968424" y="11293"/>
                  <a:pt x="4926438" y="22144"/>
                  <a:pt x="5034579" y="16137"/>
                </a:cubicBezTo>
                <a:cubicBezTo>
                  <a:pt x="5039958" y="14344"/>
                  <a:pt x="5045181" y="11988"/>
                  <a:pt x="5050716" y="10758"/>
                </a:cubicBezTo>
                <a:cubicBezTo>
                  <a:pt x="5084795" y="3185"/>
                  <a:pt x="5095304" y="9484"/>
                  <a:pt x="5066852" y="0"/>
                </a:cubicBezTo>
                <a:cubicBezTo>
                  <a:pt x="5049015" y="5946"/>
                  <a:pt x="5056386" y="5379"/>
                  <a:pt x="5045337" y="5379"/>
                </a:cubicBezTo>
                <a:lnTo>
                  <a:pt x="5045337" y="5379"/>
                </a:lnTo>
              </a:path>
            </a:pathLst>
          </a:custGeom>
          <a:noFill/>
          <a:ln w="381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6" name="Freeform 85"/>
          <p:cNvSpPr/>
          <p:nvPr/>
        </p:nvSpPr>
        <p:spPr>
          <a:xfrm>
            <a:off x="2219250" y="2383543"/>
            <a:ext cx="4885177" cy="2782105"/>
          </a:xfrm>
          <a:custGeom>
            <a:avLst/>
            <a:gdLst>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9176 w 5044751"/>
              <a:gd name="connsiteY108" fmla="*/ 877078 h 2904931"/>
              <a:gd name="connsiteX109" fmla="*/ 3620278 w 5044751"/>
              <a:gd name="connsiteY109" fmla="*/ 821094 h 2904931"/>
              <a:gd name="connsiteX110" fmla="*/ 3638939 w 5044751"/>
              <a:gd name="connsiteY110" fmla="*/ 814874 h 2904931"/>
              <a:gd name="connsiteX111" fmla="*/ 3707364 w 5044751"/>
              <a:gd name="connsiteY111" fmla="*/ 796213 h 2904931"/>
              <a:gd name="connsiteX112" fmla="*/ 3726025 w 5044751"/>
              <a:gd name="connsiteY112" fmla="*/ 789992 h 2904931"/>
              <a:gd name="connsiteX113" fmla="*/ 3782009 w 5044751"/>
              <a:gd name="connsiteY113" fmla="*/ 783772 h 2904931"/>
              <a:gd name="connsiteX114" fmla="*/ 3800670 w 5044751"/>
              <a:gd name="connsiteY114" fmla="*/ 771331 h 2904931"/>
              <a:gd name="connsiteX115" fmla="*/ 3794449 w 5044751"/>
              <a:gd name="connsiteY115" fmla="*/ 752670 h 2904931"/>
              <a:gd name="connsiteX116" fmla="*/ 3819331 w 5044751"/>
              <a:gd name="connsiteY116" fmla="*/ 721568 h 2904931"/>
              <a:gd name="connsiteX117" fmla="*/ 3844213 w 5044751"/>
              <a:gd name="connsiteY117" fmla="*/ 684245 h 2904931"/>
              <a:gd name="connsiteX118" fmla="*/ 3862874 w 5044751"/>
              <a:gd name="connsiteY118" fmla="*/ 671804 h 2904931"/>
              <a:gd name="connsiteX119" fmla="*/ 3949960 w 5044751"/>
              <a:gd name="connsiteY119" fmla="*/ 659364 h 2904931"/>
              <a:gd name="connsiteX120" fmla="*/ 3968621 w 5044751"/>
              <a:gd name="connsiteY120" fmla="*/ 646923 h 2904931"/>
              <a:gd name="connsiteX121" fmla="*/ 3993502 w 5044751"/>
              <a:gd name="connsiteY121" fmla="*/ 634482 h 2904931"/>
              <a:gd name="connsiteX122" fmla="*/ 4012164 w 5044751"/>
              <a:gd name="connsiteY122" fmla="*/ 615821 h 2904931"/>
              <a:gd name="connsiteX123" fmla="*/ 4136572 w 5044751"/>
              <a:gd name="connsiteY123" fmla="*/ 609600 h 2904931"/>
              <a:gd name="connsiteX124" fmla="*/ 4180115 w 5044751"/>
              <a:gd name="connsiteY124" fmla="*/ 590939 h 2904931"/>
              <a:gd name="connsiteX125" fmla="*/ 4223658 w 5044751"/>
              <a:gd name="connsiteY125" fmla="*/ 597160 h 2904931"/>
              <a:gd name="connsiteX126" fmla="*/ 4242319 w 5044751"/>
              <a:gd name="connsiteY126" fmla="*/ 590939 h 2904931"/>
              <a:gd name="connsiteX127" fmla="*/ 4248539 w 5044751"/>
              <a:gd name="connsiteY127" fmla="*/ 572278 h 2904931"/>
              <a:gd name="connsiteX128" fmla="*/ 4260980 w 5044751"/>
              <a:gd name="connsiteY128" fmla="*/ 553617 h 2904931"/>
              <a:gd name="connsiteX129" fmla="*/ 4273421 w 5044751"/>
              <a:gd name="connsiteY129" fmla="*/ 516294 h 2904931"/>
              <a:gd name="connsiteX130" fmla="*/ 4279641 w 5044751"/>
              <a:gd name="connsiteY130" fmla="*/ 497633 h 2904931"/>
              <a:gd name="connsiteX131" fmla="*/ 4292082 w 5044751"/>
              <a:gd name="connsiteY131" fmla="*/ 478972 h 2904931"/>
              <a:gd name="connsiteX132" fmla="*/ 4323184 w 5044751"/>
              <a:gd name="connsiteY132" fmla="*/ 422988 h 2904931"/>
              <a:gd name="connsiteX133" fmla="*/ 4341845 w 5044751"/>
              <a:gd name="connsiteY133" fmla="*/ 410547 h 2904931"/>
              <a:gd name="connsiteX134" fmla="*/ 4348066 w 5044751"/>
              <a:gd name="connsiteY134" fmla="*/ 385666 h 2904931"/>
              <a:gd name="connsiteX135" fmla="*/ 4379168 w 5044751"/>
              <a:gd name="connsiteY135" fmla="*/ 342123 h 2904931"/>
              <a:gd name="connsiteX136" fmla="*/ 4416490 w 5044751"/>
              <a:gd name="connsiteY136" fmla="*/ 298580 h 2904931"/>
              <a:gd name="connsiteX137" fmla="*/ 4435151 w 5044751"/>
              <a:gd name="connsiteY137" fmla="*/ 242596 h 2904931"/>
              <a:gd name="connsiteX138" fmla="*/ 4441372 w 5044751"/>
              <a:gd name="connsiteY138" fmla="*/ 223935 h 2904931"/>
              <a:gd name="connsiteX139" fmla="*/ 4497356 w 5044751"/>
              <a:gd name="connsiteY139" fmla="*/ 205274 h 2904931"/>
              <a:gd name="connsiteX140" fmla="*/ 4516017 w 5044751"/>
              <a:gd name="connsiteY140" fmla="*/ 199053 h 2904931"/>
              <a:gd name="connsiteX141" fmla="*/ 4553339 w 5044751"/>
              <a:gd name="connsiteY141" fmla="*/ 167951 h 2904931"/>
              <a:gd name="connsiteX142" fmla="*/ 4572000 w 5044751"/>
              <a:gd name="connsiteY142" fmla="*/ 155511 h 2904931"/>
              <a:gd name="connsiteX143" fmla="*/ 4621764 w 5044751"/>
              <a:gd name="connsiteY143" fmla="*/ 143070 h 2904931"/>
              <a:gd name="connsiteX144" fmla="*/ 4640425 w 5044751"/>
              <a:gd name="connsiteY144" fmla="*/ 136849 h 2904931"/>
              <a:gd name="connsiteX145" fmla="*/ 4733731 w 5044751"/>
              <a:gd name="connsiteY145" fmla="*/ 130629 h 2904931"/>
              <a:gd name="connsiteX146" fmla="*/ 4752392 w 5044751"/>
              <a:gd name="connsiteY146" fmla="*/ 111968 h 2904931"/>
              <a:gd name="connsiteX147" fmla="*/ 4771054 w 5044751"/>
              <a:gd name="connsiteY147" fmla="*/ 105747 h 2904931"/>
              <a:gd name="connsiteX148" fmla="*/ 4795935 w 5044751"/>
              <a:gd name="connsiteY148" fmla="*/ 93306 h 2904931"/>
              <a:gd name="connsiteX149" fmla="*/ 4814596 w 5044751"/>
              <a:gd name="connsiteY149" fmla="*/ 80866 h 2904931"/>
              <a:gd name="connsiteX150" fmla="*/ 4858139 w 5044751"/>
              <a:gd name="connsiteY150" fmla="*/ 74645 h 2904931"/>
              <a:gd name="connsiteX151" fmla="*/ 4901682 w 5044751"/>
              <a:gd name="connsiteY151" fmla="*/ 62204 h 2904931"/>
              <a:gd name="connsiteX152" fmla="*/ 4939005 w 5044751"/>
              <a:gd name="connsiteY152" fmla="*/ 24882 h 2904931"/>
              <a:gd name="connsiteX153" fmla="*/ 4951445 w 5044751"/>
              <a:gd name="connsiteY153" fmla="*/ 6221 h 2904931"/>
              <a:gd name="connsiteX154" fmla="*/ 4988768 w 5044751"/>
              <a:gd name="connsiteY154" fmla="*/ 0 h 2904931"/>
              <a:gd name="connsiteX155" fmla="*/ 5044751 w 5044751"/>
              <a:gd name="connsiteY155" fmla="*/ 6221 h 2904931"/>
              <a:gd name="connsiteX156" fmla="*/ 5044751 w 5044751"/>
              <a:gd name="connsiteY156"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20278 w 5044751"/>
              <a:gd name="connsiteY109" fmla="*/ 821094 h 2904931"/>
              <a:gd name="connsiteX110" fmla="*/ 3638939 w 5044751"/>
              <a:gd name="connsiteY110" fmla="*/ 814874 h 2904931"/>
              <a:gd name="connsiteX111" fmla="*/ 3707364 w 5044751"/>
              <a:gd name="connsiteY111" fmla="*/ 796213 h 2904931"/>
              <a:gd name="connsiteX112" fmla="*/ 3726025 w 5044751"/>
              <a:gd name="connsiteY112" fmla="*/ 789992 h 2904931"/>
              <a:gd name="connsiteX113" fmla="*/ 3782009 w 5044751"/>
              <a:gd name="connsiteY113" fmla="*/ 783772 h 2904931"/>
              <a:gd name="connsiteX114" fmla="*/ 3800670 w 5044751"/>
              <a:gd name="connsiteY114" fmla="*/ 771331 h 2904931"/>
              <a:gd name="connsiteX115" fmla="*/ 3794449 w 5044751"/>
              <a:gd name="connsiteY115" fmla="*/ 752670 h 2904931"/>
              <a:gd name="connsiteX116" fmla="*/ 3819331 w 5044751"/>
              <a:gd name="connsiteY116" fmla="*/ 721568 h 2904931"/>
              <a:gd name="connsiteX117" fmla="*/ 3844213 w 5044751"/>
              <a:gd name="connsiteY117" fmla="*/ 684245 h 2904931"/>
              <a:gd name="connsiteX118" fmla="*/ 3862874 w 5044751"/>
              <a:gd name="connsiteY118" fmla="*/ 671804 h 2904931"/>
              <a:gd name="connsiteX119" fmla="*/ 3949960 w 5044751"/>
              <a:gd name="connsiteY119" fmla="*/ 659364 h 2904931"/>
              <a:gd name="connsiteX120" fmla="*/ 3968621 w 5044751"/>
              <a:gd name="connsiteY120" fmla="*/ 646923 h 2904931"/>
              <a:gd name="connsiteX121" fmla="*/ 3993502 w 5044751"/>
              <a:gd name="connsiteY121" fmla="*/ 634482 h 2904931"/>
              <a:gd name="connsiteX122" fmla="*/ 4012164 w 5044751"/>
              <a:gd name="connsiteY122" fmla="*/ 615821 h 2904931"/>
              <a:gd name="connsiteX123" fmla="*/ 4136572 w 5044751"/>
              <a:gd name="connsiteY123" fmla="*/ 609600 h 2904931"/>
              <a:gd name="connsiteX124" fmla="*/ 4180115 w 5044751"/>
              <a:gd name="connsiteY124" fmla="*/ 590939 h 2904931"/>
              <a:gd name="connsiteX125" fmla="*/ 4223658 w 5044751"/>
              <a:gd name="connsiteY125" fmla="*/ 597160 h 2904931"/>
              <a:gd name="connsiteX126" fmla="*/ 4242319 w 5044751"/>
              <a:gd name="connsiteY126" fmla="*/ 590939 h 2904931"/>
              <a:gd name="connsiteX127" fmla="*/ 4248539 w 5044751"/>
              <a:gd name="connsiteY127" fmla="*/ 572278 h 2904931"/>
              <a:gd name="connsiteX128" fmla="*/ 4260980 w 5044751"/>
              <a:gd name="connsiteY128" fmla="*/ 553617 h 2904931"/>
              <a:gd name="connsiteX129" fmla="*/ 4273421 w 5044751"/>
              <a:gd name="connsiteY129" fmla="*/ 516294 h 2904931"/>
              <a:gd name="connsiteX130" fmla="*/ 4279641 w 5044751"/>
              <a:gd name="connsiteY130" fmla="*/ 497633 h 2904931"/>
              <a:gd name="connsiteX131" fmla="*/ 4292082 w 5044751"/>
              <a:gd name="connsiteY131" fmla="*/ 478972 h 2904931"/>
              <a:gd name="connsiteX132" fmla="*/ 4323184 w 5044751"/>
              <a:gd name="connsiteY132" fmla="*/ 422988 h 2904931"/>
              <a:gd name="connsiteX133" fmla="*/ 4341845 w 5044751"/>
              <a:gd name="connsiteY133" fmla="*/ 410547 h 2904931"/>
              <a:gd name="connsiteX134" fmla="*/ 4348066 w 5044751"/>
              <a:gd name="connsiteY134" fmla="*/ 385666 h 2904931"/>
              <a:gd name="connsiteX135" fmla="*/ 4379168 w 5044751"/>
              <a:gd name="connsiteY135" fmla="*/ 342123 h 2904931"/>
              <a:gd name="connsiteX136" fmla="*/ 4416490 w 5044751"/>
              <a:gd name="connsiteY136" fmla="*/ 298580 h 2904931"/>
              <a:gd name="connsiteX137" fmla="*/ 4435151 w 5044751"/>
              <a:gd name="connsiteY137" fmla="*/ 242596 h 2904931"/>
              <a:gd name="connsiteX138" fmla="*/ 4441372 w 5044751"/>
              <a:gd name="connsiteY138" fmla="*/ 223935 h 2904931"/>
              <a:gd name="connsiteX139" fmla="*/ 4497356 w 5044751"/>
              <a:gd name="connsiteY139" fmla="*/ 205274 h 2904931"/>
              <a:gd name="connsiteX140" fmla="*/ 4516017 w 5044751"/>
              <a:gd name="connsiteY140" fmla="*/ 199053 h 2904931"/>
              <a:gd name="connsiteX141" fmla="*/ 4553339 w 5044751"/>
              <a:gd name="connsiteY141" fmla="*/ 167951 h 2904931"/>
              <a:gd name="connsiteX142" fmla="*/ 4572000 w 5044751"/>
              <a:gd name="connsiteY142" fmla="*/ 155511 h 2904931"/>
              <a:gd name="connsiteX143" fmla="*/ 4621764 w 5044751"/>
              <a:gd name="connsiteY143" fmla="*/ 143070 h 2904931"/>
              <a:gd name="connsiteX144" fmla="*/ 4640425 w 5044751"/>
              <a:gd name="connsiteY144" fmla="*/ 136849 h 2904931"/>
              <a:gd name="connsiteX145" fmla="*/ 4733731 w 5044751"/>
              <a:gd name="connsiteY145" fmla="*/ 130629 h 2904931"/>
              <a:gd name="connsiteX146" fmla="*/ 4752392 w 5044751"/>
              <a:gd name="connsiteY146" fmla="*/ 111968 h 2904931"/>
              <a:gd name="connsiteX147" fmla="*/ 4771054 w 5044751"/>
              <a:gd name="connsiteY147" fmla="*/ 105747 h 2904931"/>
              <a:gd name="connsiteX148" fmla="*/ 4795935 w 5044751"/>
              <a:gd name="connsiteY148" fmla="*/ 93306 h 2904931"/>
              <a:gd name="connsiteX149" fmla="*/ 4814596 w 5044751"/>
              <a:gd name="connsiteY149" fmla="*/ 80866 h 2904931"/>
              <a:gd name="connsiteX150" fmla="*/ 4858139 w 5044751"/>
              <a:gd name="connsiteY150" fmla="*/ 74645 h 2904931"/>
              <a:gd name="connsiteX151" fmla="*/ 4901682 w 5044751"/>
              <a:gd name="connsiteY151" fmla="*/ 62204 h 2904931"/>
              <a:gd name="connsiteX152" fmla="*/ 4939005 w 5044751"/>
              <a:gd name="connsiteY152" fmla="*/ 24882 h 2904931"/>
              <a:gd name="connsiteX153" fmla="*/ 4951445 w 5044751"/>
              <a:gd name="connsiteY153" fmla="*/ 6221 h 2904931"/>
              <a:gd name="connsiteX154" fmla="*/ 4988768 w 5044751"/>
              <a:gd name="connsiteY154" fmla="*/ 0 h 2904931"/>
              <a:gd name="connsiteX155" fmla="*/ 5044751 w 5044751"/>
              <a:gd name="connsiteY155" fmla="*/ 6221 h 2904931"/>
              <a:gd name="connsiteX156" fmla="*/ 5044751 w 5044751"/>
              <a:gd name="connsiteY156"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20278 w 5044751"/>
              <a:gd name="connsiteY109" fmla="*/ 821094 h 2904931"/>
              <a:gd name="connsiteX110" fmla="*/ 3707364 w 5044751"/>
              <a:gd name="connsiteY110" fmla="*/ 796213 h 2904931"/>
              <a:gd name="connsiteX111" fmla="*/ 3726025 w 5044751"/>
              <a:gd name="connsiteY111" fmla="*/ 789992 h 2904931"/>
              <a:gd name="connsiteX112" fmla="*/ 3782009 w 5044751"/>
              <a:gd name="connsiteY112" fmla="*/ 783772 h 2904931"/>
              <a:gd name="connsiteX113" fmla="*/ 3800670 w 5044751"/>
              <a:gd name="connsiteY113" fmla="*/ 771331 h 2904931"/>
              <a:gd name="connsiteX114" fmla="*/ 3794449 w 5044751"/>
              <a:gd name="connsiteY114" fmla="*/ 752670 h 2904931"/>
              <a:gd name="connsiteX115" fmla="*/ 3819331 w 5044751"/>
              <a:gd name="connsiteY115" fmla="*/ 721568 h 2904931"/>
              <a:gd name="connsiteX116" fmla="*/ 3844213 w 5044751"/>
              <a:gd name="connsiteY116" fmla="*/ 684245 h 2904931"/>
              <a:gd name="connsiteX117" fmla="*/ 3862874 w 5044751"/>
              <a:gd name="connsiteY117" fmla="*/ 671804 h 2904931"/>
              <a:gd name="connsiteX118" fmla="*/ 3949960 w 5044751"/>
              <a:gd name="connsiteY118" fmla="*/ 659364 h 2904931"/>
              <a:gd name="connsiteX119" fmla="*/ 3968621 w 5044751"/>
              <a:gd name="connsiteY119" fmla="*/ 646923 h 2904931"/>
              <a:gd name="connsiteX120" fmla="*/ 3993502 w 5044751"/>
              <a:gd name="connsiteY120" fmla="*/ 634482 h 2904931"/>
              <a:gd name="connsiteX121" fmla="*/ 4012164 w 5044751"/>
              <a:gd name="connsiteY121" fmla="*/ 615821 h 2904931"/>
              <a:gd name="connsiteX122" fmla="*/ 4136572 w 5044751"/>
              <a:gd name="connsiteY122" fmla="*/ 609600 h 2904931"/>
              <a:gd name="connsiteX123" fmla="*/ 4180115 w 5044751"/>
              <a:gd name="connsiteY123" fmla="*/ 590939 h 2904931"/>
              <a:gd name="connsiteX124" fmla="*/ 4223658 w 5044751"/>
              <a:gd name="connsiteY124" fmla="*/ 597160 h 2904931"/>
              <a:gd name="connsiteX125" fmla="*/ 4242319 w 5044751"/>
              <a:gd name="connsiteY125" fmla="*/ 590939 h 2904931"/>
              <a:gd name="connsiteX126" fmla="*/ 4248539 w 5044751"/>
              <a:gd name="connsiteY126" fmla="*/ 572278 h 2904931"/>
              <a:gd name="connsiteX127" fmla="*/ 4260980 w 5044751"/>
              <a:gd name="connsiteY127" fmla="*/ 553617 h 2904931"/>
              <a:gd name="connsiteX128" fmla="*/ 4273421 w 5044751"/>
              <a:gd name="connsiteY128" fmla="*/ 516294 h 2904931"/>
              <a:gd name="connsiteX129" fmla="*/ 4279641 w 5044751"/>
              <a:gd name="connsiteY129" fmla="*/ 497633 h 2904931"/>
              <a:gd name="connsiteX130" fmla="*/ 4292082 w 5044751"/>
              <a:gd name="connsiteY130" fmla="*/ 478972 h 2904931"/>
              <a:gd name="connsiteX131" fmla="*/ 4323184 w 5044751"/>
              <a:gd name="connsiteY131" fmla="*/ 422988 h 2904931"/>
              <a:gd name="connsiteX132" fmla="*/ 4341845 w 5044751"/>
              <a:gd name="connsiteY132" fmla="*/ 410547 h 2904931"/>
              <a:gd name="connsiteX133" fmla="*/ 4348066 w 5044751"/>
              <a:gd name="connsiteY133" fmla="*/ 385666 h 2904931"/>
              <a:gd name="connsiteX134" fmla="*/ 4379168 w 5044751"/>
              <a:gd name="connsiteY134" fmla="*/ 342123 h 2904931"/>
              <a:gd name="connsiteX135" fmla="*/ 4416490 w 5044751"/>
              <a:gd name="connsiteY135" fmla="*/ 298580 h 2904931"/>
              <a:gd name="connsiteX136" fmla="*/ 4435151 w 5044751"/>
              <a:gd name="connsiteY136" fmla="*/ 242596 h 2904931"/>
              <a:gd name="connsiteX137" fmla="*/ 4441372 w 5044751"/>
              <a:gd name="connsiteY137" fmla="*/ 223935 h 2904931"/>
              <a:gd name="connsiteX138" fmla="*/ 4497356 w 5044751"/>
              <a:gd name="connsiteY138" fmla="*/ 205274 h 2904931"/>
              <a:gd name="connsiteX139" fmla="*/ 4516017 w 5044751"/>
              <a:gd name="connsiteY139" fmla="*/ 199053 h 2904931"/>
              <a:gd name="connsiteX140" fmla="*/ 4553339 w 5044751"/>
              <a:gd name="connsiteY140" fmla="*/ 167951 h 2904931"/>
              <a:gd name="connsiteX141" fmla="*/ 4572000 w 5044751"/>
              <a:gd name="connsiteY141" fmla="*/ 155511 h 2904931"/>
              <a:gd name="connsiteX142" fmla="*/ 4621764 w 5044751"/>
              <a:gd name="connsiteY142" fmla="*/ 143070 h 2904931"/>
              <a:gd name="connsiteX143" fmla="*/ 4640425 w 5044751"/>
              <a:gd name="connsiteY143" fmla="*/ 136849 h 2904931"/>
              <a:gd name="connsiteX144" fmla="*/ 4733731 w 5044751"/>
              <a:gd name="connsiteY144" fmla="*/ 130629 h 2904931"/>
              <a:gd name="connsiteX145" fmla="*/ 4752392 w 5044751"/>
              <a:gd name="connsiteY145" fmla="*/ 111968 h 2904931"/>
              <a:gd name="connsiteX146" fmla="*/ 4771054 w 5044751"/>
              <a:gd name="connsiteY146" fmla="*/ 105747 h 2904931"/>
              <a:gd name="connsiteX147" fmla="*/ 4795935 w 5044751"/>
              <a:gd name="connsiteY147" fmla="*/ 93306 h 2904931"/>
              <a:gd name="connsiteX148" fmla="*/ 4814596 w 5044751"/>
              <a:gd name="connsiteY148" fmla="*/ 80866 h 2904931"/>
              <a:gd name="connsiteX149" fmla="*/ 4858139 w 5044751"/>
              <a:gd name="connsiteY149" fmla="*/ 74645 h 2904931"/>
              <a:gd name="connsiteX150" fmla="*/ 4901682 w 5044751"/>
              <a:gd name="connsiteY150" fmla="*/ 62204 h 2904931"/>
              <a:gd name="connsiteX151" fmla="*/ 4939005 w 5044751"/>
              <a:gd name="connsiteY151" fmla="*/ 24882 h 2904931"/>
              <a:gd name="connsiteX152" fmla="*/ 4951445 w 5044751"/>
              <a:gd name="connsiteY152" fmla="*/ 6221 h 2904931"/>
              <a:gd name="connsiteX153" fmla="*/ 4988768 w 5044751"/>
              <a:gd name="connsiteY153" fmla="*/ 0 h 2904931"/>
              <a:gd name="connsiteX154" fmla="*/ 5044751 w 5044751"/>
              <a:gd name="connsiteY154" fmla="*/ 6221 h 2904931"/>
              <a:gd name="connsiteX155" fmla="*/ 5044751 w 5044751"/>
              <a:gd name="connsiteY155"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37612 w 5044751"/>
              <a:gd name="connsiteY109" fmla="*/ 838428 h 2904931"/>
              <a:gd name="connsiteX110" fmla="*/ 3707364 w 5044751"/>
              <a:gd name="connsiteY110" fmla="*/ 796213 h 2904931"/>
              <a:gd name="connsiteX111" fmla="*/ 3726025 w 5044751"/>
              <a:gd name="connsiteY111" fmla="*/ 789992 h 2904931"/>
              <a:gd name="connsiteX112" fmla="*/ 3782009 w 5044751"/>
              <a:gd name="connsiteY112" fmla="*/ 783772 h 2904931"/>
              <a:gd name="connsiteX113" fmla="*/ 3800670 w 5044751"/>
              <a:gd name="connsiteY113" fmla="*/ 771331 h 2904931"/>
              <a:gd name="connsiteX114" fmla="*/ 3794449 w 5044751"/>
              <a:gd name="connsiteY114" fmla="*/ 752670 h 2904931"/>
              <a:gd name="connsiteX115" fmla="*/ 3819331 w 5044751"/>
              <a:gd name="connsiteY115" fmla="*/ 721568 h 2904931"/>
              <a:gd name="connsiteX116" fmla="*/ 3844213 w 5044751"/>
              <a:gd name="connsiteY116" fmla="*/ 684245 h 2904931"/>
              <a:gd name="connsiteX117" fmla="*/ 3862874 w 5044751"/>
              <a:gd name="connsiteY117" fmla="*/ 671804 h 2904931"/>
              <a:gd name="connsiteX118" fmla="*/ 3949960 w 5044751"/>
              <a:gd name="connsiteY118" fmla="*/ 659364 h 2904931"/>
              <a:gd name="connsiteX119" fmla="*/ 3968621 w 5044751"/>
              <a:gd name="connsiteY119" fmla="*/ 646923 h 2904931"/>
              <a:gd name="connsiteX120" fmla="*/ 3993502 w 5044751"/>
              <a:gd name="connsiteY120" fmla="*/ 634482 h 2904931"/>
              <a:gd name="connsiteX121" fmla="*/ 4012164 w 5044751"/>
              <a:gd name="connsiteY121" fmla="*/ 615821 h 2904931"/>
              <a:gd name="connsiteX122" fmla="*/ 4136572 w 5044751"/>
              <a:gd name="connsiteY122" fmla="*/ 609600 h 2904931"/>
              <a:gd name="connsiteX123" fmla="*/ 4180115 w 5044751"/>
              <a:gd name="connsiteY123" fmla="*/ 590939 h 2904931"/>
              <a:gd name="connsiteX124" fmla="*/ 4223658 w 5044751"/>
              <a:gd name="connsiteY124" fmla="*/ 597160 h 2904931"/>
              <a:gd name="connsiteX125" fmla="*/ 4242319 w 5044751"/>
              <a:gd name="connsiteY125" fmla="*/ 590939 h 2904931"/>
              <a:gd name="connsiteX126" fmla="*/ 4248539 w 5044751"/>
              <a:gd name="connsiteY126" fmla="*/ 572278 h 2904931"/>
              <a:gd name="connsiteX127" fmla="*/ 4260980 w 5044751"/>
              <a:gd name="connsiteY127" fmla="*/ 553617 h 2904931"/>
              <a:gd name="connsiteX128" fmla="*/ 4273421 w 5044751"/>
              <a:gd name="connsiteY128" fmla="*/ 516294 h 2904931"/>
              <a:gd name="connsiteX129" fmla="*/ 4279641 w 5044751"/>
              <a:gd name="connsiteY129" fmla="*/ 497633 h 2904931"/>
              <a:gd name="connsiteX130" fmla="*/ 4292082 w 5044751"/>
              <a:gd name="connsiteY130" fmla="*/ 478972 h 2904931"/>
              <a:gd name="connsiteX131" fmla="*/ 4323184 w 5044751"/>
              <a:gd name="connsiteY131" fmla="*/ 422988 h 2904931"/>
              <a:gd name="connsiteX132" fmla="*/ 4341845 w 5044751"/>
              <a:gd name="connsiteY132" fmla="*/ 410547 h 2904931"/>
              <a:gd name="connsiteX133" fmla="*/ 4348066 w 5044751"/>
              <a:gd name="connsiteY133" fmla="*/ 385666 h 2904931"/>
              <a:gd name="connsiteX134" fmla="*/ 4379168 w 5044751"/>
              <a:gd name="connsiteY134" fmla="*/ 342123 h 2904931"/>
              <a:gd name="connsiteX135" fmla="*/ 4416490 w 5044751"/>
              <a:gd name="connsiteY135" fmla="*/ 298580 h 2904931"/>
              <a:gd name="connsiteX136" fmla="*/ 4435151 w 5044751"/>
              <a:gd name="connsiteY136" fmla="*/ 242596 h 2904931"/>
              <a:gd name="connsiteX137" fmla="*/ 4441372 w 5044751"/>
              <a:gd name="connsiteY137" fmla="*/ 223935 h 2904931"/>
              <a:gd name="connsiteX138" fmla="*/ 4497356 w 5044751"/>
              <a:gd name="connsiteY138" fmla="*/ 205274 h 2904931"/>
              <a:gd name="connsiteX139" fmla="*/ 4516017 w 5044751"/>
              <a:gd name="connsiteY139" fmla="*/ 199053 h 2904931"/>
              <a:gd name="connsiteX140" fmla="*/ 4553339 w 5044751"/>
              <a:gd name="connsiteY140" fmla="*/ 167951 h 2904931"/>
              <a:gd name="connsiteX141" fmla="*/ 4572000 w 5044751"/>
              <a:gd name="connsiteY141" fmla="*/ 155511 h 2904931"/>
              <a:gd name="connsiteX142" fmla="*/ 4621764 w 5044751"/>
              <a:gd name="connsiteY142" fmla="*/ 143070 h 2904931"/>
              <a:gd name="connsiteX143" fmla="*/ 4640425 w 5044751"/>
              <a:gd name="connsiteY143" fmla="*/ 136849 h 2904931"/>
              <a:gd name="connsiteX144" fmla="*/ 4733731 w 5044751"/>
              <a:gd name="connsiteY144" fmla="*/ 130629 h 2904931"/>
              <a:gd name="connsiteX145" fmla="*/ 4752392 w 5044751"/>
              <a:gd name="connsiteY145" fmla="*/ 111968 h 2904931"/>
              <a:gd name="connsiteX146" fmla="*/ 4771054 w 5044751"/>
              <a:gd name="connsiteY146" fmla="*/ 105747 h 2904931"/>
              <a:gd name="connsiteX147" fmla="*/ 4795935 w 5044751"/>
              <a:gd name="connsiteY147" fmla="*/ 93306 h 2904931"/>
              <a:gd name="connsiteX148" fmla="*/ 4814596 w 5044751"/>
              <a:gd name="connsiteY148" fmla="*/ 80866 h 2904931"/>
              <a:gd name="connsiteX149" fmla="*/ 4858139 w 5044751"/>
              <a:gd name="connsiteY149" fmla="*/ 74645 h 2904931"/>
              <a:gd name="connsiteX150" fmla="*/ 4901682 w 5044751"/>
              <a:gd name="connsiteY150" fmla="*/ 62204 h 2904931"/>
              <a:gd name="connsiteX151" fmla="*/ 4939005 w 5044751"/>
              <a:gd name="connsiteY151" fmla="*/ 24882 h 2904931"/>
              <a:gd name="connsiteX152" fmla="*/ 4951445 w 5044751"/>
              <a:gd name="connsiteY152" fmla="*/ 6221 h 2904931"/>
              <a:gd name="connsiteX153" fmla="*/ 4988768 w 5044751"/>
              <a:gd name="connsiteY153" fmla="*/ 0 h 2904931"/>
              <a:gd name="connsiteX154" fmla="*/ 5044751 w 5044751"/>
              <a:gd name="connsiteY154" fmla="*/ 6221 h 2904931"/>
              <a:gd name="connsiteX155" fmla="*/ 5044751 w 5044751"/>
              <a:gd name="connsiteY155"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09 w 5044751"/>
              <a:gd name="connsiteY112" fmla="*/ 783772 h 2904931"/>
              <a:gd name="connsiteX113" fmla="*/ 3800670 w 5044751"/>
              <a:gd name="connsiteY113" fmla="*/ 771331 h 2904931"/>
              <a:gd name="connsiteX114" fmla="*/ 3794449 w 5044751"/>
              <a:gd name="connsiteY114" fmla="*/ 752670 h 2904931"/>
              <a:gd name="connsiteX115" fmla="*/ 3819331 w 5044751"/>
              <a:gd name="connsiteY115" fmla="*/ 721568 h 2904931"/>
              <a:gd name="connsiteX116" fmla="*/ 3844213 w 5044751"/>
              <a:gd name="connsiteY116" fmla="*/ 684245 h 2904931"/>
              <a:gd name="connsiteX117" fmla="*/ 3862874 w 5044751"/>
              <a:gd name="connsiteY117" fmla="*/ 671804 h 2904931"/>
              <a:gd name="connsiteX118" fmla="*/ 3949960 w 5044751"/>
              <a:gd name="connsiteY118" fmla="*/ 659364 h 2904931"/>
              <a:gd name="connsiteX119" fmla="*/ 3968621 w 5044751"/>
              <a:gd name="connsiteY119" fmla="*/ 646923 h 2904931"/>
              <a:gd name="connsiteX120" fmla="*/ 3993502 w 5044751"/>
              <a:gd name="connsiteY120" fmla="*/ 634482 h 2904931"/>
              <a:gd name="connsiteX121" fmla="*/ 4012164 w 5044751"/>
              <a:gd name="connsiteY121" fmla="*/ 615821 h 2904931"/>
              <a:gd name="connsiteX122" fmla="*/ 4136572 w 5044751"/>
              <a:gd name="connsiteY122" fmla="*/ 609600 h 2904931"/>
              <a:gd name="connsiteX123" fmla="*/ 4180115 w 5044751"/>
              <a:gd name="connsiteY123" fmla="*/ 590939 h 2904931"/>
              <a:gd name="connsiteX124" fmla="*/ 4223658 w 5044751"/>
              <a:gd name="connsiteY124" fmla="*/ 597160 h 2904931"/>
              <a:gd name="connsiteX125" fmla="*/ 4242319 w 5044751"/>
              <a:gd name="connsiteY125" fmla="*/ 590939 h 2904931"/>
              <a:gd name="connsiteX126" fmla="*/ 4248539 w 5044751"/>
              <a:gd name="connsiteY126" fmla="*/ 572278 h 2904931"/>
              <a:gd name="connsiteX127" fmla="*/ 4260980 w 5044751"/>
              <a:gd name="connsiteY127" fmla="*/ 553617 h 2904931"/>
              <a:gd name="connsiteX128" fmla="*/ 4273421 w 5044751"/>
              <a:gd name="connsiteY128" fmla="*/ 516294 h 2904931"/>
              <a:gd name="connsiteX129" fmla="*/ 4279641 w 5044751"/>
              <a:gd name="connsiteY129" fmla="*/ 497633 h 2904931"/>
              <a:gd name="connsiteX130" fmla="*/ 4292082 w 5044751"/>
              <a:gd name="connsiteY130" fmla="*/ 478972 h 2904931"/>
              <a:gd name="connsiteX131" fmla="*/ 4323184 w 5044751"/>
              <a:gd name="connsiteY131" fmla="*/ 422988 h 2904931"/>
              <a:gd name="connsiteX132" fmla="*/ 4341845 w 5044751"/>
              <a:gd name="connsiteY132" fmla="*/ 410547 h 2904931"/>
              <a:gd name="connsiteX133" fmla="*/ 4348066 w 5044751"/>
              <a:gd name="connsiteY133" fmla="*/ 385666 h 2904931"/>
              <a:gd name="connsiteX134" fmla="*/ 4379168 w 5044751"/>
              <a:gd name="connsiteY134" fmla="*/ 342123 h 2904931"/>
              <a:gd name="connsiteX135" fmla="*/ 4416490 w 5044751"/>
              <a:gd name="connsiteY135" fmla="*/ 298580 h 2904931"/>
              <a:gd name="connsiteX136" fmla="*/ 4435151 w 5044751"/>
              <a:gd name="connsiteY136" fmla="*/ 242596 h 2904931"/>
              <a:gd name="connsiteX137" fmla="*/ 4441372 w 5044751"/>
              <a:gd name="connsiteY137" fmla="*/ 223935 h 2904931"/>
              <a:gd name="connsiteX138" fmla="*/ 4497356 w 5044751"/>
              <a:gd name="connsiteY138" fmla="*/ 205274 h 2904931"/>
              <a:gd name="connsiteX139" fmla="*/ 4516017 w 5044751"/>
              <a:gd name="connsiteY139" fmla="*/ 199053 h 2904931"/>
              <a:gd name="connsiteX140" fmla="*/ 4553339 w 5044751"/>
              <a:gd name="connsiteY140" fmla="*/ 167951 h 2904931"/>
              <a:gd name="connsiteX141" fmla="*/ 4572000 w 5044751"/>
              <a:gd name="connsiteY141" fmla="*/ 155511 h 2904931"/>
              <a:gd name="connsiteX142" fmla="*/ 4621764 w 5044751"/>
              <a:gd name="connsiteY142" fmla="*/ 143070 h 2904931"/>
              <a:gd name="connsiteX143" fmla="*/ 4640425 w 5044751"/>
              <a:gd name="connsiteY143" fmla="*/ 136849 h 2904931"/>
              <a:gd name="connsiteX144" fmla="*/ 4733731 w 5044751"/>
              <a:gd name="connsiteY144" fmla="*/ 130629 h 2904931"/>
              <a:gd name="connsiteX145" fmla="*/ 4752392 w 5044751"/>
              <a:gd name="connsiteY145" fmla="*/ 111968 h 2904931"/>
              <a:gd name="connsiteX146" fmla="*/ 4771054 w 5044751"/>
              <a:gd name="connsiteY146" fmla="*/ 105747 h 2904931"/>
              <a:gd name="connsiteX147" fmla="*/ 4795935 w 5044751"/>
              <a:gd name="connsiteY147" fmla="*/ 93306 h 2904931"/>
              <a:gd name="connsiteX148" fmla="*/ 4814596 w 5044751"/>
              <a:gd name="connsiteY148" fmla="*/ 80866 h 2904931"/>
              <a:gd name="connsiteX149" fmla="*/ 4858139 w 5044751"/>
              <a:gd name="connsiteY149" fmla="*/ 74645 h 2904931"/>
              <a:gd name="connsiteX150" fmla="*/ 4901682 w 5044751"/>
              <a:gd name="connsiteY150" fmla="*/ 62204 h 2904931"/>
              <a:gd name="connsiteX151" fmla="*/ 4939005 w 5044751"/>
              <a:gd name="connsiteY151" fmla="*/ 24882 h 2904931"/>
              <a:gd name="connsiteX152" fmla="*/ 4951445 w 5044751"/>
              <a:gd name="connsiteY152" fmla="*/ 6221 h 2904931"/>
              <a:gd name="connsiteX153" fmla="*/ 4988768 w 5044751"/>
              <a:gd name="connsiteY153" fmla="*/ 0 h 2904931"/>
              <a:gd name="connsiteX154" fmla="*/ 5044751 w 5044751"/>
              <a:gd name="connsiteY154" fmla="*/ 6221 h 2904931"/>
              <a:gd name="connsiteX155" fmla="*/ 5044751 w 5044751"/>
              <a:gd name="connsiteY155"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09 w 5044751"/>
              <a:gd name="connsiteY112" fmla="*/ 783772 h 2904931"/>
              <a:gd name="connsiteX113" fmla="*/ 3800670 w 5044751"/>
              <a:gd name="connsiteY113" fmla="*/ 771331 h 2904931"/>
              <a:gd name="connsiteX114" fmla="*/ 3819331 w 5044751"/>
              <a:gd name="connsiteY114" fmla="*/ 721568 h 2904931"/>
              <a:gd name="connsiteX115" fmla="*/ 3844213 w 5044751"/>
              <a:gd name="connsiteY115" fmla="*/ 684245 h 2904931"/>
              <a:gd name="connsiteX116" fmla="*/ 3862874 w 5044751"/>
              <a:gd name="connsiteY116" fmla="*/ 671804 h 2904931"/>
              <a:gd name="connsiteX117" fmla="*/ 3949960 w 5044751"/>
              <a:gd name="connsiteY117" fmla="*/ 659364 h 2904931"/>
              <a:gd name="connsiteX118" fmla="*/ 3968621 w 5044751"/>
              <a:gd name="connsiteY118" fmla="*/ 646923 h 2904931"/>
              <a:gd name="connsiteX119" fmla="*/ 3993502 w 5044751"/>
              <a:gd name="connsiteY119" fmla="*/ 634482 h 2904931"/>
              <a:gd name="connsiteX120" fmla="*/ 4012164 w 5044751"/>
              <a:gd name="connsiteY120" fmla="*/ 615821 h 2904931"/>
              <a:gd name="connsiteX121" fmla="*/ 4136572 w 5044751"/>
              <a:gd name="connsiteY121" fmla="*/ 609600 h 2904931"/>
              <a:gd name="connsiteX122" fmla="*/ 4180115 w 5044751"/>
              <a:gd name="connsiteY122" fmla="*/ 590939 h 2904931"/>
              <a:gd name="connsiteX123" fmla="*/ 4223658 w 5044751"/>
              <a:gd name="connsiteY123" fmla="*/ 597160 h 2904931"/>
              <a:gd name="connsiteX124" fmla="*/ 4242319 w 5044751"/>
              <a:gd name="connsiteY124" fmla="*/ 590939 h 2904931"/>
              <a:gd name="connsiteX125" fmla="*/ 4248539 w 5044751"/>
              <a:gd name="connsiteY125" fmla="*/ 572278 h 2904931"/>
              <a:gd name="connsiteX126" fmla="*/ 4260980 w 5044751"/>
              <a:gd name="connsiteY126" fmla="*/ 553617 h 2904931"/>
              <a:gd name="connsiteX127" fmla="*/ 4273421 w 5044751"/>
              <a:gd name="connsiteY127" fmla="*/ 516294 h 2904931"/>
              <a:gd name="connsiteX128" fmla="*/ 4279641 w 5044751"/>
              <a:gd name="connsiteY128" fmla="*/ 497633 h 2904931"/>
              <a:gd name="connsiteX129" fmla="*/ 4292082 w 5044751"/>
              <a:gd name="connsiteY129" fmla="*/ 478972 h 2904931"/>
              <a:gd name="connsiteX130" fmla="*/ 4323184 w 5044751"/>
              <a:gd name="connsiteY130" fmla="*/ 422988 h 2904931"/>
              <a:gd name="connsiteX131" fmla="*/ 4341845 w 5044751"/>
              <a:gd name="connsiteY131" fmla="*/ 410547 h 2904931"/>
              <a:gd name="connsiteX132" fmla="*/ 4348066 w 5044751"/>
              <a:gd name="connsiteY132" fmla="*/ 385666 h 2904931"/>
              <a:gd name="connsiteX133" fmla="*/ 4379168 w 5044751"/>
              <a:gd name="connsiteY133" fmla="*/ 342123 h 2904931"/>
              <a:gd name="connsiteX134" fmla="*/ 4416490 w 5044751"/>
              <a:gd name="connsiteY134" fmla="*/ 298580 h 2904931"/>
              <a:gd name="connsiteX135" fmla="*/ 4435151 w 5044751"/>
              <a:gd name="connsiteY135" fmla="*/ 242596 h 2904931"/>
              <a:gd name="connsiteX136" fmla="*/ 4441372 w 5044751"/>
              <a:gd name="connsiteY136" fmla="*/ 223935 h 2904931"/>
              <a:gd name="connsiteX137" fmla="*/ 4497356 w 5044751"/>
              <a:gd name="connsiteY137" fmla="*/ 205274 h 2904931"/>
              <a:gd name="connsiteX138" fmla="*/ 4516017 w 5044751"/>
              <a:gd name="connsiteY138" fmla="*/ 199053 h 2904931"/>
              <a:gd name="connsiteX139" fmla="*/ 4553339 w 5044751"/>
              <a:gd name="connsiteY139" fmla="*/ 167951 h 2904931"/>
              <a:gd name="connsiteX140" fmla="*/ 4572000 w 5044751"/>
              <a:gd name="connsiteY140" fmla="*/ 155511 h 2904931"/>
              <a:gd name="connsiteX141" fmla="*/ 4621764 w 5044751"/>
              <a:gd name="connsiteY141" fmla="*/ 143070 h 2904931"/>
              <a:gd name="connsiteX142" fmla="*/ 4640425 w 5044751"/>
              <a:gd name="connsiteY142" fmla="*/ 136849 h 2904931"/>
              <a:gd name="connsiteX143" fmla="*/ 4733731 w 5044751"/>
              <a:gd name="connsiteY143" fmla="*/ 130629 h 2904931"/>
              <a:gd name="connsiteX144" fmla="*/ 4752392 w 5044751"/>
              <a:gd name="connsiteY144" fmla="*/ 111968 h 2904931"/>
              <a:gd name="connsiteX145" fmla="*/ 4771054 w 5044751"/>
              <a:gd name="connsiteY145" fmla="*/ 105747 h 2904931"/>
              <a:gd name="connsiteX146" fmla="*/ 4795935 w 5044751"/>
              <a:gd name="connsiteY146" fmla="*/ 93306 h 2904931"/>
              <a:gd name="connsiteX147" fmla="*/ 4814596 w 5044751"/>
              <a:gd name="connsiteY147" fmla="*/ 80866 h 2904931"/>
              <a:gd name="connsiteX148" fmla="*/ 4858139 w 5044751"/>
              <a:gd name="connsiteY148" fmla="*/ 74645 h 2904931"/>
              <a:gd name="connsiteX149" fmla="*/ 4901682 w 5044751"/>
              <a:gd name="connsiteY149" fmla="*/ 62204 h 2904931"/>
              <a:gd name="connsiteX150" fmla="*/ 4939005 w 5044751"/>
              <a:gd name="connsiteY150" fmla="*/ 24882 h 2904931"/>
              <a:gd name="connsiteX151" fmla="*/ 4951445 w 5044751"/>
              <a:gd name="connsiteY151" fmla="*/ 6221 h 2904931"/>
              <a:gd name="connsiteX152" fmla="*/ 4988768 w 5044751"/>
              <a:gd name="connsiteY152" fmla="*/ 0 h 2904931"/>
              <a:gd name="connsiteX153" fmla="*/ 5044751 w 5044751"/>
              <a:gd name="connsiteY153" fmla="*/ 6221 h 2904931"/>
              <a:gd name="connsiteX154" fmla="*/ 5044751 w 5044751"/>
              <a:gd name="connsiteY154"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09 w 5044751"/>
              <a:gd name="connsiteY112" fmla="*/ 783772 h 2904931"/>
              <a:gd name="connsiteX113" fmla="*/ 3819331 w 5044751"/>
              <a:gd name="connsiteY113" fmla="*/ 721568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15821 h 2904931"/>
              <a:gd name="connsiteX120" fmla="*/ 4136572 w 5044751"/>
              <a:gd name="connsiteY120" fmla="*/ 609600 h 2904931"/>
              <a:gd name="connsiteX121" fmla="*/ 4180115 w 5044751"/>
              <a:gd name="connsiteY121" fmla="*/ 590939 h 2904931"/>
              <a:gd name="connsiteX122" fmla="*/ 4223658 w 5044751"/>
              <a:gd name="connsiteY122" fmla="*/ 597160 h 2904931"/>
              <a:gd name="connsiteX123" fmla="*/ 4242319 w 5044751"/>
              <a:gd name="connsiteY123" fmla="*/ 590939 h 2904931"/>
              <a:gd name="connsiteX124" fmla="*/ 4248539 w 5044751"/>
              <a:gd name="connsiteY124" fmla="*/ 572278 h 2904931"/>
              <a:gd name="connsiteX125" fmla="*/ 4260980 w 5044751"/>
              <a:gd name="connsiteY125" fmla="*/ 553617 h 2904931"/>
              <a:gd name="connsiteX126" fmla="*/ 4273421 w 5044751"/>
              <a:gd name="connsiteY126" fmla="*/ 516294 h 2904931"/>
              <a:gd name="connsiteX127" fmla="*/ 4279641 w 5044751"/>
              <a:gd name="connsiteY127" fmla="*/ 497633 h 2904931"/>
              <a:gd name="connsiteX128" fmla="*/ 4292082 w 5044751"/>
              <a:gd name="connsiteY128" fmla="*/ 478972 h 2904931"/>
              <a:gd name="connsiteX129" fmla="*/ 4323184 w 5044751"/>
              <a:gd name="connsiteY129" fmla="*/ 422988 h 2904931"/>
              <a:gd name="connsiteX130" fmla="*/ 4341845 w 5044751"/>
              <a:gd name="connsiteY130" fmla="*/ 410547 h 2904931"/>
              <a:gd name="connsiteX131" fmla="*/ 4348066 w 5044751"/>
              <a:gd name="connsiteY131" fmla="*/ 385666 h 2904931"/>
              <a:gd name="connsiteX132" fmla="*/ 4379168 w 5044751"/>
              <a:gd name="connsiteY132" fmla="*/ 342123 h 2904931"/>
              <a:gd name="connsiteX133" fmla="*/ 4416490 w 5044751"/>
              <a:gd name="connsiteY133" fmla="*/ 298580 h 2904931"/>
              <a:gd name="connsiteX134" fmla="*/ 4435151 w 5044751"/>
              <a:gd name="connsiteY134" fmla="*/ 242596 h 2904931"/>
              <a:gd name="connsiteX135" fmla="*/ 4441372 w 5044751"/>
              <a:gd name="connsiteY135" fmla="*/ 223935 h 2904931"/>
              <a:gd name="connsiteX136" fmla="*/ 4497356 w 5044751"/>
              <a:gd name="connsiteY136" fmla="*/ 205274 h 2904931"/>
              <a:gd name="connsiteX137" fmla="*/ 4516017 w 5044751"/>
              <a:gd name="connsiteY137" fmla="*/ 199053 h 2904931"/>
              <a:gd name="connsiteX138" fmla="*/ 4553339 w 5044751"/>
              <a:gd name="connsiteY138" fmla="*/ 167951 h 2904931"/>
              <a:gd name="connsiteX139" fmla="*/ 4572000 w 5044751"/>
              <a:gd name="connsiteY139" fmla="*/ 155511 h 2904931"/>
              <a:gd name="connsiteX140" fmla="*/ 4621764 w 5044751"/>
              <a:gd name="connsiteY140" fmla="*/ 143070 h 2904931"/>
              <a:gd name="connsiteX141" fmla="*/ 4640425 w 5044751"/>
              <a:gd name="connsiteY141" fmla="*/ 136849 h 2904931"/>
              <a:gd name="connsiteX142" fmla="*/ 4733731 w 5044751"/>
              <a:gd name="connsiteY142" fmla="*/ 130629 h 2904931"/>
              <a:gd name="connsiteX143" fmla="*/ 4752392 w 5044751"/>
              <a:gd name="connsiteY143" fmla="*/ 111968 h 2904931"/>
              <a:gd name="connsiteX144" fmla="*/ 4771054 w 5044751"/>
              <a:gd name="connsiteY144" fmla="*/ 105747 h 2904931"/>
              <a:gd name="connsiteX145" fmla="*/ 4795935 w 5044751"/>
              <a:gd name="connsiteY145" fmla="*/ 93306 h 2904931"/>
              <a:gd name="connsiteX146" fmla="*/ 4814596 w 5044751"/>
              <a:gd name="connsiteY146" fmla="*/ 80866 h 2904931"/>
              <a:gd name="connsiteX147" fmla="*/ 4858139 w 5044751"/>
              <a:gd name="connsiteY147" fmla="*/ 74645 h 2904931"/>
              <a:gd name="connsiteX148" fmla="*/ 4901682 w 5044751"/>
              <a:gd name="connsiteY148" fmla="*/ 62204 h 2904931"/>
              <a:gd name="connsiteX149" fmla="*/ 4939005 w 5044751"/>
              <a:gd name="connsiteY149" fmla="*/ 24882 h 2904931"/>
              <a:gd name="connsiteX150" fmla="*/ 4951445 w 5044751"/>
              <a:gd name="connsiteY150" fmla="*/ 6221 h 2904931"/>
              <a:gd name="connsiteX151" fmla="*/ 4988768 w 5044751"/>
              <a:gd name="connsiteY151" fmla="*/ 0 h 2904931"/>
              <a:gd name="connsiteX152" fmla="*/ 5044751 w 5044751"/>
              <a:gd name="connsiteY152" fmla="*/ 6221 h 2904931"/>
              <a:gd name="connsiteX153" fmla="*/ 5044751 w 5044751"/>
              <a:gd name="connsiteY153"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73342 w 5044751"/>
              <a:gd name="connsiteY112" fmla="*/ 731768 h 2904931"/>
              <a:gd name="connsiteX113" fmla="*/ 3819331 w 5044751"/>
              <a:gd name="connsiteY113" fmla="*/ 721568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15821 h 2904931"/>
              <a:gd name="connsiteX120" fmla="*/ 4136572 w 5044751"/>
              <a:gd name="connsiteY120" fmla="*/ 609600 h 2904931"/>
              <a:gd name="connsiteX121" fmla="*/ 4180115 w 5044751"/>
              <a:gd name="connsiteY121" fmla="*/ 590939 h 2904931"/>
              <a:gd name="connsiteX122" fmla="*/ 4223658 w 5044751"/>
              <a:gd name="connsiteY122" fmla="*/ 597160 h 2904931"/>
              <a:gd name="connsiteX123" fmla="*/ 4242319 w 5044751"/>
              <a:gd name="connsiteY123" fmla="*/ 590939 h 2904931"/>
              <a:gd name="connsiteX124" fmla="*/ 4248539 w 5044751"/>
              <a:gd name="connsiteY124" fmla="*/ 572278 h 2904931"/>
              <a:gd name="connsiteX125" fmla="*/ 4260980 w 5044751"/>
              <a:gd name="connsiteY125" fmla="*/ 553617 h 2904931"/>
              <a:gd name="connsiteX126" fmla="*/ 4273421 w 5044751"/>
              <a:gd name="connsiteY126" fmla="*/ 516294 h 2904931"/>
              <a:gd name="connsiteX127" fmla="*/ 4279641 w 5044751"/>
              <a:gd name="connsiteY127" fmla="*/ 497633 h 2904931"/>
              <a:gd name="connsiteX128" fmla="*/ 4292082 w 5044751"/>
              <a:gd name="connsiteY128" fmla="*/ 478972 h 2904931"/>
              <a:gd name="connsiteX129" fmla="*/ 4323184 w 5044751"/>
              <a:gd name="connsiteY129" fmla="*/ 422988 h 2904931"/>
              <a:gd name="connsiteX130" fmla="*/ 4341845 w 5044751"/>
              <a:gd name="connsiteY130" fmla="*/ 410547 h 2904931"/>
              <a:gd name="connsiteX131" fmla="*/ 4348066 w 5044751"/>
              <a:gd name="connsiteY131" fmla="*/ 385666 h 2904931"/>
              <a:gd name="connsiteX132" fmla="*/ 4379168 w 5044751"/>
              <a:gd name="connsiteY132" fmla="*/ 342123 h 2904931"/>
              <a:gd name="connsiteX133" fmla="*/ 4416490 w 5044751"/>
              <a:gd name="connsiteY133" fmla="*/ 298580 h 2904931"/>
              <a:gd name="connsiteX134" fmla="*/ 4435151 w 5044751"/>
              <a:gd name="connsiteY134" fmla="*/ 242596 h 2904931"/>
              <a:gd name="connsiteX135" fmla="*/ 4441372 w 5044751"/>
              <a:gd name="connsiteY135" fmla="*/ 223935 h 2904931"/>
              <a:gd name="connsiteX136" fmla="*/ 4497356 w 5044751"/>
              <a:gd name="connsiteY136" fmla="*/ 205274 h 2904931"/>
              <a:gd name="connsiteX137" fmla="*/ 4516017 w 5044751"/>
              <a:gd name="connsiteY137" fmla="*/ 199053 h 2904931"/>
              <a:gd name="connsiteX138" fmla="*/ 4553339 w 5044751"/>
              <a:gd name="connsiteY138" fmla="*/ 167951 h 2904931"/>
              <a:gd name="connsiteX139" fmla="*/ 4572000 w 5044751"/>
              <a:gd name="connsiteY139" fmla="*/ 155511 h 2904931"/>
              <a:gd name="connsiteX140" fmla="*/ 4621764 w 5044751"/>
              <a:gd name="connsiteY140" fmla="*/ 143070 h 2904931"/>
              <a:gd name="connsiteX141" fmla="*/ 4640425 w 5044751"/>
              <a:gd name="connsiteY141" fmla="*/ 136849 h 2904931"/>
              <a:gd name="connsiteX142" fmla="*/ 4733731 w 5044751"/>
              <a:gd name="connsiteY142" fmla="*/ 130629 h 2904931"/>
              <a:gd name="connsiteX143" fmla="*/ 4752392 w 5044751"/>
              <a:gd name="connsiteY143" fmla="*/ 111968 h 2904931"/>
              <a:gd name="connsiteX144" fmla="*/ 4771054 w 5044751"/>
              <a:gd name="connsiteY144" fmla="*/ 105747 h 2904931"/>
              <a:gd name="connsiteX145" fmla="*/ 4795935 w 5044751"/>
              <a:gd name="connsiteY145" fmla="*/ 93306 h 2904931"/>
              <a:gd name="connsiteX146" fmla="*/ 4814596 w 5044751"/>
              <a:gd name="connsiteY146" fmla="*/ 80866 h 2904931"/>
              <a:gd name="connsiteX147" fmla="*/ 4858139 w 5044751"/>
              <a:gd name="connsiteY147" fmla="*/ 74645 h 2904931"/>
              <a:gd name="connsiteX148" fmla="*/ 4901682 w 5044751"/>
              <a:gd name="connsiteY148" fmla="*/ 62204 h 2904931"/>
              <a:gd name="connsiteX149" fmla="*/ 4939005 w 5044751"/>
              <a:gd name="connsiteY149" fmla="*/ 24882 h 2904931"/>
              <a:gd name="connsiteX150" fmla="*/ 4951445 w 5044751"/>
              <a:gd name="connsiteY150" fmla="*/ 6221 h 2904931"/>
              <a:gd name="connsiteX151" fmla="*/ 4988768 w 5044751"/>
              <a:gd name="connsiteY151" fmla="*/ 0 h 2904931"/>
              <a:gd name="connsiteX152" fmla="*/ 5044751 w 5044751"/>
              <a:gd name="connsiteY152" fmla="*/ 6221 h 2904931"/>
              <a:gd name="connsiteX153" fmla="*/ 5044751 w 5044751"/>
              <a:gd name="connsiteY153"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73342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15821 h 2904931"/>
              <a:gd name="connsiteX120" fmla="*/ 4136572 w 5044751"/>
              <a:gd name="connsiteY120" fmla="*/ 609600 h 2904931"/>
              <a:gd name="connsiteX121" fmla="*/ 4180115 w 5044751"/>
              <a:gd name="connsiteY121" fmla="*/ 590939 h 2904931"/>
              <a:gd name="connsiteX122" fmla="*/ 4223658 w 5044751"/>
              <a:gd name="connsiteY122" fmla="*/ 597160 h 2904931"/>
              <a:gd name="connsiteX123" fmla="*/ 4242319 w 5044751"/>
              <a:gd name="connsiteY123" fmla="*/ 590939 h 2904931"/>
              <a:gd name="connsiteX124" fmla="*/ 4248539 w 5044751"/>
              <a:gd name="connsiteY124" fmla="*/ 572278 h 2904931"/>
              <a:gd name="connsiteX125" fmla="*/ 4260980 w 5044751"/>
              <a:gd name="connsiteY125" fmla="*/ 553617 h 2904931"/>
              <a:gd name="connsiteX126" fmla="*/ 4273421 w 5044751"/>
              <a:gd name="connsiteY126" fmla="*/ 516294 h 2904931"/>
              <a:gd name="connsiteX127" fmla="*/ 4279641 w 5044751"/>
              <a:gd name="connsiteY127" fmla="*/ 497633 h 2904931"/>
              <a:gd name="connsiteX128" fmla="*/ 4292082 w 5044751"/>
              <a:gd name="connsiteY128" fmla="*/ 478972 h 2904931"/>
              <a:gd name="connsiteX129" fmla="*/ 4323184 w 5044751"/>
              <a:gd name="connsiteY129" fmla="*/ 422988 h 2904931"/>
              <a:gd name="connsiteX130" fmla="*/ 4341845 w 5044751"/>
              <a:gd name="connsiteY130" fmla="*/ 410547 h 2904931"/>
              <a:gd name="connsiteX131" fmla="*/ 4348066 w 5044751"/>
              <a:gd name="connsiteY131" fmla="*/ 385666 h 2904931"/>
              <a:gd name="connsiteX132" fmla="*/ 4379168 w 5044751"/>
              <a:gd name="connsiteY132" fmla="*/ 342123 h 2904931"/>
              <a:gd name="connsiteX133" fmla="*/ 4416490 w 5044751"/>
              <a:gd name="connsiteY133" fmla="*/ 298580 h 2904931"/>
              <a:gd name="connsiteX134" fmla="*/ 4435151 w 5044751"/>
              <a:gd name="connsiteY134" fmla="*/ 242596 h 2904931"/>
              <a:gd name="connsiteX135" fmla="*/ 4441372 w 5044751"/>
              <a:gd name="connsiteY135" fmla="*/ 223935 h 2904931"/>
              <a:gd name="connsiteX136" fmla="*/ 4497356 w 5044751"/>
              <a:gd name="connsiteY136" fmla="*/ 205274 h 2904931"/>
              <a:gd name="connsiteX137" fmla="*/ 4516017 w 5044751"/>
              <a:gd name="connsiteY137" fmla="*/ 199053 h 2904931"/>
              <a:gd name="connsiteX138" fmla="*/ 4553339 w 5044751"/>
              <a:gd name="connsiteY138" fmla="*/ 167951 h 2904931"/>
              <a:gd name="connsiteX139" fmla="*/ 4572000 w 5044751"/>
              <a:gd name="connsiteY139" fmla="*/ 155511 h 2904931"/>
              <a:gd name="connsiteX140" fmla="*/ 4621764 w 5044751"/>
              <a:gd name="connsiteY140" fmla="*/ 143070 h 2904931"/>
              <a:gd name="connsiteX141" fmla="*/ 4640425 w 5044751"/>
              <a:gd name="connsiteY141" fmla="*/ 136849 h 2904931"/>
              <a:gd name="connsiteX142" fmla="*/ 4733731 w 5044751"/>
              <a:gd name="connsiteY142" fmla="*/ 130629 h 2904931"/>
              <a:gd name="connsiteX143" fmla="*/ 4752392 w 5044751"/>
              <a:gd name="connsiteY143" fmla="*/ 111968 h 2904931"/>
              <a:gd name="connsiteX144" fmla="*/ 4771054 w 5044751"/>
              <a:gd name="connsiteY144" fmla="*/ 105747 h 2904931"/>
              <a:gd name="connsiteX145" fmla="*/ 4795935 w 5044751"/>
              <a:gd name="connsiteY145" fmla="*/ 93306 h 2904931"/>
              <a:gd name="connsiteX146" fmla="*/ 4814596 w 5044751"/>
              <a:gd name="connsiteY146" fmla="*/ 80866 h 2904931"/>
              <a:gd name="connsiteX147" fmla="*/ 4858139 w 5044751"/>
              <a:gd name="connsiteY147" fmla="*/ 74645 h 2904931"/>
              <a:gd name="connsiteX148" fmla="*/ 4901682 w 5044751"/>
              <a:gd name="connsiteY148" fmla="*/ 62204 h 2904931"/>
              <a:gd name="connsiteX149" fmla="*/ 4939005 w 5044751"/>
              <a:gd name="connsiteY149" fmla="*/ 24882 h 2904931"/>
              <a:gd name="connsiteX150" fmla="*/ 4951445 w 5044751"/>
              <a:gd name="connsiteY150" fmla="*/ 6221 h 2904931"/>
              <a:gd name="connsiteX151" fmla="*/ 4988768 w 5044751"/>
              <a:gd name="connsiteY151" fmla="*/ 0 h 2904931"/>
              <a:gd name="connsiteX152" fmla="*/ 5044751 w 5044751"/>
              <a:gd name="connsiteY152" fmla="*/ 6221 h 2904931"/>
              <a:gd name="connsiteX153" fmla="*/ 5044751 w 5044751"/>
              <a:gd name="connsiteY153"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15821 h 2904931"/>
              <a:gd name="connsiteX120" fmla="*/ 4136572 w 5044751"/>
              <a:gd name="connsiteY120" fmla="*/ 609600 h 2904931"/>
              <a:gd name="connsiteX121" fmla="*/ 4180115 w 5044751"/>
              <a:gd name="connsiteY121" fmla="*/ 590939 h 2904931"/>
              <a:gd name="connsiteX122" fmla="*/ 4223658 w 5044751"/>
              <a:gd name="connsiteY122" fmla="*/ 597160 h 2904931"/>
              <a:gd name="connsiteX123" fmla="*/ 4242319 w 5044751"/>
              <a:gd name="connsiteY123" fmla="*/ 590939 h 2904931"/>
              <a:gd name="connsiteX124" fmla="*/ 4248539 w 5044751"/>
              <a:gd name="connsiteY124" fmla="*/ 572278 h 2904931"/>
              <a:gd name="connsiteX125" fmla="*/ 4260980 w 5044751"/>
              <a:gd name="connsiteY125" fmla="*/ 553617 h 2904931"/>
              <a:gd name="connsiteX126" fmla="*/ 4273421 w 5044751"/>
              <a:gd name="connsiteY126" fmla="*/ 516294 h 2904931"/>
              <a:gd name="connsiteX127" fmla="*/ 4279641 w 5044751"/>
              <a:gd name="connsiteY127" fmla="*/ 497633 h 2904931"/>
              <a:gd name="connsiteX128" fmla="*/ 4292082 w 5044751"/>
              <a:gd name="connsiteY128" fmla="*/ 478972 h 2904931"/>
              <a:gd name="connsiteX129" fmla="*/ 4323184 w 5044751"/>
              <a:gd name="connsiteY129" fmla="*/ 422988 h 2904931"/>
              <a:gd name="connsiteX130" fmla="*/ 4341845 w 5044751"/>
              <a:gd name="connsiteY130" fmla="*/ 410547 h 2904931"/>
              <a:gd name="connsiteX131" fmla="*/ 4348066 w 5044751"/>
              <a:gd name="connsiteY131" fmla="*/ 385666 h 2904931"/>
              <a:gd name="connsiteX132" fmla="*/ 4379168 w 5044751"/>
              <a:gd name="connsiteY132" fmla="*/ 342123 h 2904931"/>
              <a:gd name="connsiteX133" fmla="*/ 4416490 w 5044751"/>
              <a:gd name="connsiteY133" fmla="*/ 298580 h 2904931"/>
              <a:gd name="connsiteX134" fmla="*/ 4435151 w 5044751"/>
              <a:gd name="connsiteY134" fmla="*/ 242596 h 2904931"/>
              <a:gd name="connsiteX135" fmla="*/ 4441372 w 5044751"/>
              <a:gd name="connsiteY135" fmla="*/ 223935 h 2904931"/>
              <a:gd name="connsiteX136" fmla="*/ 4497356 w 5044751"/>
              <a:gd name="connsiteY136" fmla="*/ 205274 h 2904931"/>
              <a:gd name="connsiteX137" fmla="*/ 4516017 w 5044751"/>
              <a:gd name="connsiteY137" fmla="*/ 199053 h 2904931"/>
              <a:gd name="connsiteX138" fmla="*/ 4553339 w 5044751"/>
              <a:gd name="connsiteY138" fmla="*/ 167951 h 2904931"/>
              <a:gd name="connsiteX139" fmla="*/ 4572000 w 5044751"/>
              <a:gd name="connsiteY139" fmla="*/ 155511 h 2904931"/>
              <a:gd name="connsiteX140" fmla="*/ 4621764 w 5044751"/>
              <a:gd name="connsiteY140" fmla="*/ 143070 h 2904931"/>
              <a:gd name="connsiteX141" fmla="*/ 4640425 w 5044751"/>
              <a:gd name="connsiteY141" fmla="*/ 136849 h 2904931"/>
              <a:gd name="connsiteX142" fmla="*/ 4733731 w 5044751"/>
              <a:gd name="connsiteY142" fmla="*/ 130629 h 2904931"/>
              <a:gd name="connsiteX143" fmla="*/ 4752392 w 5044751"/>
              <a:gd name="connsiteY143" fmla="*/ 111968 h 2904931"/>
              <a:gd name="connsiteX144" fmla="*/ 4771054 w 5044751"/>
              <a:gd name="connsiteY144" fmla="*/ 105747 h 2904931"/>
              <a:gd name="connsiteX145" fmla="*/ 4795935 w 5044751"/>
              <a:gd name="connsiteY145" fmla="*/ 93306 h 2904931"/>
              <a:gd name="connsiteX146" fmla="*/ 4814596 w 5044751"/>
              <a:gd name="connsiteY146" fmla="*/ 80866 h 2904931"/>
              <a:gd name="connsiteX147" fmla="*/ 4858139 w 5044751"/>
              <a:gd name="connsiteY147" fmla="*/ 74645 h 2904931"/>
              <a:gd name="connsiteX148" fmla="*/ 4901682 w 5044751"/>
              <a:gd name="connsiteY148" fmla="*/ 62204 h 2904931"/>
              <a:gd name="connsiteX149" fmla="*/ 4939005 w 5044751"/>
              <a:gd name="connsiteY149" fmla="*/ 24882 h 2904931"/>
              <a:gd name="connsiteX150" fmla="*/ 4951445 w 5044751"/>
              <a:gd name="connsiteY150" fmla="*/ 6221 h 2904931"/>
              <a:gd name="connsiteX151" fmla="*/ 4988768 w 5044751"/>
              <a:gd name="connsiteY151" fmla="*/ 0 h 2904931"/>
              <a:gd name="connsiteX152" fmla="*/ 5044751 w 5044751"/>
              <a:gd name="connsiteY152" fmla="*/ 6221 h 2904931"/>
              <a:gd name="connsiteX153" fmla="*/ 5044751 w 5044751"/>
              <a:gd name="connsiteY153"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36572 w 5044751"/>
              <a:gd name="connsiteY120" fmla="*/ 609600 h 2904931"/>
              <a:gd name="connsiteX121" fmla="*/ 4180115 w 5044751"/>
              <a:gd name="connsiteY121" fmla="*/ 590939 h 2904931"/>
              <a:gd name="connsiteX122" fmla="*/ 4223658 w 5044751"/>
              <a:gd name="connsiteY122" fmla="*/ 597160 h 2904931"/>
              <a:gd name="connsiteX123" fmla="*/ 4242319 w 5044751"/>
              <a:gd name="connsiteY123" fmla="*/ 590939 h 2904931"/>
              <a:gd name="connsiteX124" fmla="*/ 4248539 w 5044751"/>
              <a:gd name="connsiteY124" fmla="*/ 572278 h 2904931"/>
              <a:gd name="connsiteX125" fmla="*/ 4260980 w 5044751"/>
              <a:gd name="connsiteY125" fmla="*/ 553617 h 2904931"/>
              <a:gd name="connsiteX126" fmla="*/ 4273421 w 5044751"/>
              <a:gd name="connsiteY126" fmla="*/ 516294 h 2904931"/>
              <a:gd name="connsiteX127" fmla="*/ 4279641 w 5044751"/>
              <a:gd name="connsiteY127" fmla="*/ 497633 h 2904931"/>
              <a:gd name="connsiteX128" fmla="*/ 4292082 w 5044751"/>
              <a:gd name="connsiteY128" fmla="*/ 478972 h 2904931"/>
              <a:gd name="connsiteX129" fmla="*/ 4323184 w 5044751"/>
              <a:gd name="connsiteY129" fmla="*/ 422988 h 2904931"/>
              <a:gd name="connsiteX130" fmla="*/ 4341845 w 5044751"/>
              <a:gd name="connsiteY130" fmla="*/ 410547 h 2904931"/>
              <a:gd name="connsiteX131" fmla="*/ 4348066 w 5044751"/>
              <a:gd name="connsiteY131" fmla="*/ 385666 h 2904931"/>
              <a:gd name="connsiteX132" fmla="*/ 4379168 w 5044751"/>
              <a:gd name="connsiteY132" fmla="*/ 342123 h 2904931"/>
              <a:gd name="connsiteX133" fmla="*/ 4416490 w 5044751"/>
              <a:gd name="connsiteY133" fmla="*/ 298580 h 2904931"/>
              <a:gd name="connsiteX134" fmla="*/ 4435151 w 5044751"/>
              <a:gd name="connsiteY134" fmla="*/ 242596 h 2904931"/>
              <a:gd name="connsiteX135" fmla="*/ 4441372 w 5044751"/>
              <a:gd name="connsiteY135" fmla="*/ 223935 h 2904931"/>
              <a:gd name="connsiteX136" fmla="*/ 4497356 w 5044751"/>
              <a:gd name="connsiteY136" fmla="*/ 205274 h 2904931"/>
              <a:gd name="connsiteX137" fmla="*/ 4516017 w 5044751"/>
              <a:gd name="connsiteY137" fmla="*/ 199053 h 2904931"/>
              <a:gd name="connsiteX138" fmla="*/ 4553339 w 5044751"/>
              <a:gd name="connsiteY138" fmla="*/ 167951 h 2904931"/>
              <a:gd name="connsiteX139" fmla="*/ 4572000 w 5044751"/>
              <a:gd name="connsiteY139" fmla="*/ 155511 h 2904931"/>
              <a:gd name="connsiteX140" fmla="*/ 4621764 w 5044751"/>
              <a:gd name="connsiteY140" fmla="*/ 143070 h 2904931"/>
              <a:gd name="connsiteX141" fmla="*/ 4640425 w 5044751"/>
              <a:gd name="connsiteY141" fmla="*/ 136849 h 2904931"/>
              <a:gd name="connsiteX142" fmla="*/ 4733731 w 5044751"/>
              <a:gd name="connsiteY142" fmla="*/ 130629 h 2904931"/>
              <a:gd name="connsiteX143" fmla="*/ 4752392 w 5044751"/>
              <a:gd name="connsiteY143" fmla="*/ 111968 h 2904931"/>
              <a:gd name="connsiteX144" fmla="*/ 4771054 w 5044751"/>
              <a:gd name="connsiteY144" fmla="*/ 105747 h 2904931"/>
              <a:gd name="connsiteX145" fmla="*/ 4795935 w 5044751"/>
              <a:gd name="connsiteY145" fmla="*/ 93306 h 2904931"/>
              <a:gd name="connsiteX146" fmla="*/ 4814596 w 5044751"/>
              <a:gd name="connsiteY146" fmla="*/ 80866 h 2904931"/>
              <a:gd name="connsiteX147" fmla="*/ 4858139 w 5044751"/>
              <a:gd name="connsiteY147" fmla="*/ 74645 h 2904931"/>
              <a:gd name="connsiteX148" fmla="*/ 4901682 w 5044751"/>
              <a:gd name="connsiteY148" fmla="*/ 62204 h 2904931"/>
              <a:gd name="connsiteX149" fmla="*/ 4939005 w 5044751"/>
              <a:gd name="connsiteY149" fmla="*/ 24882 h 2904931"/>
              <a:gd name="connsiteX150" fmla="*/ 4951445 w 5044751"/>
              <a:gd name="connsiteY150" fmla="*/ 6221 h 2904931"/>
              <a:gd name="connsiteX151" fmla="*/ 4988768 w 5044751"/>
              <a:gd name="connsiteY151" fmla="*/ 0 h 2904931"/>
              <a:gd name="connsiteX152" fmla="*/ 5044751 w 5044751"/>
              <a:gd name="connsiteY152" fmla="*/ 6221 h 2904931"/>
              <a:gd name="connsiteX153" fmla="*/ 5044751 w 5044751"/>
              <a:gd name="connsiteY153"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23658 w 5044751"/>
              <a:gd name="connsiteY122" fmla="*/ 597160 h 2904931"/>
              <a:gd name="connsiteX123" fmla="*/ 4242319 w 5044751"/>
              <a:gd name="connsiteY123" fmla="*/ 590939 h 2904931"/>
              <a:gd name="connsiteX124" fmla="*/ 4248539 w 5044751"/>
              <a:gd name="connsiteY124" fmla="*/ 572278 h 2904931"/>
              <a:gd name="connsiteX125" fmla="*/ 4260980 w 5044751"/>
              <a:gd name="connsiteY125" fmla="*/ 553617 h 2904931"/>
              <a:gd name="connsiteX126" fmla="*/ 4273421 w 5044751"/>
              <a:gd name="connsiteY126" fmla="*/ 516294 h 2904931"/>
              <a:gd name="connsiteX127" fmla="*/ 4279641 w 5044751"/>
              <a:gd name="connsiteY127" fmla="*/ 497633 h 2904931"/>
              <a:gd name="connsiteX128" fmla="*/ 4292082 w 5044751"/>
              <a:gd name="connsiteY128" fmla="*/ 478972 h 2904931"/>
              <a:gd name="connsiteX129" fmla="*/ 4323184 w 5044751"/>
              <a:gd name="connsiteY129" fmla="*/ 422988 h 2904931"/>
              <a:gd name="connsiteX130" fmla="*/ 4341845 w 5044751"/>
              <a:gd name="connsiteY130" fmla="*/ 410547 h 2904931"/>
              <a:gd name="connsiteX131" fmla="*/ 4348066 w 5044751"/>
              <a:gd name="connsiteY131" fmla="*/ 385666 h 2904931"/>
              <a:gd name="connsiteX132" fmla="*/ 4379168 w 5044751"/>
              <a:gd name="connsiteY132" fmla="*/ 342123 h 2904931"/>
              <a:gd name="connsiteX133" fmla="*/ 4416490 w 5044751"/>
              <a:gd name="connsiteY133" fmla="*/ 298580 h 2904931"/>
              <a:gd name="connsiteX134" fmla="*/ 4435151 w 5044751"/>
              <a:gd name="connsiteY134" fmla="*/ 242596 h 2904931"/>
              <a:gd name="connsiteX135" fmla="*/ 4441372 w 5044751"/>
              <a:gd name="connsiteY135" fmla="*/ 223935 h 2904931"/>
              <a:gd name="connsiteX136" fmla="*/ 4497356 w 5044751"/>
              <a:gd name="connsiteY136" fmla="*/ 205274 h 2904931"/>
              <a:gd name="connsiteX137" fmla="*/ 4516017 w 5044751"/>
              <a:gd name="connsiteY137" fmla="*/ 199053 h 2904931"/>
              <a:gd name="connsiteX138" fmla="*/ 4553339 w 5044751"/>
              <a:gd name="connsiteY138" fmla="*/ 167951 h 2904931"/>
              <a:gd name="connsiteX139" fmla="*/ 4572000 w 5044751"/>
              <a:gd name="connsiteY139" fmla="*/ 155511 h 2904931"/>
              <a:gd name="connsiteX140" fmla="*/ 4621764 w 5044751"/>
              <a:gd name="connsiteY140" fmla="*/ 143070 h 2904931"/>
              <a:gd name="connsiteX141" fmla="*/ 4640425 w 5044751"/>
              <a:gd name="connsiteY141" fmla="*/ 136849 h 2904931"/>
              <a:gd name="connsiteX142" fmla="*/ 4733731 w 5044751"/>
              <a:gd name="connsiteY142" fmla="*/ 130629 h 2904931"/>
              <a:gd name="connsiteX143" fmla="*/ 4752392 w 5044751"/>
              <a:gd name="connsiteY143" fmla="*/ 111968 h 2904931"/>
              <a:gd name="connsiteX144" fmla="*/ 4771054 w 5044751"/>
              <a:gd name="connsiteY144" fmla="*/ 105747 h 2904931"/>
              <a:gd name="connsiteX145" fmla="*/ 4795935 w 5044751"/>
              <a:gd name="connsiteY145" fmla="*/ 93306 h 2904931"/>
              <a:gd name="connsiteX146" fmla="*/ 4814596 w 5044751"/>
              <a:gd name="connsiteY146" fmla="*/ 80866 h 2904931"/>
              <a:gd name="connsiteX147" fmla="*/ 4858139 w 5044751"/>
              <a:gd name="connsiteY147" fmla="*/ 74645 h 2904931"/>
              <a:gd name="connsiteX148" fmla="*/ 4901682 w 5044751"/>
              <a:gd name="connsiteY148" fmla="*/ 62204 h 2904931"/>
              <a:gd name="connsiteX149" fmla="*/ 4939005 w 5044751"/>
              <a:gd name="connsiteY149" fmla="*/ 24882 h 2904931"/>
              <a:gd name="connsiteX150" fmla="*/ 4951445 w 5044751"/>
              <a:gd name="connsiteY150" fmla="*/ 6221 h 2904931"/>
              <a:gd name="connsiteX151" fmla="*/ 4988768 w 5044751"/>
              <a:gd name="connsiteY151" fmla="*/ 0 h 2904931"/>
              <a:gd name="connsiteX152" fmla="*/ 5044751 w 5044751"/>
              <a:gd name="connsiteY152" fmla="*/ 6221 h 2904931"/>
              <a:gd name="connsiteX153" fmla="*/ 5044751 w 5044751"/>
              <a:gd name="connsiteY153"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23658 w 5044751"/>
              <a:gd name="connsiteY122" fmla="*/ 597160 h 2904931"/>
              <a:gd name="connsiteX123" fmla="*/ 4242319 w 5044751"/>
              <a:gd name="connsiteY123" fmla="*/ 590939 h 2904931"/>
              <a:gd name="connsiteX124" fmla="*/ 4248539 w 5044751"/>
              <a:gd name="connsiteY124" fmla="*/ 572278 h 2904931"/>
              <a:gd name="connsiteX125" fmla="*/ 4273421 w 5044751"/>
              <a:gd name="connsiteY125" fmla="*/ 516294 h 2904931"/>
              <a:gd name="connsiteX126" fmla="*/ 4279641 w 5044751"/>
              <a:gd name="connsiteY126" fmla="*/ 497633 h 2904931"/>
              <a:gd name="connsiteX127" fmla="*/ 4292082 w 5044751"/>
              <a:gd name="connsiteY127" fmla="*/ 478972 h 2904931"/>
              <a:gd name="connsiteX128" fmla="*/ 4323184 w 5044751"/>
              <a:gd name="connsiteY128" fmla="*/ 422988 h 2904931"/>
              <a:gd name="connsiteX129" fmla="*/ 4341845 w 5044751"/>
              <a:gd name="connsiteY129" fmla="*/ 410547 h 2904931"/>
              <a:gd name="connsiteX130" fmla="*/ 4348066 w 5044751"/>
              <a:gd name="connsiteY130" fmla="*/ 385666 h 2904931"/>
              <a:gd name="connsiteX131" fmla="*/ 4379168 w 5044751"/>
              <a:gd name="connsiteY131" fmla="*/ 342123 h 2904931"/>
              <a:gd name="connsiteX132" fmla="*/ 4416490 w 5044751"/>
              <a:gd name="connsiteY132" fmla="*/ 298580 h 2904931"/>
              <a:gd name="connsiteX133" fmla="*/ 4435151 w 5044751"/>
              <a:gd name="connsiteY133" fmla="*/ 242596 h 2904931"/>
              <a:gd name="connsiteX134" fmla="*/ 4441372 w 5044751"/>
              <a:gd name="connsiteY134" fmla="*/ 223935 h 2904931"/>
              <a:gd name="connsiteX135" fmla="*/ 4497356 w 5044751"/>
              <a:gd name="connsiteY135" fmla="*/ 205274 h 2904931"/>
              <a:gd name="connsiteX136" fmla="*/ 4516017 w 5044751"/>
              <a:gd name="connsiteY136" fmla="*/ 199053 h 2904931"/>
              <a:gd name="connsiteX137" fmla="*/ 4553339 w 5044751"/>
              <a:gd name="connsiteY137" fmla="*/ 167951 h 2904931"/>
              <a:gd name="connsiteX138" fmla="*/ 4572000 w 5044751"/>
              <a:gd name="connsiteY138" fmla="*/ 155511 h 2904931"/>
              <a:gd name="connsiteX139" fmla="*/ 4621764 w 5044751"/>
              <a:gd name="connsiteY139" fmla="*/ 143070 h 2904931"/>
              <a:gd name="connsiteX140" fmla="*/ 4640425 w 5044751"/>
              <a:gd name="connsiteY140" fmla="*/ 136849 h 2904931"/>
              <a:gd name="connsiteX141" fmla="*/ 4733731 w 5044751"/>
              <a:gd name="connsiteY141" fmla="*/ 130629 h 2904931"/>
              <a:gd name="connsiteX142" fmla="*/ 4752392 w 5044751"/>
              <a:gd name="connsiteY142" fmla="*/ 111968 h 2904931"/>
              <a:gd name="connsiteX143" fmla="*/ 4771054 w 5044751"/>
              <a:gd name="connsiteY143" fmla="*/ 105747 h 2904931"/>
              <a:gd name="connsiteX144" fmla="*/ 4795935 w 5044751"/>
              <a:gd name="connsiteY144" fmla="*/ 93306 h 2904931"/>
              <a:gd name="connsiteX145" fmla="*/ 4814596 w 5044751"/>
              <a:gd name="connsiteY145" fmla="*/ 80866 h 2904931"/>
              <a:gd name="connsiteX146" fmla="*/ 4858139 w 5044751"/>
              <a:gd name="connsiteY146" fmla="*/ 74645 h 2904931"/>
              <a:gd name="connsiteX147" fmla="*/ 4901682 w 5044751"/>
              <a:gd name="connsiteY147" fmla="*/ 62204 h 2904931"/>
              <a:gd name="connsiteX148" fmla="*/ 4939005 w 5044751"/>
              <a:gd name="connsiteY148" fmla="*/ 24882 h 2904931"/>
              <a:gd name="connsiteX149" fmla="*/ 4951445 w 5044751"/>
              <a:gd name="connsiteY149" fmla="*/ 6221 h 2904931"/>
              <a:gd name="connsiteX150" fmla="*/ 4988768 w 5044751"/>
              <a:gd name="connsiteY150" fmla="*/ 0 h 2904931"/>
              <a:gd name="connsiteX151" fmla="*/ 5044751 w 5044751"/>
              <a:gd name="connsiteY151" fmla="*/ 6221 h 2904931"/>
              <a:gd name="connsiteX152" fmla="*/ 5044751 w 5044751"/>
              <a:gd name="connsiteY152"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23658 w 5044751"/>
              <a:gd name="connsiteY122" fmla="*/ 597160 h 2904931"/>
              <a:gd name="connsiteX123" fmla="*/ 4242319 w 5044751"/>
              <a:gd name="connsiteY123" fmla="*/ 590939 h 2904931"/>
              <a:gd name="connsiteX124" fmla="*/ 4248539 w 5044751"/>
              <a:gd name="connsiteY124" fmla="*/ 572278 h 2904931"/>
              <a:gd name="connsiteX125" fmla="*/ 4279641 w 5044751"/>
              <a:gd name="connsiteY125" fmla="*/ 497633 h 2904931"/>
              <a:gd name="connsiteX126" fmla="*/ 4292082 w 5044751"/>
              <a:gd name="connsiteY126" fmla="*/ 478972 h 2904931"/>
              <a:gd name="connsiteX127" fmla="*/ 4323184 w 5044751"/>
              <a:gd name="connsiteY127" fmla="*/ 422988 h 2904931"/>
              <a:gd name="connsiteX128" fmla="*/ 4341845 w 5044751"/>
              <a:gd name="connsiteY128" fmla="*/ 410547 h 2904931"/>
              <a:gd name="connsiteX129" fmla="*/ 4348066 w 5044751"/>
              <a:gd name="connsiteY129" fmla="*/ 385666 h 2904931"/>
              <a:gd name="connsiteX130" fmla="*/ 4379168 w 5044751"/>
              <a:gd name="connsiteY130" fmla="*/ 342123 h 2904931"/>
              <a:gd name="connsiteX131" fmla="*/ 4416490 w 5044751"/>
              <a:gd name="connsiteY131" fmla="*/ 298580 h 2904931"/>
              <a:gd name="connsiteX132" fmla="*/ 4435151 w 5044751"/>
              <a:gd name="connsiteY132" fmla="*/ 242596 h 2904931"/>
              <a:gd name="connsiteX133" fmla="*/ 4441372 w 5044751"/>
              <a:gd name="connsiteY133" fmla="*/ 223935 h 2904931"/>
              <a:gd name="connsiteX134" fmla="*/ 4497356 w 5044751"/>
              <a:gd name="connsiteY134" fmla="*/ 205274 h 2904931"/>
              <a:gd name="connsiteX135" fmla="*/ 4516017 w 5044751"/>
              <a:gd name="connsiteY135" fmla="*/ 199053 h 2904931"/>
              <a:gd name="connsiteX136" fmla="*/ 4553339 w 5044751"/>
              <a:gd name="connsiteY136" fmla="*/ 167951 h 2904931"/>
              <a:gd name="connsiteX137" fmla="*/ 4572000 w 5044751"/>
              <a:gd name="connsiteY137" fmla="*/ 155511 h 2904931"/>
              <a:gd name="connsiteX138" fmla="*/ 4621764 w 5044751"/>
              <a:gd name="connsiteY138" fmla="*/ 143070 h 2904931"/>
              <a:gd name="connsiteX139" fmla="*/ 4640425 w 5044751"/>
              <a:gd name="connsiteY139" fmla="*/ 136849 h 2904931"/>
              <a:gd name="connsiteX140" fmla="*/ 4733731 w 5044751"/>
              <a:gd name="connsiteY140" fmla="*/ 130629 h 2904931"/>
              <a:gd name="connsiteX141" fmla="*/ 4752392 w 5044751"/>
              <a:gd name="connsiteY141" fmla="*/ 111968 h 2904931"/>
              <a:gd name="connsiteX142" fmla="*/ 4771054 w 5044751"/>
              <a:gd name="connsiteY142" fmla="*/ 105747 h 2904931"/>
              <a:gd name="connsiteX143" fmla="*/ 4795935 w 5044751"/>
              <a:gd name="connsiteY143" fmla="*/ 93306 h 2904931"/>
              <a:gd name="connsiteX144" fmla="*/ 4814596 w 5044751"/>
              <a:gd name="connsiteY144" fmla="*/ 80866 h 2904931"/>
              <a:gd name="connsiteX145" fmla="*/ 4858139 w 5044751"/>
              <a:gd name="connsiteY145" fmla="*/ 74645 h 2904931"/>
              <a:gd name="connsiteX146" fmla="*/ 4901682 w 5044751"/>
              <a:gd name="connsiteY146" fmla="*/ 62204 h 2904931"/>
              <a:gd name="connsiteX147" fmla="*/ 4939005 w 5044751"/>
              <a:gd name="connsiteY147" fmla="*/ 24882 h 2904931"/>
              <a:gd name="connsiteX148" fmla="*/ 4951445 w 5044751"/>
              <a:gd name="connsiteY148" fmla="*/ 6221 h 2904931"/>
              <a:gd name="connsiteX149" fmla="*/ 4988768 w 5044751"/>
              <a:gd name="connsiteY149" fmla="*/ 0 h 2904931"/>
              <a:gd name="connsiteX150" fmla="*/ 5044751 w 5044751"/>
              <a:gd name="connsiteY150" fmla="*/ 6221 h 2904931"/>
              <a:gd name="connsiteX151" fmla="*/ 5044751 w 5044751"/>
              <a:gd name="connsiteY151"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23658 w 5044751"/>
              <a:gd name="connsiteY122" fmla="*/ 597160 h 2904931"/>
              <a:gd name="connsiteX123" fmla="*/ 4242319 w 5044751"/>
              <a:gd name="connsiteY123" fmla="*/ 590939 h 2904931"/>
              <a:gd name="connsiteX124" fmla="*/ 4279641 w 5044751"/>
              <a:gd name="connsiteY124" fmla="*/ 497633 h 2904931"/>
              <a:gd name="connsiteX125" fmla="*/ 4292082 w 5044751"/>
              <a:gd name="connsiteY125" fmla="*/ 478972 h 2904931"/>
              <a:gd name="connsiteX126" fmla="*/ 4323184 w 5044751"/>
              <a:gd name="connsiteY126" fmla="*/ 422988 h 2904931"/>
              <a:gd name="connsiteX127" fmla="*/ 4341845 w 5044751"/>
              <a:gd name="connsiteY127" fmla="*/ 410547 h 2904931"/>
              <a:gd name="connsiteX128" fmla="*/ 4348066 w 5044751"/>
              <a:gd name="connsiteY128" fmla="*/ 385666 h 2904931"/>
              <a:gd name="connsiteX129" fmla="*/ 4379168 w 5044751"/>
              <a:gd name="connsiteY129" fmla="*/ 342123 h 2904931"/>
              <a:gd name="connsiteX130" fmla="*/ 4416490 w 5044751"/>
              <a:gd name="connsiteY130" fmla="*/ 298580 h 2904931"/>
              <a:gd name="connsiteX131" fmla="*/ 4435151 w 5044751"/>
              <a:gd name="connsiteY131" fmla="*/ 242596 h 2904931"/>
              <a:gd name="connsiteX132" fmla="*/ 4441372 w 5044751"/>
              <a:gd name="connsiteY132" fmla="*/ 223935 h 2904931"/>
              <a:gd name="connsiteX133" fmla="*/ 4497356 w 5044751"/>
              <a:gd name="connsiteY133" fmla="*/ 205274 h 2904931"/>
              <a:gd name="connsiteX134" fmla="*/ 4516017 w 5044751"/>
              <a:gd name="connsiteY134" fmla="*/ 199053 h 2904931"/>
              <a:gd name="connsiteX135" fmla="*/ 4553339 w 5044751"/>
              <a:gd name="connsiteY135" fmla="*/ 167951 h 2904931"/>
              <a:gd name="connsiteX136" fmla="*/ 4572000 w 5044751"/>
              <a:gd name="connsiteY136" fmla="*/ 155511 h 2904931"/>
              <a:gd name="connsiteX137" fmla="*/ 4621764 w 5044751"/>
              <a:gd name="connsiteY137" fmla="*/ 143070 h 2904931"/>
              <a:gd name="connsiteX138" fmla="*/ 4640425 w 5044751"/>
              <a:gd name="connsiteY138" fmla="*/ 136849 h 2904931"/>
              <a:gd name="connsiteX139" fmla="*/ 4733731 w 5044751"/>
              <a:gd name="connsiteY139" fmla="*/ 130629 h 2904931"/>
              <a:gd name="connsiteX140" fmla="*/ 4752392 w 5044751"/>
              <a:gd name="connsiteY140" fmla="*/ 111968 h 2904931"/>
              <a:gd name="connsiteX141" fmla="*/ 4771054 w 5044751"/>
              <a:gd name="connsiteY141" fmla="*/ 105747 h 2904931"/>
              <a:gd name="connsiteX142" fmla="*/ 4795935 w 5044751"/>
              <a:gd name="connsiteY142" fmla="*/ 93306 h 2904931"/>
              <a:gd name="connsiteX143" fmla="*/ 4814596 w 5044751"/>
              <a:gd name="connsiteY143" fmla="*/ 80866 h 2904931"/>
              <a:gd name="connsiteX144" fmla="*/ 4858139 w 5044751"/>
              <a:gd name="connsiteY144" fmla="*/ 74645 h 2904931"/>
              <a:gd name="connsiteX145" fmla="*/ 4901682 w 5044751"/>
              <a:gd name="connsiteY145" fmla="*/ 62204 h 2904931"/>
              <a:gd name="connsiteX146" fmla="*/ 4939005 w 5044751"/>
              <a:gd name="connsiteY146" fmla="*/ 24882 h 2904931"/>
              <a:gd name="connsiteX147" fmla="*/ 4951445 w 5044751"/>
              <a:gd name="connsiteY147" fmla="*/ 6221 h 2904931"/>
              <a:gd name="connsiteX148" fmla="*/ 4988768 w 5044751"/>
              <a:gd name="connsiteY148" fmla="*/ 0 h 2904931"/>
              <a:gd name="connsiteX149" fmla="*/ 5044751 w 5044751"/>
              <a:gd name="connsiteY149" fmla="*/ 6221 h 2904931"/>
              <a:gd name="connsiteX150" fmla="*/ 5044751 w 5044751"/>
              <a:gd name="connsiteY150"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23658 w 5044751"/>
              <a:gd name="connsiteY122" fmla="*/ 597160 h 2904931"/>
              <a:gd name="connsiteX123" fmla="*/ 4242319 w 5044751"/>
              <a:gd name="connsiteY123" fmla="*/ 590939 h 2904931"/>
              <a:gd name="connsiteX124" fmla="*/ 4249305 w 5044751"/>
              <a:gd name="connsiteY124" fmla="*/ 488966 h 2904931"/>
              <a:gd name="connsiteX125" fmla="*/ 4292082 w 5044751"/>
              <a:gd name="connsiteY125" fmla="*/ 478972 h 2904931"/>
              <a:gd name="connsiteX126" fmla="*/ 4323184 w 5044751"/>
              <a:gd name="connsiteY126" fmla="*/ 422988 h 2904931"/>
              <a:gd name="connsiteX127" fmla="*/ 4341845 w 5044751"/>
              <a:gd name="connsiteY127" fmla="*/ 410547 h 2904931"/>
              <a:gd name="connsiteX128" fmla="*/ 4348066 w 5044751"/>
              <a:gd name="connsiteY128" fmla="*/ 385666 h 2904931"/>
              <a:gd name="connsiteX129" fmla="*/ 4379168 w 5044751"/>
              <a:gd name="connsiteY129" fmla="*/ 342123 h 2904931"/>
              <a:gd name="connsiteX130" fmla="*/ 4416490 w 5044751"/>
              <a:gd name="connsiteY130" fmla="*/ 298580 h 2904931"/>
              <a:gd name="connsiteX131" fmla="*/ 4435151 w 5044751"/>
              <a:gd name="connsiteY131" fmla="*/ 242596 h 2904931"/>
              <a:gd name="connsiteX132" fmla="*/ 4441372 w 5044751"/>
              <a:gd name="connsiteY132" fmla="*/ 223935 h 2904931"/>
              <a:gd name="connsiteX133" fmla="*/ 4497356 w 5044751"/>
              <a:gd name="connsiteY133" fmla="*/ 205274 h 2904931"/>
              <a:gd name="connsiteX134" fmla="*/ 4516017 w 5044751"/>
              <a:gd name="connsiteY134" fmla="*/ 199053 h 2904931"/>
              <a:gd name="connsiteX135" fmla="*/ 4553339 w 5044751"/>
              <a:gd name="connsiteY135" fmla="*/ 167951 h 2904931"/>
              <a:gd name="connsiteX136" fmla="*/ 4572000 w 5044751"/>
              <a:gd name="connsiteY136" fmla="*/ 155511 h 2904931"/>
              <a:gd name="connsiteX137" fmla="*/ 4621764 w 5044751"/>
              <a:gd name="connsiteY137" fmla="*/ 143070 h 2904931"/>
              <a:gd name="connsiteX138" fmla="*/ 4640425 w 5044751"/>
              <a:gd name="connsiteY138" fmla="*/ 136849 h 2904931"/>
              <a:gd name="connsiteX139" fmla="*/ 4733731 w 5044751"/>
              <a:gd name="connsiteY139" fmla="*/ 130629 h 2904931"/>
              <a:gd name="connsiteX140" fmla="*/ 4752392 w 5044751"/>
              <a:gd name="connsiteY140" fmla="*/ 111968 h 2904931"/>
              <a:gd name="connsiteX141" fmla="*/ 4771054 w 5044751"/>
              <a:gd name="connsiteY141" fmla="*/ 105747 h 2904931"/>
              <a:gd name="connsiteX142" fmla="*/ 4795935 w 5044751"/>
              <a:gd name="connsiteY142" fmla="*/ 93306 h 2904931"/>
              <a:gd name="connsiteX143" fmla="*/ 4814596 w 5044751"/>
              <a:gd name="connsiteY143" fmla="*/ 80866 h 2904931"/>
              <a:gd name="connsiteX144" fmla="*/ 4858139 w 5044751"/>
              <a:gd name="connsiteY144" fmla="*/ 74645 h 2904931"/>
              <a:gd name="connsiteX145" fmla="*/ 4901682 w 5044751"/>
              <a:gd name="connsiteY145" fmla="*/ 62204 h 2904931"/>
              <a:gd name="connsiteX146" fmla="*/ 4939005 w 5044751"/>
              <a:gd name="connsiteY146" fmla="*/ 24882 h 2904931"/>
              <a:gd name="connsiteX147" fmla="*/ 4951445 w 5044751"/>
              <a:gd name="connsiteY147" fmla="*/ 6221 h 2904931"/>
              <a:gd name="connsiteX148" fmla="*/ 4988768 w 5044751"/>
              <a:gd name="connsiteY148" fmla="*/ 0 h 2904931"/>
              <a:gd name="connsiteX149" fmla="*/ 5044751 w 5044751"/>
              <a:gd name="connsiteY149" fmla="*/ 6221 h 2904931"/>
              <a:gd name="connsiteX150" fmla="*/ 5044751 w 5044751"/>
              <a:gd name="connsiteY150"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23658 w 5044751"/>
              <a:gd name="connsiteY122" fmla="*/ 597160 h 2904931"/>
              <a:gd name="connsiteX123" fmla="*/ 4249305 w 5044751"/>
              <a:gd name="connsiteY123" fmla="*/ 488966 h 2904931"/>
              <a:gd name="connsiteX124" fmla="*/ 4292082 w 5044751"/>
              <a:gd name="connsiteY124" fmla="*/ 478972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79168 w 5044751"/>
              <a:gd name="connsiteY128" fmla="*/ 342123 h 2904931"/>
              <a:gd name="connsiteX129" fmla="*/ 4416490 w 5044751"/>
              <a:gd name="connsiteY129" fmla="*/ 298580 h 2904931"/>
              <a:gd name="connsiteX130" fmla="*/ 4435151 w 5044751"/>
              <a:gd name="connsiteY130" fmla="*/ 242596 h 2904931"/>
              <a:gd name="connsiteX131" fmla="*/ 4441372 w 5044751"/>
              <a:gd name="connsiteY131" fmla="*/ 223935 h 2904931"/>
              <a:gd name="connsiteX132" fmla="*/ 4497356 w 5044751"/>
              <a:gd name="connsiteY132" fmla="*/ 205274 h 2904931"/>
              <a:gd name="connsiteX133" fmla="*/ 4516017 w 5044751"/>
              <a:gd name="connsiteY133" fmla="*/ 199053 h 2904931"/>
              <a:gd name="connsiteX134" fmla="*/ 4553339 w 5044751"/>
              <a:gd name="connsiteY134" fmla="*/ 167951 h 2904931"/>
              <a:gd name="connsiteX135" fmla="*/ 4572000 w 5044751"/>
              <a:gd name="connsiteY135" fmla="*/ 155511 h 2904931"/>
              <a:gd name="connsiteX136" fmla="*/ 4621764 w 5044751"/>
              <a:gd name="connsiteY136" fmla="*/ 143070 h 2904931"/>
              <a:gd name="connsiteX137" fmla="*/ 4640425 w 5044751"/>
              <a:gd name="connsiteY137" fmla="*/ 136849 h 2904931"/>
              <a:gd name="connsiteX138" fmla="*/ 4733731 w 5044751"/>
              <a:gd name="connsiteY138" fmla="*/ 130629 h 2904931"/>
              <a:gd name="connsiteX139" fmla="*/ 4752392 w 5044751"/>
              <a:gd name="connsiteY139" fmla="*/ 111968 h 2904931"/>
              <a:gd name="connsiteX140" fmla="*/ 4771054 w 5044751"/>
              <a:gd name="connsiteY140" fmla="*/ 105747 h 2904931"/>
              <a:gd name="connsiteX141" fmla="*/ 4795935 w 5044751"/>
              <a:gd name="connsiteY141" fmla="*/ 93306 h 2904931"/>
              <a:gd name="connsiteX142" fmla="*/ 4814596 w 5044751"/>
              <a:gd name="connsiteY142" fmla="*/ 80866 h 2904931"/>
              <a:gd name="connsiteX143" fmla="*/ 4858139 w 5044751"/>
              <a:gd name="connsiteY143" fmla="*/ 74645 h 2904931"/>
              <a:gd name="connsiteX144" fmla="*/ 4901682 w 5044751"/>
              <a:gd name="connsiteY144" fmla="*/ 62204 h 2904931"/>
              <a:gd name="connsiteX145" fmla="*/ 4939005 w 5044751"/>
              <a:gd name="connsiteY145" fmla="*/ 24882 h 2904931"/>
              <a:gd name="connsiteX146" fmla="*/ 4951445 w 5044751"/>
              <a:gd name="connsiteY146" fmla="*/ 6221 h 2904931"/>
              <a:gd name="connsiteX147" fmla="*/ 4988768 w 5044751"/>
              <a:gd name="connsiteY147" fmla="*/ 0 h 2904931"/>
              <a:gd name="connsiteX148" fmla="*/ 5044751 w 5044751"/>
              <a:gd name="connsiteY148" fmla="*/ 6221 h 2904931"/>
              <a:gd name="connsiteX149" fmla="*/ 5044751 w 5044751"/>
              <a:gd name="connsiteY149"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23658 w 5044751"/>
              <a:gd name="connsiteY122" fmla="*/ 597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79168 w 5044751"/>
              <a:gd name="connsiteY128" fmla="*/ 342123 h 2904931"/>
              <a:gd name="connsiteX129" fmla="*/ 4416490 w 5044751"/>
              <a:gd name="connsiteY129" fmla="*/ 298580 h 2904931"/>
              <a:gd name="connsiteX130" fmla="*/ 4435151 w 5044751"/>
              <a:gd name="connsiteY130" fmla="*/ 242596 h 2904931"/>
              <a:gd name="connsiteX131" fmla="*/ 4441372 w 5044751"/>
              <a:gd name="connsiteY131" fmla="*/ 223935 h 2904931"/>
              <a:gd name="connsiteX132" fmla="*/ 4497356 w 5044751"/>
              <a:gd name="connsiteY132" fmla="*/ 205274 h 2904931"/>
              <a:gd name="connsiteX133" fmla="*/ 4516017 w 5044751"/>
              <a:gd name="connsiteY133" fmla="*/ 199053 h 2904931"/>
              <a:gd name="connsiteX134" fmla="*/ 4553339 w 5044751"/>
              <a:gd name="connsiteY134" fmla="*/ 167951 h 2904931"/>
              <a:gd name="connsiteX135" fmla="*/ 4572000 w 5044751"/>
              <a:gd name="connsiteY135" fmla="*/ 155511 h 2904931"/>
              <a:gd name="connsiteX136" fmla="*/ 4621764 w 5044751"/>
              <a:gd name="connsiteY136" fmla="*/ 143070 h 2904931"/>
              <a:gd name="connsiteX137" fmla="*/ 4640425 w 5044751"/>
              <a:gd name="connsiteY137" fmla="*/ 136849 h 2904931"/>
              <a:gd name="connsiteX138" fmla="*/ 4733731 w 5044751"/>
              <a:gd name="connsiteY138" fmla="*/ 130629 h 2904931"/>
              <a:gd name="connsiteX139" fmla="*/ 4752392 w 5044751"/>
              <a:gd name="connsiteY139" fmla="*/ 111968 h 2904931"/>
              <a:gd name="connsiteX140" fmla="*/ 4771054 w 5044751"/>
              <a:gd name="connsiteY140" fmla="*/ 105747 h 2904931"/>
              <a:gd name="connsiteX141" fmla="*/ 4795935 w 5044751"/>
              <a:gd name="connsiteY141" fmla="*/ 93306 h 2904931"/>
              <a:gd name="connsiteX142" fmla="*/ 4814596 w 5044751"/>
              <a:gd name="connsiteY142" fmla="*/ 80866 h 2904931"/>
              <a:gd name="connsiteX143" fmla="*/ 4858139 w 5044751"/>
              <a:gd name="connsiteY143" fmla="*/ 74645 h 2904931"/>
              <a:gd name="connsiteX144" fmla="*/ 4901682 w 5044751"/>
              <a:gd name="connsiteY144" fmla="*/ 62204 h 2904931"/>
              <a:gd name="connsiteX145" fmla="*/ 4939005 w 5044751"/>
              <a:gd name="connsiteY145" fmla="*/ 24882 h 2904931"/>
              <a:gd name="connsiteX146" fmla="*/ 4951445 w 5044751"/>
              <a:gd name="connsiteY146" fmla="*/ 6221 h 2904931"/>
              <a:gd name="connsiteX147" fmla="*/ 4988768 w 5044751"/>
              <a:gd name="connsiteY147" fmla="*/ 0 h 2904931"/>
              <a:gd name="connsiteX148" fmla="*/ 5044751 w 5044751"/>
              <a:gd name="connsiteY148" fmla="*/ 6221 h 2904931"/>
              <a:gd name="connsiteX149" fmla="*/ 5044751 w 5044751"/>
              <a:gd name="connsiteY149"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14991 w 5044751"/>
              <a:gd name="connsiteY122" fmla="*/ 592827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79168 w 5044751"/>
              <a:gd name="connsiteY128" fmla="*/ 342123 h 2904931"/>
              <a:gd name="connsiteX129" fmla="*/ 4416490 w 5044751"/>
              <a:gd name="connsiteY129" fmla="*/ 298580 h 2904931"/>
              <a:gd name="connsiteX130" fmla="*/ 4435151 w 5044751"/>
              <a:gd name="connsiteY130" fmla="*/ 242596 h 2904931"/>
              <a:gd name="connsiteX131" fmla="*/ 4441372 w 5044751"/>
              <a:gd name="connsiteY131" fmla="*/ 223935 h 2904931"/>
              <a:gd name="connsiteX132" fmla="*/ 4497356 w 5044751"/>
              <a:gd name="connsiteY132" fmla="*/ 205274 h 2904931"/>
              <a:gd name="connsiteX133" fmla="*/ 4516017 w 5044751"/>
              <a:gd name="connsiteY133" fmla="*/ 199053 h 2904931"/>
              <a:gd name="connsiteX134" fmla="*/ 4553339 w 5044751"/>
              <a:gd name="connsiteY134" fmla="*/ 167951 h 2904931"/>
              <a:gd name="connsiteX135" fmla="*/ 4572000 w 5044751"/>
              <a:gd name="connsiteY135" fmla="*/ 155511 h 2904931"/>
              <a:gd name="connsiteX136" fmla="*/ 4621764 w 5044751"/>
              <a:gd name="connsiteY136" fmla="*/ 143070 h 2904931"/>
              <a:gd name="connsiteX137" fmla="*/ 4640425 w 5044751"/>
              <a:gd name="connsiteY137" fmla="*/ 136849 h 2904931"/>
              <a:gd name="connsiteX138" fmla="*/ 4733731 w 5044751"/>
              <a:gd name="connsiteY138" fmla="*/ 130629 h 2904931"/>
              <a:gd name="connsiteX139" fmla="*/ 4752392 w 5044751"/>
              <a:gd name="connsiteY139" fmla="*/ 111968 h 2904931"/>
              <a:gd name="connsiteX140" fmla="*/ 4771054 w 5044751"/>
              <a:gd name="connsiteY140" fmla="*/ 105747 h 2904931"/>
              <a:gd name="connsiteX141" fmla="*/ 4795935 w 5044751"/>
              <a:gd name="connsiteY141" fmla="*/ 93306 h 2904931"/>
              <a:gd name="connsiteX142" fmla="*/ 4814596 w 5044751"/>
              <a:gd name="connsiteY142" fmla="*/ 80866 h 2904931"/>
              <a:gd name="connsiteX143" fmla="*/ 4858139 w 5044751"/>
              <a:gd name="connsiteY143" fmla="*/ 74645 h 2904931"/>
              <a:gd name="connsiteX144" fmla="*/ 4901682 w 5044751"/>
              <a:gd name="connsiteY144" fmla="*/ 62204 h 2904931"/>
              <a:gd name="connsiteX145" fmla="*/ 4939005 w 5044751"/>
              <a:gd name="connsiteY145" fmla="*/ 24882 h 2904931"/>
              <a:gd name="connsiteX146" fmla="*/ 4951445 w 5044751"/>
              <a:gd name="connsiteY146" fmla="*/ 6221 h 2904931"/>
              <a:gd name="connsiteX147" fmla="*/ 4988768 w 5044751"/>
              <a:gd name="connsiteY147" fmla="*/ 0 h 2904931"/>
              <a:gd name="connsiteX148" fmla="*/ 5044751 w 5044751"/>
              <a:gd name="connsiteY148" fmla="*/ 6221 h 2904931"/>
              <a:gd name="connsiteX149" fmla="*/ 5044751 w 5044751"/>
              <a:gd name="connsiteY149"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79168 w 5044751"/>
              <a:gd name="connsiteY128" fmla="*/ 342123 h 2904931"/>
              <a:gd name="connsiteX129" fmla="*/ 4416490 w 5044751"/>
              <a:gd name="connsiteY129" fmla="*/ 298580 h 2904931"/>
              <a:gd name="connsiteX130" fmla="*/ 4435151 w 5044751"/>
              <a:gd name="connsiteY130" fmla="*/ 242596 h 2904931"/>
              <a:gd name="connsiteX131" fmla="*/ 4441372 w 5044751"/>
              <a:gd name="connsiteY131" fmla="*/ 223935 h 2904931"/>
              <a:gd name="connsiteX132" fmla="*/ 4497356 w 5044751"/>
              <a:gd name="connsiteY132" fmla="*/ 205274 h 2904931"/>
              <a:gd name="connsiteX133" fmla="*/ 4516017 w 5044751"/>
              <a:gd name="connsiteY133" fmla="*/ 199053 h 2904931"/>
              <a:gd name="connsiteX134" fmla="*/ 4553339 w 5044751"/>
              <a:gd name="connsiteY134" fmla="*/ 167951 h 2904931"/>
              <a:gd name="connsiteX135" fmla="*/ 4572000 w 5044751"/>
              <a:gd name="connsiteY135" fmla="*/ 155511 h 2904931"/>
              <a:gd name="connsiteX136" fmla="*/ 4621764 w 5044751"/>
              <a:gd name="connsiteY136" fmla="*/ 143070 h 2904931"/>
              <a:gd name="connsiteX137" fmla="*/ 4640425 w 5044751"/>
              <a:gd name="connsiteY137" fmla="*/ 136849 h 2904931"/>
              <a:gd name="connsiteX138" fmla="*/ 4733731 w 5044751"/>
              <a:gd name="connsiteY138" fmla="*/ 130629 h 2904931"/>
              <a:gd name="connsiteX139" fmla="*/ 4752392 w 5044751"/>
              <a:gd name="connsiteY139" fmla="*/ 111968 h 2904931"/>
              <a:gd name="connsiteX140" fmla="*/ 4771054 w 5044751"/>
              <a:gd name="connsiteY140" fmla="*/ 105747 h 2904931"/>
              <a:gd name="connsiteX141" fmla="*/ 4795935 w 5044751"/>
              <a:gd name="connsiteY141" fmla="*/ 93306 h 2904931"/>
              <a:gd name="connsiteX142" fmla="*/ 4814596 w 5044751"/>
              <a:gd name="connsiteY142" fmla="*/ 80866 h 2904931"/>
              <a:gd name="connsiteX143" fmla="*/ 4858139 w 5044751"/>
              <a:gd name="connsiteY143" fmla="*/ 74645 h 2904931"/>
              <a:gd name="connsiteX144" fmla="*/ 4901682 w 5044751"/>
              <a:gd name="connsiteY144" fmla="*/ 62204 h 2904931"/>
              <a:gd name="connsiteX145" fmla="*/ 4939005 w 5044751"/>
              <a:gd name="connsiteY145" fmla="*/ 24882 h 2904931"/>
              <a:gd name="connsiteX146" fmla="*/ 4951445 w 5044751"/>
              <a:gd name="connsiteY146" fmla="*/ 6221 h 2904931"/>
              <a:gd name="connsiteX147" fmla="*/ 4988768 w 5044751"/>
              <a:gd name="connsiteY147" fmla="*/ 0 h 2904931"/>
              <a:gd name="connsiteX148" fmla="*/ 5044751 w 5044751"/>
              <a:gd name="connsiteY148" fmla="*/ 6221 h 2904931"/>
              <a:gd name="connsiteX149" fmla="*/ 5044751 w 5044751"/>
              <a:gd name="connsiteY149"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416490 w 5044751"/>
              <a:gd name="connsiteY129" fmla="*/ 298580 h 2904931"/>
              <a:gd name="connsiteX130" fmla="*/ 4435151 w 5044751"/>
              <a:gd name="connsiteY130" fmla="*/ 242596 h 2904931"/>
              <a:gd name="connsiteX131" fmla="*/ 4441372 w 5044751"/>
              <a:gd name="connsiteY131" fmla="*/ 223935 h 2904931"/>
              <a:gd name="connsiteX132" fmla="*/ 4497356 w 5044751"/>
              <a:gd name="connsiteY132" fmla="*/ 205274 h 2904931"/>
              <a:gd name="connsiteX133" fmla="*/ 4516017 w 5044751"/>
              <a:gd name="connsiteY133" fmla="*/ 199053 h 2904931"/>
              <a:gd name="connsiteX134" fmla="*/ 4553339 w 5044751"/>
              <a:gd name="connsiteY134" fmla="*/ 167951 h 2904931"/>
              <a:gd name="connsiteX135" fmla="*/ 4572000 w 5044751"/>
              <a:gd name="connsiteY135" fmla="*/ 155511 h 2904931"/>
              <a:gd name="connsiteX136" fmla="*/ 4621764 w 5044751"/>
              <a:gd name="connsiteY136" fmla="*/ 143070 h 2904931"/>
              <a:gd name="connsiteX137" fmla="*/ 4640425 w 5044751"/>
              <a:gd name="connsiteY137" fmla="*/ 136849 h 2904931"/>
              <a:gd name="connsiteX138" fmla="*/ 4733731 w 5044751"/>
              <a:gd name="connsiteY138" fmla="*/ 130629 h 2904931"/>
              <a:gd name="connsiteX139" fmla="*/ 4752392 w 5044751"/>
              <a:gd name="connsiteY139" fmla="*/ 111968 h 2904931"/>
              <a:gd name="connsiteX140" fmla="*/ 4771054 w 5044751"/>
              <a:gd name="connsiteY140" fmla="*/ 105747 h 2904931"/>
              <a:gd name="connsiteX141" fmla="*/ 4795935 w 5044751"/>
              <a:gd name="connsiteY141" fmla="*/ 93306 h 2904931"/>
              <a:gd name="connsiteX142" fmla="*/ 4814596 w 5044751"/>
              <a:gd name="connsiteY142" fmla="*/ 80866 h 2904931"/>
              <a:gd name="connsiteX143" fmla="*/ 4858139 w 5044751"/>
              <a:gd name="connsiteY143" fmla="*/ 74645 h 2904931"/>
              <a:gd name="connsiteX144" fmla="*/ 4901682 w 5044751"/>
              <a:gd name="connsiteY144" fmla="*/ 62204 h 2904931"/>
              <a:gd name="connsiteX145" fmla="*/ 4939005 w 5044751"/>
              <a:gd name="connsiteY145" fmla="*/ 24882 h 2904931"/>
              <a:gd name="connsiteX146" fmla="*/ 4951445 w 5044751"/>
              <a:gd name="connsiteY146" fmla="*/ 6221 h 2904931"/>
              <a:gd name="connsiteX147" fmla="*/ 4988768 w 5044751"/>
              <a:gd name="connsiteY147" fmla="*/ 0 h 2904931"/>
              <a:gd name="connsiteX148" fmla="*/ 5044751 w 5044751"/>
              <a:gd name="connsiteY148" fmla="*/ 6221 h 2904931"/>
              <a:gd name="connsiteX149" fmla="*/ 5044751 w 5044751"/>
              <a:gd name="connsiteY149"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435151 w 5044751"/>
              <a:gd name="connsiteY130" fmla="*/ 242596 h 2904931"/>
              <a:gd name="connsiteX131" fmla="*/ 4441372 w 5044751"/>
              <a:gd name="connsiteY131" fmla="*/ 223935 h 2904931"/>
              <a:gd name="connsiteX132" fmla="*/ 4497356 w 5044751"/>
              <a:gd name="connsiteY132" fmla="*/ 205274 h 2904931"/>
              <a:gd name="connsiteX133" fmla="*/ 4516017 w 5044751"/>
              <a:gd name="connsiteY133" fmla="*/ 199053 h 2904931"/>
              <a:gd name="connsiteX134" fmla="*/ 4553339 w 5044751"/>
              <a:gd name="connsiteY134" fmla="*/ 167951 h 2904931"/>
              <a:gd name="connsiteX135" fmla="*/ 4572000 w 5044751"/>
              <a:gd name="connsiteY135" fmla="*/ 155511 h 2904931"/>
              <a:gd name="connsiteX136" fmla="*/ 4621764 w 5044751"/>
              <a:gd name="connsiteY136" fmla="*/ 143070 h 2904931"/>
              <a:gd name="connsiteX137" fmla="*/ 4640425 w 5044751"/>
              <a:gd name="connsiteY137" fmla="*/ 136849 h 2904931"/>
              <a:gd name="connsiteX138" fmla="*/ 4733731 w 5044751"/>
              <a:gd name="connsiteY138" fmla="*/ 130629 h 2904931"/>
              <a:gd name="connsiteX139" fmla="*/ 4752392 w 5044751"/>
              <a:gd name="connsiteY139" fmla="*/ 111968 h 2904931"/>
              <a:gd name="connsiteX140" fmla="*/ 4771054 w 5044751"/>
              <a:gd name="connsiteY140" fmla="*/ 105747 h 2904931"/>
              <a:gd name="connsiteX141" fmla="*/ 4795935 w 5044751"/>
              <a:gd name="connsiteY141" fmla="*/ 93306 h 2904931"/>
              <a:gd name="connsiteX142" fmla="*/ 4814596 w 5044751"/>
              <a:gd name="connsiteY142" fmla="*/ 80866 h 2904931"/>
              <a:gd name="connsiteX143" fmla="*/ 4858139 w 5044751"/>
              <a:gd name="connsiteY143" fmla="*/ 74645 h 2904931"/>
              <a:gd name="connsiteX144" fmla="*/ 4901682 w 5044751"/>
              <a:gd name="connsiteY144" fmla="*/ 62204 h 2904931"/>
              <a:gd name="connsiteX145" fmla="*/ 4939005 w 5044751"/>
              <a:gd name="connsiteY145" fmla="*/ 24882 h 2904931"/>
              <a:gd name="connsiteX146" fmla="*/ 4951445 w 5044751"/>
              <a:gd name="connsiteY146" fmla="*/ 6221 h 2904931"/>
              <a:gd name="connsiteX147" fmla="*/ 4988768 w 5044751"/>
              <a:gd name="connsiteY147" fmla="*/ 0 h 2904931"/>
              <a:gd name="connsiteX148" fmla="*/ 5044751 w 5044751"/>
              <a:gd name="connsiteY148" fmla="*/ 6221 h 2904931"/>
              <a:gd name="connsiteX149" fmla="*/ 5044751 w 5044751"/>
              <a:gd name="connsiteY149"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435151 w 5044751"/>
              <a:gd name="connsiteY130" fmla="*/ 242596 h 2904931"/>
              <a:gd name="connsiteX131" fmla="*/ 4458707 w 5044751"/>
              <a:gd name="connsiteY131" fmla="*/ 228269 h 2904931"/>
              <a:gd name="connsiteX132" fmla="*/ 4497356 w 5044751"/>
              <a:gd name="connsiteY132" fmla="*/ 205274 h 2904931"/>
              <a:gd name="connsiteX133" fmla="*/ 4516017 w 5044751"/>
              <a:gd name="connsiteY133" fmla="*/ 199053 h 2904931"/>
              <a:gd name="connsiteX134" fmla="*/ 4553339 w 5044751"/>
              <a:gd name="connsiteY134" fmla="*/ 167951 h 2904931"/>
              <a:gd name="connsiteX135" fmla="*/ 4572000 w 5044751"/>
              <a:gd name="connsiteY135" fmla="*/ 155511 h 2904931"/>
              <a:gd name="connsiteX136" fmla="*/ 4621764 w 5044751"/>
              <a:gd name="connsiteY136" fmla="*/ 143070 h 2904931"/>
              <a:gd name="connsiteX137" fmla="*/ 4640425 w 5044751"/>
              <a:gd name="connsiteY137" fmla="*/ 136849 h 2904931"/>
              <a:gd name="connsiteX138" fmla="*/ 4733731 w 5044751"/>
              <a:gd name="connsiteY138" fmla="*/ 130629 h 2904931"/>
              <a:gd name="connsiteX139" fmla="*/ 4752392 w 5044751"/>
              <a:gd name="connsiteY139" fmla="*/ 111968 h 2904931"/>
              <a:gd name="connsiteX140" fmla="*/ 4771054 w 5044751"/>
              <a:gd name="connsiteY140" fmla="*/ 105747 h 2904931"/>
              <a:gd name="connsiteX141" fmla="*/ 4795935 w 5044751"/>
              <a:gd name="connsiteY141" fmla="*/ 93306 h 2904931"/>
              <a:gd name="connsiteX142" fmla="*/ 4814596 w 5044751"/>
              <a:gd name="connsiteY142" fmla="*/ 80866 h 2904931"/>
              <a:gd name="connsiteX143" fmla="*/ 4858139 w 5044751"/>
              <a:gd name="connsiteY143" fmla="*/ 74645 h 2904931"/>
              <a:gd name="connsiteX144" fmla="*/ 4901682 w 5044751"/>
              <a:gd name="connsiteY144" fmla="*/ 62204 h 2904931"/>
              <a:gd name="connsiteX145" fmla="*/ 4939005 w 5044751"/>
              <a:gd name="connsiteY145" fmla="*/ 24882 h 2904931"/>
              <a:gd name="connsiteX146" fmla="*/ 4951445 w 5044751"/>
              <a:gd name="connsiteY146" fmla="*/ 6221 h 2904931"/>
              <a:gd name="connsiteX147" fmla="*/ 4988768 w 5044751"/>
              <a:gd name="connsiteY147" fmla="*/ 0 h 2904931"/>
              <a:gd name="connsiteX148" fmla="*/ 5044751 w 5044751"/>
              <a:gd name="connsiteY148" fmla="*/ 6221 h 2904931"/>
              <a:gd name="connsiteX149" fmla="*/ 5044751 w 5044751"/>
              <a:gd name="connsiteY149"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391815 w 5044751"/>
              <a:gd name="connsiteY130" fmla="*/ 238262 h 2904931"/>
              <a:gd name="connsiteX131" fmla="*/ 4458707 w 5044751"/>
              <a:gd name="connsiteY131" fmla="*/ 228269 h 2904931"/>
              <a:gd name="connsiteX132" fmla="*/ 4497356 w 5044751"/>
              <a:gd name="connsiteY132" fmla="*/ 205274 h 2904931"/>
              <a:gd name="connsiteX133" fmla="*/ 4516017 w 5044751"/>
              <a:gd name="connsiteY133" fmla="*/ 199053 h 2904931"/>
              <a:gd name="connsiteX134" fmla="*/ 4553339 w 5044751"/>
              <a:gd name="connsiteY134" fmla="*/ 167951 h 2904931"/>
              <a:gd name="connsiteX135" fmla="*/ 4572000 w 5044751"/>
              <a:gd name="connsiteY135" fmla="*/ 155511 h 2904931"/>
              <a:gd name="connsiteX136" fmla="*/ 4621764 w 5044751"/>
              <a:gd name="connsiteY136" fmla="*/ 143070 h 2904931"/>
              <a:gd name="connsiteX137" fmla="*/ 4640425 w 5044751"/>
              <a:gd name="connsiteY137" fmla="*/ 136849 h 2904931"/>
              <a:gd name="connsiteX138" fmla="*/ 4733731 w 5044751"/>
              <a:gd name="connsiteY138" fmla="*/ 130629 h 2904931"/>
              <a:gd name="connsiteX139" fmla="*/ 4752392 w 5044751"/>
              <a:gd name="connsiteY139" fmla="*/ 111968 h 2904931"/>
              <a:gd name="connsiteX140" fmla="*/ 4771054 w 5044751"/>
              <a:gd name="connsiteY140" fmla="*/ 105747 h 2904931"/>
              <a:gd name="connsiteX141" fmla="*/ 4795935 w 5044751"/>
              <a:gd name="connsiteY141" fmla="*/ 93306 h 2904931"/>
              <a:gd name="connsiteX142" fmla="*/ 4814596 w 5044751"/>
              <a:gd name="connsiteY142" fmla="*/ 80866 h 2904931"/>
              <a:gd name="connsiteX143" fmla="*/ 4858139 w 5044751"/>
              <a:gd name="connsiteY143" fmla="*/ 74645 h 2904931"/>
              <a:gd name="connsiteX144" fmla="*/ 4901682 w 5044751"/>
              <a:gd name="connsiteY144" fmla="*/ 62204 h 2904931"/>
              <a:gd name="connsiteX145" fmla="*/ 4939005 w 5044751"/>
              <a:gd name="connsiteY145" fmla="*/ 24882 h 2904931"/>
              <a:gd name="connsiteX146" fmla="*/ 4951445 w 5044751"/>
              <a:gd name="connsiteY146" fmla="*/ 6221 h 2904931"/>
              <a:gd name="connsiteX147" fmla="*/ 4988768 w 5044751"/>
              <a:gd name="connsiteY147" fmla="*/ 0 h 2904931"/>
              <a:gd name="connsiteX148" fmla="*/ 5044751 w 5044751"/>
              <a:gd name="connsiteY148" fmla="*/ 6221 h 2904931"/>
              <a:gd name="connsiteX149" fmla="*/ 5044751 w 5044751"/>
              <a:gd name="connsiteY149"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391815 w 5044751"/>
              <a:gd name="connsiteY130" fmla="*/ 238262 h 2904931"/>
              <a:gd name="connsiteX131" fmla="*/ 4458707 w 5044751"/>
              <a:gd name="connsiteY131" fmla="*/ 228269 h 2904931"/>
              <a:gd name="connsiteX132" fmla="*/ 4516017 w 5044751"/>
              <a:gd name="connsiteY132" fmla="*/ 199053 h 2904931"/>
              <a:gd name="connsiteX133" fmla="*/ 4553339 w 5044751"/>
              <a:gd name="connsiteY133" fmla="*/ 167951 h 2904931"/>
              <a:gd name="connsiteX134" fmla="*/ 4572000 w 5044751"/>
              <a:gd name="connsiteY134" fmla="*/ 155511 h 2904931"/>
              <a:gd name="connsiteX135" fmla="*/ 4621764 w 5044751"/>
              <a:gd name="connsiteY135" fmla="*/ 143070 h 2904931"/>
              <a:gd name="connsiteX136" fmla="*/ 4640425 w 5044751"/>
              <a:gd name="connsiteY136" fmla="*/ 136849 h 2904931"/>
              <a:gd name="connsiteX137" fmla="*/ 4733731 w 5044751"/>
              <a:gd name="connsiteY137" fmla="*/ 130629 h 2904931"/>
              <a:gd name="connsiteX138" fmla="*/ 4752392 w 5044751"/>
              <a:gd name="connsiteY138" fmla="*/ 111968 h 2904931"/>
              <a:gd name="connsiteX139" fmla="*/ 4771054 w 5044751"/>
              <a:gd name="connsiteY139" fmla="*/ 105747 h 2904931"/>
              <a:gd name="connsiteX140" fmla="*/ 4795935 w 5044751"/>
              <a:gd name="connsiteY140" fmla="*/ 93306 h 2904931"/>
              <a:gd name="connsiteX141" fmla="*/ 4814596 w 5044751"/>
              <a:gd name="connsiteY141" fmla="*/ 80866 h 2904931"/>
              <a:gd name="connsiteX142" fmla="*/ 4858139 w 5044751"/>
              <a:gd name="connsiteY142" fmla="*/ 74645 h 2904931"/>
              <a:gd name="connsiteX143" fmla="*/ 4901682 w 5044751"/>
              <a:gd name="connsiteY143" fmla="*/ 62204 h 2904931"/>
              <a:gd name="connsiteX144" fmla="*/ 4939005 w 5044751"/>
              <a:gd name="connsiteY144" fmla="*/ 24882 h 2904931"/>
              <a:gd name="connsiteX145" fmla="*/ 4951445 w 5044751"/>
              <a:gd name="connsiteY145" fmla="*/ 6221 h 2904931"/>
              <a:gd name="connsiteX146" fmla="*/ 4988768 w 5044751"/>
              <a:gd name="connsiteY146" fmla="*/ 0 h 2904931"/>
              <a:gd name="connsiteX147" fmla="*/ 5044751 w 5044751"/>
              <a:gd name="connsiteY147" fmla="*/ 6221 h 2904931"/>
              <a:gd name="connsiteX148" fmla="*/ 5044751 w 5044751"/>
              <a:gd name="connsiteY148"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391815 w 5044751"/>
              <a:gd name="connsiteY130" fmla="*/ 238262 h 2904931"/>
              <a:gd name="connsiteX131" fmla="*/ 4458707 w 5044751"/>
              <a:gd name="connsiteY131" fmla="*/ 228269 h 2904931"/>
              <a:gd name="connsiteX132" fmla="*/ 4529018 w 5044751"/>
              <a:gd name="connsiteY132" fmla="*/ 238056 h 2904931"/>
              <a:gd name="connsiteX133" fmla="*/ 4553339 w 5044751"/>
              <a:gd name="connsiteY133" fmla="*/ 167951 h 2904931"/>
              <a:gd name="connsiteX134" fmla="*/ 4572000 w 5044751"/>
              <a:gd name="connsiteY134" fmla="*/ 155511 h 2904931"/>
              <a:gd name="connsiteX135" fmla="*/ 4621764 w 5044751"/>
              <a:gd name="connsiteY135" fmla="*/ 143070 h 2904931"/>
              <a:gd name="connsiteX136" fmla="*/ 4640425 w 5044751"/>
              <a:gd name="connsiteY136" fmla="*/ 136849 h 2904931"/>
              <a:gd name="connsiteX137" fmla="*/ 4733731 w 5044751"/>
              <a:gd name="connsiteY137" fmla="*/ 130629 h 2904931"/>
              <a:gd name="connsiteX138" fmla="*/ 4752392 w 5044751"/>
              <a:gd name="connsiteY138" fmla="*/ 111968 h 2904931"/>
              <a:gd name="connsiteX139" fmla="*/ 4771054 w 5044751"/>
              <a:gd name="connsiteY139" fmla="*/ 105747 h 2904931"/>
              <a:gd name="connsiteX140" fmla="*/ 4795935 w 5044751"/>
              <a:gd name="connsiteY140" fmla="*/ 93306 h 2904931"/>
              <a:gd name="connsiteX141" fmla="*/ 4814596 w 5044751"/>
              <a:gd name="connsiteY141" fmla="*/ 80866 h 2904931"/>
              <a:gd name="connsiteX142" fmla="*/ 4858139 w 5044751"/>
              <a:gd name="connsiteY142" fmla="*/ 74645 h 2904931"/>
              <a:gd name="connsiteX143" fmla="*/ 4901682 w 5044751"/>
              <a:gd name="connsiteY143" fmla="*/ 62204 h 2904931"/>
              <a:gd name="connsiteX144" fmla="*/ 4939005 w 5044751"/>
              <a:gd name="connsiteY144" fmla="*/ 24882 h 2904931"/>
              <a:gd name="connsiteX145" fmla="*/ 4951445 w 5044751"/>
              <a:gd name="connsiteY145" fmla="*/ 6221 h 2904931"/>
              <a:gd name="connsiteX146" fmla="*/ 4988768 w 5044751"/>
              <a:gd name="connsiteY146" fmla="*/ 0 h 2904931"/>
              <a:gd name="connsiteX147" fmla="*/ 5044751 w 5044751"/>
              <a:gd name="connsiteY147" fmla="*/ 6221 h 2904931"/>
              <a:gd name="connsiteX148" fmla="*/ 5044751 w 5044751"/>
              <a:gd name="connsiteY148"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391815 w 5044751"/>
              <a:gd name="connsiteY130" fmla="*/ 238262 h 2904931"/>
              <a:gd name="connsiteX131" fmla="*/ 4458707 w 5044751"/>
              <a:gd name="connsiteY131" fmla="*/ 236936 h 2904931"/>
              <a:gd name="connsiteX132" fmla="*/ 4529018 w 5044751"/>
              <a:gd name="connsiteY132" fmla="*/ 238056 h 2904931"/>
              <a:gd name="connsiteX133" fmla="*/ 4553339 w 5044751"/>
              <a:gd name="connsiteY133" fmla="*/ 167951 h 2904931"/>
              <a:gd name="connsiteX134" fmla="*/ 4572000 w 5044751"/>
              <a:gd name="connsiteY134" fmla="*/ 155511 h 2904931"/>
              <a:gd name="connsiteX135" fmla="*/ 4621764 w 5044751"/>
              <a:gd name="connsiteY135" fmla="*/ 143070 h 2904931"/>
              <a:gd name="connsiteX136" fmla="*/ 4640425 w 5044751"/>
              <a:gd name="connsiteY136" fmla="*/ 136849 h 2904931"/>
              <a:gd name="connsiteX137" fmla="*/ 4733731 w 5044751"/>
              <a:gd name="connsiteY137" fmla="*/ 130629 h 2904931"/>
              <a:gd name="connsiteX138" fmla="*/ 4752392 w 5044751"/>
              <a:gd name="connsiteY138" fmla="*/ 111968 h 2904931"/>
              <a:gd name="connsiteX139" fmla="*/ 4771054 w 5044751"/>
              <a:gd name="connsiteY139" fmla="*/ 105747 h 2904931"/>
              <a:gd name="connsiteX140" fmla="*/ 4795935 w 5044751"/>
              <a:gd name="connsiteY140" fmla="*/ 93306 h 2904931"/>
              <a:gd name="connsiteX141" fmla="*/ 4814596 w 5044751"/>
              <a:gd name="connsiteY141" fmla="*/ 80866 h 2904931"/>
              <a:gd name="connsiteX142" fmla="*/ 4858139 w 5044751"/>
              <a:gd name="connsiteY142" fmla="*/ 74645 h 2904931"/>
              <a:gd name="connsiteX143" fmla="*/ 4901682 w 5044751"/>
              <a:gd name="connsiteY143" fmla="*/ 62204 h 2904931"/>
              <a:gd name="connsiteX144" fmla="*/ 4939005 w 5044751"/>
              <a:gd name="connsiteY144" fmla="*/ 24882 h 2904931"/>
              <a:gd name="connsiteX145" fmla="*/ 4951445 w 5044751"/>
              <a:gd name="connsiteY145" fmla="*/ 6221 h 2904931"/>
              <a:gd name="connsiteX146" fmla="*/ 4988768 w 5044751"/>
              <a:gd name="connsiteY146" fmla="*/ 0 h 2904931"/>
              <a:gd name="connsiteX147" fmla="*/ 5044751 w 5044751"/>
              <a:gd name="connsiteY147" fmla="*/ 6221 h 2904931"/>
              <a:gd name="connsiteX148" fmla="*/ 5044751 w 5044751"/>
              <a:gd name="connsiteY148"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391815 w 5044751"/>
              <a:gd name="connsiteY130" fmla="*/ 238262 h 2904931"/>
              <a:gd name="connsiteX131" fmla="*/ 4458707 w 5044751"/>
              <a:gd name="connsiteY131" fmla="*/ 236936 h 2904931"/>
              <a:gd name="connsiteX132" fmla="*/ 4529018 w 5044751"/>
              <a:gd name="connsiteY132" fmla="*/ 238056 h 2904931"/>
              <a:gd name="connsiteX133" fmla="*/ 4553339 w 5044751"/>
              <a:gd name="connsiteY133" fmla="*/ 167951 h 2904931"/>
              <a:gd name="connsiteX134" fmla="*/ 4572000 w 5044751"/>
              <a:gd name="connsiteY134" fmla="*/ 155511 h 2904931"/>
              <a:gd name="connsiteX135" fmla="*/ 4621764 w 5044751"/>
              <a:gd name="connsiteY135" fmla="*/ 143070 h 2904931"/>
              <a:gd name="connsiteX136" fmla="*/ 4640425 w 5044751"/>
              <a:gd name="connsiteY136" fmla="*/ 136849 h 2904931"/>
              <a:gd name="connsiteX137" fmla="*/ 4733731 w 5044751"/>
              <a:gd name="connsiteY137" fmla="*/ 130629 h 2904931"/>
              <a:gd name="connsiteX138" fmla="*/ 4752392 w 5044751"/>
              <a:gd name="connsiteY138" fmla="*/ 111968 h 2904931"/>
              <a:gd name="connsiteX139" fmla="*/ 4771054 w 5044751"/>
              <a:gd name="connsiteY139" fmla="*/ 105747 h 2904931"/>
              <a:gd name="connsiteX140" fmla="*/ 4814596 w 5044751"/>
              <a:gd name="connsiteY140" fmla="*/ 80866 h 2904931"/>
              <a:gd name="connsiteX141" fmla="*/ 4858139 w 5044751"/>
              <a:gd name="connsiteY141" fmla="*/ 74645 h 2904931"/>
              <a:gd name="connsiteX142" fmla="*/ 4901682 w 5044751"/>
              <a:gd name="connsiteY142" fmla="*/ 62204 h 2904931"/>
              <a:gd name="connsiteX143" fmla="*/ 4939005 w 5044751"/>
              <a:gd name="connsiteY143" fmla="*/ 24882 h 2904931"/>
              <a:gd name="connsiteX144" fmla="*/ 4951445 w 5044751"/>
              <a:gd name="connsiteY144" fmla="*/ 6221 h 2904931"/>
              <a:gd name="connsiteX145" fmla="*/ 4988768 w 5044751"/>
              <a:gd name="connsiteY145" fmla="*/ 0 h 2904931"/>
              <a:gd name="connsiteX146" fmla="*/ 5044751 w 5044751"/>
              <a:gd name="connsiteY146" fmla="*/ 6221 h 2904931"/>
              <a:gd name="connsiteX147" fmla="*/ 5044751 w 5044751"/>
              <a:gd name="connsiteY147"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391815 w 5044751"/>
              <a:gd name="connsiteY130" fmla="*/ 238262 h 2904931"/>
              <a:gd name="connsiteX131" fmla="*/ 4458707 w 5044751"/>
              <a:gd name="connsiteY131" fmla="*/ 236936 h 2904931"/>
              <a:gd name="connsiteX132" fmla="*/ 4529018 w 5044751"/>
              <a:gd name="connsiteY132" fmla="*/ 238056 h 2904931"/>
              <a:gd name="connsiteX133" fmla="*/ 4553339 w 5044751"/>
              <a:gd name="connsiteY133" fmla="*/ 167951 h 2904931"/>
              <a:gd name="connsiteX134" fmla="*/ 4572000 w 5044751"/>
              <a:gd name="connsiteY134" fmla="*/ 155511 h 2904931"/>
              <a:gd name="connsiteX135" fmla="*/ 4621764 w 5044751"/>
              <a:gd name="connsiteY135" fmla="*/ 143070 h 2904931"/>
              <a:gd name="connsiteX136" fmla="*/ 4640425 w 5044751"/>
              <a:gd name="connsiteY136" fmla="*/ 136849 h 2904931"/>
              <a:gd name="connsiteX137" fmla="*/ 4733731 w 5044751"/>
              <a:gd name="connsiteY137" fmla="*/ 130629 h 2904931"/>
              <a:gd name="connsiteX138" fmla="*/ 4752392 w 5044751"/>
              <a:gd name="connsiteY138" fmla="*/ 111968 h 2904931"/>
              <a:gd name="connsiteX139" fmla="*/ 4771054 w 5044751"/>
              <a:gd name="connsiteY139" fmla="*/ 105747 h 2904931"/>
              <a:gd name="connsiteX140" fmla="*/ 4814596 w 5044751"/>
              <a:gd name="connsiteY140" fmla="*/ 80866 h 2904931"/>
              <a:gd name="connsiteX141" fmla="*/ 4858139 w 5044751"/>
              <a:gd name="connsiteY141" fmla="*/ 74645 h 2904931"/>
              <a:gd name="connsiteX142" fmla="*/ 4901682 w 5044751"/>
              <a:gd name="connsiteY142" fmla="*/ 62204 h 2904931"/>
              <a:gd name="connsiteX143" fmla="*/ 4939005 w 5044751"/>
              <a:gd name="connsiteY143" fmla="*/ 24882 h 2904931"/>
              <a:gd name="connsiteX144" fmla="*/ 4873439 w 5044751"/>
              <a:gd name="connsiteY144" fmla="*/ 6221 h 2904931"/>
              <a:gd name="connsiteX145" fmla="*/ 4988768 w 5044751"/>
              <a:gd name="connsiteY145" fmla="*/ 0 h 2904931"/>
              <a:gd name="connsiteX146" fmla="*/ 5044751 w 5044751"/>
              <a:gd name="connsiteY146" fmla="*/ 6221 h 2904931"/>
              <a:gd name="connsiteX147" fmla="*/ 5044751 w 5044751"/>
              <a:gd name="connsiteY147"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391815 w 5044751"/>
              <a:gd name="connsiteY130" fmla="*/ 238262 h 2904931"/>
              <a:gd name="connsiteX131" fmla="*/ 4458707 w 5044751"/>
              <a:gd name="connsiteY131" fmla="*/ 236936 h 2904931"/>
              <a:gd name="connsiteX132" fmla="*/ 4529018 w 5044751"/>
              <a:gd name="connsiteY132" fmla="*/ 238056 h 2904931"/>
              <a:gd name="connsiteX133" fmla="*/ 4553339 w 5044751"/>
              <a:gd name="connsiteY133" fmla="*/ 167951 h 2904931"/>
              <a:gd name="connsiteX134" fmla="*/ 4572000 w 5044751"/>
              <a:gd name="connsiteY134" fmla="*/ 155511 h 2904931"/>
              <a:gd name="connsiteX135" fmla="*/ 4621764 w 5044751"/>
              <a:gd name="connsiteY135" fmla="*/ 143070 h 2904931"/>
              <a:gd name="connsiteX136" fmla="*/ 4640425 w 5044751"/>
              <a:gd name="connsiteY136" fmla="*/ 136849 h 2904931"/>
              <a:gd name="connsiteX137" fmla="*/ 4733731 w 5044751"/>
              <a:gd name="connsiteY137" fmla="*/ 130629 h 2904931"/>
              <a:gd name="connsiteX138" fmla="*/ 4752392 w 5044751"/>
              <a:gd name="connsiteY138" fmla="*/ 111968 h 2904931"/>
              <a:gd name="connsiteX139" fmla="*/ 4771054 w 5044751"/>
              <a:gd name="connsiteY139" fmla="*/ 105747 h 2904931"/>
              <a:gd name="connsiteX140" fmla="*/ 4814596 w 5044751"/>
              <a:gd name="connsiteY140" fmla="*/ 80866 h 2904931"/>
              <a:gd name="connsiteX141" fmla="*/ 4858139 w 5044751"/>
              <a:gd name="connsiteY141" fmla="*/ 74645 h 2904931"/>
              <a:gd name="connsiteX142" fmla="*/ 4901682 w 5044751"/>
              <a:gd name="connsiteY142" fmla="*/ 62204 h 2904931"/>
              <a:gd name="connsiteX143" fmla="*/ 4939005 w 5044751"/>
              <a:gd name="connsiteY143" fmla="*/ 24882 h 2904931"/>
              <a:gd name="connsiteX144" fmla="*/ 4873439 w 5044751"/>
              <a:gd name="connsiteY144" fmla="*/ 6221 h 2904931"/>
              <a:gd name="connsiteX145" fmla="*/ 4988768 w 5044751"/>
              <a:gd name="connsiteY145" fmla="*/ 0 h 2904931"/>
              <a:gd name="connsiteX146" fmla="*/ 5044751 w 5044751"/>
              <a:gd name="connsiteY146" fmla="*/ 6221 h 2904931"/>
              <a:gd name="connsiteX147" fmla="*/ 5044751 w 5044751"/>
              <a:gd name="connsiteY147"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391815 w 5044751"/>
              <a:gd name="connsiteY130" fmla="*/ 238262 h 2904931"/>
              <a:gd name="connsiteX131" fmla="*/ 4458707 w 5044751"/>
              <a:gd name="connsiteY131" fmla="*/ 236936 h 2904931"/>
              <a:gd name="connsiteX132" fmla="*/ 4529018 w 5044751"/>
              <a:gd name="connsiteY132" fmla="*/ 238056 h 2904931"/>
              <a:gd name="connsiteX133" fmla="*/ 4553339 w 5044751"/>
              <a:gd name="connsiteY133" fmla="*/ 167951 h 2904931"/>
              <a:gd name="connsiteX134" fmla="*/ 4572000 w 5044751"/>
              <a:gd name="connsiteY134" fmla="*/ 155511 h 2904931"/>
              <a:gd name="connsiteX135" fmla="*/ 4621764 w 5044751"/>
              <a:gd name="connsiteY135" fmla="*/ 143070 h 2904931"/>
              <a:gd name="connsiteX136" fmla="*/ 4640425 w 5044751"/>
              <a:gd name="connsiteY136" fmla="*/ 136849 h 2904931"/>
              <a:gd name="connsiteX137" fmla="*/ 4733731 w 5044751"/>
              <a:gd name="connsiteY137" fmla="*/ 130629 h 2904931"/>
              <a:gd name="connsiteX138" fmla="*/ 4752392 w 5044751"/>
              <a:gd name="connsiteY138" fmla="*/ 111968 h 2904931"/>
              <a:gd name="connsiteX139" fmla="*/ 4771054 w 5044751"/>
              <a:gd name="connsiteY139" fmla="*/ 105747 h 2904931"/>
              <a:gd name="connsiteX140" fmla="*/ 4814596 w 5044751"/>
              <a:gd name="connsiteY140" fmla="*/ 80866 h 2904931"/>
              <a:gd name="connsiteX141" fmla="*/ 4858139 w 5044751"/>
              <a:gd name="connsiteY141" fmla="*/ 74645 h 2904931"/>
              <a:gd name="connsiteX142" fmla="*/ 4901682 w 5044751"/>
              <a:gd name="connsiteY142" fmla="*/ 62204 h 2904931"/>
              <a:gd name="connsiteX143" fmla="*/ 4873439 w 5044751"/>
              <a:gd name="connsiteY143" fmla="*/ 6221 h 2904931"/>
              <a:gd name="connsiteX144" fmla="*/ 4988768 w 5044751"/>
              <a:gd name="connsiteY144" fmla="*/ 0 h 2904931"/>
              <a:gd name="connsiteX145" fmla="*/ 5044751 w 5044751"/>
              <a:gd name="connsiteY145" fmla="*/ 6221 h 2904931"/>
              <a:gd name="connsiteX146" fmla="*/ 5044751 w 5044751"/>
              <a:gd name="connsiteY146" fmla="*/ 6221 h 2904931"/>
              <a:gd name="connsiteX0" fmla="*/ 0 w 5044751"/>
              <a:gd name="connsiteY0" fmla="*/ 2905743 h 2905743"/>
              <a:gd name="connsiteX1" fmla="*/ 0 w 5044751"/>
              <a:gd name="connsiteY1" fmla="*/ 2905743 h 2905743"/>
              <a:gd name="connsiteX2" fmla="*/ 55984 w 5044751"/>
              <a:gd name="connsiteY2" fmla="*/ 2893302 h 2905743"/>
              <a:gd name="connsiteX3" fmla="*/ 74645 w 5044751"/>
              <a:gd name="connsiteY3" fmla="*/ 2880861 h 2905743"/>
              <a:gd name="connsiteX4" fmla="*/ 161731 w 5044751"/>
              <a:gd name="connsiteY4" fmla="*/ 2868421 h 2905743"/>
              <a:gd name="connsiteX5" fmla="*/ 180392 w 5044751"/>
              <a:gd name="connsiteY5" fmla="*/ 2831098 h 2905743"/>
              <a:gd name="connsiteX6" fmla="*/ 199054 w 5044751"/>
              <a:gd name="connsiteY6" fmla="*/ 2818657 h 2905743"/>
              <a:gd name="connsiteX7" fmla="*/ 230156 w 5044751"/>
              <a:gd name="connsiteY7" fmla="*/ 2781335 h 2905743"/>
              <a:gd name="connsiteX8" fmla="*/ 267478 w 5044751"/>
              <a:gd name="connsiteY8" fmla="*/ 2768894 h 2905743"/>
              <a:gd name="connsiteX9" fmla="*/ 286139 w 5044751"/>
              <a:gd name="connsiteY9" fmla="*/ 2750233 h 2905743"/>
              <a:gd name="connsiteX10" fmla="*/ 298580 w 5044751"/>
              <a:gd name="connsiteY10" fmla="*/ 2731572 h 2905743"/>
              <a:gd name="connsiteX11" fmla="*/ 317241 w 5044751"/>
              <a:gd name="connsiteY11" fmla="*/ 2719131 h 2905743"/>
              <a:gd name="connsiteX12" fmla="*/ 323462 w 5044751"/>
              <a:gd name="connsiteY12" fmla="*/ 2694249 h 2905743"/>
              <a:gd name="connsiteX13" fmla="*/ 398107 w 5044751"/>
              <a:gd name="connsiteY13" fmla="*/ 2675588 h 2905743"/>
              <a:gd name="connsiteX14" fmla="*/ 435429 w 5044751"/>
              <a:gd name="connsiteY14" fmla="*/ 2644486 h 2905743"/>
              <a:gd name="connsiteX15" fmla="*/ 516294 w 5044751"/>
              <a:gd name="connsiteY15" fmla="*/ 2632045 h 2905743"/>
              <a:gd name="connsiteX16" fmla="*/ 584719 w 5044751"/>
              <a:gd name="connsiteY16" fmla="*/ 2613384 h 2905743"/>
              <a:gd name="connsiteX17" fmla="*/ 640702 w 5044751"/>
              <a:gd name="connsiteY17" fmla="*/ 2600943 h 2905743"/>
              <a:gd name="connsiteX18" fmla="*/ 678025 w 5044751"/>
              <a:gd name="connsiteY18" fmla="*/ 2588502 h 2905743"/>
              <a:gd name="connsiteX19" fmla="*/ 684245 w 5044751"/>
              <a:gd name="connsiteY19" fmla="*/ 2569841 h 2905743"/>
              <a:gd name="connsiteX20" fmla="*/ 709127 w 5044751"/>
              <a:gd name="connsiteY20" fmla="*/ 2532518 h 2905743"/>
              <a:gd name="connsiteX21" fmla="*/ 746449 w 5044751"/>
              <a:gd name="connsiteY21" fmla="*/ 2457874 h 2905743"/>
              <a:gd name="connsiteX22" fmla="*/ 765111 w 5044751"/>
              <a:gd name="connsiteY22" fmla="*/ 2439212 h 2905743"/>
              <a:gd name="connsiteX23" fmla="*/ 783772 w 5044751"/>
              <a:gd name="connsiteY23" fmla="*/ 2432992 h 2905743"/>
              <a:gd name="connsiteX24" fmla="*/ 808654 w 5044751"/>
              <a:gd name="connsiteY24" fmla="*/ 2395669 h 2905743"/>
              <a:gd name="connsiteX25" fmla="*/ 821094 w 5044751"/>
              <a:gd name="connsiteY25" fmla="*/ 2377008 h 2905743"/>
              <a:gd name="connsiteX26" fmla="*/ 858417 w 5044751"/>
              <a:gd name="connsiteY26" fmla="*/ 2345906 h 2905743"/>
              <a:gd name="connsiteX27" fmla="*/ 870858 w 5044751"/>
              <a:gd name="connsiteY27" fmla="*/ 2327245 h 2905743"/>
              <a:gd name="connsiteX28" fmla="*/ 908180 w 5044751"/>
              <a:gd name="connsiteY28" fmla="*/ 2289923 h 2905743"/>
              <a:gd name="connsiteX29" fmla="*/ 920621 w 5044751"/>
              <a:gd name="connsiteY29" fmla="*/ 2271261 h 2905743"/>
              <a:gd name="connsiteX30" fmla="*/ 976605 w 5044751"/>
              <a:gd name="connsiteY30" fmla="*/ 2258821 h 2905743"/>
              <a:gd name="connsiteX31" fmla="*/ 989045 w 5044751"/>
              <a:gd name="connsiteY31" fmla="*/ 2240159 h 2905743"/>
              <a:gd name="connsiteX32" fmla="*/ 1138335 w 5044751"/>
              <a:gd name="connsiteY32" fmla="*/ 2233939 h 2905743"/>
              <a:gd name="connsiteX33" fmla="*/ 1200539 w 5044751"/>
              <a:gd name="connsiteY33" fmla="*/ 2227718 h 2905743"/>
              <a:gd name="connsiteX34" fmla="*/ 1244082 w 5044751"/>
              <a:gd name="connsiteY34" fmla="*/ 2215278 h 2905743"/>
              <a:gd name="connsiteX35" fmla="*/ 1275184 w 5044751"/>
              <a:gd name="connsiteY35" fmla="*/ 2184176 h 2905743"/>
              <a:gd name="connsiteX36" fmla="*/ 1312507 w 5044751"/>
              <a:gd name="connsiteY36" fmla="*/ 2165514 h 2905743"/>
              <a:gd name="connsiteX37" fmla="*/ 1331168 w 5044751"/>
              <a:gd name="connsiteY37" fmla="*/ 2153074 h 2905743"/>
              <a:gd name="connsiteX38" fmla="*/ 1343609 w 5044751"/>
              <a:gd name="connsiteY38" fmla="*/ 2134412 h 2905743"/>
              <a:gd name="connsiteX39" fmla="*/ 1380931 w 5044751"/>
              <a:gd name="connsiteY39" fmla="*/ 2109531 h 2905743"/>
              <a:gd name="connsiteX40" fmla="*/ 1412033 w 5044751"/>
              <a:gd name="connsiteY40" fmla="*/ 2115751 h 2905743"/>
              <a:gd name="connsiteX41" fmla="*/ 1430694 w 5044751"/>
              <a:gd name="connsiteY41" fmla="*/ 2121972 h 2905743"/>
              <a:gd name="connsiteX42" fmla="*/ 1492898 w 5044751"/>
              <a:gd name="connsiteY42" fmla="*/ 2115751 h 2905743"/>
              <a:gd name="connsiteX43" fmla="*/ 1530221 w 5044751"/>
              <a:gd name="connsiteY43" fmla="*/ 2103310 h 2905743"/>
              <a:gd name="connsiteX44" fmla="*/ 1536441 w 5044751"/>
              <a:gd name="connsiteY44" fmla="*/ 2078429 h 2905743"/>
              <a:gd name="connsiteX45" fmla="*/ 1555102 w 5044751"/>
              <a:gd name="connsiteY45" fmla="*/ 2041106 h 2905743"/>
              <a:gd name="connsiteX46" fmla="*/ 1573764 w 5044751"/>
              <a:gd name="connsiteY46" fmla="*/ 2028665 h 2905743"/>
              <a:gd name="connsiteX47" fmla="*/ 1611086 w 5044751"/>
              <a:gd name="connsiteY47" fmla="*/ 2003784 h 2905743"/>
              <a:gd name="connsiteX48" fmla="*/ 1648409 w 5044751"/>
              <a:gd name="connsiteY48" fmla="*/ 1978902 h 2905743"/>
              <a:gd name="connsiteX49" fmla="*/ 1704392 w 5044751"/>
              <a:gd name="connsiteY49" fmla="*/ 1935359 h 2905743"/>
              <a:gd name="connsiteX50" fmla="*/ 1729274 w 5044751"/>
              <a:gd name="connsiteY50" fmla="*/ 1898037 h 2905743"/>
              <a:gd name="connsiteX51" fmla="*/ 1741715 w 5044751"/>
              <a:gd name="connsiteY51" fmla="*/ 1860714 h 2905743"/>
              <a:gd name="connsiteX52" fmla="*/ 1785258 w 5044751"/>
              <a:gd name="connsiteY52" fmla="*/ 1810951 h 2905743"/>
              <a:gd name="connsiteX53" fmla="*/ 1797698 w 5044751"/>
              <a:gd name="connsiteY53" fmla="*/ 1792290 h 2905743"/>
              <a:gd name="connsiteX54" fmla="*/ 1847462 w 5044751"/>
              <a:gd name="connsiteY54" fmla="*/ 1786069 h 2905743"/>
              <a:gd name="connsiteX55" fmla="*/ 1884784 w 5044751"/>
              <a:gd name="connsiteY55" fmla="*/ 1779849 h 2905743"/>
              <a:gd name="connsiteX56" fmla="*/ 1903445 w 5044751"/>
              <a:gd name="connsiteY56" fmla="*/ 1736306 h 2905743"/>
              <a:gd name="connsiteX57" fmla="*/ 1922107 w 5044751"/>
              <a:gd name="connsiteY57" fmla="*/ 1730086 h 2905743"/>
              <a:gd name="connsiteX58" fmla="*/ 1940768 w 5044751"/>
              <a:gd name="connsiteY58" fmla="*/ 1717645 h 2905743"/>
              <a:gd name="connsiteX59" fmla="*/ 1959429 w 5044751"/>
              <a:gd name="connsiteY59" fmla="*/ 1698984 h 2905743"/>
              <a:gd name="connsiteX60" fmla="*/ 1978090 w 5044751"/>
              <a:gd name="connsiteY60" fmla="*/ 1692763 h 2905743"/>
              <a:gd name="connsiteX61" fmla="*/ 1996751 w 5044751"/>
              <a:gd name="connsiteY61" fmla="*/ 1680323 h 2905743"/>
              <a:gd name="connsiteX62" fmla="*/ 2027854 w 5044751"/>
              <a:gd name="connsiteY62" fmla="*/ 1674102 h 2905743"/>
              <a:gd name="connsiteX63" fmla="*/ 2046515 w 5044751"/>
              <a:gd name="connsiteY63" fmla="*/ 1667882 h 2905743"/>
              <a:gd name="connsiteX64" fmla="*/ 2065176 w 5044751"/>
              <a:gd name="connsiteY64" fmla="*/ 1655441 h 2905743"/>
              <a:gd name="connsiteX65" fmla="*/ 2102498 w 5044751"/>
              <a:gd name="connsiteY65" fmla="*/ 1624339 h 2905743"/>
              <a:gd name="connsiteX66" fmla="*/ 2108719 w 5044751"/>
              <a:gd name="connsiteY66" fmla="*/ 1605678 h 2905743"/>
              <a:gd name="connsiteX67" fmla="*/ 2164702 w 5044751"/>
              <a:gd name="connsiteY67" fmla="*/ 1574576 h 2905743"/>
              <a:gd name="connsiteX68" fmla="*/ 2195805 w 5044751"/>
              <a:gd name="connsiteY68" fmla="*/ 1568355 h 2905743"/>
              <a:gd name="connsiteX69" fmla="*/ 2220686 w 5044751"/>
              <a:gd name="connsiteY69" fmla="*/ 1562135 h 2905743"/>
              <a:gd name="connsiteX70" fmla="*/ 2245568 w 5044751"/>
              <a:gd name="connsiteY70" fmla="*/ 1531033 h 2905743"/>
              <a:gd name="connsiteX71" fmla="*/ 2264229 w 5044751"/>
              <a:gd name="connsiteY71" fmla="*/ 1512372 h 2905743"/>
              <a:gd name="connsiteX72" fmla="*/ 2301551 w 5044751"/>
              <a:gd name="connsiteY72" fmla="*/ 1499931 h 2905743"/>
              <a:gd name="connsiteX73" fmla="*/ 2338874 w 5044751"/>
              <a:gd name="connsiteY73" fmla="*/ 1475049 h 2905743"/>
              <a:gd name="connsiteX74" fmla="*/ 2357535 w 5044751"/>
              <a:gd name="connsiteY74" fmla="*/ 1462608 h 2905743"/>
              <a:gd name="connsiteX75" fmla="*/ 2376196 w 5044751"/>
              <a:gd name="connsiteY75" fmla="*/ 1456388 h 2905743"/>
              <a:gd name="connsiteX76" fmla="*/ 2388637 w 5044751"/>
              <a:gd name="connsiteY76" fmla="*/ 1437727 h 2905743"/>
              <a:gd name="connsiteX77" fmla="*/ 2401078 w 5044751"/>
              <a:gd name="connsiteY77" fmla="*/ 1400404 h 2905743"/>
              <a:gd name="connsiteX78" fmla="*/ 2425960 w 5044751"/>
              <a:gd name="connsiteY78" fmla="*/ 1363082 h 2905743"/>
              <a:gd name="connsiteX79" fmla="*/ 2438400 w 5044751"/>
              <a:gd name="connsiteY79" fmla="*/ 1344421 h 2905743"/>
              <a:gd name="connsiteX80" fmla="*/ 2457062 w 5044751"/>
              <a:gd name="connsiteY80" fmla="*/ 1307098 h 2905743"/>
              <a:gd name="connsiteX81" fmla="*/ 2481943 w 5044751"/>
              <a:gd name="connsiteY81" fmla="*/ 1251114 h 2905743"/>
              <a:gd name="connsiteX82" fmla="*/ 2506825 w 5044751"/>
              <a:gd name="connsiteY82" fmla="*/ 1244894 h 2905743"/>
              <a:gd name="connsiteX83" fmla="*/ 2550368 w 5044751"/>
              <a:gd name="connsiteY83" fmla="*/ 1251114 h 2905743"/>
              <a:gd name="connsiteX84" fmla="*/ 2575249 w 5044751"/>
              <a:gd name="connsiteY84" fmla="*/ 1257335 h 2905743"/>
              <a:gd name="connsiteX85" fmla="*/ 2693437 w 5044751"/>
              <a:gd name="connsiteY85" fmla="*/ 1251114 h 2905743"/>
              <a:gd name="connsiteX86" fmla="*/ 2705878 w 5044751"/>
              <a:gd name="connsiteY86" fmla="*/ 1232453 h 2905743"/>
              <a:gd name="connsiteX87" fmla="*/ 2712098 w 5044751"/>
              <a:gd name="connsiteY87" fmla="*/ 1213792 h 2905743"/>
              <a:gd name="connsiteX88" fmla="*/ 2736980 w 5044751"/>
              <a:gd name="connsiteY88" fmla="*/ 1207572 h 2905743"/>
              <a:gd name="connsiteX89" fmla="*/ 2755641 w 5044751"/>
              <a:gd name="connsiteY89" fmla="*/ 1201351 h 2905743"/>
              <a:gd name="connsiteX90" fmla="*/ 3004458 w 5044751"/>
              <a:gd name="connsiteY90" fmla="*/ 1201351 h 2905743"/>
              <a:gd name="connsiteX91" fmla="*/ 3029339 w 5044751"/>
              <a:gd name="connsiteY91" fmla="*/ 1164029 h 2905743"/>
              <a:gd name="connsiteX92" fmla="*/ 3041780 w 5044751"/>
              <a:gd name="connsiteY92" fmla="*/ 1145367 h 2905743"/>
              <a:gd name="connsiteX93" fmla="*/ 3048000 w 5044751"/>
              <a:gd name="connsiteY93" fmla="*/ 1126706 h 2905743"/>
              <a:gd name="connsiteX94" fmla="*/ 3072882 w 5044751"/>
              <a:gd name="connsiteY94" fmla="*/ 1089384 h 2905743"/>
              <a:gd name="connsiteX95" fmla="*/ 3079102 w 5044751"/>
              <a:gd name="connsiteY95" fmla="*/ 1070723 h 2905743"/>
              <a:gd name="connsiteX96" fmla="*/ 3097764 w 5044751"/>
              <a:gd name="connsiteY96" fmla="*/ 1058282 h 2905743"/>
              <a:gd name="connsiteX97" fmla="*/ 3153747 w 5044751"/>
              <a:gd name="connsiteY97" fmla="*/ 1045841 h 2905743"/>
              <a:gd name="connsiteX98" fmla="*/ 3215951 w 5044751"/>
              <a:gd name="connsiteY98" fmla="*/ 1020959 h 2905743"/>
              <a:gd name="connsiteX99" fmla="*/ 3228392 w 5044751"/>
              <a:gd name="connsiteY99" fmla="*/ 983637 h 2905743"/>
              <a:gd name="connsiteX100" fmla="*/ 3240833 w 5044751"/>
              <a:gd name="connsiteY100" fmla="*/ 964976 h 2905743"/>
              <a:gd name="connsiteX101" fmla="*/ 3253274 w 5044751"/>
              <a:gd name="connsiteY101" fmla="*/ 927653 h 2905743"/>
              <a:gd name="connsiteX102" fmla="*/ 3290596 w 5044751"/>
              <a:gd name="connsiteY102" fmla="*/ 915212 h 2905743"/>
              <a:gd name="connsiteX103" fmla="*/ 3346580 w 5044751"/>
              <a:gd name="connsiteY103" fmla="*/ 921433 h 2905743"/>
              <a:gd name="connsiteX104" fmla="*/ 3365241 w 5044751"/>
              <a:gd name="connsiteY104" fmla="*/ 927653 h 2905743"/>
              <a:gd name="connsiteX105" fmla="*/ 3458547 w 5044751"/>
              <a:gd name="connsiteY105" fmla="*/ 921433 h 2905743"/>
              <a:gd name="connsiteX106" fmla="*/ 3470988 w 5044751"/>
              <a:gd name="connsiteY106" fmla="*/ 902772 h 2905743"/>
              <a:gd name="connsiteX107" fmla="*/ 3489649 w 5044751"/>
              <a:gd name="connsiteY107" fmla="*/ 896551 h 2905743"/>
              <a:gd name="connsiteX108" fmla="*/ 3580509 w 5044751"/>
              <a:gd name="connsiteY108" fmla="*/ 895224 h 2905743"/>
              <a:gd name="connsiteX109" fmla="*/ 3654946 w 5044751"/>
              <a:gd name="connsiteY109" fmla="*/ 847907 h 2905743"/>
              <a:gd name="connsiteX110" fmla="*/ 3707364 w 5044751"/>
              <a:gd name="connsiteY110" fmla="*/ 797025 h 2905743"/>
              <a:gd name="connsiteX111" fmla="*/ 3726025 w 5044751"/>
              <a:gd name="connsiteY111" fmla="*/ 790804 h 2905743"/>
              <a:gd name="connsiteX112" fmla="*/ 3782010 w 5044751"/>
              <a:gd name="connsiteY112" fmla="*/ 732580 h 2905743"/>
              <a:gd name="connsiteX113" fmla="*/ 3814997 w 5044751"/>
              <a:gd name="connsiteY113" fmla="*/ 713713 h 2905743"/>
              <a:gd name="connsiteX114" fmla="*/ 3844213 w 5044751"/>
              <a:gd name="connsiteY114" fmla="*/ 685057 h 2905743"/>
              <a:gd name="connsiteX115" fmla="*/ 3862874 w 5044751"/>
              <a:gd name="connsiteY115" fmla="*/ 672616 h 2905743"/>
              <a:gd name="connsiteX116" fmla="*/ 3949960 w 5044751"/>
              <a:gd name="connsiteY116" fmla="*/ 660176 h 2905743"/>
              <a:gd name="connsiteX117" fmla="*/ 3968621 w 5044751"/>
              <a:gd name="connsiteY117" fmla="*/ 647735 h 2905743"/>
              <a:gd name="connsiteX118" fmla="*/ 3993502 w 5044751"/>
              <a:gd name="connsiteY118" fmla="*/ 635294 h 2905743"/>
              <a:gd name="connsiteX119" fmla="*/ 4012164 w 5044751"/>
              <a:gd name="connsiteY119" fmla="*/ 603632 h 2905743"/>
              <a:gd name="connsiteX120" fmla="*/ 4114904 w 5044751"/>
              <a:gd name="connsiteY120" fmla="*/ 597411 h 2905743"/>
              <a:gd name="connsiteX121" fmla="*/ 4180115 w 5044751"/>
              <a:gd name="connsiteY121" fmla="*/ 591751 h 2905743"/>
              <a:gd name="connsiteX122" fmla="*/ 4201990 w 5044751"/>
              <a:gd name="connsiteY122" fmla="*/ 584972 h 2905743"/>
              <a:gd name="connsiteX123" fmla="*/ 4249305 w 5044751"/>
              <a:gd name="connsiteY123" fmla="*/ 489778 h 2905743"/>
              <a:gd name="connsiteX124" fmla="*/ 4283415 w 5044751"/>
              <a:gd name="connsiteY124" fmla="*/ 453782 h 2905743"/>
              <a:gd name="connsiteX125" fmla="*/ 4323184 w 5044751"/>
              <a:gd name="connsiteY125" fmla="*/ 423800 h 2905743"/>
              <a:gd name="connsiteX126" fmla="*/ 4341845 w 5044751"/>
              <a:gd name="connsiteY126" fmla="*/ 411359 h 2905743"/>
              <a:gd name="connsiteX127" fmla="*/ 4348066 w 5044751"/>
              <a:gd name="connsiteY127" fmla="*/ 386478 h 2905743"/>
              <a:gd name="connsiteX128" fmla="*/ 4357499 w 5044751"/>
              <a:gd name="connsiteY128" fmla="*/ 334268 h 2905743"/>
              <a:gd name="connsiteX129" fmla="*/ 4373153 w 5044751"/>
              <a:gd name="connsiteY129" fmla="*/ 273390 h 2905743"/>
              <a:gd name="connsiteX130" fmla="*/ 4391815 w 5044751"/>
              <a:gd name="connsiteY130" fmla="*/ 239074 h 2905743"/>
              <a:gd name="connsiteX131" fmla="*/ 4458707 w 5044751"/>
              <a:gd name="connsiteY131" fmla="*/ 237748 h 2905743"/>
              <a:gd name="connsiteX132" fmla="*/ 4529018 w 5044751"/>
              <a:gd name="connsiteY132" fmla="*/ 238868 h 2905743"/>
              <a:gd name="connsiteX133" fmla="*/ 4553339 w 5044751"/>
              <a:gd name="connsiteY133" fmla="*/ 168763 h 2905743"/>
              <a:gd name="connsiteX134" fmla="*/ 4572000 w 5044751"/>
              <a:gd name="connsiteY134" fmla="*/ 156323 h 2905743"/>
              <a:gd name="connsiteX135" fmla="*/ 4621764 w 5044751"/>
              <a:gd name="connsiteY135" fmla="*/ 143882 h 2905743"/>
              <a:gd name="connsiteX136" fmla="*/ 4640425 w 5044751"/>
              <a:gd name="connsiteY136" fmla="*/ 137661 h 2905743"/>
              <a:gd name="connsiteX137" fmla="*/ 4733731 w 5044751"/>
              <a:gd name="connsiteY137" fmla="*/ 131441 h 2905743"/>
              <a:gd name="connsiteX138" fmla="*/ 4752392 w 5044751"/>
              <a:gd name="connsiteY138" fmla="*/ 112780 h 2905743"/>
              <a:gd name="connsiteX139" fmla="*/ 4771054 w 5044751"/>
              <a:gd name="connsiteY139" fmla="*/ 106559 h 2905743"/>
              <a:gd name="connsiteX140" fmla="*/ 4814596 w 5044751"/>
              <a:gd name="connsiteY140" fmla="*/ 81678 h 2905743"/>
              <a:gd name="connsiteX141" fmla="*/ 4858139 w 5044751"/>
              <a:gd name="connsiteY141" fmla="*/ 75457 h 2905743"/>
              <a:gd name="connsiteX142" fmla="*/ 4873439 w 5044751"/>
              <a:gd name="connsiteY142" fmla="*/ 7033 h 2905743"/>
              <a:gd name="connsiteX143" fmla="*/ 4988768 w 5044751"/>
              <a:gd name="connsiteY143" fmla="*/ 812 h 2905743"/>
              <a:gd name="connsiteX144" fmla="*/ 5044751 w 5044751"/>
              <a:gd name="connsiteY144" fmla="*/ 7033 h 2905743"/>
              <a:gd name="connsiteX145" fmla="*/ 5044751 w 5044751"/>
              <a:gd name="connsiteY145" fmla="*/ 7033 h 2905743"/>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391815 w 5044751"/>
              <a:gd name="connsiteY130" fmla="*/ 238262 h 2904931"/>
              <a:gd name="connsiteX131" fmla="*/ 4458707 w 5044751"/>
              <a:gd name="connsiteY131" fmla="*/ 236936 h 2904931"/>
              <a:gd name="connsiteX132" fmla="*/ 4529018 w 5044751"/>
              <a:gd name="connsiteY132" fmla="*/ 238056 h 2904931"/>
              <a:gd name="connsiteX133" fmla="*/ 4553339 w 5044751"/>
              <a:gd name="connsiteY133" fmla="*/ 167951 h 2904931"/>
              <a:gd name="connsiteX134" fmla="*/ 4572000 w 5044751"/>
              <a:gd name="connsiteY134" fmla="*/ 155511 h 2904931"/>
              <a:gd name="connsiteX135" fmla="*/ 4621764 w 5044751"/>
              <a:gd name="connsiteY135" fmla="*/ 143070 h 2904931"/>
              <a:gd name="connsiteX136" fmla="*/ 4640425 w 5044751"/>
              <a:gd name="connsiteY136" fmla="*/ 136849 h 2904931"/>
              <a:gd name="connsiteX137" fmla="*/ 4733731 w 5044751"/>
              <a:gd name="connsiteY137" fmla="*/ 130629 h 2904931"/>
              <a:gd name="connsiteX138" fmla="*/ 4752392 w 5044751"/>
              <a:gd name="connsiteY138" fmla="*/ 111968 h 2904931"/>
              <a:gd name="connsiteX139" fmla="*/ 4771054 w 5044751"/>
              <a:gd name="connsiteY139" fmla="*/ 105747 h 2904931"/>
              <a:gd name="connsiteX140" fmla="*/ 4814596 w 5044751"/>
              <a:gd name="connsiteY140" fmla="*/ 80866 h 2904931"/>
              <a:gd name="connsiteX141" fmla="*/ 4845138 w 5044751"/>
              <a:gd name="connsiteY141" fmla="*/ 52977 h 2904931"/>
              <a:gd name="connsiteX142" fmla="*/ 4873439 w 5044751"/>
              <a:gd name="connsiteY142" fmla="*/ 6221 h 2904931"/>
              <a:gd name="connsiteX143" fmla="*/ 4988768 w 5044751"/>
              <a:gd name="connsiteY143" fmla="*/ 0 h 2904931"/>
              <a:gd name="connsiteX144" fmla="*/ 5044751 w 5044751"/>
              <a:gd name="connsiteY144" fmla="*/ 6221 h 2904931"/>
              <a:gd name="connsiteX145" fmla="*/ 5044751 w 5044751"/>
              <a:gd name="connsiteY145"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391815 w 5044751"/>
              <a:gd name="connsiteY130" fmla="*/ 238262 h 2904931"/>
              <a:gd name="connsiteX131" fmla="*/ 4458707 w 5044751"/>
              <a:gd name="connsiteY131" fmla="*/ 236936 h 2904931"/>
              <a:gd name="connsiteX132" fmla="*/ 4529018 w 5044751"/>
              <a:gd name="connsiteY132" fmla="*/ 238056 h 2904931"/>
              <a:gd name="connsiteX133" fmla="*/ 4553339 w 5044751"/>
              <a:gd name="connsiteY133" fmla="*/ 167951 h 2904931"/>
              <a:gd name="connsiteX134" fmla="*/ 4572000 w 5044751"/>
              <a:gd name="connsiteY134" fmla="*/ 155511 h 2904931"/>
              <a:gd name="connsiteX135" fmla="*/ 4621764 w 5044751"/>
              <a:gd name="connsiteY135" fmla="*/ 143070 h 2904931"/>
              <a:gd name="connsiteX136" fmla="*/ 4683761 w 5044751"/>
              <a:gd name="connsiteY136" fmla="*/ 162851 h 2904931"/>
              <a:gd name="connsiteX137" fmla="*/ 4733731 w 5044751"/>
              <a:gd name="connsiteY137" fmla="*/ 130629 h 2904931"/>
              <a:gd name="connsiteX138" fmla="*/ 4752392 w 5044751"/>
              <a:gd name="connsiteY138" fmla="*/ 111968 h 2904931"/>
              <a:gd name="connsiteX139" fmla="*/ 4771054 w 5044751"/>
              <a:gd name="connsiteY139" fmla="*/ 105747 h 2904931"/>
              <a:gd name="connsiteX140" fmla="*/ 4814596 w 5044751"/>
              <a:gd name="connsiteY140" fmla="*/ 80866 h 2904931"/>
              <a:gd name="connsiteX141" fmla="*/ 4845138 w 5044751"/>
              <a:gd name="connsiteY141" fmla="*/ 52977 h 2904931"/>
              <a:gd name="connsiteX142" fmla="*/ 4873439 w 5044751"/>
              <a:gd name="connsiteY142" fmla="*/ 6221 h 2904931"/>
              <a:gd name="connsiteX143" fmla="*/ 4988768 w 5044751"/>
              <a:gd name="connsiteY143" fmla="*/ 0 h 2904931"/>
              <a:gd name="connsiteX144" fmla="*/ 5044751 w 5044751"/>
              <a:gd name="connsiteY144" fmla="*/ 6221 h 2904931"/>
              <a:gd name="connsiteX145" fmla="*/ 5044751 w 5044751"/>
              <a:gd name="connsiteY145"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391815 w 5044751"/>
              <a:gd name="connsiteY130" fmla="*/ 238262 h 2904931"/>
              <a:gd name="connsiteX131" fmla="*/ 4458707 w 5044751"/>
              <a:gd name="connsiteY131" fmla="*/ 236936 h 2904931"/>
              <a:gd name="connsiteX132" fmla="*/ 4529018 w 5044751"/>
              <a:gd name="connsiteY132" fmla="*/ 238056 h 2904931"/>
              <a:gd name="connsiteX133" fmla="*/ 4553339 w 5044751"/>
              <a:gd name="connsiteY133" fmla="*/ 167951 h 2904931"/>
              <a:gd name="connsiteX134" fmla="*/ 4572000 w 5044751"/>
              <a:gd name="connsiteY134" fmla="*/ 155511 h 2904931"/>
              <a:gd name="connsiteX135" fmla="*/ 4626098 w 5044751"/>
              <a:gd name="connsiteY135" fmla="*/ 169072 h 2904931"/>
              <a:gd name="connsiteX136" fmla="*/ 4683761 w 5044751"/>
              <a:gd name="connsiteY136" fmla="*/ 162851 h 2904931"/>
              <a:gd name="connsiteX137" fmla="*/ 4733731 w 5044751"/>
              <a:gd name="connsiteY137" fmla="*/ 130629 h 2904931"/>
              <a:gd name="connsiteX138" fmla="*/ 4752392 w 5044751"/>
              <a:gd name="connsiteY138" fmla="*/ 111968 h 2904931"/>
              <a:gd name="connsiteX139" fmla="*/ 4771054 w 5044751"/>
              <a:gd name="connsiteY139" fmla="*/ 105747 h 2904931"/>
              <a:gd name="connsiteX140" fmla="*/ 4814596 w 5044751"/>
              <a:gd name="connsiteY140" fmla="*/ 80866 h 2904931"/>
              <a:gd name="connsiteX141" fmla="*/ 4845138 w 5044751"/>
              <a:gd name="connsiteY141" fmla="*/ 52977 h 2904931"/>
              <a:gd name="connsiteX142" fmla="*/ 4873439 w 5044751"/>
              <a:gd name="connsiteY142" fmla="*/ 6221 h 2904931"/>
              <a:gd name="connsiteX143" fmla="*/ 4988768 w 5044751"/>
              <a:gd name="connsiteY143" fmla="*/ 0 h 2904931"/>
              <a:gd name="connsiteX144" fmla="*/ 5044751 w 5044751"/>
              <a:gd name="connsiteY144" fmla="*/ 6221 h 2904931"/>
              <a:gd name="connsiteX145" fmla="*/ 5044751 w 5044751"/>
              <a:gd name="connsiteY145"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391815 w 5044751"/>
              <a:gd name="connsiteY130" fmla="*/ 238262 h 2904931"/>
              <a:gd name="connsiteX131" fmla="*/ 4458707 w 5044751"/>
              <a:gd name="connsiteY131" fmla="*/ 236936 h 2904931"/>
              <a:gd name="connsiteX132" fmla="*/ 4529018 w 5044751"/>
              <a:gd name="connsiteY132" fmla="*/ 238056 h 2904931"/>
              <a:gd name="connsiteX133" fmla="*/ 4553339 w 5044751"/>
              <a:gd name="connsiteY133" fmla="*/ 167951 h 2904931"/>
              <a:gd name="connsiteX134" fmla="*/ 4572000 w 5044751"/>
              <a:gd name="connsiteY134" fmla="*/ 168512 h 2904931"/>
              <a:gd name="connsiteX135" fmla="*/ 4626098 w 5044751"/>
              <a:gd name="connsiteY135" fmla="*/ 169072 h 2904931"/>
              <a:gd name="connsiteX136" fmla="*/ 4683761 w 5044751"/>
              <a:gd name="connsiteY136" fmla="*/ 162851 h 2904931"/>
              <a:gd name="connsiteX137" fmla="*/ 4733731 w 5044751"/>
              <a:gd name="connsiteY137" fmla="*/ 130629 h 2904931"/>
              <a:gd name="connsiteX138" fmla="*/ 4752392 w 5044751"/>
              <a:gd name="connsiteY138" fmla="*/ 111968 h 2904931"/>
              <a:gd name="connsiteX139" fmla="*/ 4771054 w 5044751"/>
              <a:gd name="connsiteY139" fmla="*/ 105747 h 2904931"/>
              <a:gd name="connsiteX140" fmla="*/ 4814596 w 5044751"/>
              <a:gd name="connsiteY140" fmla="*/ 80866 h 2904931"/>
              <a:gd name="connsiteX141" fmla="*/ 4845138 w 5044751"/>
              <a:gd name="connsiteY141" fmla="*/ 52977 h 2904931"/>
              <a:gd name="connsiteX142" fmla="*/ 4873439 w 5044751"/>
              <a:gd name="connsiteY142" fmla="*/ 6221 h 2904931"/>
              <a:gd name="connsiteX143" fmla="*/ 4988768 w 5044751"/>
              <a:gd name="connsiteY143" fmla="*/ 0 h 2904931"/>
              <a:gd name="connsiteX144" fmla="*/ 5044751 w 5044751"/>
              <a:gd name="connsiteY144" fmla="*/ 6221 h 2904931"/>
              <a:gd name="connsiteX145" fmla="*/ 5044751 w 5044751"/>
              <a:gd name="connsiteY145"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391815 w 5044751"/>
              <a:gd name="connsiteY130" fmla="*/ 238262 h 2904931"/>
              <a:gd name="connsiteX131" fmla="*/ 4458707 w 5044751"/>
              <a:gd name="connsiteY131" fmla="*/ 236936 h 2904931"/>
              <a:gd name="connsiteX132" fmla="*/ 4529018 w 5044751"/>
              <a:gd name="connsiteY132" fmla="*/ 238056 h 2904931"/>
              <a:gd name="connsiteX133" fmla="*/ 4553339 w 5044751"/>
              <a:gd name="connsiteY133" fmla="*/ 167951 h 2904931"/>
              <a:gd name="connsiteX134" fmla="*/ 4572000 w 5044751"/>
              <a:gd name="connsiteY134" fmla="*/ 168512 h 2904931"/>
              <a:gd name="connsiteX135" fmla="*/ 4626098 w 5044751"/>
              <a:gd name="connsiteY135" fmla="*/ 169072 h 2904931"/>
              <a:gd name="connsiteX136" fmla="*/ 4714097 w 5044751"/>
              <a:gd name="connsiteY136" fmla="*/ 167184 h 2904931"/>
              <a:gd name="connsiteX137" fmla="*/ 4733731 w 5044751"/>
              <a:gd name="connsiteY137" fmla="*/ 130629 h 2904931"/>
              <a:gd name="connsiteX138" fmla="*/ 4752392 w 5044751"/>
              <a:gd name="connsiteY138" fmla="*/ 111968 h 2904931"/>
              <a:gd name="connsiteX139" fmla="*/ 4771054 w 5044751"/>
              <a:gd name="connsiteY139" fmla="*/ 105747 h 2904931"/>
              <a:gd name="connsiteX140" fmla="*/ 4814596 w 5044751"/>
              <a:gd name="connsiteY140" fmla="*/ 80866 h 2904931"/>
              <a:gd name="connsiteX141" fmla="*/ 4845138 w 5044751"/>
              <a:gd name="connsiteY141" fmla="*/ 52977 h 2904931"/>
              <a:gd name="connsiteX142" fmla="*/ 4873439 w 5044751"/>
              <a:gd name="connsiteY142" fmla="*/ 6221 h 2904931"/>
              <a:gd name="connsiteX143" fmla="*/ 4988768 w 5044751"/>
              <a:gd name="connsiteY143" fmla="*/ 0 h 2904931"/>
              <a:gd name="connsiteX144" fmla="*/ 5044751 w 5044751"/>
              <a:gd name="connsiteY144" fmla="*/ 6221 h 2904931"/>
              <a:gd name="connsiteX145" fmla="*/ 5044751 w 5044751"/>
              <a:gd name="connsiteY145"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391815 w 5044751"/>
              <a:gd name="connsiteY130" fmla="*/ 238262 h 2904931"/>
              <a:gd name="connsiteX131" fmla="*/ 4458707 w 5044751"/>
              <a:gd name="connsiteY131" fmla="*/ 236936 h 2904931"/>
              <a:gd name="connsiteX132" fmla="*/ 4529018 w 5044751"/>
              <a:gd name="connsiteY132" fmla="*/ 238056 h 2904931"/>
              <a:gd name="connsiteX133" fmla="*/ 4553339 w 5044751"/>
              <a:gd name="connsiteY133" fmla="*/ 167951 h 2904931"/>
              <a:gd name="connsiteX134" fmla="*/ 4572000 w 5044751"/>
              <a:gd name="connsiteY134" fmla="*/ 168512 h 2904931"/>
              <a:gd name="connsiteX135" fmla="*/ 4626098 w 5044751"/>
              <a:gd name="connsiteY135" fmla="*/ 169072 h 2904931"/>
              <a:gd name="connsiteX136" fmla="*/ 4714097 w 5044751"/>
              <a:gd name="connsiteY136" fmla="*/ 167184 h 2904931"/>
              <a:gd name="connsiteX137" fmla="*/ 4733731 w 5044751"/>
              <a:gd name="connsiteY137" fmla="*/ 130629 h 2904931"/>
              <a:gd name="connsiteX138" fmla="*/ 4771054 w 5044751"/>
              <a:gd name="connsiteY138" fmla="*/ 105747 h 2904931"/>
              <a:gd name="connsiteX139" fmla="*/ 4814596 w 5044751"/>
              <a:gd name="connsiteY139" fmla="*/ 80866 h 2904931"/>
              <a:gd name="connsiteX140" fmla="*/ 4845138 w 5044751"/>
              <a:gd name="connsiteY140" fmla="*/ 52977 h 2904931"/>
              <a:gd name="connsiteX141" fmla="*/ 4873439 w 5044751"/>
              <a:gd name="connsiteY141" fmla="*/ 6221 h 2904931"/>
              <a:gd name="connsiteX142" fmla="*/ 4988768 w 5044751"/>
              <a:gd name="connsiteY142" fmla="*/ 0 h 2904931"/>
              <a:gd name="connsiteX143" fmla="*/ 5044751 w 5044751"/>
              <a:gd name="connsiteY143" fmla="*/ 6221 h 2904931"/>
              <a:gd name="connsiteX144" fmla="*/ 5044751 w 5044751"/>
              <a:gd name="connsiteY144" fmla="*/ 6221 h 2904931"/>
              <a:gd name="connsiteX0" fmla="*/ 0 w 5044751"/>
              <a:gd name="connsiteY0" fmla="*/ 2904931 h 2904931"/>
              <a:gd name="connsiteX1" fmla="*/ 0 w 5044751"/>
              <a:gd name="connsiteY1" fmla="*/ 2904931 h 2904931"/>
              <a:gd name="connsiteX2" fmla="*/ 55984 w 5044751"/>
              <a:gd name="connsiteY2" fmla="*/ 2892490 h 2904931"/>
              <a:gd name="connsiteX3" fmla="*/ 74645 w 5044751"/>
              <a:gd name="connsiteY3" fmla="*/ 2880049 h 2904931"/>
              <a:gd name="connsiteX4" fmla="*/ 161731 w 5044751"/>
              <a:gd name="connsiteY4" fmla="*/ 2867609 h 2904931"/>
              <a:gd name="connsiteX5" fmla="*/ 180392 w 5044751"/>
              <a:gd name="connsiteY5" fmla="*/ 2830286 h 2904931"/>
              <a:gd name="connsiteX6" fmla="*/ 199054 w 5044751"/>
              <a:gd name="connsiteY6" fmla="*/ 2817845 h 2904931"/>
              <a:gd name="connsiteX7" fmla="*/ 230156 w 5044751"/>
              <a:gd name="connsiteY7" fmla="*/ 2780523 h 2904931"/>
              <a:gd name="connsiteX8" fmla="*/ 267478 w 5044751"/>
              <a:gd name="connsiteY8" fmla="*/ 2768082 h 2904931"/>
              <a:gd name="connsiteX9" fmla="*/ 286139 w 5044751"/>
              <a:gd name="connsiteY9" fmla="*/ 2749421 h 2904931"/>
              <a:gd name="connsiteX10" fmla="*/ 298580 w 5044751"/>
              <a:gd name="connsiteY10" fmla="*/ 2730760 h 2904931"/>
              <a:gd name="connsiteX11" fmla="*/ 317241 w 5044751"/>
              <a:gd name="connsiteY11" fmla="*/ 2718319 h 2904931"/>
              <a:gd name="connsiteX12" fmla="*/ 323462 w 5044751"/>
              <a:gd name="connsiteY12" fmla="*/ 2693437 h 2904931"/>
              <a:gd name="connsiteX13" fmla="*/ 398107 w 5044751"/>
              <a:gd name="connsiteY13" fmla="*/ 2674776 h 2904931"/>
              <a:gd name="connsiteX14" fmla="*/ 435429 w 5044751"/>
              <a:gd name="connsiteY14" fmla="*/ 2643674 h 2904931"/>
              <a:gd name="connsiteX15" fmla="*/ 516294 w 5044751"/>
              <a:gd name="connsiteY15" fmla="*/ 2631233 h 2904931"/>
              <a:gd name="connsiteX16" fmla="*/ 584719 w 5044751"/>
              <a:gd name="connsiteY16" fmla="*/ 2612572 h 2904931"/>
              <a:gd name="connsiteX17" fmla="*/ 640702 w 5044751"/>
              <a:gd name="connsiteY17" fmla="*/ 2600131 h 2904931"/>
              <a:gd name="connsiteX18" fmla="*/ 678025 w 5044751"/>
              <a:gd name="connsiteY18" fmla="*/ 2587690 h 2904931"/>
              <a:gd name="connsiteX19" fmla="*/ 684245 w 5044751"/>
              <a:gd name="connsiteY19" fmla="*/ 2569029 h 2904931"/>
              <a:gd name="connsiteX20" fmla="*/ 709127 w 5044751"/>
              <a:gd name="connsiteY20" fmla="*/ 2531706 h 2904931"/>
              <a:gd name="connsiteX21" fmla="*/ 746449 w 5044751"/>
              <a:gd name="connsiteY21" fmla="*/ 2457062 h 2904931"/>
              <a:gd name="connsiteX22" fmla="*/ 765111 w 5044751"/>
              <a:gd name="connsiteY22" fmla="*/ 2438400 h 2904931"/>
              <a:gd name="connsiteX23" fmla="*/ 783772 w 5044751"/>
              <a:gd name="connsiteY23" fmla="*/ 2432180 h 2904931"/>
              <a:gd name="connsiteX24" fmla="*/ 808654 w 5044751"/>
              <a:gd name="connsiteY24" fmla="*/ 2394857 h 2904931"/>
              <a:gd name="connsiteX25" fmla="*/ 821094 w 5044751"/>
              <a:gd name="connsiteY25" fmla="*/ 2376196 h 2904931"/>
              <a:gd name="connsiteX26" fmla="*/ 858417 w 5044751"/>
              <a:gd name="connsiteY26" fmla="*/ 2345094 h 2904931"/>
              <a:gd name="connsiteX27" fmla="*/ 870858 w 5044751"/>
              <a:gd name="connsiteY27" fmla="*/ 2326433 h 2904931"/>
              <a:gd name="connsiteX28" fmla="*/ 908180 w 5044751"/>
              <a:gd name="connsiteY28" fmla="*/ 2289111 h 2904931"/>
              <a:gd name="connsiteX29" fmla="*/ 920621 w 5044751"/>
              <a:gd name="connsiteY29" fmla="*/ 2270449 h 2904931"/>
              <a:gd name="connsiteX30" fmla="*/ 976605 w 5044751"/>
              <a:gd name="connsiteY30" fmla="*/ 2258009 h 2904931"/>
              <a:gd name="connsiteX31" fmla="*/ 989045 w 5044751"/>
              <a:gd name="connsiteY31" fmla="*/ 2239347 h 2904931"/>
              <a:gd name="connsiteX32" fmla="*/ 1138335 w 5044751"/>
              <a:gd name="connsiteY32" fmla="*/ 2233127 h 2904931"/>
              <a:gd name="connsiteX33" fmla="*/ 1200539 w 5044751"/>
              <a:gd name="connsiteY33" fmla="*/ 2226906 h 2904931"/>
              <a:gd name="connsiteX34" fmla="*/ 1244082 w 5044751"/>
              <a:gd name="connsiteY34" fmla="*/ 2214466 h 2904931"/>
              <a:gd name="connsiteX35" fmla="*/ 1275184 w 5044751"/>
              <a:gd name="connsiteY35" fmla="*/ 2183364 h 2904931"/>
              <a:gd name="connsiteX36" fmla="*/ 1312507 w 5044751"/>
              <a:gd name="connsiteY36" fmla="*/ 2164702 h 2904931"/>
              <a:gd name="connsiteX37" fmla="*/ 1331168 w 5044751"/>
              <a:gd name="connsiteY37" fmla="*/ 2152262 h 2904931"/>
              <a:gd name="connsiteX38" fmla="*/ 1343609 w 5044751"/>
              <a:gd name="connsiteY38" fmla="*/ 2133600 h 2904931"/>
              <a:gd name="connsiteX39" fmla="*/ 1380931 w 5044751"/>
              <a:gd name="connsiteY39" fmla="*/ 2108719 h 2904931"/>
              <a:gd name="connsiteX40" fmla="*/ 1412033 w 5044751"/>
              <a:gd name="connsiteY40" fmla="*/ 2114939 h 2904931"/>
              <a:gd name="connsiteX41" fmla="*/ 1430694 w 5044751"/>
              <a:gd name="connsiteY41" fmla="*/ 2121160 h 2904931"/>
              <a:gd name="connsiteX42" fmla="*/ 1492898 w 5044751"/>
              <a:gd name="connsiteY42" fmla="*/ 2114939 h 2904931"/>
              <a:gd name="connsiteX43" fmla="*/ 1530221 w 5044751"/>
              <a:gd name="connsiteY43" fmla="*/ 2102498 h 2904931"/>
              <a:gd name="connsiteX44" fmla="*/ 1536441 w 5044751"/>
              <a:gd name="connsiteY44" fmla="*/ 2077617 h 2904931"/>
              <a:gd name="connsiteX45" fmla="*/ 1555102 w 5044751"/>
              <a:gd name="connsiteY45" fmla="*/ 2040294 h 2904931"/>
              <a:gd name="connsiteX46" fmla="*/ 1573764 w 5044751"/>
              <a:gd name="connsiteY46" fmla="*/ 2027853 h 2904931"/>
              <a:gd name="connsiteX47" fmla="*/ 1611086 w 5044751"/>
              <a:gd name="connsiteY47" fmla="*/ 2002972 h 2904931"/>
              <a:gd name="connsiteX48" fmla="*/ 1648409 w 5044751"/>
              <a:gd name="connsiteY48" fmla="*/ 1978090 h 2904931"/>
              <a:gd name="connsiteX49" fmla="*/ 1704392 w 5044751"/>
              <a:gd name="connsiteY49" fmla="*/ 1934547 h 2904931"/>
              <a:gd name="connsiteX50" fmla="*/ 1729274 w 5044751"/>
              <a:gd name="connsiteY50" fmla="*/ 1897225 h 2904931"/>
              <a:gd name="connsiteX51" fmla="*/ 1741715 w 5044751"/>
              <a:gd name="connsiteY51" fmla="*/ 1859902 h 2904931"/>
              <a:gd name="connsiteX52" fmla="*/ 1785258 w 5044751"/>
              <a:gd name="connsiteY52" fmla="*/ 1810139 h 2904931"/>
              <a:gd name="connsiteX53" fmla="*/ 1797698 w 5044751"/>
              <a:gd name="connsiteY53" fmla="*/ 1791478 h 2904931"/>
              <a:gd name="connsiteX54" fmla="*/ 1847462 w 5044751"/>
              <a:gd name="connsiteY54" fmla="*/ 1785257 h 2904931"/>
              <a:gd name="connsiteX55" fmla="*/ 1884784 w 5044751"/>
              <a:gd name="connsiteY55" fmla="*/ 1779037 h 2904931"/>
              <a:gd name="connsiteX56" fmla="*/ 1903445 w 5044751"/>
              <a:gd name="connsiteY56" fmla="*/ 1735494 h 2904931"/>
              <a:gd name="connsiteX57" fmla="*/ 1922107 w 5044751"/>
              <a:gd name="connsiteY57" fmla="*/ 1729274 h 2904931"/>
              <a:gd name="connsiteX58" fmla="*/ 1940768 w 5044751"/>
              <a:gd name="connsiteY58" fmla="*/ 1716833 h 2904931"/>
              <a:gd name="connsiteX59" fmla="*/ 1959429 w 5044751"/>
              <a:gd name="connsiteY59" fmla="*/ 1698172 h 2904931"/>
              <a:gd name="connsiteX60" fmla="*/ 1978090 w 5044751"/>
              <a:gd name="connsiteY60" fmla="*/ 1691951 h 2904931"/>
              <a:gd name="connsiteX61" fmla="*/ 1996751 w 5044751"/>
              <a:gd name="connsiteY61" fmla="*/ 1679511 h 2904931"/>
              <a:gd name="connsiteX62" fmla="*/ 2027854 w 5044751"/>
              <a:gd name="connsiteY62" fmla="*/ 1673290 h 2904931"/>
              <a:gd name="connsiteX63" fmla="*/ 2046515 w 5044751"/>
              <a:gd name="connsiteY63" fmla="*/ 1667070 h 2904931"/>
              <a:gd name="connsiteX64" fmla="*/ 2065176 w 5044751"/>
              <a:gd name="connsiteY64" fmla="*/ 1654629 h 2904931"/>
              <a:gd name="connsiteX65" fmla="*/ 2102498 w 5044751"/>
              <a:gd name="connsiteY65" fmla="*/ 1623527 h 2904931"/>
              <a:gd name="connsiteX66" fmla="*/ 2108719 w 5044751"/>
              <a:gd name="connsiteY66" fmla="*/ 1604866 h 2904931"/>
              <a:gd name="connsiteX67" fmla="*/ 2164702 w 5044751"/>
              <a:gd name="connsiteY67" fmla="*/ 1573764 h 2904931"/>
              <a:gd name="connsiteX68" fmla="*/ 2195805 w 5044751"/>
              <a:gd name="connsiteY68" fmla="*/ 1567543 h 2904931"/>
              <a:gd name="connsiteX69" fmla="*/ 2220686 w 5044751"/>
              <a:gd name="connsiteY69" fmla="*/ 1561323 h 2904931"/>
              <a:gd name="connsiteX70" fmla="*/ 2245568 w 5044751"/>
              <a:gd name="connsiteY70" fmla="*/ 1530221 h 2904931"/>
              <a:gd name="connsiteX71" fmla="*/ 2264229 w 5044751"/>
              <a:gd name="connsiteY71" fmla="*/ 1511560 h 2904931"/>
              <a:gd name="connsiteX72" fmla="*/ 2301551 w 5044751"/>
              <a:gd name="connsiteY72" fmla="*/ 1499119 h 2904931"/>
              <a:gd name="connsiteX73" fmla="*/ 2338874 w 5044751"/>
              <a:gd name="connsiteY73" fmla="*/ 1474237 h 2904931"/>
              <a:gd name="connsiteX74" fmla="*/ 2357535 w 5044751"/>
              <a:gd name="connsiteY74" fmla="*/ 1461796 h 2904931"/>
              <a:gd name="connsiteX75" fmla="*/ 2376196 w 5044751"/>
              <a:gd name="connsiteY75" fmla="*/ 1455576 h 2904931"/>
              <a:gd name="connsiteX76" fmla="*/ 2388637 w 5044751"/>
              <a:gd name="connsiteY76" fmla="*/ 1436915 h 2904931"/>
              <a:gd name="connsiteX77" fmla="*/ 2401078 w 5044751"/>
              <a:gd name="connsiteY77" fmla="*/ 1399592 h 2904931"/>
              <a:gd name="connsiteX78" fmla="*/ 2425960 w 5044751"/>
              <a:gd name="connsiteY78" fmla="*/ 1362270 h 2904931"/>
              <a:gd name="connsiteX79" fmla="*/ 2438400 w 5044751"/>
              <a:gd name="connsiteY79" fmla="*/ 1343609 h 2904931"/>
              <a:gd name="connsiteX80" fmla="*/ 2457062 w 5044751"/>
              <a:gd name="connsiteY80" fmla="*/ 1306286 h 2904931"/>
              <a:gd name="connsiteX81" fmla="*/ 2481943 w 5044751"/>
              <a:gd name="connsiteY81" fmla="*/ 1250302 h 2904931"/>
              <a:gd name="connsiteX82" fmla="*/ 2506825 w 5044751"/>
              <a:gd name="connsiteY82" fmla="*/ 1244082 h 2904931"/>
              <a:gd name="connsiteX83" fmla="*/ 2550368 w 5044751"/>
              <a:gd name="connsiteY83" fmla="*/ 1250302 h 2904931"/>
              <a:gd name="connsiteX84" fmla="*/ 2575249 w 5044751"/>
              <a:gd name="connsiteY84" fmla="*/ 1256523 h 2904931"/>
              <a:gd name="connsiteX85" fmla="*/ 2693437 w 5044751"/>
              <a:gd name="connsiteY85" fmla="*/ 1250302 h 2904931"/>
              <a:gd name="connsiteX86" fmla="*/ 2705878 w 5044751"/>
              <a:gd name="connsiteY86" fmla="*/ 1231641 h 2904931"/>
              <a:gd name="connsiteX87" fmla="*/ 2712098 w 5044751"/>
              <a:gd name="connsiteY87" fmla="*/ 1212980 h 2904931"/>
              <a:gd name="connsiteX88" fmla="*/ 2736980 w 5044751"/>
              <a:gd name="connsiteY88" fmla="*/ 1206760 h 2904931"/>
              <a:gd name="connsiteX89" fmla="*/ 2755641 w 5044751"/>
              <a:gd name="connsiteY89" fmla="*/ 1200539 h 2904931"/>
              <a:gd name="connsiteX90" fmla="*/ 3004458 w 5044751"/>
              <a:gd name="connsiteY90" fmla="*/ 1200539 h 2904931"/>
              <a:gd name="connsiteX91" fmla="*/ 3029339 w 5044751"/>
              <a:gd name="connsiteY91" fmla="*/ 1163217 h 2904931"/>
              <a:gd name="connsiteX92" fmla="*/ 3041780 w 5044751"/>
              <a:gd name="connsiteY92" fmla="*/ 1144555 h 2904931"/>
              <a:gd name="connsiteX93" fmla="*/ 3048000 w 5044751"/>
              <a:gd name="connsiteY93" fmla="*/ 1125894 h 2904931"/>
              <a:gd name="connsiteX94" fmla="*/ 3072882 w 5044751"/>
              <a:gd name="connsiteY94" fmla="*/ 1088572 h 2904931"/>
              <a:gd name="connsiteX95" fmla="*/ 3079102 w 5044751"/>
              <a:gd name="connsiteY95" fmla="*/ 1069911 h 2904931"/>
              <a:gd name="connsiteX96" fmla="*/ 3097764 w 5044751"/>
              <a:gd name="connsiteY96" fmla="*/ 1057470 h 2904931"/>
              <a:gd name="connsiteX97" fmla="*/ 3153747 w 5044751"/>
              <a:gd name="connsiteY97" fmla="*/ 1045029 h 2904931"/>
              <a:gd name="connsiteX98" fmla="*/ 3215951 w 5044751"/>
              <a:gd name="connsiteY98" fmla="*/ 1020147 h 2904931"/>
              <a:gd name="connsiteX99" fmla="*/ 3228392 w 5044751"/>
              <a:gd name="connsiteY99" fmla="*/ 982825 h 2904931"/>
              <a:gd name="connsiteX100" fmla="*/ 3240833 w 5044751"/>
              <a:gd name="connsiteY100" fmla="*/ 964164 h 2904931"/>
              <a:gd name="connsiteX101" fmla="*/ 3253274 w 5044751"/>
              <a:gd name="connsiteY101" fmla="*/ 926841 h 2904931"/>
              <a:gd name="connsiteX102" fmla="*/ 3290596 w 5044751"/>
              <a:gd name="connsiteY102" fmla="*/ 914400 h 2904931"/>
              <a:gd name="connsiteX103" fmla="*/ 3346580 w 5044751"/>
              <a:gd name="connsiteY103" fmla="*/ 920621 h 2904931"/>
              <a:gd name="connsiteX104" fmla="*/ 3365241 w 5044751"/>
              <a:gd name="connsiteY104" fmla="*/ 926841 h 2904931"/>
              <a:gd name="connsiteX105" fmla="*/ 3458547 w 5044751"/>
              <a:gd name="connsiteY105" fmla="*/ 920621 h 2904931"/>
              <a:gd name="connsiteX106" fmla="*/ 3470988 w 5044751"/>
              <a:gd name="connsiteY106" fmla="*/ 901960 h 2904931"/>
              <a:gd name="connsiteX107" fmla="*/ 3489649 w 5044751"/>
              <a:gd name="connsiteY107" fmla="*/ 895739 h 2904931"/>
              <a:gd name="connsiteX108" fmla="*/ 3580509 w 5044751"/>
              <a:gd name="connsiteY108" fmla="*/ 894412 h 2904931"/>
              <a:gd name="connsiteX109" fmla="*/ 3654946 w 5044751"/>
              <a:gd name="connsiteY109" fmla="*/ 847095 h 2904931"/>
              <a:gd name="connsiteX110" fmla="*/ 3707364 w 5044751"/>
              <a:gd name="connsiteY110" fmla="*/ 796213 h 2904931"/>
              <a:gd name="connsiteX111" fmla="*/ 3726025 w 5044751"/>
              <a:gd name="connsiteY111" fmla="*/ 789992 h 2904931"/>
              <a:gd name="connsiteX112" fmla="*/ 3782010 w 5044751"/>
              <a:gd name="connsiteY112" fmla="*/ 731768 h 2904931"/>
              <a:gd name="connsiteX113" fmla="*/ 3814997 w 5044751"/>
              <a:gd name="connsiteY113" fmla="*/ 712901 h 2904931"/>
              <a:gd name="connsiteX114" fmla="*/ 3844213 w 5044751"/>
              <a:gd name="connsiteY114" fmla="*/ 684245 h 2904931"/>
              <a:gd name="connsiteX115" fmla="*/ 3862874 w 5044751"/>
              <a:gd name="connsiteY115" fmla="*/ 671804 h 2904931"/>
              <a:gd name="connsiteX116" fmla="*/ 3949960 w 5044751"/>
              <a:gd name="connsiteY116" fmla="*/ 659364 h 2904931"/>
              <a:gd name="connsiteX117" fmla="*/ 3968621 w 5044751"/>
              <a:gd name="connsiteY117" fmla="*/ 646923 h 2904931"/>
              <a:gd name="connsiteX118" fmla="*/ 3993502 w 5044751"/>
              <a:gd name="connsiteY118" fmla="*/ 634482 h 2904931"/>
              <a:gd name="connsiteX119" fmla="*/ 4012164 w 5044751"/>
              <a:gd name="connsiteY119" fmla="*/ 602820 h 2904931"/>
              <a:gd name="connsiteX120" fmla="*/ 4114904 w 5044751"/>
              <a:gd name="connsiteY120" fmla="*/ 596599 h 2904931"/>
              <a:gd name="connsiteX121" fmla="*/ 4180115 w 5044751"/>
              <a:gd name="connsiteY121" fmla="*/ 590939 h 2904931"/>
              <a:gd name="connsiteX122" fmla="*/ 4201990 w 5044751"/>
              <a:gd name="connsiteY122" fmla="*/ 584160 h 2904931"/>
              <a:gd name="connsiteX123" fmla="*/ 4249305 w 5044751"/>
              <a:gd name="connsiteY123" fmla="*/ 488966 h 2904931"/>
              <a:gd name="connsiteX124" fmla="*/ 4283415 w 5044751"/>
              <a:gd name="connsiteY124" fmla="*/ 452970 h 2904931"/>
              <a:gd name="connsiteX125" fmla="*/ 4323184 w 5044751"/>
              <a:gd name="connsiteY125" fmla="*/ 422988 h 2904931"/>
              <a:gd name="connsiteX126" fmla="*/ 4341845 w 5044751"/>
              <a:gd name="connsiteY126" fmla="*/ 410547 h 2904931"/>
              <a:gd name="connsiteX127" fmla="*/ 4348066 w 5044751"/>
              <a:gd name="connsiteY127" fmla="*/ 385666 h 2904931"/>
              <a:gd name="connsiteX128" fmla="*/ 4357499 w 5044751"/>
              <a:gd name="connsiteY128" fmla="*/ 333456 h 2904931"/>
              <a:gd name="connsiteX129" fmla="*/ 4373153 w 5044751"/>
              <a:gd name="connsiteY129" fmla="*/ 272578 h 2904931"/>
              <a:gd name="connsiteX130" fmla="*/ 4391815 w 5044751"/>
              <a:gd name="connsiteY130" fmla="*/ 238262 h 2904931"/>
              <a:gd name="connsiteX131" fmla="*/ 4458707 w 5044751"/>
              <a:gd name="connsiteY131" fmla="*/ 236936 h 2904931"/>
              <a:gd name="connsiteX132" fmla="*/ 4529018 w 5044751"/>
              <a:gd name="connsiteY132" fmla="*/ 238056 h 2904931"/>
              <a:gd name="connsiteX133" fmla="*/ 4553339 w 5044751"/>
              <a:gd name="connsiteY133" fmla="*/ 167951 h 2904931"/>
              <a:gd name="connsiteX134" fmla="*/ 4572000 w 5044751"/>
              <a:gd name="connsiteY134" fmla="*/ 168512 h 2904931"/>
              <a:gd name="connsiteX135" fmla="*/ 4626098 w 5044751"/>
              <a:gd name="connsiteY135" fmla="*/ 169072 h 2904931"/>
              <a:gd name="connsiteX136" fmla="*/ 4714097 w 5044751"/>
              <a:gd name="connsiteY136" fmla="*/ 167184 h 2904931"/>
              <a:gd name="connsiteX137" fmla="*/ 4771054 w 5044751"/>
              <a:gd name="connsiteY137" fmla="*/ 105747 h 2904931"/>
              <a:gd name="connsiteX138" fmla="*/ 4814596 w 5044751"/>
              <a:gd name="connsiteY138" fmla="*/ 80866 h 2904931"/>
              <a:gd name="connsiteX139" fmla="*/ 4845138 w 5044751"/>
              <a:gd name="connsiteY139" fmla="*/ 52977 h 2904931"/>
              <a:gd name="connsiteX140" fmla="*/ 4873439 w 5044751"/>
              <a:gd name="connsiteY140" fmla="*/ 6221 h 2904931"/>
              <a:gd name="connsiteX141" fmla="*/ 4988768 w 5044751"/>
              <a:gd name="connsiteY141" fmla="*/ 0 h 2904931"/>
              <a:gd name="connsiteX142" fmla="*/ 5044751 w 5044751"/>
              <a:gd name="connsiteY142" fmla="*/ 6221 h 2904931"/>
              <a:gd name="connsiteX143" fmla="*/ 5044751 w 5044751"/>
              <a:gd name="connsiteY143" fmla="*/ 6221 h 2904931"/>
              <a:gd name="connsiteX0" fmla="*/ 0 w 5044751"/>
              <a:gd name="connsiteY0" fmla="*/ 2899491 h 2899491"/>
              <a:gd name="connsiteX1" fmla="*/ 0 w 5044751"/>
              <a:gd name="connsiteY1" fmla="*/ 2899491 h 2899491"/>
              <a:gd name="connsiteX2" fmla="*/ 55984 w 5044751"/>
              <a:gd name="connsiteY2" fmla="*/ 2887050 h 2899491"/>
              <a:gd name="connsiteX3" fmla="*/ 74645 w 5044751"/>
              <a:gd name="connsiteY3" fmla="*/ 2874609 h 2899491"/>
              <a:gd name="connsiteX4" fmla="*/ 161731 w 5044751"/>
              <a:gd name="connsiteY4" fmla="*/ 2862169 h 2899491"/>
              <a:gd name="connsiteX5" fmla="*/ 180392 w 5044751"/>
              <a:gd name="connsiteY5" fmla="*/ 2824846 h 2899491"/>
              <a:gd name="connsiteX6" fmla="*/ 199054 w 5044751"/>
              <a:gd name="connsiteY6" fmla="*/ 2812405 h 2899491"/>
              <a:gd name="connsiteX7" fmla="*/ 230156 w 5044751"/>
              <a:gd name="connsiteY7" fmla="*/ 2775083 h 2899491"/>
              <a:gd name="connsiteX8" fmla="*/ 267478 w 5044751"/>
              <a:gd name="connsiteY8" fmla="*/ 2762642 h 2899491"/>
              <a:gd name="connsiteX9" fmla="*/ 286139 w 5044751"/>
              <a:gd name="connsiteY9" fmla="*/ 2743981 h 2899491"/>
              <a:gd name="connsiteX10" fmla="*/ 298580 w 5044751"/>
              <a:gd name="connsiteY10" fmla="*/ 2725320 h 2899491"/>
              <a:gd name="connsiteX11" fmla="*/ 317241 w 5044751"/>
              <a:gd name="connsiteY11" fmla="*/ 2712879 h 2899491"/>
              <a:gd name="connsiteX12" fmla="*/ 323462 w 5044751"/>
              <a:gd name="connsiteY12" fmla="*/ 2687997 h 2899491"/>
              <a:gd name="connsiteX13" fmla="*/ 398107 w 5044751"/>
              <a:gd name="connsiteY13" fmla="*/ 2669336 h 2899491"/>
              <a:gd name="connsiteX14" fmla="*/ 435429 w 5044751"/>
              <a:gd name="connsiteY14" fmla="*/ 2638234 h 2899491"/>
              <a:gd name="connsiteX15" fmla="*/ 516294 w 5044751"/>
              <a:gd name="connsiteY15" fmla="*/ 2625793 h 2899491"/>
              <a:gd name="connsiteX16" fmla="*/ 584719 w 5044751"/>
              <a:gd name="connsiteY16" fmla="*/ 2607132 h 2899491"/>
              <a:gd name="connsiteX17" fmla="*/ 640702 w 5044751"/>
              <a:gd name="connsiteY17" fmla="*/ 2594691 h 2899491"/>
              <a:gd name="connsiteX18" fmla="*/ 678025 w 5044751"/>
              <a:gd name="connsiteY18" fmla="*/ 2582250 h 2899491"/>
              <a:gd name="connsiteX19" fmla="*/ 684245 w 5044751"/>
              <a:gd name="connsiteY19" fmla="*/ 2563589 h 2899491"/>
              <a:gd name="connsiteX20" fmla="*/ 709127 w 5044751"/>
              <a:gd name="connsiteY20" fmla="*/ 2526266 h 2899491"/>
              <a:gd name="connsiteX21" fmla="*/ 746449 w 5044751"/>
              <a:gd name="connsiteY21" fmla="*/ 2451622 h 2899491"/>
              <a:gd name="connsiteX22" fmla="*/ 765111 w 5044751"/>
              <a:gd name="connsiteY22" fmla="*/ 2432960 h 2899491"/>
              <a:gd name="connsiteX23" fmla="*/ 783772 w 5044751"/>
              <a:gd name="connsiteY23" fmla="*/ 2426740 h 2899491"/>
              <a:gd name="connsiteX24" fmla="*/ 808654 w 5044751"/>
              <a:gd name="connsiteY24" fmla="*/ 2389417 h 2899491"/>
              <a:gd name="connsiteX25" fmla="*/ 821094 w 5044751"/>
              <a:gd name="connsiteY25" fmla="*/ 2370756 h 2899491"/>
              <a:gd name="connsiteX26" fmla="*/ 858417 w 5044751"/>
              <a:gd name="connsiteY26" fmla="*/ 2339654 h 2899491"/>
              <a:gd name="connsiteX27" fmla="*/ 870858 w 5044751"/>
              <a:gd name="connsiteY27" fmla="*/ 2320993 h 2899491"/>
              <a:gd name="connsiteX28" fmla="*/ 908180 w 5044751"/>
              <a:gd name="connsiteY28" fmla="*/ 2283671 h 2899491"/>
              <a:gd name="connsiteX29" fmla="*/ 920621 w 5044751"/>
              <a:gd name="connsiteY29" fmla="*/ 2265009 h 2899491"/>
              <a:gd name="connsiteX30" fmla="*/ 976605 w 5044751"/>
              <a:gd name="connsiteY30" fmla="*/ 2252569 h 2899491"/>
              <a:gd name="connsiteX31" fmla="*/ 989045 w 5044751"/>
              <a:gd name="connsiteY31" fmla="*/ 2233907 h 2899491"/>
              <a:gd name="connsiteX32" fmla="*/ 1138335 w 5044751"/>
              <a:gd name="connsiteY32" fmla="*/ 2227687 h 2899491"/>
              <a:gd name="connsiteX33" fmla="*/ 1200539 w 5044751"/>
              <a:gd name="connsiteY33" fmla="*/ 2221466 h 2899491"/>
              <a:gd name="connsiteX34" fmla="*/ 1244082 w 5044751"/>
              <a:gd name="connsiteY34" fmla="*/ 2209026 h 2899491"/>
              <a:gd name="connsiteX35" fmla="*/ 1275184 w 5044751"/>
              <a:gd name="connsiteY35" fmla="*/ 2177924 h 2899491"/>
              <a:gd name="connsiteX36" fmla="*/ 1312507 w 5044751"/>
              <a:gd name="connsiteY36" fmla="*/ 2159262 h 2899491"/>
              <a:gd name="connsiteX37" fmla="*/ 1331168 w 5044751"/>
              <a:gd name="connsiteY37" fmla="*/ 2146822 h 2899491"/>
              <a:gd name="connsiteX38" fmla="*/ 1343609 w 5044751"/>
              <a:gd name="connsiteY38" fmla="*/ 2128160 h 2899491"/>
              <a:gd name="connsiteX39" fmla="*/ 1380931 w 5044751"/>
              <a:gd name="connsiteY39" fmla="*/ 2103279 h 2899491"/>
              <a:gd name="connsiteX40" fmla="*/ 1412033 w 5044751"/>
              <a:gd name="connsiteY40" fmla="*/ 2109499 h 2899491"/>
              <a:gd name="connsiteX41" fmla="*/ 1430694 w 5044751"/>
              <a:gd name="connsiteY41" fmla="*/ 2115720 h 2899491"/>
              <a:gd name="connsiteX42" fmla="*/ 1492898 w 5044751"/>
              <a:gd name="connsiteY42" fmla="*/ 2109499 h 2899491"/>
              <a:gd name="connsiteX43" fmla="*/ 1530221 w 5044751"/>
              <a:gd name="connsiteY43" fmla="*/ 2097058 h 2899491"/>
              <a:gd name="connsiteX44" fmla="*/ 1536441 w 5044751"/>
              <a:gd name="connsiteY44" fmla="*/ 2072177 h 2899491"/>
              <a:gd name="connsiteX45" fmla="*/ 1555102 w 5044751"/>
              <a:gd name="connsiteY45" fmla="*/ 2034854 h 2899491"/>
              <a:gd name="connsiteX46" fmla="*/ 1573764 w 5044751"/>
              <a:gd name="connsiteY46" fmla="*/ 2022413 h 2899491"/>
              <a:gd name="connsiteX47" fmla="*/ 1611086 w 5044751"/>
              <a:gd name="connsiteY47" fmla="*/ 1997532 h 2899491"/>
              <a:gd name="connsiteX48" fmla="*/ 1648409 w 5044751"/>
              <a:gd name="connsiteY48" fmla="*/ 1972650 h 2899491"/>
              <a:gd name="connsiteX49" fmla="*/ 1704392 w 5044751"/>
              <a:gd name="connsiteY49" fmla="*/ 1929107 h 2899491"/>
              <a:gd name="connsiteX50" fmla="*/ 1729274 w 5044751"/>
              <a:gd name="connsiteY50" fmla="*/ 1891785 h 2899491"/>
              <a:gd name="connsiteX51" fmla="*/ 1741715 w 5044751"/>
              <a:gd name="connsiteY51" fmla="*/ 1854462 h 2899491"/>
              <a:gd name="connsiteX52" fmla="*/ 1785258 w 5044751"/>
              <a:gd name="connsiteY52" fmla="*/ 1804699 h 2899491"/>
              <a:gd name="connsiteX53" fmla="*/ 1797698 w 5044751"/>
              <a:gd name="connsiteY53" fmla="*/ 1786038 h 2899491"/>
              <a:gd name="connsiteX54" fmla="*/ 1847462 w 5044751"/>
              <a:gd name="connsiteY54" fmla="*/ 1779817 h 2899491"/>
              <a:gd name="connsiteX55" fmla="*/ 1884784 w 5044751"/>
              <a:gd name="connsiteY55" fmla="*/ 1773597 h 2899491"/>
              <a:gd name="connsiteX56" fmla="*/ 1903445 w 5044751"/>
              <a:gd name="connsiteY56" fmla="*/ 1730054 h 2899491"/>
              <a:gd name="connsiteX57" fmla="*/ 1922107 w 5044751"/>
              <a:gd name="connsiteY57" fmla="*/ 1723834 h 2899491"/>
              <a:gd name="connsiteX58" fmla="*/ 1940768 w 5044751"/>
              <a:gd name="connsiteY58" fmla="*/ 1711393 h 2899491"/>
              <a:gd name="connsiteX59" fmla="*/ 1959429 w 5044751"/>
              <a:gd name="connsiteY59" fmla="*/ 1692732 h 2899491"/>
              <a:gd name="connsiteX60" fmla="*/ 1978090 w 5044751"/>
              <a:gd name="connsiteY60" fmla="*/ 1686511 h 2899491"/>
              <a:gd name="connsiteX61" fmla="*/ 1996751 w 5044751"/>
              <a:gd name="connsiteY61" fmla="*/ 1674071 h 2899491"/>
              <a:gd name="connsiteX62" fmla="*/ 2027854 w 5044751"/>
              <a:gd name="connsiteY62" fmla="*/ 1667850 h 2899491"/>
              <a:gd name="connsiteX63" fmla="*/ 2046515 w 5044751"/>
              <a:gd name="connsiteY63" fmla="*/ 1661630 h 2899491"/>
              <a:gd name="connsiteX64" fmla="*/ 2065176 w 5044751"/>
              <a:gd name="connsiteY64" fmla="*/ 1649189 h 2899491"/>
              <a:gd name="connsiteX65" fmla="*/ 2102498 w 5044751"/>
              <a:gd name="connsiteY65" fmla="*/ 1618087 h 2899491"/>
              <a:gd name="connsiteX66" fmla="*/ 2108719 w 5044751"/>
              <a:gd name="connsiteY66" fmla="*/ 1599426 h 2899491"/>
              <a:gd name="connsiteX67" fmla="*/ 2164702 w 5044751"/>
              <a:gd name="connsiteY67" fmla="*/ 1568324 h 2899491"/>
              <a:gd name="connsiteX68" fmla="*/ 2195805 w 5044751"/>
              <a:gd name="connsiteY68" fmla="*/ 1562103 h 2899491"/>
              <a:gd name="connsiteX69" fmla="*/ 2220686 w 5044751"/>
              <a:gd name="connsiteY69" fmla="*/ 1555883 h 2899491"/>
              <a:gd name="connsiteX70" fmla="*/ 2245568 w 5044751"/>
              <a:gd name="connsiteY70" fmla="*/ 1524781 h 2899491"/>
              <a:gd name="connsiteX71" fmla="*/ 2264229 w 5044751"/>
              <a:gd name="connsiteY71" fmla="*/ 1506120 h 2899491"/>
              <a:gd name="connsiteX72" fmla="*/ 2301551 w 5044751"/>
              <a:gd name="connsiteY72" fmla="*/ 1493679 h 2899491"/>
              <a:gd name="connsiteX73" fmla="*/ 2338874 w 5044751"/>
              <a:gd name="connsiteY73" fmla="*/ 1468797 h 2899491"/>
              <a:gd name="connsiteX74" fmla="*/ 2357535 w 5044751"/>
              <a:gd name="connsiteY74" fmla="*/ 1456356 h 2899491"/>
              <a:gd name="connsiteX75" fmla="*/ 2376196 w 5044751"/>
              <a:gd name="connsiteY75" fmla="*/ 1450136 h 2899491"/>
              <a:gd name="connsiteX76" fmla="*/ 2388637 w 5044751"/>
              <a:gd name="connsiteY76" fmla="*/ 1431475 h 2899491"/>
              <a:gd name="connsiteX77" fmla="*/ 2401078 w 5044751"/>
              <a:gd name="connsiteY77" fmla="*/ 1394152 h 2899491"/>
              <a:gd name="connsiteX78" fmla="*/ 2425960 w 5044751"/>
              <a:gd name="connsiteY78" fmla="*/ 1356830 h 2899491"/>
              <a:gd name="connsiteX79" fmla="*/ 2438400 w 5044751"/>
              <a:gd name="connsiteY79" fmla="*/ 1338169 h 2899491"/>
              <a:gd name="connsiteX80" fmla="*/ 2457062 w 5044751"/>
              <a:gd name="connsiteY80" fmla="*/ 1300846 h 2899491"/>
              <a:gd name="connsiteX81" fmla="*/ 2481943 w 5044751"/>
              <a:gd name="connsiteY81" fmla="*/ 1244862 h 2899491"/>
              <a:gd name="connsiteX82" fmla="*/ 2506825 w 5044751"/>
              <a:gd name="connsiteY82" fmla="*/ 1238642 h 2899491"/>
              <a:gd name="connsiteX83" fmla="*/ 2550368 w 5044751"/>
              <a:gd name="connsiteY83" fmla="*/ 1244862 h 2899491"/>
              <a:gd name="connsiteX84" fmla="*/ 2575249 w 5044751"/>
              <a:gd name="connsiteY84" fmla="*/ 1251083 h 2899491"/>
              <a:gd name="connsiteX85" fmla="*/ 2693437 w 5044751"/>
              <a:gd name="connsiteY85" fmla="*/ 1244862 h 2899491"/>
              <a:gd name="connsiteX86" fmla="*/ 2705878 w 5044751"/>
              <a:gd name="connsiteY86" fmla="*/ 1226201 h 2899491"/>
              <a:gd name="connsiteX87" fmla="*/ 2712098 w 5044751"/>
              <a:gd name="connsiteY87" fmla="*/ 1207540 h 2899491"/>
              <a:gd name="connsiteX88" fmla="*/ 2736980 w 5044751"/>
              <a:gd name="connsiteY88" fmla="*/ 1201320 h 2899491"/>
              <a:gd name="connsiteX89" fmla="*/ 2755641 w 5044751"/>
              <a:gd name="connsiteY89" fmla="*/ 1195099 h 2899491"/>
              <a:gd name="connsiteX90" fmla="*/ 3004458 w 5044751"/>
              <a:gd name="connsiteY90" fmla="*/ 1195099 h 2899491"/>
              <a:gd name="connsiteX91" fmla="*/ 3029339 w 5044751"/>
              <a:gd name="connsiteY91" fmla="*/ 1157777 h 2899491"/>
              <a:gd name="connsiteX92" fmla="*/ 3041780 w 5044751"/>
              <a:gd name="connsiteY92" fmla="*/ 1139115 h 2899491"/>
              <a:gd name="connsiteX93" fmla="*/ 3048000 w 5044751"/>
              <a:gd name="connsiteY93" fmla="*/ 1120454 h 2899491"/>
              <a:gd name="connsiteX94" fmla="*/ 3072882 w 5044751"/>
              <a:gd name="connsiteY94" fmla="*/ 1083132 h 2899491"/>
              <a:gd name="connsiteX95" fmla="*/ 3079102 w 5044751"/>
              <a:gd name="connsiteY95" fmla="*/ 1064471 h 2899491"/>
              <a:gd name="connsiteX96" fmla="*/ 3097764 w 5044751"/>
              <a:gd name="connsiteY96" fmla="*/ 1052030 h 2899491"/>
              <a:gd name="connsiteX97" fmla="*/ 3153747 w 5044751"/>
              <a:gd name="connsiteY97" fmla="*/ 1039589 h 2899491"/>
              <a:gd name="connsiteX98" fmla="*/ 3215951 w 5044751"/>
              <a:gd name="connsiteY98" fmla="*/ 1014707 h 2899491"/>
              <a:gd name="connsiteX99" fmla="*/ 3228392 w 5044751"/>
              <a:gd name="connsiteY99" fmla="*/ 977385 h 2899491"/>
              <a:gd name="connsiteX100" fmla="*/ 3240833 w 5044751"/>
              <a:gd name="connsiteY100" fmla="*/ 958724 h 2899491"/>
              <a:gd name="connsiteX101" fmla="*/ 3253274 w 5044751"/>
              <a:gd name="connsiteY101" fmla="*/ 921401 h 2899491"/>
              <a:gd name="connsiteX102" fmla="*/ 3290596 w 5044751"/>
              <a:gd name="connsiteY102" fmla="*/ 908960 h 2899491"/>
              <a:gd name="connsiteX103" fmla="*/ 3346580 w 5044751"/>
              <a:gd name="connsiteY103" fmla="*/ 915181 h 2899491"/>
              <a:gd name="connsiteX104" fmla="*/ 3365241 w 5044751"/>
              <a:gd name="connsiteY104" fmla="*/ 921401 h 2899491"/>
              <a:gd name="connsiteX105" fmla="*/ 3458547 w 5044751"/>
              <a:gd name="connsiteY105" fmla="*/ 915181 h 2899491"/>
              <a:gd name="connsiteX106" fmla="*/ 3470988 w 5044751"/>
              <a:gd name="connsiteY106" fmla="*/ 896520 h 2899491"/>
              <a:gd name="connsiteX107" fmla="*/ 3489649 w 5044751"/>
              <a:gd name="connsiteY107" fmla="*/ 890299 h 2899491"/>
              <a:gd name="connsiteX108" fmla="*/ 3580509 w 5044751"/>
              <a:gd name="connsiteY108" fmla="*/ 888972 h 2899491"/>
              <a:gd name="connsiteX109" fmla="*/ 3654946 w 5044751"/>
              <a:gd name="connsiteY109" fmla="*/ 841655 h 2899491"/>
              <a:gd name="connsiteX110" fmla="*/ 3707364 w 5044751"/>
              <a:gd name="connsiteY110" fmla="*/ 790773 h 2899491"/>
              <a:gd name="connsiteX111" fmla="*/ 3726025 w 5044751"/>
              <a:gd name="connsiteY111" fmla="*/ 784552 h 2899491"/>
              <a:gd name="connsiteX112" fmla="*/ 3782010 w 5044751"/>
              <a:gd name="connsiteY112" fmla="*/ 726328 h 2899491"/>
              <a:gd name="connsiteX113" fmla="*/ 3814997 w 5044751"/>
              <a:gd name="connsiteY113" fmla="*/ 707461 h 2899491"/>
              <a:gd name="connsiteX114" fmla="*/ 3844213 w 5044751"/>
              <a:gd name="connsiteY114" fmla="*/ 678805 h 2899491"/>
              <a:gd name="connsiteX115" fmla="*/ 3862874 w 5044751"/>
              <a:gd name="connsiteY115" fmla="*/ 666364 h 2899491"/>
              <a:gd name="connsiteX116" fmla="*/ 3949960 w 5044751"/>
              <a:gd name="connsiteY116" fmla="*/ 653924 h 2899491"/>
              <a:gd name="connsiteX117" fmla="*/ 3968621 w 5044751"/>
              <a:gd name="connsiteY117" fmla="*/ 641483 h 2899491"/>
              <a:gd name="connsiteX118" fmla="*/ 3993502 w 5044751"/>
              <a:gd name="connsiteY118" fmla="*/ 629042 h 2899491"/>
              <a:gd name="connsiteX119" fmla="*/ 4012164 w 5044751"/>
              <a:gd name="connsiteY119" fmla="*/ 597380 h 2899491"/>
              <a:gd name="connsiteX120" fmla="*/ 4114904 w 5044751"/>
              <a:gd name="connsiteY120" fmla="*/ 591159 h 2899491"/>
              <a:gd name="connsiteX121" fmla="*/ 4180115 w 5044751"/>
              <a:gd name="connsiteY121" fmla="*/ 585499 h 2899491"/>
              <a:gd name="connsiteX122" fmla="*/ 4201990 w 5044751"/>
              <a:gd name="connsiteY122" fmla="*/ 578720 h 2899491"/>
              <a:gd name="connsiteX123" fmla="*/ 4249305 w 5044751"/>
              <a:gd name="connsiteY123" fmla="*/ 483526 h 2899491"/>
              <a:gd name="connsiteX124" fmla="*/ 4283415 w 5044751"/>
              <a:gd name="connsiteY124" fmla="*/ 447530 h 2899491"/>
              <a:gd name="connsiteX125" fmla="*/ 4323184 w 5044751"/>
              <a:gd name="connsiteY125" fmla="*/ 417548 h 2899491"/>
              <a:gd name="connsiteX126" fmla="*/ 4341845 w 5044751"/>
              <a:gd name="connsiteY126" fmla="*/ 405107 h 2899491"/>
              <a:gd name="connsiteX127" fmla="*/ 4348066 w 5044751"/>
              <a:gd name="connsiteY127" fmla="*/ 380226 h 2899491"/>
              <a:gd name="connsiteX128" fmla="*/ 4357499 w 5044751"/>
              <a:gd name="connsiteY128" fmla="*/ 328016 h 2899491"/>
              <a:gd name="connsiteX129" fmla="*/ 4373153 w 5044751"/>
              <a:gd name="connsiteY129" fmla="*/ 267138 h 2899491"/>
              <a:gd name="connsiteX130" fmla="*/ 4391815 w 5044751"/>
              <a:gd name="connsiteY130" fmla="*/ 232822 h 2899491"/>
              <a:gd name="connsiteX131" fmla="*/ 4458707 w 5044751"/>
              <a:gd name="connsiteY131" fmla="*/ 231496 h 2899491"/>
              <a:gd name="connsiteX132" fmla="*/ 4529018 w 5044751"/>
              <a:gd name="connsiteY132" fmla="*/ 232616 h 2899491"/>
              <a:gd name="connsiteX133" fmla="*/ 4553339 w 5044751"/>
              <a:gd name="connsiteY133" fmla="*/ 162511 h 2899491"/>
              <a:gd name="connsiteX134" fmla="*/ 4572000 w 5044751"/>
              <a:gd name="connsiteY134" fmla="*/ 163072 h 2899491"/>
              <a:gd name="connsiteX135" fmla="*/ 4626098 w 5044751"/>
              <a:gd name="connsiteY135" fmla="*/ 163632 h 2899491"/>
              <a:gd name="connsiteX136" fmla="*/ 4714097 w 5044751"/>
              <a:gd name="connsiteY136" fmla="*/ 161744 h 2899491"/>
              <a:gd name="connsiteX137" fmla="*/ 4771054 w 5044751"/>
              <a:gd name="connsiteY137" fmla="*/ 100307 h 2899491"/>
              <a:gd name="connsiteX138" fmla="*/ 4814596 w 5044751"/>
              <a:gd name="connsiteY138" fmla="*/ 75426 h 2899491"/>
              <a:gd name="connsiteX139" fmla="*/ 4845138 w 5044751"/>
              <a:gd name="connsiteY139" fmla="*/ 47537 h 2899491"/>
              <a:gd name="connsiteX140" fmla="*/ 4873439 w 5044751"/>
              <a:gd name="connsiteY140" fmla="*/ 781 h 2899491"/>
              <a:gd name="connsiteX141" fmla="*/ 4988768 w 5044751"/>
              <a:gd name="connsiteY141" fmla="*/ 16228 h 2899491"/>
              <a:gd name="connsiteX142" fmla="*/ 5044751 w 5044751"/>
              <a:gd name="connsiteY142" fmla="*/ 781 h 2899491"/>
              <a:gd name="connsiteX143" fmla="*/ 5044751 w 5044751"/>
              <a:gd name="connsiteY143" fmla="*/ 781 h 2899491"/>
              <a:gd name="connsiteX0" fmla="*/ 0 w 5044751"/>
              <a:gd name="connsiteY0" fmla="*/ 2898710 h 2898710"/>
              <a:gd name="connsiteX1" fmla="*/ 0 w 5044751"/>
              <a:gd name="connsiteY1" fmla="*/ 2898710 h 2898710"/>
              <a:gd name="connsiteX2" fmla="*/ 55984 w 5044751"/>
              <a:gd name="connsiteY2" fmla="*/ 2886269 h 2898710"/>
              <a:gd name="connsiteX3" fmla="*/ 74645 w 5044751"/>
              <a:gd name="connsiteY3" fmla="*/ 2873828 h 2898710"/>
              <a:gd name="connsiteX4" fmla="*/ 161731 w 5044751"/>
              <a:gd name="connsiteY4" fmla="*/ 2861388 h 2898710"/>
              <a:gd name="connsiteX5" fmla="*/ 180392 w 5044751"/>
              <a:gd name="connsiteY5" fmla="*/ 2824065 h 2898710"/>
              <a:gd name="connsiteX6" fmla="*/ 199054 w 5044751"/>
              <a:gd name="connsiteY6" fmla="*/ 2811624 h 2898710"/>
              <a:gd name="connsiteX7" fmla="*/ 230156 w 5044751"/>
              <a:gd name="connsiteY7" fmla="*/ 2774302 h 2898710"/>
              <a:gd name="connsiteX8" fmla="*/ 267478 w 5044751"/>
              <a:gd name="connsiteY8" fmla="*/ 2761861 h 2898710"/>
              <a:gd name="connsiteX9" fmla="*/ 286139 w 5044751"/>
              <a:gd name="connsiteY9" fmla="*/ 2743200 h 2898710"/>
              <a:gd name="connsiteX10" fmla="*/ 298580 w 5044751"/>
              <a:gd name="connsiteY10" fmla="*/ 2724539 h 2898710"/>
              <a:gd name="connsiteX11" fmla="*/ 317241 w 5044751"/>
              <a:gd name="connsiteY11" fmla="*/ 2712098 h 2898710"/>
              <a:gd name="connsiteX12" fmla="*/ 323462 w 5044751"/>
              <a:gd name="connsiteY12" fmla="*/ 2687216 h 2898710"/>
              <a:gd name="connsiteX13" fmla="*/ 398107 w 5044751"/>
              <a:gd name="connsiteY13" fmla="*/ 2668555 h 2898710"/>
              <a:gd name="connsiteX14" fmla="*/ 435429 w 5044751"/>
              <a:gd name="connsiteY14" fmla="*/ 2637453 h 2898710"/>
              <a:gd name="connsiteX15" fmla="*/ 516294 w 5044751"/>
              <a:gd name="connsiteY15" fmla="*/ 2625012 h 2898710"/>
              <a:gd name="connsiteX16" fmla="*/ 584719 w 5044751"/>
              <a:gd name="connsiteY16" fmla="*/ 2606351 h 2898710"/>
              <a:gd name="connsiteX17" fmla="*/ 640702 w 5044751"/>
              <a:gd name="connsiteY17" fmla="*/ 2593910 h 2898710"/>
              <a:gd name="connsiteX18" fmla="*/ 678025 w 5044751"/>
              <a:gd name="connsiteY18" fmla="*/ 2581469 h 2898710"/>
              <a:gd name="connsiteX19" fmla="*/ 684245 w 5044751"/>
              <a:gd name="connsiteY19" fmla="*/ 2562808 h 2898710"/>
              <a:gd name="connsiteX20" fmla="*/ 709127 w 5044751"/>
              <a:gd name="connsiteY20" fmla="*/ 2525485 h 2898710"/>
              <a:gd name="connsiteX21" fmla="*/ 746449 w 5044751"/>
              <a:gd name="connsiteY21" fmla="*/ 2450841 h 2898710"/>
              <a:gd name="connsiteX22" fmla="*/ 765111 w 5044751"/>
              <a:gd name="connsiteY22" fmla="*/ 2432179 h 2898710"/>
              <a:gd name="connsiteX23" fmla="*/ 783772 w 5044751"/>
              <a:gd name="connsiteY23" fmla="*/ 2425959 h 2898710"/>
              <a:gd name="connsiteX24" fmla="*/ 808654 w 5044751"/>
              <a:gd name="connsiteY24" fmla="*/ 2388636 h 2898710"/>
              <a:gd name="connsiteX25" fmla="*/ 821094 w 5044751"/>
              <a:gd name="connsiteY25" fmla="*/ 2369975 h 2898710"/>
              <a:gd name="connsiteX26" fmla="*/ 858417 w 5044751"/>
              <a:gd name="connsiteY26" fmla="*/ 2338873 h 2898710"/>
              <a:gd name="connsiteX27" fmla="*/ 870858 w 5044751"/>
              <a:gd name="connsiteY27" fmla="*/ 2320212 h 2898710"/>
              <a:gd name="connsiteX28" fmla="*/ 908180 w 5044751"/>
              <a:gd name="connsiteY28" fmla="*/ 2282890 h 2898710"/>
              <a:gd name="connsiteX29" fmla="*/ 920621 w 5044751"/>
              <a:gd name="connsiteY29" fmla="*/ 2264228 h 2898710"/>
              <a:gd name="connsiteX30" fmla="*/ 976605 w 5044751"/>
              <a:gd name="connsiteY30" fmla="*/ 2251788 h 2898710"/>
              <a:gd name="connsiteX31" fmla="*/ 989045 w 5044751"/>
              <a:gd name="connsiteY31" fmla="*/ 2233126 h 2898710"/>
              <a:gd name="connsiteX32" fmla="*/ 1138335 w 5044751"/>
              <a:gd name="connsiteY32" fmla="*/ 2226906 h 2898710"/>
              <a:gd name="connsiteX33" fmla="*/ 1200539 w 5044751"/>
              <a:gd name="connsiteY33" fmla="*/ 2220685 h 2898710"/>
              <a:gd name="connsiteX34" fmla="*/ 1244082 w 5044751"/>
              <a:gd name="connsiteY34" fmla="*/ 2208245 h 2898710"/>
              <a:gd name="connsiteX35" fmla="*/ 1275184 w 5044751"/>
              <a:gd name="connsiteY35" fmla="*/ 2177143 h 2898710"/>
              <a:gd name="connsiteX36" fmla="*/ 1312507 w 5044751"/>
              <a:gd name="connsiteY36" fmla="*/ 2158481 h 2898710"/>
              <a:gd name="connsiteX37" fmla="*/ 1331168 w 5044751"/>
              <a:gd name="connsiteY37" fmla="*/ 2146041 h 2898710"/>
              <a:gd name="connsiteX38" fmla="*/ 1343609 w 5044751"/>
              <a:gd name="connsiteY38" fmla="*/ 2127379 h 2898710"/>
              <a:gd name="connsiteX39" fmla="*/ 1380931 w 5044751"/>
              <a:gd name="connsiteY39" fmla="*/ 2102498 h 2898710"/>
              <a:gd name="connsiteX40" fmla="*/ 1412033 w 5044751"/>
              <a:gd name="connsiteY40" fmla="*/ 2108718 h 2898710"/>
              <a:gd name="connsiteX41" fmla="*/ 1430694 w 5044751"/>
              <a:gd name="connsiteY41" fmla="*/ 2114939 h 2898710"/>
              <a:gd name="connsiteX42" fmla="*/ 1492898 w 5044751"/>
              <a:gd name="connsiteY42" fmla="*/ 2108718 h 2898710"/>
              <a:gd name="connsiteX43" fmla="*/ 1530221 w 5044751"/>
              <a:gd name="connsiteY43" fmla="*/ 2096277 h 2898710"/>
              <a:gd name="connsiteX44" fmla="*/ 1536441 w 5044751"/>
              <a:gd name="connsiteY44" fmla="*/ 2071396 h 2898710"/>
              <a:gd name="connsiteX45" fmla="*/ 1555102 w 5044751"/>
              <a:gd name="connsiteY45" fmla="*/ 2034073 h 2898710"/>
              <a:gd name="connsiteX46" fmla="*/ 1573764 w 5044751"/>
              <a:gd name="connsiteY46" fmla="*/ 2021632 h 2898710"/>
              <a:gd name="connsiteX47" fmla="*/ 1611086 w 5044751"/>
              <a:gd name="connsiteY47" fmla="*/ 1996751 h 2898710"/>
              <a:gd name="connsiteX48" fmla="*/ 1648409 w 5044751"/>
              <a:gd name="connsiteY48" fmla="*/ 1971869 h 2898710"/>
              <a:gd name="connsiteX49" fmla="*/ 1704392 w 5044751"/>
              <a:gd name="connsiteY49" fmla="*/ 1928326 h 2898710"/>
              <a:gd name="connsiteX50" fmla="*/ 1729274 w 5044751"/>
              <a:gd name="connsiteY50" fmla="*/ 1891004 h 2898710"/>
              <a:gd name="connsiteX51" fmla="*/ 1741715 w 5044751"/>
              <a:gd name="connsiteY51" fmla="*/ 1853681 h 2898710"/>
              <a:gd name="connsiteX52" fmla="*/ 1785258 w 5044751"/>
              <a:gd name="connsiteY52" fmla="*/ 1803918 h 2898710"/>
              <a:gd name="connsiteX53" fmla="*/ 1797698 w 5044751"/>
              <a:gd name="connsiteY53" fmla="*/ 1785257 h 2898710"/>
              <a:gd name="connsiteX54" fmla="*/ 1847462 w 5044751"/>
              <a:gd name="connsiteY54" fmla="*/ 1779036 h 2898710"/>
              <a:gd name="connsiteX55" fmla="*/ 1884784 w 5044751"/>
              <a:gd name="connsiteY55" fmla="*/ 1772816 h 2898710"/>
              <a:gd name="connsiteX56" fmla="*/ 1903445 w 5044751"/>
              <a:gd name="connsiteY56" fmla="*/ 1729273 h 2898710"/>
              <a:gd name="connsiteX57" fmla="*/ 1922107 w 5044751"/>
              <a:gd name="connsiteY57" fmla="*/ 1723053 h 2898710"/>
              <a:gd name="connsiteX58" fmla="*/ 1940768 w 5044751"/>
              <a:gd name="connsiteY58" fmla="*/ 1710612 h 2898710"/>
              <a:gd name="connsiteX59" fmla="*/ 1959429 w 5044751"/>
              <a:gd name="connsiteY59" fmla="*/ 1691951 h 2898710"/>
              <a:gd name="connsiteX60" fmla="*/ 1978090 w 5044751"/>
              <a:gd name="connsiteY60" fmla="*/ 1685730 h 2898710"/>
              <a:gd name="connsiteX61" fmla="*/ 1996751 w 5044751"/>
              <a:gd name="connsiteY61" fmla="*/ 1673290 h 2898710"/>
              <a:gd name="connsiteX62" fmla="*/ 2027854 w 5044751"/>
              <a:gd name="connsiteY62" fmla="*/ 1667069 h 2898710"/>
              <a:gd name="connsiteX63" fmla="*/ 2046515 w 5044751"/>
              <a:gd name="connsiteY63" fmla="*/ 1660849 h 2898710"/>
              <a:gd name="connsiteX64" fmla="*/ 2065176 w 5044751"/>
              <a:gd name="connsiteY64" fmla="*/ 1648408 h 2898710"/>
              <a:gd name="connsiteX65" fmla="*/ 2102498 w 5044751"/>
              <a:gd name="connsiteY65" fmla="*/ 1617306 h 2898710"/>
              <a:gd name="connsiteX66" fmla="*/ 2108719 w 5044751"/>
              <a:gd name="connsiteY66" fmla="*/ 1598645 h 2898710"/>
              <a:gd name="connsiteX67" fmla="*/ 2164702 w 5044751"/>
              <a:gd name="connsiteY67" fmla="*/ 1567543 h 2898710"/>
              <a:gd name="connsiteX68" fmla="*/ 2195805 w 5044751"/>
              <a:gd name="connsiteY68" fmla="*/ 1561322 h 2898710"/>
              <a:gd name="connsiteX69" fmla="*/ 2220686 w 5044751"/>
              <a:gd name="connsiteY69" fmla="*/ 1555102 h 2898710"/>
              <a:gd name="connsiteX70" fmla="*/ 2245568 w 5044751"/>
              <a:gd name="connsiteY70" fmla="*/ 1524000 h 2898710"/>
              <a:gd name="connsiteX71" fmla="*/ 2264229 w 5044751"/>
              <a:gd name="connsiteY71" fmla="*/ 1505339 h 2898710"/>
              <a:gd name="connsiteX72" fmla="*/ 2301551 w 5044751"/>
              <a:gd name="connsiteY72" fmla="*/ 1492898 h 2898710"/>
              <a:gd name="connsiteX73" fmla="*/ 2338874 w 5044751"/>
              <a:gd name="connsiteY73" fmla="*/ 1468016 h 2898710"/>
              <a:gd name="connsiteX74" fmla="*/ 2357535 w 5044751"/>
              <a:gd name="connsiteY74" fmla="*/ 1455575 h 2898710"/>
              <a:gd name="connsiteX75" fmla="*/ 2376196 w 5044751"/>
              <a:gd name="connsiteY75" fmla="*/ 1449355 h 2898710"/>
              <a:gd name="connsiteX76" fmla="*/ 2388637 w 5044751"/>
              <a:gd name="connsiteY76" fmla="*/ 1430694 h 2898710"/>
              <a:gd name="connsiteX77" fmla="*/ 2401078 w 5044751"/>
              <a:gd name="connsiteY77" fmla="*/ 1393371 h 2898710"/>
              <a:gd name="connsiteX78" fmla="*/ 2425960 w 5044751"/>
              <a:gd name="connsiteY78" fmla="*/ 1356049 h 2898710"/>
              <a:gd name="connsiteX79" fmla="*/ 2438400 w 5044751"/>
              <a:gd name="connsiteY79" fmla="*/ 1337388 h 2898710"/>
              <a:gd name="connsiteX80" fmla="*/ 2457062 w 5044751"/>
              <a:gd name="connsiteY80" fmla="*/ 1300065 h 2898710"/>
              <a:gd name="connsiteX81" fmla="*/ 2481943 w 5044751"/>
              <a:gd name="connsiteY81" fmla="*/ 1244081 h 2898710"/>
              <a:gd name="connsiteX82" fmla="*/ 2506825 w 5044751"/>
              <a:gd name="connsiteY82" fmla="*/ 1237861 h 2898710"/>
              <a:gd name="connsiteX83" fmla="*/ 2550368 w 5044751"/>
              <a:gd name="connsiteY83" fmla="*/ 1244081 h 2898710"/>
              <a:gd name="connsiteX84" fmla="*/ 2575249 w 5044751"/>
              <a:gd name="connsiteY84" fmla="*/ 1250302 h 2898710"/>
              <a:gd name="connsiteX85" fmla="*/ 2693437 w 5044751"/>
              <a:gd name="connsiteY85" fmla="*/ 1244081 h 2898710"/>
              <a:gd name="connsiteX86" fmla="*/ 2705878 w 5044751"/>
              <a:gd name="connsiteY86" fmla="*/ 1225420 h 2898710"/>
              <a:gd name="connsiteX87" fmla="*/ 2712098 w 5044751"/>
              <a:gd name="connsiteY87" fmla="*/ 1206759 h 2898710"/>
              <a:gd name="connsiteX88" fmla="*/ 2736980 w 5044751"/>
              <a:gd name="connsiteY88" fmla="*/ 1200539 h 2898710"/>
              <a:gd name="connsiteX89" fmla="*/ 2755641 w 5044751"/>
              <a:gd name="connsiteY89" fmla="*/ 1194318 h 2898710"/>
              <a:gd name="connsiteX90" fmla="*/ 3004458 w 5044751"/>
              <a:gd name="connsiteY90" fmla="*/ 1194318 h 2898710"/>
              <a:gd name="connsiteX91" fmla="*/ 3029339 w 5044751"/>
              <a:gd name="connsiteY91" fmla="*/ 1156996 h 2898710"/>
              <a:gd name="connsiteX92" fmla="*/ 3041780 w 5044751"/>
              <a:gd name="connsiteY92" fmla="*/ 1138334 h 2898710"/>
              <a:gd name="connsiteX93" fmla="*/ 3048000 w 5044751"/>
              <a:gd name="connsiteY93" fmla="*/ 1119673 h 2898710"/>
              <a:gd name="connsiteX94" fmla="*/ 3072882 w 5044751"/>
              <a:gd name="connsiteY94" fmla="*/ 1082351 h 2898710"/>
              <a:gd name="connsiteX95" fmla="*/ 3079102 w 5044751"/>
              <a:gd name="connsiteY95" fmla="*/ 1063690 h 2898710"/>
              <a:gd name="connsiteX96" fmla="*/ 3097764 w 5044751"/>
              <a:gd name="connsiteY96" fmla="*/ 1051249 h 2898710"/>
              <a:gd name="connsiteX97" fmla="*/ 3153747 w 5044751"/>
              <a:gd name="connsiteY97" fmla="*/ 1038808 h 2898710"/>
              <a:gd name="connsiteX98" fmla="*/ 3215951 w 5044751"/>
              <a:gd name="connsiteY98" fmla="*/ 1013926 h 2898710"/>
              <a:gd name="connsiteX99" fmla="*/ 3228392 w 5044751"/>
              <a:gd name="connsiteY99" fmla="*/ 976604 h 2898710"/>
              <a:gd name="connsiteX100" fmla="*/ 3240833 w 5044751"/>
              <a:gd name="connsiteY100" fmla="*/ 957943 h 2898710"/>
              <a:gd name="connsiteX101" fmla="*/ 3253274 w 5044751"/>
              <a:gd name="connsiteY101" fmla="*/ 920620 h 2898710"/>
              <a:gd name="connsiteX102" fmla="*/ 3290596 w 5044751"/>
              <a:gd name="connsiteY102" fmla="*/ 908179 h 2898710"/>
              <a:gd name="connsiteX103" fmla="*/ 3346580 w 5044751"/>
              <a:gd name="connsiteY103" fmla="*/ 914400 h 2898710"/>
              <a:gd name="connsiteX104" fmla="*/ 3365241 w 5044751"/>
              <a:gd name="connsiteY104" fmla="*/ 920620 h 2898710"/>
              <a:gd name="connsiteX105" fmla="*/ 3458547 w 5044751"/>
              <a:gd name="connsiteY105" fmla="*/ 914400 h 2898710"/>
              <a:gd name="connsiteX106" fmla="*/ 3470988 w 5044751"/>
              <a:gd name="connsiteY106" fmla="*/ 895739 h 2898710"/>
              <a:gd name="connsiteX107" fmla="*/ 3489649 w 5044751"/>
              <a:gd name="connsiteY107" fmla="*/ 889518 h 2898710"/>
              <a:gd name="connsiteX108" fmla="*/ 3580509 w 5044751"/>
              <a:gd name="connsiteY108" fmla="*/ 888191 h 2898710"/>
              <a:gd name="connsiteX109" fmla="*/ 3654946 w 5044751"/>
              <a:gd name="connsiteY109" fmla="*/ 840874 h 2898710"/>
              <a:gd name="connsiteX110" fmla="*/ 3707364 w 5044751"/>
              <a:gd name="connsiteY110" fmla="*/ 789992 h 2898710"/>
              <a:gd name="connsiteX111" fmla="*/ 3726025 w 5044751"/>
              <a:gd name="connsiteY111" fmla="*/ 783771 h 2898710"/>
              <a:gd name="connsiteX112" fmla="*/ 3782010 w 5044751"/>
              <a:gd name="connsiteY112" fmla="*/ 725547 h 2898710"/>
              <a:gd name="connsiteX113" fmla="*/ 3814997 w 5044751"/>
              <a:gd name="connsiteY113" fmla="*/ 706680 h 2898710"/>
              <a:gd name="connsiteX114" fmla="*/ 3844213 w 5044751"/>
              <a:gd name="connsiteY114" fmla="*/ 678024 h 2898710"/>
              <a:gd name="connsiteX115" fmla="*/ 3862874 w 5044751"/>
              <a:gd name="connsiteY115" fmla="*/ 665583 h 2898710"/>
              <a:gd name="connsiteX116" fmla="*/ 3949960 w 5044751"/>
              <a:gd name="connsiteY116" fmla="*/ 653143 h 2898710"/>
              <a:gd name="connsiteX117" fmla="*/ 3968621 w 5044751"/>
              <a:gd name="connsiteY117" fmla="*/ 640702 h 2898710"/>
              <a:gd name="connsiteX118" fmla="*/ 3993502 w 5044751"/>
              <a:gd name="connsiteY118" fmla="*/ 628261 h 2898710"/>
              <a:gd name="connsiteX119" fmla="*/ 4012164 w 5044751"/>
              <a:gd name="connsiteY119" fmla="*/ 596599 h 2898710"/>
              <a:gd name="connsiteX120" fmla="*/ 4114904 w 5044751"/>
              <a:gd name="connsiteY120" fmla="*/ 590378 h 2898710"/>
              <a:gd name="connsiteX121" fmla="*/ 4180115 w 5044751"/>
              <a:gd name="connsiteY121" fmla="*/ 584718 h 2898710"/>
              <a:gd name="connsiteX122" fmla="*/ 4201990 w 5044751"/>
              <a:gd name="connsiteY122" fmla="*/ 577939 h 2898710"/>
              <a:gd name="connsiteX123" fmla="*/ 4249305 w 5044751"/>
              <a:gd name="connsiteY123" fmla="*/ 482745 h 2898710"/>
              <a:gd name="connsiteX124" fmla="*/ 4283415 w 5044751"/>
              <a:gd name="connsiteY124" fmla="*/ 446749 h 2898710"/>
              <a:gd name="connsiteX125" fmla="*/ 4323184 w 5044751"/>
              <a:gd name="connsiteY125" fmla="*/ 416767 h 2898710"/>
              <a:gd name="connsiteX126" fmla="*/ 4341845 w 5044751"/>
              <a:gd name="connsiteY126" fmla="*/ 404326 h 2898710"/>
              <a:gd name="connsiteX127" fmla="*/ 4348066 w 5044751"/>
              <a:gd name="connsiteY127" fmla="*/ 379445 h 2898710"/>
              <a:gd name="connsiteX128" fmla="*/ 4357499 w 5044751"/>
              <a:gd name="connsiteY128" fmla="*/ 327235 h 2898710"/>
              <a:gd name="connsiteX129" fmla="*/ 4373153 w 5044751"/>
              <a:gd name="connsiteY129" fmla="*/ 266357 h 2898710"/>
              <a:gd name="connsiteX130" fmla="*/ 4391815 w 5044751"/>
              <a:gd name="connsiteY130" fmla="*/ 232041 h 2898710"/>
              <a:gd name="connsiteX131" fmla="*/ 4458707 w 5044751"/>
              <a:gd name="connsiteY131" fmla="*/ 230715 h 2898710"/>
              <a:gd name="connsiteX132" fmla="*/ 4529018 w 5044751"/>
              <a:gd name="connsiteY132" fmla="*/ 231835 h 2898710"/>
              <a:gd name="connsiteX133" fmla="*/ 4553339 w 5044751"/>
              <a:gd name="connsiteY133" fmla="*/ 161730 h 2898710"/>
              <a:gd name="connsiteX134" fmla="*/ 4572000 w 5044751"/>
              <a:gd name="connsiteY134" fmla="*/ 162291 h 2898710"/>
              <a:gd name="connsiteX135" fmla="*/ 4626098 w 5044751"/>
              <a:gd name="connsiteY135" fmla="*/ 162851 h 2898710"/>
              <a:gd name="connsiteX136" fmla="*/ 4714097 w 5044751"/>
              <a:gd name="connsiteY136" fmla="*/ 160963 h 2898710"/>
              <a:gd name="connsiteX137" fmla="*/ 4771054 w 5044751"/>
              <a:gd name="connsiteY137" fmla="*/ 99526 h 2898710"/>
              <a:gd name="connsiteX138" fmla="*/ 4814596 w 5044751"/>
              <a:gd name="connsiteY138" fmla="*/ 74645 h 2898710"/>
              <a:gd name="connsiteX139" fmla="*/ 4845138 w 5044751"/>
              <a:gd name="connsiteY139" fmla="*/ 46756 h 2898710"/>
              <a:gd name="connsiteX140" fmla="*/ 4869105 w 5044751"/>
              <a:gd name="connsiteY140" fmla="*/ 17335 h 2898710"/>
              <a:gd name="connsiteX141" fmla="*/ 4988768 w 5044751"/>
              <a:gd name="connsiteY141" fmla="*/ 15447 h 2898710"/>
              <a:gd name="connsiteX142" fmla="*/ 5044751 w 5044751"/>
              <a:gd name="connsiteY142" fmla="*/ 0 h 2898710"/>
              <a:gd name="connsiteX143" fmla="*/ 5044751 w 5044751"/>
              <a:gd name="connsiteY143" fmla="*/ 0 h 2898710"/>
              <a:gd name="connsiteX0" fmla="*/ 0 w 5048897"/>
              <a:gd name="connsiteY0" fmla="*/ 2898776 h 2898776"/>
              <a:gd name="connsiteX1" fmla="*/ 0 w 5048897"/>
              <a:gd name="connsiteY1" fmla="*/ 2898776 h 2898776"/>
              <a:gd name="connsiteX2" fmla="*/ 55984 w 5048897"/>
              <a:gd name="connsiteY2" fmla="*/ 2886335 h 2898776"/>
              <a:gd name="connsiteX3" fmla="*/ 74645 w 5048897"/>
              <a:gd name="connsiteY3" fmla="*/ 2873894 h 2898776"/>
              <a:gd name="connsiteX4" fmla="*/ 161731 w 5048897"/>
              <a:gd name="connsiteY4" fmla="*/ 2861454 h 2898776"/>
              <a:gd name="connsiteX5" fmla="*/ 180392 w 5048897"/>
              <a:gd name="connsiteY5" fmla="*/ 2824131 h 2898776"/>
              <a:gd name="connsiteX6" fmla="*/ 199054 w 5048897"/>
              <a:gd name="connsiteY6" fmla="*/ 2811690 h 2898776"/>
              <a:gd name="connsiteX7" fmla="*/ 230156 w 5048897"/>
              <a:gd name="connsiteY7" fmla="*/ 2774368 h 2898776"/>
              <a:gd name="connsiteX8" fmla="*/ 267478 w 5048897"/>
              <a:gd name="connsiteY8" fmla="*/ 2761927 h 2898776"/>
              <a:gd name="connsiteX9" fmla="*/ 286139 w 5048897"/>
              <a:gd name="connsiteY9" fmla="*/ 2743266 h 2898776"/>
              <a:gd name="connsiteX10" fmla="*/ 298580 w 5048897"/>
              <a:gd name="connsiteY10" fmla="*/ 2724605 h 2898776"/>
              <a:gd name="connsiteX11" fmla="*/ 317241 w 5048897"/>
              <a:gd name="connsiteY11" fmla="*/ 2712164 h 2898776"/>
              <a:gd name="connsiteX12" fmla="*/ 323462 w 5048897"/>
              <a:gd name="connsiteY12" fmla="*/ 2687282 h 2898776"/>
              <a:gd name="connsiteX13" fmla="*/ 398107 w 5048897"/>
              <a:gd name="connsiteY13" fmla="*/ 2668621 h 2898776"/>
              <a:gd name="connsiteX14" fmla="*/ 435429 w 5048897"/>
              <a:gd name="connsiteY14" fmla="*/ 2637519 h 2898776"/>
              <a:gd name="connsiteX15" fmla="*/ 516294 w 5048897"/>
              <a:gd name="connsiteY15" fmla="*/ 2625078 h 2898776"/>
              <a:gd name="connsiteX16" fmla="*/ 584719 w 5048897"/>
              <a:gd name="connsiteY16" fmla="*/ 2606417 h 2898776"/>
              <a:gd name="connsiteX17" fmla="*/ 640702 w 5048897"/>
              <a:gd name="connsiteY17" fmla="*/ 2593976 h 2898776"/>
              <a:gd name="connsiteX18" fmla="*/ 678025 w 5048897"/>
              <a:gd name="connsiteY18" fmla="*/ 2581535 h 2898776"/>
              <a:gd name="connsiteX19" fmla="*/ 684245 w 5048897"/>
              <a:gd name="connsiteY19" fmla="*/ 2562874 h 2898776"/>
              <a:gd name="connsiteX20" fmla="*/ 709127 w 5048897"/>
              <a:gd name="connsiteY20" fmla="*/ 2525551 h 2898776"/>
              <a:gd name="connsiteX21" fmla="*/ 746449 w 5048897"/>
              <a:gd name="connsiteY21" fmla="*/ 2450907 h 2898776"/>
              <a:gd name="connsiteX22" fmla="*/ 765111 w 5048897"/>
              <a:gd name="connsiteY22" fmla="*/ 2432245 h 2898776"/>
              <a:gd name="connsiteX23" fmla="*/ 783772 w 5048897"/>
              <a:gd name="connsiteY23" fmla="*/ 2426025 h 2898776"/>
              <a:gd name="connsiteX24" fmla="*/ 808654 w 5048897"/>
              <a:gd name="connsiteY24" fmla="*/ 2388702 h 2898776"/>
              <a:gd name="connsiteX25" fmla="*/ 821094 w 5048897"/>
              <a:gd name="connsiteY25" fmla="*/ 2370041 h 2898776"/>
              <a:gd name="connsiteX26" fmla="*/ 858417 w 5048897"/>
              <a:gd name="connsiteY26" fmla="*/ 2338939 h 2898776"/>
              <a:gd name="connsiteX27" fmla="*/ 870858 w 5048897"/>
              <a:gd name="connsiteY27" fmla="*/ 2320278 h 2898776"/>
              <a:gd name="connsiteX28" fmla="*/ 908180 w 5048897"/>
              <a:gd name="connsiteY28" fmla="*/ 2282956 h 2898776"/>
              <a:gd name="connsiteX29" fmla="*/ 920621 w 5048897"/>
              <a:gd name="connsiteY29" fmla="*/ 2264294 h 2898776"/>
              <a:gd name="connsiteX30" fmla="*/ 976605 w 5048897"/>
              <a:gd name="connsiteY30" fmla="*/ 2251854 h 2898776"/>
              <a:gd name="connsiteX31" fmla="*/ 989045 w 5048897"/>
              <a:gd name="connsiteY31" fmla="*/ 2233192 h 2898776"/>
              <a:gd name="connsiteX32" fmla="*/ 1138335 w 5048897"/>
              <a:gd name="connsiteY32" fmla="*/ 2226972 h 2898776"/>
              <a:gd name="connsiteX33" fmla="*/ 1200539 w 5048897"/>
              <a:gd name="connsiteY33" fmla="*/ 2220751 h 2898776"/>
              <a:gd name="connsiteX34" fmla="*/ 1244082 w 5048897"/>
              <a:gd name="connsiteY34" fmla="*/ 2208311 h 2898776"/>
              <a:gd name="connsiteX35" fmla="*/ 1275184 w 5048897"/>
              <a:gd name="connsiteY35" fmla="*/ 2177209 h 2898776"/>
              <a:gd name="connsiteX36" fmla="*/ 1312507 w 5048897"/>
              <a:gd name="connsiteY36" fmla="*/ 2158547 h 2898776"/>
              <a:gd name="connsiteX37" fmla="*/ 1331168 w 5048897"/>
              <a:gd name="connsiteY37" fmla="*/ 2146107 h 2898776"/>
              <a:gd name="connsiteX38" fmla="*/ 1343609 w 5048897"/>
              <a:gd name="connsiteY38" fmla="*/ 2127445 h 2898776"/>
              <a:gd name="connsiteX39" fmla="*/ 1380931 w 5048897"/>
              <a:gd name="connsiteY39" fmla="*/ 2102564 h 2898776"/>
              <a:gd name="connsiteX40" fmla="*/ 1412033 w 5048897"/>
              <a:gd name="connsiteY40" fmla="*/ 2108784 h 2898776"/>
              <a:gd name="connsiteX41" fmla="*/ 1430694 w 5048897"/>
              <a:gd name="connsiteY41" fmla="*/ 2115005 h 2898776"/>
              <a:gd name="connsiteX42" fmla="*/ 1492898 w 5048897"/>
              <a:gd name="connsiteY42" fmla="*/ 2108784 h 2898776"/>
              <a:gd name="connsiteX43" fmla="*/ 1530221 w 5048897"/>
              <a:gd name="connsiteY43" fmla="*/ 2096343 h 2898776"/>
              <a:gd name="connsiteX44" fmla="*/ 1536441 w 5048897"/>
              <a:gd name="connsiteY44" fmla="*/ 2071462 h 2898776"/>
              <a:gd name="connsiteX45" fmla="*/ 1555102 w 5048897"/>
              <a:gd name="connsiteY45" fmla="*/ 2034139 h 2898776"/>
              <a:gd name="connsiteX46" fmla="*/ 1573764 w 5048897"/>
              <a:gd name="connsiteY46" fmla="*/ 2021698 h 2898776"/>
              <a:gd name="connsiteX47" fmla="*/ 1611086 w 5048897"/>
              <a:gd name="connsiteY47" fmla="*/ 1996817 h 2898776"/>
              <a:gd name="connsiteX48" fmla="*/ 1648409 w 5048897"/>
              <a:gd name="connsiteY48" fmla="*/ 1971935 h 2898776"/>
              <a:gd name="connsiteX49" fmla="*/ 1704392 w 5048897"/>
              <a:gd name="connsiteY49" fmla="*/ 1928392 h 2898776"/>
              <a:gd name="connsiteX50" fmla="*/ 1729274 w 5048897"/>
              <a:gd name="connsiteY50" fmla="*/ 1891070 h 2898776"/>
              <a:gd name="connsiteX51" fmla="*/ 1741715 w 5048897"/>
              <a:gd name="connsiteY51" fmla="*/ 1853747 h 2898776"/>
              <a:gd name="connsiteX52" fmla="*/ 1785258 w 5048897"/>
              <a:gd name="connsiteY52" fmla="*/ 1803984 h 2898776"/>
              <a:gd name="connsiteX53" fmla="*/ 1797698 w 5048897"/>
              <a:gd name="connsiteY53" fmla="*/ 1785323 h 2898776"/>
              <a:gd name="connsiteX54" fmla="*/ 1847462 w 5048897"/>
              <a:gd name="connsiteY54" fmla="*/ 1779102 h 2898776"/>
              <a:gd name="connsiteX55" fmla="*/ 1884784 w 5048897"/>
              <a:gd name="connsiteY55" fmla="*/ 1772882 h 2898776"/>
              <a:gd name="connsiteX56" fmla="*/ 1903445 w 5048897"/>
              <a:gd name="connsiteY56" fmla="*/ 1729339 h 2898776"/>
              <a:gd name="connsiteX57" fmla="*/ 1922107 w 5048897"/>
              <a:gd name="connsiteY57" fmla="*/ 1723119 h 2898776"/>
              <a:gd name="connsiteX58" fmla="*/ 1940768 w 5048897"/>
              <a:gd name="connsiteY58" fmla="*/ 1710678 h 2898776"/>
              <a:gd name="connsiteX59" fmla="*/ 1959429 w 5048897"/>
              <a:gd name="connsiteY59" fmla="*/ 1692017 h 2898776"/>
              <a:gd name="connsiteX60" fmla="*/ 1978090 w 5048897"/>
              <a:gd name="connsiteY60" fmla="*/ 1685796 h 2898776"/>
              <a:gd name="connsiteX61" fmla="*/ 1996751 w 5048897"/>
              <a:gd name="connsiteY61" fmla="*/ 1673356 h 2898776"/>
              <a:gd name="connsiteX62" fmla="*/ 2027854 w 5048897"/>
              <a:gd name="connsiteY62" fmla="*/ 1667135 h 2898776"/>
              <a:gd name="connsiteX63" fmla="*/ 2046515 w 5048897"/>
              <a:gd name="connsiteY63" fmla="*/ 1660915 h 2898776"/>
              <a:gd name="connsiteX64" fmla="*/ 2065176 w 5048897"/>
              <a:gd name="connsiteY64" fmla="*/ 1648474 h 2898776"/>
              <a:gd name="connsiteX65" fmla="*/ 2102498 w 5048897"/>
              <a:gd name="connsiteY65" fmla="*/ 1617372 h 2898776"/>
              <a:gd name="connsiteX66" fmla="*/ 2108719 w 5048897"/>
              <a:gd name="connsiteY66" fmla="*/ 1598711 h 2898776"/>
              <a:gd name="connsiteX67" fmla="*/ 2164702 w 5048897"/>
              <a:gd name="connsiteY67" fmla="*/ 1567609 h 2898776"/>
              <a:gd name="connsiteX68" fmla="*/ 2195805 w 5048897"/>
              <a:gd name="connsiteY68" fmla="*/ 1561388 h 2898776"/>
              <a:gd name="connsiteX69" fmla="*/ 2220686 w 5048897"/>
              <a:gd name="connsiteY69" fmla="*/ 1555168 h 2898776"/>
              <a:gd name="connsiteX70" fmla="*/ 2245568 w 5048897"/>
              <a:gd name="connsiteY70" fmla="*/ 1524066 h 2898776"/>
              <a:gd name="connsiteX71" fmla="*/ 2264229 w 5048897"/>
              <a:gd name="connsiteY71" fmla="*/ 1505405 h 2898776"/>
              <a:gd name="connsiteX72" fmla="*/ 2301551 w 5048897"/>
              <a:gd name="connsiteY72" fmla="*/ 1492964 h 2898776"/>
              <a:gd name="connsiteX73" fmla="*/ 2338874 w 5048897"/>
              <a:gd name="connsiteY73" fmla="*/ 1468082 h 2898776"/>
              <a:gd name="connsiteX74" fmla="*/ 2357535 w 5048897"/>
              <a:gd name="connsiteY74" fmla="*/ 1455641 h 2898776"/>
              <a:gd name="connsiteX75" fmla="*/ 2376196 w 5048897"/>
              <a:gd name="connsiteY75" fmla="*/ 1449421 h 2898776"/>
              <a:gd name="connsiteX76" fmla="*/ 2388637 w 5048897"/>
              <a:gd name="connsiteY76" fmla="*/ 1430760 h 2898776"/>
              <a:gd name="connsiteX77" fmla="*/ 2401078 w 5048897"/>
              <a:gd name="connsiteY77" fmla="*/ 1393437 h 2898776"/>
              <a:gd name="connsiteX78" fmla="*/ 2425960 w 5048897"/>
              <a:gd name="connsiteY78" fmla="*/ 1356115 h 2898776"/>
              <a:gd name="connsiteX79" fmla="*/ 2438400 w 5048897"/>
              <a:gd name="connsiteY79" fmla="*/ 1337454 h 2898776"/>
              <a:gd name="connsiteX80" fmla="*/ 2457062 w 5048897"/>
              <a:gd name="connsiteY80" fmla="*/ 1300131 h 2898776"/>
              <a:gd name="connsiteX81" fmla="*/ 2481943 w 5048897"/>
              <a:gd name="connsiteY81" fmla="*/ 1244147 h 2898776"/>
              <a:gd name="connsiteX82" fmla="*/ 2506825 w 5048897"/>
              <a:gd name="connsiteY82" fmla="*/ 1237927 h 2898776"/>
              <a:gd name="connsiteX83" fmla="*/ 2550368 w 5048897"/>
              <a:gd name="connsiteY83" fmla="*/ 1244147 h 2898776"/>
              <a:gd name="connsiteX84" fmla="*/ 2575249 w 5048897"/>
              <a:gd name="connsiteY84" fmla="*/ 1250368 h 2898776"/>
              <a:gd name="connsiteX85" fmla="*/ 2693437 w 5048897"/>
              <a:gd name="connsiteY85" fmla="*/ 1244147 h 2898776"/>
              <a:gd name="connsiteX86" fmla="*/ 2705878 w 5048897"/>
              <a:gd name="connsiteY86" fmla="*/ 1225486 h 2898776"/>
              <a:gd name="connsiteX87" fmla="*/ 2712098 w 5048897"/>
              <a:gd name="connsiteY87" fmla="*/ 1206825 h 2898776"/>
              <a:gd name="connsiteX88" fmla="*/ 2736980 w 5048897"/>
              <a:gd name="connsiteY88" fmla="*/ 1200605 h 2898776"/>
              <a:gd name="connsiteX89" fmla="*/ 2755641 w 5048897"/>
              <a:gd name="connsiteY89" fmla="*/ 1194384 h 2898776"/>
              <a:gd name="connsiteX90" fmla="*/ 3004458 w 5048897"/>
              <a:gd name="connsiteY90" fmla="*/ 1194384 h 2898776"/>
              <a:gd name="connsiteX91" fmla="*/ 3029339 w 5048897"/>
              <a:gd name="connsiteY91" fmla="*/ 1157062 h 2898776"/>
              <a:gd name="connsiteX92" fmla="*/ 3041780 w 5048897"/>
              <a:gd name="connsiteY92" fmla="*/ 1138400 h 2898776"/>
              <a:gd name="connsiteX93" fmla="*/ 3048000 w 5048897"/>
              <a:gd name="connsiteY93" fmla="*/ 1119739 h 2898776"/>
              <a:gd name="connsiteX94" fmla="*/ 3072882 w 5048897"/>
              <a:gd name="connsiteY94" fmla="*/ 1082417 h 2898776"/>
              <a:gd name="connsiteX95" fmla="*/ 3079102 w 5048897"/>
              <a:gd name="connsiteY95" fmla="*/ 1063756 h 2898776"/>
              <a:gd name="connsiteX96" fmla="*/ 3097764 w 5048897"/>
              <a:gd name="connsiteY96" fmla="*/ 1051315 h 2898776"/>
              <a:gd name="connsiteX97" fmla="*/ 3153747 w 5048897"/>
              <a:gd name="connsiteY97" fmla="*/ 1038874 h 2898776"/>
              <a:gd name="connsiteX98" fmla="*/ 3215951 w 5048897"/>
              <a:gd name="connsiteY98" fmla="*/ 1013992 h 2898776"/>
              <a:gd name="connsiteX99" fmla="*/ 3228392 w 5048897"/>
              <a:gd name="connsiteY99" fmla="*/ 976670 h 2898776"/>
              <a:gd name="connsiteX100" fmla="*/ 3240833 w 5048897"/>
              <a:gd name="connsiteY100" fmla="*/ 958009 h 2898776"/>
              <a:gd name="connsiteX101" fmla="*/ 3253274 w 5048897"/>
              <a:gd name="connsiteY101" fmla="*/ 920686 h 2898776"/>
              <a:gd name="connsiteX102" fmla="*/ 3290596 w 5048897"/>
              <a:gd name="connsiteY102" fmla="*/ 908245 h 2898776"/>
              <a:gd name="connsiteX103" fmla="*/ 3346580 w 5048897"/>
              <a:gd name="connsiteY103" fmla="*/ 914466 h 2898776"/>
              <a:gd name="connsiteX104" fmla="*/ 3365241 w 5048897"/>
              <a:gd name="connsiteY104" fmla="*/ 920686 h 2898776"/>
              <a:gd name="connsiteX105" fmla="*/ 3458547 w 5048897"/>
              <a:gd name="connsiteY105" fmla="*/ 914466 h 2898776"/>
              <a:gd name="connsiteX106" fmla="*/ 3470988 w 5048897"/>
              <a:gd name="connsiteY106" fmla="*/ 895805 h 2898776"/>
              <a:gd name="connsiteX107" fmla="*/ 3489649 w 5048897"/>
              <a:gd name="connsiteY107" fmla="*/ 889584 h 2898776"/>
              <a:gd name="connsiteX108" fmla="*/ 3580509 w 5048897"/>
              <a:gd name="connsiteY108" fmla="*/ 888257 h 2898776"/>
              <a:gd name="connsiteX109" fmla="*/ 3654946 w 5048897"/>
              <a:gd name="connsiteY109" fmla="*/ 840940 h 2898776"/>
              <a:gd name="connsiteX110" fmla="*/ 3707364 w 5048897"/>
              <a:gd name="connsiteY110" fmla="*/ 790058 h 2898776"/>
              <a:gd name="connsiteX111" fmla="*/ 3726025 w 5048897"/>
              <a:gd name="connsiteY111" fmla="*/ 783837 h 2898776"/>
              <a:gd name="connsiteX112" fmla="*/ 3782010 w 5048897"/>
              <a:gd name="connsiteY112" fmla="*/ 725613 h 2898776"/>
              <a:gd name="connsiteX113" fmla="*/ 3814997 w 5048897"/>
              <a:gd name="connsiteY113" fmla="*/ 706746 h 2898776"/>
              <a:gd name="connsiteX114" fmla="*/ 3844213 w 5048897"/>
              <a:gd name="connsiteY114" fmla="*/ 678090 h 2898776"/>
              <a:gd name="connsiteX115" fmla="*/ 3862874 w 5048897"/>
              <a:gd name="connsiteY115" fmla="*/ 665649 h 2898776"/>
              <a:gd name="connsiteX116" fmla="*/ 3949960 w 5048897"/>
              <a:gd name="connsiteY116" fmla="*/ 653209 h 2898776"/>
              <a:gd name="connsiteX117" fmla="*/ 3968621 w 5048897"/>
              <a:gd name="connsiteY117" fmla="*/ 640768 h 2898776"/>
              <a:gd name="connsiteX118" fmla="*/ 3993502 w 5048897"/>
              <a:gd name="connsiteY118" fmla="*/ 628327 h 2898776"/>
              <a:gd name="connsiteX119" fmla="*/ 4012164 w 5048897"/>
              <a:gd name="connsiteY119" fmla="*/ 596665 h 2898776"/>
              <a:gd name="connsiteX120" fmla="*/ 4114904 w 5048897"/>
              <a:gd name="connsiteY120" fmla="*/ 590444 h 2898776"/>
              <a:gd name="connsiteX121" fmla="*/ 4180115 w 5048897"/>
              <a:gd name="connsiteY121" fmla="*/ 584784 h 2898776"/>
              <a:gd name="connsiteX122" fmla="*/ 4201990 w 5048897"/>
              <a:gd name="connsiteY122" fmla="*/ 578005 h 2898776"/>
              <a:gd name="connsiteX123" fmla="*/ 4249305 w 5048897"/>
              <a:gd name="connsiteY123" fmla="*/ 482811 h 2898776"/>
              <a:gd name="connsiteX124" fmla="*/ 4283415 w 5048897"/>
              <a:gd name="connsiteY124" fmla="*/ 446815 h 2898776"/>
              <a:gd name="connsiteX125" fmla="*/ 4323184 w 5048897"/>
              <a:gd name="connsiteY125" fmla="*/ 416833 h 2898776"/>
              <a:gd name="connsiteX126" fmla="*/ 4341845 w 5048897"/>
              <a:gd name="connsiteY126" fmla="*/ 404392 h 2898776"/>
              <a:gd name="connsiteX127" fmla="*/ 4348066 w 5048897"/>
              <a:gd name="connsiteY127" fmla="*/ 379511 h 2898776"/>
              <a:gd name="connsiteX128" fmla="*/ 4357499 w 5048897"/>
              <a:gd name="connsiteY128" fmla="*/ 327301 h 2898776"/>
              <a:gd name="connsiteX129" fmla="*/ 4373153 w 5048897"/>
              <a:gd name="connsiteY129" fmla="*/ 266423 h 2898776"/>
              <a:gd name="connsiteX130" fmla="*/ 4391815 w 5048897"/>
              <a:gd name="connsiteY130" fmla="*/ 232107 h 2898776"/>
              <a:gd name="connsiteX131" fmla="*/ 4458707 w 5048897"/>
              <a:gd name="connsiteY131" fmla="*/ 230781 h 2898776"/>
              <a:gd name="connsiteX132" fmla="*/ 4529018 w 5048897"/>
              <a:gd name="connsiteY132" fmla="*/ 231901 h 2898776"/>
              <a:gd name="connsiteX133" fmla="*/ 4553339 w 5048897"/>
              <a:gd name="connsiteY133" fmla="*/ 161796 h 2898776"/>
              <a:gd name="connsiteX134" fmla="*/ 4572000 w 5048897"/>
              <a:gd name="connsiteY134" fmla="*/ 162357 h 2898776"/>
              <a:gd name="connsiteX135" fmla="*/ 4626098 w 5048897"/>
              <a:gd name="connsiteY135" fmla="*/ 162917 h 2898776"/>
              <a:gd name="connsiteX136" fmla="*/ 4714097 w 5048897"/>
              <a:gd name="connsiteY136" fmla="*/ 161029 h 2898776"/>
              <a:gd name="connsiteX137" fmla="*/ 4771054 w 5048897"/>
              <a:gd name="connsiteY137" fmla="*/ 99592 h 2898776"/>
              <a:gd name="connsiteX138" fmla="*/ 4814596 w 5048897"/>
              <a:gd name="connsiteY138" fmla="*/ 74711 h 2898776"/>
              <a:gd name="connsiteX139" fmla="*/ 4845138 w 5048897"/>
              <a:gd name="connsiteY139" fmla="*/ 46822 h 2898776"/>
              <a:gd name="connsiteX140" fmla="*/ 4869105 w 5048897"/>
              <a:gd name="connsiteY140" fmla="*/ 17401 h 2898776"/>
              <a:gd name="connsiteX141" fmla="*/ 4988768 w 5048897"/>
              <a:gd name="connsiteY141" fmla="*/ 15513 h 2898776"/>
              <a:gd name="connsiteX142" fmla="*/ 5044751 w 5048897"/>
              <a:gd name="connsiteY142" fmla="*/ 66 h 2898776"/>
              <a:gd name="connsiteX143" fmla="*/ 5044751 w 5048897"/>
              <a:gd name="connsiteY143" fmla="*/ 21734 h 2898776"/>
              <a:gd name="connsiteX0" fmla="*/ 0 w 5044751"/>
              <a:gd name="connsiteY0" fmla="*/ 2898776 h 2898776"/>
              <a:gd name="connsiteX1" fmla="*/ 0 w 5044751"/>
              <a:gd name="connsiteY1" fmla="*/ 2898776 h 2898776"/>
              <a:gd name="connsiteX2" fmla="*/ 55984 w 5044751"/>
              <a:gd name="connsiteY2" fmla="*/ 2886335 h 2898776"/>
              <a:gd name="connsiteX3" fmla="*/ 74645 w 5044751"/>
              <a:gd name="connsiteY3" fmla="*/ 2873894 h 2898776"/>
              <a:gd name="connsiteX4" fmla="*/ 161731 w 5044751"/>
              <a:gd name="connsiteY4" fmla="*/ 2861454 h 2898776"/>
              <a:gd name="connsiteX5" fmla="*/ 180392 w 5044751"/>
              <a:gd name="connsiteY5" fmla="*/ 2824131 h 2898776"/>
              <a:gd name="connsiteX6" fmla="*/ 199054 w 5044751"/>
              <a:gd name="connsiteY6" fmla="*/ 2811690 h 2898776"/>
              <a:gd name="connsiteX7" fmla="*/ 230156 w 5044751"/>
              <a:gd name="connsiteY7" fmla="*/ 2774368 h 2898776"/>
              <a:gd name="connsiteX8" fmla="*/ 267478 w 5044751"/>
              <a:gd name="connsiteY8" fmla="*/ 2761927 h 2898776"/>
              <a:gd name="connsiteX9" fmla="*/ 286139 w 5044751"/>
              <a:gd name="connsiteY9" fmla="*/ 2743266 h 2898776"/>
              <a:gd name="connsiteX10" fmla="*/ 298580 w 5044751"/>
              <a:gd name="connsiteY10" fmla="*/ 2724605 h 2898776"/>
              <a:gd name="connsiteX11" fmla="*/ 317241 w 5044751"/>
              <a:gd name="connsiteY11" fmla="*/ 2712164 h 2898776"/>
              <a:gd name="connsiteX12" fmla="*/ 323462 w 5044751"/>
              <a:gd name="connsiteY12" fmla="*/ 2687282 h 2898776"/>
              <a:gd name="connsiteX13" fmla="*/ 398107 w 5044751"/>
              <a:gd name="connsiteY13" fmla="*/ 2668621 h 2898776"/>
              <a:gd name="connsiteX14" fmla="*/ 435429 w 5044751"/>
              <a:gd name="connsiteY14" fmla="*/ 2637519 h 2898776"/>
              <a:gd name="connsiteX15" fmla="*/ 516294 w 5044751"/>
              <a:gd name="connsiteY15" fmla="*/ 2625078 h 2898776"/>
              <a:gd name="connsiteX16" fmla="*/ 584719 w 5044751"/>
              <a:gd name="connsiteY16" fmla="*/ 2606417 h 2898776"/>
              <a:gd name="connsiteX17" fmla="*/ 640702 w 5044751"/>
              <a:gd name="connsiteY17" fmla="*/ 2593976 h 2898776"/>
              <a:gd name="connsiteX18" fmla="*/ 678025 w 5044751"/>
              <a:gd name="connsiteY18" fmla="*/ 2581535 h 2898776"/>
              <a:gd name="connsiteX19" fmla="*/ 684245 w 5044751"/>
              <a:gd name="connsiteY19" fmla="*/ 2562874 h 2898776"/>
              <a:gd name="connsiteX20" fmla="*/ 709127 w 5044751"/>
              <a:gd name="connsiteY20" fmla="*/ 2525551 h 2898776"/>
              <a:gd name="connsiteX21" fmla="*/ 746449 w 5044751"/>
              <a:gd name="connsiteY21" fmla="*/ 2450907 h 2898776"/>
              <a:gd name="connsiteX22" fmla="*/ 765111 w 5044751"/>
              <a:gd name="connsiteY22" fmla="*/ 2432245 h 2898776"/>
              <a:gd name="connsiteX23" fmla="*/ 783772 w 5044751"/>
              <a:gd name="connsiteY23" fmla="*/ 2426025 h 2898776"/>
              <a:gd name="connsiteX24" fmla="*/ 808654 w 5044751"/>
              <a:gd name="connsiteY24" fmla="*/ 2388702 h 2898776"/>
              <a:gd name="connsiteX25" fmla="*/ 821094 w 5044751"/>
              <a:gd name="connsiteY25" fmla="*/ 2370041 h 2898776"/>
              <a:gd name="connsiteX26" fmla="*/ 858417 w 5044751"/>
              <a:gd name="connsiteY26" fmla="*/ 2338939 h 2898776"/>
              <a:gd name="connsiteX27" fmla="*/ 870858 w 5044751"/>
              <a:gd name="connsiteY27" fmla="*/ 2320278 h 2898776"/>
              <a:gd name="connsiteX28" fmla="*/ 908180 w 5044751"/>
              <a:gd name="connsiteY28" fmla="*/ 2282956 h 2898776"/>
              <a:gd name="connsiteX29" fmla="*/ 920621 w 5044751"/>
              <a:gd name="connsiteY29" fmla="*/ 2264294 h 2898776"/>
              <a:gd name="connsiteX30" fmla="*/ 976605 w 5044751"/>
              <a:gd name="connsiteY30" fmla="*/ 2251854 h 2898776"/>
              <a:gd name="connsiteX31" fmla="*/ 989045 w 5044751"/>
              <a:gd name="connsiteY31" fmla="*/ 2233192 h 2898776"/>
              <a:gd name="connsiteX32" fmla="*/ 1138335 w 5044751"/>
              <a:gd name="connsiteY32" fmla="*/ 2226972 h 2898776"/>
              <a:gd name="connsiteX33" fmla="*/ 1200539 w 5044751"/>
              <a:gd name="connsiteY33" fmla="*/ 2220751 h 2898776"/>
              <a:gd name="connsiteX34" fmla="*/ 1244082 w 5044751"/>
              <a:gd name="connsiteY34" fmla="*/ 2208311 h 2898776"/>
              <a:gd name="connsiteX35" fmla="*/ 1275184 w 5044751"/>
              <a:gd name="connsiteY35" fmla="*/ 2177209 h 2898776"/>
              <a:gd name="connsiteX36" fmla="*/ 1312507 w 5044751"/>
              <a:gd name="connsiteY36" fmla="*/ 2158547 h 2898776"/>
              <a:gd name="connsiteX37" fmla="*/ 1331168 w 5044751"/>
              <a:gd name="connsiteY37" fmla="*/ 2146107 h 2898776"/>
              <a:gd name="connsiteX38" fmla="*/ 1343609 w 5044751"/>
              <a:gd name="connsiteY38" fmla="*/ 2127445 h 2898776"/>
              <a:gd name="connsiteX39" fmla="*/ 1380931 w 5044751"/>
              <a:gd name="connsiteY39" fmla="*/ 2102564 h 2898776"/>
              <a:gd name="connsiteX40" fmla="*/ 1412033 w 5044751"/>
              <a:gd name="connsiteY40" fmla="*/ 2108784 h 2898776"/>
              <a:gd name="connsiteX41" fmla="*/ 1430694 w 5044751"/>
              <a:gd name="connsiteY41" fmla="*/ 2115005 h 2898776"/>
              <a:gd name="connsiteX42" fmla="*/ 1492898 w 5044751"/>
              <a:gd name="connsiteY42" fmla="*/ 2108784 h 2898776"/>
              <a:gd name="connsiteX43" fmla="*/ 1530221 w 5044751"/>
              <a:gd name="connsiteY43" fmla="*/ 2096343 h 2898776"/>
              <a:gd name="connsiteX44" fmla="*/ 1536441 w 5044751"/>
              <a:gd name="connsiteY44" fmla="*/ 2071462 h 2898776"/>
              <a:gd name="connsiteX45" fmla="*/ 1555102 w 5044751"/>
              <a:gd name="connsiteY45" fmla="*/ 2034139 h 2898776"/>
              <a:gd name="connsiteX46" fmla="*/ 1573764 w 5044751"/>
              <a:gd name="connsiteY46" fmla="*/ 2021698 h 2898776"/>
              <a:gd name="connsiteX47" fmla="*/ 1611086 w 5044751"/>
              <a:gd name="connsiteY47" fmla="*/ 1996817 h 2898776"/>
              <a:gd name="connsiteX48" fmla="*/ 1648409 w 5044751"/>
              <a:gd name="connsiteY48" fmla="*/ 1971935 h 2898776"/>
              <a:gd name="connsiteX49" fmla="*/ 1704392 w 5044751"/>
              <a:gd name="connsiteY49" fmla="*/ 1928392 h 2898776"/>
              <a:gd name="connsiteX50" fmla="*/ 1729274 w 5044751"/>
              <a:gd name="connsiteY50" fmla="*/ 1891070 h 2898776"/>
              <a:gd name="connsiteX51" fmla="*/ 1741715 w 5044751"/>
              <a:gd name="connsiteY51" fmla="*/ 1853747 h 2898776"/>
              <a:gd name="connsiteX52" fmla="*/ 1785258 w 5044751"/>
              <a:gd name="connsiteY52" fmla="*/ 1803984 h 2898776"/>
              <a:gd name="connsiteX53" fmla="*/ 1797698 w 5044751"/>
              <a:gd name="connsiteY53" fmla="*/ 1785323 h 2898776"/>
              <a:gd name="connsiteX54" fmla="*/ 1847462 w 5044751"/>
              <a:gd name="connsiteY54" fmla="*/ 1779102 h 2898776"/>
              <a:gd name="connsiteX55" fmla="*/ 1884784 w 5044751"/>
              <a:gd name="connsiteY55" fmla="*/ 1772882 h 2898776"/>
              <a:gd name="connsiteX56" fmla="*/ 1903445 w 5044751"/>
              <a:gd name="connsiteY56" fmla="*/ 1729339 h 2898776"/>
              <a:gd name="connsiteX57" fmla="*/ 1922107 w 5044751"/>
              <a:gd name="connsiteY57" fmla="*/ 1723119 h 2898776"/>
              <a:gd name="connsiteX58" fmla="*/ 1940768 w 5044751"/>
              <a:gd name="connsiteY58" fmla="*/ 1710678 h 2898776"/>
              <a:gd name="connsiteX59" fmla="*/ 1959429 w 5044751"/>
              <a:gd name="connsiteY59" fmla="*/ 1692017 h 2898776"/>
              <a:gd name="connsiteX60" fmla="*/ 1978090 w 5044751"/>
              <a:gd name="connsiteY60" fmla="*/ 1685796 h 2898776"/>
              <a:gd name="connsiteX61" fmla="*/ 1996751 w 5044751"/>
              <a:gd name="connsiteY61" fmla="*/ 1673356 h 2898776"/>
              <a:gd name="connsiteX62" fmla="*/ 2027854 w 5044751"/>
              <a:gd name="connsiteY62" fmla="*/ 1667135 h 2898776"/>
              <a:gd name="connsiteX63" fmla="*/ 2046515 w 5044751"/>
              <a:gd name="connsiteY63" fmla="*/ 1660915 h 2898776"/>
              <a:gd name="connsiteX64" fmla="*/ 2065176 w 5044751"/>
              <a:gd name="connsiteY64" fmla="*/ 1648474 h 2898776"/>
              <a:gd name="connsiteX65" fmla="*/ 2102498 w 5044751"/>
              <a:gd name="connsiteY65" fmla="*/ 1617372 h 2898776"/>
              <a:gd name="connsiteX66" fmla="*/ 2108719 w 5044751"/>
              <a:gd name="connsiteY66" fmla="*/ 1598711 h 2898776"/>
              <a:gd name="connsiteX67" fmla="*/ 2164702 w 5044751"/>
              <a:gd name="connsiteY67" fmla="*/ 1567609 h 2898776"/>
              <a:gd name="connsiteX68" fmla="*/ 2195805 w 5044751"/>
              <a:gd name="connsiteY68" fmla="*/ 1561388 h 2898776"/>
              <a:gd name="connsiteX69" fmla="*/ 2220686 w 5044751"/>
              <a:gd name="connsiteY69" fmla="*/ 1555168 h 2898776"/>
              <a:gd name="connsiteX70" fmla="*/ 2245568 w 5044751"/>
              <a:gd name="connsiteY70" fmla="*/ 1524066 h 2898776"/>
              <a:gd name="connsiteX71" fmla="*/ 2264229 w 5044751"/>
              <a:gd name="connsiteY71" fmla="*/ 1505405 h 2898776"/>
              <a:gd name="connsiteX72" fmla="*/ 2301551 w 5044751"/>
              <a:gd name="connsiteY72" fmla="*/ 1492964 h 2898776"/>
              <a:gd name="connsiteX73" fmla="*/ 2338874 w 5044751"/>
              <a:gd name="connsiteY73" fmla="*/ 1468082 h 2898776"/>
              <a:gd name="connsiteX74" fmla="*/ 2357535 w 5044751"/>
              <a:gd name="connsiteY74" fmla="*/ 1455641 h 2898776"/>
              <a:gd name="connsiteX75" fmla="*/ 2376196 w 5044751"/>
              <a:gd name="connsiteY75" fmla="*/ 1449421 h 2898776"/>
              <a:gd name="connsiteX76" fmla="*/ 2388637 w 5044751"/>
              <a:gd name="connsiteY76" fmla="*/ 1430760 h 2898776"/>
              <a:gd name="connsiteX77" fmla="*/ 2401078 w 5044751"/>
              <a:gd name="connsiteY77" fmla="*/ 1393437 h 2898776"/>
              <a:gd name="connsiteX78" fmla="*/ 2425960 w 5044751"/>
              <a:gd name="connsiteY78" fmla="*/ 1356115 h 2898776"/>
              <a:gd name="connsiteX79" fmla="*/ 2438400 w 5044751"/>
              <a:gd name="connsiteY79" fmla="*/ 1337454 h 2898776"/>
              <a:gd name="connsiteX80" fmla="*/ 2457062 w 5044751"/>
              <a:gd name="connsiteY80" fmla="*/ 1300131 h 2898776"/>
              <a:gd name="connsiteX81" fmla="*/ 2481943 w 5044751"/>
              <a:gd name="connsiteY81" fmla="*/ 1244147 h 2898776"/>
              <a:gd name="connsiteX82" fmla="*/ 2506825 w 5044751"/>
              <a:gd name="connsiteY82" fmla="*/ 1237927 h 2898776"/>
              <a:gd name="connsiteX83" fmla="*/ 2550368 w 5044751"/>
              <a:gd name="connsiteY83" fmla="*/ 1244147 h 2898776"/>
              <a:gd name="connsiteX84" fmla="*/ 2575249 w 5044751"/>
              <a:gd name="connsiteY84" fmla="*/ 1250368 h 2898776"/>
              <a:gd name="connsiteX85" fmla="*/ 2693437 w 5044751"/>
              <a:gd name="connsiteY85" fmla="*/ 1244147 h 2898776"/>
              <a:gd name="connsiteX86" fmla="*/ 2705878 w 5044751"/>
              <a:gd name="connsiteY86" fmla="*/ 1225486 h 2898776"/>
              <a:gd name="connsiteX87" fmla="*/ 2712098 w 5044751"/>
              <a:gd name="connsiteY87" fmla="*/ 1206825 h 2898776"/>
              <a:gd name="connsiteX88" fmla="*/ 2736980 w 5044751"/>
              <a:gd name="connsiteY88" fmla="*/ 1200605 h 2898776"/>
              <a:gd name="connsiteX89" fmla="*/ 2755641 w 5044751"/>
              <a:gd name="connsiteY89" fmla="*/ 1194384 h 2898776"/>
              <a:gd name="connsiteX90" fmla="*/ 3004458 w 5044751"/>
              <a:gd name="connsiteY90" fmla="*/ 1194384 h 2898776"/>
              <a:gd name="connsiteX91" fmla="*/ 3029339 w 5044751"/>
              <a:gd name="connsiteY91" fmla="*/ 1157062 h 2898776"/>
              <a:gd name="connsiteX92" fmla="*/ 3041780 w 5044751"/>
              <a:gd name="connsiteY92" fmla="*/ 1138400 h 2898776"/>
              <a:gd name="connsiteX93" fmla="*/ 3048000 w 5044751"/>
              <a:gd name="connsiteY93" fmla="*/ 1119739 h 2898776"/>
              <a:gd name="connsiteX94" fmla="*/ 3072882 w 5044751"/>
              <a:gd name="connsiteY94" fmla="*/ 1082417 h 2898776"/>
              <a:gd name="connsiteX95" fmla="*/ 3079102 w 5044751"/>
              <a:gd name="connsiteY95" fmla="*/ 1063756 h 2898776"/>
              <a:gd name="connsiteX96" fmla="*/ 3097764 w 5044751"/>
              <a:gd name="connsiteY96" fmla="*/ 1051315 h 2898776"/>
              <a:gd name="connsiteX97" fmla="*/ 3153747 w 5044751"/>
              <a:gd name="connsiteY97" fmla="*/ 1038874 h 2898776"/>
              <a:gd name="connsiteX98" fmla="*/ 3215951 w 5044751"/>
              <a:gd name="connsiteY98" fmla="*/ 1013992 h 2898776"/>
              <a:gd name="connsiteX99" fmla="*/ 3228392 w 5044751"/>
              <a:gd name="connsiteY99" fmla="*/ 976670 h 2898776"/>
              <a:gd name="connsiteX100" fmla="*/ 3240833 w 5044751"/>
              <a:gd name="connsiteY100" fmla="*/ 958009 h 2898776"/>
              <a:gd name="connsiteX101" fmla="*/ 3253274 w 5044751"/>
              <a:gd name="connsiteY101" fmla="*/ 920686 h 2898776"/>
              <a:gd name="connsiteX102" fmla="*/ 3290596 w 5044751"/>
              <a:gd name="connsiteY102" fmla="*/ 908245 h 2898776"/>
              <a:gd name="connsiteX103" fmla="*/ 3346580 w 5044751"/>
              <a:gd name="connsiteY103" fmla="*/ 914466 h 2898776"/>
              <a:gd name="connsiteX104" fmla="*/ 3365241 w 5044751"/>
              <a:gd name="connsiteY104" fmla="*/ 920686 h 2898776"/>
              <a:gd name="connsiteX105" fmla="*/ 3458547 w 5044751"/>
              <a:gd name="connsiteY105" fmla="*/ 914466 h 2898776"/>
              <a:gd name="connsiteX106" fmla="*/ 3470988 w 5044751"/>
              <a:gd name="connsiteY106" fmla="*/ 895805 h 2898776"/>
              <a:gd name="connsiteX107" fmla="*/ 3489649 w 5044751"/>
              <a:gd name="connsiteY107" fmla="*/ 889584 h 2898776"/>
              <a:gd name="connsiteX108" fmla="*/ 3580509 w 5044751"/>
              <a:gd name="connsiteY108" fmla="*/ 888257 h 2898776"/>
              <a:gd name="connsiteX109" fmla="*/ 3654946 w 5044751"/>
              <a:gd name="connsiteY109" fmla="*/ 840940 h 2898776"/>
              <a:gd name="connsiteX110" fmla="*/ 3707364 w 5044751"/>
              <a:gd name="connsiteY110" fmla="*/ 790058 h 2898776"/>
              <a:gd name="connsiteX111" fmla="*/ 3726025 w 5044751"/>
              <a:gd name="connsiteY111" fmla="*/ 783837 h 2898776"/>
              <a:gd name="connsiteX112" fmla="*/ 3782010 w 5044751"/>
              <a:gd name="connsiteY112" fmla="*/ 725613 h 2898776"/>
              <a:gd name="connsiteX113" fmla="*/ 3814997 w 5044751"/>
              <a:gd name="connsiteY113" fmla="*/ 706746 h 2898776"/>
              <a:gd name="connsiteX114" fmla="*/ 3844213 w 5044751"/>
              <a:gd name="connsiteY114" fmla="*/ 678090 h 2898776"/>
              <a:gd name="connsiteX115" fmla="*/ 3862874 w 5044751"/>
              <a:gd name="connsiteY115" fmla="*/ 665649 h 2898776"/>
              <a:gd name="connsiteX116" fmla="*/ 3949960 w 5044751"/>
              <a:gd name="connsiteY116" fmla="*/ 653209 h 2898776"/>
              <a:gd name="connsiteX117" fmla="*/ 3968621 w 5044751"/>
              <a:gd name="connsiteY117" fmla="*/ 640768 h 2898776"/>
              <a:gd name="connsiteX118" fmla="*/ 3993502 w 5044751"/>
              <a:gd name="connsiteY118" fmla="*/ 628327 h 2898776"/>
              <a:gd name="connsiteX119" fmla="*/ 4012164 w 5044751"/>
              <a:gd name="connsiteY119" fmla="*/ 596665 h 2898776"/>
              <a:gd name="connsiteX120" fmla="*/ 4114904 w 5044751"/>
              <a:gd name="connsiteY120" fmla="*/ 590444 h 2898776"/>
              <a:gd name="connsiteX121" fmla="*/ 4180115 w 5044751"/>
              <a:gd name="connsiteY121" fmla="*/ 584784 h 2898776"/>
              <a:gd name="connsiteX122" fmla="*/ 4201990 w 5044751"/>
              <a:gd name="connsiteY122" fmla="*/ 578005 h 2898776"/>
              <a:gd name="connsiteX123" fmla="*/ 4249305 w 5044751"/>
              <a:gd name="connsiteY123" fmla="*/ 482811 h 2898776"/>
              <a:gd name="connsiteX124" fmla="*/ 4283415 w 5044751"/>
              <a:gd name="connsiteY124" fmla="*/ 446815 h 2898776"/>
              <a:gd name="connsiteX125" fmla="*/ 4323184 w 5044751"/>
              <a:gd name="connsiteY125" fmla="*/ 416833 h 2898776"/>
              <a:gd name="connsiteX126" fmla="*/ 4341845 w 5044751"/>
              <a:gd name="connsiteY126" fmla="*/ 404392 h 2898776"/>
              <a:gd name="connsiteX127" fmla="*/ 4348066 w 5044751"/>
              <a:gd name="connsiteY127" fmla="*/ 379511 h 2898776"/>
              <a:gd name="connsiteX128" fmla="*/ 4357499 w 5044751"/>
              <a:gd name="connsiteY128" fmla="*/ 327301 h 2898776"/>
              <a:gd name="connsiteX129" fmla="*/ 4373153 w 5044751"/>
              <a:gd name="connsiteY129" fmla="*/ 266423 h 2898776"/>
              <a:gd name="connsiteX130" fmla="*/ 4391815 w 5044751"/>
              <a:gd name="connsiteY130" fmla="*/ 232107 h 2898776"/>
              <a:gd name="connsiteX131" fmla="*/ 4458707 w 5044751"/>
              <a:gd name="connsiteY131" fmla="*/ 230781 h 2898776"/>
              <a:gd name="connsiteX132" fmla="*/ 4529018 w 5044751"/>
              <a:gd name="connsiteY132" fmla="*/ 231901 h 2898776"/>
              <a:gd name="connsiteX133" fmla="*/ 4553339 w 5044751"/>
              <a:gd name="connsiteY133" fmla="*/ 161796 h 2898776"/>
              <a:gd name="connsiteX134" fmla="*/ 4572000 w 5044751"/>
              <a:gd name="connsiteY134" fmla="*/ 162357 h 2898776"/>
              <a:gd name="connsiteX135" fmla="*/ 4626098 w 5044751"/>
              <a:gd name="connsiteY135" fmla="*/ 162917 h 2898776"/>
              <a:gd name="connsiteX136" fmla="*/ 4714097 w 5044751"/>
              <a:gd name="connsiteY136" fmla="*/ 161029 h 2898776"/>
              <a:gd name="connsiteX137" fmla="*/ 4771054 w 5044751"/>
              <a:gd name="connsiteY137" fmla="*/ 99592 h 2898776"/>
              <a:gd name="connsiteX138" fmla="*/ 4814596 w 5044751"/>
              <a:gd name="connsiteY138" fmla="*/ 74711 h 2898776"/>
              <a:gd name="connsiteX139" fmla="*/ 4845138 w 5044751"/>
              <a:gd name="connsiteY139" fmla="*/ 46822 h 2898776"/>
              <a:gd name="connsiteX140" fmla="*/ 4869105 w 5044751"/>
              <a:gd name="connsiteY140" fmla="*/ 17401 h 2898776"/>
              <a:gd name="connsiteX141" fmla="*/ 4988768 w 5044751"/>
              <a:gd name="connsiteY141" fmla="*/ 15513 h 2898776"/>
              <a:gd name="connsiteX142" fmla="*/ 5044751 w 5044751"/>
              <a:gd name="connsiteY142" fmla="*/ 66 h 2898776"/>
              <a:gd name="connsiteX0" fmla="*/ 0 w 5062086"/>
              <a:gd name="connsiteY0" fmla="*/ 2884356 h 2884356"/>
              <a:gd name="connsiteX1" fmla="*/ 0 w 5062086"/>
              <a:gd name="connsiteY1" fmla="*/ 2884356 h 2884356"/>
              <a:gd name="connsiteX2" fmla="*/ 55984 w 5062086"/>
              <a:gd name="connsiteY2" fmla="*/ 2871915 h 2884356"/>
              <a:gd name="connsiteX3" fmla="*/ 74645 w 5062086"/>
              <a:gd name="connsiteY3" fmla="*/ 2859474 h 2884356"/>
              <a:gd name="connsiteX4" fmla="*/ 161731 w 5062086"/>
              <a:gd name="connsiteY4" fmla="*/ 2847034 h 2884356"/>
              <a:gd name="connsiteX5" fmla="*/ 180392 w 5062086"/>
              <a:gd name="connsiteY5" fmla="*/ 2809711 h 2884356"/>
              <a:gd name="connsiteX6" fmla="*/ 199054 w 5062086"/>
              <a:gd name="connsiteY6" fmla="*/ 2797270 h 2884356"/>
              <a:gd name="connsiteX7" fmla="*/ 230156 w 5062086"/>
              <a:gd name="connsiteY7" fmla="*/ 2759948 h 2884356"/>
              <a:gd name="connsiteX8" fmla="*/ 267478 w 5062086"/>
              <a:gd name="connsiteY8" fmla="*/ 2747507 h 2884356"/>
              <a:gd name="connsiteX9" fmla="*/ 286139 w 5062086"/>
              <a:gd name="connsiteY9" fmla="*/ 2728846 h 2884356"/>
              <a:gd name="connsiteX10" fmla="*/ 298580 w 5062086"/>
              <a:gd name="connsiteY10" fmla="*/ 2710185 h 2884356"/>
              <a:gd name="connsiteX11" fmla="*/ 317241 w 5062086"/>
              <a:gd name="connsiteY11" fmla="*/ 2697744 h 2884356"/>
              <a:gd name="connsiteX12" fmla="*/ 323462 w 5062086"/>
              <a:gd name="connsiteY12" fmla="*/ 2672862 h 2884356"/>
              <a:gd name="connsiteX13" fmla="*/ 398107 w 5062086"/>
              <a:gd name="connsiteY13" fmla="*/ 2654201 h 2884356"/>
              <a:gd name="connsiteX14" fmla="*/ 435429 w 5062086"/>
              <a:gd name="connsiteY14" fmla="*/ 2623099 h 2884356"/>
              <a:gd name="connsiteX15" fmla="*/ 516294 w 5062086"/>
              <a:gd name="connsiteY15" fmla="*/ 2610658 h 2884356"/>
              <a:gd name="connsiteX16" fmla="*/ 584719 w 5062086"/>
              <a:gd name="connsiteY16" fmla="*/ 2591997 h 2884356"/>
              <a:gd name="connsiteX17" fmla="*/ 640702 w 5062086"/>
              <a:gd name="connsiteY17" fmla="*/ 2579556 h 2884356"/>
              <a:gd name="connsiteX18" fmla="*/ 678025 w 5062086"/>
              <a:gd name="connsiteY18" fmla="*/ 2567115 h 2884356"/>
              <a:gd name="connsiteX19" fmla="*/ 684245 w 5062086"/>
              <a:gd name="connsiteY19" fmla="*/ 2548454 h 2884356"/>
              <a:gd name="connsiteX20" fmla="*/ 709127 w 5062086"/>
              <a:gd name="connsiteY20" fmla="*/ 2511131 h 2884356"/>
              <a:gd name="connsiteX21" fmla="*/ 746449 w 5062086"/>
              <a:gd name="connsiteY21" fmla="*/ 2436487 h 2884356"/>
              <a:gd name="connsiteX22" fmla="*/ 765111 w 5062086"/>
              <a:gd name="connsiteY22" fmla="*/ 2417825 h 2884356"/>
              <a:gd name="connsiteX23" fmla="*/ 783772 w 5062086"/>
              <a:gd name="connsiteY23" fmla="*/ 2411605 h 2884356"/>
              <a:gd name="connsiteX24" fmla="*/ 808654 w 5062086"/>
              <a:gd name="connsiteY24" fmla="*/ 2374282 h 2884356"/>
              <a:gd name="connsiteX25" fmla="*/ 821094 w 5062086"/>
              <a:gd name="connsiteY25" fmla="*/ 2355621 h 2884356"/>
              <a:gd name="connsiteX26" fmla="*/ 858417 w 5062086"/>
              <a:gd name="connsiteY26" fmla="*/ 2324519 h 2884356"/>
              <a:gd name="connsiteX27" fmla="*/ 870858 w 5062086"/>
              <a:gd name="connsiteY27" fmla="*/ 2305858 h 2884356"/>
              <a:gd name="connsiteX28" fmla="*/ 908180 w 5062086"/>
              <a:gd name="connsiteY28" fmla="*/ 2268536 h 2884356"/>
              <a:gd name="connsiteX29" fmla="*/ 920621 w 5062086"/>
              <a:gd name="connsiteY29" fmla="*/ 2249874 h 2884356"/>
              <a:gd name="connsiteX30" fmla="*/ 976605 w 5062086"/>
              <a:gd name="connsiteY30" fmla="*/ 2237434 h 2884356"/>
              <a:gd name="connsiteX31" fmla="*/ 989045 w 5062086"/>
              <a:gd name="connsiteY31" fmla="*/ 2218772 h 2884356"/>
              <a:gd name="connsiteX32" fmla="*/ 1138335 w 5062086"/>
              <a:gd name="connsiteY32" fmla="*/ 2212552 h 2884356"/>
              <a:gd name="connsiteX33" fmla="*/ 1200539 w 5062086"/>
              <a:gd name="connsiteY33" fmla="*/ 2206331 h 2884356"/>
              <a:gd name="connsiteX34" fmla="*/ 1244082 w 5062086"/>
              <a:gd name="connsiteY34" fmla="*/ 2193891 h 2884356"/>
              <a:gd name="connsiteX35" fmla="*/ 1275184 w 5062086"/>
              <a:gd name="connsiteY35" fmla="*/ 2162789 h 2884356"/>
              <a:gd name="connsiteX36" fmla="*/ 1312507 w 5062086"/>
              <a:gd name="connsiteY36" fmla="*/ 2144127 h 2884356"/>
              <a:gd name="connsiteX37" fmla="*/ 1331168 w 5062086"/>
              <a:gd name="connsiteY37" fmla="*/ 2131687 h 2884356"/>
              <a:gd name="connsiteX38" fmla="*/ 1343609 w 5062086"/>
              <a:gd name="connsiteY38" fmla="*/ 2113025 h 2884356"/>
              <a:gd name="connsiteX39" fmla="*/ 1380931 w 5062086"/>
              <a:gd name="connsiteY39" fmla="*/ 2088144 h 2884356"/>
              <a:gd name="connsiteX40" fmla="*/ 1412033 w 5062086"/>
              <a:gd name="connsiteY40" fmla="*/ 2094364 h 2884356"/>
              <a:gd name="connsiteX41" fmla="*/ 1430694 w 5062086"/>
              <a:gd name="connsiteY41" fmla="*/ 2100585 h 2884356"/>
              <a:gd name="connsiteX42" fmla="*/ 1492898 w 5062086"/>
              <a:gd name="connsiteY42" fmla="*/ 2094364 h 2884356"/>
              <a:gd name="connsiteX43" fmla="*/ 1530221 w 5062086"/>
              <a:gd name="connsiteY43" fmla="*/ 2081923 h 2884356"/>
              <a:gd name="connsiteX44" fmla="*/ 1536441 w 5062086"/>
              <a:gd name="connsiteY44" fmla="*/ 2057042 h 2884356"/>
              <a:gd name="connsiteX45" fmla="*/ 1555102 w 5062086"/>
              <a:gd name="connsiteY45" fmla="*/ 2019719 h 2884356"/>
              <a:gd name="connsiteX46" fmla="*/ 1573764 w 5062086"/>
              <a:gd name="connsiteY46" fmla="*/ 2007278 h 2884356"/>
              <a:gd name="connsiteX47" fmla="*/ 1611086 w 5062086"/>
              <a:gd name="connsiteY47" fmla="*/ 1982397 h 2884356"/>
              <a:gd name="connsiteX48" fmla="*/ 1648409 w 5062086"/>
              <a:gd name="connsiteY48" fmla="*/ 1957515 h 2884356"/>
              <a:gd name="connsiteX49" fmla="*/ 1704392 w 5062086"/>
              <a:gd name="connsiteY49" fmla="*/ 1913972 h 2884356"/>
              <a:gd name="connsiteX50" fmla="*/ 1729274 w 5062086"/>
              <a:gd name="connsiteY50" fmla="*/ 1876650 h 2884356"/>
              <a:gd name="connsiteX51" fmla="*/ 1741715 w 5062086"/>
              <a:gd name="connsiteY51" fmla="*/ 1839327 h 2884356"/>
              <a:gd name="connsiteX52" fmla="*/ 1785258 w 5062086"/>
              <a:gd name="connsiteY52" fmla="*/ 1789564 h 2884356"/>
              <a:gd name="connsiteX53" fmla="*/ 1797698 w 5062086"/>
              <a:gd name="connsiteY53" fmla="*/ 1770903 h 2884356"/>
              <a:gd name="connsiteX54" fmla="*/ 1847462 w 5062086"/>
              <a:gd name="connsiteY54" fmla="*/ 1764682 h 2884356"/>
              <a:gd name="connsiteX55" fmla="*/ 1884784 w 5062086"/>
              <a:gd name="connsiteY55" fmla="*/ 1758462 h 2884356"/>
              <a:gd name="connsiteX56" fmla="*/ 1903445 w 5062086"/>
              <a:gd name="connsiteY56" fmla="*/ 1714919 h 2884356"/>
              <a:gd name="connsiteX57" fmla="*/ 1922107 w 5062086"/>
              <a:gd name="connsiteY57" fmla="*/ 1708699 h 2884356"/>
              <a:gd name="connsiteX58" fmla="*/ 1940768 w 5062086"/>
              <a:gd name="connsiteY58" fmla="*/ 1696258 h 2884356"/>
              <a:gd name="connsiteX59" fmla="*/ 1959429 w 5062086"/>
              <a:gd name="connsiteY59" fmla="*/ 1677597 h 2884356"/>
              <a:gd name="connsiteX60" fmla="*/ 1978090 w 5062086"/>
              <a:gd name="connsiteY60" fmla="*/ 1671376 h 2884356"/>
              <a:gd name="connsiteX61" fmla="*/ 1996751 w 5062086"/>
              <a:gd name="connsiteY61" fmla="*/ 1658936 h 2884356"/>
              <a:gd name="connsiteX62" fmla="*/ 2027854 w 5062086"/>
              <a:gd name="connsiteY62" fmla="*/ 1652715 h 2884356"/>
              <a:gd name="connsiteX63" fmla="*/ 2046515 w 5062086"/>
              <a:gd name="connsiteY63" fmla="*/ 1646495 h 2884356"/>
              <a:gd name="connsiteX64" fmla="*/ 2065176 w 5062086"/>
              <a:gd name="connsiteY64" fmla="*/ 1634054 h 2884356"/>
              <a:gd name="connsiteX65" fmla="*/ 2102498 w 5062086"/>
              <a:gd name="connsiteY65" fmla="*/ 1602952 h 2884356"/>
              <a:gd name="connsiteX66" fmla="*/ 2108719 w 5062086"/>
              <a:gd name="connsiteY66" fmla="*/ 1584291 h 2884356"/>
              <a:gd name="connsiteX67" fmla="*/ 2164702 w 5062086"/>
              <a:gd name="connsiteY67" fmla="*/ 1553189 h 2884356"/>
              <a:gd name="connsiteX68" fmla="*/ 2195805 w 5062086"/>
              <a:gd name="connsiteY68" fmla="*/ 1546968 h 2884356"/>
              <a:gd name="connsiteX69" fmla="*/ 2220686 w 5062086"/>
              <a:gd name="connsiteY69" fmla="*/ 1540748 h 2884356"/>
              <a:gd name="connsiteX70" fmla="*/ 2245568 w 5062086"/>
              <a:gd name="connsiteY70" fmla="*/ 1509646 h 2884356"/>
              <a:gd name="connsiteX71" fmla="*/ 2264229 w 5062086"/>
              <a:gd name="connsiteY71" fmla="*/ 1490985 h 2884356"/>
              <a:gd name="connsiteX72" fmla="*/ 2301551 w 5062086"/>
              <a:gd name="connsiteY72" fmla="*/ 1478544 h 2884356"/>
              <a:gd name="connsiteX73" fmla="*/ 2338874 w 5062086"/>
              <a:gd name="connsiteY73" fmla="*/ 1453662 h 2884356"/>
              <a:gd name="connsiteX74" fmla="*/ 2357535 w 5062086"/>
              <a:gd name="connsiteY74" fmla="*/ 1441221 h 2884356"/>
              <a:gd name="connsiteX75" fmla="*/ 2376196 w 5062086"/>
              <a:gd name="connsiteY75" fmla="*/ 1435001 h 2884356"/>
              <a:gd name="connsiteX76" fmla="*/ 2388637 w 5062086"/>
              <a:gd name="connsiteY76" fmla="*/ 1416340 h 2884356"/>
              <a:gd name="connsiteX77" fmla="*/ 2401078 w 5062086"/>
              <a:gd name="connsiteY77" fmla="*/ 1379017 h 2884356"/>
              <a:gd name="connsiteX78" fmla="*/ 2425960 w 5062086"/>
              <a:gd name="connsiteY78" fmla="*/ 1341695 h 2884356"/>
              <a:gd name="connsiteX79" fmla="*/ 2438400 w 5062086"/>
              <a:gd name="connsiteY79" fmla="*/ 1323034 h 2884356"/>
              <a:gd name="connsiteX80" fmla="*/ 2457062 w 5062086"/>
              <a:gd name="connsiteY80" fmla="*/ 1285711 h 2884356"/>
              <a:gd name="connsiteX81" fmla="*/ 2481943 w 5062086"/>
              <a:gd name="connsiteY81" fmla="*/ 1229727 h 2884356"/>
              <a:gd name="connsiteX82" fmla="*/ 2506825 w 5062086"/>
              <a:gd name="connsiteY82" fmla="*/ 1223507 h 2884356"/>
              <a:gd name="connsiteX83" fmla="*/ 2550368 w 5062086"/>
              <a:gd name="connsiteY83" fmla="*/ 1229727 h 2884356"/>
              <a:gd name="connsiteX84" fmla="*/ 2575249 w 5062086"/>
              <a:gd name="connsiteY84" fmla="*/ 1235948 h 2884356"/>
              <a:gd name="connsiteX85" fmla="*/ 2693437 w 5062086"/>
              <a:gd name="connsiteY85" fmla="*/ 1229727 h 2884356"/>
              <a:gd name="connsiteX86" fmla="*/ 2705878 w 5062086"/>
              <a:gd name="connsiteY86" fmla="*/ 1211066 h 2884356"/>
              <a:gd name="connsiteX87" fmla="*/ 2712098 w 5062086"/>
              <a:gd name="connsiteY87" fmla="*/ 1192405 h 2884356"/>
              <a:gd name="connsiteX88" fmla="*/ 2736980 w 5062086"/>
              <a:gd name="connsiteY88" fmla="*/ 1186185 h 2884356"/>
              <a:gd name="connsiteX89" fmla="*/ 2755641 w 5062086"/>
              <a:gd name="connsiteY89" fmla="*/ 1179964 h 2884356"/>
              <a:gd name="connsiteX90" fmla="*/ 3004458 w 5062086"/>
              <a:gd name="connsiteY90" fmla="*/ 1179964 h 2884356"/>
              <a:gd name="connsiteX91" fmla="*/ 3029339 w 5062086"/>
              <a:gd name="connsiteY91" fmla="*/ 1142642 h 2884356"/>
              <a:gd name="connsiteX92" fmla="*/ 3041780 w 5062086"/>
              <a:gd name="connsiteY92" fmla="*/ 1123980 h 2884356"/>
              <a:gd name="connsiteX93" fmla="*/ 3048000 w 5062086"/>
              <a:gd name="connsiteY93" fmla="*/ 1105319 h 2884356"/>
              <a:gd name="connsiteX94" fmla="*/ 3072882 w 5062086"/>
              <a:gd name="connsiteY94" fmla="*/ 1067997 h 2884356"/>
              <a:gd name="connsiteX95" fmla="*/ 3079102 w 5062086"/>
              <a:gd name="connsiteY95" fmla="*/ 1049336 h 2884356"/>
              <a:gd name="connsiteX96" fmla="*/ 3097764 w 5062086"/>
              <a:gd name="connsiteY96" fmla="*/ 1036895 h 2884356"/>
              <a:gd name="connsiteX97" fmla="*/ 3153747 w 5062086"/>
              <a:gd name="connsiteY97" fmla="*/ 1024454 h 2884356"/>
              <a:gd name="connsiteX98" fmla="*/ 3215951 w 5062086"/>
              <a:gd name="connsiteY98" fmla="*/ 999572 h 2884356"/>
              <a:gd name="connsiteX99" fmla="*/ 3228392 w 5062086"/>
              <a:gd name="connsiteY99" fmla="*/ 962250 h 2884356"/>
              <a:gd name="connsiteX100" fmla="*/ 3240833 w 5062086"/>
              <a:gd name="connsiteY100" fmla="*/ 943589 h 2884356"/>
              <a:gd name="connsiteX101" fmla="*/ 3253274 w 5062086"/>
              <a:gd name="connsiteY101" fmla="*/ 906266 h 2884356"/>
              <a:gd name="connsiteX102" fmla="*/ 3290596 w 5062086"/>
              <a:gd name="connsiteY102" fmla="*/ 893825 h 2884356"/>
              <a:gd name="connsiteX103" fmla="*/ 3346580 w 5062086"/>
              <a:gd name="connsiteY103" fmla="*/ 900046 h 2884356"/>
              <a:gd name="connsiteX104" fmla="*/ 3365241 w 5062086"/>
              <a:gd name="connsiteY104" fmla="*/ 906266 h 2884356"/>
              <a:gd name="connsiteX105" fmla="*/ 3458547 w 5062086"/>
              <a:gd name="connsiteY105" fmla="*/ 900046 h 2884356"/>
              <a:gd name="connsiteX106" fmla="*/ 3470988 w 5062086"/>
              <a:gd name="connsiteY106" fmla="*/ 881385 h 2884356"/>
              <a:gd name="connsiteX107" fmla="*/ 3489649 w 5062086"/>
              <a:gd name="connsiteY107" fmla="*/ 875164 h 2884356"/>
              <a:gd name="connsiteX108" fmla="*/ 3580509 w 5062086"/>
              <a:gd name="connsiteY108" fmla="*/ 873837 h 2884356"/>
              <a:gd name="connsiteX109" fmla="*/ 3654946 w 5062086"/>
              <a:gd name="connsiteY109" fmla="*/ 826520 h 2884356"/>
              <a:gd name="connsiteX110" fmla="*/ 3707364 w 5062086"/>
              <a:gd name="connsiteY110" fmla="*/ 775638 h 2884356"/>
              <a:gd name="connsiteX111" fmla="*/ 3726025 w 5062086"/>
              <a:gd name="connsiteY111" fmla="*/ 769417 h 2884356"/>
              <a:gd name="connsiteX112" fmla="*/ 3782010 w 5062086"/>
              <a:gd name="connsiteY112" fmla="*/ 711193 h 2884356"/>
              <a:gd name="connsiteX113" fmla="*/ 3814997 w 5062086"/>
              <a:gd name="connsiteY113" fmla="*/ 692326 h 2884356"/>
              <a:gd name="connsiteX114" fmla="*/ 3844213 w 5062086"/>
              <a:gd name="connsiteY114" fmla="*/ 663670 h 2884356"/>
              <a:gd name="connsiteX115" fmla="*/ 3862874 w 5062086"/>
              <a:gd name="connsiteY115" fmla="*/ 651229 h 2884356"/>
              <a:gd name="connsiteX116" fmla="*/ 3949960 w 5062086"/>
              <a:gd name="connsiteY116" fmla="*/ 638789 h 2884356"/>
              <a:gd name="connsiteX117" fmla="*/ 3968621 w 5062086"/>
              <a:gd name="connsiteY117" fmla="*/ 626348 h 2884356"/>
              <a:gd name="connsiteX118" fmla="*/ 3993502 w 5062086"/>
              <a:gd name="connsiteY118" fmla="*/ 613907 h 2884356"/>
              <a:gd name="connsiteX119" fmla="*/ 4012164 w 5062086"/>
              <a:gd name="connsiteY119" fmla="*/ 582245 h 2884356"/>
              <a:gd name="connsiteX120" fmla="*/ 4114904 w 5062086"/>
              <a:gd name="connsiteY120" fmla="*/ 576024 h 2884356"/>
              <a:gd name="connsiteX121" fmla="*/ 4180115 w 5062086"/>
              <a:gd name="connsiteY121" fmla="*/ 570364 h 2884356"/>
              <a:gd name="connsiteX122" fmla="*/ 4201990 w 5062086"/>
              <a:gd name="connsiteY122" fmla="*/ 563585 h 2884356"/>
              <a:gd name="connsiteX123" fmla="*/ 4249305 w 5062086"/>
              <a:gd name="connsiteY123" fmla="*/ 468391 h 2884356"/>
              <a:gd name="connsiteX124" fmla="*/ 4283415 w 5062086"/>
              <a:gd name="connsiteY124" fmla="*/ 432395 h 2884356"/>
              <a:gd name="connsiteX125" fmla="*/ 4323184 w 5062086"/>
              <a:gd name="connsiteY125" fmla="*/ 402413 h 2884356"/>
              <a:gd name="connsiteX126" fmla="*/ 4341845 w 5062086"/>
              <a:gd name="connsiteY126" fmla="*/ 389972 h 2884356"/>
              <a:gd name="connsiteX127" fmla="*/ 4348066 w 5062086"/>
              <a:gd name="connsiteY127" fmla="*/ 365091 h 2884356"/>
              <a:gd name="connsiteX128" fmla="*/ 4357499 w 5062086"/>
              <a:gd name="connsiteY128" fmla="*/ 312881 h 2884356"/>
              <a:gd name="connsiteX129" fmla="*/ 4373153 w 5062086"/>
              <a:gd name="connsiteY129" fmla="*/ 252003 h 2884356"/>
              <a:gd name="connsiteX130" fmla="*/ 4391815 w 5062086"/>
              <a:gd name="connsiteY130" fmla="*/ 217687 h 2884356"/>
              <a:gd name="connsiteX131" fmla="*/ 4458707 w 5062086"/>
              <a:gd name="connsiteY131" fmla="*/ 216361 h 2884356"/>
              <a:gd name="connsiteX132" fmla="*/ 4529018 w 5062086"/>
              <a:gd name="connsiteY132" fmla="*/ 217481 h 2884356"/>
              <a:gd name="connsiteX133" fmla="*/ 4553339 w 5062086"/>
              <a:gd name="connsiteY133" fmla="*/ 147376 h 2884356"/>
              <a:gd name="connsiteX134" fmla="*/ 4572000 w 5062086"/>
              <a:gd name="connsiteY134" fmla="*/ 147937 h 2884356"/>
              <a:gd name="connsiteX135" fmla="*/ 4626098 w 5062086"/>
              <a:gd name="connsiteY135" fmla="*/ 148497 h 2884356"/>
              <a:gd name="connsiteX136" fmla="*/ 4714097 w 5062086"/>
              <a:gd name="connsiteY136" fmla="*/ 146609 h 2884356"/>
              <a:gd name="connsiteX137" fmla="*/ 4771054 w 5062086"/>
              <a:gd name="connsiteY137" fmla="*/ 85172 h 2884356"/>
              <a:gd name="connsiteX138" fmla="*/ 4814596 w 5062086"/>
              <a:gd name="connsiteY138" fmla="*/ 60291 h 2884356"/>
              <a:gd name="connsiteX139" fmla="*/ 4845138 w 5062086"/>
              <a:gd name="connsiteY139" fmla="*/ 32402 h 2884356"/>
              <a:gd name="connsiteX140" fmla="*/ 4869105 w 5062086"/>
              <a:gd name="connsiteY140" fmla="*/ 2981 h 2884356"/>
              <a:gd name="connsiteX141" fmla="*/ 4988768 w 5062086"/>
              <a:gd name="connsiteY141" fmla="*/ 1093 h 2884356"/>
              <a:gd name="connsiteX142" fmla="*/ 5062086 w 5062086"/>
              <a:gd name="connsiteY142" fmla="*/ 11647 h 2884356"/>
              <a:gd name="connsiteX0" fmla="*/ 0 w 5066420"/>
              <a:gd name="connsiteY0" fmla="*/ 2885323 h 2885323"/>
              <a:gd name="connsiteX1" fmla="*/ 0 w 5066420"/>
              <a:gd name="connsiteY1" fmla="*/ 2885323 h 2885323"/>
              <a:gd name="connsiteX2" fmla="*/ 55984 w 5066420"/>
              <a:gd name="connsiteY2" fmla="*/ 2872882 h 2885323"/>
              <a:gd name="connsiteX3" fmla="*/ 74645 w 5066420"/>
              <a:gd name="connsiteY3" fmla="*/ 2860441 h 2885323"/>
              <a:gd name="connsiteX4" fmla="*/ 161731 w 5066420"/>
              <a:gd name="connsiteY4" fmla="*/ 2848001 h 2885323"/>
              <a:gd name="connsiteX5" fmla="*/ 180392 w 5066420"/>
              <a:gd name="connsiteY5" fmla="*/ 2810678 h 2885323"/>
              <a:gd name="connsiteX6" fmla="*/ 199054 w 5066420"/>
              <a:gd name="connsiteY6" fmla="*/ 2798237 h 2885323"/>
              <a:gd name="connsiteX7" fmla="*/ 230156 w 5066420"/>
              <a:gd name="connsiteY7" fmla="*/ 2760915 h 2885323"/>
              <a:gd name="connsiteX8" fmla="*/ 267478 w 5066420"/>
              <a:gd name="connsiteY8" fmla="*/ 2748474 h 2885323"/>
              <a:gd name="connsiteX9" fmla="*/ 286139 w 5066420"/>
              <a:gd name="connsiteY9" fmla="*/ 2729813 h 2885323"/>
              <a:gd name="connsiteX10" fmla="*/ 298580 w 5066420"/>
              <a:gd name="connsiteY10" fmla="*/ 2711152 h 2885323"/>
              <a:gd name="connsiteX11" fmla="*/ 317241 w 5066420"/>
              <a:gd name="connsiteY11" fmla="*/ 2698711 h 2885323"/>
              <a:gd name="connsiteX12" fmla="*/ 323462 w 5066420"/>
              <a:gd name="connsiteY12" fmla="*/ 2673829 h 2885323"/>
              <a:gd name="connsiteX13" fmla="*/ 398107 w 5066420"/>
              <a:gd name="connsiteY13" fmla="*/ 2655168 h 2885323"/>
              <a:gd name="connsiteX14" fmla="*/ 435429 w 5066420"/>
              <a:gd name="connsiteY14" fmla="*/ 2624066 h 2885323"/>
              <a:gd name="connsiteX15" fmla="*/ 516294 w 5066420"/>
              <a:gd name="connsiteY15" fmla="*/ 2611625 h 2885323"/>
              <a:gd name="connsiteX16" fmla="*/ 584719 w 5066420"/>
              <a:gd name="connsiteY16" fmla="*/ 2592964 h 2885323"/>
              <a:gd name="connsiteX17" fmla="*/ 640702 w 5066420"/>
              <a:gd name="connsiteY17" fmla="*/ 2580523 h 2885323"/>
              <a:gd name="connsiteX18" fmla="*/ 678025 w 5066420"/>
              <a:gd name="connsiteY18" fmla="*/ 2568082 h 2885323"/>
              <a:gd name="connsiteX19" fmla="*/ 684245 w 5066420"/>
              <a:gd name="connsiteY19" fmla="*/ 2549421 h 2885323"/>
              <a:gd name="connsiteX20" fmla="*/ 709127 w 5066420"/>
              <a:gd name="connsiteY20" fmla="*/ 2512098 h 2885323"/>
              <a:gd name="connsiteX21" fmla="*/ 746449 w 5066420"/>
              <a:gd name="connsiteY21" fmla="*/ 2437454 h 2885323"/>
              <a:gd name="connsiteX22" fmla="*/ 765111 w 5066420"/>
              <a:gd name="connsiteY22" fmla="*/ 2418792 h 2885323"/>
              <a:gd name="connsiteX23" fmla="*/ 783772 w 5066420"/>
              <a:gd name="connsiteY23" fmla="*/ 2412572 h 2885323"/>
              <a:gd name="connsiteX24" fmla="*/ 808654 w 5066420"/>
              <a:gd name="connsiteY24" fmla="*/ 2375249 h 2885323"/>
              <a:gd name="connsiteX25" fmla="*/ 821094 w 5066420"/>
              <a:gd name="connsiteY25" fmla="*/ 2356588 h 2885323"/>
              <a:gd name="connsiteX26" fmla="*/ 858417 w 5066420"/>
              <a:gd name="connsiteY26" fmla="*/ 2325486 h 2885323"/>
              <a:gd name="connsiteX27" fmla="*/ 870858 w 5066420"/>
              <a:gd name="connsiteY27" fmla="*/ 2306825 h 2885323"/>
              <a:gd name="connsiteX28" fmla="*/ 908180 w 5066420"/>
              <a:gd name="connsiteY28" fmla="*/ 2269503 h 2885323"/>
              <a:gd name="connsiteX29" fmla="*/ 920621 w 5066420"/>
              <a:gd name="connsiteY29" fmla="*/ 2250841 h 2885323"/>
              <a:gd name="connsiteX30" fmla="*/ 976605 w 5066420"/>
              <a:gd name="connsiteY30" fmla="*/ 2238401 h 2885323"/>
              <a:gd name="connsiteX31" fmla="*/ 989045 w 5066420"/>
              <a:gd name="connsiteY31" fmla="*/ 2219739 h 2885323"/>
              <a:gd name="connsiteX32" fmla="*/ 1138335 w 5066420"/>
              <a:gd name="connsiteY32" fmla="*/ 2213519 h 2885323"/>
              <a:gd name="connsiteX33" fmla="*/ 1200539 w 5066420"/>
              <a:gd name="connsiteY33" fmla="*/ 2207298 h 2885323"/>
              <a:gd name="connsiteX34" fmla="*/ 1244082 w 5066420"/>
              <a:gd name="connsiteY34" fmla="*/ 2194858 h 2885323"/>
              <a:gd name="connsiteX35" fmla="*/ 1275184 w 5066420"/>
              <a:gd name="connsiteY35" fmla="*/ 2163756 h 2885323"/>
              <a:gd name="connsiteX36" fmla="*/ 1312507 w 5066420"/>
              <a:gd name="connsiteY36" fmla="*/ 2145094 h 2885323"/>
              <a:gd name="connsiteX37" fmla="*/ 1331168 w 5066420"/>
              <a:gd name="connsiteY37" fmla="*/ 2132654 h 2885323"/>
              <a:gd name="connsiteX38" fmla="*/ 1343609 w 5066420"/>
              <a:gd name="connsiteY38" fmla="*/ 2113992 h 2885323"/>
              <a:gd name="connsiteX39" fmla="*/ 1380931 w 5066420"/>
              <a:gd name="connsiteY39" fmla="*/ 2089111 h 2885323"/>
              <a:gd name="connsiteX40" fmla="*/ 1412033 w 5066420"/>
              <a:gd name="connsiteY40" fmla="*/ 2095331 h 2885323"/>
              <a:gd name="connsiteX41" fmla="*/ 1430694 w 5066420"/>
              <a:gd name="connsiteY41" fmla="*/ 2101552 h 2885323"/>
              <a:gd name="connsiteX42" fmla="*/ 1492898 w 5066420"/>
              <a:gd name="connsiteY42" fmla="*/ 2095331 h 2885323"/>
              <a:gd name="connsiteX43" fmla="*/ 1530221 w 5066420"/>
              <a:gd name="connsiteY43" fmla="*/ 2082890 h 2885323"/>
              <a:gd name="connsiteX44" fmla="*/ 1536441 w 5066420"/>
              <a:gd name="connsiteY44" fmla="*/ 2058009 h 2885323"/>
              <a:gd name="connsiteX45" fmla="*/ 1555102 w 5066420"/>
              <a:gd name="connsiteY45" fmla="*/ 2020686 h 2885323"/>
              <a:gd name="connsiteX46" fmla="*/ 1573764 w 5066420"/>
              <a:gd name="connsiteY46" fmla="*/ 2008245 h 2885323"/>
              <a:gd name="connsiteX47" fmla="*/ 1611086 w 5066420"/>
              <a:gd name="connsiteY47" fmla="*/ 1983364 h 2885323"/>
              <a:gd name="connsiteX48" fmla="*/ 1648409 w 5066420"/>
              <a:gd name="connsiteY48" fmla="*/ 1958482 h 2885323"/>
              <a:gd name="connsiteX49" fmla="*/ 1704392 w 5066420"/>
              <a:gd name="connsiteY49" fmla="*/ 1914939 h 2885323"/>
              <a:gd name="connsiteX50" fmla="*/ 1729274 w 5066420"/>
              <a:gd name="connsiteY50" fmla="*/ 1877617 h 2885323"/>
              <a:gd name="connsiteX51" fmla="*/ 1741715 w 5066420"/>
              <a:gd name="connsiteY51" fmla="*/ 1840294 h 2885323"/>
              <a:gd name="connsiteX52" fmla="*/ 1785258 w 5066420"/>
              <a:gd name="connsiteY52" fmla="*/ 1790531 h 2885323"/>
              <a:gd name="connsiteX53" fmla="*/ 1797698 w 5066420"/>
              <a:gd name="connsiteY53" fmla="*/ 1771870 h 2885323"/>
              <a:gd name="connsiteX54" fmla="*/ 1847462 w 5066420"/>
              <a:gd name="connsiteY54" fmla="*/ 1765649 h 2885323"/>
              <a:gd name="connsiteX55" fmla="*/ 1884784 w 5066420"/>
              <a:gd name="connsiteY55" fmla="*/ 1759429 h 2885323"/>
              <a:gd name="connsiteX56" fmla="*/ 1903445 w 5066420"/>
              <a:gd name="connsiteY56" fmla="*/ 1715886 h 2885323"/>
              <a:gd name="connsiteX57" fmla="*/ 1922107 w 5066420"/>
              <a:gd name="connsiteY57" fmla="*/ 1709666 h 2885323"/>
              <a:gd name="connsiteX58" fmla="*/ 1940768 w 5066420"/>
              <a:gd name="connsiteY58" fmla="*/ 1697225 h 2885323"/>
              <a:gd name="connsiteX59" fmla="*/ 1959429 w 5066420"/>
              <a:gd name="connsiteY59" fmla="*/ 1678564 h 2885323"/>
              <a:gd name="connsiteX60" fmla="*/ 1978090 w 5066420"/>
              <a:gd name="connsiteY60" fmla="*/ 1672343 h 2885323"/>
              <a:gd name="connsiteX61" fmla="*/ 1996751 w 5066420"/>
              <a:gd name="connsiteY61" fmla="*/ 1659903 h 2885323"/>
              <a:gd name="connsiteX62" fmla="*/ 2027854 w 5066420"/>
              <a:gd name="connsiteY62" fmla="*/ 1653682 h 2885323"/>
              <a:gd name="connsiteX63" fmla="*/ 2046515 w 5066420"/>
              <a:gd name="connsiteY63" fmla="*/ 1647462 h 2885323"/>
              <a:gd name="connsiteX64" fmla="*/ 2065176 w 5066420"/>
              <a:gd name="connsiteY64" fmla="*/ 1635021 h 2885323"/>
              <a:gd name="connsiteX65" fmla="*/ 2102498 w 5066420"/>
              <a:gd name="connsiteY65" fmla="*/ 1603919 h 2885323"/>
              <a:gd name="connsiteX66" fmla="*/ 2108719 w 5066420"/>
              <a:gd name="connsiteY66" fmla="*/ 1585258 h 2885323"/>
              <a:gd name="connsiteX67" fmla="*/ 2164702 w 5066420"/>
              <a:gd name="connsiteY67" fmla="*/ 1554156 h 2885323"/>
              <a:gd name="connsiteX68" fmla="*/ 2195805 w 5066420"/>
              <a:gd name="connsiteY68" fmla="*/ 1547935 h 2885323"/>
              <a:gd name="connsiteX69" fmla="*/ 2220686 w 5066420"/>
              <a:gd name="connsiteY69" fmla="*/ 1541715 h 2885323"/>
              <a:gd name="connsiteX70" fmla="*/ 2245568 w 5066420"/>
              <a:gd name="connsiteY70" fmla="*/ 1510613 h 2885323"/>
              <a:gd name="connsiteX71" fmla="*/ 2264229 w 5066420"/>
              <a:gd name="connsiteY71" fmla="*/ 1491952 h 2885323"/>
              <a:gd name="connsiteX72" fmla="*/ 2301551 w 5066420"/>
              <a:gd name="connsiteY72" fmla="*/ 1479511 h 2885323"/>
              <a:gd name="connsiteX73" fmla="*/ 2338874 w 5066420"/>
              <a:gd name="connsiteY73" fmla="*/ 1454629 h 2885323"/>
              <a:gd name="connsiteX74" fmla="*/ 2357535 w 5066420"/>
              <a:gd name="connsiteY74" fmla="*/ 1442188 h 2885323"/>
              <a:gd name="connsiteX75" fmla="*/ 2376196 w 5066420"/>
              <a:gd name="connsiteY75" fmla="*/ 1435968 h 2885323"/>
              <a:gd name="connsiteX76" fmla="*/ 2388637 w 5066420"/>
              <a:gd name="connsiteY76" fmla="*/ 1417307 h 2885323"/>
              <a:gd name="connsiteX77" fmla="*/ 2401078 w 5066420"/>
              <a:gd name="connsiteY77" fmla="*/ 1379984 h 2885323"/>
              <a:gd name="connsiteX78" fmla="*/ 2425960 w 5066420"/>
              <a:gd name="connsiteY78" fmla="*/ 1342662 h 2885323"/>
              <a:gd name="connsiteX79" fmla="*/ 2438400 w 5066420"/>
              <a:gd name="connsiteY79" fmla="*/ 1324001 h 2885323"/>
              <a:gd name="connsiteX80" fmla="*/ 2457062 w 5066420"/>
              <a:gd name="connsiteY80" fmla="*/ 1286678 h 2885323"/>
              <a:gd name="connsiteX81" fmla="*/ 2481943 w 5066420"/>
              <a:gd name="connsiteY81" fmla="*/ 1230694 h 2885323"/>
              <a:gd name="connsiteX82" fmla="*/ 2506825 w 5066420"/>
              <a:gd name="connsiteY82" fmla="*/ 1224474 h 2885323"/>
              <a:gd name="connsiteX83" fmla="*/ 2550368 w 5066420"/>
              <a:gd name="connsiteY83" fmla="*/ 1230694 h 2885323"/>
              <a:gd name="connsiteX84" fmla="*/ 2575249 w 5066420"/>
              <a:gd name="connsiteY84" fmla="*/ 1236915 h 2885323"/>
              <a:gd name="connsiteX85" fmla="*/ 2693437 w 5066420"/>
              <a:gd name="connsiteY85" fmla="*/ 1230694 h 2885323"/>
              <a:gd name="connsiteX86" fmla="*/ 2705878 w 5066420"/>
              <a:gd name="connsiteY86" fmla="*/ 1212033 h 2885323"/>
              <a:gd name="connsiteX87" fmla="*/ 2712098 w 5066420"/>
              <a:gd name="connsiteY87" fmla="*/ 1193372 h 2885323"/>
              <a:gd name="connsiteX88" fmla="*/ 2736980 w 5066420"/>
              <a:gd name="connsiteY88" fmla="*/ 1187152 h 2885323"/>
              <a:gd name="connsiteX89" fmla="*/ 2755641 w 5066420"/>
              <a:gd name="connsiteY89" fmla="*/ 1180931 h 2885323"/>
              <a:gd name="connsiteX90" fmla="*/ 3004458 w 5066420"/>
              <a:gd name="connsiteY90" fmla="*/ 1180931 h 2885323"/>
              <a:gd name="connsiteX91" fmla="*/ 3029339 w 5066420"/>
              <a:gd name="connsiteY91" fmla="*/ 1143609 h 2885323"/>
              <a:gd name="connsiteX92" fmla="*/ 3041780 w 5066420"/>
              <a:gd name="connsiteY92" fmla="*/ 1124947 h 2885323"/>
              <a:gd name="connsiteX93" fmla="*/ 3048000 w 5066420"/>
              <a:gd name="connsiteY93" fmla="*/ 1106286 h 2885323"/>
              <a:gd name="connsiteX94" fmla="*/ 3072882 w 5066420"/>
              <a:gd name="connsiteY94" fmla="*/ 1068964 h 2885323"/>
              <a:gd name="connsiteX95" fmla="*/ 3079102 w 5066420"/>
              <a:gd name="connsiteY95" fmla="*/ 1050303 h 2885323"/>
              <a:gd name="connsiteX96" fmla="*/ 3097764 w 5066420"/>
              <a:gd name="connsiteY96" fmla="*/ 1037862 h 2885323"/>
              <a:gd name="connsiteX97" fmla="*/ 3153747 w 5066420"/>
              <a:gd name="connsiteY97" fmla="*/ 1025421 h 2885323"/>
              <a:gd name="connsiteX98" fmla="*/ 3215951 w 5066420"/>
              <a:gd name="connsiteY98" fmla="*/ 1000539 h 2885323"/>
              <a:gd name="connsiteX99" fmla="*/ 3228392 w 5066420"/>
              <a:gd name="connsiteY99" fmla="*/ 963217 h 2885323"/>
              <a:gd name="connsiteX100" fmla="*/ 3240833 w 5066420"/>
              <a:gd name="connsiteY100" fmla="*/ 944556 h 2885323"/>
              <a:gd name="connsiteX101" fmla="*/ 3253274 w 5066420"/>
              <a:gd name="connsiteY101" fmla="*/ 907233 h 2885323"/>
              <a:gd name="connsiteX102" fmla="*/ 3290596 w 5066420"/>
              <a:gd name="connsiteY102" fmla="*/ 894792 h 2885323"/>
              <a:gd name="connsiteX103" fmla="*/ 3346580 w 5066420"/>
              <a:gd name="connsiteY103" fmla="*/ 901013 h 2885323"/>
              <a:gd name="connsiteX104" fmla="*/ 3365241 w 5066420"/>
              <a:gd name="connsiteY104" fmla="*/ 907233 h 2885323"/>
              <a:gd name="connsiteX105" fmla="*/ 3458547 w 5066420"/>
              <a:gd name="connsiteY105" fmla="*/ 901013 h 2885323"/>
              <a:gd name="connsiteX106" fmla="*/ 3470988 w 5066420"/>
              <a:gd name="connsiteY106" fmla="*/ 882352 h 2885323"/>
              <a:gd name="connsiteX107" fmla="*/ 3489649 w 5066420"/>
              <a:gd name="connsiteY107" fmla="*/ 876131 h 2885323"/>
              <a:gd name="connsiteX108" fmla="*/ 3580509 w 5066420"/>
              <a:gd name="connsiteY108" fmla="*/ 874804 h 2885323"/>
              <a:gd name="connsiteX109" fmla="*/ 3654946 w 5066420"/>
              <a:gd name="connsiteY109" fmla="*/ 827487 h 2885323"/>
              <a:gd name="connsiteX110" fmla="*/ 3707364 w 5066420"/>
              <a:gd name="connsiteY110" fmla="*/ 776605 h 2885323"/>
              <a:gd name="connsiteX111" fmla="*/ 3726025 w 5066420"/>
              <a:gd name="connsiteY111" fmla="*/ 770384 h 2885323"/>
              <a:gd name="connsiteX112" fmla="*/ 3782010 w 5066420"/>
              <a:gd name="connsiteY112" fmla="*/ 712160 h 2885323"/>
              <a:gd name="connsiteX113" fmla="*/ 3814997 w 5066420"/>
              <a:gd name="connsiteY113" fmla="*/ 693293 h 2885323"/>
              <a:gd name="connsiteX114" fmla="*/ 3844213 w 5066420"/>
              <a:gd name="connsiteY114" fmla="*/ 664637 h 2885323"/>
              <a:gd name="connsiteX115" fmla="*/ 3862874 w 5066420"/>
              <a:gd name="connsiteY115" fmla="*/ 652196 h 2885323"/>
              <a:gd name="connsiteX116" fmla="*/ 3949960 w 5066420"/>
              <a:gd name="connsiteY116" fmla="*/ 639756 h 2885323"/>
              <a:gd name="connsiteX117" fmla="*/ 3968621 w 5066420"/>
              <a:gd name="connsiteY117" fmla="*/ 627315 h 2885323"/>
              <a:gd name="connsiteX118" fmla="*/ 3993502 w 5066420"/>
              <a:gd name="connsiteY118" fmla="*/ 614874 h 2885323"/>
              <a:gd name="connsiteX119" fmla="*/ 4012164 w 5066420"/>
              <a:gd name="connsiteY119" fmla="*/ 583212 h 2885323"/>
              <a:gd name="connsiteX120" fmla="*/ 4114904 w 5066420"/>
              <a:gd name="connsiteY120" fmla="*/ 576991 h 2885323"/>
              <a:gd name="connsiteX121" fmla="*/ 4180115 w 5066420"/>
              <a:gd name="connsiteY121" fmla="*/ 571331 h 2885323"/>
              <a:gd name="connsiteX122" fmla="*/ 4201990 w 5066420"/>
              <a:gd name="connsiteY122" fmla="*/ 564552 h 2885323"/>
              <a:gd name="connsiteX123" fmla="*/ 4249305 w 5066420"/>
              <a:gd name="connsiteY123" fmla="*/ 469358 h 2885323"/>
              <a:gd name="connsiteX124" fmla="*/ 4283415 w 5066420"/>
              <a:gd name="connsiteY124" fmla="*/ 433362 h 2885323"/>
              <a:gd name="connsiteX125" fmla="*/ 4323184 w 5066420"/>
              <a:gd name="connsiteY125" fmla="*/ 403380 h 2885323"/>
              <a:gd name="connsiteX126" fmla="*/ 4341845 w 5066420"/>
              <a:gd name="connsiteY126" fmla="*/ 390939 h 2885323"/>
              <a:gd name="connsiteX127" fmla="*/ 4348066 w 5066420"/>
              <a:gd name="connsiteY127" fmla="*/ 366058 h 2885323"/>
              <a:gd name="connsiteX128" fmla="*/ 4357499 w 5066420"/>
              <a:gd name="connsiteY128" fmla="*/ 313848 h 2885323"/>
              <a:gd name="connsiteX129" fmla="*/ 4373153 w 5066420"/>
              <a:gd name="connsiteY129" fmla="*/ 252970 h 2885323"/>
              <a:gd name="connsiteX130" fmla="*/ 4391815 w 5066420"/>
              <a:gd name="connsiteY130" fmla="*/ 218654 h 2885323"/>
              <a:gd name="connsiteX131" fmla="*/ 4458707 w 5066420"/>
              <a:gd name="connsiteY131" fmla="*/ 217328 h 2885323"/>
              <a:gd name="connsiteX132" fmla="*/ 4529018 w 5066420"/>
              <a:gd name="connsiteY132" fmla="*/ 218448 h 2885323"/>
              <a:gd name="connsiteX133" fmla="*/ 4553339 w 5066420"/>
              <a:gd name="connsiteY133" fmla="*/ 148343 h 2885323"/>
              <a:gd name="connsiteX134" fmla="*/ 4572000 w 5066420"/>
              <a:gd name="connsiteY134" fmla="*/ 148904 h 2885323"/>
              <a:gd name="connsiteX135" fmla="*/ 4626098 w 5066420"/>
              <a:gd name="connsiteY135" fmla="*/ 149464 h 2885323"/>
              <a:gd name="connsiteX136" fmla="*/ 4714097 w 5066420"/>
              <a:gd name="connsiteY136" fmla="*/ 147576 h 2885323"/>
              <a:gd name="connsiteX137" fmla="*/ 4771054 w 5066420"/>
              <a:gd name="connsiteY137" fmla="*/ 86139 h 2885323"/>
              <a:gd name="connsiteX138" fmla="*/ 4814596 w 5066420"/>
              <a:gd name="connsiteY138" fmla="*/ 61258 h 2885323"/>
              <a:gd name="connsiteX139" fmla="*/ 4845138 w 5066420"/>
              <a:gd name="connsiteY139" fmla="*/ 33369 h 2885323"/>
              <a:gd name="connsiteX140" fmla="*/ 4869105 w 5066420"/>
              <a:gd name="connsiteY140" fmla="*/ 3948 h 2885323"/>
              <a:gd name="connsiteX141" fmla="*/ 4988768 w 5066420"/>
              <a:gd name="connsiteY141" fmla="*/ 2060 h 2885323"/>
              <a:gd name="connsiteX142" fmla="*/ 5066420 w 5066420"/>
              <a:gd name="connsiteY142" fmla="*/ 3947 h 2885323"/>
              <a:gd name="connsiteX0" fmla="*/ 0 w 5066420"/>
              <a:gd name="connsiteY0" fmla="*/ 2885323 h 2885323"/>
              <a:gd name="connsiteX1" fmla="*/ 0 w 5066420"/>
              <a:gd name="connsiteY1" fmla="*/ 2885323 h 2885323"/>
              <a:gd name="connsiteX2" fmla="*/ 55984 w 5066420"/>
              <a:gd name="connsiteY2" fmla="*/ 2872882 h 2885323"/>
              <a:gd name="connsiteX3" fmla="*/ 74645 w 5066420"/>
              <a:gd name="connsiteY3" fmla="*/ 2860441 h 2885323"/>
              <a:gd name="connsiteX4" fmla="*/ 161731 w 5066420"/>
              <a:gd name="connsiteY4" fmla="*/ 2848001 h 2885323"/>
              <a:gd name="connsiteX5" fmla="*/ 180392 w 5066420"/>
              <a:gd name="connsiteY5" fmla="*/ 2810678 h 2885323"/>
              <a:gd name="connsiteX6" fmla="*/ 199054 w 5066420"/>
              <a:gd name="connsiteY6" fmla="*/ 2798237 h 2885323"/>
              <a:gd name="connsiteX7" fmla="*/ 230156 w 5066420"/>
              <a:gd name="connsiteY7" fmla="*/ 2760915 h 2885323"/>
              <a:gd name="connsiteX8" fmla="*/ 267478 w 5066420"/>
              <a:gd name="connsiteY8" fmla="*/ 2748474 h 2885323"/>
              <a:gd name="connsiteX9" fmla="*/ 286139 w 5066420"/>
              <a:gd name="connsiteY9" fmla="*/ 2729813 h 2885323"/>
              <a:gd name="connsiteX10" fmla="*/ 298580 w 5066420"/>
              <a:gd name="connsiteY10" fmla="*/ 2711152 h 2885323"/>
              <a:gd name="connsiteX11" fmla="*/ 317241 w 5066420"/>
              <a:gd name="connsiteY11" fmla="*/ 2698711 h 2885323"/>
              <a:gd name="connsiteX12" fmla="*/ 323462 w 5066420"/>
              <a:gd name="connsiteY12" fmla="*/ 2673829 h 2885323"/>
              <a:gd name="connsiteX13" fmla="*/ 398107 w 5066420"/>
              <a:gd name="connsiteY13" fmla="*/ 2655168 h 2885323"/>
              <a:gd name="connsiteX14" fmla="*/ 435429 w 5066420"/>
              <a:gd name="connsiteY14" fmla="*/ 2624066 h 2885323"/>
              <a:gd name="connsiteX15" fmla="*/ 516294 w 5066420"/>
              <a:gd name="connsiteY15" fmla="*/ 2611625 h 2885323"/>
              <a:gd name="connsiteX16" fmla="*/ 584719 w 5066420"/>
              <a:gd name="connsiteY16" fmla="*/ 2592964 h 2885323"/>
              <a:gd name="connsiteX17" fmla="*/ 640702 w 5066420"/>
              <a:gd name="connsiteY17" fmla="*/ 2580523 h 2885323"/>
              <a:gd name="connsiteX18" fmla="*/ 678025 w 5066420"/>
              <a:gd name="connsiteY18" fmla="*/ 2568082 h 2885323"/>
              <a:gd name="connsiteX19" fmla="*/ 684245 w 5066420"/>
              <a:gd name="connsiteY19" fmla="*/ 2549421 h 2885323"/>
              <a:gd name="connsiteX20" fmla="*/ 709127 w 5066420"/>
              <a:gd name="connsiteY20" fmla="*/ 2512098 h 2885323"/>
              <a:gd name="connsiteX21" fmla="*/ 746449 w 5066420"/>
              <a:gd name="connsiteY21" fmla="*/ 2437454 h 2885323"/>
              <a:gd name="connsiteX22" fmla="*/ 765111 w 5066420"/>
              <a:gd name="connsiteY22" fmla="*/ 2418792 h 2885323"/>
              <a:gd name="connsiteX23" fmla="*/ 783772 w 5066420"/>
              <a:gd name="connsiteY23" fmla="*/ 2412572 h 2885323"/>
              <a:gd name="connsiteX24" fmla="*/ 808654 w 5066420"/>
              <a:gd name="connsiteY24" fmla="*/ 2375249 h 2885323"/>
              <a:gd name="connsiteX25" fmla="*/ 821094 w 5066420"/>
              <a:gd name="connsiteY25" fmla="*/ 2356588 h 2885323"/>
              <a:gd name="connsiteX26" fmla="*/ 858417 w 5066420"/>
              <a:gd name="connsiteY26" fmla="*/ 2325486 h 2885323"/>
              <a:gd name="connsiteX27" fmla="*/ 870858 w 5066420"/>
              <a:gd name="connsiteY27" fmla="*/ 2306825 h 2885323"/>
              <a:gd name="connsiteX28" fmla="*/ 908180 w 5066420"/>
              <a:gd name="connsiteY28" fmla="*/ 2269503 h 2885323"/>
              <a:gd name="connsiteX29" fmla="*/ 920621 w 5066420"/>
              <a:gd name="connsiteY29" fmla="*/ 2250841 h 2885323"/>
              <a:gd name="connsiteX30" fmla="*/ 976605 w 5066420"/>
              <a:gd name="connsiteY30" fmla="*/ 2238401 h 2885323"/>
              <a:gd name="connsiteX31" fmla="*/ 989045 w 5066420"/>
              <a:gd name="connsiteY31" fmla="*/ 2219739 h 2885323"/>
              <a:gd name="connsiteX32" fmla="*/ 1138335 w 5066420"/>
              <a:gd name="connsiteY32" fmla="*/ 2213519 h 2885323"/>
              <a:gd name="connsiteX33" fmla="*/ 1200539 w 5066420"/>
              <a:gd name="connsiteY33" fmla="*/ 2207298 h 2885323"/>
              <a:gd name="connsiteX34" fmla="*/ 1244082 w 5066420"/>
              <a:gd name="connsiteY34" fmla="*/ 2194858 h 2885323"/>
              <a:gd name="connsiteX35" fmla="*/ 1275184 w 5066420"/>
              <a:gd name="connsiteY35" fmla="*/ 2163756 h 2885323"/>
              <a:gd name="connsiteX36" fmla="*/ 1312507 w 5066420"/>
              <a:gd name="connsiteY36" fmla="*/ 2145094 h 2885323"/>
              <a:gd name="connsiteX37" fmla="*/ 1331168 w 5066420"/>
              <a:gd name="connsiteY37" fmla="*/ 2132654 h 2885323"/>
              <a:gd name="connsiteX38" fmla="*/ 1343609 w 5066420"/>
              <a:gd name="connsiteY38" fmla="*/ 2113992 h 2885323"/>
              <a:gd name="connsiteX39" fmla="*/ 1380931 w 5066420"/>
              <a:gd name="connsiteY39" fmla="*/ 2089111 h 2885323"/>
              <a:gd name="connsiteX40" fmla="*/ 1412033 w 5066420"/>
              <a:gd name="connsiteY40" fmla="*/ 2095331 h 2885323"/>
              <a:gd name="connsiteX41" fmla="*/ 1430694 w 5066420"/>
              <a:gd name="connsiteY41" fmla="*/ 2101552 h 2885323"/>
              <a:gd name="connsiteX42" fmla="*/ 1492898 w 5066420"/>
              <a:gd name="connsiteY42" fmla="*/ 2095331 h 2885323"/>
              <a:gd name="connsiteX43" fmla="*/ 1530221 w 5066420"/>
              <a:gd name="connsiteY43" fmla="*/ 2082890 h 2885323"/>
              <a:gd name="connsiteX44" fmla="*/ 1536441 w 5066420"/>
              <a:gd name="connsiteY44" fmla="*/ 2058009 h 2885323"/>
              <a:gd name="connsiteX45" fmla="*/ 1555102 w 5066420"/>
              <a:gd name="connsiteY45" fmla="*/ 2020686 h 2885323"/>
              <a:gd name="connsiteX46" fmla="*/ 1573764 w 5066420"/>
              <a:gd name="connsiteY46" fmla="*/ 2008245 h 2885323"/>
              <a:gd name="connsiteX47" fmla="*/ 1611086 w 5066420"/>
              <a:gd name="connsiteY47" fmla="*/ 1983364 h 2885323"/>
              <a:gd name="connsiteX48" fmla="*/ 1648409 w 5066420"/>
              <a:gd name="connsiteY48" fmla="*/ 1958482 h 2885323"/>
              <a:gd name="connsiteX49" fmla="*/ 1704392 w 5066420"/>
              <a:gd name="connsiteY49" fmla="*/ 1914939 h 2885323"/>
              <a:gd name="connsiteX50" fmla="*/ 1729274 w 5066420"/>
              <a:gd name="connsiteY50" fmla="*/ 1877617 h 2885323"/>
              <a:gd name="connsiteX51" fmla="*/ 1741715 w 5066420"/>
              <a:gd name="connsiteY51" fmla="*/ 1840294 h 2885323"/>
              <a:gd name="connsiteX52" fmla="*/ 1785258 w 5066420"/>
              <a:gd name="connsiteY52" fmla="*/ 1790531 h 2885323"/>
              <a:gd name="connsiteX53" fmla="*/ 1797698 w 5066420"/>
              <a:gd name="connsiteY53" fmla="*/ 1771870 h 2885323"/>
              <a:gd name="connsiteX54" fmla="*/ 1847462 w 5066420"/>
              <a:gd name="connsiteY54" fmla="*/ 1765649 h 2885323"/>
              <a:gd name="connsiteX55" fmla="*/ 1884784 w 5066420"/>
              <a:gd name="connsiteY55" fmla="*/ 1759429 h 2885323"/>
              <a:gd name="connsiteX56" fmla="*/ 1903445 w 5066420"/>
              <a:gd name="connsiteY56" fmla="*/ 1715886 h 2885323"/>
              <a:gd name="connsiteX57" fmla="*/ 1922107 w 5066420"/>
              <a:gd name="connsiteY57" fmla="*/ 1709666 h 2885323"/>
              <a:gd name="connsiteX58" fmla="*/ 1940768 w 5066420"/>
              <a:gd name="connsiteY58" fmla="*/ 1697225 h 2885323"/>
              <a:gd name="connsiteX59" fmla="*/ 1959429 w 5066420"/>
              <a:gd name="connsiteY59" fmla="*/ 1678564 h 2885323"/>
              <a:gd name="connsiteX60" fmla="*/ 1978090 w 5066420"/>
              <a:gd name="connsiteY60" fmla="*/ 1672343 h 2885323"/>
              <a:gd name="connsiteX61" fmla="*/ 1996751 w 5066420"/>
              <a:gd name="connsiteY61" fmla="*/ 1659903 h 2885323"/>
              <a:gd name="connsiteX62" fmla="*/ 2027854 w 5066420"/>
              <a:gd name="connsiteY62" fmla="*/ 1653682 h 2885323"/>
              <a:gd name="connsiteX63" fmla="*/ 2046515 w 5066420"/>
              <a:gd name="connsiteY63" fmla="*/ 1647462 h 2885323"/>
              <a:gd name="connsiteX64" fmla="*/ 2065176 w 5066420"/>
              <a:gd name="connsiteY64" fmla="*/ 1635021 h 2885323"/>
              <a:gd name="connsiteX65" fmla="*/ 2102498 w 5066420"/>
              <a:gd name="connsiteY65" fmla="*/ 1603919 h 2885323"/>
              <a:gd name="connsiteX66" fmla="*/ 2108719 w 5066420"/>
              <a:gd name="connsiteY66" fmla="*/ 1585258 h 2885323"/>
              <a:gd name="connsiteX67" fmla="*/ 2164702 w 5066420"/>
              <a:gd name="connsiteY67" fmla="*/ 1554156 h 2885323"/>
              <a:gd name="connsiteX68" fmla="*/ 2195805 w 5066420"/>
              <a:gd name="connsiteY68" fmla="*/ 1547935 h 2885323"/>
              <a:gd name="connsiteX69" fmla="*/ 2220686 w 5066420"/>
              <a:gd name="connsiteY69" fmla="*/ 1541715 h 2885323"/>
              <a:gd name="connsiteX70" fmla="*/ 2245568 w 5066420"/>
              <a:gd name="connsiteY70" fmla="*/ 1510613 h 2885323"/>
              <a:gd name="connsiteX71" fmla="*/ 2264229 w 5066420"/>
              <a:gd name="connsiteY71" fmla="*/ 1491952 h 2885323"/>
              <a:gd name="connsiteX72" fmla="*/ 2284216 w 5066420"/>
              <a:gd name="connsiteY72" fmla="*/ 1466510 h 2885323"/>
              <a:gd name="connsiteX73" fmla="*/ 2338874 w 5066420"/>
              <a:gd name="connsiteY73" fmla="*/ 1454629 h 2885323"/>
              <a:gd name="connsiteX74" fmla="*/ 2357535 w 5066420"/>
              <a:gd name="connsiteY74" fmla="*/ 1442188 h 2885323"/>
              <a:gd name="connsiteX75" fmla="*/ 2376196 w 5066420"/>
              <a:gd name="connsiteY75" fmla="*/ 1435968 h 2885323"/>
              <a:gd name="connsiteX76" fmla="*/ 2388637 w 5066420"/>
              <a:gd name="connsiteY76" fmla="*/ 1417307 h 2885323"/>
              <a:gd name="connsiteX77" fmla="*/ 2401078 w 5066420"/>
              <a:gd name="connsiteY77" fmla="*/ 1379984 h 2885323"/>
              <a:gd name="connsiteX78" fmla="*/ 2425960 w 5066420"/>
              <a:gd name="connsiteY78" fmla="*/ 1342662 h 2885323"/>
              <a:gd name="connsiteX79" fmla="*/ 2438400 w 5066420"/>
              <a:gd name="connsiteY79" fmla="*/ 1324001 h 2885323"/>
              <a:gd name="connsiteX80" fmla="*/ 2457062 w 5066420"/>
              <a:gd name="connsiteY80" fmla="*/ 1286678 h 2885323"/>
              <a:gd name="connsiteX81" fmla="*/ 2481943 w 5066420"/>
              <a:gd name="connsiteY81" fmla="*/ 1230694 h 2885323"/>
              <a:gd name="connsiteX82" fmla="*/ 2506825 w 5066420"/>
              <a:gd name="connsiteY82" fmla="*/ 1224474 h 2885323"/>
              <a:gd name="connsiteX83" fmla="*/ 2550368 w 5066420"/>
              <a:gd name="connsiteY83" fmla="*/ 1230694 h 2885323"/>
              <a:gd name="connsiteX84" fmla="*/ 2575249 w 5066420"/>
              <a:gd name="connsiteY84" fmla="*/ 1236915 h 2885323"/>
              <a:gd name="connsiteX85" fmla="*/ 2693437 w 5066420"/>
              <a:gd name="connsiteY85" fmla="*/ 1230694 h 2885323"/>
              <a:gd name="connsiteX86" fmla="*/ 2705878 w 5066420"/>
              <a:gd name="connsiteY86" fmla="*/ 1212033 h 2885323"/>
              <a:gd name="connsiteX87" fmla="*/ 2712098 w 5066420"/>
              <a:gd name="connsiteY87" fmla="*/ 1193372 h 2885323"/>
              <a:gd name="connsiteX88" fmla="*/ 2736980 w 5066420"/>
              <a:gd name="connsiteY88" fmla="*/ 1187152 h 2885323"/>
              <a:gd name="connsiteX89" fmla="*/ 2755641 w 5066420"/>
              <a:gd name="connsiteY89" fmla="*/ 1180931 h 2885323"/>
              <a:gd name="connsiteX90" fmla="*/ 3004458 w 5066420"/>
              <a:gd name="connsiteY90" fmla="*/ 1180931 h 2885323"/>
              <a:gd name="connsiteX91" fmla="*/ 3029339 w 5066420"/>
              <a:gd name="connsiteY91" fmla="*/ 1143609 h 2885323"/>
              <a:gd name="connsiteX92" fmla="*/ 3041780 w 5066420"/>
              <a:gd name="connsiteY92" fmla="*/ 1124947 h 2885323"/>
              <a:gd name="connsiteX93" fmla="*/ 3048000 w 5066420"/>
              <a:gd name="connsiteY93" fmla="*/ 1106286 h 2885323"/>
              <a:gd name="connsiteX94" fmla="*/ 3072882 w 5066420"/>
              <a:gd name="connsiteY94" fmla="*/ 1068964 h 2885323"/>
              <a:gd name="connsiteX95" fmla="*/ 3079102 w 5066420"/>
              <a:gd name="connsiteY95" fmla="*/ 1050303 h 2885323"/>
              <a:gd name="connsiteX96" fmla="*/ 3097764 w 5066420"/>
              <a:gd name="connsiteY96" fmla="*/ 1037862 h 2885323"/>
              <a:gd name="connsiteX97" fmla="*/ 3153747 w 5066420"/>
              <a:gd name="connsiteY97" fmla="*/ 1025421 h 2885323"/>
              <a:gd name="connsiteX98" fmla="*/ 3215951 w 5066420"/>
              <a:gd name="connsiteY98" fmla="*/ 1000539 h 2885323"/>
              <a:gd name="connsiteX99" fmla="*/ 3228392 w 5066420"/>
              <a:gd name="connsiteY99" fmla="*/ 963217 h 2885323"/>
              <a:gd name="connsiteX100" fmla="*/ 3240833 w 5066420"/>
              <a:gd name="connsiteY100" fmla="*/ 944556 h 2885323"/>
              <a:gd name="connsiteX101" fmla="*/ 3253274 w 5066420"/>
              <a:gd name="connsiteY101" fmla="*/ 907233 h 2885323"/>
              <a:gd name="connsiteX102" fmla="*/ 3290596 w 5066420"/>
              <a:gd name="connsiteY102" fmla="*/ 894792 h 2885323"/>
              <a:gd name="connsiteX103" fmla="*/ 3346580 w 5066420"/>
              <a:gd name="connsiteY103" fmla="*/ 901013 h 2885323"/>
              <a:gd name="connsiteX104" fmla="*/ 3365241 w 5066420"/>
              <a:gd name="connsiteY104" fmla="*/ 907233 h 2885323"/>
              <a:gd name="connsiteX105" fmla="*/ 3458547 w 5066420"/>
              <a:gd name="connsiteY105" fmla="*/ 901013 h 2885323"/>
              <a:gd name="connsiteX106" fmla="*/ 3470988 w 5066420"/>
              <a:gd name="connsiteY106" fmla="*/ 882352 h 2885323"/>
              <a:gd name="connsiteX107" fmla="*/ 3489649 w 5066420"/>
              <a:gd name="connsiteY107" fmla="*/ 876131 h 2885323"/>
              <a:gd name="connsiteX108" fmla="*/ 3580509 w 5066420"/>
              <a:gd name="connsiteY108" fmla="*/ 874804 h 2885323"/>
              <a:gd name="connsiteX109" fmla="*/ 3654946 w 5066420"/>
              <a:gd name="connsiteY109" fmla="*/ 827487 h 2885323"/>
              <a:gd name="connsiteX110" fmla="*/ 3707364 w 5066420"/>
              <a:gd name="connsiteY110" fmla="*/ 776605 h 2885323"/>
              <a:gd name="connsiteX111" fmla="*/ 3726025 w 5066420"/>
              <a:gd name="connsiteY111" fmla="*/ 770384 h 2885323"/>
              <a:gd name="connsiteX112" fmla="*/ 3782010 w 5066420"/>
              <a:gd name="connsiteY112" fmla="*/ 712160 h 2885323"/>
              <a:gd name="connsiteX113" fmla="*/ 3814997 w 5066420"/>
              <a:gd name="connsiteY113" fmla="*/ 693293 h 2885323"/>
              <a:gd name="connsiteX114" fmla="*/ 3844213 w 5066420"/>
              <a:gd name="connsiteY114" fmla="*/ 664637 h 2885323"/>
              <a:gd name="connsiteX115" fmla="*/ 3862874 w 5066420"/>
              <a:gd name="connsiteY115" fmla="*/ 652196 h 2885323"/>
              <a:gd name="connsiteX116" fmla="*/ 3949960 w 5066420"/>
              <a:gd name="connsiteY116" fmla="*/ 639756 h 2885323"/>
              <a:gd name="connsiteX117" fmla="*/ 3968621 w 5066420"/>
              <a:gd name="connsiteY117" fmla="*/ 627315 h 2885323"/>
              <a:gd name="connsiteX118" fmla="*/ 3993502 w 5066420"/>
              <a:gd name="connsiteY118" fmla="*/ 614874 h 2885323"/>
              <a:gd name="connsiteX119" fmla="*/ 4012164 w 5066420"/>
              <a:gd name="connsiteY119" fmla="*/ 583212 h 2885323"/>
              <a:gd name="connsiteX120" fmla="*/ 4114904 w 5066420"/>
              <a:gd name="connsiteY120" fmla="*/ 576991 h 2885323"/>
              <a:gd name="connsiteX121" fmla="*/ 4180115 w 5066420"/>
              <a:gd name="connsiteY121" fmla="*/ 571331 h 2885323"/>
              <a:gd name="connsiteX122" fmla="*/ 4201990 w 5066420"/>
              <a:gd name="connsiteY122" fmla="*/ 564552 h 2885323"/>
              <a:gd name="connsiteX123" fmla="*/ 4249305 w 5066420"/>
              <a:gd name="connsiteY123" fmla="*/ 469358 h 2885323"/>
              <a:gd name="connsiteX124" fmla="*/ 4283415 w 5066420"/>
              <a:gd name="connsiteY124" fmla="*/ 433362 h 2885323"/>
              <a:gd name="connsiteX125" fmla="*/ 4323184 w 5066420"/>
              <a:gd name="connsiteY125" fmla="*/ 403380 h 2885323"/>
              <a:gd name="connsiteX126" fmla="*/ 4341845 w 5066420"/>
              <a:gd name="connsiteY126" fmla="*/ 390939 h 2885323"/>
              <a:gd name="connsiteX127" fmla="*/ 4348066 w 5066420"/>
              <a:gd name="connsiteY127" fmla="*/ 366058 h 2885323"/>
              <a:gd name="connsiteX128" fmla="*/ 4357499 w 5066420"/>
              <a:gd name="connsiteY128" fmla="*/ 313848 h 2885323"/>
              <a:gd name="connsiteX129" fmla="*/ 4373153 w 5066420"/>
              <a:gd name="connsiteY129" fmla="*/ 252970 h 2885323"/>
              <a:gd name="connsiteX130" fmla="*/ 4391815 w 5066420"/>
              <a:gd name="connsiteY130" fmla="*/ 218654 h 2885323"/>
              <a:gd name="connsiteX131" fmla="*/ 4458707 w 5066420"/>
              <a:gd name="connsiteY131" fmla="*/ 217328 h 2885323"/>
              <a:gd name="connsiteX132" fmla="*/ 4529018 w 5066420"/>
              <a:gd name="connsiteY132" fmla="*/ 218448 h 2885323"/>
              <a:gd name="connsiteX133" fmla="*/ 4553339 w 5066420"/>
              <a:gd name="connsiteY133" fmla="*/ 148343 h 2885323"/>
              <a:gd name="connsiteX134" fmla="*/ 4572000 w 5066420"/>
              <a:gd name="connsiteY134" fmla="*/ 148904 h 2885323"/>
              <a:gd name="connsiteX135" fmla="*/ 4626098 w 5066420"/>
              <a:gd name="connsiteY135" fmla="*/ 149464 h 2885323"/>
              <a:gd name="connsiteX136" fmla="*/ 4714097 w 5066420"/>
              <a:gd name="connsiteY136" fmla="*/ 147576 h 2885323"/>
              <a:gd name="connsiteX137" fmla="*/ 4771054 w 5066420"/>
              <a:gd name="connsiteY137" fmla="*/ 86139 h 2885323"/>
              <a:gd name="connsiteX138" fmla="*/ 4814596 w 5066420"/>
              <a:gd name="connsiteY138" fmla="*/ 61258 h 2885323"/>
              <a:gd name="connsiteX139" fmla="*/ 4845138 w 5066420"/>
              <a:gd name="connsiteY139" fmla="*/ 33369 h 2885323"/>
              <a:gd name="connsiteX140" fmla="*/ 4869105 w 5066420"/>
              <a:gd name="connsiteY140" fmla="*/ 3948 h 2885323"/>
              <a:gd name="connsiteX141" fmla="*/ 4988768 w 5066420"/>
              <a:gd name="connsiteY141" fmla="*/ 2060 h 2885323"/>
              <a:gd name="connsiteX142" fmla="*/ 5066420 w 5066420"/>
              <a:gd name="connsiteY142" fmla="*/ 3947 h 2885323"/>
              <a:gd name="connsiteX0" fmla="*/ 0 w 5066420"/>
              <a:gd name="connsiteY0" fmla="*/ 2885323 h 2885323"/>
              <a:gd name="connsiteX1" fmla="*/ 0 w 5066420"/>
              <a:gd name="connsiteY1" fmla="*/ 2885323 h 2885323"/>
              <a:gd name="connsiteX2" fmla="*/ 55984 w 5066420"/>
              <a:gd name="connsiteY2" fmla="*/ 2872882 h 2885323"/>
              <a:gd name="connsiteX3" fmla="*/ 74645 w 5066420"/>
              <a:gd name="connsiteY3" fmla="*/ 2860441 h 2885323"/>
              <a:gd name="connsiteX4" fmla="*/ 161731 w 5066420"/>
              <a:gd name="connsiteY4" fmla="*/ 2848001 h 2885323"/>
              <a:gd name="connsiteX5" fmla="*/ 180392 w 5066420"/>
              <a:gd name="connsiteY5" fmla="*/ 2810678 h 2885323"/>
              <a:gd name="connsiteX6" fmla="*/ 199054 w 5066420"/>
              <a:gd name="connsiteY6" fmla="*/ 2798237 h 2885323"/>
              <a:gd name="connsiteX7" fmla="*/ 230156 w 5066420"/>
              <a:gd name="connsiteY7" fmla="*/ 2760915 h 2885323"/>
              <a:gd name="connsiteX8" fmla="*/ 267478 w 5066420"/>
              <a:gd name="connsiteY8" fmla="*/ 2748474 h 2885323"/>
              <a:gd name="connsiteX9" fmla="*/ 286139 w 5066420"/>
              <a:gd name="connsiteY9" fmla="*/ 2729813 h 2885323"/>
              <a:gd name="connsiteX10" fmla="*/ 298580 w 5066420"/>
              <a:gd name="connsiteY10" fmla="*/ 2711152 h 2885323"/>
              <a:gd name="connsiteX11" fmla="*/ 317241 w 5066420"/>
              <a:gd name="connsiteY11" fmla="*/ 2698711 h 2885323"/>
              <a:gd name="connsiteX12" fmla="*/ 323462 w 5066420"/>
              <a:gd name="connsiteY12" fmla="*/ 2673829 h 2885323"/>
              <a:gd name="connsiteX13" fmla="*/ 398107 w 5066420"/>
              <a:gd name="connsiteY13" fmla="*/ 2655168 h 2885323"/>
              <a:gd name="connsiteX14" fmla="*/ 435429 w 5066420"/>
              <a:gd name="connsiteY14" fmla="*/ 2624066 h 2885323"/>
              <a:gd name="connsiteX15" fmla="*/ 516294 w 5066420"/>
              <a:gd name="connsiteY15" fmla="*/ 2611625 h 2885323"/>
              <a:gd name="connsiteX16" fmla="*/ 584719 w 5066420"/>
              <a:gd name="connsiteY16" fmla="*/ 2592964 h 2885323"/>
              <a:gd name="connsiteX17" fmla="*/ 640702 w 5066420"/>
              <a:gd name="connsiteY17" fmla="*/ 2580523 h 2885323"/>
              <a:gd name="connsiteX18" fmla="*/ 678025 w 5066420"/>
              <a:gd name="connsiteY18" fmla="*/ 2568082 h 2885323"/>
              <a:gd name="connsiteX19" fmla="*/ 684245 w 5066420"/>
              <a:gd name="connsiteY19" fmla="*/ 2549421 h 2885323"/>
              <a:gd name="connsiteX20" fmla="*/ 709127 w 5066420"/>
              <a:gd name="connsiteY20" fmla="*/ 2512098 h 2885323"/>
              <a:gd name="connsiteX21" fmla="*/ 746449 w 5066420"/>
              <a:gd name="connsiteY21" fmla="*/ 2437454 h 2885323"/>
              <a:gd name="connsiteX22" fmla="*/ 765111 w 5066420"/>
              <a:gd name="connsiteY22" fmla="*/ 2418792 h 2885323"/>
              <a:gd name="connsiteX23" fmla="*/ 783772 w 5066420"/>
              <a:gd name="connsiteY23" fmla="*/ 2412572 h 2885323"/>
              <a:gd name="connsiteX24" fmla="*/ 808654 w 5066420"/>
              <a:gd name="connsiteY24" fmla="*/ 2375249 h 2885323"/>
              <a:gd name="connsiteX25" fmla="*/ 821094 w 5066420"/>
              <a:gd name="connsiteY25" fmla="*/ 2356588 h 2885323"/>
              <a:gd name="connsiteX26" fmla="*/ 858417 w 5066420"/>
              <a:gd name="connsiteY26" fmla="*/ 2325486 h 2885323"/>
              <a:gd name="connsiteX27" fmla="*/ 870858 w 5066420"/>
              <a:gd name="connsiteY27" fmla="*/ 2306825 h 2885323"/>
              <a:gd name="connsiteX28" fmla="*/ 908180 w 5066420"/>
              <a:gd name="connsiteY28" fmla="*/ 2269503 h 2885323"/>
              <a:gd name="connsiteX29" fmla="*/ 920621 w 5066420"/>
              <a:gd name="connsiteY29" fmla="*/ 2250841 h 2885323"/>
              <a:gd name="connsiteX30" fmla="*/ 976605 w 5066420"/>
              <a:gd name="connsiteY30" fmla="*/ 2238401 h 2885323"/>
              <a:gd name="connsiteX31" fmla="*/ 989045 w 5066420"/>
              <a:gd name="connsiteY31" fmla="*/ 2219739 h 2885323"/>
              <a:gd name="connsiteX32" fmla="*/ 1138335 w 5066420"/>
              <a:gd name="connsiteY32" fmla="*/ 2213519 h 2885323"/>
              <a:gd name="connsiteX33" fmla="*/ 1200539 w 5066420"/>
              <a:gd name="connsiteY33" fmla="*/ 2207298 h 2885323"/>
              <a:gd name="connsiteX34" fmla="*/ 1244082 w 5066420"/>
              <a:gd name="connsiteY34" fmla="*/ 2194858 h 2885323"/>
              <a:gd name="connsiteX35" fmla="*/ 1275184 w 5066420"/>
              <a:gd name="connsiteY35" fmla="*/ 2163756 h 2885323"/>
              <a:gd name="connsiteX36" fmla="*/ 1312507 w 5066420"/>
              <a:gd name="connsiteY36" fmla="*/ 2145094 h 2885323"/>
              <a:gd name="connsiteX37" fmla="*/ 1331168 w 5066420"/>
              <a:gd name="connsiteY37" fmla="*/ 2132654 h 2885323"/>
              <a:gd name="connsiteX38" fmla="*/ 1343609 w 5066420"/>
              <a:gd name="connsiteY38" fmla="*/ 2113992 h 2885323"/>
              <a:gd name="connsiteX39" fmla="*/ 1380931 w 5066420"/>
              <a:gd name="connsiteY39" fmla="*/ 2089111 h 2885323"/>
              <a:gd name="connsiteX40" fmla="*/ 1412033 w 5066420"/>
              <a:gd name="connsiteY40" fmla="*/ 2095331 h 2885323"/>
              <a:gd name="connsiteX41" fmla="*/ 1430694 w 5066420"/>
              <a:gd name="connsiteY41" fmla="*/ 2101552 h 2885323"/>
              <a:gd name="connsiteX42" fmla="*/ 1492898 w 5066420"/>
              <a:gd name="connsiteY42" fmla="*/ 2095331 h 2885323"/>
              <a:gd name="connsiteX43" fmla="*/ 1530221 w 5066420"/>
              <a:gd name="connsiteY43" fmla="*/ 2082890 h 2885323"/>
              <a:gd name="connsiteX44" fmla="*/ 1536441 w 5066420"/>
              <a:gd name="connsiteY44" fmla="*/ 2058009 h 2885323"/>
              <a:gd name="connsiteX45" fmla="*/ 1555102 w 5066420"/>
              <a:gd name="connsiteY45" fmla="*/ 2020686 h 2885323"/>
              <a:gd name="connsiteX46" fmla="*/ 1573764 w 5066420"/>
              <a:gd name="connsiteY46" fmla="*/ 2008245 h 2885323"/>
              <a:gd name="connsiteX47" fmla="*/ 1611086 w 5066420"/>
              <a:gd name="connsiteY47" fmla="*/ 1983364 h 2885323"/>
              <a:gd name="connsiteX48" fmla="*/ 1648409 w 5066420"/>
              <a:gd name="connsiteY48" fmla="*/ 1958482 h 2885323"/>
              <a:gd name="connsiteX49" fmla="*/ 1704392 w 5066420"/>
              <a:gd name="connsiteY49" fmla="*/ 1914939 h 2885323"/>
              <a:gd name="connsiteX50" fmla="*/ 1729274 w 5066420"/>
              <a:gd name="connsiteY50" fmla="*/ 1877617 h 2885323"/>
              <a:gd name="connsiteX51" fmla="*/ 1741715 w 5066420"/>
              <a:gd name="connsiteY51" fmla="*/ 1840294 h 2885323"/>
              <a:gd name="connsiteX52" fmla="*/ 1785258 w 5066420"/>
              <a:gd name="connsiteY52" fmla="*/ 1790531 h 2885323"/>
              <a:gd name="connsiteX53" fmla="*/ 1797698 w 5066420"/>
              <a:gd name="connsiteY53" fmla="*/ 1771870 h 2885323"/>
              <a:gd name="connsiteX54" fmla="*/ 1847462 w 5066420"/>
              <a:gd name="connsiteY54" fmla="*/ 1765649 h 2885323"/>
              <a:gd name="connsiteX55" fmla="*/ 1884784 w 5066420"/>
              <a:gd name="connsiteY55" fmla="*/ 1759429 h 2885323"/>
              <a:gd name="connsiteX56" fmla="*/ 1903445 w 5066420"/>
              <a:gd name="connsiteY56" fmla="*/ 1715886 h 2885323"/>
              <a:gd name="connsiteX57" fmla="*/ 1922107 w 5066420"/>
              <a:gd name="connsiteY57" fmla="*/ 1709666 h 2885323"/>
              <a:gd name="connsiteX58" fmla="*/ 1940768 w 5066420"/>
              <a:gd name="connsiteY58" fmla="*/ 1697225 h 2885323"/>
              <a:gd name="connsiteX59" fmla="*/ 1959429 w 5066420"/>
              <a:gd name="connsiteY59" fmla="*/ 1678564 h 2885323"/>
              <a:gd name="connsiteX60" fmla="*/ 1978090 w 5066420"/>
              <a:gd name="connsiteY60" fmla="*/ 1672343 h 2885323"/>
              <a:gd name="connsiteX61" fmla="*/ 1996751 w 5066420"/>
              <a:gd name="connsiteY61" fmla="*/ 1659903 h 2885323"/>
              <a:gd name="connsiteX62" fmla="*/ 2027854 w 5066420"/>
              <a:gd name="connsiteY62" fmla="*/ 1653682 h 2885323"/>
              <a:gd name="connsiteX63" fmla="*/ 2046515 w 5066420"/>
              <a:gd name="connsiteY63" fmla="*/ 1647462 h 2885323"/>
              <a:gd name="connsiteX64" fmla="*/ 2065176 w 5066420"/>
              <a:gd name="connsiteY64" fmla="*/ 1635021 h 2885323"/>
              <a:gd name="connsiteX65" fmla="*/ 2102498 w 5066420"/>
              <a:gd name="connsiteY65" fmla="*/ 1603919 h 2885323"/>
              <a:gd name="connsiteX66" fmla="*/ 2108719 w 5066420"/>
              <a:gd name="connsiteY66" fmla="*/ 1585258 h 2885323"/>
              <a:gd name="connsiteX67" fmla="*/ 2164702 w 5066420"/>
              <a:gd name="connsiteY67" fmla="*/ 1554156 h 2885323"/>
              <a:gd name="connsiteX68" fmla="*/ 2195805 w 5066420"/>
              <a:gd name="connsiteY68" fmla="*/ 1547935 h 2885323"/>
              <a:gd name="connsiteX69" fmla="*/ 2220686 w 5066420"/>
              <a:gd name="connsiteY69" fmla="*/ 1541715 h 2885323"/>
              <a:gd name="connsiteX70" fmla="*/ 2245568 w 5066420"/>
              <a:gd name="connsiteY70" fmla="*/ 1510613 h 2885323"/>
              <a:gd name="connsiteX71" fmla="*/ 2264229 w 5066420"/>
              <a:gd name="connsiteY71" fmla="*/ 1491952 h 2885323"/>
              <a:gd name="connsiteX72" fmla="*/ 2284216 w 5066420"/>
              <a:gd name="connsiteY72" fmla="*/ 1466510 h 2885323"/>
              <a:gd name="connsiteX73" fmla="*/ 2338874 w 5066420"/>
              <a:gd name="connsiteY73" fmla="*/ 1454629 h 2885323"/>
              <a:gd name="connsiteX74" fmla="*/ 2331533 w 5066420"/>
              <a:gd name="connsiteY74" fmla="*/ 1433520 h 2885323"/>
              <a:gd name="connsiteX75" fmla="*/ 2376196 w 5066420"/>
              <a:gd name="connsiteY75" fmla="*/ 1435968 h 2885323"/>
              <a:gd name="connsiteX76" fmla="*/ 2388637 w 5066420"/>
              <a:gd name="connsiteY76" fmla="*/ 1417307 h 2885323"/>
              <a:gd name="connsiteX77" fmla="*/ 2401078 w 5066420"/>
              <a:gd name="connsiteY77" fmla="*/ 1379984 h 2885323"/>
              <a:gd name="connsiteX78" fmla="*/ 2425960 w 5066420"/>
              <a:gd name="connsiteY78" fmla="*/ 1342662 h 2885323"/>
              <a:gd name="connsiteX79" fmla="*/ 2438400 w 5066420"/>
              <a:gd name="connsiteY79" fmla="*/ 1324001 h 2885323"/>
              <a:gd name="connsiteX80" fmla="*/ 2457062 w 5066420"/>
              <a:gd name="connsiteY80" fmla="*/ 1286678 h 2885323"/>
              <a:gd name="connsiteX81" fmla="*/ 2481943 w 5066420"/>
              <a:gd name="connsiteY81" fmla="*/ 1230694 h 2885323"/>
              <a:gd name="connsiteX82" fmla="*/ 2506825 w 5066420"/>
              <a:gd name="connsiteY82" fmla="*/ 1224474 h 2885323"/>
              <a:gd name="connsiteX83" fmla="*/ 2550368 w 5066420"/>
              <a:gd name="connsiteY83" fmla="*/ 1230694 h 2885323"/>
              <a:gd name="connsiteX84" fmla="*/ 2575249 w 5066420"/>
              <a:gd name="connsiteY84" fmla="*/ 1236915 h 2885323"/>
              <a:gd name="connsiteX85" fmla="*/ 2693437 w 5066420"/>
              <a:gd name="connsiteY85" fmla="*/ 1230694 h 2885323"/>
              <a:gd name="connsiteX86" fmla="*/ 2705878 w 5066420"/>
              <a:gd name="connsiteY86" fmla="*/ 1212033 h 2885323"/>
              <a:gd name="connsiteX87" fmla="*/ 2712098 w 5066420"/>
              <a:gd name="connsiteY87" fmla="*/ 1193372 h 2885323"/>
              <a:gd name="connsiteX88" fmla="*/ 2736980 w 5066420"/>
              <a:gd name="connsiteY88" fmla="*/ 1187152 h 2885323"/>
              <a:gd name="connsiteX89" fmla="*/ 2755641 w 5066420"/>
              <a:gd name="connsiteY89" fmla="*/ 1180931 h 2885323"/>
              <a:gd name="connsiteX90" fmla="*/ 3004458 w 5066420"/>
              <a:gd name="connsiteY90" fmla="*/ 1180931 h 2885323"/>
              <a:gd name="connsiteX91" fmla="*/ 3029339 w 5066420"/>
              <a:gd name="connsiteY91" fmla="*/ 1143609 h 2885323"/>
              <a:gd name="connsiteX92" fmla="*/ 3041780 w 5066420"/>
              <a:gd name="connsiteY92" fmla="*/ 1124947 h 2885323"/>
              <a:gd name="connsiteX93" fmla="*/ 3048000 w 5066420"/>
              <a:gd name="connsiteY93" fmla="*/ 1106286 h 2885323"/>
              <a:gd name="connsiteX94" fmla="*/ 3072882 w 5066420"/>
              <a:gd name="connsiteY94" fmla="*/ 1068964 h 2885323"/>
              <a:gd name="connsiteX95" fmla="*/ 3079102 w 5066420"/>
              <a:gd name="connsiteY95" fmla="*/ 1050303 h 2885323"/>
              <a:gd name="connsiteX96" fmla="*/ 3097764 w 5066420"/>
              <a:gd name="connsiteY96" fmla="*/ 1037862 h 2885323"/>
              <a:gd name="connsiteX97" fmla="*/ 3153747 w 5066420"/>
              <a:gd name="connsiteY97" fmla="*/ 1025421 h 2885323"/>
              <a:gd name="connsiteX98" fmla="*/ 3215951 w 5066420"/>
              <a:gd name="connsiteY98" fmla="*/ 1000539 h 2885323"/>
              <a:gd name="connsiteX99" fmla="*/ 3228392 w 5066420"/>
              <a:gd name="connsiteY99" fmla="*/ 963217 h 2885323"/>
              <a:gd name="connsiteX100" fmla="*/ 3240833 w 5066420"/>
              <a:gd name="connsiteY100" fmla="*/ 944556 h 2885323"/>
              <a:gd name="connsiteX101" fmla="*/ 3253274 w 5066420"/>
              <a:gd name="connsiteY101" fmla="*/ 907233 h 2885323"/>
              <a:gd name="connsiteX102" fmla="*/ 3290596 w 5066420"/>
              <a:gd name="connsiteY102" fmla="*/ 894792 h 2885323"/>
              <a:gd name="connsiteX103" fmla="*/ 3346580 w 5066420"/>
              <a:gd name="connsiteY103" fmla="*/ 901013 h 2885323"/>
              <a:gd name="connsiteX104" fmla="*/ 3365241 w 5066420"/>
              <a:gd name="connsiteY104" fmla="*/ 907233 h 2885323"/>
              <a:gd name="connsiteX105" fmla="*/ 3458547 w 5066420"/>
              <a:gd name="connsiteY105" fmla="*/ 901013 h 2885323"/>
              <a:gd name="connsiteX106" fmla="*/ 3470988 w 5066420"/>
              <a:gd name="connsiteY106" fmla="*/ 882352 h 2885323"/>
              <a:gd name="connsiteX107" fmla="*/ 3489649 w 5066420"/>
              <a:gd name="connsiteY107" fmla="*/ 876131 h 2885323"/>
              <a:gd name="connsiteX108" fmla="*/ 3580509 w 5066420"/>
              <a:gd name="connsiteY108" fmla="*/ 874804 h 2885323"/>
              <a:gd name="connsiteX109" fmla="*/ 3654946 w 5066420"/>
              <a:gd name="connsiteY109" fmla="*/ 827487 h 2885323"/>
              <a:gd name="connsiteX110" fmla="*/ 3707364 w 5066420"/>
              <a:gd name="connsiteY110" fmla="*/ 776605 h 2885323"/>
              <a:gd name="connsiteX111" fmla="*/ 3726025 w 5066420"/>
              <a:gd name="connsiteY111" fmla="*/ 770384 h 2885323"/>
              <a:gd name="connsiteX112" fmla="*/ 3782010 w 5066420"/>
              <a:gd name="connsiteY112" fmla="*/ 712160 h 2885323"/>
              <a:gd name="connsiteX113" fmla="*/ 3814997 w 5066420"/>
              <a:gd name="connsiteY113" fmla="*/ 693293 h 2885323"/>
              <a:gd name="connsiteX114" fmla="*/ 3844213 w 5066420"/>
              <a:gd name="connsiteY114" fmla="*/ 664637 h 2885323"/>
              <a:gd name="connsiteX115" fmla="*/ 3862874 w 5066420"/>
              <a:gd name="connsiteY115" fmla="*/ 652196 h 2885323"/>
              <a:gd name="connsiteX116" fmla="*/ 3949960 w 5066420"/>
              <a:gd name="connsiteY116" fmla="*/ 639756 h 2885323"/>
              <a:gd name="connsiteX117" fmla="*/ 3968621 w 5066420"/>
              <a:gd name="connsiteY117" fmla="*/ 627315 h 2885323"/>
              <a:gd name="connsiteX118" fmla="*/ 3993502 w 5066420"/>
              <a:gd name="connsiteY118" fmla="*/ 614874 h 2885323"/>
              <a:gd name="connsiteX119" fmla="*/ 4012164 w 5066420"/>
              <a:gd name="connsiteY119" fmla="*/ 583212 h 2885323"/>
              <a:gd name="connsiteX120" fmla="*/ 4114904 w 5066420"/>
              <a:gd name="connsiteY120" fmla="*/ 576991 h 2885323"/>
              <a:gd name="connsiteX121" fmla="*/ 4180115 w 5066420"/>
              <a:gd name="connsiteY121" fmla="*/ 571331 h 2885323"/>
              <a:gd name="connsiteX122" fmla="*/ 4201990 w 5066420"/>
              <a:gd name="connsiteY122" fmla="*/ 564552 h 2885323"/>
              <a:gd name="connsiteX123" fmla="*/ 4249305 w 5066420"/>
              <a:gd name="connsiteY123" fmla="*/ 469358 h 2885323"/>
              <a:gd name="connsiteX124" fmla="*/ 4283415 w 5066420"/>
              <a:gd name="connsiteY124" fmla="*/ 433362 h 2885323"/>
              <a:gd name="connsiteX125" fmla="*/ 4323184 w 5066420"/>
              <a:gd name="connsiteY125" fmla="*/ 403380 h 2885323"/>
              <a:gd name="connsiteX126" fmla="*/ 4341845 w 5066420"/>
              <a:gd name="connsiteY126" fmla="*/ 390939 h 2885323"/>
              <a:gd name="connsiteX127" fmla="*/ 4348066 w 5066420"/>
              <a:gd name="connsiteY127" fmla="*/ 366058 h 2885323"/>
              <a:gd name="connsiteX128" fmla="*/ 4357499 w 5066420"/>
              <a:gd name="connsiteY128" fmla="*/ 313848 h 2885323"/>
              <a:gd name="connsiteX129" fmla="*/ 4373153 w 5066420"/>
              <a:gd name="connsiteY129" fmla="*/ 252970 h 2885323"/>
              <a:gd name="connsiteX130" fmla="*/ 4391815 w 5066420"/>
              <a:gd name="connsiteY130" fmla="*/ 218654 h 2885323"/>
              <a:gd name="connsiteX131" fmla="*/ 4458707 w 5066420"/>
              <a:gd name="connsiteY131" fmla="*/ 217328 h 2885323"/>
              <a:gd name="connsiteX132" fmla="*/ 4529018 w 5066420"/>
              <a:gd name="connsiteY132" fmla="*/ 218448 h 2885323"/>
              <a:gd name="connsiteX133" fmla="*/ 4553339 w 5066420"/>
              <a:gd name="connsiteY133" fmla="*/ 148343 h 2885323"/>
              <a:gd name="connsiteX134" fmla="*/ 4572000 w 5066420"/>
              <a:gd name="connsiteY134" fmla="*/ 148904 h 2885323"/>
              <a:gd name="connsiteX135" fmla="*/ 4626098 w 5066420"/>
              <a:gd name="connsiteY135" fmla="*/ 149464 h 2885323"/>
              <a:gd name="connsiteX136" fmla="*/ 4714097 w 5066420"/>
              <a:gd name="connsiteY136" fmla="*/ 147576 h 2885323"/>
              <a:gd name="connsiteX137" fmla="*/ 4771054 w 5066420"/>
              <a:gd name="connsiteY137" fmla="*/ 86139 h 2885323"/>
              <a:gd name="connsiteX138" fmla="*/ 4814596 w 5066420"/>
              <a:gd name="connsiteY138" fmla="*/ 61258 h 2885323"/>
              <a:gd name="connsiteX139" fmla="*/ 4845138 w 5066420"/>
              <a:gd name="connsiteY139" fmla="*/ 33369 h 2885323"/>
              <a:gd name="connsiteX140" fmla="*/ 4869105 w 5066420"/>
              <a:gd name="connsiteY140" fmla="*/ 3948 h 2885323"/>
              <a:gd name="connsiteX141" fmla="*/ 4988768 w 5066420"/>
              <a:gd name="connsiteY141" fmla="*/ 2060 h 2885323"/>
              <a:gd name="connsiteX142" fmla="*/ 5066420 w 5066420"/>
              <a:gd name="connsiteY142" fmla="*/ 3947 h 2885323"/>
              <a:gd name="connsiteX0" fmla="*/ 0 w 5066420"/>
              <a:gd name="connsiteY0" fmla="*/ 2885323 h 2885323"/>
              <a:gd name="connsiteX1" fmla="*/ 0 w 5066420"/>
              <a:gd name="connsiteY1" fmla="*/ 2885323 h 2885323"/>
              <a:gd name="connsiteX2" fmla="*/ 55984 w 5066420"/>
              <a:gd name="connsiteY2" fmla="*/ 2872882 h 2885323"/>
              <a:gd name="connsiteX3" fmla="*/ 74645 w 5066420"/>
              <a:gd name="connsiteY3" fmla="*/ 2860441 h 2885323"/>
              <a:gd name="connsiteX4" fmla="*/ 161731 w 5066420"/>
              <a:gd name="connsiteY4" fmla="*/ 2848001 h 2885323"/>
              <a:gd name="connsiteX5" fmla="*/ 180392 w 5066420"/>
              <a:gd name="connsiteY5" fmla="*/ 2810678 h 2885323"/>
              <a:gd name="connsiteX6" fmla="*/ 199054 w 5066420"/>
              <a:gd name="connsiteY6" fmla="*/ 2798237 h 2885323"/>
              <a:gd name="connsiteX7" fmla="*/ 230156 w 5066420"/>
              <a:gd name="connsiteY7" fmla="*/ 2760915 h 2885323"/>
              <a:gd name="connsiteX8" fmla="*/ 267478 w 5066420"/>
              <a:gd name="connsiteY8" fmla="*/ 2748474 h 2885323"/>
              <a:gd name="connsiteX9" fmla="*/ 286139 w 5066420"/>
              <a:gd name="connsiteY9" fmla="*/ 2729813 h 2885323"/>
              <a:gd name="connsiteX10" fmla="*/ 298580 w 5066420"/>
              <a:gd name="connsiteY10" fmla="*/ 2711152 h 2885323"/>
              <a:gd name="connsiteX11" fmla="*/ 317241 w 5066420"/>
              <a:gd name="connsiteY11" fmla="*/ 2698711 h 2885323"/>
              <a:gd name="connsiteX12" fmla="*/ 323462 w 5066420"/>
              <a:gd name="connsiteY12" fmla="*/ 2673829 h 2885323"/>
              <a:gd name="connsiteX13" fmla="*/ 398107 w 5066420"/>
              <a:gd name="connsiteY13" fmla="*/ 2655168 h 2885323"/>
              <a:gd name="connsiteX14" fmla="*/ 435429 w 5066420"/>
              <a:gd name="connsiteY14" fmla="*/ 2624066 h 2885323"/>
              <a:gd name="connsiteX15" fmla="*/ 516294 w 5066420"/>
              <a:gd name="connsiteY15" fmla="*/ 2611625 h 2885323"/>
              <a:gd name="connsiteX16" fmla="*/ 584719 w 5066420"/>
              <a:gd name="connsiteY16" fmla="*/ 2592964 h 2885323"/>
              <a:gd name="connsiteX17" fmla="*/ 640702 w 5066420"/>
              <a:gd name="connsiteY17" fmla="*/ 2580523 h 2885323"/>
              <a:gd name="connsiteX18" fmla="*/ 678025 w 5066420"/>
              <a:gd name="connsiteY18" fmla="*/ 2568082 h 2885323"/>
              <a:gd name="connsiteX19" fmla="*/ 684245 w 5066420"/>
              <a:gd name="connsiteY19" fmla="*/ 2549421 h 2885323"/>
              <a:gd name="connsiteX20" fmla="*/ 709127 w 5066420"/>
              <a:gd name="connsiteY20" fmla="*/ 2512098 h 2885323"/>
              <a:gd name="connsiteX21" fmla="*/ 746449 w 5066420"/>
              <a:gd name="connsiteY21" fmla="*/ 2437454 h 2885323"/>
              <a:gd name="connsiteX22" fmla="*/ 765111 w 5066420"/>
              <a:gd name="connsiteY22" fmla="*/ 2418792 h 2885323"/>
              <a:gd name="connsiteX23" fmla="*/ 783772 w 5066420"/>
              <a:gd name="connsiteY23" fmla="*/ 2412572 h 2885323"/>
              <a:gd name="connsiteX24" fmla="*/ 808654 w 5066420"/>
              <a:gd name="connsiteY24" fmla="*/ 2375249 h 2885323"/>
              <a:gd name="connsiteX25" fmla="*/ 821094 w 5066420"/>
              <a:gd name="connsiteY25" fmla="*/ 2356588 h 2885323"/>
              <a:gd name="connsiteX26" fmla="*/ 858417 w 5066420"/>
              <a:gd name="connsiteY26" fmla="*/ 2325486 h 2885323"/>
              <a:gd name="connsiteX27" fmla="*/ 870858 w 5066420"/>
              <a:gd name="connsiteY27" fmla="*/ 2306825 h 2885323"/>
              <a:gd name="connsiteX28" fmla="*/ 908180 w 5066420"/>
              <a:gd name="connsiteY28" fmla="*/ 2269503 h 2885323"/>
              <a:gd name="connsiteX29" fmla="*/ 920621 w 5066420"/>
              <a:gd name="connsiteY29" fmla="*/ 2250841 h 2885323"/>
              <a:gd name="connsiteX30" fmla="*/ 976605 w 5066420"/>
              <a:gd name="connsiteY30" fmla="*/ 2238401 h 2885323"/>
              <a:gd name="connsiteX31" fmla="*/ 989045 w 5066420"/>
              <a:gd name="connsiteY31" fmla="*/ 2219739 h 2885323"/>
              <a:gd name="connsiteX32" fmla="*/ 1138335 w 5066420"/>
              <a:gd name="connsiteY32" fmla="*/ 2213519 h 2885323"/>
              <a:gd name="connsiteX33" fmla="*/ 1200539 w 5066420"/>
              <a:gd name="connsiteY33" fmla="*/ 2207298 h 2885323"/>
              <a:gd name="connsiteX34" fmla="*/ 1244082 w 5066420"/>
              <a:gd name="connsiteY34" fmla="*/ 2194858 h 2885323"/>
              <a:gd name="connsiteX35" fmla="*/ 1275184 w 5066420"/>
              <a:gd name="connsiteY35" fmla="*/ 2163756 h 2885323"/>
              <a:gd name="connsiteX36" fmla="*/ 1312507 w 5066420"/>
              <a:gd name="connsiteY36" fmla="*/ 2145094 h 2885323"/>
              <a:gd name="connsiteX37" fmla="*/ 1331168 w 5066420"/>
              <a:gd name="connsiteY37" fmla="*/ 2132654 h 2885323"/>
              <a:gd name="connsiteX38" fmla="*/ 1343609 w 5066420"/>
              <a:gd name="connsiteY38" fmla="*/ 2113992 h 2885323"/>
              <a:gd name="connsiteX39" fmla="*/ 1380931 w 5066420"/>
              <a:gd name="connsiteY39" fmla="*/ 2089111 h 2885323"/>
              <a:gd name="connsiteX40" fmla="*/ 1412033 w 5066420"/>
              <a:gd name="connsiteY40" fmla="*/ 2095331 h 2885323"/>
              <a:gd name="connsiteX41" fmla="*/ 1430694 w 5066420"/>
              <a:gd name="connsiteY41" fmla="*/ 2101552 h 2885323"/>
              <a:gd name="connsiteX42" fmla="*/ 1492898 w 5066420"/>
              <a:gd name="connsiteY42" fmla="*/ 2095331 h 2885323"/>
              <a:gd name="connsiteX43" fmla="*/ 1530221 w 5066420"/>
              <a:gd name="connsiteY43" fmla="*/ 2082890 h 2885323"/>
              <a:gd name="connsiteX44" fmla="*/ 1536441 w 5066420"/>
              <a:gd name="connsiteY44" fmla="*/ 2058009 h 2885323"/>
              <a:gd name="connsiteX45" fmla="*/ 1555102 w 5066420"/>
              <a:gd name="connsiteY45" fmla="*/ 2020686 h 2885323"/>
              <a:gd name="connsiteX46" fmla="*/ 1573764 w 5066420"/>
              <a:gd name="connsiteY46" fmla="*/ 2008245 h 2885323"/>
              <a:gd name="connsiteX47" fmla="*/ 1611086 w 5066420"/>
              <a:gd name="connsiteY47" fmla="*/ 1983364 h 2885323"/>
              <a:gd name="connsiteX48" fmla="*/ 1648409 w 5066420"/>
              <a:gd name="connsiteY48" fmla="*/ 1958482 h 2885323"/>
              <a:gd name="connsiteX49" fmla="*/ 1704392 w 5066420"/>
              <a:gd name="connsiteY49" fmla="*/ 1914939 h 2885323"/>
              <a:gd name="connsiteX50" fmla="*/ 1729274 w 5066420"/>
              <a:gd name="connsiteY50" fmla="*/ 1877617 h 2885323"/>
              <a:gd name="connsiteX51" fmla="*/ 1741715 w 5066420"/>
              <a:gd name="connsiteY51" fmla="*/ 1840294 h 2885323"/>
              <a:gd name="connsiteX52" fmla="*/ 1785258 w 5066420"/>
              <a:gd name="connsiteY52" fmla="*/ 1790531 h 2885323"/>
              <a:gd name="connsiteX53" fmla="*/ 1797698 w 5066420"/>
              <a:gd name="connsiteY53" fmla="*/ 1771870 h 2885323"/>
              <a:gd name="connsiteX54" fmla="*/ 1847462 w 5066420"/>
              <a:gd name="connsiteY54" fmla="*/ 1765649 h 2885323"/>
              <a:gd name="connsiteX55" fmla="*/ 1884784 w 5066420"/>
              <a:gd name="connsiteY55" fmla="*/ 1759429 h 2885323"/>
              <a:gd name="connsiteX56" fmla="*/ 1903445 w 5066420"/>
              <a:gd name="connsiteY56" fmla="*/ 1715886 h 2885323"/>
              <a:gd name="connsiteX57" fmla="*/ 1922107 w 5066420"/>
              <a:gd name="connsiteY57" fmla="*/ 1709666 h 2885323"/>
              <a:gd name="connsiteX58" fmla="*/ 1940768 w 5066420"/>
              <a:gd name="connsiteY58" fmla="*/ 1697225 h 2885323"/>
              <a:gd name="connsiteX59" fmla="*/ 1959429 w 5066420"/>
              <a:gd name="connsiteY59" fmla="*/ 1678564 h 2885323"/>
              <a:gd name="connsiteX60" fmla="*/ 1978090 w 5066420"/>
              <a:gd name="connsiteY60" fmla="*/ 1672343 h 2885323"/>
              <a:gd name="connsiteX61" fmla="*/ 1996751 w 5066420"/>
              <a:gd name="connsiteY61" fmla="*/ 1659903 h 2885323"/>
              <a:gd name="connsiteX62" fmla="*/ 2027854 w 5066420"/>
              <a:gd name="connsiteY62" fmla="*/ 1653682 h 2885323"/>
              <a:gd name="connsiteX63" fmla="*/ 2046515 w 5066420"/>
              <a:gd name="connsiteY63" fmla="*/ 1647462 h 2885323"/>
              <a:gd name="connsiteX64" fmla="*/ 2065176 w 5066420"/>
              <a:gd name="connsiteY64" fmla="*/ 1635021 h 2885323"/>
              <a:gd name="connsiteX65" fmla="*/ 2102498 w 5066420"/>
              <a:gd name="connsiteY65" fmla="*/ 1603919 h 2885323"/>
              <a:gd name="connsiteX66" fmla="*/ 2108719 w 5066420"/>
              <a:gd name="connsiteY66" fmla="*/ 1585258 h 2885323"/>
              <a:gd name="connsiteX67" fmla="*/ 2164702 w 5066420"/>
              <a:gd name="connsiteY67" fmla="*/ 1554156 h 2885323"/>
              <a:gd name="connsiteX68" fmla="*/ 2195805 w 5066420"/>
              <a:gd name="connsiteY68" fmla="*/ 1547935 h 2885323"/>
              <a:gd name="connsiteX69" fmla="*/ 2220686 w 5066420"/>
              <a:gd name="connsiteY69" fmla="*/ 1541715 h 2885323"/>
              <a:gd name="connsiteX70" fmla="*/ 2245568 w 5066420"/>
              <a:gd name="connsiteY70" fmla="*/ 1510613 h 2885323"/>
              <a:gd name="connsiteX71" fmla="*/ 2264229 w 5066420"/>
              <a:gd name="connsiteY71" fmla="*/ 1491952 h 2885323"/>
              <a:gd name="connsiteX72" fmla="*/ 2284216 w 5066420"/>
              <a:gd name="connsiteY72" fmla="*/ 1466510 h 2885323"/>
              <a:gd name="connsiteX73" fmla="*/ 2338874 w 5066420"/>
              <a:gd name="connsiteY73" fmla="*/ 1454629 h 2885323"/>
              <a:gd name="connsiteX74" fmla="*/ 2376196 w 5066420"/>
              <a:gd name="connsiteY74" fmla="*/ 1435968 h 2885323"/>
              <a:gd name="connsiteX75" fmla="*/ 2388637 w 5066420"/>
              <a:gd name="connsiteY75" fmla="*/ 1417307 h 2885323"/>
              <a:gd name="connsiteX76" fmla="*/ 2401078 w 5066420"/>
              <a:gd name="connsiteY76" fmla="*/ 1379984 h 2885323"/>
              <a:gd name="connsiteX77" fmla="*/ 2425960 w 5066420"/>
              <a:gd name="connsiteY77" fmla="*/ 1342662 h 2885323"/>
              <a:gd name="connsiteX78" fmla="*/ 2438400 w 5066420"/>
              <a:gd name="connsiteY78" fmla="*/ 1324001 h 2885323"/>
              <a:gd name="connsiteX79" fmla="*/ 2457062 w 5066420"/>
              <a:gd name="connsiteY79" fmla="*/ 1286678 h 2885323"/>
              <a:gd name="connsiteX80" fmla="*/ 2481943 w 5066420"/>
              <a:gd name="connsiteY80" fmla="*/ 1230694 h 2885323"/>
              <a:gd name="connsiteX81" fmla="*/ 2506825 w 5066420"/>
              <a:gd name="connsiteY81" fmla="*/ 1224474 h 2885323"/>
              <a:gd name="connsiteX82" fmla="*/ 2550368 w 5066420"/>
              <a:gd name="connsiteY82" fmla="*/ 1230694 h 2885323"/>
              <a:gd name="connsiteX83" fmla="*/ 2575249 w 5066420"/>
              <a:gd name="connsiteY83" fmla="*/ 1236915 h 2885323"/>
              <a:gd name="connsiteX84" fmla="*/ 2693437 w 5066420"/>
              <a:gd name="connsiteY84" fmla="*/ 1230694 h 2885323"/>
              <a:gd name="connsiteX85" fmla="*/ 2705878 w 5066420"/>
              <a:gd name="connsiteY85" fmla="*/ 1212033 h 2885323"/>
              <a:gd name="connsiteX86" fmla="*/ 2712098 w 5066420"/>
              <a:gd name="connsiteY86" fmla="*/ 1193372 h 2885323"/>
              <a:gd name="connsiteX87" fmla="*/ 2736980 w 5066420"/>
              <a:gd name="connsiteY87" fmla="*/ 1187152 h 2885323"/>
              <a:gd name="connsiteX88" fmla="*/ 2755641 w 5066420"/>
              <a:gd name="connsiteY88" fmla="*/ 1180931 h 2885323"/>
              <a:gd name="connsiteX89" fmla="*/ 3004458 w 5066420"/>
              <a:gd name="connsiteY89" fmla="*/ 1180931 h 2885323"/>
              <a:gd name="connsiteX90" fmla="*/ 3029339 w 5066420"/>
              <a:gd name="connsiteY90" fmla="*/ 1143609 h 2885323"/>
              <a:gd name="connsiteX91" fmla="*/ 3041780 w 5066420"/>
              <a:gd name="connsiteY91" fmla="*/ 1124947 h 2885323"/>
              <a:gd name="connsiteX92" fmla="*/ 3048000 w 5066420"/>
              <a:gd name="connsiteY92" fmla="*/ 1106286 h 2885323"/>
              <a:gd name="connsiteX93" fmla="*/ 3072882 w 5066420"/>
              <a:gd name="connsiteY93" fmla="*/ 1068964 h 2885323"/>
              <a:gd name="connsiteX94" fmla="*/ 3079102 w 5066420"/>
              <a:gd name="connsiteY94" fmla="*/ 1050303 h 2885323"/>
              <a:gd name="connsiteX95" fmla="*/ 3097764 w 5066420"/>
              <a:gd name="connsiteY95" fmla="*/ 1037862 h 2885323"/>
              <a:gd name="connsiteX96" fmla="*/ 3153747 w 5066420"/>
              <a:gd name="connsiteY96" fmla="*/ 1025421 h 2885323"/>
              <a:gd name="connsiteX97" fmla="*/ 3215951 w 5066420"/>
              <a:gd name="connsiteY97" fmla="*/ 1000539 h 2885323"/>
              <a:gd name="connsiteX98" fmla="*/ 3228392 w 5066420"/>
              <a:gd name="connsiteY98" fmla="*/ 963217 h 2885323"/>
              <a:gd name="connsiteX99" fmla="*/ 3240833 w 5066420"/>
              <a:gd name="connsiteY99" fmla="*/ 944556 h 2885323"/>
              <a:gd name="connsiteX100" fmla="*/ 3253274 w 5066420"/>
              <a:gd name="connsiteY100" fmla="*/ 907233 h 2885323"/>
              <a:gd name="connsiteX101" fmla="*/ 3290596 w 5066420"/>
              <a:gd name="connsiteY101" fmla="*/ 894792 h 2885323"/>
              <a:gd name="connsiteX102" fmla="*/ 3346580 w 5066420"/>
              <a:gd name="connsiteY102" fmla="*/ 901013 h 2885323"/>
              <a:gd name="connsiteX103" fmla="*/ 3365241 w 5066420"/>
              <a:gd name="connsiteY103" fmla="*/ 907233 h 2885323"/>
              <a:gd name="connsiteX104" fmla="*/ 3458547 w 5066420"/>
              <a:gd name="connsiteY104" fmla="*/ 901013 h 2885323"/>
              <a:gd name="connsiteX105" fmla="*/ 3470988 w 5066420"/>
              <a:gd name="connsiteY105" fmla="*/ 882352 h 2885323"/>
              <a:gd name="connsiteX106" fmla="*/ 3489649 w 5066420"/>
              <a:gd name="connsiteY106" fmla="*/ 876131 h 2885323"/>
              <a:gd name="connsiteX107" fmla="*/ 3580509 w 5066420"/>
              <a:gd name="connsiteY107" fmla="*/ 874804 h 2885323"/>
              <a:gd name="connsiteX108" fmla="*/ 3654946 w 5066420"/>
              <a:gd name="connsiteY108" fmla="*/ 827487 h 2885323"/>
              <a:gd name="connsiteX109" fmla="*/ 3707364 w 5066420"/>
              <a:gd name="connsiteY109" fmla="*/ 776605 h 2885323"/>
              <a:gd name="connsiteX110" fmla="*/ 3726025 w 5066420"/>
              <a:gd name="connsiteY110" fmla="*/ 770384 h 2885323"/>
              <a:gd name="connsiteX111" fmla="*/ 3782010 w 5066420"/>
              <a:gd name="connsiteY111" fmla="*/ 712160 h 2885323"/>
              <a:gd name="connsiteX112" fmla="*/ 3814997 w 5066420"/>
              <a:gd name="connsiteY112" fmla="*/ 693293 h 2885323"/>
              <a:gd name="connsiteX113" fmla="*/ 3844213 w 5066420"/>
              <a:gd name="connsiteY113" fmla="*/ 664637 h 2885323"/>
              <a:gd name="connsiteX114" fmla="*/ 3862874 w 5066420"/>
              <a:gd name="connsiteY114" fmla="*/ 652196 h 2885323"/>
              <a:gd name="connsiteX115" fmla="*/ 3949960 w 5066420"/>
              <a:gd name="connsiteY115" fmla="*/ 639756 h 2885323"/>
              <a:gd name="connsiteX116" fmla="*/ 3968621 w 5066420"/>
              <a:gd name="connsiteY116" fmla="*/ 627315 h 2885323"/>
              <a:gd name="connsiteX117" fmla="*/ 3993502 w 5066420"/>
              <a:gd name="connsiteY117" fmla="*/ 614874 h 2885323"/>
              <a:gd name="connsiteX118" fmla="*/ 4012164 w 5066420"/>
              <a:gd name="connsiteY118" fmla="*/ 583212 h 2885323"/>
              <a:gd name="connsiteX119" fmla="*/ 4114904 w 5066420"/>
              <a:gd name="connsiteY119" fmla="*/ 576991 h 2885323"/>
              <a:gd name="connsiteX120" fmla="*/ 4180115 w 5066420"/>
              <a:gd name="connsiteY120" fmla="*/ 571331 h 2885323"/>
              <a:gd name="connsiteX121" fmla="*/ 4201990 w 5066420"/>
              <a:gd name="connsiteY121" fmla="*/ 564552 h 2885323"/>
              <a:gd name="connsiteX122" fmla="*/ 4249305 w 5066420"/>
              <a:gd name="connsiteY122" fmla="*/ 469358 h 2885323"/>
              <a:gd name="connsiteX123" fmla="*/ 4283415 w 5066420"/>
              <a:gd name="connsiteY123" fmla="*/ 433362 h 2885323"/>
              <a:gd name="connsiteX124" fmla="*/ 4323184 w 5066420"/>
              <a:gd name="connsiteY124" fmla="*/ 403380 h 2885323"/>
              <a:gd name="connsiteX125" fmla="*/ 4341845 w 5066420"/>
              <a:gd name="connsiteY125" fmla="*/ 390939 h 2885323"/>
              <a:gd name="connsiteX126" fmla="*/ 4348066 w 5066420"/>
              <a:gd name="connsiteY126" fmla="*/ 366058 h 2885323"/>
              <a:gd name="connsiteX127" fmla="*/ 4357499 w 5066420"/>
              <a:gd name="connsiteY127" fmla="*/ 313848 h 2885323"/>
              <a:gd name="connsiteX128" fmla="*/ 4373153 w 5066420"/>
              <a:gd name="connsiteY128" fmla="*/ 252970 h 2885323"/>
              <a:gd name="connsiteX129" fmla="*/ 4391815 w 5066420"/>
              <a:gd name="connsiteY129" fmla="*/ 218654 h 2885323"/>
              <a:gd name="connsiteX130" fmla="*/ 4458707 w 5066420"/>
              <a:gd name="connsiteY130" fmla="*/ 217328 h 2885323"/>
              <a:gd name="connsiteX131" fmla="*/ 4529018 w 5066420"/>
              <a:gd name="connsiteY131" fmla="*/ 218448 h 2885323"/>
              <a:gd name="connsiteX132" fmla="*/ 4553339 w 5066420"/>
              <a:gd name="connsiteY132" fmla="*/ 148343 h 2885323"/>
              <a:gd name="connsiteX133" fmla="*/ 4572000 w 5066420"/>
              <a:gd name="connsiteY133" fmla="*/ 148904 h 2885323"/>
              <a:gd name="connsiteX134" fmla="*/ 4626098 w 5066420"/>
              <a:gd name="connsiteY134" fmla="*/ 149464 h 2885323"/>
              <a:gd name="connsiteX135" fmla="*/ 4714097 w 5066420"/>
              <a:gd name="connsiteY135" fmla="*/ 147576 h 2885323"/>
              <a:gd name="connsiteX136" fmla="*/ 4771054 w 5066420"/>
              <a:gd name="connsiteY136" fmla="*/ 86139 h 2885323"/>
              <a:gd name="connsiteX137" fmla="*/ 4814596 w 5066420"/>
              <a:gd name="connsiteY137" fmla="*/ 61258 h 2885323"/>
              <a:gd name="connsiteX138" fmla="*/ 4845138 w 5066420"/>
              <a:gd name="connsiteY138" fmla="*/ 33369 h 2885323"/>
              <a:gd name="connsiteX139" fmla="*/ 4869105 w 5066420"/>
              <a:gd name="connsiteY139" fmla="*/ 3948 h 2885323"/>
              <a:gd name="connsiteX140" fmla="*/ 4988768 w 5066420"/>
              <a:gd name="connsiteY140" fmla="*/ 2060 h 2885323"/>
              <a:gd name="connsiteX141" fmla="*/ 5066420 w 5066420"/>
              <a:gd name="connsiteY141" fmla="*/ 3947 h 2885323"/>
              <a:gd name="connsiteX0" fmla="*/ 0 w 5066420"/>
              <a:gd name="connsiteY0" fmla="*/ 2885323 h 2885323"/>
              <a:gd name="connsiteX1" fmla="*/ 0 w 5066420"/>
              <a:gd name="connsiteY1" fmla="*/ 2885323 h 2885323"/>
              <a:gd name="connsiteX2" fmla="*/ 55984 w 5066420"/>
              <a:gd name="connsiteY2" fmla="*/ 2872882 h 2885323"/>
              <a:gd name="connsiteX3" fmla="*/ 74645 w 5066420"/>
              <a:gd name="connsiteY3" fmla="*/ 2860441 h 2885323"/>
              <a:gd name="connsiteX4" fmla="*/ 161731 w 5066420"/>
              <a:gd name="connsiteY4" fmla="*/ 2848001 h 2885323"/>
              <a:gd name="connsiteX5" fmla="*/ 180392 w 5066420"/>
              <a:gd name="connsiteY5" fmla="*/ 2810678 h 2885323"/>
              <a:gd name="connsiteX6" fmla="*/ 199054 w 5066420"/>
              <a:gd name="connsiteY6" fmla="*/ 2798237 h 2885323"/>
              <a:gd name="connsiteX7" fmla="*/ 230156 w 5066420"/>
              <a:gd name="connsiteY7" fmla="*/ 2760915 h 2885323"/>
              <a:gd name="connsiteX8" fmla="*/ 267478 w 5066420"/>
              <a:gd name="connsiteY8" fmla="*/ 2748474 h 2885323"/>
              <a:gd name="connsiteX9" fmla="*/ 286139 w 5066420"/>
              <a:gd name="connsiteY9" fmla="*/ 2729813 h 2885323"/>
              <a:gd name="connsiteX10" fmla="*/ 298580 w 5066420"/>
              <a:gd name="connsiteY10" fmla="*/ 2711152 h 2885323"/>
              <a:gd name="connsiteX11" fmla="*/ 317241 w 5066420"/>
              <a:gd name="connsiteY11" fmla="*/ 2698711 h 2885323"/>
              <a:gd name="connsiteX12" fmla="*/ 323462 w 5066420"/>
              <a:gd name="connsiteY12" fmla="*/ 2673829 h 2885323"/>
              <a:gd name="connsiteX13" fmla="*/ 398107 w 5066420"/>
              <a:gd name="connsiteY13" fmla="*/ 2655168 h 2885323"/>
              <a:gd name="connsiteX14" fmla="*/ 435429 w 5066420"/>
              <a:gd name="connsiteY14" fmla="*/ 2624066 h 2885323"/>
              <a:gd name="connsiteX15" fmla="*/ 516294 w 5066420"/>
              <a:gd name="connsiteY15" fmla="*/ 2611625 h 2885323"/>
              <a:gd name="connsiteX16" fmla="*/ 584719 w 5066420"/>
              <a:gd name="connsiteY16" fmla="*/ 2592964 h 2885323"/>
              <a:gd name="connsiteX17" fmla="*/ 640702 w 5066420"/>
              <a:gd name="connsiteY17" fmla="*/ 2580523 h 2885323"/>
              <a:gd name="connsiteX18" fmla="*/ 678025 w 5066420"/>
              <a:gd name="connsiteY18" fmla="*/ 2568082 h 2885323"/>
              <a:gd name="connsiteX19" fmla="*/ 684245 w 5066420"/>
              <a:gd name="connsiteY19" fmla="*/ 2549421 h 2885323"/>
              <a:gd name="connsiteX20" fmla="*/ 709127 w 5066420"/>
              <a:gd name="connsiteY20" fmla="*/ 2512098 h 2885323"/>
              <a:gd name="connsiteX21" fmla="*/ 746449 w 5066420"/>
              <a:gd name="connsiteY21" fmla="*/ 2437454 h 2885323"/>
              <a:gd name="connsiteX22" fmla="*/ 765111 w 5066420"/>
              <a:gd name="connsiteY22" fmla="*/ 2418792 h 2885323"/>
              <a:gd name="connsiteX23" fmla="*/ 783772 w 5066420"/>
              <a:gd name="connsiteY23" fmla="*/ 2412572 h 2885323"/>
              <a:gd name="connsiteX24" fmla="*/ 808654 w 5066420"/>
              <a:gd name="connsiteY24" fmla="*/ 2375249 h 2885323"/>
              <a:gd name="connsiteX25" fmla="*/ 821094 w 5066420"/>
              <a:gd name="connsiteY25" fmla="*/ 2356588 h 2885323"/>
              <a:gd name="connsiteX26" fmla="*/ 858417 w 5066420"/>
              <a:gd name="connsiteY26" fmla="*/ 2325486 h 2885323"/>
              <a:gd name="connsiteX27" fmla="*/ 870858 w 5066420"/>
              <a:gd name="connsiteY27" fmla="*/ 2306825 h 2885323"/>
              <a:gd name="connsiteX28" fmla="*/ 908180 w 5066420"/>
              <a:gd name="connsiteY28" fmla="*/ 2269503 h 2885323"/>
              <a:gd name="connsiteX29" fmla="*/ 920621 w 5066420"/>
              <a:gd name="connsiteY29" fmla="*/ 2250841 h 2885323"/>
              <a:gd name="connsiteX30" fmla="*/ 976605 w 5066420"/>
              <a:gd name="connsiteY30" fmla="*/ 2238401 h 2885323"/>
              <a:gd name="connsiteX31" fmla="*/ 989045 w 5066420"/>
              <a:gd name="connsiteY31" fmla="*/ 2219739 h 2885323"/>
              <a:gd name="connsiteX32" fmla="*/ 1138335 w 5066420"/>
              <a:gd name="connsiteY32" fmla="*/ 2213519 h 2885323"/>
              <a:gd name="connsiteX33" fmla="*/ 1200539 w 5066420"/>
              <a:gd name="connsiteY33" fmla="*/ 2207298 h 2885323"/>
              <a:gd name="connsiteX34" fmla="*/ 1244082 w 5066420"/>
              <a:gd name="connsiteY34" fmla="*/ 2194858 h 2885323"/>
              <a:gd name="connsiteX35" fmla="*/ 1275184 w 5066420"/>
              <a:gd name="connsiteY35" fmla="*/ 2163756 h 2885323"/>
              <a:gd name="connsiteX36" fmla="*/ 1312507 w 5066420"/>
              <a:gd name="connsiteY36" fmla="*/ 2145094 h 2885323"/>
              <a:gd name="connsiteX37" fmla="*/ 1331168 w 5066420"/>
              <a:gd name="connsiteY37" fmla="*/ 2132654 h 2885323"/>
              <a:gd name="connsiteX38" fmla="*/ 1343609 w 5066420"/>
              <a:gd name="connsiteY38" fmla="*/ 2113992 h 2885323"/>
              <a:gd name="connsiteX39" fmla="*/ 1380931 w 5066420"/>
              <a:gd name="connsiteY39" fmla="*/ 2089111 h 2885323"/>
              <a:gd name="connsiteX40" fmla="*/ 1412033 w 5066420"/>
              <a:gd name="connsiteY40" fmla="*/ 2095331 h 2885323"/>
              <a:gd name="connsiteX41" fmla="*/ 1430694 w 5066420"/>
              <a:gd name="connsiteY41" fmla="*/ 2101552 h 2885323"/>
              <a:gd name="connsiteX42" fmla="*/ 1492898 w 5066420"/>
              <a:gd name="connsiteY42" fmla="*/ 2095331 h 2885323"/>
              <a:gd name="connsiteX43" fmla="*/ 1530221 w 5066420"/>
              <a:gd name="connsiteY43" fmla="*/ 2082890 h 2885323"/>
              <a:gd name="connsiteX44" fmla="*/ 1536441 w 5066420"/>
              <a:gd name="connsiteY44" fmla="*/ 2058009 h 2885323"/>
              <a:gd name="connsiteX45" fmla="*/ 1555102 w 5066420"/>
              <a:gd name="connsiteY45" fmla="*/ 2020686 h 2885323"/>
              <a:gd name="connsiteX46" fmla="*/ 1573764 w 5066420"/>
              <a:gd name="connsiteY46" fmla="*/ 2008245 h 2885323"/>
              <a:gd name="connsiteX47" fmla="*/ 1611086 w 5066420"/>
              <a:gd name="connsiteY47" fmla="*/ 1983364 h 2885323"/>
              <a:gd name="connsiteX48" fmla="*/ 1648409 w 5066420"/>
              <a:gd name="connsiteY48" fmla="*/ 1958482 h 2885323"/>
              <a:gd name="connsiteX49" fmla="*/ 1704392 w 5066420"/>
              <a:gd name="connsiteY49" fmla="*/ 1914939 h 2885323"/>
              <a:gd name="connsiteX50" fmla="*/ 1729274 w 5066420"/>
              <a:gd name="connsiteY50" fmla="*/ 1877617 h 2885323"/>
              <a:gd name="connsiteX51" fmla="*/ 1741715 w 5066420"/>
              <a:gd name="connsiteY51" fmla="*/ 1840294 h 2885323"/>
              <a:gd name="connsiteX52" fmla="*/ 1785258 w 5066420"/>
              <a:gd name="connsiteY52" fmla="*/ 1790531 h 2885323"/>
              <a:gd name="connsiteX53" fmla="*/ 1797698 w 5066420"/>
              <a:gd name="connsiteY53" fmla="*/ 1771870 h 2885323"/>
              <a:gd name="connsiteX54" fmla="*/ 1847462 w 5066420"/>
              <a:gd name="connsiteY54" fmla="*/ 1765649 h 2885323"/>
              <a:gd name="connsiteX55" fmla="*/ 1884784 w 5066420"/>
              <a:gd name="connsiteY55" fmla="*/ 1759429 h 2885323"/>
              <a:gd name="connsiteX56" fmla="*/ 1903445 w 5066420"/>
              <a:gd name="connsiteY56" fmla="*/ 1715886 h 2885323"/>
              <a:gd name="connsiteX57" fmla="*/ 1922107 w 5066420"/>
              <a:gd name="connsiteY57" fmla="*/ 1709666 h 2885323"/>
              <a:gd name="connsiteX58" fmla="*/ 1940768 w 5066420"/>
              <a:gd name="connsiteY58" fmla="*/ 1697225 h 2885323"/>
              <a:gd name="connsiteX59" fmla="*/ 1959429 w 5066420"/>
              <a:gd name="connsiteY59" fmla="*/ 1678564 h 2885323"/>
              <a:gd name="connsiteX60" fmla="*/ 1978090 w 5066420"/>
              <a:gd name="connsiteY60" fmla="*/ 1672343 h 2885323"/>
              <a:gd name="connsiteX61" fmla="*/ 1996751 w 5066420"/>
              <a:gd name="connsiteY61" fmla="*/ 1659903 h 2885323"/>
              <a:gd name="connsiteX62" fmla="*/ 2027854 w 5066420"/>
              <a:gd name="connsiteY62" fmla="*/ 1653682 h 2885323"/>
              <a:gd name="connsiteX63" fmla="*/ 2046515 w 5066420"/>
              <a:gd name="connsiteY63" fmla="*/ 1647462 h 2885323"/>
              <a:gd name="connsiteX64" fmla="*/ 2065176 w 5066420"/>
              <a:gd name="connsiteY64" fmla="*/ 1635021 h 2885323"/>
              <a:gd name="connsiteX65" fmla="*/ 2102498 w 5066420"/>
              <a:gd name="connsiteY65" fmla="*/ 1603919 h 2885323"/>
              <a:gd name="connsiteX66" fmla="*/ 2108719 w 5066420"/>
              <a:gd name="connsiteY66" fmla="*/ 1585258 h 2885323"/>
              <a:gd name="connsiteX67" fmla="*/ 2164702 w 5066420"/>
              <a:gd name="connsiteY67" fmla="*/ 1554156 h 2885323"/>
              <a:gd name="connsiteX68" fmla="*/ 2195805 w 5066420"/>
              <a:gd name="connsiteY68" fmla="*/ 1547935 h 2885323"/>
              <a:gd name="connsiteX69" fmla="*/ 2220686 w 5066420"/>
              <a:gd name="connsiteY69" fmla="*/ 1541715 h 2885323"/>
              <a:gd name="connsiteX70" fmla="*/ 2245568 w 5066420"/>
              <a:gd name="connsiteY70" fmla="*/ 1510613 h 2885323"/>
              <a:gd name="connsiteX71" fmla="*/ 2264229 w 5066420"/>
              <a:gd name="connsiteY71" fmla="*/ 1491952 h 2885323"/>
              <a:gd name="connsiteX72" fmla="*/ 2284216 w 5066420"/>
              <a:gd name="connsiteY72" fmla="*/ 1466510 h 2885323"/>
              <a:gd name="connsiteX73" fmla="*/ 2317205 w 5066420"/>
              <a:gd name="connsiteY73" fmla="*/ 1437294 h 2885323"/>
              <a:gd name="connsiteX74" fmla="*/ 2376196 w 5066420"/>
              <a:gd name="connsiteY74" fmla="*/ 1435968 h 2885323"/>
              <a:gd name="connsiteX75" fmla="*/ 2388637 w 5066420"/>
              <a:gd name="connsiteY75" fmla="*/ 1417307 h 2885323"/>
              <a:gd name="connsiteX76" fmla="*/ 2401078 w 5066420"/>
              <a:gd name="connsiteY76" fmla="*/ 1379984 h 2885323"/>
              <a:gd name="connsiteX77" fmla="*/ 2425960 w 5066420"/>
              <a:gd name="connsiteY77" fmla="*/ 1342662 h 2885323"/>
              <a:gd name="connsiteX78" fmla="*/ 2438400 w 5066420"/>
              <a:gd name="connsiteY78" fmla="*/ 1324001 h 2885323"/>
              <a:gd name="connsiteX79" fmla="*/ 2457062 w 5066420"/>
              <a:gd name="connsiteY79" fmla="*/ 1286678 h 2885323"/>
              <a:gd name="connsiteX80" fmla="*/ 2481943 w 5066420"/>
              <a:gd name="connsiteY80" fmla="*/ 1230694 h 2885323"/>
              <a:gd name="connsiteX81" fmla="*/ 2506825 w 5066420"/>
              <a:gd name="connsiteY81" fmla="*/ 1224474 h 2885323"/>
              <a:gd name="connsiteX82" fmla="*/ 2550368 w 5066420"/>
              <a:gd name="connsiteY82" fmla="*/ 1230694 h 2885323"/>
              <a:gd name="connsiteX83" fmla="*/ 2575249 w 5066420"/>
              <a:gd name="connsiteY83" fmla="*/ 1236915 h 2885323"/>
              <a:gd name="connsiteX84" fmla="*/ 2693437 w 5066420"/>
              <a:gd name="connsiteY84" fmla="*/ 1230694 h 2885323"/>
              <a:gd name="connsiteX85" fmla="*/ 2705878 w 5066420"/>
              <a:gd name="connsiteY85" fmla="*/ 1212033 h 2885323"/>
              <a:gd name="connsiteX86" fmla="*/ 2712098 w 5066420"/>
              <a:gd name="connsiteY86" fmla="*/ 1193372 h 2885323"/>
              <a:gd name="connsiteX87" fmla="*/ 2736980 w 5066420"/>
              <a:gd name="connsiteY87" fmla="*/ 1187152 h 2885323"/>
              <a:gd name="connsiteX88" fmla="*/ 2755641 w 5066420"/>
              <a:gd name="connsiteY88" fmla="*/ 1180931 h 2885323"/>
              <a:gd name="connsiteX89" fmla="*/ 3004458 w 5066420"/>
              <a:gd name="connsiteY89" fmla="*/ 1180931 h 2885323"/>
              <a:gd name="connsiteX90" fmla="*/ 3029339 w 5066420"/>
              <a:gd name="connsiteY90" fmla="*/ 1143609 h 2885323"/>
              <a:gd name="connsiteX91" fmla="*/ 3041780 w 5066420"/>
              <a:gd name="connsiteY91" fmla="*/ 1124947 h 2885323"/>
              <a:gd name="connsiteX92" fmla="*/ 3048000 w 5066420"/>
              <a:gd name="connsiteY92" fmla="*/ 1106286 h 2885323"/>
              <a:gd name="connsiteX93" fmla="*/ 3072882 w 5066420"/>
              <a:gd name="connsiteY93" fmla="*/ 1068964 h 2885323"/>
              <a:gd name="connsiteX94" fmla="*/ 3079102 w 5066420"/>
              <a:gd name="connsiteY94" fmla="*/ 1050303 h 2885323"/>
              <a:gd name="connsiteX95" fmla="*/ 3097764 w 5066420"/>
              <a:gd name="connsiteY95" fmla="*/ 1037862 h 2885323"/>
              <a:gd name="connsiteX96" fmla="*/ 3153747 w 5066420"/>
              <a:gd name="connsiteY96" fmla="*/ 1025421 h 2885323"/>
              <a:gd name="connsiteX97" fmla="*/ 3215951 w 5066420"/>
              <a:gd name="connsiteY97" fmla="*/ 1000539 h 2885323"/>
              <a:gd name="connsiteX98" fmla="*/ 3228392 w 5066420"/>
              <a:gd name="connsiteY98" fmla="*/ 963217 h 2885323"/>
              <a:gd name="connsiteX99" fmla="*/ 3240833 w 5066420"/>
              <a:gd name="connsiteY99" fmla="*/ 944556 h 2885323"/>
              <a:gd name="connsiteX100" fmla="*/ 3253274 w 5066420"/>
              <a:gd name="connsiteY100" fmla="*/ 907233 h 2885323"/>
              <a:gd name="connsiteX101" fmla="*/ 3290596 w 5066420"/>
              <a:gd name="connsiteY101" fmla="*/ 894792 h 2885323"/>
              <a:gd name="connsiteX102" fmla="*/ 3346580 w 5066420"/>
              <a:gd name="connsiteY102" fmla="*/ 901013 h 2885323"/>
              <a:gd name="connsiteX103" fmla="*/ 3365241 w 5066420"/>
              <a:gd name="connsiteY103" fmla="*/ 907233 h 2885323"/>
              <a:gd name="connsiteX104" fmla="*/ 3458547 w 5066420"/>
              <a:gd name="connsiteY104" fmla="*/ 901013 h 2885323"/>
              <a:gd name="connsiteX105" fmla="*/ 3470988 w 5066420"/>
              <a:gd name="connsiteY105" fmla="*/ 882352 h 2885323"/>
              <a:gd name="connsiteX106" fmla="*/ 3489649 w 5066420"/>
              <a:gd name="connsiteY106" fmla="*/ 876131 h 2885323"/>
              <a:gd name="connsiteX107" fmla="*/ 3580509 w 5066420"/>
              <a:gd name="connsiteY107" fmla="*/ 874804 h 2885323"/>
              <a:gd name="connsiteX108" fmla="*/ 3654946 w 5066420"/>
              <a:gd name="connsiteY108" fmla="*/ 827487 h 2885323"/>
              <a:gd name="connsiteX109" fmla="*/ 3707364 w 5066420"/>
              <a:gd name="connsiteY109" fmla="*/ 776605 h 2885323"/>
              <a:gd name="connsiteX110" fmla="*/ 3726025 w 5066420"/>
              <a:gd name="connsiteY110" fmla="*/ 770384 h 2885323"/>
              <a:gd name="connsiteX111" fmla="*/ 3782010 w 5066420"/>
              <a:gd name="connsiteY111" fmla="*/ 712160 h 2885323"/>
              <a:gd name="connsiteX112" fmla="*/ 3814997 w 5066420"/>
              <a:gd name="connsiteY112" fmla="*/ 693293 h 2885323"/>
              <a:gd name="connsiteX113" fmla="*/ 3844213 w 5066420"/>
              <a:gd name="connsiteY113" fmla="*/ 664637 h 2885323"/>
              <a:gd name="connsiteX114" fmla="*/ 3862874 w 5066420"/>
              <a:gd name="connsiteY114" fmla="*/ 652196 h 2885323"/>
              <a:gd name="connsiteX115" fmla="*/ 3949960 w 5066420"/>
              <a:gd name="connsiteY115" fmla="*/ 639756 h 2885323"/>
              <a:gd name="connsiteX116" fmla="*/ 3968621 w 5066420"/>
              <a:gd name="connsiteY116" fmla="*/ 627315 h 2885323"/>
              <a:gd name="connsiteX117" fmla="*/ 3993502 w 5066420"/>
              <a:gd name="connsiteY117" fmla="*/ 614874 h 2885323"/>
              <a:gd name="connsiteX118" fmla="*/ 4012164 w 5066420"/>
              <a:gd name="connsiteY118" fmla="*/ 583212 h 2885323"/>
              <a:gd name="connsiteX119" fmla="*/ 4114904 w 5066420"/>
              <a:gd name="connsiteY119" fmla="*/ 576991 h 2885323"/>
              <a:gd name="connsiteX120" fmla="*/ 4180115 w 5066420"/>
              <a:gd name="connsiteY120" fmla="*/ 571331 h 2885323"/>
              <a:gd name="connsiteX121" fmla="*/ 4201990 w 5066420"/>
              <a:gd name="connsiteY121" fmla="*/ 564552 h 2885323"/>
              <a:gd name="connsiteX122" fmla="*/ 4249305 w 5066420"/>
              <a:gd name="connsiteY122" fmla="*/ 469358 h 2885323"/>
              <a:gd name="connsiteX123" fmla="*/ 4283415 w 5066420"/>
              <a:gd name="connsiteY123" fmla="*/ 433362 h 2885323"/>
              <a:gd name="connsiteX124" fmla="*/ 4323184 w 5066420"/>
              <a:gd name="connsiteY124" fmla="*/ 403380 h 2885323"/>
              <a:gd name="connsiteX125" fmla="*/ 4341845 w 5066420"/>
              <a:gd name="connsiteY125" fmla="*/ 390939 h 2885323"/>
              <a:gd name="connsiteX126" fmla="*/ 4348066 w 5066420"/>
              <a:gd name="connsiteY126" fmla="*/ 366058 h 2885323"/>
              <a:gd name="connsiteX127" fmla="*/ 4357499 w 5066420"/>
              <a:gd name="connsiteY127" fmla="*/ 313848 h 2885323"/>
              <a:gd name="connsiteX128" fmla="*/ 4373153 w 5066420"/>
              <a:gd name="connsiteY128" fmla="*/ 252970 h 2885323"/>
              <a:gd name="connsiteX129" fmla="*/ 4391815 w 5066420"/>
              <a:gd name="connsiteY129" fmla="*/ 218654 h 2885323"/>
              <a:gd name="connsiteX130" fmla="*/ 4458707 w 5066420"/>
              <a:gd name="connsiteY130" fmla="*/ 217328 h 2885323"/>
              <a:gd name="connsiteX131" fmla="*/ 4529018 w 5066420"/>
              <a:gd name="connsiteY131" fmla="*/ 218448 h 2885323"/>
              <a:gd name="connsiteX132" fmla="*/ 4553339 w 5066420"/>
              <a:gd name="connsiteY132" fmla="*/ 148343 h 2885323"/>
              <a:gd name="connsiteX133" fmla="*/ 4572000 w 5066420"/>
              <a:gd name="connsiteY133" fmla="*/ 148904 h 2885323"/>
              <a:gd name="connsiteX134" fmla="*/ 4626098 w 5066420"/>
              <a:gd name="connsiteY134" fmla="*/ 149464 h 2885323"/>
              <a:gd name="connsiteX135" fmla="*/ 4714097 w 5066420"/>
              <a:gd name="connsiteY135" fmla="*/ 147576 h 2885323"/>
              <a:gd name="connsiteX136" fmla="*/ 4771054 w 5066420"/>
              <a:gd name="connsiteY136" fmla="*/ 86139 h 2885323"/>
              <a:gd name="connsiteX137" fmla="*/ 4814596 w 5066420"/>
              <a:gd name="connsiteY137" fmla="*/ 61258 h 2885323"/>
              <a:gd name="connsiteX138" fmla="*/ 4845138 w 5066420"/>
              <a:gd name="connsiteY138" fmla="*/ 33369 h 2885323"/>
              <a:gd name="connsiteX139" fmla="*/ 4869105 w 5066420"/>
              <a:gd name="connsiteY139" fmla="*/ 3948 h 2885323"/>
              <a:gd name="connsiteX140" fmla="*/ 4988768 w 5066420"/>
              <a:gd name="connsiteY140" fmla="*/ 2060 h 2885323"/>
              <a:gd name="connsiteX141" fmla="*/ 5066420 w 5066420"/>
              <a:gd name="connsiteY141" fmla="*/ 3947 h 2885323"/>
              <a:gd name="connsiteX0" fmla="*/ 0 w 5066420"/>
              <a:gd name="connsiteY0" fmla="*/ 2885323 h 2885323"/>
              <a:gd name="connsiteX1" fmla="*/ 0 w 5066420"/>
              <a:gd name="connsiteY1" fmla="*/ 2885323 h 2885323"/>
              <a:gd name="connsiteX2" fmla="*/ 55984 w 5066420"/>
              <a:gd name="connsiteY2" fmla="*/ 2872882 h 2885323"/>
              <a:gd name="connsiteX3" fmla="*/ 74645 w 5066420"/>
              <a:gd name="connsiteY3" fmla="*/ 2860441 h 2885323"/>
              <a:gd name="connsiteX4" fmla="*/ 161731 w 5066420"/>
              <a:gd name="connsiteY4" fmla="*/ 2848001 h 2885323"/>
              <a:gd name="connsiteX5" fmla="*/ 180392 w 5066420"/>
              <a:gd name="connsiteY5" fmla="*/ 2810678 h 2885323"/>
              <a:gd name="connsiteX6" fmla="*/ 199054 w 5066420"/>
              <a:gd name="connsiteY6" fmla="*/ 2798237 h 2885323"/>
              <a:gd name="connsiteX7" fmla="*/ 230156 w 5066420"/>
              <a:gd name="connsiteY7" fmla="*/ 2760915 h 2885323"/>
              <a:gd name="connsiteX8" fmla="*/ 267478 w 5066420"/>
              <a:gd name="connsiteY8" fmla="*/ 2748474 h 2885323"/>
              <a:gd name="connsiteX9" fmla="*/ 286139 w 5066420"/>
              <a:gd name="connsiteY9" fmla="*/ 2729813 h 2885323"/>
              <a:gd name="connsiteX10" fmla="*/ 298580 w 5066420"/>
              <a:gd name="connsiteY10" fmla="*/ 2711152 h 2885323"/>
              <a:gd name="connsiteX11" fmla="*/ 317241 w 5066420"/>
              <a:gd name="connsiteY11" fmla="*/ 2698711 h 2885323"/>
              <a:gd name="connsiteX12" fmla="*/ 323462 w 5066420"/>
              <a:gd name="connsiteY12" fmla="*/ 2673829 h 2885323"/>
              <a:gd name="connsiteX13" fmla="*/ 398107 w 5066420"/>
              <a:gd name="connsiteY13" fmla="*/ 2655168 h 2885323"/>
              <a:gd name="connsiteX14" fmla="*/ 435429 w 5066420"/>
              <a:gd name="connsiteY14" fmla="*/ 2624066 h 2885323"/>
              <a:gd name="connsiteX15" fmla="*/ 516294 w 5066420"/>
              <a:gd name="connsiteY15" fmla="*/ 2611625 h 2885323"/>
              <a:gd name="connsiteX16" fmla="*/ 584719 w 5066420"/>
              <a:gd name="connsiteY16" fmla="*/ 2592964 h 2885323"/>
              <a:gd name="connsiteX17" fmla="*/ 640702 w 5066420"/>
              <a:gd name="connsiteY17" fmla="*/ 2580523 h 2885323"/>
              <a:gd name="connsiteX18" fmla="*/ 678025 w 5066420"/>
              <a:gd name="connsiteY18" fmla="*/ 2568082 h 2885323"/>
              <a:gd name="connsiteX19" fmla="*/ 684245 w 5066420"/>
              <a:gd name="connsiteY19" fmla="*/ 2549421 h 2885323"/>
              <a:gd name="connsiteX20" fmla="*/ 709127 w 5066420"/>
              <a:gd name="connsiteY20" fmla="*/ 2512098 h 2885323"/>
              <a:gd name="connsiteX21" fmla="*/ 746449 w 5066420"/>
              <a:gd name="connsiteY21" fmla="*/ 2437454 h 2885323"/>
              <a:gd name="connsiteX22" fmla="*/ 765111 w 5066420"/>
              <a:gd name="connsiteY22" fmla="*/ 2418792 h 2885323"/>
              <a:gd name="connsiteX23" fmla="*/ 783772 w 5066420"/>
              <a:gd name="connsiteY23" fmla="*/ 2412572 h 2885323"/>
              <a:gd name="connsiteX24" fmla="*/ 808654 w 5066420"/>
              <a:gd name="connsiteY24" fmla="*/ 2375249 h 2885323"/>
              <a:gd name="connsiteX25" fmla="*/ 821094 w 5066420"/>
              <a:gd name="connsiteY25" fmla="*/ 2356588 h 2885323"/>
              <a:gd name="connsiteX26" fmla="*/ 858417 w 5066420"/>
              <a:gd name="connsiteY26" fmla="*/ 2325486 h 2885323"/>
              <a:gd name="connsiteX27" fmla="*/ 870858 w 5066420"/>
              <a:gd name="connsiteY27" fmla="*/ 2306825 h 2885323"/>
              <a:gd name="connsiteX28" fmla="*/ 908180 w 5066420"/>
              <a:gd name="connsiteY28" fmla="*/ 2269503 h 2885323"/>
              <a:gd name="connsiteX29" fmla="*/ 920621 w 5066420"/>
              <a:gd name="connsiteY29" fmla="*/ 2250841 h 2885323"/>
              <a:gd name="connsiteX30" fmla="*/ 976605 w 5066420"/>
              <a:gd name="connsiteY30" fmla="*/ 2238401 h 2885323"/>
              <a:gd name="connsiteX31" fmla="*/ 989045 w 5066420"/>
              <a:gd name="connsiteY31" fmla="*/ 2219739 h 2885323"/>
              <a:gd name="connsiteX32" fmla="*/ 1138335 w 5066420"/>
              <a:gd name="connsiteY32" fmla="*/ 2213519 h 2885323"/>
              <a:gd name="connsiteX33" fmla="*/ 1200539 w 5066420"/>
              <a:gd name="connsiteY33" fmla="*/ 2207298 h 2885323"/>
              <a:gd name="connsiteX34" fmla="*/ 1244082 w 5066420"/>
              <a:gd name="connsiteY34" fmla="*/ 2194858 h 2885323"/>
              <a:gd name="connsiteX35" fmla="*/ 1275184 w 5066420"/>
              <a:gd name="connsiteY35" fmla="*/ 2163756 h 2885323"/>
              <a:gd name="connsiteX36" fmla="*/ 1312507 w 5066420"/>
              <a:gd name="connsiteY36" fmla="*/ 2145094 h 2885323"/>
              <a:gd name="connsiteX37" fmla="*/ 1331168 w 5066420"/>
              <a:gd name="connsiteY37" fmla="*/ 2132654 h 2885323"/>
              <a:gd name="connsiteX38" fmla="*/ 1343609 w 5066420"/>
              <a:gd name="connsiteY38" fmla="*/ 2113992 h 2885323"/>
              <a:gd name="connsiteX39" fmla="*/ 1380931 w 5066420"/>
              <a:gd name="connsiteY39" fmla="*/ 2089111 h 2885323"/>
              <a:gd name="connsiteX40" fmla="*/ 1412033 w 5066420"/>
              <a:gd name="connsiteY40" fmla="*/ 2095331 h 2885323"/>
              <a:gd name="connsiteX41" fmla="*/ 1430694 w 5066420"/>
              <a:gd name="connsiteY41" fmla="*/ 2101552 h 2885323"/>
              <a:gd name="connsiteX42" fmla="*/ 1492898 w 5066420"/>
              <a:gd name="connsiteY42" fmla="*/ 2095331 h 2885323"/>
              <a:gd name="connsiteX43" fmla="*/ 1530221 w 5066420"/>
              <a:gd name="connsiteY43" fmla="*/ 2082890 h 2885323"/>
              <a:gd name="connsiteX44" fmla="*/ 1536441 w 5066420"/>
              <a:gd name="connsiteY44" fmla="*/ 2058009 h 2885323"/>
              <a:gd name="connsiteX45" fmla="*/ 1555102 w 5066420"/>
              <a:gd name="connsiteY45" fmla="*/ 2020686 h 2885323"/>
              <a:gd name="connsiteX46" fmla="*/ 1573764 w 5066420"/>
              <a:gd name="connsiteY46" fmla="*/ 2008245 h 2885323"/>
              <a:gd name="connsiteX47" fmla="*/ 1611086 w 5066420"/>
              <a:gd name="connsiteY47" fmla="*/ 1983364 h 2885323"/>
              <a:gd name="connsiteX48" fmla="*/ 1648409 w 5066420"/>
              <a:gd name="connsiteY48" fmla="*/ 1958482 h 2885323"/>
              <a:gd name="connsiteX49" fmla="*/ 1704392 w 5066420"/>
              <a:gd name="connsiteY49" fmla="*/ 1914939 h 2885323"/>
              <a:gd name="connsiteX50" fmla="*/ 1729274 w 5066420"/>
              <a:gd name="connsiteY50" fmla="*/ 1877617 h 2885323"/>
              <a:gd name="connsiteX51" fmla="*/ 1741715 w 5066420"/>
              <a:gd name="connsiteY51" fmla="*/ 1840294 h 2885323"/>
              <a:gd name="connsiteX52" fmla="*/ 1785258 w 5066420"/>
              <a:gd name="connsiteY52" fmla="*/ 1790531 h 2885323"/>
              <a:gd name="connsiteX53" fmla="*/ 1797698 w 5066420"/>
              <a:gd name="connsiteY53" fmla="*/ 1771870 h 2885323"/>
              <a:gd name="connsiteX54" fmla="*/ 1847462 w 5066420"/>
              <a:gd name="connsiteY54" fmla="*/ 1765649 h 2885323"/>
              <a:gd name="connsiteX55" fmla="*/ 1884784 w 5066420"/>
              <a:gd name="connsiteY55" fmla="*/ 1759429 h 2885323"/>
              <a:gd name="connsiteX56" fmla="*/ 1903445 w 5066420"/>
              <a:gd name="connsiteY56" fmla="*/ 1715886 h 2885323"/>
              <a:gd name="connsiteX57" fmla="*/ 1922107 w 5066420"/>
              <a:gd name="connsiteY57" fmla="*/ 1709666 h 2885323"/>
              <a:gd name="connsiteX58" fmla="*/ 1940768 w 5066420"/>
              <a:gd name="connsiteY58" fmla="*/ 1697225 h 2885323"/>
              <a:gd name="connsiteX59" fmla="*/ 1959429 w 5066420"/>
              <a:gd name="connsiteY59" fmla="*/ 1678564 h 2885323"/>
              <a:gd name="connsiteX60" fmla="*/ 1978090 w 5066420"/>
              <a:gd name="connsiteY60" fmla="*/ 1672343 h 2885323"/>
              <a:gd name="connsiteX61" fmla="*/ 1996751 w 5066420"/>
              <a:gd name="connsiteY61" fmla="*/ 1659903 h 2885323"/>
              <a:gd name="connsiteX62" fmla="*/ 2027854 w 5066420"/>
              <a:gd name="connsiteY62" fmla="*/ 1653682 h 2885323"/>
              <a:gd name="connsiteX63" fmla="*/ 2046515 w 5066420"/>
              <a:gd name="connsiteY63" fmla="*/ 1647462 h 2885323"/>
              <a:gd name="connsiteX64" fmla="*/ 2065176 w 5066420"/>
              <a:gd name="connsiteY64" fmla="*/ 1635021 h 2885323"/>
              <a:gd name="connsiteX65" fmla="*/ 2102498 w 5066420"/>
              <a:gd name="connsiteY65" fmla="*/ 1603919 h 2885323"/>
              <a:gd name="connsiteX66" fmla="*/ 2117387 w 5066420"/>
              <a:gd name="connsiteY66" fmla="*/ 1572258 h 2885323"/>
              <a:gd name="connsiteX67" fmla="*/ 2164702 w 5066420"/>
              <a:gd name="connsiteY67" fmla="*/ 1554156 h 2885323"/>
              <a:gd name="connsiteX68" fmla="*/ 2195805 w 5066420"/>
              <a:gd name="connsiteY68" fmla="*/ 1547935 h 2885323"/>
              <a:gd name="connsiteX69" fmla="*/ 2220686 w 5066420"/>
              <a:gd name="connsiteY69" fmla="*/ 1541715 h 2885323"/>
              <a:gd name="connsiteX70" fmla="*/ 2245568 w 5066420"/>
              <a:gd name="connsiteY70" fmla="*/ 1510613 h 2885323"/>
              <a:gd name="connsiteX71" fmla="*/ 2264229 w 5066420"/>
              <a:gd name="connsiteY71" fmla="*/ 1491952 h 2885323"/>
              <a:gd name="connsiteX72" fmla="*/ 2284216 w 5066420"/>
              <a:gd name="connsiteY72" fmla="*/ 1466510 h 2885323"/>
              <a:gd name="connsiteX73" fmla="*/ 2317205 w 5066420"/>
              <a:gd name="connsiteY73" fmla="*/ 1437294 h 2885323"/>
              <a:gd name="connsiteX74" fmla="*/ 2376196 w 5066420"/>
              <a:gd name="connsiteY74" fmla="*/ 1435968 h 2885323"/>
              <a:gd name="connsiteX75" fmla="*/ 2388637 w 5066420"/>
              <a:gd name="connsiteY75" fmla="*/ 1417307 h 2885323"/>
              <a:gd name="connsiteX76" fmla="*/ 2401078 w 5066420"/>
              <a:gd name="connsiteY76" fmla="*/ 1379984 h 2885323"/>
              <a:gd name="connsiteX77" fmla="*/ 2425960 w 5066420"/>
              <a:gd name="connsiteY77" fmla="*/ 1342662 h 2885323"/>
              <a:gd name="connsiteX78" fmla="*/ 2438400 w 5066420"/>
              <a:gd name="connsiteY78" fmla="*/ 1324001 h 2885323"/>
              <a:gd name="connsiteX79" fmla="*/ 2457062 w 5066420"/>
              <a:gd name="connsiteY79" fmla="*/ 1286678 h 2885323"/>
              <a:gd name="connsiteX80" fmla="*/ 2481943 w 5066420"/>
              <a:gd name="connsiteY80" fmla="*/ 1230694 h 2885323"/>
              <a:gd name="connsiteX81" fmla="*/ 2506825 w 5066420"/>
              <a:gd name="connsiteY81" fmla="*/ 1224474 h 2885323"/>
              <a:gd name="connsiteX82" fmla="*/ 2550368 w 5066420"/>
              <a:gd name="connsiteY82" fmla="*/ 1230694 h 2885323"/>
              <a:gd name="connsiteX83" fmla="*/ 2575249 w 5066420"/>
              <a:gd name="connsiteY83" fmla="*/ 1236915 h 2885323"/>
              <a:gd name="connsiteX84" fmla="*/ 2693437 w 5066420"/>
              <a:gd name="connsiteY84" fmla="*/ 1230694 h 2885323"/>
              <a:gd name="connsiteX85" fmla="*/ 2705878 w 5066420"/>
              <a:gd name="connsiteY85" fmla="*/ 1212033 h 2885323"/>
              <a:gd name="connsiteX86" fmla="*/ 2712098 w 5066420"/>
              <a:gd name="connsiteY86" fmla="*/ 1193372 h 2885323"/>
              <a:gd name="connsiteX87" fmla="*/ 2736980 w 5066420"/>
              <a:gd name="connsiteY87" fmla="*/ 1187152 h 2885323"/>
              <a:gd name="connsiteX88" fmla="*/ 2755641 w 5066420"/>
              <a:gd name="connsiteY88" fmla="*/ 1180931 h 2885323"/>
              <a:gd name="connsiteX89" fmla="*/ 3004458 w 5066420"/>
              <a:gd name="connsiteY89" fmla="*/ 1180931 h 2885323"/>
              <a:gd name="connsiteX90" fmla="*/ 3029339 w 5066420"/>
              <a:gd name="connsiteY90" fmla="*/ 1143609 h 2885323"/>
              <a:gd name="connsiteX91" fmla="*/ 3041780 w 5066420"/>
              <a:gd name="connsiteY91" fmla="*/ 1124947 h 2885323"/>
              <a:gd name="connsiteX92" fmla="*/ 3048000 w 5066420"/>
              <a:gd name="connsiteY92" fmla="*/ 1106286 h 2885323"/>
              <a:gd name="connsiteX93" fmla="*/ 3072882 w 5066420"/>
              <a:gd name="connsiteY93" fmla="*/ 1068964 h 2885323"/>
              <a:gd name="connsiteX94" fmla="*/ 3079102 w 5066420"/>
              <a:gd name="connsiteY94" fmla="*/ 1050303 h 2885323"/>
              <a:gd name="connsiteX95" fmla="*/ 3097764 w 5066420"/>
              <a:gd name="connsiteY95" fmla="*/ 1037862 h 2885323"/>
              <a:gd name="connsiteX96" fmla="*/ 3153747 w 5066420"/>
              <a:gd name="connsiteY96" fmla="*/ 1025421 h 2885323"/>
              <a:gd name="connsiteX97" fmla="*/ 3215951 w 5066420"/>
              <a:gd name="connsiteY97" fmla="*/ 1000539 h 2885323"/>
              <a:gd name="connsiteX98" fmla="*/ 3228392 w 5066420"/>
              <a:gd name="connsiteY98" fmla="*/ 963217 h 2885323"/>
              <a:gd name="connsiteX99" fmla="*/ 3240833 w 5066420"/>
              <a:gd name="connsiteY99" fmla="*/ 944556 h 2885323"/>
              <a:gd name="connsiteX100" fmla="*/ 3253274 w 5066420"/>
              <a:gd name="connsiteY100" fmla="*/ 907233 h 2885323"/>
              <a:gd name="connsiteX101" fmla="*/ 3290596 w 5066420"/>
              <a:gd name="connsiteY101" fmla="*/ 894792 h 2885323"/>
              <a:gd name="connsiteX102" fmla="*/ 3346580 w 5066420"/>
              <a:gd name="connsiteY102" fmla="*/ 901013 h 2885323"/>
              <a:gd name="connsiteX103" fmla="*/ 3365241 w 5066420"/>
              <a:gd name="connsiteY103" fmla="*/ 907233 h 2885323"/>
              <a:gd name="connsiteX104" fmla="*/ 3458547 w 5066420"/>
              <a:gd name="connsiteY104" fmla="*/ 901013 h 2885323"/>
              <a:gd name="connsiteX105" fmla="*/ 3470988 w 5066420"/>
              <a:gd name="connsiteY105" fmla="*/ 882352 h 2885323"/>
              <a:gd name="connsiteX106" fmla="*/ 3489649 w 5066420"/>
              <a:gd name="connsiteY106" fmla="*/ 876131 h 2885323"/>
              <a:gd name="connsiteX107" fmla="*/ 3580509 w 5066420"/>
              <a:gd name="connsiteY107" fmla="*/ 874804 h 2885323"/>
              <a:gd name="connsiteX108" fmla="*/ 3654946 w 5066420"/>
              <a:gd name="connsiteY108" fmla="*/ 827487 h 2885323"/>
              <a:gd name="connsiteX109" fmla="*/ 3707364 w 5066420"/>
              <a:gd name="connsiteY109" fmla="*/ 776605 h 2885323"/>
              <a:gd name="connsiteX110" fmla="*/ 3726025 w 5066420"/>
              <a:gd name="connsiteY110" fmla="*/ 770384 h 2885323"/>
              <a:gd name="connsiteX111" fmla="*/ 3782010 w 5066420"/>
              <a:gd name="connsiteY111" fmla="*/ 712160 h 2885323"/>
              <a:gd name="connsiteX112" fmla="*/ 3814997 w 5066420"/>
              <a:gd name="connsiteY112" fmla="*/ 693293 h 2885323"/>
              <a:gd name="connsiteX113" fmla="*/ 3844213 w 5066420"/>
              <a:gd name="connsiteY113" fmla="*/ 664637 h 2885323"/>
              <a:gd name="connsiteX114" fmla="*/ 3862874 w 5066420"/>
              <a:gd name="connsiteY114" fmla="*/ 652196 h 2885323"/>
              <a:gd name="connsiteX115" fmla="*/ 3949960 w 5066420"/>
              <a:gd name="connsiteY115" fmla="*/ 639756 h 2885323"/>
              <a:gd name="connsiteX116" fmla="*/ 3968621 w 5066420"/>
              <a:gd name="connsiteY116" fmla="*/ 627315 h 2885323"/>
              <a:gd name="connsiteX117" fmla="*/ 3993502 w 5066420"/>
              <a:gd name="connsiteY117" fmla="*/ 614874 h 2885323"/>
              <a:gd name="connsiteX118" fmla="*/ 4012164 w 5066420"/>
              <a:gd name="connsiteY118" fmla="*/ 583212 h 2885323"/>
              <a:gd name="connsiteX119" fmla="*/ 4114904 w 5066420"/>
              <a:gd name="connsiteY119" fmla="*/ 576991 h 2885323"/>
              <a:gd name="connsiteX120" fmla="*/ 4180115 w 5066420"/>
              <a:gd name="connsiteY120" fmla="*/ 571331 h 2885323"/>
              <a:gd name="connsiteX121" fmla="*/ 4201990 w 5066420"/>
              <a:gd name="connsiteY121" fmla="*/ 564552 h 2885323"/>
              <a:gd name="connsiteX122" fmla="*/ 4249305 w 5066420"/>
              <a:gd name="connsiteY122" fmla="*/ 469358 h 2885323"/>
              <a:gd name="connsiteX123" fmla="*/ 4283415 w 5066420"/>
              <a:gd name="connsiteY123" fmla="*/ 433362 h 2885323"/>
              <a:gd name="connsiteX124" fmla="*/ 4323184 w 5066420"/>
              <a:gd name="connsiteY124" fmla="*/ 403380 h 2885323"/>
              <a:gd name="connsiteX125" fmla="*/ 4341845 w 5066420"/>
              <a:gd name="connsiteY125" fmla="*/ 390939 h 2885323"/>
              <a:gd name="connsiteX126" fmla="*/ 4348066 w 5066420"/>
              <a:gd name="connsiteY126" fmla="*/ 366058 h 2885323"/>
              <a:gd name="connsiteX127" fmla="*/ 4357499 w 5066420"/>
              <a:gd name="connsiteY127" fmla="*/ 313848 h 2885323"/>
              <a:gd name="connsiteX128" fmla="*/ 4373153 w 5066420"/>
              <a:gd name="connsiteY128" fmla="*/ 252970 h 2885323"/>
              <a:gd name="connsiteX129" fmla="*/ 4391815 w 5066420"/>
              <a:gd name="connsiteY129" fmla="*/ 218654 h 2885323"/>
              <a:gd name="connsiteX130" fmla="*/ 4458707 w 5066420"/>
              <a:gd name="connsiteY130" fmla="*/ 217328 h 2885323"/>
              <a:gd name="connsiteX131" fmla="*/ 4529018 w 5066420"/>
              <a:gd name="connsiteY131" fmla="*/ 218448 h 2885323"/>
              <a:gd name="connsiteX132" fmla="*/ 4553339 w 5066420"/>
              <a:gd name="connsiteY132" fmla="*/ 148343 h 2885323"/>
              <a:gd name="connsiteX133" fmla="*/ 4572000 w 5066420"/>
              <a:gd name="connsiteY133" fmla="*/ 148904 h 2885323"/>
              <a:gd name="connsiteX134" fmla="*/ 4626098 w 5066420"/>
              <a:gd name="connsiteY134" fmla="*/ 149464 h 2885323"/>
              <a:gd name="connsiteX135" fmla="*/ 4714097 w 5066420"/>
              <a:gd name="connsiteY135" fmla="*/ 147576 h 2885323"/>
              <a:gd name="connsiteX136" fmla="*/ 4771054 w 5066420"/>
              <a:gd name="connsiteY136" fmla="*/ 86139 h 2885323"/>
              <a:gd name="connsiteX137" fmla="*/ 4814596 w 5066420"/>
              <a:gd name="connsiteY137" fmla="*/ 61258 h 2885323"/>
              <a:gd name="connsiteX138" fmla="*/ 4845138 w 5066420"/>
              <a:gd name="connsiteY138" fmla="*/ 33369 h 2885323"/>
              <a:gd name="connsiteX139" fmla="*/ 4869105 w 5066420"/>
              <a:gd name="connsiteY139" fmla="*/ 3948 h 2885323"/>
              <a:gd name="connsiteX140" fmla="*/ 4988768 w 5066420"/>
              <a:gd name="connsiteY140" fmla="*/ 2060 h 2885323"/>
              <a:gd name="connsiteX141" fmla="*/ 5066420 w 5066420"/>
              <a:gd name="connsiteY141" fmla="*/ 3947 h 2885323"/>
              <a:gd name="connsiteX0" fmla="*/ 0 w 5066420"/>
              <a:gd name="connsiteY0" fmla="*/ 2885323 h 2885323"/>
              <a:gd name="connsiteX1" fmla="*/ 0 w 5066420"/>
              <a:gd name="connsiteY1" fmla="*/ 2885323 h 2885323"/>
              <a:gd name="connsiteX2" fmla="*/ 55984 w 5066420"/>
              <a:gd name="connsiteY2" fmla="*/ 2872882 h 2885323"/>
              <a:gd name="connsiteX3" fmla="*/ 74645 w 5066420"/>
              <a:gd name="connsiteY3" fmla="*/ 2860441 h 2885323"/>
              <a:gd name="connsiteX4" fmla="*/ 161731 w 5066420"/>
              <a:gd name="connsiteY4" fmla="*/ 2848001 h 2885323"/>
              <a:gd name="connsiteX5" fmla="*/ 180392 w 5066420"/>
              <a:gd name="connsiteY5" fmla="*/ 2810678 h 2885323"/>
              <a:gd name="connsiteX6" fmla="*/ 199054 w 5066420"/>
              <a:gd name="connsiteY6" fmla="*/ 2798237 h 2885323"/>
              <a:gd name="connsiteX7" fmla="*/ 230156 w 5066420"/>
              <a:gd name="connsiteY7" fmla="*/ 2760915 h 2885323"/>
              <a:gd name="connsiteX8" fmla="*/ 267478 w 5066420"/>
              <a:gd name="connsiteY8" fmla="*/ 2748474 h 2885323"/>
              <a:gd name="connsiteX9" fmla="*/ 286139 w 5066420"/>
              <a:gd name="connsiteY9" fmla="*/ 2729813 h 2885323"/>
              <a:gd name="connsiteX10" fmla="*/ 298580 w 5066420"/>
              <a:gd name="connsiteY10" fmla="*/ 2711152 h 2885323"/>
              <a:gd name="connsiteX11" fmla="*/ 317241 w 5066420"/>
              <a:gd name="connsiteY11" fmla="*/ 2698711 h 2885323"/>
              <a:gd name="connsiteX12" fmla="*/ 323462 w 5066420"/>
              <a:gd name="connsiteY12" fmla="*/ 2673829 h 2885323"/>
              <a:gd name="connsiteX13" fmla="*/ 398107 w 5066420"/>
              <a:gd name="connsiteY13" fmla="*/ 2655168 h 2885323"/>
              <a:gd name="connsiteX14" fmla="*/ 435429 w 5066420"/>
              <a:gd name="connsiteY14" fmla="*/ 2624066 h 2885323"/>
              <a:gd name="connsiteX15" fmla="*/ 516294 w 5066420"/>
              <a:gd name="connsiteY15" fmla="*/ 2611625 h 2885323"/>
              <a:gd name="connsiteX16" fmla="*/ 584719 w 5066420"/>
              <a:gd name="connsiteY16" fmla="*/ 2592964 h 2885323"/>
              <a:gd name="connsiteX17" fmla="*/ 640702 w 5066420"/>
              <a:gd name="connsiteY17" fmla="*/ 2580523 h 2885323"/>
              <a:gd name="connsiteX18" fmla="*/ 678025 w 5066420"/>
              <a:gd name="connsiteY18" fmla="*/ 2568082 h 2885323"/>
              <a:gd name="connsiteX19" fmla="*/ 684245 w 5066420"/>
              <a:gd name="connsiteY19" fmla="*/ 2549421 h 2885323"/>
              <a:gd name="connsiteX20" fmla="*/ 709127 w 5066420"/>
              <a:gd name="connsiteY20" fmla="*/ 2512098 h 2885323"/>
              <a:gd name="connsiteX21" fmla="*/ 746449 w 5066420"/>
              <a:gd name="connsiteY21" fmla="*/ 2437454 h 2885323"/>
              <a:gd name="connsiteX22" fmla="*/ 765111 w 5066420"/>
              <a:gd name="connsiteY22" fmla="*/ 2418792 h 2885323"/>
              <a:gd name="connsiteX23" fmla="*/ 783772 w 5066420"/>
              <a:gd name="connsiteY23" fmla="*/ 2412572 h 2885323"/>
              <a:gd name="connsiteX24" fmla="*/ 808654 w 5066420"/>
              <a:gd name="connsiteY24" fmla="*/ 2375249 h 2885323"/>
              <a:gd name="connsiteX25" fmla="*/ 821094 w 5066420"/>
              <a:gd name="connsiteY25" fmla="*/ 2356588 h 2885323"/>
              <a:gd name="connsiteX26" fmla="*/ 858417 w 5066420"/>
              <a:gd name="connsiteY26" fmla="*/ 2325486 h 2885323"/>
              <a:gd name="connsiteX27" fmla="*/ 870858 w 5066420"/>
              <a:gd name="connsiteY27" fmla="*/ 2306825 h 2885323"/>
              <a:gd name="connsiteX28" fmla="*/ 908180 w 5066420"/>
              <a:gd name="connsiteY28" fmla="*/ 2269503 h 2885323"/>
              <a:gd name="connsiteX29" fmla="*/ 920621 w 5066420"/>
              <a:gd name="connsiteY29" fmla="*/ 2250841 h 2885323"/>
              <a:gd name="connsiteX30" fmla="*/ 976605 w 5066420"/>
              <a:gd name="connsiteY30" fmla="*/ 2238401 h 2885323"/>
              <a:gd name="connsiteX31" fmla="*/ 989045 w 5066420"/>
              <a:gd name="connsiteY31" fmla="*/ 2219739 h 2885323"/>
              <a:gd name="connsiteX32" fmla="*/ 1138335 w 5066420"/>
              <a:gd name="connsiteY32" fmla="*/ 2213519 h 2885323"/>
              <a:gd name="connsiteX33" fmla="*/ 1200539 w 5066420"/>
              <a:gd name="connsiteY33" fmla="*/ 2207298 h 2885323"/>
              <a:gd name="connsiteX34" fmla="*/ 1244082 w 5066420"/>
              <a:gd name="connsiteY34" fmla="*/ 2194858 h 2885323"/>
              <a:gd name="connsiteX35" fmla="*/ 1275184 w 5066420"/>
              <a:gd name="connsiteY35" fmla="*/ 2163756 h 2885323"/>
              <a:gd name="connsiteX36" fmla="*/ 1312507 w 5066420"/>
              <a:gd name="connsiteY36" fmla="*/ 2145094 h 2885323"/>
              <a:gd name="connsiteX37" fmla="*/ 1331168 w 5066420"/>
              <a:gd name="connsiteY37" fmla="*/ 2132654 h 2885323"/>
              <a:gd name="connsiteX38" fmla="*/ 1343609 w 5066420"/>
              <a:gd name="connsiteY38" fmla="*/ 2113992 h 2885323"/>
              <a:gd name="connsiteX39" fmla="*/ 1380931 w 5066420"/>
              <a:gd name="connsiteY39" fmla="*/ 2089111 h 2885323"/>
              <a:gd name="connsiteX40" fmla="*/ 1412033 w 5066420"/>
              <a:gd name="connsiteY40" fmla="*/ 2095331 h 2885323"/>
              <a:gd name="connsiteX41" fmla="*/ 1430694 w 5066420"/>
              <a:gd name="connsiteY41" fmla="*/ 2101552 h 2885323"/>
              <a:gd name="connsiteX42" fmla="*/ 1492898 w 5066420"/>
              <a:gd name="connsiteY42" fmla="*/ 2095331 h 2885323"/>
              <a:gd name="connsiteX43" fmla="*/ 1530221 w 5066420"/>
              <a:gd name="connsiteY43" fmla="*/ 2082890 h 2885323"/>
              <a:gd name="connsiteX44" fmla="*/ 1536441 w 5066420"/>
              <a:gd name="connsiteY44" fmla="*/ 2058009 h 2885323"/>
              <a:gd name="connsiteX45" fmla="*/ 1555102 w 5066420"/>
              <a:gd name="connsiteY45" fmla="*/ 2020686 h 2885323"/>
              <a:gd name="connsiteX46" fmla="*/ 1573764 w 5066420"/>
              <a:gd name="connsiteY46" fmla="*/ 2008245 h 2885323"/>
              <a:gd name="connsiteX47" fmla="*/ 1611086 w 5066420"/>
              <a:gd name="connsiteY47" fmla="*/ 1983364 h 2885323"/>
              <a:gd name="connsiteX48" fmla="*/ 1648409 w 5066420"/>
              <a:gd name="connsiteY48" fmla="*/ 1958482 h 2885323"/>
              <a:gd name="connsiteX49" fmla="*/ 1704392 w 5066420"/>
              <a:gd name="connsiteY49" fmla="*/ 1914939 h 2885323"/>
              <a:gd name="connsiteX50" fmla="*/ 1729274 w 5066420"/>
              <a:gd name="connsiteY50" fmla="*/ 1877617 h 2885323"/>
              <a:gd name="connsiteX51" fmla="*/ 1741715 w 5066420"/>
              <a:gd name="connsiteY51" fmla="*/ 1840294 h 2885323"/>
              <a:gd name="connsiteX52" fmla="*/ 1785258 w 5066420"/>
              <a:gd name="connsiteY52" fmla="*/ 1790531 h 2885323"/>
              <a:gd name="connsiteX53" fmla="*/ 1797698 w 5066420"/>
              <a:gd name="connsiteY53" fmla="*/ 1771870 h 2885323"/>
              <a:gd name="connsiteX54" fmla="*/ 1847462 w 5066420"/>
              <a:gd name="connsiteY54" fmla="*/ 1765649 h 2885323"/>
              <a:gd name="connsiteX55" fmla="*/ 1884784 w 5066420"/>
              <a:gd name="connsiteY55" fmla="*/ 1759429 h 2885323"/>
              <a:gd name="connsiteX56" fmla="*/ 1903445 w 5066420"/>
              <a:gd name="connsiteY56" fmla="*/ 1715886 h 2885323"/>
              <a:gd name="connsiteX57" fmla="*/ 1922107 w 5066420"/>
              <a:gd name="connsiteY57" fmla="*/ 1709666 h 2885323"/>
              <a:gd name="connsiteX58" fmla="*/ 1940768 w 5066420"/>
              <a:gd name="connsiteY58" fmla="*/ 1697225 h 2885323"/>
              <a:gd name="connsiteX59" fmla="*/ 1959429 w 5066420"/>
              <a:gd name="connsiteY59" fmla="*/ 1678564 h 2885323"/>
              <a:gd name="connsiteX60" fmla="*/ 1978090 w 5066420"/>
              <a:gd name="connsiteY60" fmla="*/ 1672343 h 2885323"/>
              <a:gd name="connsiteX61" fmla="*/ 1996751 w 5066420"/>
              <a:gd name="connsiteY61" fmla="*/ 1659903 h 2885323"/>
              <a:gd name="connsiteX62" fmla="*/ 2027854 w 5066420"/>
              <a:gd name="connsiteY62" fmla="*/ 1653682 h 2885323"/>
              <a:gd name="connsiteX63" fmla="*/ 2046515 w 5066420"/>
              <a:gd name="connsiteY63" fmla="*/ 1647462 h 2885323"/>
              <a:gd name="connsiteX64" fmla="*/ 2065176 w 5066420"/>
              <a:gd name="connsiteY64" fmla="*/ 1635021 h 2885323"/>
              <a:gd name="connsiteX65" fmla="*/ 2089497 w 5066420"/>
              <a:gd name="connsiteY65" fmla="*/ 1599585 h 2885323"/>
              <a:gd name="connsiteX66" fmla="*/ 2117387 w 5066420"/>
              <a:gd name="connsiteY66" fmla="*/ 1572258 h 2885323"/>
              <a:gd name="connsiteX67" fmla="*/ 2164702 w 5066420"/>
              <a:gd name="connsiteY67" fmla="*/ 1554156 h 2885323"/>
              <a:gd name="connsiteX68" fmla="*/ 2195805 w 5066420"/>
              <a:gd name="connsiteY68" fmla="*/ 1547935 h 2885323"/>
              <a:gd name="connsiteX69" fmla="*/ 2220686 w 5066420"/>
              <a:gd name="connsiteY69" fmla="*/ 1541715 h 2885323"/>
              <a:gd name="connsiteX70" fmla="*/ 2245568 w 5066420"/>
              <a:gd name="connsiteY70" fmla="*/ 1510613 h 2885323"/>
              <a:gd name="connsiteX71" fmla="*/ 2264229 w 5066420"/>
              <a:gd name="connsiteY71" fmla="*/ 1491952 h 2885323"/>
              <a:gd name="connsiteX72" fmla="*/ 2284216 w 5066420"/>
              <a:gd name="connsiteY72" fmla="*/ 1466510 h 2885323"/>
              <a:gd name="connsiteX73" fmla="*/ 2317205 w 5066420"/>
              <a:gd name="connsiteY73" fmla="*/ 1437294 h 2885323"/>
              <a:gd name="connsiteX74" fmla="*/ 2376196 w 5066420"/>
              <a:gd name="connsiteY74" fmla="*/ 1435968 h 2885323"/>
              <a:gd name="connsiteX75" fmla="*/ 2388637 w 5066420"/>
              <a:gd name="connsiteY75" fmla="*/ 1417307 h 2885323"/>
              <a:gd name="connsiteX76" fmla="*/ 2401078 w 5066420"/>
              <a:gd name="connsiteY76" fmla="*/ 1379984 h 2885323"/>
              <a:gd name="connsiteX77" fmla="*/ 2425960 w 5066420"/>
              <a:gd name="connsiteY77" fmla="*/ 1342662 h 2885323"/>
              <a:gd name="connsiteX78" fmla="*/ 2438400 w 5066420"/>
              <a:gd name="connsiteY78" fmla="*/ 1324001 h 2885323"/>
              <a:gd name="connsiteX79" fmla="*/ 2457062 w 5066420"/>
              <a:gd name="connsiteY79" fmla="*/ 1286678 h 2885323"/>
              <a:gd name="connsiteX80" fmla="*/ 2481943 w 5066420"/>
              <a:gd name="connsiteY80" fmla="*/ 1230694 h 2885323"/>
              <a:gd name="connsiteX81" fmla="*/ 2506825 w 5066420"/>
              <a:gd name="connsiteY81" fmla="*/ 1224474 h 2885323"/>
              <a:gd name="connsiteX82" fmla="*/ 2550368 w 5066420"/>
              <a:gd name="connsiteY82" fmla="*/ 1230694 h 2885323"/>
              <a:gd name="connsiteX83" fmla="*/ 2575249 w 5066420"/>
              <a:gd name="connsiteY83" fmla="*/ 1236915 h 2885323"/>
              <a:gd name="connsiteX84" fmla="*/ 2693437 w 5066420"/>
              <a:gd name="connsiteY84" fmla="*/ 1230694 h 2885323"/>
              <a:gd name="connsiteX85" fmla="*/ 2705878 w 5066420"/>
              <a:gd name="connsiteY85" fmla="*/ 1212033 h 2885323"/>
              <a:gd name="connsiteX86" fmla="*/ 2712098 w 5066420"/>
              <a:gd name="connsiteY86" fmla="*/ 1193372 h 2885323"/>
              <a:gd name="connsiteX87" fmla="*/ 2736980 w 5066420"/>
              <a:gd name="connsiteY87" fmla="*/ 1187152 h 2885323"/>
              <a:gd name="connsiteX88" fmla="*/ 2755641 w 5066420"/>
              <a:gd name="connsiteY88" fmla="*/ 1180931 h 2885323"/>
              <a:gd name="connsiteX89" fmla="*/ 3004458 w 5066420"/>
              <a:gd name="connsiteY89" fmla="*/ 1180931 h 2885323"/>
              <a:gd name="connsiteX90" fmla="*/ 3029339 w 5066420"/>
              <a:gd name="connsiteY90" fmla="*/ 1143609 h 2885323"/>
              <a:gd name="connsiteX91" fmla="*/ 3041780 w 5066420"/>
              <a:gd name="connsiteY91" fmla="*/ 1124947 h 2885323"/>
              <a:gd name="connsiteX92" fmla="*/ 3048000 w 5066420"/>
              <a:gd name="connsiteY92" fmla="*/ 1106286 h 2885323"/>
              <a:gd name="connsiteX93" fmla="*/ 3072882 w 5066420"/>
              <a:gd name="connsiteY93" fmla="*/ 1068964 h 2885323"/>
              <a:gd name="connsiteX94" fmla="*/ 3079102 w 5066420"/>
              <a:gd name="connsiteY94" fmla="*/ 1050303 h 2885323"/>
              <a:gd name="connsiteX95" fmla="*/ 3097764 w 5066420"/>
              <a:gd name="connsiteY95" fmla="*/ 1037862 h 2885323"/>
              <a:gd name="connsiteX96" fmla="*/ 3153747 w 5066420"/>
              <a:gd name="connsiteY96" fmla="*/ 1025421 h 2885323"/>
              <a:gd name="connsiteX97" fmla="*/ 3215951 w 5066420"/>
              <a:gd name="connsiteY97" fmla="*/ 1000539 h 2885323"/>
              <a:gd name="connsiteX98" fmla="*/ 3228392 w 5066420"/>
              <a:gd name="connsiteY98" fmla="*/ 963217 h 2885323"/>
              <a:gd name="connsiteX99" fmla="*/ 3240833 w 5066420"/>
              <a:gd name="connsiteY99" fmla="*/ 944556 h 2885323"/>
              <a:gd name="connsiteX100" fmla="*/ 3253274 w 5066420"/>
              <a:gd name="connsiteY100" fmla="*/ 907233 h 2885323"/>
              <a:gd name="connsiteX101" fmla="*/ 3290596 w 5066420"/>
              <a:gd name="connsiteY101" fmla="*/ 894792 h 2885323"/>
              <a:gd name="connsiteX102" fmla="*/ 3346580 w 5066420"/>
              <a:gd name="connsiteY102" fmla="*/ 901013 h 2885323"/>
              <a:gd name="connsiteX103" fmla="*/ 3365241 w 5066420"/>
              <a:gd name="connsiteY103" fmla="*/ 907233 h 2885323"/>
              <a:gd name="connsiteX104" fmla="*/ 3458547 w 5066420"/>
              <a:gd name="connsiteY104" fmla="*/ 901013 h 2885323"/>
              <a:gd name="connsiteX105" fmla="*/ 3470988 w 5066420"/>
              <a:gd name="connsiteY105" fmla="*/ 882352 h 2885323"/>
              <a:gd name="connsiteX106" fmla="*/ 3489649 w 5066420"/>
              <a:gd name="connsiteY106" fmla="*/ 876131 h 2885323"/>
              <a:gd name="connsiteX107" fmla="*/ 3580509 w 5066420"/>
              <a:gd name="connsiteY107" fmla="*/ 874804 h 2885323"/>
              <a:gd name="connsiteX108" fmla="*/ 3654946 w 5066420"/>
              <a:gd name="connsiteY108" fmla="*/ 827487 h 2885323"/>
              <a:gd name="connsiteX109" fmla="*/ 3707364 w 5066420"/>
              <a:gd name="connsiteY109" fmla="*/ 776605 h 2885323"/>
              <a:gd name="connsiteX110" fmla="*/ 3726025 w 5066420"/>
              <a:gd name="connsiteY110" fmla="*/ 770384 h 2885323"/>
              <a:gd name="connsiteX111" fmla="*/ 3782010 w 5066420"/>
              <a:gd name="connsiteY111" fmla="*/ 712160 h 2885323"/>
              <a:gd name="connsiteX112" fmla="*/ 3814997 w 5066420"/>
              <a:gd name="connsiteY112" fmla="*/ 693293 h 2885323"/>
              <a:gd name="connsiteX113" fmla="*/ 3844213 w 5066420"/>
              <a:gd name="connsiteY113" fmla="*/ 664637 h 2885323"/>
              <a:gd name="connsiteX114" fmla="*/ 3862874 w 5066420"/>
              <a:gd name="connsiteY114" fmla="*/ 652196 h 2885323"/>
              <a:gd name="connsiteX115" fmla="*/ 3949960 w 5066420"/>
              <a:gd name="connsiteY115" fmla="*/ 639756 h 2885323"/>
              <a:gd name="connsiteX116" fmla="*/ 3968621 w 5066420"/>
              <a:gd name="connsiteY116" fmla="*/ 627315 h 2885323"/>
              <a:gd name="connsiteX117" fmla="*/ 3993502 w 5066420"/>
              <a:gd name="connsiteY117" fmla="*/ 614874 h 2885323"/>
              <a:gd name="connsiteX118" fmla="*/ 4012164 w 5066420"/>
              <a:gd name="connsiteY118" fmla="*/ 583212 h 2885323"/>
              <a:gd name="connsiteX119" fmla="*/ 4114904 w 5066420"/>
              <a:gd name="connsiteY119" fmla="*/ 576991 h 2885323"/>
              <a:gd name="connsiteX120" fmla="*/ 4180115 w 5066420"/>
              <a:gd name="connsiteY120" fmla="*/ 571331 h 2885323"/>
              <a:gd name="connsiteX121" fmla="*/ 4201990 w 5066420"/>
              <a:gd name="connsiteY121" fmla="*/ 564552 h 2885323"/>
              <a:gd name="connsiteX122" fmla="*/ 4249305 w 5066420"/>
              <a:gd name="connsiteY122" fmla="*/ 469358 h 2885323"/>
              <a:gd name="connsiteX123" fmla="*/ 4283415 w 5066420"/>
              <a:gd name="connsiteY123" fmla="*/ 433362 h 2885323"/>
              <a:gd name="connsiteX124" fmla="*/ 4323184 w 5066420"/>
              <a:gd name="connsiteY124" fmla="*/ 403380 h 2885323"/>
              <a:gd name="connsiteX125" fmla="*/ 4341845 w 5066420"/>
              <a:gd name="connsiteY125" fmla="*/ 390939 h 2885323"/>
              <a:gd name="connsiteX126" fmla="*/ 4348066 w 5066420"/>
              <a:gd name="connsiteY126" fmla="*/ 366058 h 2885323"/>
              <a:gd name="connsiteX127" fmla="*/ 4357499 w 5066420"/>
              <a:gd name="connsiteY127" fmla="*/ 313848 h 2885323"/>
              <a:gd name="connsiteX128" fmla="*/ 4373153 w 5066420"/>
              <a:gd name="connsiteY128" fmla="*/ 252970 h 2885323"/>
              <a:gd name="connsiteX129" fmla="*/ 4391815 w 5066420"/>
              <a:gd name="connsiteY129" fmla="*/ 218654 h 2885323"/>
              <a:gd name="connsiteX130" fmla="*/ 4458707 w 5066420"/>
              <a:gd name="connsiteY130" fmla="*/ 217328 h 2885323"/>
              <a:gd name="connsiteX131" fmla="*/ 4529018 w 5066420"/>
              <a:gd name="connsiteY131" fmla="*/ 218448 h 2885323"/>
              <a:gd name="connsiteX132" fmla="*/ 4553339 w 5066420"/>
              <a:gd name="connsiteY132" fmla="*/ 148343 h 2885323"/>
              <a:gd name="connsiteX133" fmla="*/ 4572000 w 5066420"/>
              <a:gd name="connsiteY133" fmla="*/ 148904 h 2885323"/>
              <a:gd name="connsiteX134" fmla="*/ 4626098 w 5066420"/>
              <a:gd name="connsiteY134" fmla="*/ 149464 h 2885323"/>
              <a:gd name="connsiteX135" fmla="*/ 4714097 w 5066420"/>
              <a:gd name="connsiteY135" fmla="*/ 147576 h 2885323"/>
              <a:gd name="connsiteX136" fmla="*/ 4771054 w 5066420"/>
              <a:gd name="connsiteY136" fmla="*/ 86139 h 2885323"/>
              <a:gd name="connsiteX137" fmla="*/ 4814596 w 5066420"/>
              <a:gd name="connsiteY137" fmla="*/ 61258 h 2885323"/>
              <a:gd name="connsiteX138" fmla="*/ 4845138 w 5066420"/>
              <a:gd name="connsiteY138" fmla="*/ 33369 h 2885323"/>
              <a:gd name="connsiteX139" fmla="*/ 4869105 w 5066420"/>
              <a:gd name="connsiteY139" fmla="*/ 3948 h 2885323"/>
              <a:gd name="connsiteX140" fmla="*/ 4988768 w 5066420"/>
              <a:gd name="connsiteY140" fmla="*/ 2060 h 2885323"/>
              <a:gd name="connsiteX141" fmla="*/ 5066420 w 5066420"/>
              <a:gd name="connsiteY141" fmla="*/ 3947 h 288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066420" h="2885323">
                <a:moveTo>
                  <a:pt x="0" y="2885323"/>
                </a:moveTo>
                <a:lnTo>
                  <a:pt x="0" y="2885323"/>
                </a:lnTo>
                <a:cubicBezTo>
                  <a:pt x="18661" y="2881176"/>
                  <a:pt x="37848" y="2878927"/>
                  <a:pt x="55984" y="2872882"/>
                </a:cubicBezTo>
                <a:cubicBezTo>
                  <a:pt x="63076" y="2870518"/>
                  <a:pt x="67773" y="2863386"/>
                  <a:pt x="74645" y="2860441"/>
                </a:cubicBezTo>
                <a:cubicBezTo>
                  <a:pt x="95231" y="2851618"/>
                  <a:pt x="150765" y="2849097"/>
                  <a:pt x="161731" y="2848001"/>
                </a:cubicBezTo>
                <a:cubicBezTo>
                  <a:pt x="166790" y="2832822"/>
                  <a:pt x="168333" y="2822737"/>
                  <a:pt x="180392" y="2810678"/>
                </a:cubicBezTo>
                <a:cubicBezTo>
                  <a:pt x="185679" y="2805392"/>
                  <a:pt x="192833" y="2802384"/>
                  <a:pt x="199054" y="2798237"/>
                </a:cubicBezTo>
                <a:cubicBezTo>
                  <a:pt x="206798" y="2786620"/>
                  <a:pt x="217475" y="2767960"/>
                  <a:pt x="230156" y="2760915"/>
                </a:cubicBezTo>
                <a:cubicBezTo>
                  <a:pt x="241619" y="2754546"/>
                  <a:pt x="267478" y="2748474"/>
                  <a:pt x="267478" y="2748474"/>
                </a:cubicBezTo>
                <a:cubicBezTo>
                  <a:pt x="273698" y="2742254"/>
                  <a:pt x="280507" y="2736571"/>
                  <a:pt x="286139" y="2729813"/>
                </a:cubicBezTo>
                <a:cubicBezTo>
                  <a:pt x="290925" y="2724070"/>
                  <a:pt x="293294" y="2716438"/>
                  <a:pt x="298580" y="2711152"/>
                </a:cubicBezTo>
                <a:cubicBezTo>
                  <a:pt x="303866" y="2705866"/>
                  <a:pt x="311021" y="2702858"/>
                  <a:pt x="317241" y="2698711"/>
                </a:cubicBezTo>
                <a:cubicBezTo>
                  <a:pt x="319315" y="2690417"/>
                  <a:pt x="318720" y="2680942"/>
                  <a:pt x="323462" y="2673829"/>
                </a:cubicBezTo>
                <a:cubicBezTo>
                  <a:pt x="337176" y="2653258"/>
                  <a:pt x="386354" y="2656474"/>
                  <a:pt x="398107" y="2655168"/>
                </a:cubicBezTo>
                <a:cubicBezTo>
                  <a:pt x="411864" y="2641411"/>
                  <a:pt x="418109" y="2632727"/>
                  <a:pt x="435429" y="2624066"/>
                </a:cubicBezTo>
                <a:cubicBezTo>
                  <a:pt x="458359" y="2612600"/>
                  <a:pt x="496824" y="2614221"/>
                  <a:pt x="516294" y="2611625"/>
                </a:cubicBezTo>
                <a:cubicBezTo>
                  <a:pt x="545602" y="2607718"/>
                  <a:pt x="555542" y="2602690"/>
                  <a:pt x="584719" y="2592964"/>
                </a:cubicBezTo>
                <a:cubicBezTo>
                  <a:pt x="638116" y="2575164"/>
                  <a:pt x="553111" y="2602420"/>
                  <a:pt x="640702" y="2580523"/>
                </a:cubicBezTo>
                <a:cubicBezTo>
                  <a:pt x="653424" y="2577342"/>
                  <a:pt x="678025" y="2568082"/>
                  <a:pt x="678025" y="2568082"/>
                </a:cubicBezTo>
                <a:cubicBezTo>
                  <a:pt x="680098" y="2561862"/>
                  <a:pt x="681061" y="2555153"/>
                  <a:pt x="684245" y="2549421"/>
                </a:cubicBezTo>
                <a:cubicBezTo>
                  <a:pt x="691506" y="2536350"/>
                  <a:pt x="709127" y="2512098"/>
                  <a:pt x="709127" y="2512098"/>
                </a:cubicBezTo>
                <a:cubicBezTo>
                  <a:pt x="719245" y="2481744"/>
                  <a:pt x="722333" y="2461570"/>
                  <a:pt x="746449" y="2437454"/>
                </a:cubicBezTo>
                <a:cubicBezTo>
                  <a:pt x="752670" y="2431233"/>
                  <a:pt x="757791" y="2423672"/>
                  <a:pt x="765111" y="2418792"/>
                </a:cubicBezTo>
                <a:cubicBezTo>
                  <a:pt x="770567" y="2415155"/>
                  <a:pt x="777552" y="2414645"/>
                  <a:pt x="783772" y="2412572"/>
                </a:cubicBezTo>
                <a:cubicBezTo>
                  <a:pt x="794703" y="2379776"/>
                  <a:pt x="782767" y="2406314"/>
                  <a:pt x="808654" y="2375249"/>
                </a:cubicBezTo>
                <a:cubicBezTo>
                  <a:pt x="813440" y="2369506"/>
                  <a:pt x="815808" y="2361874"/>
                  <a:pt x="821094" y="2356588"/>
                </a:cubicBezTo>
                <a:cubicBezTo>
                  <a:pt x="870031" y="2307651"/>
                  <a:pt x="807459" y="2386634"/>
                  <a:pt x="858417" y="2325486"/>
                </a:cubicBezTo>
                <a:cubicBezTo>
                  <a:pt x="863203" y="2319743"/>
                  <a:pt x="865891" y="2312413"/>
                  <a:pt x="870858" y="2306825"/>
                </a:cubicBezTo>
                <a:cubicBezTo>
                  <a:pt x="882547" y="2293675"/>
                  <a:pt x="898421" y="2284142"/>
                  <a:pt x="908180" y="2269503"/>
                </a:cubicBezTo>
                <a:cubicBezTo>
                  <a:pt x="912327" y="2263282"/>
                  <a:pt x="914783" y="2255511"/>
                  <a:pt x="920621" y="2250841"/>
                </a:cubicBezTo>
                <a:cubicBezTo>
                  <a:pt x="928680" y="2244394"/>
                  <a:pt x="976225" y="2238464"/>
                  <a:pt x="976605" y="2238401"/>
                </a:cubicBezTo>
                <a:cubicBezTo>
                  <a:pt x="980752" y="2232180"/>
                  <a:pt x="983302" y="2224525"/>
                  <a:pt x="989045" y="2219739"/>
                </a:cubicBezTo>
                <a:cubicBezTo>
                  <a:pt x="1027660" y="2187559"/>
                  <a:pt x="1109465" y="2212075"/>
                  <a:pt x="1138335" y="2213519"/>
                </a:cubicBezTo>
                <a:cubicBezTo>
                  <a:pt x="1159070" y="2211445"/>
                  <a:pt x="1179910" y="2210245"/>
                  <a:pt x="1200539" y="2207298"/>
                </a:cubicBezTo>
                <a:cubicBezTo>
                  <a:pt x="1214210" y="2205345"/>
                  <a:pt x="1230788" y="2199289"/>
                  <a:pt x="1244082" y="2194858"/>
                </a:cubicBezTo>
                <a:cubicBezTo>
                  <a:pt x="1293845" y="2161682"/>
                  <a:pt x="1233715" y="2205225"/>
                  <a:pt x="1275184" y="2163756"/>
                </a:cubicBezTo>
                <a:cubicBezTo>
                  <a:pt x="1293010" y="2145930"/>
                  <a:pt x="1292271" y="2155212"/>
                  <a:pt x="1312507" y="2145094"/>
                </a:cubicBezTo>
                <a:cubicBezTo>
                  <a:pt x="1319194" y="2141751"/>
                  <a:pt x="1324948" y="2136801"/>
                  <a:pt x="1331168" y="2132654"/>
                </a:cubicBezTo>
                <a:cubicBezTo>
                  <a:pt x="1335315" y="2126433"/>
                  <a:pt x="1337983" y="2118915"/>
                  <a:pt x="1343609" y="2113992"/>
                </a:cubicBezTo>
                <a:cubicBezTo>
                  <a:pt x="1354861" y="2104146"/>
                  <a:pt x="1380931" y="2089111"/>
                  <a:pt x="1380931" y="2089111"/>
                </a:cubicBezTo>
                <a:cubicBezTo>
                  <a:pt x="1391298" y="2091184"/>
                  <a:pt x="1401776" y="2092767"/>
                  <a:pt x="1412033" y="2095331"/>
                </a:cubicBezTo>
                <a:cubicBezTo>
                  <a:pt x="1418394" y="2096921"/>
                  <a:pt x="1424137" y="2101552"/>
                  <a:pt x="1430694" y="2101552"/>
                </a:cubicBezTo>
                <a:cubicBezTo>
                  <a:pt x="1451532" y="2101552"/>
                  <a:pt x="1472163" y="2097405"/>
                  <a:pt x="1492898" y="2095331"/>
                </a:cubicBezTo>
                <a:cubicBezTo>
                  <a:pt x="1505339" y="2091184"/>
                  <a:pt x="1527041" y="2095612"/>
                  <a:pt x="1530221" y="2082890"/>
                </a:cubicBezTo>
                <a:cubicBezTo>
                  <a:pt x="1532294" y="2074596"/>
                  <a:pt x="1534092" y="2066229"/>
                  <a:pt x="1536441" y="2058009"/>
                </a:cubicBezTo>
                <a:cubicBezTo>
                  <a:pt x="1540488" y="2043845"/>
                  <a:pt x="1544199" y="2031589"/>
                  <a:pt x="1555102" y="2020686"/>
                </a:cubicBezTo>
                <a:cubicBezTo>
                  <a:pt x="1560389" y="2015399"/>
                  <a:pt x="1568021" y="2013031"/>
                  <a:pt x="1573764" y="2008245"/>
                </a:cubicBezTo>
                <a:cubicBezTo>
                  <a:pt x="1604828" y="1982359"/>
                  <a:pt x="1578291" y="1994295"/>
                  <a:pt x="1611086" y="1983364"/>
                </a:cubicBezTo>
                <a:cubicBezTo>
                  <a:pt x="1652498" y="1941952"/>
                  <a:pt x="1607899" y="1980987"/>
                  <a:pt x="1648409" y="1958482"/>
                </a:cubicBezTo>
                <a:cubicBezTo>
                  <a:pt x="1681892" y="1939880"/>
                  <a:pt x="1681724" y="1937608"/>
                  <a:pt x="1704392" y="1914939"/>
                </a:cubicBezTo>
                <a:cubicBezTo>
                  <a:pt x="1724975" y="1853196"/>
                  <a:pt x="1690440" y="1947518"/>
                  <a:pt x="1729274" y="1877617"/>
                </a:cubicBezTo>
                <a:cubicBezTo>
                  <a:pt x="1735643" y="1866153"/>
                  <a:pt x="1734441" y="1851206"/>
                  <a:pt x="1741715" y="1840294"/>
                </a:cubicBezTo>
                <a:cubicBezTo>
                  <a:pt x="1770743" y="1796751"/>
                  <a:pt x="1754155" y="1811266"/>
                  <a:pt x="1785258" y="1790531"/>
                </a:cubicBezTo>
                <a:cubicBezTo>
                  <a:pt x="1789405" y="1784311"/>
                  <a:pt x="1790757" y="1774646"/>
                  <a:pt x="1797698" y="1771870"/>
                </a:cubicBezTo>
                <a:cubicBezTo>
                  <a:pt x="1813219" y="1765661"/>
                  <a:pt x="1830913" y="1768013"/>
                  <a:pt x="1847462" y="1765649"/>
                </a:cubicBezTo>
                <a:cubicBezTo>
                  <a:pt x="1859947" y="1763865"/>
                  <a:pt x="1872343" y="1761502"/>
                  <a:pt x="1884784" y="1759429"/>
                </a:cubicBezTo>
                <a:cubicBezTo>
                  <a:pt x="1888519" y="1744490"/>
                  <a:pt x="1890022" y="1726624"/>
                  <a:pt x="1903445" y="1715886"/>
                </a:cubicBezTo>
                <a:cubicBezTo>
                  <a:pt x="1908565" y="1711790"/>
                  <a:pt x="1915886" y="1711739"/>
                  <a:pt x="1922107" y="1709666"/>
                </a:cubicBezTo>
                <a:cubicBezTo>
                  <a:pt x="1928327" y="1705519"/>
                  <a:pt x="1935025" y="1702011"/>
                  <a:pt x="1940768" y="1697225"/>
                </a:cubicBezTo>
                <a:cubicBezTo>
                  <a:pt x="1947526" y="1691593"/>
                  <a:pt x="1952110" y="1683444"/>
                  <a:pt x="1959429" y="1678564"/>
                </a:cubicBezTo>
                <a:cubicBezTo>
                  <a:pt x="1964885" y="1674927"/>
                  <a:pt x="1972225" y="1675275"/>
                  <a:pt x="1978090" y="1672343"/>
                </a:cubicBezTo>
                <a:cubicBezTo>
                  <a:pt x="1984777" y="1669000"/>
                  <a:pt x="1989751" y="1662528"/>
                  <a:pt x="1996751" y="1659903"/>
                </a:cubicBezTo>
                <a:cubicBezTo>
                  <a:pt x="2006651" y="1656191"/>
                  <a:pt x="2017597" y="1656246"/>
                  <a:pt x="2027854" y="1653682"/>
                </a:cubicBezTo>
                <a:cubicBezTo>
                  <a:pt x="2034215" y="1652092"/>
                  <a:pt x="2040295" y="1649535"/>
                  <a:pt x="2046515" y="1647462"/>
                </a:cubicBezTo>
                <a:cubicBezTo>
                  <a:pt x="2052735" y="1643315"/>
                  <a:pt x="2058012" y="1643000"/>
                  <a:pt x="2065176" y="1635021"/>
                </a:cubicBezTo>
                <a:cubicBezTo>
                  <a:pt x="2072340" y="1627042"/>
                  <a:pt x="2043165" y="1630474"/>
                  <a:pt x="2089497" y="1599585"/>
                </a:cubicBezTo>
                <a:cubicBezTo>
                  <a:pt x="2091571" y="1593365"/>
                  <a:pt x="2104853" y="1579829"/>
                  <a:pt x="2117387" y="1572258"/>
                </a:cubicBezTo>
                <a:cubicBezTo>
                  <a:pt x="2129921" y="1564687"/>
                  <a:pt x="2151632" y="1558210"/>
                  <a:pt x="2164702" y="1554156"/>
                </a:cubicBezTo>
                <a:cubicBezTo>
                  <a:pt x="2177772" y="1550102"/>
                  <a:pt x="2185484" y="1550229"/>
                  <a:pt x="2195805" y="1547935"/>
                </a:cubicBezTo>
                <a:cubicBezTo>
                  <a:pt x="2204150" y="1546080"/>
                  <a:pt x="2212392" y="1543788"/>
                  <a:pt x="2220686" y="1541715"/>
                </a:cubicBezTo>
                <a:cubicBezTo>
                  <a:pt x="2230899" y="1511081"/>
                  <a:pt x="2219596" y="1532256"/>
                  <a:pt x="2245568" y="1510613"/>
                </a:cubicBezTo>
                <a:cubicBezTo>
                  <a:pt x="2252326" y="1504981"/>
                  <a:pt x="2257788" y="1499303"/>
                  <a:pt x="2264229" y="1491952"/>
                </a:cubicBezTo>
                <a:cubicBezTo>
                  <a:pt x="2270670" y="1484601"/>
                  <a:pt x="2275387" y="1475620"/>
                  <a:pt x="2284216" y="1466510"/>
                </a:cubicBezTo>
                <a:cubicBezTo>
                  <a:pt x="2293045" y="1457400"/>
                  <a:pt x="2301875" y="1442384"/>
                  <a:pt x="2317205" y="1437294"/>
                </a:cubicBezTo>
                <a:cubicBezTo>
                  <a:pt x="2332535" y="1432204"/>
                  <a:pt x="2367902" y="1442188"/>
                  <a:pt x="2376196" y="1435968"/>
                </a:cubicBezTo>
                <a:cubicBezTo>
                  <a:pt x="2380343" y="1429748"/>
                  <a:pt x="2385601" y="1424139"/>
                  <a:pt x="2388637" y="1417307"/>
                </a:cubicBezTo>
                <a:cubicBezTo>
                  <a:pt x="2393963" y="1405323"/>
                  <a:pt x="2393804" y="1390895"/>
                  <a:pt x="2401078" y="1379984"/>
                </a:cubicBezTo>
                <a:lnTo>
                  <a:pt x="2425960" y="1342662"/>
                </a:lnTo>
                <a:cubicBezTo>
                  <a:pt x="2430107" y="1336442"/>
                  <a:pt x="2436036" y="1331093"/>
                  <a:pt x="2438400" y="1324001"/>
                </a:cubicBezTo>
                <a:cubicBezTo>
                  <a:pt x="2446985" y="1298247"/>
                  <a:pt x="2440984" y="1310795"/>
                  <a:pt x="2457062" y="1286678"/>
                </a:cubicBezTo>
                <a:cubicBezTo>
                  <a:pt x="2459516" y="1279315"/>
                  <a:pt x="2469269" y="1239143"/>
                  <a:pt x="2481943" y="1230694"/>
                </a:cubicBezTo>
                <a:cubicBezTo>
                  <a:pt x="2489056" y="1225952"/>
                  <a:pt x="2498531" y="1226547"/>
                  <a:pt x="2506825" y="1224474"/>
                </a:cubicBezTo>
                <a:cubicBezTo>
                  <a:pt x="2521339" y="1226547"/>
                  <a:pt x="2535943" y="1228071"/>
                  <a:pt x="2550368" y="1230694"/>
                </a:cubicBezTo>
                <a:cubicBezTo>
                  <a:pt x="2558779" y="1232223"/>
                  <a:pt x="2566700" y="1236915"/>
                  <a:pt x="2575249" y="1236915"/>
                </a:cubicBezTo>
                <a:cubicBezTo>
                  <a:pt x="2614700" y="1236915"/>
                  <a:pt x="2654041" y="1232768"/>
                  <a:pt x="2693437" y="1230694"/>
                </a:cubicBezTo>
                <a:cubicBezTo>
                  <a:pt x="2697584" y="1224474"/>
                  <a:pt x="2702535" y="1218720"/>
                  <a:pt x="2705878" y="1212033"/>
                </a:cubicBezTo>
                <a:cubicBezTo>
                  <a:pt x="2708810" y="1206168"/>
                  <a:pt x="2706978" y="1197468"/>
                  <a:pt x="2712098" y="1193372"/>
                </a:cubicBezTo>
                <a:cubicBezTo>
                  <a:pt x="2718774" y="1188031"/>
                  <a:pt x="2728760" y="1189501"/>
                  <a:pt x="2736980" y="1187152"/>
                </a:cubicBezTo>
                <a:cubicBezTo>
                  <a:pt x="2743285" y="1185351"/>
                  <a:pt x="2749421" y="1183005"/>
                  <a:pt x="2755641" y="1180931"/>
                </a:cubicBezTo>
                <a:cubicBezTo>
                  <a:pt x="2843747" y="1202959"/>
                  <a:pt x="2852505" y="1207523"/>
                  <a:pt x="3004458" y="1180931"/>
                </a:cubicBezTo>
                <a:cubicBezTo>
                  <a:pt x="3019186" y="1178354"/>
                  <a:pt x="3021045" y="1156050"/>
                  <a:pt x="3029339" y="1143609"/>
                </a:cubicBezTo>
                <a:lnTo>
                  <a:pt x="3041780" y="1124947"/>
                </a:lnTo>
                <a:cubicBezTo>
                  <a:pt x="3043853" y="1118727"/>
                  <a:pt x="3044816" y="1112018"/>
                  <a:pt x="3048000" y="1106286"/>
                </a:cubicBezTo>
                <a:cubicBezTo>
                  <a:pt x="3055261" y="1093216"/>
                  <a:pt x="3072882" y="1068964"/>
                  <a:pt x="3072882" y="1068964"/>
                </a:cubicBezTo>
                <a:cubicBezTo>
                  <a:pt x="3074955" y="1062744"/>
                  <a:pt x="3075006" y="1055423"/>
                  <a:pt x="3079102" y="1050303"/>
                </a:cubicBezTo>
                <a:cubicBezTo>
                  <a:pt x="3083772" y="1044465"/>
                  <a:pt x="3091077" y="1041206"/>
                  <a:pt x="3097764" y="1037862"/>
                </a:cubicBezTo>
                <a:cubicBezTo>
                  <a:pt x="3115565" y="1028961"/>
                  <a:pt x="3134626" y="1030201"/>
                  <a:pt x="3153747" y="1025421"/>
                </a:cubicBezTo>
                <a:cubicBezTo>
                  <a:pt x="3184494" y="1017734"/>
                  <a:pt x="3190210" y="1013410"/>
                  <a:pt x="3215951" y="1000539"/>
                </a:cubicBezTo>
                <a:cubicBezTo>
                  <a:pt x="3220098" y="988098"/>
                  <a:pt x="3221118" y="974128"/>
                  <a:pt x="3228392" y="963217"/>
                </a:cubicBezTo>
                <a:cubicBezTo>
                  <a:pt x="3232539" y="956997"/>
                  <a:pt x="3237797" y="951388"/>
                  <a:pt x="3240833" y="944556"/>
                </a:cubicBezTo>
                <a:cubicBezTo>
                  <a:pt x="3246159" y="932572"/>
                  <a:pt x="3240833" y="911380"/>
                  <a:pt x="3253274" y="907233"/>
                </a:cubicBezTo>
                <a:lnTo>
                  <a:pt x="3290596" y="894792"/>
                </a:lnTo>
                <a:cubicBezTo>
                  <a:pt x="3309257" y="896866"/>
                  <a:pt x="3328059" y="897926"/>
                  <a:pt x="3346580" y="901013"/>
                </a:cubicBezTo>
                <a:cubicBezTo>
                  <a:pt x="3353048" y="902091"/>
                  <a:pt x="3358684" y="907233"/>
                  <a:pt x="3365241" y="907233"/>
                </a:cubicBezTo>
                <a:cubicBezTo>
                  <a:pt x="3396412" y="907233"/>
                  <a:pt x="3427445" y="903086"/>
                  <a:pt x="3458547" y="901013"/>
                </a:cubicBezTo>
                <a:cubicBezTo>
                  <a:pt x="3462694" y="894793"/>
                  <a:pt x="3465150" y="887022"/>
                  <a:pt x="3470988" y="882352"/>
                </a:cubicBezTo>
                <a:cubicBezTo>
                  <a:pt x="3476108" y="878256"/>
                  <a:pt x="3471396" y="877389"/>
                  <a:pt x="3489649" y="876131"/>
                </a:cubicBezTo>
                <a:cubicBezTo>
                  <a:pt x="3507902" y="874873"/>
                  <a:pt x="3470329" y="883985"/>
                  <a:pt x="3580509" y="874804"/>
                </a:cubicBezTo>
                <a:cubicBezTo>
                  <a:pt x="3589783" y="846983"/>
                  <a:pt x="3633803" y="843854"/>
                  <a:pt x="3654946" y="827487"/>
                </a:cubicBezTo>
                <a:cubicBezTo>
                  <a:pt x="3676089" y="811120"/>
                  <a:pt x="3695518" y="786122"/>
                  <a:pt x="3707364" y="776605"/>
                </a:cubicBezTo>
                <a:cubicBezTo>
                  <a:pt x="3719210" y="767088"/>
                  <a:pt x="3713584" y="781125"/>
                  <a:pt x="3726025" y="770384"/>
                </a:cubicBezTo>
                <a:cubicBezTo>
                  <a:pt x="3738466" y="759643"/>
                  <a:pt x="3763349" y="714233"/>
                  <a:pt x="3782010" y="712160"/>
                </a:cubicBezTo>
                <a:cubicBezTo>
                  <a:pt x="3797561" y="700756"/>
                  <a:pt x="3804630" y="709881"/>
                  <a:pt x="3814997" y="693293"/>
                </a:cubicBezTo>
                <a:cubicBezTo>
                  <a:pt x="3823291" y="680852"/>
                  <a:pt x="3836233" y="671487"/>
                  <a:pt x="3844213" y="664637"/>
                </a:cubicBezTo>
                <a:cubicBezTo>
                  <a:pt x="3852193" y="657787"/>
                  <a:pt x="3856002" y="655141"/>
                  <a:pt x="3862874" y="652196"/>
                </a:cubicBezTo>
                <a:cubicBezTo>
                  <a:pt x="3883460" y="643373"/>
                  <a:pt x="3938994" y="640852"/>
                  <a:pt x="3949960" y="639756"/>
                </a:cubicBezTo>
                <a:cubicBezTo>
                  <a:pt x="3956180" y="635609"/>
                  <a:pt x="3962130" y="631024"/>
                  <a:pt x="3968621" y="627315"/>
                </a:cubicBezTo>
                <a:cubicBezTo>
                  <a:pt x="3976672" y="622714"/>
                  <a:pt x="3986245" y="622225"/>
                  <a:pt x="3993502" y="614874"/>
                </a:cubicBezTo>
                <a:cubicBezTo>
                  <a:pt x="4000759" y="607524"/>
                  <a:pt x="3991930" y="589526"/>
                  <a:pt x="4012164" y="583212"/>
                </a:cubicBezTo>
                <a:cubicBezTo>
                  <a:pt x="4032398" y="576898"/>
                  <a:pt x="4073435" y="579065"/>
                  <a:pt x="4114904" y="576991"/>
                </a:cubicBezTo>
                <a:cubicBezTo>
                  <a:pt x="4119758" y="574564"/>
                  <a:pt x="4165601" y="573404"/>
                  <a:pt x="4180115" y="571331"/>
                </a:cubicBezTo>
                <a:cubicBezTo>
                  <a:pt x="4194629" y="569258"/>
                  <a:pt x="4187476" y="562478"/>
                  <a:pt x="4201990" y="564552"/>
                </a:cubicBezTo>
                <a:cubicBezTo>
                  <a:pt x="4213522" y="547557"/>
                  <a:pt x="4235734" y="491223"/>
                  <a:pt x="4249305" y="469358"/>
                </a:cubicBezTo>
                <a:cubicBezTo>
                  <a:pt x="4262876" y="447493"/>
                  <a:pt x="4279268" y="439582"/>
                  <a:pt x="4283415" y="433362"/>
                </a:cubicBezTo>
                <a:cubicBezTo>
                  <a:pt x="4289897" y="413915"/>
                  <a:pt x="4313446" y="410451"/>
                  <a:pt x="4323184" y="403380"/>
                </a:cubicBezTo>
                <a:cubicBezTo>
                  <a:pt x="4332922" y="396310"/>
                  <a:pt x="4335625" y="395086"/>
                  <a:pt x="4341845" y="390939"/>
                </a:cubicBezTo>
                <a:cubicBezTo>
                  <a:pt x="4343919" y="382645"/>
                  <a:pt x="4345457" y="378906"/>
                  <a:pt x="4348066" y="366058"/>
                </a:cubicBezTo>
                <a:cubicBezTo>
                  <a:pt x="4350675" y="353210"/>
                  <a:pt x="4353318" y="332696"/>
                  <a:pt x="4357499" y="313848"/>
                </a:cubicBezTo>
                <a:cubicBezTo>
                  <a:pt x="4361680" y="295000"/>
                  <a:pt x="4364561" y="272302"/>
                  <a:pt x="4373153" y="252970"/>
                </a:cubicBezTo>
                <a:cubicBezTo>
                  <a:pt x="4373158" y="252958"/>
                  <a:pt x="4377556" y="224594"/>
                  <a:pt x="4391815" y="218654"/>
                </a:cubicBezTo>
                <a:cubicBezTo>
                  <a:pt x="4406074" y="212714"/>
                  <a:pt x="4435840" y="217362"/>
                  <a:pt x="4458707" y="217328"/>
                </a:cubicBezTo>
                <a:cubicBezTo>
                  <a:pt x="4481574" y="217294"/>
                  <a:pt x="4513246" y="229946"/>
                  <a:pt x="4529018" y="218448"/>
                </a:cubicBezTo>
                <a:cubicBezTo>
                  <a:pt x="4544790" y="206951"/>
                  <a:pt x="4546175" y="159934"/>
                  <a:pt x="4553339" y="148343"/>
                </a:cubicBezTo>
                <a:cubicBezTo>
                  <a:pt x="4560503" y="136752"/>
                  <a:pt x="4559874" y="148717"/>
                  <a:pt x="4572000" y="148904"/>
                </a:cubicBezTo>
                <a:cubicBezTo>
                  <a:pt x="4584126" y="149091"/>
                  <a:pt x="4602415" y="149685"/>
                  <a:pt x="4626098" y="149464"/>
                </a:cubicBezTo>
                <a:cubicBezTo>
                  <a:pt x="4649781" y="149243"/>
                  <a:pt x="4689938" y="158130"/>
                  <a:pt x="4714097" y="147576"/>
                </a:cubicBezTo>
                <a:cubicBezTo>
                  <a:pt x="4738256" y="137022"/>
                  <a:pt x="4754304" y="100525"/>
                  <a:pt x="4771054" y="86139"/>
                </a:cubicBezTo>
                <a:cubicBezTo>
                  <a:pt x="4787804" y="71753"/>
                  <a:pt x="4802249" y="70053"/>
                  <a:pt x="4814596" y="61258"/>
                </a:cubicBezTo>
                <a:cubicBezTo>
                  <a:pt x="4826943" y="52463"/>
                  <a:pt x="4836053" y="42921"/>
                  <a:pt x="4845138" y="33369"/>
                </a:cubicBezTo>
                <a:cubicBezTo>
                  <a:pt x="4854223" y="23817"/>
                  <a:pt x="4845167" y="9166"/>
                  <a:pt x="4869105" y="3948"/>
                </a:cubicBezTo>
                <a:cubicBezTo>
                  <a:pt x="4893043" y="-1270"/>
                  <a:pt x="4976327" y="4134"/>
                  <a:pt x="4988768" y="2060"/>
                </a:cubicBezTo>
                <a:cubicBezTo>
                  <a:pt x="5007429" y="-3089"/>
                  <a:pt x="5057090" y="2910"/>
                  <a:pt x="5066420" y="3947"/>
                </a:cubicBez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7" name="TextBox 86"/>
          <p:cNvSpPr txBox="1"/>
          <p:nvPr/>
        </p:nvSpPr>
        <p:spPr>
          <a:xfrm>
            <a:off x="2747317" y="1607161"/>
            <a:ext cx="1660839" cy="258532"/>
          </a:xfrm>
          <a:prstGeom prst="rect">
            <a:avLst/>
          </a:prstGeom>
          <a:noFill/>
        </p:spPr>
        <p:txBody>
          <a:bodyPr wrap="none" rtlCol="0">
            <a:spAutoFit/>
          </a:bodyPr>
          <a:lstStyle/>
          <a:p>
            <a:pPr marL="0" marR="0" lvl="0" indent="0" algn="l"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PAD Placebo (n=404)</a:t>
            </a:r>
          </a:p>
        </p:txBody>
      </p:sp>
      <p:sp>
        <p:nvSpPr>
          <p:cNvPr id="88" name="TextBox 87"/>
          <p:cNvSpPr txBox="1"/>
          <p:nvPr/>
        </p:nvSpPr>
        <p:spPr>
          <a:xfrm>
            <a:off x="2747317" y="1809945"/>
            <a:ext cx="2299989" cy="258532"/>
          </a:xfrm>
          <a:prstGeom prst="rect">
            <a:avLst/>
          </a:prstGeom>
          <a:noFill/>
        </p:spPr>
        <p:txBody>
          <a:bodyPr wrap="none" rtlCol="0">
            <a:spAutoFit/>
          </a:bodyPr>
          <a:lstStyle/>
          <a:p>
            <a:pPr marL="0" marR="0" lvl="0" indent="0" algn="l"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PAD Pooled Ticagrelor (n=739)</a:t>
            </a:r>
          </a:p>
        </p:txBody>
      </p:sp>
      <p:sp>
        <p:nvSpPr>
          <p:cNvPr id="89" name="TextBox 88"/>
          <p:cNvSpPr txBox="1"/>
          <p:nvPr/>
        </p:nvSpPr>
        <p:spPr>
          <a:xfrm>
            <a:off x="2747317" y="2012729"/>
            <a:ext cx="1984646" cy="258532"/>
          </a:xfrm>
          <a:prstGeom prst="rect">
            <a:avLst/>
          </a:prstGeom>
          <a:noFill/>
        </p:spPr>
        <p:txBody>
          <a:bodyPr wrap="none" rtlCol="0">
            <a:spAutoFit/>
          </a:bodyPr>
          <a:lstStyle/>
          <a:p>
            <a:pPr marL="0" marR="0" lvl="0" indent="0" algn="l"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No PAD Placebo (n=6663)</a:t>
            </a:r>
          </a:p>
        </p:txBody>
      </p:sp>
      <p:sp>
        <p:nvSpPr>
          <p:cNvPr id="90" name="TextBox 89"/>
          <p:cNvSpPr txBox="1"/>
          <p:nvPr/>
        </p:nvSpPr>
        <p:spPr>
          <a:xfrm>
            <a:off x="2747317" y="2215513"/>
            <a:ext cx="2752035" cy="258532"/>
          </a:xfrm>
          <a:prstGeom prst="rect">
            <a:avLst/>
          </a:prstGeom>
          <a:noFill/>
        </p:spPr>
        <p:txBody>
          <a:bodyPr wrap="none" rtlCol="0">
            <a:spAutoFit/>
          </a:bodyPr>
          <a:lstStyle/>
          <a:p>
            <a:pPr marL="0" marR="0" lvl="0" indent="0" algn="l" defTabSz="914400" rtl="0" eaLnBrk="1" fontAlgn="auto" latinLnBrk="0" hangingPunct="1">
              <a:lnSpc>
                <a:spcPct val="90000"/>
              </a:lnSpc>
              <a:spcBef>
                <a:spcPts val="1200"/>
              </a:spcBef>
              <a:spcAft>
                <a:spcPts val="0"/>
              </a:spcAft>
              <a:buClr>
                <a:srgbClr val="7F134C"/>
              </a:buClr>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No PAD Pooled Ticagrelor (n=13,354)</a:t>
            </a:r>
          </a:p>
        </p:txBody>
      </p:sp>
      <p:cxnSp>
        <p:nvCxnSpPr>
          <p:cNvPr id="91" name="Straight Connector 90"/>
          <p:cNvCxnSpPr/>
          <p:nvPr/>
        </p:nvCxnSpPr>
        <p:spPr>
          <a:xfrm>
            <a:off x="2377468" y="1942226"/>
            <a:ext cx="3657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77468" y="2341113"/>
            <a:ext cx="365760" cy="0"/>
          </a:xfrm>
          <a:prstGeom prst="line">
            <a:avLst/>
          </a:pr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377468" y="2141669"/>
            <a:ext cx="365760" cy="0"/>
          </a:xfrm>
          <a:prstGeom prst="line">
            <a:avLst/>
          </a:prstGeom>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77468" y="1742783"/>
            <a:ext cx="36576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491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6700" y="228601"/>
            <a:ext cx="8538972" cy="667512"/>
          </a:xfrm>
        </p:spPr>
        <p:txBody>
          <a:bodyPr anchor="ctr"/>
          <a:lstStyle/>
          <a:p>
            <a:r>
              <a:rPr lang="en-US" dirty="0"/>
              <a:t>PEGASUS PAD Subgroup Efficacy and Safety</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 Placeholder 5"/>
          <p:cNvSpPr>
            <a:spLocks noGrp="1"/>
          </p:cNvSpPr>
          <p:nvPr>
            <p:ph type="body" sz="quarter" idx="13"/>
          </p:nvPr>
        </p:nvSpPr>
        <p:spPr/>
        <p:txBody>
          <a:bodyPr/>
          <a:lstStyle/>
          <a:p>
            <a:r>
              <a:rPr lang="en-US" dirty="0"/>
              <a:t>Adapted from Bonaca MP et al. </a:t>
            </a:r>
            <a:r>
              <a:rPr lang="en-US" i="1" dirty="0"/>
              <a:t>J Am Coll </a:t>
            </a:r>
            <a:r>
              <a:rPr lang="en-US" i="1" dirty="0" err="1"/>
              <a:t>Cardiol</a:t>
            </a:r>
            <a:r>
              <a:rPr lang="en-US" dirty="0"/>
              <a:t>. 2016;67:2719-2728.</a:t>
            </a:r>
          </a:p>
        </p:txBody>
      </p:sp>
      <p:sp>
        <p:nvSpPr>
          <p:cNvPr id="15" name="TextBox 14"/>
          <p:cNvSpPr txBox="1"/>
          <p:nvPr/>
        </p:nvSpPr>
        <p:spPr>
          <a:xfrm>
            <a:off x="266700" y="979226"/>
            <a:ext cx="85389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Efficacy and Safety of Ticagrelor in Patients With Prior MI and PAD at 3 Years</a:t>
            </a:r>
          </a:p>
        </p:txBody>
      </p:sp>
      <p:sp>
        <p:nvSpPr>
          <p:cNvPr id="18" name="Rounded Rectangle 17"/>
          <p:cNvSpPr>
            <a:spLocks noChangeArrowheads="1"/>
          </p:cNvSpPr>
          <p:nvPr/>
        </p:nvSpPr>
        <p:spPr bwMode="auto">
          <a:xfrm>
            <a:off x="1497130" y="5840947"/>
            <a:ext cx="6149740" cy="507494"/>
          </a:xfrm>
          <a:prstGeom prst="roundRect">
            <a:avLst>
              <a:gd name="adj" fmla="val 16667"/>
            </a:avLst>
          </a:prstGeom>
          <a:noFill/>
          <a:ln w="12700" algn="ctr">
            <a:solidFill>
              <a:schemeClr val="bg1">
                <a:lumMod val="65000"/>
              </a:schemeClr>
            </a:solid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In patients with PAD, both ticagrelor treatment groups showed consistency for efficacy and safety with the overall PEGASUS trial. </a:t>
            </a:r>
          </a:p>
        </p:txBody>
      </p:sp>
      <p:cxnSp>
        <p:nvCxnSpPr>
          <p:cNvPr id="99" name="Straight Connector 98"/>
          <p:cNvCxnSpPr/>
          <p:nvPr/>
        </p:nvCxnSpPr>
        <p:spPr>
          <a:xfrm>
            <a:off x="1716668" y="5164645"/>
            <a:ext cx="4392488"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020924" y="1670667"/>
            <a:ext cx="0" cy="35661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1392632" y="5169301"/>
            <a:ext cx="288032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Ticagrelor</a:t>
            </a: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Better</a:t>
            </a:r>
          </a:p>
        </p:txBody>
      </p:sp>
      <p:sp>
        <p:nvSpPr>
          <p:cNvPr id="102" name="TextBox 101"/>
          <p:cNvSpPr txBox="1"/>
          <p:nvPr/>
        </p:nvSpPr>
        <p:spPr>
          <a:xfrm>
            <a:off x="3588876" y="5169301"/>
            <a:ext cx="288032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Placebo Better</a:t>
            </a:r>
          </a:p>
        </p:txBody>
      </p:sp>
      <p:sp>
        <p:nvSpPr>
          <p:cNvPr id="103" name="TextBox 102"/>
          <p:cNvSpPr txBox="1"/>
          <p:nvPr/>
        </p:nvSpPr>
        <p:spPr>
          <a:xfrm>
            <a:off x="3615003" y="5201268"/>
            <a:ext cx="79208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1.0</a:t>
            </a:r>
          </a:p>
        </p:txBody>
      </p:sp>
      <p:sp>
        <p:nvSpPr>
          <p:cNvPr id="105" name="TextBox 104"/>
          <p:cNvSpPr txBox="1"/>
          <p:nvPr/>
        </p:nvSpPr>
        <p:spPr>
          <a:xfrm>
            <a:off x="5646979" y="1263578"/>
            <a:ext cx="13208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Absolute Risk Difference </a:t>
            </a:r>
            <a:b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en-US" sz="12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at 3 Years</a:t>
            </a:r>
          </a:p>
        </p:txBody>
      </p:sp>
      <p:sp>
        <p:nvSpPr>
          <p:cNvPr id="107" name="TextBox 106"/>
          <p:cNvSpPr txBox="1"/>
          <p:nvPr/>
        </p:nvSpPr>
        <p:spPr>
          <a:xfrm>
            <a:off x="1007698" y="1963092"/>
            <a:ext cx="1737360" cy="27699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CV Death/ MI/ Stroke</a:t>
            </a:r>
          </a:p>
        </p:txBody>
      </p:sp>
      <p:sp>
        <p:nvSpPr>
          <p:cNvPr id="109" name="Rectangle 108"/>
          <p:cNvSpPr>
            <a:spLocks noChangeAspect="1"/>
          </p:cNvSpPr>
          <p:nvPr/>
        </p:nvSpPr>
        <p:spPr>
          <a:xfrm>
            <a:off x="3792226" y="1912692"/>
            <a:ext cx="128016" cy="128016"/>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0" name="Oval 109"/>
          <p:cNvSpPr>
            <a:spLocks noChangeAspect="1"/>
          </p:cNvSpPr>
          <p:nvPr/>
        </p:nvSpPr>
        <p:spPr>
          <a:xfrm>
            <a:off x="3664852" y="2140840"/>
            <a:ext cx="128016" cy="12801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11" name="Straight Connector 110"/>
          <p:cNvCxnSpPr/>
          <p:nvPr/>
        </p:nvCxnSpPr>
        <p:spPr>
          <a:xfrm>
            <a:off x="3445396" y="2192662"/>
            <a:ext cx="566928"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588876" y="1976700"/>
            <a:ext cx="530352" cy="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6766719" y="1849689"/>
            <a:ext cx="1619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0.81 (0.57-1.15)</a:t>
            </a:r>
          </a:p>
        </p:txBody>
      </p:sp>
      <p:sp>
        <p:nvSpPr>
          <p:cNvPr id="115" name="TextBox 114"/>
          <p:cNvSpPr txBox="1"/>
          <p:nvPr/>
        </p:nvSpPr>
        <p:spPr>
          <a:xfrm>
            <a:off x="6766719" y="2043081"/>
            <a:ext cx="1619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0.69 (0.47-0.99)</a:t>
            </a:r>
          </a:p>
        </p:txBody>
      </p:sp>
      <p:sp>
        <p:nvSpPr>
          <p:cNvPr id="116" name="TextBox 115"/>
          <p:cNvSpPr txBox="1"/>
          <p:nvPr/>
        </p:nvSpPr>
        <p:spPr>
          <a:xfrm>
            <a:off x="5882743" y="2043081"/>
            <a:ext cx="863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-5.2</a:t>
            </a:r>
          </a:p>
        </p:txBody>
      </p:sp>
      <p:sp>
        <p:nvSpPr>
          <p:cNvPr id="117" name="TextBox 116"/>
          <p:cNvSpPr txBox="1"/>
          <p:nvPr/>
        </p:nvSpPr>
        <p:spPr>
          <a:xfrm>
            <a:off x="5882235" y="1849689"/>
            <a:ext cx="863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-3.0</a:t>
            </a:r>
          </a:p>
        </p:txBody>
      </p:sp>
      <p:sp>
        <p:nvSpPr>
          <p:cNvPr id="119" name="TextBox 118"/>
          <p:cNvSpPr txBox="1"/>
          <p:nvPr/>
        </p:nvSpPr>
        <p:spPr>
          <a:xfrm>
            <a:off x="6442175" y="1454643"/>
            <a:ext cx="23402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HR (95% CI)</a:t>
            </a:r>
          </a:p>
        </p:txBody>
      </p:sp>
      <p:sp>
        <p:nvSpPr>
          <p:cNvPr id="127" name="TextBox 126"/>
          <p:cNvSpPr txBox="1"/>
          <p:nvPr/>
        </p:nvSpPr>
        <p:spPr>
          <a:xfrm>
            <a:off x="6766719" y="2408542"/>
            <a:ext cx="1619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0.83 (0.50-1.38)</a:t>
            </a:r>
          </a:p>
        </p:txBody>
      </p:sp>
      <p:sp>
        <p:nvSpPr>
          <p:cNvPr id="128" name="TextBox 127"/>
          <p:cNvSpPr txBox="1"/>
          <p:nvPr/>
        </p:nvSpPr>
        <p:spPr>
          <a:xfrm>
            <a:off x="6766719" y="2601934"/>
            <a:ext cx="1619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0.47 (0.25-0.86)</a:t>
            </a:r>
          </a:p>
        </p:txBody>
      </p:sp>
      <p:sp>
        <p:nvSpPr>
          <p:cNvPr id="129" name="TextBox 128"/>
          <p:cNvSpPr txBox="1"/>
          <p:nvPr/>
        </p:nvSpPr>
        <p:spPr>
          <a:xfrm>
            <a:off x="5882743" y="2601934"/>
            <a:ext cx="863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-5.4</a:t>
            </a:r>
          </a:p>
        </p:txBody>
      </p:sp>
      <p:sp>
        <p:nvSpPr>
          <p:cNvPr id="130" name="TextBox 129"/>
          <p:cNvSpPr txBox="1"/>
          <p:nvPr/>
        </p:nvSpPr>
        <p:spPr>
          <a:xfrm>
            <a:off x="5882235" y="2408542"/>
            <a:ext cx="863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-1.7</a:t>
            </a:r>
          </a:p>
        </p:txBody>
      </p:sp>
      <p:sp>
        <p:nvSpPr>
          <p:cNvPr id="139" name="TextBox 138"/>
          <p:cNvSpPr txBox="1"/>
          <p:nvPr/>
        </p:nvSpPr>
        <p:spPr>
          <a:xfrm>
            <a:off x="6766719" y="3456164"/>
            <a:ext cx="1619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0.63 (0.29-1.38)</a:t>
            </a:r>
          </a:p>
        </p:txBody>
      </p:sp>
      <p:sp>
        <p:nvSpPr>
          <p:cNvPr id="140" name="TextBox 139"/>
          <p:cNvSpPr txBox="1"/>
          <p:nvPr/>
        </p:nvSpPr>
        <p:spPr>
          <a:xfrm>
            <a:off x="6766719" y="3649556"/>
            <a:ext cx="1619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0.49 (0.21-1.14)</a:t>
            </a:r>
          </a:p>
        </p:txBody>
      </p:sp>
      <p:sp>
        <p:nvSpPr>
          <p:cNvPr id="141" name="TextBox 140"/>
          <p:cNvSpPr txBox="1"/>
          <p:nvPr/>
        </p:nvSpPr>
        <p:spPr>
          <a:xfrm>
            <a:off x="5882743" y="3649556"/>
            <a:ext cx="863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-1.1</a:t>
            </a:r>
          </a:p>
        </p:txBody>
      </p:sp>
      <p:sp>
        <p:nvSpPr>
          <p:cNvPr id="142" name="TextBox 141"/>
          <p:cNvSpPr txBox="1"/>
          <p:nvPr/>
        </p:nvSpPr>
        <p:spPr>
          <a:xfrm>
            <a:off x="5882235" y="3456164"/>
            <a:ext cx="863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-0.9</a:t>
            </a:r>
          </a:p>
        </p:txBody>
      </p:sp>
      <p:sp>
        <p:nvSpPr>
          <p:cNvPr id="151" name="TextBox 150"/>
          <p:cNvSpPr txBox="1"/>
          <p:nvPr/>
        </p:nvSpPr>
        <p:spPr>
          <a:xfrm>
            <a:off x="6766719" y="3988895"/>
            <a:ext cx="1619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0.88 (0.58-1.32)</a:t>
            </a:r>
          </a:p>
        </p:txBody>
      </p:sp>
      <p:sp>
        <p:nvSpPr>
          <p:cNvPr id="152" name="TextBox 151"/>
          <p:cNvSpPr txBox="1"/>
          <p:nvPr/>
        </p:nvSpPr>
        <p:spPr>
          <a:xfrm>
            <a:off x="6766719" y="4182287"/>
            <a:ext cx="1619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0.52 (0.32-0.84)</a:t>
            </a:r>
          </a:p>
        </p:txBody>
      </p:sp>
      <p:sp>
        <p:nvSpPr>
          <p:cNvPr id="153" name="TextBox 152"/>
          <p:cNvSpPr txBox="1"/>
          <p:nvPr/>
        </p:nvSpPr>
        <p:spPr>
          <a:xfrm>
            <a:off x="5882743" y="4182287"/>
            <a:ext cx="863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-5.7</a:t>
            </a:r>
          </a:p>
        </p:txBody>
      </p:sp>
      <p:sp>
        <p:nvSpPr>
          <p:cNvPr id="154" name="TextBox 153"/>
          <p:cNvSpPr txBox="1"/>
          <p:nvPr/>
        </p:nvSpPr>
        <p:spPr>
          <a:xfrm>
            <a:off x="5882235" y="3988895"/>
            <a:ext cx="863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-2.3</a:t>
            </a:r>
          </a:p>
        </p:txBody>
      </p:sp>
      <p:sp>
        <p:nvSpPr>
          <p:cNvPr id="156" name="Rectangle 155"/>
          <p:cNvSpPr/>
          <p:nvPr/>
        </p:nvSpPr>
        <p:spPr>
          <a:xfrm>
            <a:off x="763348" y="1482641"/>
            <a:ext cx="146304" cy="14630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7" name="Oval 156"/>
          <p:cNvSpPr/>
          <p:nvPr/>
        </p:nvSpPr>
        <p:spPr>
          <a:xfrm>
            <a:off x="756379" y="1710621"/>
            <a:ext cx="160243" cy="16024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8" name="TextBox 157"/>
          <p:cNvSpPr txBox="1"/>
          <p:nvPr/>
        </p:nvSpPr>
        <p:spPr>
          <a:xfrm>
            <a:off x="896133" y="1647937"/>
            <a:ext cx="14064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rPr>
              <a:t>Ticagrelor 60 mg</a:t>
            </a:r>
          </a:p>
        </p:txBody>
      </p:sp>
      <p:sp>
        <p:nvSpPr>
          <p:cNvPr id="159" name="TextBox 158"/>
          <p:cNvSpPr txBox="1"/>
          <p:nvPr/>
        </p:nvSpPr>
        <p:spPr>
          <a:xfrm>
            <a:off x="896133" y="1403348"/>
            <a:ext cx="14064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rPr>
              <a:t>Ticagrelor 90 mg</a:t>
            </a:r>
          </a:p>
        </p:txBody>
      </p:sp>
      <p:sp>
        <p:nvSpPr>
          <p:cNvPr id="160" name="Rounded Rectangle 159"/>
          <p:cNvSpPr/>
          <p:nvPr/>
        </p:nvSpPr>
        <p:spPr>
          <a:xfrm>
            <a:off x="667550" y="1381515"/>
            <a:ext cx="1603163" cy="552130"/>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7" name="TextBox 166"/>
          <p:cNvSpPr txBox="1"/>
          <p:nvPr/>
        </p:nvSpPr>
        <p:spPr>
          <a:xfrm>
            <a:off x="6760198" y="2946267"/>
            <a:ext cx="1619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0.76 (0.45-1.28)</a:t>
            </a:r>
          </a:p>
        </p:txBody>
      </p:sp>
      <p:sp>
        <p:nvSpPr>
          <p:cNvPr id="168" name="TextBox 167"/>
          <p:cNvSpPr txBox="1"/>
          <p:nvPr/>
        </p:nvSpPr>
        <p:spPr>
          <a:xfrm>
            <a:off x="6760198" y="3139659"/>
            <a:ext cx="1619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0.87 (0.53-1.44)</a:t>
            </a:r>
          </a:p>
        </p:txBody>
      </p:sp>
      <p:sp>
        <p:nvSpPr>
          <p:cNvPr id="169" name="TextBox 168"/>
          <p:cNvSpPr txBox="1"/>
          <p:nvPr/>
        </p:nvSpPr>
        <p:spPr>
          <a:xfrm>
            <a:off x="5876222" y="3139659"/>
            <a:ext cx="863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-1.0</a:t>
            </a:r>
          </a:p>
        </p:txBody>
      </p:sp>
      <p:sp>
        <p:nvSpPr>
          <p:cNvPr id="170" name="TextBox 169"/>
          <p:cNvSpPr txBox="1"/>
          <p:nvPr/>
        </p:nvSpPr>
        <p:spPr>
          <a:xfrm>
            <a:off x="5875714" y="2946267"/>
            <a:ext cx="863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-2.0</a:t>
            </a:r>
          </a:p>
        </p:txBody>
      </p:sp>
      <p:sp>
        <p:nvSpPr>
          <p:cNvPr id="175" name="TextBox 174"/>
          <p:cNvSpPr txBox="1"/>
          <p:nvPr/>
        </p:nvSpPr>
        <p:spPr>
          <a:xfrm>
            <a:off x="6766719" y="4581086"/>
            <a:ext cx="1619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1.46 (0.39-5.43)</a:t>
            </a:r>
          </a:p>
        </p:txBody>
      </p:sp>
      <p:sp>
        <p:nvSpPr>
          <p:cNvPr id="176" name="TextBox 175"/>
          <p:cNvSpPr txBox="1"/>
          <p:nvPr/>
        </p:nvSpPr>
        <p:spPr>
          <a:xfrm>
            <a:off x="6766719" y="4774478"/>
            <a:ext cx="1619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1.18 (0.29-4.70)</a:t>
            </a:r>
          </a:p>
        </p:txBody>
      </p:sp>
      <p:sp>
        <p:nvSpPr>
          <p:cNvPr id="177" name="TextBox 176"/>
          <p:cNvSpPr txBox="1"/>
          <p:nvPr/>
        </p:nvSpPr>
        <p:spPr>
          <a:xfrm>
            <a:off x="5882743" y="4774478"/>
            <a:ext cx="863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0.02</a:t>
            </a:r>
          </a:p>
        </p:txBody>
      </p:sp>
      <p:sp>
        <p:nvSpPr>
          <p:cNvPr id="178" name="TextBox 177"/>
          <p:cNvSpPr txBox="1"/>
          <p:nvPr/>
        </p:nvSpPr>
        <p:spPr>
          <a:xfrm>
            <a:off x="5882235" y="4581086"/>
            <a:ext cx="86358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0.22</a:t>
            </a:r>
          </a:p>
        </p:txBody>
      </p:sp>
      <p:sp>
        <p:nvSpPr>
          <p:cNvPr id="120" name="TextBox 119"/>
          <p:cNvSpPr txBox="1"/>
          <p:nvPr/>
        </p:nvSpPr>
        <p:spPr>
          <a:xfrm>
            <a:off x="1007698" y="2505141"/>
            <a:ext cx="1737360" cy="27699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CV Death</a:t>
            </a:r>
          </a:p>
        </p:txBody>
      </p:sp>
      <p:sp>
        <p:nvSpPr>
          <p:cNvPr id="182" name="Rectangle 181"/>
          <p:cNvSpPr>
            <a:spLocks noChangeAspect="1"/>
          </p:cNvSpPr>
          <p:nvPr/>
        </p:nvSpPr>
        <p:spPr>
          <a:xfrm>
            <a:off x="3804089" y="2475217"/>
            <a:ext cx="128016" cy="128016"/>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3" name="Oval 182"/>
          <p:cNvSpPr>
            <a:spLocks noChangeAspect="1"/>
          </p:cNvSpPr>
          <p:nvPr/>
        </p:nvSpPr>
        <p:spPr>
          <a:xfrm>
            <a:off x="3361188" y="2684048"/>
            <a:ext cx="128016" cy="12801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84" name="Straight Connector 183"/>
          <p:cNvCxnSpPr/>
          <p:nvPr/>
        </p:nvCxnSpPr>
        <p:spPr>
          <a:xfrm>
            <a:off x="2942109" y="2745662"/>
            <a:ext cx="960120"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3488055" y="2539225"/>
            <a:ext cx="777240" cy="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1007698" y="3042866"/>
            <a:ext cx="1737360" cy="27699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Myocardial Infarction</a:t>
            </a:r>
          </a:p>
        </p:txBody>
      </p:sp>
      <p:sp>
        <p:nvSpPr>
          <p:cNvPr id="186" name="Rectangle 185"/>
          <p:cNvSpPr>
            <a:spLocks noChangeAspect="1"/>
          </p:cNvSpPr>
          <p:nvPr/>
        </p:nvSpPr>
        <p:spPr>
          <a:xfrm>
            <a:off x="3736560" y="3012942"/>
            <a:ext cx="128016" cy="128016"/>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7" name="Oval 186"/>
          <p:cNvSpPr>
            <a:spLocks noChangeAspect="1"/>
          </p:cNvSpPr>
          <p:nvPr/>
        </p:nvSpPr>
        <p:spPr>
          <a:xfrm>
            <a:off x="3841008" y="3221773"/>
            <a:ext cx="128016" cy="12801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88" name="Straight Connector 187"/>
          <p:cNvCxnSpPr/>
          <p:nvPr/>
        </p:nvCxnSpPr>
        <p:spPr>
          <a:xfrm>
            <a:off x="3518513" y="3283387"/>
            <a:ext cx="777240"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3405759" y="3076950"/>
            <a:ext cx="804672" cy="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1007698" y="3552763"/>
            <a:ext cx="1737360" cy="27699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Stroke</a:t>
            </a:r>
          </a:p>
        </p:txBody>
      </p:sp>
      <p:sp>
        <p:nvSpPr>
          <p:cNvPr id="190" name="Rectangle 189"/>
          <p:cNvSpPr>
            <a:spLocks noChangeAspect="1"/>
          </p:cNvSpPr>
          <p:nvPr/>
        </p:nvSpPr>
        <p:spPr>
          <a:xfrm>
            <a:off x="3577317" y="3522839"/>
            <a:ext cx="128016" cy="128016"/>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1" name="Oval 190"/>
          <p:cNvSpPr>
            <a:spLocks noChangeAspect="1"/>
          </p:cNvSpPr>
          <p:nvPr/>
        </p:nvSpPr>
        <p:spPr>
          <a:xfrm>
            <a:off x="3366236" y="3731670"/>
            <a:ext cx="128016" cy="12801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92" name="Straight Connector 191"/>
          <p:cNvCxnSpPr/>
          <p:nvPr/>
        </p:nvCxnSpPr>
        <p:spPr>
          <a:xfrm>
            <a:off x="2792602" y="3793284"/>
            <a:ext cx="1325880"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3039118" y="3586847"/>
            <a:ext cx="1234440" cy="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1007698" y="4085494"/>
            <a:ext cx="1737360" cy="27699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Mortality</a:t>
            </a:r>
          </a:p>
        </p:txBody>
      </p:sp>
      <p:sp>
        <p:nvSpPr>
          <p:cNvPr id="194" name="Rectangle 193"/>
          <p:cNvSpPr>
            <a:spLocks noChangeAspect="1"/>
          </p:cNvSpPr>
          <p:nvPr/>
        </p:nvSpPr>
        <p:spPr>
          <a:xfrm>
            <a:off x="3868032" y="4055570"/>
            <a:ext cx="128016" cy="128016"/>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5" name="Oval 194"/>
          <p:cNvSpPr>
            <a:spLocks noChangeAspect="1"/>
          </p:cNvSpPr>
          <p:nvPr/>
        </p:nvSpPr>
        <p:spPr>
          <a:xfrm>
            <a:off x="3431571" y="4264401"/>
            <a:ext cx="128016" cy="12801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96" name="Straight Connector 195"/>
          <p:cNvCxnSpPr/>
          <p:nvPr/>
        </p:nvCxnSpPr>
        <p:spPr>
          <a:xfrm>
            <a:off x="3128404" y="4326015"/>
            <a:ext cx="758952"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3626048" y="4119578"/>
            <a:ext cx="621792" cy="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1007699" y="4677685"/>
            <a:ext cx="1737360" cy="27699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TIMI Major Bleeding</a:t>
            </a:r>
          </a:p>
        </p:txBody>
      </p:sp>
      <p:sp>
        <p:nvSpPr>
          <p:cNvPr id="198" name="Rectangle 197"/>
          <p:cNvSpPr>
            <a:spLocks noChangeAspect="1"/>
          </p:cNvSpPr>
          <p:nvPr/>
        </p:nvSpPr>
        <p:spPr>
          <a:xfrm>
            <a:off x="4242712" y="4647761"/>
            <a:ext cx="128016" cy="128016"/>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9" name="Oval 198"/>
          <p:cNvSpPr>
            <a:spLocks noChangeAspect="1"/>
          </p:cNvSpPr>
          <p:nvPr/>
        </p:nvSpPr>
        <p:spPr>
          <a:xfrm>
            <a:off x="4115338" y="4856592"/>
            <a:ext cx="128016" cy="12801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00" name="Straight Connector 199"/>
          <p:cNvCxnSpPr/>
          <p:nvPr/>
        </p:nvCxnSpPr>
        <p:spPr>
          <a:xfrm>
            <a:off x="3045881" y="4918206"/>
            <a:ext cx="2194560"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3298830" y="4711769"/>
            <a:ext cx="2039112" cy="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951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 y="228601"/>
            <a:ext cx="8462772" cy="667512"/>
          </a:xfrm>
        </p:spPr>
        <p:txBody>
          <a:bodyPr anchor="ctr"/>
          <a:lstStyle/>
          <a:p>
            <a:r>
              <a:rPr lang="en-US" dirty="0"/>
              <a:t>PEGASUS </a:t>
            </a:r>
            <a:r>
              <a:rPr lang="en-US" dirty="0" err="1"/>
              <a:t>MVD</a:t>
            </a:r>
            <a:r>
              <a:rPr lang="en-US" dirty="0"/>
              <a:t> Subgroup Efficacy</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 Placeholder 5"/>
          <p:cNvSpPr>
            <a:spLocks noGrp="1"/>
          </p:cNvSpPr>
          <p:nvPr>
            <p:ph type="body" sz="quarter" idx="13"/>
          </p:nvPr>
        </p:nvSpPr>
        <p:spPr/>
        <p:txBody>
          <a:bodyPr/>
          <a:lstStyle/>
          <a:p>
            <a:r>
              <a:rPr lang="en-US" dirty="0" err="1"/>
              <a:t>Bansilal</a:t>
            </a:r>
            <a:r>
              <a:rPr lang="en-US" dirty="0"/>
              <a:t> S et al. </a:t>
            </a:r>
            <a:r>
              <a:rPr lang="en-US" i="1" dirty="0"/>
              <a:t>J Am Coll </a:t>
            </a:r>
            <a:r>
              <a:rPr lang="en-US" i="1" dirty="0" err="1"/>
              <a:t>Cardiol</a:t>
            </a:r>
            <a:r>
              <a:rPr lang="en-US" i="1" dirty="0"/>
              <a:t>. </a:t>
            </a:r>
            <a:r>
              <a:rPr lang="en-US" dirty="0"/>
              <a:t>2018;71:489–96.</a:t>
            </a:r>
          </a:p>
        </p:txBody>
      </p:sp>
      <p:sp>
        <p:nvSpPr>
          <p:cNvPr id="26" name="TextBox 25"/>
          <p:cNvSpPr txBox="1"/>
          <p:nvPr/>
        </p:nvSpPr>
        <p:spPr>
          <a:xfrm>
            <a:off x="64008" y="827664"/>
            <a:ext cx="899911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Efficacy of Ticagrelor in Patients With Prior MI by MVD Status at 3 Years</a:t>
            </a:r>
          </a:p>
        </p:txBody>
      </p:sp>
      <p:graphicFrame>
        <p:nvGraphicFramePr>
          <p:cNvPr id="27" name="Table 26"/>
          <p:cNvGraphicFramePr>
            <a:graphicFrameLocks noGrp="1"/>
          </p:cNvGraphicFramePr>
          <p:nvPr>
            <p:extLst>
              <p:ext uri="{D42A27DB-BD31-4B8C-83A1-F6EECF244321}">
                <p14:modId xmlns:p14="http://schemas.microsoft.com/office/powerpoint/2010/main" val="2203341999"/>
              </p:ext>
            </p:extLst>
          </p:nvPr>
        </p:nvGraphicFramePr>
        <p:xfrm>
          <a:off x="523494" y="1258223"/>
          <a:ext cx="8097012" cy="4008108"/>
        </p:xfrm>
        <a:graphic>
          <a:graphicData uri="http://schemas.openxmlformats.org/drawingml/2006/table">
            <a:tbl>
              <a:tblPr firstRow="1">
                <a:tableStyleId>{21E4AEA4-8DFA-4A89-87EB-49C32662AFE0}</a:tableStyleId>
              </a:tblPr>
              <a:tblGrid>
                <a:gridCol w="1772719">
                  <a:extLst>
                    <a:ext uri="{9D8B030D-6E8A-4147-A177-3AD203B41FA5}">
                      <a16:colId xmlns:a16="http://schemas.microsoft.com/office/drawing/2014/main" xmlns="" val="20000"/>
                    </a:ext>
                  </a:extLst>
                </a:gridCol>
                <a:gridCol w="1054049">
                  <a:extLst>
                    <a:ext uri="{9D8B030D-6E8A-4147-A177-3AD203B41FA5}">
                      <a16:colId xmlns:a16="http://schemas.microsoft.com/office/drawing/2014/main" xmlns="" val="20001"/>
                    </a:ext>
                  </a:extLst>
                </a:gridCol>
                <a:gridCol w="1054049">
                  <a:extLst>
                    <a:ext uri="{9D8B030D-6E8A-4147-A177-3AD203B41FA5}">
                      <a16:colId xmlns:a16="http://schemas.microsoft.com/office/drawing/2014/main" xmlns="" val="20002"/>
                    </a:ext>
                  </a:extLst>
                </a:gridCol>
                <a:gridCol w="1054049">
                  <a:extLst>
                    <a:ext uri="{9D8B030D-6E8A-4147-A177-3AD203B41FA5}">
                      <a16:colId xmlns:a16="http://schemas.microsoft.com/office/drawing/2014/main" xmlns="" val="20003"/>
                    </a:ext>
                  </a:extLst>
                </a:gridCol>
                <a:gridCol w="1581073">
                  <a:extLst>
                    <a:ext uri="{9D8B030D-6E8A-4147-A177-3AD203B41FA5}">
                      <a16:colId xmlns:a16="http://schemas.microsoft.com/office/drawing/2014/main" xmlns="" val="20004"/>
                    </a:ext>
                  </a:extLst>
                </a:gridCol>
                <a:gridCol w="1581073">
                  <a:extLst>
                    <a:ext uri="{9D8B030D-6E8A-4147-A177-3AD203B41FA5}">
                      <a16:colId xmlns:a16="http://schemas.microsoft.com/office/drawing/2014/main" xmlns="" val="20005"/>
                    </a:ext>
                  </a:extLst>
                </a:gridCol>
              </a:tblGrid>
              <a:tr h="527585">
                <a:tc>
                  <a:txBody>
                    <a:bodyPr/>
                    <a:lstStyle/>
                    <a:p>
                      <a:pPr algn="l">
                        <a:spcAft>
                          <a:spcPts val="0"/>
                        </a:spcAft>
                      </a:pPr>
                      <a:endParaRPr lang="en-GB" sz="1250" b="1" dirty="0">
                        <a:solidFill>
                          <a:schemeClr val="bg1"/>
                        </a:solidFill>
                        <a:latin typeface="+mn-lt"/>
                        <a:ea typeface="MS Mincho"/>
                      </a:endParaRPr>
                    </a:p>
                  </a:txBody>
                  <a:tcPr marL="49175" marR="49175" marT="0"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spcAft>
                          <a:spcPts val="0"/>
                        </a:spcAft>
                      </a:pPr>
                      <a:r>
                        <a:rPr lang="en-GB" sz="1250" dirty="0"/>
                        <a:t>3-year K-M event rates</a:t>
                      </a:r>
                      <a:r>
                        <a:rPr lang="en-GB" sz="1250" baseline="0" dirty="0"/>
                        <a:t> (%)</a:t>
                      </a:r>
                      <a:endParaRPr lang="en-GB" sz="1250" b="1" dirty="0">
                        <a:solidFill>
                          <a:schemeClr val="bg1"/>
                        </a:solidFill>
                        <a:latin typeface="+mn-lt"/>
                        <a:ea typeface="MS Mincho"/>
                      </a:endParaRPr>
                    </a:p>
                  </a:txBody>
                  <a:tcPr marL="49175" marR="4917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en-GB" sz="1200" dirty="0">
                        <a:solidFill>
                          <a:schemeClr val="bg1"/>
                        </a:solidFill>
                        <a:latin typeface="+mn-lt"/>
                        <a:ea typeface="MS Mincho"/>
                      </a:endParaRPr>
                    </a:p>
                  </a:txBody>
                  <a:tcPr marL="49175" marR="49175" marT="0" marB="0" anchor="ct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hMerge="1">
                  <a:txBody>
                    <a:bodyPr/>
                    <a:lstStyle/>
                    <a:p>
                      <a:pPr algn="ctr">
                        <a:spcAft>
                          <a:spcPts val="0"/>
                        </a:spcAft>
                      </a:pPr>
                      <a:endParaRPr lang="en-GB" sz="1200" dirty="0">
                        <a:solidFill>
                          <a:schemeClr val="bg1"/>
                        </a:solidFill>
                        <a:latin typeface="+mn-lt"/>
                        <a:ea typeface="MS Mincho"/>
                      </a:endParaRPr>
                    </a:p>
                  </a:txBody>
                  <a:tcPr marL="49175" marR="49175" marT="0" marB="0" anchor="ct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50" b="1" dirty="0">
                          <a:solidFill>
                            <a:schemeClr val="bg1"/>
                          </a:solidFill>
                        </a:rPr>
                        <a:t>Ticagrelor 90 mg BID vs. placebo</a:t>
                      </a:r>
                      <a:endParaRPr lang="en-GB" sz="1250" b="1" dirty="0">
                        <a:solidFill>
                          <a:schemeClr val="bg1"/>
                        </a:solidFill>
                      </a:endParaRPr>
                    </a:p>
                  </a:txBody>
                  <a:tcPr marL="49175" marR="4917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50" b="1" dirty="0">
                          <a:solidFill>
                            <a:schemeClr val="bg1"/>
                          </a:solidFill>
                        </a:rPr>
                        <a:t>Ticagrelor 60 mg BID vs. placebo</a:t>
                      </a:r>
                      <a:endParaRPr lang="en-GB" sz="1250" b="1" dirty="0">
                        <a:solidFill>
                          <a:schemeClr val="bg1"/>
                        </a:solidFill>
                      </a:endParaRPr>
                    </a:p>
                  </a:txBody>
                  <a:tcPr marL="49175" marR="49175" marT="0"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67184">
                <a:tc>
                  <a:txBody>
                    <a:bodyPr/>
                    <a:lstStyle/>
                    <a:p>
                      <a:pPr algn="l">
                        <a:spcAft>
                          <a:spcPts val="0"/>
                        </a:spcAft>
                      </a:pPr>
                      <a:r>
                        <a:rPr lang="en-US" sz="1250" b="1" dirty="0">
                          <a:solidFill>
                            <a:schemeClr val="bg1"/>
                          </a:solidFill>
                        </a:rPr>
                        <a:t>Endpoint</a:t>
                      </a:r>
                      <a:endParaRPr lang="en-GB" sz="1250" b="1" dirty="0">
                        <a:solidFill>
                          <a:schemeClr val="bg1"/>
                        </a:solidFill>
                        <a:latin typeface="+mn-lt"/>
                        <a:ea typeface="MS Mincho"/>
                      </a:endParaRPr>
                    </a:p>
                  </a:txBody>
                  <a:tcPr marL="49175" marR="49175" marT="0"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en-US" sz="1250" b="1" dirty="0">
                          <a:solidFill>
                            <a:schemeClr val="bg1"/>
                          </a:solidFill>
                        </a:rPr>
                        <a:t>Ticagrelor </a:t>
                      </a:r>
                      <a:br>
                        <a:rPr lang="en-US" sz="1250" b="1" dirty="0">
                          <a:solidFill>
                            <a:schemeClr val="bg1"/>
                          </a:solidFill>
                        </a:rPr>
                      </a:br>
                      <a:r>
                        <a:rPr lang="en-US" sz="1250" b="1" dirty="0">
                          <a:solidFill>
                            <a:schemeClr val="bg1"/>
                          </a:solidFill>
                        </a:rPr>
                        <a:t>90 mg BID</a:t>
                      </a:r>
                      <a:endParaRPr lang="en-GB" sz="1250" b="1" dirty="0">
                        <a:solidFill>
                          <a:schemeClr val="bg1"/>
                        </a:solidFill>
                      </a:endParaRPr>
                    </a:p>
                  </a:txBody>
                  <a:tcPr marL="49175" marR="49175"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en-US" sz="1250" b="1" dirty="0">
                          <a:solidFill>
                            <a:schemeClr val="bg1"/>
                          </a:solidFill>
                        </a:rPr>
                        <a:t>Ticagrelor </a:t>
                      </a:r>
                      <a:br>
                        <a:rPr lang="en-US" sz="1250" b="1" dirty="0">
                          <a:solidFill>
                            <a:schemeClr val="bg1"/>
                          </a:solidFill>
                        </a:rPr>
                      </a:br>
                      <a:r>
                        <a:rPr lang="en-US" sz="1250" b="1" dirty="0">
                          <a:solidFill>
                            <a:schemeClr val="bg1"/>
                          </a:solidFill>
                        </a:rPr>
                        <a:t>60 mg BID</a:t>
                      </a:r>
                      <a:endParaRPr lang="en-GB" sz="1250" b="1" dirty="0">
                        <a:solidFill>
                          <a:schemeClr val="bg1"/>
                        </a:solidFill>
                      </a:endParaRPr>
                    </a:p>
                  </a:txBody>
                  <a:tcPr marL="49175" marR="49175"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en-US" sz="1250" b="1" dirty="0">
                          <a:solidFill>
                            <a:schemeClr val="bg1"/>
                          </a:solidFill>
                        </a:rPr>
                        <a:t>Placebo</a:t>
                      </a:r>
                      <a:endParaRPr lang="en-GB" sz="1250" b="1" dirty="0">
                        <a:solidFill>
                          <a:schemeClr val="bg1"/>
                        </a:solidFill>
                      </a:endParaRPr>
                    </a:p>
                  </a:txBody>
                  <a:tcPr marL="49175" marR="49175"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en-US" sz="1250" b="1" dirty="0">
                          <a:solidFill>
                            <a:schemeClr val="bg1"/>
                          </a:solidFill>
                        </a:rPr>
                        <a:t>HR (95% CI)</a:t>
                      </a:r>
                      <a:endParaRPr lang="en-GB" sz="1250" b="1" dirty="0">
                        <a:solidFill>
                          <a:schemeClr val="bg1"/>
                        </a:solidFill>
                      </a:endParaRPr>
                    </a:p>
                  </a:txBody>
                  <a:tcPr marL="49175" marR="49175"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en-US" sz="1250" b="1" dirty="0">
                          <a:solidFill>
                            <a:schemeClr val="bg1"/>
                          </a:solidFill>
                        </a:rPr>
                        <a:t>HR (95% CI)</a:t>
                      </a:r>
                      <a:endParaRPr lang="en-GB" sz="1250" b="1" dirty="0">
                        <a:solidFill>
                          <a:schemeClr val="bg1"/>
                        </a:solidFill>
                      </a:endParaRPr>
                    </a:p>
                  </a:txBody>
                  <a:tcPr marL="49175" marR="49175"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1"/>
                  </a:ext>
                </a:extLst>
              </a:tr>
              <a:tr h="320355">
                <a:tc gridSpan="2">
                  <a:txBody>
                    <a:bodyPr/>
                    <a:lstStyle/>
                    <a:p>
                      <a:pPr marL="85725" indent="0" algn="l">
                        <a:spcAft>
                          <a:spcPts val="0"/>
                        </a:spcAft>
                      </a:pPr>
                      <a:r>
                        <a:rPr lang="en-GB" sz="1250" b="1" dirty="0">
                          <a:solidFill>
                            <a:schemeClr val="tx1"/>
                          </a:solidFill>
                          <a:latin typeface="+mn-lt"/>
                          <a:ea typeface="MS Mincho"/>
                        </a:rPr>
                        <a:t>Patients without MVD (n=8600)</a:t>
                      </a: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2"/>
                  </a:ext>
                </a:extLst>
              </a:tr>
              <a:tr h="320355">
                <a:tc>
                  <a:txBody>
                    <a:bodyPr/>
                    <a:lstStyle/>
                    <a:p>
                      <a:pPr marL="115888" indent="0" algn="l">
                        <a:spcAft>
                          <a:spcPts val="0"/>
                        </a:spcAft>
                      </a:pPr>
                      <a:r>
                        <a:rPr lang="en-GB" sz="1200" b="0" dirty="0">
                          <a:solidFill>
                            <a:schemeClr val="tx1"/>
                          </a:solidFill>
                          <a:latin typeface="+mn-lt"/>
                          <a:ea typeface="MS Mincho"/>
                        </a:rPr>
                        <a:t>CV Death/ MI/ Stroke</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7.51</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7.69</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8.57</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0.87 (0.72-1.05)</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0.88 (0.72-1.06)</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20355">
                <a:tc gridSpan="2">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lang="en-GB" sz="1250" b="1" dirty="0">
                          <a:solidFill>
                            <a:schemeClr val="tx1"/>
                          </a:solidFill>
                          <a:latin typeface="+mn-lt"/>
                          <a:ea typeface="MS Mincho"/>
                        </a:rPr>
                        <a:t>Patients with MVD (n=12,558)</a:t>
                      </a:r>
                    </a:p>
                  </a:txBody>
                  <a:tcPr marL="49175" marR="49175"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4"/>
                  </a:ext>
                </a:extLst>
              </a:tr>
              <a:tr h="320355">
                <a:tc>
                  <a:txBody>
                    <a:bodyPr/>
                    <a:lstStyle/>
                    <a:p>
                      <a:pPr marL="115888" indent="0" algn="l">
                        <a:spcAft>
                          <a:spcPts val="0"/>
                        </a:spcAft>
                      </a:pPr>
                      <a:r>
                        <a:rPr lang="en-GB" sz="1200" b="0" dirty="0">
                          <a:solidFill>
                            <a:schemeClr val="tx1"/>
                          </a:solidFill>
                          <a:latin typeface="+mn-lt"/>
                          <a:ea typeface="MS Mincho"/>
                        </a:rPr>
                        <a:t>CV Death/ MI/ Stroke</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8.07</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7.8</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9.37</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0.84 (0.72-0.98)</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ea typeface="MS Mincho"/>
                        </a:rPr>
                        <a:t>0.81 (0.70-0.95)</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320355">
                <a:tc>
                  <a:txBody>
                    <a:bodyPr/>
                    <a:lstStyle/>
                    <a:p>
                      <a:pPr marL="115888" indent="0" algn="l">
                        <a:spcAft>
                          <a:spcPts val="0"/>
                        </a:spcAft>
                      </a:pPr>
                      <a:r>
                        <a:rPr lang="en-GB" sz="1200" b="0" dirty="0">
                          <a:solidFill>
                            <a:schemeClr val="tx1"/>
                          </a:solidFill>
                          <a:latin typeface="+mn-lt"/>
                          <a:ea typeface="MS Mincho"/>
                        </a:rPr>
                        <a:t>CV Death</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2.74</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2.34</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3.18</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0.89 (0.68-1.16)</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0.76 (0.58-1.01)</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320355">
                <a:tc>
                  <a:txBody>
                    <a:bodyPr/>
                    <a:lstStyle/>
                    <a:p>
                      <a:pPr marL="115888" indent="0" algn="l">
                        <a:spcAft>
                          <a:spcPts val="0"/>
                        </a:spcAft>
                      </a:pPr>
                      <a:r>
                        <a:rPr lang="en-GB" sz="1200" b="0" dirty="0">
                          <a:solidFill>
                            <a:schemeClr val="tx1"/>
                          </a:solidFill>
                          <a:latin typeface="+mn-lt"/>
                          <a:ea typeface="MS Mincho"/>
                        </a:rPr>
                        <a:t>MI</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4.77</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5.20</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6.06</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0.75 (0.62-0.92)</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0.82 (0.68-0.99)</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320355">
                <a:tc>
                  <a:txBody>
                    <a:bodyPr/>
                    <a:lstStyle/>
                    <a:p>
                      <a:pPr marL="115888" indent="0" algn="l">
                        <a:spcAft>
                          <a:spcPts val="0"/>
                        </a:spcAft>
                      </a:pPr>
                      <a:r>
                        <a:rPr lang="en-GB" sz="1200" b="0" dirty="0">
                          <a:solidFill>
                            <a:schemeClr val="tx1"/>
                          </a:solidFill>
                          <a:latin typeface="+mn-lt"/>
                          <a:ea typeface="MS Mincho"/>
                        </a:rPr>
                        <a:t>Stroke</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1.52</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1.21</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1.76</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0.90 (0.63-1.29)</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0.70 (0.47-1.02)</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r h="320355">
                <a:tc>
                  <a:txBody>
                    <a:bodyPr/>
                    <a:lstStyle/>
                    <a:p>
                      <a:pPr marL="115888" indent="0" algn="l">
                        <a:spcAft>
                          <a:spcPts val="0"/>
                        </a:spcAft>
                      </a:pPr>
                      <a:r>
                        <a:rPr lang="en-GB" sz="1200" b="0" dirty="0">
                          <a:solidFill>
                            <a:schemeClr val="tx1"/>
                          </a:solidFill>
                          <a:latin typeface="+mn-lt"/>
                          <a:ea typeface="MS Mincho"/>
                        </a:rPr>
                        <a:t>CHD Death</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1.44</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1.39</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2.29</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0.64 (0.46-0.90)</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0.64 (0.45-0.89)</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9"/>
                  </a:ext>
                </a:extLst>
              </a:tr>
              <a:tr h="450499">
                <a:tc>
                  <a:txBody>
                    <a:bodyPr/>
                    <a:lstStyle/>
                    <a:p>
                      <a:pPr marL="115888" indent="0" algn="l">
                        <a:spcAft>
                          <a:spcPts val="0"/>
                        </a:spcAft>
                      </a:pPr>
                      <a:r>
                        <a:rPr lang="en-GB" sz="1200" b="0" baseline="0" dirty="0">
                          <a:solidFill>
                            <a:schemeClr val="tx1"/>
                          </a:solidFill>
                          <a:latin typeface="+mn-lt"/>
                          <a:ea typeface="MS Mincho"/>
                        </a:rPr>
                        <a:t>Stent Thrombosis</a:t>
                      </a:r>
                      <a:endParaRPr lang="en-GB" sz="1200" b="0" dirty="0">
                        <a:solidFill>
                          <a:schemeClr val="tx1"/>
                        </a:solidFill>
                        <a:latin typeface="+mn-lt"/>
                        <a:ea typeface="MS Mincho"/>
                      </a:endParaRPr>
                    </a:p>
                  </a:txBody>
                  <a:tcPr marL="49175" marR="49175" marT="0" marB="0" anchor="ctr">
                    <a:lnT w="1270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0.47</a:t>
                      </a:r>
                    </a:p>
                  </a:txBody>
                  <a:tcPr marL="49175" marR="49175" marT="0" marB="0" anchor="ctr">
                    <a:lnT w="1270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0.66</a:t>
                      </a:r>
                    </a:p>
                  </a:txBody>
                  <a:tcPr marL="49175" marR="49175" marT="0" marB="0" anchor="ctr">
                    <a:lnT w="1270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0.93</a:t>
                      </a:r>
                    </a:p>
                  </a:txBody>
                  <a:tcPr marL="49175" marR="49175" marT="0" marB="0" anchor="ctr">
                    <a:lnT w="1270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0.46 (0.25-0.84)</a:t>
                      </a:r>
                    </a:p>
                  </a:txBody>
                  <a:tcPr marL="49175" marR="49175" marT="0" marB="0" anchor="ctr">
                    <a:lnT w="1270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spcAft>
                          <a:spcPts val="0"/>
                        </a:spcAft>
                      </a:pPr>
                      <a:r>
                        <a:rPr lang="en-GB" sz="1200" dirty="0">
                          <a:solidFill>
                            <a:schemeClr val="tx1"/>
                          </a:solidFill>
                          <a:latin typeface="+mn-lt"/>
                          <a:ea typeface="MS Mincho"/>
                        </a:rPr>
                        <a:t>0.72 (0.42-1.18)</a:t>
                      </a:r>
                    </a:p>
                  </a:txBody>
                  <a:tcPr marL="49175" marR="49175" marT="0" marB="0" anchor="ctr">
                    <a:lnT w="1270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679127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 y="228601"/>
            <a:ext cx="8462772" cy="667512"/>
          </a:xfrm>
        </p:spPr>
        <p:txBody>
          <a:bodyPr anchor="ctr"/>
          <a:lstStyle/>
          <a:p>
            <a:r>
              <a:rPr lang="en-US" dirty="0"/>
              <a:t>PEGASUS </a:t>
            </a:r>
            <a:r>
              <a:rPr lang="en-US" dirty="0" err="1"/>
              <a:t>MVD</a:t>
            </a:r>
            <a:r>
              <a:rPr lang="en-US" dirty="0"/>
              <a:t> Subgroup Safety</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 Placeholder 5"/>
          <p:cNvSpPr>
            <a:spLocks noGrp="1"/>
          </p:cNvSpPr>
          <p:nvPr>
            <p:ph type="body" sz="quarter" idx="13"/>
          </p:nvPr>
        </p:nvSpPr>
        <p:spPr/>
        <p:txBody>
          <a:bodyPr/>
          <a:lstStyle/>
          <a:p>
            <a:r>
              <a:rPr lang="en-US" dirty="0" err="1"/>
              <a:t>Bansilal</a:t>
            </a:r>
            <a:r>
              <a:rPr lang="en-US" dirty="0"/>
              <a:t> S et al. </a:t>
            </a:r>
            <a:r>
              <a:rPr lang="en-US" i="1" dirty="0"/>
              <a:t>J Am Coll </a:t>
            </a:r>
            <a:r>
              <a:rPr lang="en-US" i="1" dirty="0" err="1"/>
              <a:t>Cardiol</a:t>
            </a:r>
            <a:r>
              <a:rPr lang="en-US" i="1" dirty="0"/>
              <a:t>. </a:t>
            </a:r>
            <a:r>
              <a:rPr lang="en-US" dirty="0"/>
              <a:t>2018;71:489–96.</a:t>
            </a:r>
          </a:p>
        </p:txBody>
      </p:sp>
      <p:sp>
        <p:nvSpPr>
          <p:cNvPr id="17" name="TextBox 16"/>
          <p:cNvSpPr txBox="1"/>
          <p:nvPr/>
        </p:nvSpPr>
        <p:spPr>
          <a:xfrm>
            <a:off x="64008" y="913870"/>
            <a:ext cx="899911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Safety of Ticagrelor in Patients With Prior MI and MVD at 3 Years</a:t>
            </a:r>
          </a:p>
        </p:txBody>
      </p:sp>
      <p:graphicFrame>
        <p:nvGraphicFramePr>
          <p:cNvPr id="18" name="Table 17"/>
          <p:cNvGraphicFramePr>
            <a:graphicFrameLocks noGrp="1"/>
          </p:cNvGraphicFramePr>
          <p:nvPr>
            <p:extLst>
              <p:ext uri="{D42A27DB-BD31-4B8C-83A1-F6EECF244321}">
                <p14:modId xmlns:p14="http://schemas.microsoft.com/office/powerpoint/2010/main" val="193545736"/>
              </p:ext>
            </p:extLst>
          </p:nvPr>
        </p:nvGraphicFramePr>
        <p:xfrm>
          <a:off x="905692" y="1331729"/>
          <a:ext cx="7332616" cy="3531989"/>
        </p:xfrm>
        <a:graphic>
          <a:graphicData uri="http://schemas.openxmlformats.org/drawingml/2006/table">
            <a:tbl>
              <a:tblPr firstRow="1">
                <a:tableStyleId>{21E4AEA4-8DFA-4A89-87EB-49C32662AFE0}</a:tableStyleId>
              </a:tblPr>
              <a:tblGrid>
                <a:gridCol w="2851573">
                  <a:extLst>
                    <a:ext uri="{9D8B030D-6E8A-4147-A177-3AD203B41FA5}">
                      <a16:colId xmlns:a16="http://schemas.microsoft.com/office/drawing/2014/main" xmlns="" val="20000"/>
                    </a:ext>
                  </a:extLst>
                </a:gridCol>
                <a:gridCol w="1493681">
                  <a:extLst>
                    <a:ext uri="{9D8B030D-6E8A-4147-A177-3AD203B41FA5}">
                      <a16:colId xmlns:a16="http://schemas.microsoft.com/office/drawing/2014/main" xmlns="" val="20001"/>
                    </a:ext>
                  </a:extLst>
                </a:gridCol>
                <a:gridCol w="1493681">
                  <a:extLst>
                    <a:ext uri="{9D8B030D-6E8A-4147-A177-3AD203B41FA5}">
                      <a16:colId xmlns:a16="http://schemas.microsoft.com/office/drawing/2014/main" xmlns="" val="20002"/>
                    </a:ext>
                  </a:extLst>
                </a:gridCol>
                <a:gridCol w="1493681">
                  <a:extLst>
                    <a:ext uri="{9D8B030D-6E8A-4147-A177-3AD203B41FA5}">
                      <a16:colId xmlns:a16="http://schemas.microsoft.com/office/drawing/2014/main" xmlns="" val="20003"/>
                    </a:ext>
                  </a:extLst>
                </a:gridCol>
              </a:tblGrid>
              <a:tr h="623292">
                <a:tc>
                  <a:txBody>
                    <a:bodyPr/>
                    <a:lstStyle/>
                    <a:p>
                      <a:pPr algn="l">
                        <a:spcAft>
                          <a:spcPts val="0"/>
                        </a:spcAft>
                      </a:pPr>
                      <a:endParaRPr lang="en-GB" sz="1400" b="1" dirty="0">
                        <a:solidFill>
                          <a:schemeClr val="bg1"/>
                        </a:solidFill>
                        <a:latin typeface="+mn-lt"/>
                        <a:ea typeface="MS Mincho"/>
                      </a:endParaRPr>
                    </a:p>
                  </a:txBody>
                  <a:tcPr marL="49175" marR="49175" marT="0"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spcAft>
                          <a:spcPts val="0"/>
                        </a:spcAft>
                      </a:pPr>
                      <a:r>
                        <a:rPr lang="en-GB" sz="1400" dirty="0"/>
                        <a:t>3-year K-M event rates</a:t>
                      </a:r>
                      <a:r>
                        <a:rPr lang="en-GB" sz="1400" baseline="0" dirty="0"/>
                        <a:t> (%)</a:t>
                      </a:r>
                      <a:endParaRPr lang="en-GB" sz="1400" b="1" dirty="0">
                        <a:solidFill>
                          <a:schemeClr val="bg1"/>
                        </a:solidFill>
                        <a:latin typeface="+mn-lt"/>
                        <a:ea typeface="MS Mincho"/>
                      </a:endParaRPr>
                    </a:p>
                  </a:txBody>
                  <a:tcPr marL="49175" marR="4917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en-GB" sz="1200" dirty="0">
                        <a:solidFill>
                          <a:schemeClr val="bg1"/>
                        </a:solidFill>
                        <a:latin typeface="+mn-lt"/>
                        <a:ea typeface="MS Mincho"/>
                      </a:endParaRPr>
                    </a:p>
                  </a:txBody>
                  <a:tcPr marL="49175" marR="49175" marT="0" marB="0" anchor="ct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hMerge="1">
                  <a:txBody>
                    <a:bodyPr/>
                    <a:lstStyle/>
                    <a:p>
                      <a:pPr algn="ctr">
                        <a:spcAft>
                          <a:spcPts val="0"/>
                        </a:spcAft>
                      </a:pPr>
                      <a:endParaRPr lang="en-GB" sz="1200" dirty="0">
                        <a:solidFill>
                          <a:schemeClr val="bg1"/>
                        </a:solidFill>
                        <a:latin typeface="+mn-lt"/>
                        <a:ea typeface="MS Mincho"/>
                      </a:endParaRPr>
                    </a:p>
                  </a:txBody>
                  <a:tcPr marL="49175" marR="49175" marT="0" marB="0" anchor="ct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465392">
                <a:tc>
                  <a:txBody>
                    <a:bodyPr/>
                    <a:lstStyle/>
                    <a:p>
                      <a:pPr algn="l">
                        <a:spcAft>
                          <a:spcPts val="0"/>
                        </a:spcAft>
                      </a:pPr>
                      <a:r>
                        <a:rPr lang="en-US" sz="1400" b="1" dirty="0">
                          <a:solidFill>
                            <a:schemeClr val="bg1"/>
                          </a:solidFill>
                        </a:rPr>
                        <a:t>Endpoint</a:t>
                      </a:r>
                      <a:endParaRPr lang="en-GB" sz="1400" b="1" dirty="0">
                        <a:solidFill>
                          <a:schemeClr val="bg1"/>
                        </a:solidFill>
                        <a:latin typeface="+mn-lt"/>
                        <a:ea typeface="MS Mincho"/>
                      </a:endParaRPr>
                    </a:p>
                  </a:txBody>
                  <a:tcPr marL="49175" marR="49175" marT="0"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en-US" sz="1400" b="1" dirty="0">
                          <a:solidFill>
                            <a:schemeClr val="bg1"/>
                          </a:solidFill>
                        </a:rPr>
                        <a:t>Ticagrelor </a:t>
                      </a:r>
                      <a:br>
                        <a:rPr lang="en-US" sz="1400" b="1" dirty="0">
                          <a:solidFill>
                            <a:schemeClr val="bg1"/>
                          </a:solidFill>
                        </a:rPr>
                      </a:br>
                      <a:r>
                        <a:rPr lang="en-US" sz="1400" b="1" dirty="0">
                          <a:solidFill>
                            <a:schemeClr val="bg1"/>
                          </a:solidFill>
                        </a:rPr>
                        <a:t>90 mg BID</a:t>
                      </a:r>
                      <a:endParaRPr lang="en-GB" sz="1400" b="1" dirty="0">
                        <a:solidFill>
                          <a:schemeClr val="bg1"/>
                        </a:solidFill>
                      </a:endParaRPr>
                    </a:p>
                  </a:txBody>
                  <a:tcPr marL="49175" marR="49175"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en-US" sz="1400" b="1" dirty="0">
                          <a:solidFill>
                            <a:schemeClr val="bg1"/>
                          </a:solidFill>
                        </a:rPr>
                        <a:t>Ticagrelor </a:t>
                      </a:r>
                      <a:br>
                        <a:rPr lang="en-US" sz="1400" b="1" dirty="0">
                          <a:solidFill>
                            <a:schemeClr val="bg1"/>
                          </a:solidFill>
                        </a:rPr>
                      </a:br>
                      <a:r>
                        <a:rPr lang="en-US" sz="1400" b="1" dirty="0">
                          <a:solidFill>
                            <a:schemeClr val="bg1"/>
                          </a:solidFill>
                        </a:rPr>
                        <a:t>60 mg BID</a:t>
                      </a:r>
                      <a:endParaRPr lang="en-GB" sz="1400" b="1" dirty="0">
                        <a:solidFill>
                          <a:schemeClr val="bg1"/>
                        </a:solidFill>
                      </a:endParaRPr>
                    </a:p>
                  </a:txBody>
                  <a:tcPr marL="49175" marR="49175"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0"/>
                        </a:spcAft>
                      </a:pPr>
                      <a:r>
                        <a:rPr lang="en-US" sz="1400" b="1" dirty="0">
                          <a:solidFill>
                            <a:schemeClr val="bg1"/>
                          </a:solidFill>
                        </a:rPr>
                        <a:t>Placebo</a:t>
                      </a:r>
                      <a:endParaRPr lang="en-GB" sz="1400" b="1" dirty="0">
                        <a:solidFill>
                          <a:schemeClr val="bg1"/>
                        </a:solidFill>
                      </a:endParaRPr>
                    </a:p>
                  </a:txBody>
                  <a:tcPr marL="49175" marR="49175"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1"/>
                  </a:ext>
                </a:extLst>
              </a:tr>
              <a:tr h="448770">
                <a:tc gridSpan="2">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ea typeface="MS Mincho"/>
                        </a:rPr>
                        <a:t>Patients with MVD</a:t>
                      </a: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4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4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2"/>
                  </a:ext>
                </a:extLst>
              </a:tr>
              <a:tr h="398907">
                <a:tc>
                  <a:txBody>
                    <a:bodyPr/>
                    <a:lstStyle/>
                    <a:p>
                      <a:pPr marL="115888" indent="0" algn="l">
                        <a:spcAft>
                          <a:spcPts val="0"/>
                        </a:spcAft>
                      </a:pPr>
                      <a:r>
                        <a:rPr lang="en-GB" sz="1400" b="0" dirty="0">
                          <a:solidFill>
                            <a:schemeClr val="tx1"/>
                          </a:solidFill>
                          <a:latin typeface="+mn-lt"/>
                          <a:ea typeface="MS Mincho"/>
                        </a:rPr>
                        <a:t>TIMI Major Bleeding</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400" dirty="0">
                          <a:solidFill>
                            <a:schemeClr val="tx1"/>
                          </a:solidFill>
                          <a:latin typeface="+mn-lt"/>
                          <a:ea typeface="MS Mincho"/>
                        </a:rPr>
                        <a:t>2.45</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400" dirty="0">
                          <a:solidFill>
                            <a:schemeClr val="tx1"/>
                          </a:solidFill>
                          <a:latin typeface="+mn-lt"/>
                          <a:ea typeface="MS Mincho"/>
                        </a:rPr>
                        <a:t>2.58</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400" dirty="0">
                          <a:solidFill>
                            <a:schemeClr val="tx1"/>
                          </a:solidFill>
                          <a:latin typeface="+mn-lt"/>
                          <a:ea typeface="MS Mincho"/>
                        </a:rPr>
                        <a:t>1.08</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98907">
                <a:tc>
                  <a:txBody>
                    <a:bodyPr/>
                    <a:lstStyle/>
                    <a:p>
                      <a:pPr marL="115888" indent="0" algn="l">
                        <a:spcAft>
                          <a:spcPts val="0"/>
                        </a:spcAft>
                      </a:pPr>
                      <a:r>
                        <a:rPr lang="en-GB" sz="1400" b="0" dirty="0">
                          <a:solidFill>
                            <a:schemeClr val="tx1"/>
                          </a:solidFill>
                          <a:latin typeface="+mn-lt"/>
                          <a:ea typeface="MS Mincho"/>
                        </a:rPr>
                        <a:t>Fatal Bleeding</a:t>
                      </a:r>
                      <a:r>
                        <a:rPr lang="en-GB" sz="1400" b="0" baseline="0" dirty="0">
                          <a:solidFill>
                            <a:schemeClr val="tx1"/>
                          </a:solidFill>
                          <a:latin typeface="+mn-lt"/>
                          <a:ea typeface="MS Mincho"/>
                        </a:rPr>
                        <a:t> or ICH</a:t>
                      </a:r>
                      <a:endParaRPr lang="en-GB" sz="1400" b="0" dirty="0">
                        <a:solidFill>
                          <a:schemeClr val="tx1"/>
                        </a:solidFill>
                        <a:latin typeface="+mn-lt"/>
                        <a:ea typeface="MS Mincho"/>
                      </a:endParaRP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GB" sz="1400" dirty="0">
                          <a:solidFill>
                            <a:schemeClr val="tx1"/>
                          </a:solidFill>
                          <a:latin typeface="+mn-lt"/>
                          <a:ea typeface="MS Mincho"/>
                        </a:rPr>
                        <a:t>0.54</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GB" sz="1400" dirty="0">
                          <a:solidFill>
                            <a:schemeClr val="tx1"/>
                          </a:solidFill>
                          <a:latin typeface="+mn-lt"/>
                          <a:ea typeface="MS Mincho"/>
                        </a:rPr>
                        <a:t>0.80</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Aft>
                          <a:spcPts val="0"/>
                        </a:spcAft>
                      </a:pPr>
                      <a:r>
                        <a:rPr lang="en-GB" sz="1400" dirty="0">
                          <a:solidFill>
                            <a:schemeClr val="tx1"/>
                          </a:solidFill>
                          <a:latin typeface="+mn-lt"/>
                          <a:ea typeface="MS Mincho"/>
                        </a:rPr>
                        <a:t>0.63</a:t>
                      </a:r>
                    </a:p>
                  </a:txBody>
                  <a:tcPr marL="49175" marR="49175"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4"/>
                  </a:ext>
                </a:extLst>
              </a:tr>
              <a:tr h="398907">
                <a:tc gridSpan="2">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ea typeface="MS Mincho"/>
                        </a:rPr>
                        <a:t>Patients without MVD</a:t>
                      </a: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a:spcAft>
                          <a:spcPts val="0"/>
                        </a:spcAft>
                      </a:pPr>
                      <a:endParaRPr lang="en-GB" sz="12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4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endParaRPr lang="en-GB" sz="1400" dirty="0">
                        <a:solidFill>
                          <a:schemeClr val="tx1"/>
                        </a:solidFill>
                        <a:latin typeface="+mn-lt"/>
                        <a:ea typeface="MS Mincho"/>
                      </a:endParaRPr>
                    </a:p>
                  </a:txBody>
                  <a:tcPr marL="49175" marR="49175"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5"/>
                  </a:ext>
                </a:extLst>
              </a:tr>
              <a:tr h="398907">
                <a:tc>
                  <a:txBody>
                    <a:bodyPr/>
                    <a:lstStyle/>
                    <a:p>
                      <a:pPr marL="115888" indent="0" algn="l">
                        <a:spcAft>
                          <a:spcPts val="0"/>
                        </a:spcAft>
                      </a:pPr>
                      <a:r>
                        <a:rPr lang="en-GB" sz="1400" b="0" dirty="0">
                          <a:solidFill>
                            <a:schemeClr val="tx1"/>
                          </a:solidFill>
                          <a:latin typeface="+mn-lt"/>
                          <a:ea typeface="MS Mincho"/>
                        </a:rPr>
                        <a:t>TIMI Major Bleeding</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400" dirty="0">
                          <a:solidFill>
                            <a:schemeClr val="tx1"/>
                          </a:solidFill>
                          <a:latin typeface="+mn-lt"/>
                          <a:ea typeface="MS Mincho"/>
                        </a:rPr>
                        <a:t>2.83</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400" dirty="0">
                          <a:solidFill>
                            <a:schemeClr val="tx1"/>
                          </a:solidFill>
                          <a:latin typeface="+mn-lt"/>
                          <a:ea typeface="MS Mincho"/>
                        </a:rPr>
                        <a:t>1.91</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GB" sz="1400" dirty="0">
                          <a:solidFill>
                            <a:schemeClr val="tx1"/>
                          </a:solidFill>
                          <a:latin typeface="+mn-lt"/>
                          <a:ea typeface="MS Mincho"/>
                        </a:rPr>
                        <a:t>1.03</a:t>
                      </a:r>
                    </a:p>
                  </a:txBody>
                  <a:tcPr marL="49175" marR="49175"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398907">
                <a:tc>
                  <a:txBody>
                    <a:bodyPr/>
                    <a:lstStyle/>
                    <a:p>
                      <a:pPr marL="115888"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ea typeface="MS Mincho"/>
                        </a:rPr>
                        <a:t>Fatal Bleeding</a:t>
                      </a:r>
                      <a:r>
                        <a:rPr lang="en-GB" sz="1400" b="0" baseline="0" dirty="0">
                          <a:solidFill>
                            <a:schemeClr val="tx1"/>
                          </a:solidFill>
                          <a:latin typeface="+mn-lt"/>
                          <a:ea typeface="MS Mincho"/>
                        </a:rPr>
                        <a:t> or ICH</a:t>
                      </a:r>
                      <a:endParaRPr lang="en-GB" sz="1400" b="0" dirty="0">
                        <a:solidFill>
                          <a:schemeClr val="tx1"/>
                        </a:solidFill>
                        <a:latin typeface="+mn-lt"/>
                        <a:ea typeface="MS Mincho"/>
                      </a:endParaRPr>
                    </a:p>
                  </a:txBody>
                  <a:tcPr marL="49175" marR="49175" marT="0" marB="0" anchor="ctr">
                    <a:lnT w="1270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spcAft>
                          <a:spcPts val="0"/>
                        </a:spcAft>
                      </a:pPr>
                      <a:r>
                        <a:rPr lang="en-GB" sz="1400" dirty="0">
                          <a:solidFill>
                            <a:schemeClr val="tx1"/>
                          </a:solidFill>
                          <a:latin typeface="+mn-lt"/>
                          <a:ea typeface="MS Mincho"/>
                        </a:rPr>
                        <a:t>0.77</a:t>
                      </a:r>
                    </a:p>
                  </a:txBody>
                  <a:tcPr marL="49175" marR="49175" marT="0" marB="0" anchor="ctr">
                    <a:lnT w="1270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spcAft>
                          <a:spcPts val="0"/>
                        </a:spcAft>
                      </a:pPr>
                      <a:r>
                        <a:rPr lang="en-GB" sz="1400" dirty="0">
                          <a:solidFill>
                            <a:schemeClr val="tx1"/>
                          </a:solidFill>
                          <a:latin typeface="+mn-lt"/>
                          <a:ea typeface="MS Mincho"/>
                        </a:rPr>
                        <a:t>0.58</a:t>
                      </a:r>
                    </a:p>
                  </a:txBody>
                  <a:tcPr marL="49175" marR="49175" marT="0" marB="0" anchor="ctr">
                    <a:lnT w="1270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a:spcAft>
                          <a:spcPts val="0"/>
                        </a:spcAft>
                      </a:pPr>
                      <a:r>
                        <a:rPr lang="en-GB" sz="1400" dirty="0">
                          <a:solidFill>
                            <a:schemeClr val="tx1"/>
                          </a:solidFill>
                          <a:latin typeface="+mn-lt"/>
                          <a:ea typeface="MS Mincho"/>
                        </a:rPr>
                        <a:t>0.56</a:t>
                      </a:r>
                    </a:p>
                  </a:txBody>
                  <a:tcPr marL="49175" marR="49175" marT="0" marB="0" anchor="ctr">
                    <a:lnT w="12700"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9138121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69548-AB5D-4D11-9F7B-01B9E2256DE7}"/>
              </a:ext>
            </a:extLst>
          </p:cNvPr>
          <p:cNvSpPr>
            <a:spLocks noGrp="1"/>
          </p:cNvSpPr>
          <p:nvPr>
            <p:ph type="title"/>
          </p:nvPr>
        </p:nvSpPr>
        <p:spPr/>
        <p:txBody>
          <a:bodyPr/>
          <a:lstStyle/>
          <a:p>
            <a:r>
              <a:rPr lang="en-US" dirty="0"/>
              <a:t>PEGASUS Events at 3 Years by Prior Coronary Stent in Patients Receiving Placebo</a:t>
            </a:r>
          </a:p>
        </p:txBody>
      </p:sp>
      <p:sp>
        <p:nvSpPr>
          <p:cNvPr id="17" name="Text Placeholder 16">
            <a:extLst>
              <a:ext uri="{FF2B5EF4-FFF2-40B4-BE49-F238E27FC236}">
                <a16:creationId xmlns:a16="http://schemas.microsoft.com/office/drawing/2014/main" xmlns="" id="{8EF07AEF-3BCD-4293-ADD4-26CBBBD5F4E6}"/>
              </a:ext>
            </a:extLst>
          </p:cNvPr>
          <p:cNvSpPr>
            <a:spLocks noGrp="1"/>
          </p:cNvSpPr>
          <p:nvPr>
            <p:ph type="body" idx="1"/>
          </p:nvPr>
        </p:nvSpPr>
        <p:spPr>
          <a:xfrm>
            <a:off x="769200" y="1264715"/>
            <a:ext cx="3889612" cy="428283"/>
          </a:xfrm>
        </p:spPr>
        <p:txBody>
          <a:bodyPr>
            <a:normAutofit lnSpcReduction="10000"/>
          </a:bodyPr>
          <a:lstStyle/>
          <a:p>
            <a:pPr>
              <a:lnSpc>
                <a:spcPct val="120000"/>
              </a:lnSpc>
              <a:spcBef>
                <a:spcPts val="0"/>
              </a:spcBef>
            </a:pPr>
            <a:r>
              <a:rPr lang="en-US" dirty="0"/>
              <a:t>With Coronary Stent N=7,067</a:t>
            </a:r>
          </a:p>
        </p:txBody>
      </p:sp>
      <p:sp>
        <p:nvSpPr>
          <p:cNvPr id="18" name="Text Placeholder 17">
            <a:extLst>
              <a:ext uri="{FF2B5EF4-FFF2-40B4-BE49-F238E27FC236}">
                <a16:creationId xmlns:a16="http://schemas.microsoft.com/office/drawing/2014/main" xmlns="" id="{8C5D6599-9EC7-4B1E-BD45-0C8B4703BF60}"/>
              </a:ext>
            </a:extLst>
          </p:cNvPr>
          <p:cNvSpPr>
            <a:spLocks noGrp="1"/>
          </p:cNvSpPr>
          <p:nvPr>
            <p:ph type="body" sz="quarter" idx="3"/>
          </p:nvPr>
        </p:nvSpPr>
        <p:spPr>
          <a:xfrm>
            <a:off x="5117110" y="1264715"/>
            <a:ext cx="3907280" cy="428283"/>
          </a:xfrm>
        </p:spPr>
        <p:txBody>
          <a:bodyPr>
            <a:normAutofit/>
          </a:bodyPr>
          <a:lstStyle/>
          <a:p>
            <a:r>
              <a:rPr lang="en-US" sz="1800" dirty="0"/>
              <a:t>No Coronary Stent N=1,423</a:t>
            </a:r>
          </a:p>
        </p:txBody>
      </p:sp>
      <p:sp>
        <p:nvSpPr>
          <p:cNvPr id="3" name="Slide Number Placeholder 2">
            <a:extLst>
              <a:ext uri="{FF2B5EF4-FFF2-40B4-BE49-F238E27FC236}">
                <a16:creationId xmlns:a16="http://schemas.microsoft.com/office/drawing/2014/main" xmlns="" id="{DEAC87BB-385A-4B23-B2EB-DDAE7DFB615F}"/>
              </a:ext>
            </a:extLst>
          </p:cNvPr>
          <p:cNvSpPr>
            <a:spLocks noGrp="1"/>
          </p:cNvSpPr>
          <p:nvPr>
            <p:ph type="sldNum" sz="quarter" idx="12"/>
          </p:nvPr>
        </p:nvSpPr>
        <p:spPr/>
        <p:txBody>
          <a:bodyPr/>
          <a:lstStyle/>
          <a:p>
            <a:fld id="{CC7432E5-F8E0-41AE-9A6B-AD730338B005}" type="slidenum">
              <a:rPr lang="en-US" smtClean="0"/>
              <a:t>34</a:t>
            </a:fld>
            <a:endParaRPr lang="en-US"/>
          </a:p>
        </p:txBody>
      </p:sp>
      <p:sp>
        <p:nvSpPr>
          <p:cNvPr id="19" name="Text Placeholder 18">
            <a:extLst>
              <a:ext uri="{FF2B5EF4-FFF2-40B4-BE49-F238E27FC236}">
                <a16:creationId xmlns:a16="http://schemas.microsoft.com/office/drawing/2014/main" xmlns="" id="{88DECA52-5CB1-41AD-8F80-0EA1CB801F29}"/>
              </a:ext>
            </a:extLst>
          </p:cNvPr>
          <p:cNvSpPr>
            <a:spLocks noGrp="1"/>
          </p:cNvSpPr>
          <p:nvPr>
            <p:ph type="body" sz="quarter" idx="13"/>
          </p:nvPr>
        </p:nvSpPr>
        <p:spPr/>
        <p:txBody>
          <a:bodyPr/>
          <a:lstStyle/>
          <a:p>
            <a:r>
              <a:rPr lang="en-US" dirty="0"/>
              <a:t>Bonaca MP et al. Presented at </a:t>
            </a:r>
            <a:r>
              <a:rPr lang="en-US" dirty="0" err="1"/>
              <a:t>TCT</a:t>
            </a:r>
            <a:r>
              <a:rPr lang="en-US" dirty="0"/>
              <a:t>. October 11-15, 2015; San Francisco, CA.</a:t>
            </a:r>
          </a:p>
        </p:txBody>
      </p:sp>
      <p:graphicFrame>
        <p:nvGraphicFramePr>
          <p:cNvPr id="13" name="Content Placeholder 12">
            <a:extLst>
              <a:ext uri="{FF2B5EF4-FFF2-40B4-BE49-F238E27FC236}">
                <a16:creationId xmlns:a16="http://schemas.microsoft.com/office/drawing/2014/main" xmlns="" id="{813514F0-28FE-4A09-AA21-935221C4664F}"/>
              </a:ext>
            </a:extLst>
          </p:cNvPr>
          <p:cNvGraphicFramePr>
            <a:graphicFrameLocks noGrp="1"/>
          </p:cNvGraphicFramePr>
          <p:nvPr>
            <p:ph sz="half" idx="2"/>
            <p:extLst>
              <p:ext uri="{D42A27DB-BD31-4B8C-83A1-F6EECF244321}">
                <p14:modId xmlns:p14="http://schemas.microsoft.com/office/powerpoint/2010/main" val="2265202437"/>
              </p:ext>
            </p:extLst>
          </p:nvPr>
        </p:nvGraphicFramePr>
        <p:xfrm>
          <a:off x="566191" y="1692274"/>
          <a:ext cx="3770801" cy="43400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15">
            <a:extLst>
              <a:ext uri="{FF2B5EF4-FFF2-40B4-BE49-F238E27FC236}">
                <a16:creationId xmlns:a16="http://schemas.microsoft.com/office/drawing/2014/main" xmlns="" id="{AFFDC3A4-D9C7-496F-ADBE-C59D54855927}"/>
              </a:ext>
            </a:extLst>
          </p:cNvPr>
          <p:cNvGraphicFramePr>
            <a:graphicFrameLocks noGrp="1"/>
          </p:cNvGraphicFramePr>
          <p:nvPr>
            <p:ph sz="quarter" idx="4"/>
            <p:extLst>
              <p:ext uri="{D42A27DB-BD31-4B8C-83A1-F6EECF244321}">
                <p14:modId xmlns:p14="http://schemas.microsoft.com/office/powerpoint/2010/main" val="3859826836"/>
              </p:ext>
            </p:extLst>
          </p:nvPr>
        </p:nvGraphicFramePr>
        <p:xfrm>
          <a:off x="4795290" y="1692275"/>
          <a:ext cx="3985146" cy="4137025"/>
        </p:xfrm>
        <a:graphic>
          <a:graphicData uri="http://schemas.openxmlformats.org/drawingml/2006/chart">
            <c:chart xmlns:c="http://schemas.openxmlformats.org/drawingml/2006/chart" xmlns:r="http://schemas.openxmlformats.org/officeDocument/2006/relationships" r:id="rId4"/>
          </a:graphicData>
        </a:graphic>
      </p:graphicFrame>
      <p:sp>
        <p:nvSpPr>
          <p:cNvPr id="22" name="Right Brace 21">
            <a:extLst>
              <a:ext uri="{FF2B5EF4-FFF2-40B4-BE49-F238E27FC236}">
                <a16:creationId xmlns:a16="http://schemas.microsoft.com/office/drawing/2014/main" xmlns="" id="{4ADA2D82-3C8A-49C8-B77B-3D74B54AA281}"/>
              </a:ext>
            </a:extLst>
          </p:cNvPr>
          <p:cNvSpPr/>
          <p:nvPr/>
        </p:nvSpPr>
        <p:spPr>
          <a:xfrm rot="16200000">
            <a:off x="1870525" y="2146845"/>
            <a:ext cx="363134" cy="19379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xmlns="" id="{F148E183-16B4-487C-9B2A-B524CCCE30DB}"/>
              </a:ext>
            </a:extLst>
          </p:cNvPr>
          <p:cNvSpPr txBox="1"/>
          <p:nvPr/>
        </p:nvSpPr>
        <p:spPr>
          <a:xfrm>
            <a:off x="967095" y="2376655"/>
            <a:ext cx="2169994" cy="480131"/>
          </a:xfrm>
          <a:prstGeom prst="rect">
            <a:avLst/>
          </a:prstGeom>
          <a:noFill/>
        </p:spPr>
        <p:txBody>
          <a:bodyPr wrap="square" rtlCol="0">
            <a:spAutoFit/>
          </a:bodyPr>
          <a:lstStyle/>
          <a:p>
            <a:pPr algn="ctr">
              <a:lnSpc>
                <a:spcPct val="90000"/>
              </a:lnSpc>
              <a:spcBef>
                <a:spcPts val="1200"/>
              </a:spcBef>
              <a:buClr>
                <a:schemeClr val="accent1"/>
              </a:buClr>
            </a:pPr>
            <a:r>
              <a:rPr lang="en-US" sz="1400" dirty="0"/>
              <a:t>91% of events unrelated to coronary stent</a:t>
            </a:r>
          </a:p>
        </p:txBody>
      </p:sp>
      <p:sp>
        <p:nvSpPr>
          <p:cNvPr id="4" name="TextBox 3">
            <a:extLst>
              <a:ext uri="{FF2B5EF4-FFF2-40B4-BE49-F238E27FC236}">
                <a16:creationId xmlns:a16="http://schemas.microsoft.com/office/drawing/2014/main" xmlns="" id="{05F4125A-BA7E-4C34-AA40-38A0B777F742}"/>
              </a:ext>
            </a:extLst>
          </p:cNvPr>
          <p:cNvSpPr txBox="1"/>
          <p:nvPr/>
        </p:nvSpPr>
        <p:spPr>
          <a:xfrm>
            <a:off x="132304" y="2365219"/>
            <a:ext cx="350865" cy="2149865"/>
          </a:xfrm>
          <a:prstGeom prst="rect">
            <a:avLst/>
          </a:prstGeom>
          <a:noFill/>
        </p:spPr>
        <p:txBody>
          <a:bodyPr vert="vert270" wrap="square" rtlCol="0">
            <a:spAutoFit/>
          </a:bodyPr>
          <a:lstStyle/>
          <a:p>
            <a:pPr>
              <a:lnSpc>
                <a:spcPct val="90000"/>
              </a:lnSpc>
              <a:spcBef>
                <a:spcPts val="1200"/>
              </a:spcBef>
              <a:buClr>
                <a:schemeClr val="accent1"/>
              </a:buClr>
            </a:pPr>
            <a:r>
              <a:rPr lang="en-US" sz="1200" b="1" dirty="0"/>
              <a:t>Event Rate at 3 years (%)</a:t>
            </a:r>
          </a:p>
        </p:txBody>
      </p:sp>
      <p:sp>
        <p:nvSpPr>
          <p:cNvPr id="12" name="TextBox 11">
            <a:extLst>
              <a:ext uri="{FF2B5EF4-FFF2-40B4-BE49-F238E27FC236}">
                <a16:creationId xmlns:a16="http://schemas.microsoft.com/office/drawing/2014/main" xmlns="" id="{684E7DB8-A111-4D9F-90EF-E4C788DF50E0}"/>
              </a:ext>
            </a:extLst>
          </p:cNvPr>
          <p:cNvSpPr txBox="1"/>
          <p:nvPr/>
        </p:nvSpPr>
        <p:spPr>
          <a:xfrm>
            <a:off x="4316541" y="2365218"/>
            <a:ext cx="350865" cy="2149865"/>
          </a:xfrm>
          <a:prstGeom prst="rect">
            <a:avLst/>
          </a:prstGeom>
          <a:noFill/>
        </p:spPr>
        <p:txBody>
          <a:bodyPr vert="vert270" wrap="square" rtlCol="0">
            <a:spAutoFit/>
          </a:bodyPr>
          <a:lstStyle/>
          <a:p>
            <a:pPr>
              <a:lnSpc>
                <a:spcPct val="90000"/>
              </a:lnSpc>
              <a:spcBef>
                <a:spcPts val="1200"/>
              </a:spcBef>
              <a:buClr>
                <a:schemeClr val="accent1"/>
              </a:buClr>
            </a:pPr>
            <a:r>
              <a:rPr lang="en-US" sz="1200" b="1" dirty="0"/>
              <a:t>Event Rate at 3 years (%)</a:t>
            </a:r>
          </a:p>
        </p:txBody>
      </p:sp>
    </p:spTree>
    <p:extLst>
      <p:ext uri="{BB962C8B-B14F-4D97-AF65-F5344CB8AC3E}">
        <p14:creationId xmlns:p14="http://schemas.microsoft.com/office/powerpoint/2010/main" val="1822359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Real World Observational Evidence</a:t>
            </a:r>
          </a:p>
        </p:txBody>
      </p:sp>
      <p:sp>
        <p:nvSpPr>
          <p:cNvPr id="3" name="Slide Number Placeholder 2"/>
          <p:cNvSpPr>
            <a:spLocks noGrp="1"/>
          </p:cNvSpPr>
          <p:nvPr>
            <p:ph type="sldNum" sz="quarter" idx="4294967295"/>
          </p:nvPr>
        </p:nvSpPr>
        <p:spPr>
          <a:xfrm>
            <a:off x="0" y="6591300"/>
            <a:ext cx="365125" cy="266700"/>
          </a:xfrm>
        </p:spPr>
        <p:txBody>
          <a:bodyPr/>
          <a:lstStyle/>
          <a:p>
            <a:fld id="{CC7432E5-F8E0-41AE-9A6B-AD730338B005}" type="slidenum">
              <a:rPr lang="en-US" smtClean="0"/>
              <a:t>35</a:t>
            </a:fld>
            <a:endParaRPr lang="en-US"/>
          </a:p>
        </p:txBody>
      </p:sp>
    </p:spTree>
    <p:extLst>
      <p:ext uri="{BB962C8B-B14F-4D97-AF65-F5344CB8AC3E}">
        <p14:creationId xmlns:p14="http://schemas.microsoft.com/office/powerpoint/2010/main" val="7637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Study Design</a:t>
            </a:r>
            <a:endParaRPr lang="en-US" dirty="0"/>
          </a:p>
        </p:txBody>
      </p:sp>
      <p:sp>
        <p:nvSpPr>
          <p:cNvPr id="4" name="Slide Number Placeholder 3"/>
          <p:cNvSpPr>
            <a:spLocks noGrp="1"/>
          </p:cNvSpPr>
          <p:nvPr>
            <p:ph type="sldNum" sz="quarter" idx="12"/>
          </p:nvPr>
        </p:nvSpPr>
        <p:spPr/>
        <p:txBody>
          <a:bodyPr/>
          <a:lstStyle/>
          <a:p>
            <a:fld id="{3C4F54F3-C349-4609-AFEE-01462D5C7942}" type="slidenum">
              <a:rPr lang="en-GB" smtClean="0"/>
              <a:pPr/>
              <a:t>36</a:t>
            </a:fld>
            <a:endParaRPr lang="en-GB" dirty="0"/>
          </a:p>
        </p:txBody>
      </p:sp>
      <p:sp>
        <p:nvSpPr>
          <p:cNvPr id="11" name="Text Placeholder 10"/>
          <p:cNvSpPr>
            <a:spLocks noGrp="1"/>
          </p:cNvSpPr>
          <p:nvPr>
            <p:ph type="body" sz="quarter" idx="13"/>
          </p:nvPr>
        </p:nvSpPr>
        <p:spPr/>
        <p:txBody>
          <a:bodyPr/>
          <a:lstStyle/>
          <a:p>
            <a:r>
              <a:rPr lang="en-US" dirty="0"/>
              <a:t>Sahlén A et al. </a:t>
            </a:r>
            <a:r>
              <a:rPr lang="en-US" i="1" dirty="0" err="1"/>
              <a:t>Eur</a:t>
            </a:r>
            <a:r>
              <a:rPr lang="en-US" i="1" dirty="0"/>
              <a:t> Heart J. </a:t>
            </a:r>
            <a:r>
              <a:rPr lang="en-US" dirty="0"/>
              <a:t>2016;37(44):3335-3342.</a:t>
            </a:r>
          </a:p>
        </p:txBody>
      </p:sp>
      <p:graphicFrame>
        <p:nvGraphicFramePr>
          <p:cNvPr id="6" name="Content Placeholder 5"/>
          <p:cNvGraphicFramePr>
            <a:graphicFrameLocks noGrp="1"/>
          </p:cNvGraphicFramePr>
          <p:nvPr>
            <p:ph idx="1"/>
            <p:custDataLst>
              <p:tags r:id="rId1"/>
            </p:custDataLst>
            <p:extLst>
              <p:ext uri="{D42A27DB-BD31-4B8C-83A1-F6EECF244321}">
                <p14:modId xmlns:p14="http://schemas.microsoft.com/office/powerpoint/2010/main" val="4102455790"/>
              </p:ext>
            </p:extLst>
          </p:nvPr>
        </p:nvGraphicFramePr>
        <p:xfrm>
          <a:off x="342900" y="1216592"/>
          <a:ext cx="8458200" cy="38095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299303" y="5093598"/>
            <a:ext cx="6545393" cy="646986"/>
          </a:xfrm>
          <a:prstGeom prst="roundRect">
            <a:avLst/>
          </a:prstGeom>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effectLst>
            <a:outerShdw blurRad="63500" algn="ctr" rotWithShape="0">
              <a:prstClr val="black">
                <a:alpha val="40000"/>
              </a:prstClr>
            </a:outerShdw>
          </a:effectLst>
        </p:spPr>
        <p:txBody>
          <a:bodyPr wrap="square" rtlCol="0">
            <a:spAutoFit/>
          </a:bodyPr>
          <a:lstStyle/>
          <a:p>
            <a:pPr algn="ctr"/>
            <a:r>
              <a:rPr lang="en-US" sz="1600" b="1" dirty="0">
                <a:solidFill>
                  <a:schemeClr val="bg1"/>
                </a:solidFill>
              </a:rPr>
              <a:t>Exclusion Criteria</a:t>
            </a:r>
          </a:p>
          <a:p>
            <a:pPr algn="ctr"/>
            <a:r>
              <a:rPr lang="en-US" sz="1600" dirty="0">
                <a:solidFill>
                  <a:schemeClr val="bg1"/>
                </a:solidFill>
              </a:rPr>
              <a:t>Treatment with an oral anticoagulant or CABG during hospitalization</a:t>
            </a:r>
          </a:p>
        </p:txBody>
      </p:sp>
      <p:sp>
        <p:nvSpPr>
          <p:cNvPr id="5" name="Rectangle: Rounded Corners 4"/>
          <p:cNvSpPr/>
          <p:nvPr/>
        </p:nvSpPr>
        <p:spPr>
          <a:xfrm>
            <a:off x="469372" y="5808088"/>
            <a:ext cx="8331727" cy="578882"/>
          </a:xfrm>
          <a:prstGeom prst="roundRect">
            <a:avLst/>
          </a:prstGeom>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effectLst>
            <a:outerShdw blurRad="63500" algn="ctr" rotWithShape="0">
              <a:prstClr val="black">
                <a:alpha val="40000"/>
              </a:prstClr>
            </a:outerShdw>
          </a:effectLst>
        </p:spPr>
        <p:txBody>
          <a:bodyPr wrap="square" rtlCol="0">
            <a:spAutoFit/>
          </a:bodyPr>
          <a:lstStyle/>
          <a:p>
            <a:pPr algn="ctr"/>
            <a:r>
              <a:rPr lang="en-US" sz="1400" b="1" dirty="0">
                <a:solidFill>
                  <a:schemeClr val="bg1"/>
                </a:solidFill>
              </a:rPr>
              <a:t>For the MI analysis assessment was started 28-days post discharge to avoid index events being counted multiple times</a:t>
            </a:r>
          </a:p>
        </p:txBody>
      </p:sp>
    </p:spTree>
    <p:extLst>
      <p:ext uri="{BB962C8B-B14F-4D97-AF65-F5344CB8AC3E}">
        <p14:creationId xmlns:p14="http://schemas.microsoft.com/office/powerpoint/2010/main" val="4254232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1"/>
            <a:ext cx="8678270" cy="800099"/>
          </a:xfrm>
        </p:spPr>
        <p:txBody>
          <a:bodyPr/>
          <a:lstStyle/>
          <a:p>
            <a:r>
              <a:rPr lang="en-US" dirty="0"/>
              <a:t>BRILINTA was Broadly Adopted as the Standard of Care in Sweden, Facilitating the SWEDEHEART Registry Study</a:t>
            </a:r>
          </a:p>
        </p:txBody>
      </p:sp>
      <p:sp>
        <p:nvSpPr>
          <p:cNvPr id="3" name="Slide Number Placeholder 2"/>
          <p:cNvSpPr>
            <a:spLocks noGrp="1"/>
          </p:cNvSpPr>
          <p:nvPr>
            <p:ph type="sldNum" sz="quarter" idx="12"/>
          </p:nvPr>
        </p:nvSpPr>
        <p:spPr/>
        <p:txBody>
          <a:bodyPr/>
          <a:lstStyle/>
          <a:p>
            <a:fld id="{CC7432E5-F8E0-41AE-9A6B-AD730338B005}" type="slidenum">
              <a:rPr lang="en-US" smtClean="0"/>
              <a:t>37</a:t>
            </a:fld>
            <a:endParaRPr lang="en-US"/>
          </a:p>
        </p:txBody>
      </p:sp>
      <p:sp>
        <p:nvSpPr>
          <p:cNvPr id="4" name="Text Placeholder 3"/>
          <p:cNvSpPr>
            <a:spLocks noGrp="1"/>
          </p:cNvSpPr>
          <p:nvPr>
            <p:ph type="body" sz="quarter" idx="13"/>
          </p:nvPr>
        </p:nvSpPr>
        <p:spPr>
          <a:xfrm>
            <a:off x="342899" y="5851602"/>
            <a:ext cx="8204562" cy="1005840"/>
          </a:xfrm>
        </p:spPr>
        <p:txBody>
          <a:bodyPr/>
          <a:lstStyle/>
          <a:p>
            <a:r>
              <a:rPr lang="en-US" dirty="0"/>
              <a:t>ESC = European Society of Cardiology; SWEDEHEART = Swedish Web-system for Enhancement and Development of Evidence-based care in Heart Disease Evaluated According to Recommended Therapies.</a:t>
            </a:r>
          </a:p>
          <a:p>
            <a:r>
              <a:rPr lang="en-US" dirty="0"/>
              <a:t>Sahlén A et al. </a:t>
            </a:r>
            <a:r>
              <a:rPr lang="en-US" i="1" dirty="0" err="1"/>
              <a:t>Eur</a:t>
            </a:r>
            <a:r>
              <a:rPr lang="en-US" i="1" dirty="0"/>
              <a:t> Heart J. </a:t>
            </a:r>
            <a:r>
              <a:rPr lang="en-US" dirty="0"/>
              <a:t>2016;37(44):3335-3342.</a:t>
            </a:r>
          </a:p>
        </p:txBody>
      </p:sp>
      <p:grpSp>
        <p:nvGrpSpPr>
          <p:cNvPr id="5" name="Group 4"/>
          <p:cNvGrpSpPr/>
          <p:nvPr/>
        </p:nvGrpSpPr>
        <p:grpSpPr>
          <a:xfrm>
            <a:off x="365292" y="1669798"/>
            <a:ext cx="8182716" cy="4244340"/>
            <a:chOff x="1062057" y="2054200"/>
            <a:chExt cx="6899761" cy="3444677"/>
          </a:xfrm>
        </p:grpSpPr>
        <p:sp>
          <p:nvSpPr>
            <p:cNvPr id="6" name="Rectangle 5"/>
            <p:cNvSpPr/>
            <p:nvPr/>
          </p:nvSpPr>
          <p:spPr>
            <a:xfrm>
              <a:off x="1865818" y="2206646"/>
              <a:ext cx="6096000" cy="2787650"/>
            </a:xfrm>
            <a:prstGeom prst="rect">
              <a:avLst/>
            </a:prstGeom>
            <a:solidFill>
              <a:srgbClr val="A6A6A6"/>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7" name="TextBox 6"/>
            <p:cNvSpPr txBox="1"/>
            <p:nvPr/>
          </p:nvSpPr>
          <p:spPr>
            <a:xfrm>
              <a:off x="1291266" y="2054200"/>
              <a:ext cx="532518"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0"/>
                  </a:solidFill>
                  <a:effectLst/>
                  <a:uLnTx/>
                  <a:uFillTx/>
                  <a:latin typeface="+mn-lt"/>
                  <a:ea typeface="ＭＳ Ｐゴシック"/>
                </a:rPr>
                <a:t>1.00</a:t>
              </a: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8" name="TextBox 7"/>
            <p:cNvSpPr txBox="1"/>
            <p:nvPr/>
          </p:nvSpPr>
          <p:spPr>
            <a:xfrm>
              <a:off x="1291266" y="2749525"/>
              <a:ext cx="532518"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0"/>
                  </a:solidFill>
                  <a:effectLst/>
                  <a:uLnTx/>
                  <a:uFillTx/>
                  <a:latin typeface="+mn-lt"/>
                  <a:ea typeface="ＭＳ Ｐゴシック"/>
                </a:rPr>
                <a:t>0.75</a:t>
              </a: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9" name="TextBox 8"/>
            <p:cNvSpPr txBox="1"/>
            <p:nvPr/>
          </p:nvSpPr>
          <p:spPr>
            <a:xfrm>
              <a:off x="1291266" y="4140175"/>
              <a:ext cx="532518"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0"/>
                  </a:solidFill>
                  <a:effectLst/>
                  <a:uLnTx/>
                  <a:uFillTx/>
                  <a:latin typeface="+mn-lt"/>
                  <a:ea typeface="ＭＳ Ｐゴシック"/>
                </a:rPr>
                <a:t>0.25</a:t>
              </a: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10" name="TextBox 9"/>
            <p:cNvSpPr txBox="1"/>
            <p:nvPr/>
          </p:nvSpPr>
          <p:spPr>
            <a:xfrm rot="16200000">
              <a:off x="770952" y="3427717"/>
              <a:ext cx="88998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04040"/>
                  </a:solidFill>
                  <a:effectLst/>
                  <a:uLnTx/>
                  <a:uFillTx/>
                  <a:latin typeface="+mn-lt"/>
                  <a:ea typeface="ＭＳ Ｐゴシック"/>
                </a:rPr>
                <a:t>Fraction</a:t>
              </a:r>
              <a:endParaRPr kumimoji="0" lang="en-US" sz="1800" b="1" i="0" u="none" strike="noStrike" kern="1200" cap="none" spc="0" normalizeH="0" baseline="0" noProof="0" dirty="0">
                <a:ln>
                  <a:noFill/>
                </a:ln>
                <a:solidFill>
                  <a:srgbClr val="404040"/>
                </a:solidFill>
                <a:effectLst/>
                <a:uLnTx/>
                <a:uFillTx/>
                <a:latin typeface="+mn-lt"/>
                <a:ea typeface="ＭＳ Ｐゴシック"/>
              </a:endParaRPr>
            </a:p>
          </p:txBody>
        </p:sp>
        <p:sp>
          <p:nvSpPr>
            <p:cNvPr id="11" name="TextBox 10"/>
            <p:cNvSpPr txBox="1"/>
            <p:nvPr/>
          </p:nvSpPr>
          <p:spPr>
            <a:xfrm>
              <a:off x="1291266" y="4835500"/>
              <a:ext cx="532518"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0"/>
                  </a:solidFill>
                  <a:effectLst/>
                  <a:uLnTx/>
                  <a:uFillTx/>
                  <a:latin typeface="+mn-lt"/>
                  <a:ea typeface="ＭＳ Ｐゴシック"/>
                </a:rPr>
                <a:t>0.00</a:t>
              </a: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12" name="TextBox 11"/>
            <p:cNvSpPr txBox="1"/>
            <p:nvPr/>
          </p:nvSpPr>
          <p:spPr>
            <a:xfrm>
              <a:off x="2438403" y="5191100"/>
              <a:ext cx="58221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0"/>
                  </a:solidFill>
                  <a:effectLst/>
                  <a:uLnTx/>
                  <a:uFillTx/>
                  <a:latin typeface="+mn-lt"/>
                  <a:ea typeface="ＭＳ Ｐゴシック"/>
                </a:rPr>
                <a:t>2010</a:t>
              </a: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13" name="TextBox 12"/>
            <p:cNvSpPr txBox="1"/>
            <p:nvPr/>
          </p:nvSpPr>
          <p:spPr>
            <a:xfrm>
              <a:off x="1291266" y="3444850"/>
              <a:ext cx="532518"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0"/>
                  </a:solidFill>
                  <a:effectLst/>
                  <a:uLnTx/>
                  <a:uFillTx/>
                  <a:latin typeface="+mn-lt"/>
                  <a:ea typeface="ＭＳ Ｐゴシック"/>
                </a:rPr>
                <a:t>0.50</a:t>
              </a: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14" name="TextBox 13"/>
            <p:cNvSpPr txBox="1"/>
            <p:nvPr/>
          </p:nvSpPr>
          <p:spPr>
            <a:xfrm>
              <a:off x="2271133" y="2343203"/>
              <a:ext cx="1278302" cy="249790"/>
            </a:xfrm>
            <a:prstGeom prst="rect">
              <a:avLst/>
            </a:prstGeom>
            <a:noFill/>
          </p:spPr>
          <p:txBody>
            <a:bodyPr wrap="none" rtlCol="0">
              <a:spAutoFit/>
            </a:bodyPr>
            <a:lstStyle/>
            <a:p>
              <a:r>
                <a:rPr kumimoji="0" lang="en-US" sz="1400" b="0" i="0" u="none" strike="noStrike" kern="1200" cap="none" spc="0" normalizeH="0" baseline="0" noProof="0" dirty="0">
                  <a:ln>
                    <a:noFill/>
                  </a:ln>
                  <a:solidFill>
                    <a:schemeClr val="tx1">
                      <a:lumMod val="95000"/>
                      <a:lumOff val="5000"/>
                    </a:schemeClr>
                  </a:solidFill>
                  <a:effectLst/>
                  <a:uLnTx/>
                  <a:uFillTx/>
                  <a:latin typeface="+mn-lt"/>
                  <a:ea typeface="ＭＳ Ｐゴシック"/>
                </a:rPr>
                <a:t>BRILINTA 90 mg</a:t>
              </a:r>
            </a:p>
          </p:txBody>
        </p:sp>
        <p:grpSp>
          <p:nvGrpSpPr>
            <p:cNvPr id="15" name="Group 14"/>
            <p:cNvGrpSpPr/>
            <p:nvPr/>
          </p:nvGrpSpPr>
          <p:grpSpPr>
            <a:xfrm>
              <a:off x="1806120" y="2197756"/>
              <a:ext cx="6155236" cy="2857922"/>
              <a:chOff x="2110918" y="1513813"/>
              <a:chExt cx="6155236" cy="2857922"/>
            </a:xfrm>
          </p:grpSpPr>
          <p:cxnSp>
            <p:nvCxnSpPr>
              <p:cNvPr id="86" name="Straight Connector 85"/>
              <p:cNvCxnSpPr/>
              <p:nvPr/>
            </p:nvCxnSpPr>
            <p:spPr>
              <a:xfrm>
                <a:off x="2175777" y="1513813"/>
                <a:ext cx="0" cy="27971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172403" y="4307625"/>
                <a:ext cx="60937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2175777" y="4307625"/>
                <a:ext cx="6083183" cy="64110"/>
                <a:chOff x="2175777" y="4307625"/>
                <a:chExt cx="6083183" cy="64110"/>
              </a:xfrm>
            </p:grpSpPr>
            <p:cxnSp>
              <p:nvCxnSpPr>
                <p:cNvPr id="94" name="Straight Connector 93"/>
                <p:cNvCxnSpPr/>
                <p:nvPr/>
              </p:nvCxnSpPr>
              <p:spPr>
                <a:xfrm>
                  <a:off x="2299924"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20659"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403599"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162129"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893363"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258960"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175777"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031158"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789688"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272628"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886539"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796512"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279452"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037982"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645069"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8134833"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907011"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665541"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148481"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762392"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265804"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672365"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155305"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913835"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520922"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8010686"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658717"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417247"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900187"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514098"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141657"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548218"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782864"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541394"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6024334"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638245"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410423"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168953"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651893"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7389951"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769216"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424071"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534570"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293100"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776040"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286276"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044806"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527746"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017510"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396775" y="4307625"/>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9" name="Straight Connector 88"/>
              <p:cNvCxnSpPr/>
              <p:nvPr/>
            </p:nvCxnSpPr>
            <p:spPr>
              <a:xfrm rot="16200000">
                <a:off x="2142973" y="3579700"/>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a:off x="2142973" y="2187960"/>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a:off x="2142973" y="1492090"/>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6200000">
                <a:off x="2142973" y="2883830"/>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a:off x="2142973" y="4275570"/>
                <a:ext cx="0" cy="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Freeform 9218"/>
            <p:cNvSpPr/>
            <p:nvPr/>
          </p:nvSpPr>
          <p:spPr>
            <a:xfrm>
              <a:off x="4815393" y="2212996"/>
              <a:ext cx="3146425" cy="2146300"/>
            </a:xfrm>
            <a:custGeom>
              <a:avLst/>
              <a:gdLst>
                <a:gd name="connsiteX0" fmla="*/ 0 w 3146425"/>
                <a:gd name="connsiteY0" fmla="*/ 0 h 2146300"/>
                <a:gd name="connsiteX1" fmla="*/ 0 w 3146425"/>
                <a:gd name="connsiteY1" fmla="*/ 88900 h 2146300"/>
                <a:gd name="connsiteX2" fmla="*/ 123825 w 3146425"/>
                <a:gd name="connsiteY2" fmla="*/ 88900 h 2146300"/>
                <a:gd name="connsiteX3" fmla="*/ 123825 w 3146425"/>
                <a:gd name="connsiteY3" fmla="*/ 530225 h 2146300"/>
                <a:gd name="connsiteX4" fmla="*/ 260350 w 3146425"/>
                <a:gd name="connsiteY4" fmla="*/ 530225 h 2146300"/>
                <a:gd name="connsiteX5" fmla="*/ 260350 w 3146425"/>
                <a:gd name="connsiteY5" fmla="*/ 698500 h 2146300"/>
                <a:gd name="connsiteX6" fmla="*/ 390525 w 3146425"/>
                <a:gd name="connsiteY6" fmla="*/ 698500 h 2146300"/>
                <a:gd name="connsiteX7" fmla="*/ 390525 w 3146425"/>
                <a:gd name="connsiteY7" fmla="*/ 889000 h 2146300"/>
                <a:gd name="connsiteX8" fmla="*/ 517525 w 3146425"/>
                <a:gd name="connsiteY8" fmla="*/ 889000 h 2146300"/>
                <a:gd name="connsiteX9" fmla="*/ 517525 w 3146425"/>
                <a:gd name="connsiteY9" fmla="*/ 1066800 h 2146300"/>
                <a:gd name="connsiteX10" fmla="*/ 638175 w 3146425"/>
                <a:gd name="connsiteY10" fmla="*/ 1066800 h 2146300"/>
                <a:gd name="connsiteX11" fmla="*/ 638175 w 3146425"/>
                <a:gd name="connsiteY11" fmla="*/ 1263650 h 2146300"/>
                <a:gd name="connsiteX12" fmla="*/ 771525 w 3146425"/>
                <a:gd name="connsiteY12" fmla="*/ 1263650 h 2146300"/>
                <a:gd name="connsiteX13" fmla="*/ 771525 w 3146425"/>
                <a:gd name="connsiteY13" fmla="*/ 1193800 h 2146300"/>
                <a:gd name="connsiteX14" fmla="*/ 879475 w 3146425"/>
                <a:gd name="connsiteY14" fmla="*/ 1193800 h 2146300"/>
                <a:gd name="connsiteX15" fmla="*/ 879475 w 3146425"/>
                <a:gd name="connsiteY15" fmla="*/ 1301750 h 2146300"/>
                <a:gd name="connsiteX16" fmla="*/ 1025525 w 3146425"/>
                <a:gd name="connsiteY16" fmla="*/ 1301750 h 2146300"/>
                <a:gd name="connsiteX17" fmla="*/ 1025525 w 3146425"/>
                <a:gd name="connsiteY17" fmla="*/ 1279525 h 2146300"/>
                <a:gd name="connsiteX18" fmla="*/ 1139825 w 3146425"/>
                <a:gd name="connsiteY18" fmla="*/ 1279525 h 2146300"/>
                <a:gd name="connsiteX19" fmla="*/ 1139825 w 3146425"/>
                <a:gd name="connsiteY19" fmla="*/ 1400175 h 2146300"/>
                <a:gd name="connsiteX20" fmla="*/ 1266825 w 3146425"/>
                <a:gd name="connsiteY20" fmla="*/ 1400175 h 2146300"/>
                <a:gd name="connsiteX21" fmla="*/ 1266825 w 3146425"/>
                <a:gd name="connsiteY21" fmla="*/ 1358900 h 2146300"/>
                <a:gd name="connsiteX22" fmla="*/ 1371600 w 3146425"/>
                <a:gd name="connsiteY22" fmla="*/ 1358900 h 2146300"/>
                <a:gd name="connsiteX23" fmla="*/ 1371600 w 3146425"/>
                <a:gd name="connsiteY23" fmla="*/ 1492250 h 2146300"/>
                <a:gd name="connsiteX24" fmla="*/ 1524000 w 3146425"/>
                <a:gd name="connsiteY24" fmla="*/ 1492250 h 2146300"/>
                <a:gd name="connsiteX25" fmla="*/ 1524000 w 3146425"/>
                <a:gd name="connsiteY25" fmla="*/ 1568450 h 2146300"/>
                <a:gd name="connsiteX26" fmla="*/ 1644650 w 3146425"/>
                <a:gd name="connsiteY26" fmla="*/ 1568450 h 2146300"/>
                <a:gd name="connsiteX27" fmla="*/ 1644650 w 3146425"/>
                <a:gd name="connsiteY27" fmla="*/ 1625600 h 2146300"/>
                <a:gd name="connsiteX28" fmla="*/ 1749425 w 3146425"/>
                <a:gd name="connsiteY28" fmla="*/ 1625600 h 2146300"/>
                <a:gd name="connsiteX29" fmla="*/ 1749425 w 3146425"/>
                <a:gd name="connsiteY29" fmla="*/ 1666875 h 2146300"/>
                <a:gd name="connsiteX30" fmla="*/ 1879600 w 3146425"/>
                <a:gd name="connsiteY30" fmla="*/ 1666875 h 2146300"/>
                <a:gd name="connsiteX31" fmla="*/ 1879600 w 3146425"/>
                <a:gd name="connsiteY31" fmla="*/ 1790700 h 2146300"/>
                <a:gd name="connsiteX32" fmla="*/ 2012950 w 3146425"/>
                <a:gd name="connsiteY32" fmla="*/ 1790700 h 2146300"/>
                <a:gd name="connsiteX33" fmla="*/ 2012950 w 3146425"/>
                <a:gd name="connsiteY33" fmla="*/ 1847850 h 2146300"/>
                <a:gd name="connsiteX34" fmla="*/ 2133600 w 3146425"/>
                <a:gd name="connsiteY34" fmla="*/ 1847850 h 2146300"/>
                <a:gd name="connsiteX35" fmla="*/ 2133600 w 3146425"/>
                <a:gd name="connsiteY35" fmla="*/ 1879600 h 2146300"/>
                <a:gd name="connsiteX36" fmla="*/ 2270125 w 3146425"/>
                <a:gd name="connsiteY36" fmla="*/ 1879600 h 2146300"/>
                <a:gd name="connsiteX37" fmla="*/ 2270125 w 3146425"/>
                <a:gd name="connsiteY37" fmla="*/ 1971675 h 2146300"/>
                <a:gd name="connsiteX38" fmla="*/ 2511425 w 3146425"/>
                <a:gd name="connsiteY38" fmla="*/ 1971675 h 2146300"/>
                <a:gd name="connsiteX39" fmla="*/ 2511425 w 3146425"/>
                <a:gd name="connsiteY39" fmla="*/ 2006600 h 2146300"/>
                <a:gd name="connsiteX40" fmla="*/ 2638425 w 3146425"/>
                <a:gd name="connsiteY40" fmla="*/ 2006600 h 2146300"/>
                <a:gd name="connsiteX41" fmla="*/ 2638425 w 3146425"/>
                <a:gd name="connsiteY41" fmla="*/ 2051050 h 2146300"/>
                <a:gd name="connsiteX42" fmla="*/ 2784475 w 3146425"/>
                <a:gd name="connsiteY42" fmla="*/ 2051050 h 2146300"/>
                <a:gd name="connsiteX43" fmla="*/ 2784475 w 3146425"/>
                <a:gd name="connsiteY43" fmla="*/ 2012950 h 2146300"/>
                <a:gd name="connsiteX44" fmla="*/ 2898775 w 3146425"/>
                <a:gd name="connsiteY44" fmla="*/ 2012950 h 2146300"/>
                <a:gd name="connsiteX45" fmla="*/ 2898775 w 3146425"/>
                <a:gd name="connsiteY45" fmla="*/ 1974850 h 2146300"/>
                <a:gd name="connsiteX46" fmla="*/ 3016250 w 3146425"/>
                <a:gd name="connsiteY46" fmla="*/ 1974850 h 2146300"/>
                <a:gd name="connsiteX47" fmla="*/ 3016250 w 3146425"/>
                <a:gd name="connsiteY47" fmla="*/ 2146300 h 2146300"/>
                <a:gd name="connsiteX48" fmla="*/ 3146425 w 3146425"/>
                <a:gd name="connsiteY48" fmla="*/ 2146300 h 2146300"/>
                <a:gd name="connsiteX49" fmla="*/ 3146425 w 3146425"/>
                <a:gd name="connsiteY49" fmla="*/ 0 h 2146300"/>
                <a:gd name="connsiteX50" fmla="*/ 0 w 3146425"/>
                <a:gd name="connsiteY50" fmla="*/ 0 h 214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146425" h="2146300">
                  <a:moveTo>
                    <a:pt x="0" y="0"/>
                  </a:moveTo>
                  <a:lnTo>
                    <a:pt x="0" y="88900"/>
                  </a:lnTo>
                  <a:lnTo>
                    <a:pt x="123825" y="88900"/>
                  </a:lnTo>
                  <a:lnTo>
                    <a:pt x="123825" y="530225"/>
                  </a:lnTo>
                  <a:lnTo>
                    <a:pt x="260350" y="530225"/>
                  </a:lnTo>
                  <a:lnTo>
                    <a:pt x="260350" y="698500"/>
                  </a:lnTo>
                  <a:lnTo>
                    <a:pt x="390525" y="698500"/>
                  </a:lnTo>
                  <a:lnTo>
                    <a:pt x="390525" y="889000"/>
                  </a:lnTo>
                  <a:lnTo>
                    <a:pt x="517525" y="889000"/>
                  </a:lnTo>
                  <a:lnTo>
                    <a:pt x="517525" y="1066800"/>
                  </a:lnTo>
                  <a:lnTo>
                    <a:pt x="638175" y="1066800"/>
                  </a:lnTo>
                  <a:lnTo>
                    <a:pt x="638175" y="1263650"/>
                  </a:lnTo>
                  <a:lnTo>
                    <a:pt x="771525" y="1263650"/>
                  </a:lnTo>
                  <a:lnTo>
                    <a:pt x="771525" y="1193800"/>
                  </a:lnTo>
                  <a:lnTo>
                    <a:pt x="879475" y="1193800"/>
                  </a:lnTo>
                  <a:lnTo>
                    <a:pt x="879475" y="1301750"/>
                  </a:lnTo>
                  <a:lnTo>
                    <a:pt x="1025525" y="1301750"/>
                  </a:lnTo>
                  <a:lnTo>
                    <a:pt x="1025525" y="1279525"/>
                  </a:lnTo>
                  <a:lnTo>
                    <a:pt x="1139825" y="1279525"/>
                  </a:lnTo>
                  <a:lnTo>
                    <a:pt x="1139825" y="1400175"/>
                  </a:lnTo>
                  <a:lnTo>
                    <a:pt x="1266825" y="1400175"/>
                  </a:lnTo>
                  <a:lnTo>
                    <a:pt x="1266825" y="1358900"/>
                  </a:lnTo>
                  <a:lnTo>
                    <a:pt x="1371600" y="1358900"/>
                  </a:lnTo>
                  <a:lnTo>
                    <a:pt x="1371600" y="1492250"/>
                  </a:lnTo>
                  <a:lnTo>
                    <a:pt x="1524000" y="1492250"/>
                  </a:lnTo>
                  <a:lnTo>
                    <a:pt x="1524000" y="1568450"/>
                  </a:lnTo>
                  <a:lnTo>
                    <a:pt x="1644650" y="1568450"/>
                  </a:lnTo>
                  <a:lnTo>
                    <a:pt x="1644650" y="1625600"/>
                  </a:lnTo>
                  <a:lnTo>
                    <a:pt x="1749425" y="1625600"/>
                  </a:lnTo>
                  <a:lnTo>
                    <a:pt x="1749425" y="1666875"/>
                  </a:lnTo>
                  <a:lnTo>
                    <a:pt x="1879600" y="1666875"/>
                  </a:lnTo>
                  <a:lnTo>
                    <a:pt x="1879600" y="1790700"/>
                  </a:lnTo>
                  <a:lnTo>
                    <a:pt x="2012950" y="1790700"/>
                  </a:lnTo>
                  <a:lnTo>
                    <a:pt x="2012950" y="1847850"/>
                  </a:lnTo>
                  <a:lnTo>
                    <a:pt x="2133600" y="1847850"/>
                  </a:lnTo>
                  <a:lnTo>
                    <a:pt x="2133600" y="1879600"/>
                  </a:lnTo>
                  <a:lnTo>
                    <a:pt x="2270125" y="1879600"/>
                  </a:lnTo>
                  <a:lnTo>
                    <a:pt x="2270125" y="1971675"/>
                  </a:lnTo>
                  <a:lnTo>
                    <a:pt x="2511425" y="1971675"/>
                  </a:lnTo>
                  <a:lnTo>
                    <a:pt x="2511425" y="2006600"/>
                  </a:lnTo>
                  <a:lnTo>
                    <a:pt x="2638425" y="2006600"/>
                  </a:lnTo>
                  <a:lnTo>
                    <a:pt x="2638425" y="2051050"/>
                  </a:lnTo>
                  <a:lnTo>
                    <a:pt x="2784475" y="2051050"/>
                  </a:lnTo>
                  <a:lnTo>
                    <a:pt x="2784475" y="2012950"/>
                  </a:lnTo>
                  <a:lnTo>
                    <a:pt x="2898775" y="2012950"/>
                  </a:lnTo>
                  <a:lnTo>
                    <a:pt x="2898775" y="1974850"/>
                  </a:lnTo>
                  <a:lnTo>
                    <a:pt x="3016250" y="1974850"/>
                  </a:lnTo>
                  <a:lnTo>
                    <a:pt x="3016250" y="2146300"/>
                  </a:lnTo>
                  <a:lnTo>
                    <a:pt x="3146425" y="2146300"/>
                  </a:lnTo>
                  <a:lnTo>
                    <a:pt x="3146425" y="0"/>
                  </a:lnTo>
                  <a:lnTo>
                    <a:pt x="0" y="0"/>
                  </a:lnTo>
                  <a:close/>
                </a:path>
              </a:pathLst>
            </a:custGeom>
            <a:solidFill>
              <a:schemeClr val="accent4">
                <a:lumMod val="90000"/>
                <a:lumOff val="10000"/>
              </a:schemeClr>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17" name="Rectangle 16"/>
            <p:cNvSpPr/>
            <p:nvPr/>
          </p:nvSpPr>
          <p:spPr>
            <a:xfrm>
              <a:off x="2099683" y="2398443"/>
              <a:ext cx="203200" cy="114300"/>
            </a:xfrm>
            <a:prstGeom prst="rect">
              <a:avLst/>
            </a:prstGeom>
            <a:solidFill>
              <a:schemeClr val="accent4">
                <a:lumMod val="90000"/>
                <a:lumOff val="1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18" name="Rectangle 17"/>
            <p:cNvSpPr/>
            <p:nvPr/>
          </p:nvSpPr>
          <p:spPr>
            <a:xfrm>
              <a:off x="2099683" y="2620693"/>
              <a:ext cx="203200" cy="114300"/>
            </a:xfrm>
            <a:prstGeom prst="rect">
              <a:avLst/>
            </a:prstGeom>
            <a:solidFill>
              <a:srgbClr val="A6A6A6"/>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grpSp>
          <p:nvGrpSpPr>
            <p:cNvPr id="19" name="Group 18"/>
            <p:cNvGrpSpPr/>
            <p:nvPr/>
          </p:nvGrpSpPr>
          <p:grpSpPr>
            <a:xfrm>
              <a:off x="2021522" y="5016475"/>
              <a:ext cx="1438156" cy="123111"/>
              <a:chOff x="2335845" y="4332532"/>
              <a:chExt cx="1438156" cy="123111"/>
            </a:xfrm>
          </p:grpSpPr>
          <p:sp>
            <p:nvSpPr>
              <p:cNvPr id="74" name="TextBox 73"/>
              <p:cNvSpPr txBox="1"/>
              <p:nvPr/>
            </p:nvSpPr>
            <p:spPr>
              <a:xfrm>
                <a:off x="2335845"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1</a:t>
                </a:r>
              </a:p>
            </p:txBody>
          </p:sp>
          <p:sp>
            <p:nvSpPr>
              <p:cNvPr id="75" name="TextBox 74"/>
              <p:cNvSpPr txBox="1"/>
              <p:nvPr/>
            </p:nvSpPr>
            <p:spPr>
              <a:xfrm>
                <a:off x="2460247"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2</a:t>
                </a:r>
              </a:p>
            </p:txBody>
          </p:sp>
          <p:sp>
            <p:nvSpPr>
              <p:cNvPr id="76" name="TextBox 75"/>
              <p:cNvSpPr txBox="1"/>
              <p:nvPr/>
            </p:nvSpPr>
            <p:spPr>
              <a:xfrm>
                <a:off x="2584649"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3</a:t>
                </a:r>
              </a:p>
            </p:txBody>
          </p:sp>
          <p:sp>
            <p:nvSpPr>
              <p:cNvPr id="77" name="TextBox 76"/>
              <p:cNvSpPr txBox="1"/>
              <p:nvPr/>
            </p:nvSpPr>
            <p:spPr>
              <a:xfrm>
                <a:off x="2709051"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4</a:t>
                </a:r>
              </a:p>
            </p:txBody>
          </p:sp>
          <p:sp>
            <p:nvSpPr>
              <p:cNvPr id="78" name="TextBox 77"/>
              <p:cNvSpPr txBox="1"/>
              <p:nvPr/>
            </p:nvSpPr>
            <p:spPr>
              <a:xfrm>
                <a:off x="2833453"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5</a:t>
                </a:r>
              </a:p>
            </p:txBody>
          </p:sp>
          <p:sp>
            <p:nvSpPr>
              <p:cNvPr id="79" name="TextBox 78"/>
              <p:cNvSpPr txBox="1"/>
              <p:nvPr/>
            </p:nvSpPr>
            <p:spPr>
              <a:xfrm>
                <a:off x="2957855"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6</a:t>
                </a:r>
              </a:p>
            </p:txBody>
          </p:sp>
          <p:sp>
            <p:nvSpPr>
              <p:cNvPr id="80" name="TextBox 79"/>
              <p:cNvSpPr txBox="1"/>
              <p:nvPr/>
            </p:nvSpPr>
            <p:spPr>
              <a:xfrm>
                <a:off x="3082257"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7</a:t>
                </a:r>
              </a:p>
            </p:txBody>
          </p:sp>
          <p:sp>
            <p:nvSpPr>
              <p:cNvPr id="81" name="TextBox 80"/>
              <p:cNvSpPr txBox="1"/>
              <p:nvPr/>
            </p:nvSpPr>
            <p:spPr>
              <a:xfrm>
                <a:off x="3206659"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8</a:t>
                </a:r>
              </a:p>
            </p:txBody>
          </p:sp>
          <p:sp>
            <p:nvSpPr>
              <p:cNvPr id="82" name="TextBox 81"/>
              <p:cNvSpPr txBox="1"/>
              <p:nvPr/>
            </p:nvSpPr>
            <p:spPr>
              <a:xfrm>
                <a:off x="3331061"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9</a:t>
                </a:r>
              </a:p>
            </p:txBody>
          </p:sp>
          <p:sp>
            <p:nvSpPr>
              <p:cNvPr id="83" name="TextBox 82"/>
              <p:cNvSpPr txBox="1"/>
              <p:nvPr/>
            </p:nvSpPr>
            <p:spPr>
              <a:xfrm>
                <a:off x="3432220" y="4332532"/>
                <a:ext cx="92974"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10</a:t>
                </a:r>
              </a:p>
            </p:txBody>
          </p:sp>
          <p:sp>
            <p:nvSpPr>
              <p:cNvPr id="84" name="TextBox 83"/>
              <p:cNvSpPr txBox="1"/>
              <p:nvPr/>
            </p:nvSpPr>
            <p:spPr>
              <a:xfrm>
                <a:off x="3556622" y="4332532"/>
                <a:ext cx="92974"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11</a:t>
                </a:r>
              </a:p>
            </p:txBody>
          </p:sp>
          <p:sp>
            <p:nvSpPr>
              <p:cNvPr id="85" name="TextBox 84"/>
              <p:cNvSpPr txBox="1"/>
              <p:nvPr/>
            </p:nvSpPr>
            <p:spPr>
              <a:xfrm>
                <a:off x="3681027" y="4332532"/>
                <a:ext cx="92974"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12</a:t>
                </a:r>
              </a:p>
            </p:txBody>
          </p:sp>
        </p:grpSp>
        <p:grpSp>
          <p:nvGrpSpPr>
            <p:cNvPr id="20" name="Group 19"/>
            <p:cNvGrpSpPr/>
            <p:nvPr/>
          </p:nvGrpSpPr>
          <p:grpSpPr>
            <a:xfrm>
              <a:off x="3519549" y="5016475"/>
              <a:ext cx="1438156" cy="123111"/>
              <a:chOff x="2335845" y="4332532"/>
              <a:chExt cx="1438156" cy="123111"/>
            </a:xfrm>
          </p:grpSpPr>
          <p:sp>
            <p:nvSpPr>
              <p:cNvPr id="62" name="TextBox 61"/>
              <p:cNvSpPr txBox="1"/>
              <p:nvPr/>
            </p:nvSpPr>
            <p:spPr>
              <a:xfrm>
                <a:off x="2335845"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1</a:t>
                </a:r>
              </a:p>
            </p:txBody>
          </p:sp>
          <p:sp>
            <p:nvSpPr>
              <p:cNvPr id="63" name="TextBox 62"/>
              <p:cNvSpPr txBox="1"/>
              <p:nvPr/>
            </p:nvSpPr>
            <p:spPr>
              <a:xfrm>
                <a:off x="2460247"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2</a:t>
                </a:r>
              </a:p>
            </p:txBody>
          </p:sp>
          <p:sp>
            <p:nvSpPr>
              <p:cNvPr id="64" name="TextBox 63"/>
              <p:cNvSpPr txBox="1"/>
              <p:nvPr/>
            </p:nvSpPr>
            <p:spPr>
              <a:xfrm>
                <a:off x="2584649"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3</a:t>
                </a:r>
              </a:p>
            </p:txBody>
          </p:sp>
          <p:sp>
            <p:nvSpPr>
              <p:cNvPr id="65" name="TextBox 64"/>
              <p:cNvSpPr txBox="1"/>
              <p:nvPr/>
            </p:nvSpPr>
            <p:spPr>
              <a:xfrm>
                <a:off x="2709051"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4</a:t>
                </a:r>
              </a:p>
            </p:txBody>
          </p:sp>
          <p:sp>
            <p:nvSpPr>
              <p:cNvPr id="66" name="TextBox 65"/>
              <p:cNvSpPr txBox="1"/>
              <p:nvPr/>
            </p:nvSpPr>
            <p:spPr>
              <a:xfrm>
                <a:off x="2833453"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5</a:t>
                </a:r>
              </a:p>
            </p:txBody>
          </p:sp>
          <p:sp>
            <p:nvSpPr>
              <p:cNvPr id="67" name="TextBox 66"/>
              <p:cNvSpPr txBox="1"/>
              <p:nvPr/>
            </p:nvSpPr>
            <p:spPr>
              <a:xfrm>
                <a:off x="2957855"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6</a:t>
                </a:r>
              </a:p>
            </p:txBody>
          </p:sp>
          <p:sp>
            <p:nvSpPr>
              <p:cNvPr id="68" name="TextBox 67"/>
              <p:cNvSpPr txBox="1"/>
              <p:nvPr/>
            </p:nvSpPr>
            <p:spPr>
              <a:xfrm>
                <a:off x="3082257"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7</a:t>
                </a:r>
              </a:p>
            </p:txBody>
          </p:sp>
          <p:sp>
            <p:nvSpPr>
              <p:cNvPr id="69" name="TextBox 68"/>
              <p:cNvSpPr txBox="1"/>
              <p:nvPr/>
            </p:nvSpPr>
            <p:spPr>
              <a:xfrm>
                <a:off x="3206659"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8</a:t>
                </a:r>
              </a:p>
            </p:txBody>
          </p:sp>
          <p:sp>
            <p:nvSpPr>
              <p:cNvPr id="70" name="TextBox 69"/>
              <p:cNvSpPr txBox="1"/>
              <p:nvPr/>
            </p:nvSpPr>
            <p:spPr>
              <a:xfrm>
                <a:off x="3331061"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9</a:t>
                </a:r>
              </a:p>
            </p:txBody>
          </p:sp>
          <p:sp>
            <p:nvSpPr>
              <p:cNvPr id="71" name="TextBox 70"/>
              <p:cNvSpPr txBox="1"/>
              <p:nvPr/>
            </p:nvSpPr>
            <p:spPr>
              <a:xfrm>
                <a:off x="3432220" y="4332532"/>
                <a:ext cx="92974"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10</a:t>
                </a:r>
              </a:p>
            </p:txBody>
          </p:sp>
          <p:sp>
            <p:nvSpPr>
              <p:cNvPr id="72" name="TextBox 71"/>
              <p:cNvSpPr txBox="1"/>
              <p:nvPr/>
            </p:nvSpPr>
            <p:spPr>
              <a:xfrm>
                <a:off x="3556622" y="4332532"/>
                <a:ext cx="92974"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11</a:t>
                </a:r>
              </a:p>
            </p:txBody>
          </p:sp>
          <p:sp>
            <p:nvSpPr>
              <p:cNvPr id="73" name="TextBox 72"/>
              <p:cNvSpPr txBox="1"/>
              <p:nvPr/>
            </p:nvSpPr>
            <p:spPr>
              <a:xfrm>
                <a:off x="3681027" y="4332532"/>
                <a:ext cx="92974"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12</a:t>
                </a:r>
              </a:p>
            </p:txBody>
          </p:sp>
        </p:grpSp>
        <p:grpSp>
          <p:nvGrpSpPr>
            <p:cNvPr id="21" name="Group 20"/>
            <p:cNvGrpSpPr/>
            <p:nvPr/>
          </p:nvGrpSpPr>
          <p:grpSpPr>
            <a:xfrm>
              <a:off x="5010152" y="5016475"/>
              <a:ext cx="1427676" cy="123111"/>
              <a:chOff x="2335845" y="4332532"/>
              <a:chExt cx="1438156" cy="123111"/>
            </a:xfrm>
          </p:grpSpPr>
          <p:sp>
            <p:nvSpPr>
              <p:cNvPr id="50" name="TextBox 49"/>
              <p:cNvSpPr txBox="1"/>
              <p:nvPr/>
            </p:nvSpPr>
            <p:spPr>
              <a:xfrm>
                <a:off x="2335845"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1</a:t>
                </a:r>
              </a:p>
            </p:txBody>
          </p:sp>
          <p:sp>
            <p:nvSpPr>
              <p:cNvPr id="51" name="TextBox 50"/>
              <p:cNvSpPr txBox="1"/>
              <p:nvPr/>
            </p:nvSpPr>
            <p:spPr>
              <a:xfrm>
                <a:off x="2460247"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2</a:t>
                </a:r>
              </a:p>
            </p:txBody>
          </p:sp>
          <p:sp>
            <p:nvSpPr>
              <p:cNvPr id="52" name="TextBox 51"/>
              <p:cNvSpPr txBox="1"/>
              <p:nvPr/>
            </p:nvSpPr>
            <p:spPr>
              <a:xfrm>
                <a:off x="2584649"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3</a:t>
                </a:r>
              </a:p>
            </p:txBody>
          </p:sp>
          <p:sp>
            <p:nvSpPr>
              <p:cNvPr id="53" name="TextBox 52"/>
              <p:cNvSpPr txBox="1"/>
              <p:nvPr/>
            </p:nvSpPr>
            <p:spPr>
              <a:xfrm>
                <a:off x="2709051"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4</a:t>
                </a:r>
              </a:p>
            </p:txBody>
          </p:sp>
          <p:sp>
            <p:nvSpPr>
              <p:cNvPr id="54" name="TextBox 53"/>
              <p:cNvSpPr txBox="1"/>
              <p:nvPr/>
            </p:nvSpPr>
            <p:spPr>
              <a:xfrm>
                <a:off x="2833453"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5</a:t>
                </a:r>
              </a:p>
            </p:txBody>
          </p:sp>
          <p:sp>
            <p:nvSpPr>
              <p:cNvPr id="55" name="TextBox 54"/>
              <p:cNvSpPr txBox="1"/>
              <p:nvPr/>
            </p:nvSpPr>
            <p:spPr>
              <a:xfrm>
                <a:off x="2957855"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6</a:t>
                </a:r>
              </a:p>
            </p:txBody>
          </p:sp>
          <p:sp>
            <p:nvSpPr>
              <p:cNvPr id="56" name="TextBox 55"/>
              <p:cNvSpPr txBox="1"/>
              <p:nvPr/>
            </p:nvSpPr>
            <p:spPr>
              <a:xfrm>
                <a:off x="3082257"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7</a:t>
                </a:r>
              </a:p>
            </p:txBody>
          </p:sp>
          <p:sp>
            <p:nvSpPr>
              <p:cNvPr id="57" name="TextBox 56"/>
              <p:cNvSpPr txBox="1"/>
              <p:nvPr/>
            </p:nvSpPr>
            <p:spPr>
              <a:xfrm>
                <a:off x="3206659"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8</a:t>
                </a:r>
              </a:p>
            </p:txBody>
          </p:sp>
          <p:sp>
            <p:nvSpPr>
              <p:cNvPr id="58" name="TextBox 57"/>
              <p:cNvSpPr txBox="1"/>
              <p:nvPr/>
            </p:nvSpPr>
            <p:spPr>
              <a:xfrm>
                <a:off x="3331061"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9</a:t>
                </a:r>
              </a:p>
            </p:txBody>
          </p:sp>
          <p:sp>
            <p:nvSpPr>
              <p:cNvPr id="59" name="TextBox 58"/>
              <p:cNvSpPr txBox="1"/>
              <p:nvPr/>
            </p:nvSpPr>
            <p:spPr>
              <a:xfrm>
                <a:off x="3432220" y="4332532"/>
                <a:ext cx="92974"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10</a:t>
                </a:r>
              </a:p>
            </p:txBody>
          </p:sp>
          <p:sp>
            <p:nvSpPr>
              <p:cNvPr id="60" name="TextBox 59"/>
              <p:cNvSpPr txBox="1"/>
              <p:nvPr/>
            </p:nvSpPr>
            <p:spPr>
              <a:xfrm>
                <a:off x="3556622" y="4332532"/>
                <a:ext cx="92974"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11</a:t>
                </a:r>
              </a:p>
            </p:txBody>
          </p:sp>
          <p:sp>
            <p:nvSpPr>
              <p:cNvPr id="61" name="TextBox 60"/>
              <p:cNvSpPr txBox="1"/>
              <p:nvPr/>
            </p:nvSpPr>
            <p:spPr>
              <a:xfrm>
                <a:off x="3681027" y="4332532"/>
                <a:ext cx="92974"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12</a:t>
                </a:r>
              </a:p>
            </p:txBody>
          </p:sp>
        </p:grpSp>
        <p:grpSp>
          <p:nvGrpSpPr>
            <p:cNvPr id="22" name="Group 21"/>
            <p:cNvGrpSpPr/>
            <p:nvPr/>
          </p:nvGrpSpPr>
          <p:grpSpPr>
            <a:xfrm>
              <a:off x="6497699" y="5016475"/>
              <a:ext cx="1438156" cy="123111"/>
              <a:chOff x="2335845" y="4332532"/>
              <a:chExt cx="1438156" cy="123111"/>
            </a:xfrm>
          </p:grpSpPr>
          <p:sp>
            <p:nvSpPr>
              <p:cNvPr id="38" name="TextBox 37"/>
              <p:cNvSpPr txBox="1"/>
              <p:nvPr/>
            </p:nvSpPr>
            <p:spPr>
              <a:xfrm>
                <a:off x="2335845"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1</a:t>
                </a:r>
              </a:p>
            </p:txBody>
          </p:sp>
          <p:sp>
            <p:nvSpPr>
              <p:cNvPr id="39" name="TextBox 38"/>
              <p:cNvSpPr txBox="1"/>
              <p:nvPr/>
            </p:nvSpPr>
            <p:spPr>
              <a:xfrm>
                <a:off x="2460247"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2</a:t>
                </a:r>
              </a:p>
            </p:txBody>
          </p:sp>
          <p:sp>
            <p:nvSpPr>
              <p:cNvPr id="40" name="TextBox 39"/>
              <p:cNvSpPr txBox="1"/>
              <p:nvPr/>
            </p:nvSpPr>
            <p:spPr>
              <a:xfrm>
                <a:off x="2584649"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3</a:t>
                </a:r>
              </a:p>
            </p:txBody>
          </p:sp>
          <p:sp>
            <p:nvSpPr>
              <p:cNvPr id="41" name="TextBox 40"/>
              <p:cNvSpPr txBox="1"/>
              <p:nvPr/>
            </p:nvSpPr>
            <p:spPr>
              <a:xfrm>
                <a:off x="2709051"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4</a:t>
                </a:r>
              </a:p>
            </p:txBody>
          </p:sp>
          <p:sp>
            <p:nvSpPr>
              <p:cNvPr id="42" name="TextBox 41"/>
              <p:cNvSpPr txBox="1"/>
              <p:nvPr/>
            </p:nvSpPr>
            <p:spPr>
              <a:xfrm>
                <a:off x="2833453"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5</a:t>
                </a:r>
              </a:p>
            </p:txBody>
          </p:sp>
          <p:sp>
            <p:nvSpPr>
              <p:cNvPr id="43" name="TextBox 42"/>
              <p:cNvSpPr txBox="1"/>
              <p:nvPr/>
            </p:nvSpPr>
            <p:spPr>
              <a:xfrm>
                <a:off x="2957855"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6</a:t>
                </a:r>
              </a:p>
            </p:txBody>
          </p:sp>
          <p:sp>
            <p:nvSpPr>
              <p:cNvPr id="44" name="TextBox 43"/>
              <p:cNvSpPr txBox="1"/>
              <p:nvPr/>
            </p:nvSpPr>
            <p:spPr>
              <a:xfrm>
                <a:off x="3082257"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7</a:t>
                </a:r>
              </a:p>
            </p:txBody>
          </p:sp>
          <p:sp>
            <p:nvSpPr>
              <p:cNvPr id="45" name="TextBox 44"/>
              <p:cNvSpPr txBox="1"/>
              <p:nvPr/>
            </p:nvSpPr>
            <p:spPr>
              <a:xfrm>
                <a:off x="3206659"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8</a:t>
                </a:r>
              </a:p>
            </p:txBody>
          </p:sp>
          <p:sp>
            <p:nvSpPr>
              <p:cNvPr id="46" name="TextBox 45"/>
              <p:cNvSpPr txBox="1"/>
              <p:nvPr/>
            </p:nvSpPr>
            <p:spPr>
              <a:xfrm>
                <a:off x="3331061" y="4332532"/>
                <a:ext cx="46488"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9</a:t>
                </a:r>
              </a:p>
            </p:txBody>
          </p:sp>
          <p:sp>
            <p:nvSpPr>
              <p:cNvPr id="47" name="TextBox 46"/>
              <p:cNvSpPr txBox="1"/>
              <p:nvPr/>
            </p:nvSpPr>
            <p:spPr>
              <a:xfrm>
                <a:off x="3432220" y="4332532"/>
                <a:ext cx="92974"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10</a:t>
                </a:r>
              </a:p>
            </p:txBody>
          </p:sp>
          <p:sp>
            <p:nvSpPr>
              <p:cNvPr id="48" name="TextBox 47"/>
              <p:cNvSpPr txBox="1"/>
              <p:nvPr/>
            </p:nvSpPr>
            <p:spPr>
              <a:xfrm>
                <a:off x="3556622" y="4332532"/>
                <a:ext cx="92974"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11</a:t>
                </a:r>
              </a:p>
            </p:txBody>
          </p:sp>
          <p:sp>
            <p:nvSpPr>
              <p:cNvPr id="49" name="TextBox 48"/>
              <p:cNvSpPr txBox="1"/>
              <p:nvPr/>
            </p:nvSpPr>
            <p:spPr>
              <a:xfrm>
                <a:off x="3681027" y="4332532"/>
                <a:ext cx="92974"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12</a:t>
                </a:r>
              </a:p>
            </p:txBody>
          </p:sp>
        </p:grpSp>
        <p:sp>
          <p:nvSpPr>
            <p:cNvPr id="23" name="TextBox 22"/>
            <p:cNvSpPr txBox="1"/>
            <p:nvPr/>
          </p:nvSpPr>
          <p:spPr>
            <a:xfrm>
              <a:off x="3944346" y="5191100"/>
              <a:ext cx="58221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0"/>
                  </a:solidFill>
                  <a:effectLst/>
                  <a:uLnTx/>
                  <a:uFillTx/>
                  <a:latin typeface="+mn-lt"/>
                  <a:ea typeface="ＭＳ Ｐゴシック"/>
                </a:rPr>
                <a:t>2011</a:t>
              </a: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24" name="TextBox 23"/>
            <p:cNvSpPr txBox="1"/>
            <p:nvPr/>
          </p:nvSpPr>
          <p:spPr>
            <a:xfrm>
              <a:off x="5430246" y="5191100"/>
              <a:ext cx="58221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0"/>
                  </a:solidFill>
                  <a:effectLst/>
                  <a:uLnTx/>
                  <a:uFillTx/>
                  <a:latin typeface="+mn-lt"/>
                  <a:ea typeface="ＭＳ Ｐゴシック"/>
                </a:rPr>
                <a:t>2012</a:t>
              </a: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25" name="TextBox 24"/>
            <p:cNvSpPr txBox="1"/>
            <p:nvPr/>
          </p:nvSpPr>
          <p:spPr>
            <a:xfrm>
              <a:off x="6941546" y="5191100"/>
              <a:ext cx="58221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040"/>
                  </a:solidFill>
                  <a:effectLst/>
                  <a:uLnTx/>
                  <a:uFillTx/>
                  <a:latin typeface="+mn-lt"/>
                  <a:ea typeface="ＭＳ Ｐゴシック"/>
                </a:rPr>
                <a:t>2013</a:t>
              </a: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26" name="Left Bracket 25"/>
            <p:cNvSpPr/>
            <p:nvPr/>
          </p:nvSpPr>
          <p:spPr>
            <a:xfrm rot="16200000">
              <a:off x="2699948" y="4510216"/>
              <a:ext cx="88900" cy="1378743"/>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27" name="Left Bracket 26"/>
            <p:cNvSpPr/>
            <p:nvPr/>
          </p:nvSpPr>
          <p:spPr>
            <a:xfrm rot="16200000">
              <a:off x="4185849" y="4510217"/>
              <a:ext cx="88900" cy="1378743"/>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28" name="Left Bracket 27"/>
            <p:cNvSpPr/>
            <p:nvPr/>
          </p:nvSpPr>
          <p:spPr>
            <a:xfrm rot="16200000">
              <a:off x="5678894" y="4510217"/>
              <a:ext cx="88900" cy="1378743"/>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29" name="Left Bracket 28"/>
            <p:cNvSpPr/>
            <p:nvPr/>
          </p:nvSpPr>
          <p:spPr>
            <a:xfrm rot="16200000">
              <a:off x="7167176" y="4510217"/>
              <a:ext cx="88900" cy="1378743"/>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30" name="TextBox 29"/>
            <p:cNvSpPr txBox="1"/>
            <p:nvPr/>
          </p:nvSpPr>
          <p:spPr>
            <a:xfrm>
              <a:off x="2273658" y="3807923"/>
              <a:ext cx="986990" cy="524558"/>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BRILINTA</a:t>
              </a:r>
              <a:br>
                <a:rPr kumimoji="0" lang="en-US" sz="12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br>
              <a:r>
                <a:rPr kumimoji="0" lang="en-US" sz="12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ESC Guidelines</a:t>
              </a:r>
              <a:br>
                <a:rPr kumimoji="0" lang="en-US" sz="12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br>
              <a:r>
                <a:rPr kumimoji="0" lang="en-US" sz="12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Inclusion (revasc)</a:t>
              </a:r>
            </a:p>
          </p:txBody>
        </p:sp>
        <p:sp>
          <p:nvSpPr>
            <p:cNvPr id="31" name="TextBox 30"/>
            <p:cNvSpPr txBox="1"/>
            <p:nvPr/>
          </p:nvSpPr>
          <p:spPr>
            <a:xfrm>
              <a:off x="3307379" y="3773131"/>
              <a:ext cx="742337" cy="374684"/>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BRILINTA</a:t>
              </a:r>
              <a:br>
                <a:rPr kumimoji="0" lang="en-US" sz="12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br>
              <a:r>
                <a:rPr kumimoji="0" lang="en-US" sz="12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EU approval</a:t>
              </a:r>
            </a:p>
          </p:txBody>
        </p:sp>
        <p:sp>
          <p:nvSpPr>
            <p:cNvPr id="32" name="TextBox 31"/>
            <p:cNvSpPr txBox="1"/>
            <p:nvPr/>
          </p:nvSpPr>
          <p:spPr>
            <a:xfrm>
              <a:off x="4037629" y="3957797"/>
              <a:ext cx="1055817" cy="374684"/>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BRILINTA Swedish</a:t>
              </a:r>
              <a:br>
                <a:rPr kumimoji="0" lang="en-US" sz="12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br>
              <a:r>
                <a:rPr kumimoji="0" lang="en-US" sz="1200" b="0"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reimbursement</a:t>
              </a:r>
            </a:p>
          </p:txBody>
        </p:sp>
        <p:sp>
          <p:nvSpPr>
            <p:cNvPr id="33" name="Down Arrow 9224"/>
            <p:cNvSpPr/>
            <p:nvPr/>
          </p:nvSpPr>
          <p:spPr>
            <a:xfrm>
              <a:off x="3054352" y="4309793"/>
              <a:ext cx="107950" cy="660400"/>
            </a:xfrm>
            <a:prstGeom prst="downArrow">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34" name="Down Arrow 170"/>
            <p:cNvSpPr/>
            <p:nvPr/>
          </p:nvSpPr>
          <p:spPr>
            <a:xfrm>
              <a:off x="3378202" y="4167712"/>
              <a:ext cx="107950" cy="802481"/>
            </a:xfrm>
            <a:prstGeom prst="downArrow">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35" name="Down Arrow 171"/>
            <p:cNvSpPr/>
            <p:nvPr/>
          </p:nvSpPr>
          <p:spPr>
            <a:xfrm>
              <a:off x="4114802" y="4309793"/>
              <a:ext cx="107950" cy="660400"/>
            </a:xfrm>
            <a:prstGeom prst="downArrow">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mn-lt"/>
                <a:ea typeface="ＭＳ Ｐゴシック"/>
              </a:endParaRPr>
            </a:p>
          </p:txBody>
        </p:sp>
        <p:sp>
          <p:nvSpPr>
            <p:cNvPr id="36" name="TextBox 35"/>
            <p:cNvSpPr txBox="1"/>
            <p:nvPr/>
          </p:nvSpPr>
          <p:spPr>
            <a:xfrm>
              <a:off x="3473452" y="3324200"/>
              <a:ext cx="748069" cy="2747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04040"/>
                  </a:solidFill>
                  <a:effectLst/>
                  <a:uLnTx/>
                  <a:uFillTx/>
                  <a:latin typeface="Arial Narrow" panose="020B0606020202030204" pitchFamily="34" charset="0"/>
                  <a:ea typeface="ＭＳ Ｐゴシック"/>
                </a:rPr>
                <a:t>n=33,119</a:t>
              </a:r>
            </a:p>
          </p:txBody>
        </p:sp>
        <p:sp>
          <p:nvSpPr>
            <p:cNvPr id="37" name="TextBox 36"/>
            <p:cNvSpPr txBox="1"/>
            <p:nvPr/>
          </p:nvSpPr>
          <p:spPr>
            <a:xfrm>
              <a:off x="6497946" y="2845967"/>
              <a:ext cx="748069" cy="2747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Narrow" panose="020B0606020202030204" pitchFamily="34" charset="0"/>
                  <a:ea typeface="ＭＳ Ｐゴシック"/>
                </a:rPr>
                <a:t>n=11,954</a:t>
              </a:r>
            </a:p>
          </p:txBody>
        </p:sp>
        <p:sp>
          <p:nvSpPr>
            <p:cNvPr id="144" name="TextBox 143"/>
            <p:cNvSpPr txBox="1"/>
            <p:nvPr/>
          </p:nvSpPr>
          <p:spPr>
            <a:xfrm>
              <a:off x="2280306" y="2556541"/>
              <a:ext cx="919407" cy="249790"/>
            </a:xfrm>
            <a:prstGeom prst="rect">
              <a:avLst/>
            </a:prstGeom>
            <a:noFill/>
          </p:spPr>
          <p:txBody>
            <a:bodyPr wrap="none" rtlCol="0">
              <a:spAutoFit/>
            </a:bodyPr>
            <a:lstStyle/>
            <a:p>
              <a:r>
                <a:rPr lang="en-US" sz="1400" dirty="0">
                  <a:solidFill>
                    <a:schemeClr val="tx1">
                      <a:lumMod val="95000"/>
                      <a:lumOff val="5000"/>
                    </a:schemeClr>
                  </a:solidFill>
                  <a:ea typeface="ＭＳ Ｐゴシック"/>
                </a:rPr>
                <a:t>Clopidogrel</a:t>
              </a:r>
            </a:p>
          </p:txBody>
        </p:sp>
      </p:grpSp>
    </p:spTree>
    <p:extLst>
      <p:ext uri="{BB962C8B-B14F-4D97-AF65-F5344CB8AC3E}">
        <p14:creationId xmlns:p14="http://schemas.microsoft.com/office/powerpoint/2010/main" val="2329536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Source: SWEDEHEART Registry</a:t>
            </a:r>
            <a:r>
              <a:rPr lang="en-US" baseline="30000" dirty="0"/>
              <a:t>1,2</a:t>
            </a:r>
          </a:p>
        </p:txBody>
      </p:sp>
      <p:sp>
        <p:nvSpPr>
          <p:cNvPr id="2" name="Slide Number Placeholder 1"/>
          <p:cNvSpPr>
            <a:spLocks noGrp="1"/>
          </p:cNvSpPr>
          <p:nvPr>
            <p:ph type="sldNum" sz="quarter" idx="12"/>
          </p:nvPr>
        </p:nvSpPr>
        <p:spPr/>
        <p:txBody>
          <a:bodyPr/>
          <a:lstStyle/>
          <a:p>
            <a:fld id="{3C4F54F3-C349-4609-AFEE-01462D5C7942}" type="slidenum">
              <a:rPr lang="en-GB" smtClean="0"/>
              <a:pPr/>
              <a:t>38</a:t>
            </a:fld>
            <a:endParaRPr lang="en-GB" dirty="0"/>
          </a:p>
        </p:txBody>
      </p:sp>
      <p:sp>
        <p:nvSpPr>
          <p:cNvPr id="12" name="Text Placeholder 11"/>
          <p:cNvSpPr>
            <a:spLocks noGrp="1"/>
          </p:cNvSpPr>
          <p:nvPr>
            <p:ph type="body" sz="quarter" idx="13"/>
          </p:nvPr>
        </p:nvSpPr>
        <p:spPr/>
        <p:txBody>
          <a:bodyPr/>
          <a:lstStyle/>
          <a:p>
            <a:r>
              <a:rPr lang="en-US" dirty="0"/>
              <a:t>1. Sahlén A et al. </a:t>
            </a:r>
            <a:r>
              <a:rPr lang="en-US" i="1" dirty="0" err="1"/>
              <a:t>Eur</a:t>
            </a:r>
            <a:r>
              <a:rPr lang="en-US" i="1" dirty="0"/>
              <a:t> Heart J. </a:t>
            </a:r>
            <a:r>
              <a:rPr lang="en-US" dirty="0"/>
              <a:t>2016;37(44):3335-3342; 2. </a:t>
            </a:r>
            <a:r>
              <a:rPr lang="en-US" dirty="0" err="1"/>
              <a:t>Jernberg</a:t>
            </a:r>
            <a:r>
              <a:rPr lang="en-US" dirty="0"/>
              <a:t> T et al. </a:t>
            </a:r>
            <a:r>
              <a:rPr lang="en-US" i="1" dirty="0"/>
              <a:t>Heart.</a:t>
            </a:r>
            <a:r>
              <a:rPr lang="en-US" dirty="0"/>
              <a:t> 2010;96:1617–1621.</a:t>
            </a:r>
          </a:p>
        </p:txBody>
      </p:sp>
      <p:sp>
        <p:nvSpPr>
          <p:cNvPr id="11" name="Content Placeholder 10"/>
          <p:cNvSpPr>
            <a:spLocks noGrp="1"/>
          </p:cNvSpPr>
          <p:nvPr>
            <p:ph idx="1"/>
          </p:nvPr>
        </p:nvSpPr>
        <p:spPr>
          <a:xfrm>
            <a:off x="342900" y="1261872"/>
            <a:ext cx="8458200" cy="826235"/>
          </a:xfrm>
          <a:prstGeom prst="roundRect">
            <a:avLst/>
          </a:prstGeom>
          <a:solidFill>
            <a:schemeClr val="bg1">
              <a:lumMod val="95000"/>
            </a:schemeClr>
          </a:solidFill>
        </p:spPr>
        <p:txBody>
          <a:bodyPr>
            <a:normAutofit fontScale="85000" lnSpcReduction="20000"/>
          </a:bodyPr>
          <a:lstStyle/>
          <a:p>
            <a:pPr marL="0" indent="0">
              <a:buNone/>
            </a:pPr>
            <a:r>
              <a:rPr lang="en-US" sz="2400" b="1" dirty="0"/>
              <a:t>SWEDEHEART</a:t>
            </a:r>
            <a:r>
              <a:rPr lang="en-US" sz="2400" dirty="0"/>
              <a:t>: </a:t>
            </a:r>
            <a:r>
              <a:rPr lang="en-US" sz="2400" u="sng" dirty="0"/>
              <a:t>S</a:t>
            </a:r>
            <a:r>
              <a:rPr lang="en-US" sz="2400" dirty="0"/>
              <a:t>wedish </a:t>
            </a:r>
            <a:r>
              <a:rPr lang="en-US" sz="2400" u="sng" dirty="0"/>
              <a:t>W</a:t>
            </a:r>
            <a:r>
              <a:rPr lang="en-US" sz="2400" dirty="0"/>
              <a:t>eb-system for </a:t>
            </a:r>
            <a:r>
              <a:rPr lang="en-US" sz="2400" u="sng" dirty="0"/>
              <a:t>E</a:t>
            </a:r>
            <a:r>
              <a:rPr lang="en-US" sz="2400" dirty="0"/>
              <a:t>nhancement and </a:t>
            </a:r>
            <a:r>
              <a:rPr lang="en-US" sz="2400" u="sng" dirty="0"/>
              <a:t>D</a:t>
            </a:r>
            <a:r>
              <a:rPr lang="en-US" sz="2400" dirty="0"/>
              <a:t>evelopment of </a:t>
            </a:r>
            <a:r>
              <a:rPr lang="en-US" sz="2400" u="sng" dirty="0"/>
              <a:t>E</a:t>
            </a:r>
            <a:r>
              <a:rPr lang="en-US" sz="2400" dirty="0"/>
              <a:t>vidence-based care in </a:t>
            </a:r>
            <a:r>
              <a:rPr lang="en-US" sz="2400" u="sng" dirty="0"/>
              <a:t>H</a:t>
            </a:r>
            <a:r>
              <a:rPr lang="en-US" sz="2400" dirty="0"/>
              <a:t>eart disease </a:t>
            </a:r>
            <a:r>
              <a:rPr lang="en-US" sz="2400" u="sng" dirty="0"/>
              <a:t>E</a:t>
            </a:r>
            <a:r>
              <a:rPr lang="en-US" sz="2400" dirty="0"/>
              <a:t>valuated </a:t>
            </a:r>
            <a:r>
              <a:rPr lang="en-US" sz="2400" u="sng" dirty="0"/>
              <a:t>A</a:t>
            </a:r>
            <a:r>
              <a:rPr lang="en-US" sz="2400" dirty="0"/>
              <a:t>ccording to </a:t>
            </a:r>
            <a:r>
              <a:rPr lang="en-US" sz="2400" u="sng" dirty="0"/>
              <a:t>R</a:t>
            </a:r>
            <a:r>
              <a:rPr lang="en-US" sz="2400" dirty="0"/>
              <a:t>ecommended </a:t>
            </a:r>
            <a:r>
              <a:rPr lang="en-US" sz="2400" u="sng" dirty="0"/>
              <a:t>T</a:t>
            </a:r>
            <a:r>
              <a:rPr lang="en-US" sz="2400" dirty="0"/>
              <a:t>herapies</a:t>
            </a:r>
          </a:p>
          <a:p>
            <a:pPr marL="0" indent="0">
              <a:buNone/>
            </a:pPr>
            <a:endParaRPr lang="en-US" dirty="0"/>
          </a:p>
        </p:txBody>
      </p:sp>
      <p:sp>
        <p:nvSpPr>
          <p:cNvPr id="14" name="Content Placeholder 10"/>
          <p:cNvSpPr txBox="1">
            <a:spLocks/>
          </p:cNvSpPr>
          <p:nvPr/>
        </p:nvSpPr>
        <p:spPr>
          <a:xfrm>
            <a:off x="342900" y="2088108"/>
            <a:ext cx="8458200" cy="431269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National registry of all patients hospitalized for ACS, and patients undergoing coronary angiography/angioplasty or heart surgery</a:t>
            </a:r>
            <a:r>
              <a:rPr lang="en-US" baseline="30000" dirty="0"/>
              <a:t>2</a:t>
            </a:r>
          </a:p>
          <a:p>
            <a:r>
              <a:rPr lang="en-US" dirty="0"/>
              <a:t>Aim to support the improvement of care and evidence-based development of therapy for CAD</a:t>
            </a:r>
            <a:r>
              <a:rPr lang="en-US" baseline="30000" dirty="0"/>
              <a:t>2</a:t>
            </a:r>
          </a:p>
          <a:p>
            <a:r>
              <a:rPr lang="en-US" dirty="0"/>
              <a:t>Approximately 80K new cases each year</a:t>
            </a:r>
            <a:r>
              <a:rPr lang="en-US" baseline="30000" dirty="0"/>
              <a:t>2</a:t>
            </a:r>
            <a:endParaRPr lang="en-US" dirty="0"/>
          </a:p>
          <a:p>
            <a:r>
              <a:rPr lang="en-US" dirty="0"/>
              <a:t>Web-based registry with all data registered online directly by the caregiver</a:t>
            </a:r>
            <a:r>
              <a:rPr lang="en-US" baseline="30000" dirty="0"/>
              <a:t>2</a:t>
            </a:r>
          </a:p>
          <a:p>
            <a:r>
              <a:rPr lang="en-US" dirty="0"/>
              <a:t>Merged with other data sources:</a:t>
            </a:r>
            <a:r>
              <a:rPr lang="en-US" baseline="30000" dirty="0"/>
              <a:t>2</a:t>
            </a:r>
            <a:r>
              <a:rPr lang="en-US" dirty="0"/>
              <a:t> </a:t>
            </a:r>
          </a:p>
          <a:p>
            <a:pPr lvl="1"/>
            <a:r>
              <a:rPr lang="en-US" dirty="0"/>
              <a:t>National Cause of Death Register to capture vital status, including, mortality</a:t>
            </a:r>
          </a:p>
          <a:p>
            <a:pPr lvl="1"/>
            <a:r>
              <a:rPr lang="en-US" dirty="0"/>
              <a:t>National Patient Registry, containing diagnoses at discharge for all hospital stays</a:t>
            </a:r>
          </a:p>
          <a:p>
            <a:pPr lvl="1"/>
            <a:r>
              <a:rPr lang="en-US" dirty="0"/>
              <a:t>National Registry of Drug Prescriptions recording all prescriptions in Sweden</a:t>
            </a:r>
          </a:p>
          <a:p>
            <a:r>
              <a:rPr lang="en-US" dirty="0"/>
              <a:t>Data accuracy audited by an external monitor annually demonstrates a 96% agreement against source documents</a:t>
            </a:r>
            <a:r>
              <a:rPr lang="en-US" baseline="30000" dirty="0"/>
              <a:t>1</a:t>
            </a:r>
          </a:p>
          <a:p>
            <a:endParaRPr lang="en-US" dirty="0"/>
          </a:p>
        </p:txBody>
      </p:sp>
    </p:spTree>
    <p:extLst>
      <p:ext uri="{BB962C8B-B14F-4D97-AF65-F5344CB8AC3E}">
        <p14:creationId xmlns:p14="http://schemas.microsoft.com/office/powerpoint/2010/main" val="1354525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Long-Term Risks and Management Strategies in Patients with Prior MI</a:t>
            </a:r>
          </a:p>
        </p:txBody>
      </p:sp>
      <p:sp>
        <p:nvSpPr>
          <p:cNvPr id="5" name="TextBox 4"/>
          <p:cNvSpPr txBox="1"/>
          <p:nvPr/>
        </p:nvSpPr>
        <p:spPr>
          <a:xfrm>
            <a:off x="94325" y="6471206"/>
            <a:ext cx="2608406" cy="246221"/>
          </a:xfrm>
          <a:prstGeom prst="rect">
            <a:avLst/>
          </a:prstGeom>
          <a:noFill/>
        </p:spPr>
        <p:txBody>
          <a:bodyPr wrap="none" rtlCol="0">
            <a:spAutoFit/>
          </a:bodyPr>
          <a:lstStyle/>
          <a:p>
            <a:r>
              <a:rPr lang="en-US" sz="1000" dirty="0">
                <a:solidFill>
                  <a:schemeClr val="bg1"/>
                </a:solidFill>
              </a:rPr>
              <a:t>MARP ML-1022-US-0367  Approved 7/18</a:t>
            </a:r>
          </a:p>
        </p:txBody>
      </p:sp>
      <p:sp>
        <p:nvSpPr>
          <p:cNvPr id="6" name="TextBox 5"/>
          <p:cNvSpPr txBox="1"/>
          <p:nvPr/>
        </p:nvSpPr>
        <p:spPr>
          <a:xfrm>
            <a:off x="2743200" y="6455664"/>
            <a:ext cx="4961751" cy="246221"/>
          </a:xfrm>
          <a:prstGeom prst="rect">
            <a:avLst/>
          </a:prstGeom>
          <a:noFill/>
        </p:spPr>
        <p:txBody>
          <a:bodyPr wrap="square" rtlCol="0">
            <a:spAutoFit/>
          </a:bodyPr>
          <a:lstStyle/>
          <a:p>
            <a:pPr algn="r" fontAlgn="base">
              <a:lnSpc>
                <a:spcPct val="100000"/>
              </a:lnSpc>
              <a:spcBef>
                <a:spcPct val="0"/>
              </a:spcBef>
              <a:spcAft>
                <a:spcPct val="0"/>
              </a:spcAft>
            </a:pPr>
            <a:r>
              <a:rPr lang="en-US" sz="1000" baseline="0" dirty="0">
                <a:solidFill>
                  <a:srgbClr val="FFFFFF"/>
                </a:solidFill>
                <a:latin typeface="Arial" panose="020B0604020202020204" pitchFamily="34" charset="0"/>
                <a:cs typeface="Arial" panose="020B0604020202020204" pitchFamily="34" charset="0"/>
              </a:rPr>
              <a:t>BRILINTA</a:t>
            </a:r>
            <a:r>
              <a:rPr lang="en-US" sz="1000" dirty="0">
                <a:solidFill>
                  <a:srgbClr val="FFFFFF"/>
                </a:solidFill>
                <a:latin typeface="Arial" panose="020B0604020202020204" pitchFamily="34" charset="0"/>
                <a:cs typeface="Arial" panose="020B0604020202020204" pitchFamily="34" charset="0"/>
              </a:rPr>
              <a:t> is a trademark of the AstraZeneca group of companies.</a:t>
            </a:r>
          </a:p>
        </p:txBody>
      </p:sp>
      <p:sp>
        <p:nvSpPr>
          <p:cNvPr id="3" name="TextBox 2">
            <a:extLst>
              <a:ext uri="{FF2B5EF4-FFF2-40B4-BE49-F238E27FC236}">
                <a16:creationId xmlns:a16="http://schemas.microsoft.com/office/drawing/2014/main" xmlns="" id="{68C21D50-4C3B-46A3-90F5-56A1B6780D26}"/>
              </a:ext>
            </a:extLst>
          </p:cNvPr>
          <p:cNvSpPr txBox="1"/>
          <p:nvPr/>
        </p:nvSpPr>
        <p:spPr>
          <a:xfrm>
            <a:off x="240890" y="4218038"/>
            <a:ext cx="4185826" cy="1732782"/>
          </a:xfrm>
          <a:prstGeom prst="rect">
            <a:avLst/>
          </a:prstGeom>
          <a:noFill/>
        </p:spPr>
        <p:txBody>
          <a:bodyPr wrap="none" rtlCol="0">
            <a:spAutoFit/>
          </a:bodyPr>
          <a:lstStyle/>
          <a:p>
            <a:pPr marL="228600" indent="-228600">
              <a:lnSpc>
                <a:spcPct val="90000"/>
              </a:lnSpc>
              <a:spcBef>
                <a:spcPts val="1200"/>
              </a:spcBef>
              <a:buClr>
                <a:schemeClr val="accent1"/>
              </a:buClr>
              <a:buFont typeface="Arial" panose="020B0604020202020204" pitchFamily="34" charset="0"/>
              <a:buChar char="•"/>
            </a:pPr>
            <a:r>
              <a:rPr lang="en-US" b="1" dirty="0">
                <a:solidFill>
                  <a:schemeClr val="bg1"/>
                </a:solidFill>
              </a:rPr>
              <a:t>Narinder Bhalla, MD, FACC, FSCAI</a:t>
            </a:r>
          </a:p>
          <a:p>
            <a:pPr marL="228600" indent="-228600">
              <a:lnSpc>
                <a:spcPct val="90000"/>
              </a:lnSpc>
              <a:spcBef>
                <a:spcPts val="1200"/>
              </a:spcBef>
              <a:buClr>
                <a:schemeClr val="accent1"/>
              </a:buClr>
              <a:buFont typeface="Arial" panose="020B0604020202020204" pitchFamily="34" charset="0"/>
              <a:buChar char="•"/>
            </a:pPr>
            <a:r>
              <a:rPr lang="en-US" sz="1400" dirty="0">
                <a:solidFill>
                  <a:schemeClr val="bg1"/>
                </a:solidFill>
              </a:rPr>
              <a:t>Executive Director, CVMD</a:t>
            </a:r>
          </a:p>
          <a:p>
            <a:pPr marL="228600" indent="-228600">
              <a:lnSpc>
                <a:spcPct val="90000"/>
              </a:lnSpc>
              <a:spcBef>
                <a:spcPts val="1200"/>
              </a:spcBef>
              <a:buClr>
                <a:schemeClr val="accent1"/>
              </a:buClr>
              <a:buFont typeface="Arial" panose="020B0604020202020204" pitchFamily="34" charset="0"/>
              <a:buChar char="•"/>
            </a:pPr>
            <a:r>
              <a:rPr lang="en-US" sz="1400" dirty="0">
                <a:solidFill>
                  <a:schemeClr val="bg1"/>
                </a:solidFill>
              </a:rPr>
              <a:t>Medical Head, Cardiovascular</a:t>
            </a:r>
          </a:p>
          <a:p>
            <a:pPr marL="228600" indent="-228600">
              <a:lnSpc>
                <a:spcPct val="90000"/>
              </a:lnSpc>
              <a:spcBef>
                <a:spcPts val="1200"/>
              </a:spcBef>
              <a:buClr>
                <a:schemeClr val="accent1"/>
              </a:buClr>
              <a:buFont typeface="Arial" panose="020B0604020202020204" pitchFamily="34" charset="0"/>
              <a:buChar char="•"/>
            </a:pPr>
            <a:r>
              <a:rPr lang="en-US" sz="1400" dirty="0">
                <a:solidFill>
                  <a:schemeClr val="bg1"/>
                </a:solidFill>
              </a:rPr>
              <a:t>US Medical Affairs</a:t>
            </a:r>
          </a:p>
          <a:p>
            <a:pPr marL="228600" indent="-228600">
              <a:lnSpc>
                <a:spcPct val="90000"/>
              </a:lnSpc>
              <a:spcBef>
                <a:spcPts val="1200"/>
              </a:spcBef>
              <a:buClr>
                <a:schemeClr val="accent1"/>
              </a:buClr>
              <a:buFont typeface="Arial" panose="020B0604020202020204" pitchFamily="34" charset="0"/>
              <a:buChar char="•"/>
            </a:pPr>
            <a:r>
              <a:rPr lang="en-US" sz="1400" dirty="0">
                <a:solidFill>
                  <a:schemeClr val="bg1"/>
                </a:solidFill>
              </a:rPr>
              <a:t>AstraZeneca Pharmaceuticals</a:t>
            </a:r>
          </a:p>
        </p:txBody>
      </p:sp>
    </p:spTree>
    <p:extLst>
      <p:ext uri="{BB962C8B-B14F-4D97-AF65-F5344CB8AC3E}">
        <p14:creationId xmlns:p14="http://schemas.microsoft.com/office/powerpoint/2010/main" val="18839082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Ticagrelor Real World Study:  What is it?</a:t>
            </a:r>
            <a:endParaRPr lang="en-US" dirty="0"/>
          </a:p>
        </p:txBody>
      </p:sp>
      <p:sp>
        <p:nvSpPr>
          <p:cNvPr id="3" name="Slide Number Placeholder 2"/>
          <p:cNvSpPr>
            <a:spLocks noGrp="1"/>
          </p:cNvSpPr>
          <p:nvPr>
            <p:ph type="sldNum" sz="quarter" idx="12"/>
          </p:nvPr>
        </p:nvSpPr>
        <p:spPr/>
        <p:txBody>
          <a:bodyPr/>
          <a:lstStyle/>
          <a:p>
            <a:fld id="{3C4F54F3-C349-4609-AFEE-01462D5C7942}" type="slidenum">
              <a:rPr lang="en-GB" smtClean="0"/>
              <a:pPr/>
              <a:t>39</a:t>
            </a:fld>
            <a:endParaRPr lang="en-GB" dirty="0"/>
          </a:p>
        </p:txBody>
      </p:sp>
      <p:sp>
        <p:nvSpPr>
          <p:cNvPr id="9" name="Text Placeholder 8"/>
          <p:cNvSpPr>
            <a:spLocks noGrp="1"/>
          </p:cNvSpPr>
          <p:nvPr>
            <p:ph type="body" sz="quarter" idx="13"/>
          </p:nvPr>
        </p:nvSpPr>
        <p:spPr/>
        <p:txBody>
          <a:bodyPr/>
          <a:lstStyle/>
          <a:p>
            <a:r>
              <a:rPr lang="en-US" dirty="0"/>
              <a:t>Sahlén A et al. </a:t>
            </a:r>
            <a:r>
              <a:rPr lang="en-US" i="1" dirty="0" err="1"/>
              <a:t>Eur</a:t>
            </a:r>
            <a:r>
              <a:rPr lang="en-US" i="1" dirty="0"/>
              <a:t> Heart J. </a:t>
            </a:r>
            <a:r>
              <a:rPr lang="en-US" dirty="0"/>
              <a:t>2016;37(44):3335-3342.</a:t>
            </a:r>
          </a:p>
        </p:txBody>
      </p:sp>
      <p:graphicFrame>
        <p:nvGraphicFramePr>
          <p:cNvPr id="5" name="Diagram 4"/>
          <p:cNvGraphicFramePr/>
          <p:nvPr>
            <p:custDataLst>
              <p:tags r:id="rId1"/>
            </p:custDataLst>
            <p:extLst>
              <p:ext uri="{D42A27DB-BD31-4B8C-83A1-F6EECF244321}">
                <p14:modId xmlns:p14="http://schemas.microsoft.com/office/powerpoint/2010/main" val="63094853"/>
              </p:ext>
            </p:extLst>
          </p:nvPr>
        </p:nvGraphicFramePr>
        <p:xfrm>
          <a:off x="229831" y="1524001"/>
          <a:ext cx="8684337" cy="4327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1056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ubrik 1"/>
          <p:cNvSpPr>
            <a:spLocks noGrp="1"/>
          </p:cNvSpPr>
          <p:nvPr>
            <p:ph type="title"/>
          </p:nvPr>
        </p:nvSpPr>
        <p:spPr/>
        <p:txBody>
          <a:bodyPr/>
          <a:lstStyle/>
          <a:p>
            <a:r>
              <a:rPr lang="en-US" altLang="sv-SE" dirty="0"/>
              <a:t>Results Adjusted for Covariates</a:t>
            </a:r>
          </a:p>
        </p:txBody>
      </p:sp>
      <p:sp>
        <p:nvSpPr>
          <p:cNvPr id="8195" name="Platshållare för innehåll 2"/>
          <p:cNvSpPr>
            <a:spLocks noGrp="1"/>
          </p:cNvSpPr>
          <p:nvPr>
            <p:ph type="body" sz="quarter" idx="13"/>
          </p:nvPr>
        </p:nvSpPr>
        <p:spPr/>
        <p:txBody>
          <a:bodyPr>
            <a:normAutofit/>
          </a:bodyPr>
          <a:lstStyle/>
          <a:p>
            <a:pPr lvl="1"/>
            <a:r>
              <a:rPr lang="en-US" altLang="sv-SE" dirty="0"/>
              <a:t>COPD = Chronic Obstructive Pulmonary Disease</a:t>
            </a:r>
          </a:p>
          <a:p>
            <a:pPr lvl="1"/>
            <a:r>
              <a:rPr lang="en-US" dirty="0"/>
              <a:t>Sahlén A et al. </a:t>
            </a:r>
            <a:r>
              <a:rPr lang="en-US" i="1" dirty="0" err="1"/>
              <a:t>Eur</a:t>
            </a:r>
            <a:r>
              <a:rPr lang="en-US" i="1" dirty="0"/>
              <a:t> Heart J. </a:t>
            </a:r>
            <a:r>
              <a:rPr lang="en-US" dirty="0"/>
              <a:t>2016;37(44):3335-3342.</a:t>
            </a:r>
          </a:p>
        </p:txBody>
      </p:sp>
      <p:sp>
        <p:nvSpPr>
          <p:cNvPr id="8197" name="textruta 4"/>
          <p:cNvSpPr txBox="1">
            <a:spLocks noChangeArrowheads="1"/>
          </p:cNvSpPr>
          <p:nvPr/>
        </p:nvSpPr>
        <p:spPr bwMode="auto">
          <a:xfrm>
            <a:off x="1123588" y="1355081"/>
            <a:ext cx="6896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sv-SE" b="1" dirty="0">
                <a:solidFill>
                  <a:srgbClr val="5F1D6A"/>
                </a:solidFill>
              </a:rPr>
              <a:t>Multivariate adjustment for primary and secondary endpoints </a:t>
            </a:r>
          </a:p>
        </p:txBody>
      </p:sp>
      <p:grpSp>
        <p:nvGrpSpPr>
          <p:cNvPr id="17" name="Group 16"/>
          <p:cNvGrpSpPr/>
          <p:nvPr/>
        </p:nvGrpSpPr>
        <p:grpSpPr>
          <a:xfrm>
            <a:off x="557219" y="1815273"/>
            <a:ext cx="8029561" cy="3776845"/>
            <a:chOff x="359998" y="1847935"/>
            <a:chExt cx="8029561" cy="3776845"/>
          </a:xfrm>
        </p:grpSpPr>
        <p:sp>
          <p:nvSpPr>
            <p:cNvPr id="8196" name="Platshållare för innehåll 2"/>
            <p:cNvSpPr txBox="1">
              <a:spLocks/>
            </p:cNvSpPr>
            <p:nvPr/>
          </p:nvSpPr>
          <p:spPr bwMode="auto">
            <a:xfrm>
              <a:off x="4485975" y="1847935"/>
              <a:ext cx="3903584" cy="3760803"/>
            </a:xfrm>
            <a:prstGeom prst="rect">
              <a:avLst/>
            </a:prstGeom>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ln w="9525">
              <a:solidFill>
                <a:srgbClr val="5F1D6A"/>
              </a:solidFill>
              <a:miter lim="800000"/>
              <a:headEnd/>
              <a:tailEnd/>
            </a:ln>
            <a:effectLst>
              <a:outerShdw blurRad="38100" algn="ctr" rotWithShape="0">
                <a:prstClr val="black">
                  <a:alpha val="40000"/>
                </a:prstClr>
              </a:outerShdw>
            </a:effectLst>
            <a:extLst/>
          </p:spPr>
          <p:txBody>
            <a:bodyPr anchor="t"/>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marL="0" indent="0">
                <a:spcBef>
                  <a:spcPct val="20000"/>
                </a:spcBef>
              </a:pPr>
              <a:r>
                <a:rPr lang="en-US" altLang="sv-SE" sz="1400" b="1" dirty="0">
                  <a:solidFill>
                    <a:schemeClr val="bg1">
                      <a:lumMod val="95000"/>
                    </a:schemeClr>
                  </a:solidFill>
                  <a:latin typeface="+mj-lt"/>
                </a:rPr>
                <a:t>In-hospital course</a:t>
              </a:r>
            </a:p>
            <a:p>
              <a:pPr marL="457200" indent="-171450">
                <a:spcBef>
                  <a:spcPct val="20000"/>
                </a:spcBef>
                <a:buFont typeface="Arial" panose="020B0604020202020204" pitchFamily="34" charset="0"/>
                <a:buChar char="•"/>
              </a:pPr>
              <a:r>
                <a:rPr lang="en-US" altLang="sv-SE" sz="1400" dirty="0">
                  <a:solidFill>
                    <a:schemeClr val="bg1">
                      <a:lumMod val="95000"/>
                    </a:schemeClr>
                  </a:solidFill>
                  <a:latin typeface="+mj-lt"/>
                </a:rPr>
                <a:t>PCI</a:t>
              </a:r>
            </a:p>
            <a:p>
              <a:pPr marL="457200" indent="-171450">
                <a:spcBef>
                  <a:spcPct val="20000"/>
                </a:spcBef>
                <a:buFont typeface="Arial" panose="020B0604020202020204" pitchFamily="34" charset="0"/>
                <a:buChar char="•"/>
              </a:pPr>
              <a:r>
                <a:rPr lang="en-US" altLang="sv-SE" sz="1400" dirty="0">
                  <a:solidFill>
                    <a:schemeClr val="bg1">
                      <a:lumMod val="95000"/>
                    </a:schemeClr>
                  </a:solidFill>
                  <a:latin typeface="+mj-lt"/>
                </a:rPr>
                <a:t>Bleeding</a:t>
              </a:r>
            </a:p>
            <a:p>
              <a:pPr marL="0" indent="0">
                <a:spcBef>
                  <a:spcPct val="20000"/>
                </a:spcBef>
              </a:pPr>
              <a:r>
                <a:rPr lang="en-US" altLang="sv-SE" sz="1400" b="1" dirty="0">
                  <a:solidFill>
                    <a:schemeClr val="bg1">
                      <a:lumMod val="95000"/>
                    </a:schemeClr>
                  </a:solidFill>
                  <a:latin typeface="+mj-lt"/>
                </a:rPr>
                <a:t>Discharge medication</a:t>
              </a:r>
            </a:p>
            <a:p>
              <a:pPr marL="457200" indent="-171450">
                <a:spcBef>
                  <a:spcPct val="20000"/>
                </a:spcBef>
                <a:buFont typeface="Arial" panose="020B0604020202020204" pitchFamily="34" charset="0"/>
                <a:buChar char="•"/>
              </a:pPr>
              <a:r>
                <a:rPr lang="en-US" altLang="sv-SE" sz="1400" dirty="0">
                  <a:solidFill>
                    <a:schemeClr val="bg1">
                      <a:lumMod val="95000"/>
                    </a:schemeClr>
                  </a:solidFill>
                  <a:latin typeface="+mj-lt"/>
                </a:rPr>
                <a:t>Beta Blockers</a:t>
              </a:r>
            </a:p>
            <a:p>
              <a:pPr marL="457200" indent="-171450">
                <a:spcBef>
                  <a:spcPct val="20000"/>
                </a:spcBef>
                <a:buFont typeface="Arial" panose="020B0604020202020204" pitchFamily="34" charset="0"/>
                <a:buChar char="•"/>
              </a:pPr>
              <a:r>
                <a:rPr lang="en-US" altLang="sv-SE" sz="1400" dirty="0">
                  <a:solidFill>
                    <a:schemeClr val="bg1">
                      <a:lumMod val="95000"/>
                    </a:schemeClr>
                  </a:solidFill>
                  <a:latin typeface="+mj-lt"/>
                </a:rPr>
                <a:t>ACE/ARB</a:t>
              </a:r>
            </a:p>
            <a:p>
              <a:pPr marL="457200" indent="-171450">
                <a:spcBef>
                  <a:spcPct val="20000"/>
                </a:spcBef>
                <a:buFont typeface="Arial" panose="020B0604020202020204" pitchFamily="34" charset="0"/>
                <a:buChar char="•"/>
              </a:pPr>
              <a:r>
                <a:rPr lang="en-US" altLang="sv-SE" sz="1400" dirty="0">
                  <a:solidFill>
                    <a:schemeClr val="bg1">
                      <a:lumMod val="95000"/>
                    </a:schemeClr>
                  </a:solidFill>
                  <a:latin typeface="+mj-lt"/>
                </a:rPr>
                <a:t>Statins </a:t>
              </a:r>
            </a:p>
            <a:p>
              <a:pPr marL="0" indent="0">
                <a:spcBef>
                  <a:spcPct val="20000"/>
                </a:spcBef>
              </a:pPr>
              <a:r>
                <a:rPr lang="en-US" altLang="sv-SE" sz="1400" b="1" dirty="0">
                  <a:solidFill>
                    <a:schemeClr val="bg1">
                      <a:lumMod val="95000"/>
                    </a:schemeClr>
                  </a:solidFill>
                  <a:latin typeface="+mj-lt"/>
                </a:rPr>
                <a:t>Use of:</a:t>
              </a:r>
            </a:p>
            <a:p>
              <a:pPr marL="628650" indent="-171450">
                <a:spcBef>
                  <a:spcPct val="20000"/>
                </a:spcBef>
                <a:buFont typeface="Arial" panose="020B0604020202020204" pitchFamily="34" charset="0"/>
                <a:buChar char="•"/>
              </a:pPr>
              <a:r>
                <a:rPr lang="en-US" altLang="sv-SE" sz="1400" dirty="0">
                  <a:solidFill>
                    <a:schemeClr val="bg1">
                      <a:lumMod val="95000"/>
                    </a:schemeClr>
                  </a:solidFill>
                  <a:latin typeface="+mj-lt"/>
                </a:rPr>
                <a:t>UFH</a:t>
              </a:r>
            </a:p>
            <a:p>
              <a:pPr marL="628650" lvl="1" indent="-171450">
                <a:spcBef>
                  <a:spcPct val="20000"/>
                </a:spcBef>
                <a:buFont typeface="Arial" panose="020B0604020202020204" pitchFamily="34" charset="0"/>
                <a:buChar char="•"/>
              </a:pPr>
              <a:r>
                <a:rPr lang="en-US" altLang="sv-SE" sz="1400" dirty="0">
                  <a:solidFill>
                    <a:schemeClr val="bg1">
                      <a:lumMod val="95000"/>
                    </a:schemeClr>
                  </a:solidFill>
                  <a:latin typeface="+mj-lt"/>
                </a:rPr>
                <a:t>LMWH</a:t>
              </a:r>
            </a:p>
            <a:p>
              <a:pPr marL="628650" lvl="1" indent="-171450">
                <a:spcBef>
                  <a:spcPct val="20000"/>
                </a:spcBef>
                <a:buFont typeface="Arial" panose="020B0604020202020204" pitchFamily="34" charset="0"/>
                <a:buChar char="•"/>
              </a:pPr>
              <a:r>
                <a:rPr lang="en-US" altLang="sv-SE" sz="1400" dirty="0" err="1">
                  <a:solidFill>
                    <a:schemeClr val="bg1">
                      <a:lumMod val="95000"/>
                    </a:schemeClr>
                  </a:solidFill>
                  <a:latin typeface="+mj-lt"/>
                </a:rPr>
                <a:t>Bivalirudin</a:t>
              </a:r>
              <a:endParaRPr lang="en-US" altLang="sv-SE" sz="1400" dirty="0">
                <a:solidFill>
                  <a:schemeClr val="bg1">
                    <a:lumMod val="95000"/>
                  </a:schemeClr>
                </a:solidFill>
                <a:latin typeface="+mj-lt"/>
              </a:endParaRPr>
            </a:p>
            <a:p>
              <a:pPr marL="628650" lvl="1" indent="-171450">
                <a:spcBef>
                  <a:spcPct val="20000"/>
                </a:spcBef>
                <a:buFont typeface="Arial" panose="020B0604020202020204" pitchFamily="34" charset="0"/>
                <a:buChar char="•"/>
              </a:pPr>
              <a:r>
                <a:rPr lang="en-US" altLang="sv-SE" sz="1400" dirty="0" err="1">
                  <a:solidFill>
                    <a:schemeClr val="bg1">
                      <a:lumMod val="95000"/>
                    </a:schemeClr>
                  </a:solidFill>
                  <a:latin typeface="+mj-lt"/>
                </a:rPr>
                <a:t>GPIIb</a:t>
              </a:r>
              <a:r>
                <a:rPr lang="en-US" altLang="sv-SE" sz="1400" dirty="0">
                  <a:solidFill>
                    <a:schemeClr val="bg1">
                      <a:lumMod val="95000"/>
                    </a:schemeClr>
                  </a:solidFill>
                  <a:latin typeface="+mj-lt"/>
                </a:rPr>
                <a:t>/</a:t>
              </a:r>
              <a:r>
                <a:rPr lang="en-US" altLang="sv-SE" sz="1400" dirty="0" err="1">
                  <a:solidFill>
                    <a:schemeClr val="bg1">
                      <a:lumMod val="95000"/>
                    </a:schemeClr>
                  </a:solidFill>
                  <a:latin typeface="+mj-lt"/>
                </a:rPr>
                <a:t>IIIa</a:t>
              </a:r>
              <a:r>
                <a:rPr lang="en-US" altLang="sv-SE" sz="1400" dirty="0">
                  <a:solidFill>
                    <a:schemeClr val="bg1">
                      <a:lumMod val="95000"/>
                    </a:schemeClr>
                  </a:solidFill>
                  <a:latin typeface="+mj-lt"/>
                </a:rPr>
                <a:t> inhibitors</a:t>
              </a:r>
            </a:p>
            <a:p>
              <a:pPr marL="628650" lvl="1" indent="-171450">
                <a:spcBef>
                  <a:spcPct val="20000"/>
                </a:spcBef>
                <a:buFont typeface="Arial" panose="020B0604020202020204" pitchFamily="34" charset="0"/>
                <a:buChar char="•"/>
              </a:pPr>
              <a:r>
                <a:rPr lang="en-US" altLang="sv-SE" sz="1400" dirty="0">
                  <a:solidFill>
                    <a:schemeClr val="bg1">
                      <a:lumMod val="95000"/>
                    </a:schemeClr>
                  </a:solidFill>
                  <a:latin typeface="+mj-lt"/>
                </a:rPr>
                <a:t>Radial vs Femoral access</a:t>
              </a:r>
            </a:p>
            <a:p>
              <a:pPr marL="628650" lvl="1" indent="-171450">
                <a:spcBef>
                  <a:spcPct val="20000"/>
                </a:spcBef>
                <a:buFont typeface="Arial" panose="020B0604020202020204" pitchFamily="34" charset="0"/>
                <a:buChar char="•"/>
              </a:pPr>
              <a:r>
                <a:rPr lang="en-US" altLang="sv-SE" sz="1400" dirty="0">
                  <a:solidFill>
                    <a:schemeClr val="bg1">
                      <a:lumMod val="95000"/>
                    </a:schemeClr>
                  </a:solidFill>
                  <a:latin typeface="+mj-lt"/>
                </a:rPr>
                <a:t>Vascular Closure Device</a:t>
              </a:r>
            </a:p>
          </p:txBody>
        </p:sp>
        <p:sp>
          <p:nvSpPr>
            <p:cNvPr id="21" name="Platshållare för innehåll 2"/>
            <p:cNvSpPr txBox="1">
              <a:spLocks/>
            </p:cNvSpPr>
            <p:nvPr/>
          </p:nvSpPr>
          <p:spPr bwMode="auto">
            <a:xfrm>
              <a:off x="359998" y="1863977"/>
              <a:ext cx="3903584" cy="3760803"/>
            </a:xfrm>
            <a:prstGeom prst="rect">
              <a:avLst/>
            </a:prstGeom>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ln w="9525">
              <a:solidFill>
                <a:srgbClr val="5F1D6A"/>
              </a:solidFill>
              <a:miter lim="800000"/>
              <a:headEnd/>
              <a:tailEnd/>
            </a:ln>
            <a:effectLst>
              <a:outerShdw blurRad="38100" algn="ctr" rotWithShape="0">
                <a:prstClr val="black">
                  <a:alpha val="40000"/>
                </a:prstClr>
              </a:outerShdw>
            </a:effectLst>
            <a:extLst/>
          </p:spPr>
          <p:txBody>
            <a:bodyPr anchor="t"/>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r>
                <a:rPr lang="en-US" altLang="sv-SE" sz="1400" b="1" dirty="0">
                  <a:solidFill>
                    <a:schemeClr val="bg1">
                      <a:lumMod val="95000"/>
                    </a:schemeClr>
                  </a:solidFill>
                </a:rPr>
                <a:t>Hospital and calendar time</a:t>
              </a:r>
            </a:p>
            <a:p>
              <a:r>
                <a:rPr lang="en-US" altLang="sv-SE" sz="1400" b="1" dirty="0">
                  <a:solidFill>
                    <a:schemeClr val="bg1">
                      <a:lumMod val="95000"/>
                    </a:schemeClr>
                  </a:solidFill>
                </a:rPr>
                <a:t>Age and sex</a:t>
              </a:r>
            </a:p>
            <a:p>
              <a:r>
                <a:rPr lang="en-US" altLang="sv-SE" sz="1400" b="1" dirty="0">
                  <a:solidFill>
                    <a:schemeClr val="bg1">
                      <a:lumMod val="95000"/>
                    </a:schemeClr>
                  </a:solidFill>
                </a:rPr>
                <a:t>Pre-existing comorbidities</a:t>
              </a:r>
            </a:p>
            <a:p>
              <a:pPr marL="514350" lvl="1" indent="-171450">
                <a:buFont typeface="Arial" panose="020B0604020202020204" pitchFamily="34" charset="0"/>
                <a:buChar char="•"/>
              </a:pPr>
              <a:r>
                <a:rPr lang="en-US" altLang="sv-SE" sz="1400" dirty="0">
                  <a:solidFill>
                    <a:schemeClr val="bg1">
                      <a:lumMod val="95000"/>
                    </a:schemeClr>
                  </a:solidFill>
                </a:rPr>
                <a:t>Diabetes Mellitus</a:t>
              </a:r>
            </a:p>
            <a:p>
              <a:pPr marL="514350" lvl="1" indent="-171450">
                <a:buFont typeface="Arial" panose="020B0604020202020204" pitchFamily="34" charset="0"/>
                <a:buChar char="•"/>
              </a:pPr>
              <a:r>
                <a:rPr lang="en-US" altLang="sv-SE" sz="1400" dirty="0">
                  <a:solidFill>
                    <a:schemeClr val="bg1">
                      <a:lumMod val="95000"/>
                    </a:schemeClr>
                  </a:solidFill>
                </a:rPr>
                <a:t>Hypertension</a:t>
              </a:r>
            </a:p>
            <a:p>
              <a:pPr marL="514350" lvl="1" indent="-171450">
                <a:buFont typeface="Arial" panose="020B0604020202020204" pitchFamily="34" charset="0"/>
                <a:buChar char="•"/>
              </a:pPr>
              <a:r>
                <a:rPr lang="en-US" altLang="sv-SE" sz="1400" dirty="0">
                  <a:solidFill>
                    <a:schemeClr val="bg1">
                      <a:lumMod val="95000"/>
                    </a:schemeClr>
                  </a:solidFill>
                </a:rPr>
                <a:t>MI</a:t>
              </a:r>
            </a:p>
            <a:p>
              <a:pPr marL="514350" lvl="1" indent="-171450">
                <a:buFont typeface="Arial" panose="020B0604020202020204" pitchFamily="34" charset="0"/>
                <a:buChar char="•"/>
              </a:pPr>
              <a:r>
                <a:rPr lang="en-US" altLang="sv-SE" sz="1400" dirty="0">
                  <a:solidFill>
                    <a:schemeClr val="bg1">
                      <a:lumMod val="95000"/>
                    </a:schemeClr>
                  </a:solidFill>
                </a:rPr>
                <a:t>Heart Failure</a:t>
              </a:r>
            </a:p>
            <a:p>
              <a:pPr marL="514350" lvl="1" indent="-171450">
                <a:buFont typeface="Arial" panose="020B0604020202020204" pitchFamily="34" charset="0"/>
                <a:buChar char="•"/>
              </a:pPr>
              <a:r>
                <a:rPr lang="en-US" altLang="sv-SE" sz="1400" dirty="0">
                  <a:solidFill>
                    <a:schemeClr val="bg1">
                      <a:lumMod val="95000"/>
                    </a:schemeClr>
                  </a:solidFill>
                </a:rPr>
                <a:t>Renal Dysfunction</a:t>
              </a:r>
            </a:p>
            <a:p>
              <a:pPr marL="514350" lvl="1" indent="-171450">
                <a:buFont typeface="Arial" panose="020B0604020202020204" pitchFamily="34" charset="0"/>
                <a:buChar char="•"/>
              </a:pPr>
              <a:r>
                <a:rPr lang="en-US" altLang="sv-SE" sz="1400" dirty="0">
                  <a:solidFill>
                    <a:schemeClr val="bg1">
                      <a:lumMod val="95000"/>
                    </a:schemeClr>
                  </a:solidFill>
                </a:rPr>
                <a:t>Peripheral Vascular Disease</a:t>
              </a:r>
            </a:p>
            <a:p>
              <a:pPr marL="514350" lvl="1" indent="-171450">
                <a:buFont typeface="Arial" panose="020B0604020202020204" pitchFamily="34" charset="0"/>
                <a:buChar char="•"/>
              </a:pPr>
              <a:r>
                <a:rPr lang="en-US" altLang="sv-SE" sz="1400" dirty="0">
                  <a:solidFill>
                    <a:schemeClr val="bg1">
                      <a:lumMod val="95000"/>
                    </a:schemeClr>
                  </a:solidFill>
                </a:rPr>
                <a:t>Ischemic Stroke</a:t>
              </a:r>
            </a:p>
            <a:p>
              <a:pPr marL="514350" lvl="1" indent="-171450">
                <a:buFont typeface="Arial" panose="020B0604020202020204" pitchFamily="34" charset="0"/>
                <a:buChar char="•"/>
              </a:pPr>
              <a:r>
                <a:rPr lang="en-US" altLang="sv-SE" sz="1400" dirty="0">
                  <a:solidFill>
                    <a:schemeClr val="bg1">
                      <a:lumMod val="95000"/>
                    </a:schemeClr>
                  </a:solidFill>
                </a:rPr>
                <a:t>Admission Because of Bleeding</a:t>
              </a:r>
            </a:p>
            <a:p>
              <a:pPr marL="514350" lvl="1" indent="-171450">
                <a:buFont typeface="Arial" panose="020B0604020202020204" pitchFamily="34" charset="0"/>
                <a:buChar char="•"/>
              </a:pPr>
              <a:r>
                <a:rPr lang="en-US" altLang="sv-SE" sz="1400" dirty="0">
                  <a:solidFill>
                    <a:schemeClr val="bg1">
                      <a:lumMod val="95000"/>
                    </a:schemeClr>
                  </a:solidFill>
                </a:rPr>
                <a:t>COPD</a:t>
              </a:r>
            </a:p>
            <a:p>
              <a:pPr marL="514350" lvl="1" indent="-171450">
                <a:buFont typeface="Arial" panose="020B0604020202020204" pitchFamily="34" charset="0"/>
                <a:buChar char="•"/>
              </a:pPr>
              <a:r>
                <a:rPr lang="en-US" altLang="sv-SE" sz="1400" dirty="0">
                  <a:solidFill>
                    <a:schemeClr val="bg1">
                      <a:lumMod val="95000"/>
                    </a:schemeClr>
                  </a:solidFill>
                </a:rPr>
                <a:t>Cancer within three years</a:t>
              </a:r>
            </a:p>
            <a:p>
              <a:pPr>
                <a:spcBef>
                  <a:spcPct val="20000"/>
                </a:spcBef>
                <a:buClr>
                  <a:srgbClr val="870052"/>
                </a:buClr>
              </a:pPr>
              <a:r>
                <a:rPr lang="en-US" altLang="sv-SE" sz="1400" b="1" kern="0" dirty="0">
                  <a:solidFill>
                    <a:schemeClr val="bg1">
                      <a:lumMod val="95000"/>
                    </a:schemeClr>
                  </a:solidFill>
                </a:rPr>
                <a:t>Presentation characteristics </a:t>
              </a:r>
            </a:p>
            <a:p>
              <a:pPr marL="514350" lvl="1" indent="-171450" defTabSz="257175">
                <a:buClr>
                  <a:schemeClr val="bg1">
                    <a:lumMod val="95000"/>
                  </a:schemeClr>
                </a:buClr>
                <a:buFont typeface="Arial" panose="020B0604020202020204" pitchFamily="34" charset="0"/>
                <a:buChar char="•"/>
              </a:pPr>
              <a:r>
                <a:rPr lang="en-US" altLang="sv-SE" sz="1400" dirty="0">
                  <a:solidFill>
                    <a:schemeClr val="bg1">
                      <a:lumMod val="95000"/>
                    </a:schemeClr>
                  </a:solidFill>
                </a:rPr>
                <a:t>ACS type	</a:t>
              </a:r>
            </a:p>
            <a:p>
              <a:pPr marL="514350" lvl="1" indent="-171450">
                <a:buClr>
                  <a:schemeClr val="bg1">
                    <a:lumMod val="95000"/>
                  </a:schemeClr>
                </a:buClr>
                <a:buFont typeface="Arial" panose="020B0604020202020204" pitchFamily="34" charset="0"/>
                <a:buChar char="•"/>
              </a:pPr>
              <a:r>
                <a:rPr lang="en-US" altLang="sv-SE" sz="1400" dirty="0" err="1">
                  <a:solidFill>
                    <a:schemeClr val="bg1">
                      <a:lumMod val="95000"/>
                    </a:schemeClr>
                  </a:solidFill>
                </a:rPr>
                <a:t>Killip</a:t>
              </a:r>
              <a:r>
                <a:rPr lang="en-US" altLang="sv-SE" sz="1400" dirty="0">
                  <a:solidFill>
                    <a:schemeClr val="bg1">
                      <a:lumMod val="95000"/>
                    </a:schemeClr>
                  </a:solidFill>
                </a:rPr>
                <a:t> class &gt; 1</a:t>
              </a:r>
              <a:endParaRPr lang="en-US" altLang="sv-SE" sz="1200" kern="0" dirty="0">
                <a:solidFill>
                  <a:schemeClr val="bg1">
                    <a:lumMod val="95000"/>
                  </a:schemeClr>
                </a:solidFill>
              </a:endParaRPr>
            </a:p>
          </p:txBody>
        </p:sp>
      </p:grpSp>
      <p:sp>
        <p:nvSpPr>
          <p:cNvPr id="2" name="Slide Number Placeholder 1"/>
          <p:cNvSpPr>
            <a:spLocks noGrp="1"/>
          </p:cNvSpPr>
          <p:nvPr>
            <p:ph type="sldNum" sz="quarter" idx="12"/>
          </p:nvPr>
        </p:nvSpPr>
        <p:spPr/>
        <p:txBody>
          <a:bodyPr/>
          <a:lstStyle/>
          <a:p>
            <a:fld id="{CC7432E5-F8E0-41AE-9A6B-AD730338B005}" type="slidenum">
              <a:rPr lang="en-US" smtClean="0"/>
              <a:t>40</a:t>
            </a:fld>
            <a:endParaRPr lang="en-US"/>
          </a:p>
        </p:txBody>
      </p:sp>
    </p:spTree>
    <p:extLst>
      <p:ext uri="{BB962C8B-B14F-4D97-AF65-F5344CB8AC3E}">
        <p14:creationId xmlns:p14="http://schemas.microsoft.com/office/powerpoint/2010/main" val="1351870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ubrik 1"/>
          <p:cNvSpPr>
            <a:spLocks noGrp="1"/>
          </p:cNvSpPr>
          <p:nvPr>
            <p:ph type="title"/>
          </p:nvPr>
        </p:nvSpPr>
        <p:spPr/>
        <p:txBody>
          <a:bodyPr/>
          <a:lstStyle/>
          <a:p>
            <a:r>
              <a:rPr lang="sv-SE" dirty="0"/>
              <a:t>Baseline </a:t>
            </a:r>
            <a:r>
              <a:rPr lang="sv-SE" dirty="0" err="1"/>
              <a:t>Characteristics</a:t>
            </a:r>
            <a:endParaRPr lang="sv-SE" dirty="0"/>
          </a:p>
        </p:txBody>
      </p:sp>
      <p:sp>
        <p:nvSpPr>
          <p:cNvPr id="5" name="Text Placeholder 4"/>
          <p:cNvSpPr>
            <a:spLocks noGrp="1"/>
          </p:cNvSpPr>
          <p:nvPr>
            <p:ph type="body" sz="quarter" idx="13"/>
          </p:nvPr>
        </p:nvSpPr>
        <p:spPr/>
        <p:txBody>
          <a:bodyPr/>
          <a:lstStyle/>
          <a:p>
            <a:r>
              <a:rPr lang="en-US" dirty="0"/>
              <a:t>Sahlén A et al. </a:t>
            </a:r>
            <a:r>
              <a:rPr lang="en-US" i="1" dirty="0" err="1"/>
              <a:t>Eur</a:t>
            </a:r>
            <a:r>
              <a:rPr lang="en-US" i="1" dirty="0"/>
              <a:t> Heart J. </a:t>
            </a:r>
            <a:r>
              <a:rPr lang="en-US" dirty="0"/>
              <a:t>2016;37(44):3335-3342.</a:t>
            </a:r>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043558362"/>
              </p:ext>
            </p:extLst>
          </p:nvPr>
        </p:nvGraphicFramePr>
        <p:xfrm>
          <a:off x="342900" y="1262063"/>
          <a:ext cx="8457460" cy="4797548"/>
        </p:xfrm>
        <a:graphic>
          <a:graphicData uri="http://schemas.openxmlformats.org/drawingml/2006/table">
            <a:tbl>
              <a:tblPr firstRow="1" firstCol="1" bandRow="1">
                <a:effectLst>
                  <a:outerShdw blurRad="63500" algn="ctr" rotWithShape="0">
                    <a:prstClr val="black">
                      <a:alpha val="40000"/>
                    </a:prstClr>
                  </a:outerShdw>
                </a:effectLst>
                <a:tableStyleId>{5C22544A-7EE6-4342-B048-85BDC9FD1C3A}</a:tableStyleId>
              </a:tblPr>
              <a:tblGrid>
                <a:gridCol w="3635542">
                  <a:extLst>
                    <a:ext uri="{9D8B030D-6E8A-4147-A177-3AD203B41FA5}">
                      <a16:colId xmlns:a16="http://schemas.microsoft.com/office/drawing/2014/main" xmlns="" val="20000"/>
                    </a:ext>
                  </a:extLst>
                </a:gridCol>
                <a:gridCol w="1607306">
                  <a:extLst>
                    <a:ext uri="{9D8B030D-6E8A-4147-A177-3AD203B41FA5}">
                      <a16:colId xmlns:a16="http://schemas.microsoft.com/office/drawing/2014/main" xmlns="" val="20001"/>
                    </a:ext>
                  </a:extLst>
                </a:gridCol>
                <a:gridCol w="1607306">
                  <a:extLst>
                    <a:ext uri="{9D8B030D-6E8A-4147-A177-3AD203B41FA5}">
                      <a16:colId xmlns:a16="http://schemas.microsoft.com/office/drawing/2014/main" xmlns="" val="20002"/>
                    </a:ext>
                  </a:extLst>
                </a:gridCol>
                <a:gridCol w="1607306">
                  <a:extLst>
                    <a:ext uri="{9D8B030D-6E8A-4147-A177-3AD203B41FA5}">
                      <a16:colId xmlns:a16="http://schemas.microsoft.com/office/drawing/2014/main" xmlns="" val="20003"/>
                    </a:ext>
                  </a:extLst>
                </a:gridCol>
              </a:tblGrid>
              <a:tr h="280091">
                <a:tc>
                  <a:txBody>
                    <a:bodyPr/>
                    <a:lstStyle/>
                    <a:p>
                      <a:pPr marL="0" marR="0" indent="0" algn="l" defTabSz="457200" rtl="0" eaLnBrk="1" fontAlgn="auto" latinLnBrk="0" hangingPunct="1">
                        <a:lnSpc>
                          <a:spcPct val="100000"/>
                        </a:lnSpc>
                        <a:spcBef>
                          <a:spcPts val="0"/>
                        </a:spcBef>
                        <a:spcAft>
                          <a:spcPts val="0"/>
                        </a:spcAft>
                        <a:buClrTx/>
                        <a:buSzTx/>
                        <a:buFontTx/>
                        <a:buNone/>
                        <a:tabLst>
                          <a:tab pos="771525" algn="l"/>
                        </a:tabLst>
                        <a:defRPr/>
                      </a:pPr>
                      <a:r>
                        <a:rPr lang="sv-SE" sz="1600" b="1" dirty="0" err="1">
                          <a:effectLst/>
                          <a:latin typeface="+mn-lt"/>
                        </a:rPr>
                        <a:t>Demographics</a:t>
                      </a:r>
                      <a:r>
                        <a:rPr lang="sv-SE" sz="1600" b="1" dirty="0">
                          <a:effectLst/>
                          <a:latin typeface="+mn-lt"/>
                        </a:rPr>
                        <a:t> and Presentation </a:t>
                      </a:r>
                    </a:p>
                  </a:txBody>
                  <a:tcPr marL="14372" marR="14372" marT="0" marB="0" anchor="ctr">
                    <a:lnL w="9525" cap="flat" cmpd="sng" algn="ctr">
                      <a:solidFill>
                        <a:srgbClr val="5F1D6A"/>
                      </a:solidFill>
                      <a:prstDash val="solid"/>
                      <a:round/>
                      <a:headEnd type="none" w="med" len="med"/>
                      <a:tailEnd type="none" w="med" len="med"/>
                    </a:lnL>
                    <a:lnT w="9525" cap="flat" cmpd="sng" algn="ctr">
                      <a:solidFill>
                        <a:srgbClr val="5F1D6A"/>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1" dirty="0">
                          <a:effectLst/>
                        </a:rPr>
                        <a:t>All</a:t>
                      </a:r>
                      <a:endParaRPr lang="sv-SE" sz="1600" b="1" dirty="0">
                        <a:effectLst/>
                        <a:latin typeface="Liberation Serif"/>
                      </a:endParaRPr>
                    </a:p>
                  </a:txBody>
                  <a:tcPr marL="14372" marR="14372" marT="0" marB="0" anchor="ctr">
                    <a:lnT w="9525" cap="flat" cmpd="sng" algn="ctr">
                      <a:solidFill>
                        <a:srgbClr val="5F1D6A"/>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1" dirty="0">
                          <a:effectLst/>
                        </a:rPr>
                        <a:t>Ticagrelor</a:t>
                      </a:r>
                      <a:endParaRPr lang="sv-SE" sz="1600" b="1" dirty="0">
                        <a:effectLst/>
                        <a:latin typeface="Liberation Serif"/>
                      </a:endParaRPr>
                    </a:p>
                  </a:txBody>
                  <a:tcPr marL="14372" marR="14372" marT="0" marB="0" anchor="ctr">
                    <a:lnT w="9525" cap="flat" cmpd="sng" algn="ctr">
                      <a:solidFill>
                        <a:srgbClr val="5F1D6A"/>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1" dirty="0">
                          <a:effectLst/>
                        </a:rPr>
                        <a:t>Clopidogrel</a:t>
                      </a:r>
                      <a:endParaRPr lang="sv-SE" sz="1600" b="1" dirty="0">
                        <a:effectLst/>
                        <a:latin typeface="Liberation Serif"/>
                      </a:endParaRPr>
                    </a:p>
                  </a:txBody>
                  <a:tcPr marL="14372" marR="14372" marT="0" marB="0" anchor="ctr">
                    <a:lnR w="9525" cap="flat" cmpd="sng" algn="ctr">
                      <a:solidFill>
                        <a:srgbClr val="5F1D6A"/>
                      </a:solidFill>
                      <a:prstDash val="solid"/>
                      <a:round/>
                      <a:headEnd type="none" w="med" len="med"/>
                      <a:tailEnd type="none" w="med" len="med"/>
                    </a:lnR>
                    <a:lnT w="9525" cap="flat" cmpd="sng" algn="ctr">
                      <a:solidFill>
                        <a:srgbClr val="5F1D6A"/>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extLst>
                  <a:ext uri="{0D108BD9-81ED-4DB2-BD59-A6C34878D82A}">
                    <a16:rowId xmlns:a16="http://schemas.microsoft.com/office/drawing/2014/main" xmlns="" val="10000"/>
                  </a:ext>
                </a:extLst>
              </a:tr>
              <a:tr h="305246">
                <a:tc>
                  <a:txBody>
                    <a:bodyPr/>
                    <a:lstStyle/>
                    <a:p>
                      <a:pPr algn="l">
                        <a:lnSpc>
                          <a:spcPct val="100000"/>
                        </a:lnSpc>
                      </a:pPr>
                      <a:r>
                        <a:rPr lang="en-US" sz="1600" b="1" dirty="0">
                          <a:effectLst/>
                        </a:rPr>
                        <a:t> </a:t>
                      </a:r>
                      <a:endParaRPr lang="sv-SE" sz="1600" b="1" dirty="0">
                        <a:effectLst/>
                        <a:latin typeface="Liberation Serif"/>
                      </a:endParaRPr>
                    </a:p>
                  </a:txBody>
                  <a:tcPr marL="0" marR="0" marT="0" marB="0" anchor="ctr">
                    <a:lnL w="9525" cap="flat" cmpd="sng" algn="ctr">
                      <a:solidFill>
                        <a:srgbClr val="5F1D6A"/>
                      </a:solidFill>
                      <a:prstDash val="solid"/>
                      <a:round/>
                      <a:headEnd type="none" w="med" len="med"/>
                      <a:tailEnd type="none" w="med" len="med"/>
                    </a:lnL>
                    <a:lnT w="9525" cap="flat" cmpd="sng" algn="ctr">
                      <a:solidFill>
                        <a:schemeClr val="bg1">
                          <a:lumMod val="95000"/>
                        </a:schemeClr>
                      </a:solidFill>
                      <a:prstDash val="solid"/>
                      <a:round/>
                      <a:headEnd type="none" w="med" len="med"/>
                      <a:tailEnd type="none" w="med" len="med"/>
                    </a:lnT>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(N = 45,073)</a:t>
                      </a:r>
                      <a:endParaRPr lang="sv-SE" sz="1600" b="0" dirty="0">
                        <a:effectLst/>
                        <a:latin typeface="Liberation Serif"/>
                      </a:endParaRPr>
                    </a:p>
                  </a:txBody>
                  <a:tcPr marL="0" marR="0" marT="0" marB="0" anchor="ctr">
                    <a:lnT w="9525" cap="flat" cmpd="sng" algn="ctr">
                      <a:solidFill>
                        <a:schemeClr val="bg1">
                          <a:lumMod val="95000"/>
                        </a:schemeClr>
                      </a:solidFill>
                      <a:prstDash val="solid"/>
                      <a:round/>
                      <a:headEnd type="none" w="med" len="med"/>
                      <a:tailEnd type="none" w="med" len="med"/>
                    </a:lnT>
                  </a:tcPr>
                </a:tc>
                <a:tc>
                  <a:txBody>
                    <a:bodyPr/>
                    <a:lstStyle/>
                    <a:p>
                      <a:pPr algn="ctr">
                        <a:lnSpc>
                          <a:spcPct val="100000"/>
                        </a:lnSpc>
                      </a:pPr>
                      <a:r>
                        <a:rPr lang="en-US" sz="1600" b="0" dirty="0">
                          <a:effectLst/>
                        </a:rPr>
                        <a:t>(N = 11,954)</a:t>
                      </a:r>
                      <a:endParaRPr lang="sv-SE" sz="1600" b="0" dirty="0">
                        <a:effectLst/>
                        <a:latin typeface="Liberation Serif"/>
                      </a:endParaRPr>
                    </a:p>
                  </a:txBody>
                  <a:tcPr marL="0" marR="0" marT="0" marB="0" anchor="ctr">
                    <a:lnT w="9525" cap="flat" cmpd="sng" algn="ctr">
                      <a:solidFill>
                        <a:schemeClr val="bg1">
                          <a:lumMod val="95000"/>
                        </a:schemeClr>
                      </a:solidFill>
                      <a:prstDash val="solid"/>
                      <a:round/>
                      <a:headEnd type="none" w="med" len="med"/>
                      <a:tailEnd type="none" w="med" len="med"/>
                    </a:lnT>
                  </a:tcPr>
                </a:tc>
                <a:tc>
                  <a:txBody>
                    <a:bodyPr/>
                    <a:lstStyle/>
                    <a:p>
                      <a:pPr algn="ctr">
                        <a:lnSpc>
                          <a:spcPct val="100000"/>
                        </a:lnSpc>
                      </a:pPr>
                      <a:r>
                        <a:rPr lang="en-US" sz="1600" b="0" dirty="0">
                          <a:effectLst/>
                        </a:rPr>
                        <a:t>(N = 33,119)</a:t>
                      </a:r>
                      <a:endParaRPr lang="sv-SE" sz="1600" b="0" dirty="0">
                        <a:effectLst/>
                        <a:latin typeface="Liberation Serif"/>
                      </a:endParaRPr>
                    </a:p>
                  </a:txBody>
                  <a:tcPr marL="0" marR="0" marT="0" marB="0" anchor="ctr">
                    <a:lnR w="9525" cap="flat" cmpd="sng" algn="ctr">
                      <a:solidFill>
                        <a:srgbClr val="5F1D6A"/>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tcPr>
                </a:tc>
                <a:extLst>
                  <a:ext uri="{0D108BD9-81ED-4DB2-BD59-A6C34878D82A}">
                    <a16:rowId xmlns:a16="http://schemas.microsoft.com/office/drawing/2014/main" xmlns="" val="10001"/>
                  </a:ext>
                </a:extLst>
              </a:tr>
              <a:tr h="280091">
                <a:tc>
                  <a:txBody>
                    <a:bodyPr/>
                    <a:lstStyle/>
                    <a:p>
                      <a:pPr marL="55563" indent="0" algn="l">
                        <a:lnSpc>
                          <a:spcPct val="100000"/>
                        </a:lnSpc>
                      </a:pPr>
                      <a:r>
                        <a:rPr lang="en-US" sz="1600" b="1" dirty="0">
                          <a:effectLst/>
                        </a:rPr>
                        <a:t>Age, y; median (IQR)</a:t>
                      </a:r>
                      <a:endParaRPr lang="sv-SE" sz="1600" b="1" dirty="0">
                        <a:effectLst/>
                        <a:latin typeface="Liberation Serif"/>
                      </a:endParaRPr>
                    </a:p>
                  </a:txBody>
                  <a:tcPr marL="0" marR="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70 (61 – 79)</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67 (59 – 75)</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71 (62 – 80)</a:t>
                      </a:r>
                      <a:endParaRPr lang="sv-SE" sz="1600" b="0" dirty="0">
                        <a:effectLst/>
                        <a:latin typeface="Liberation Serif"/>
                      </a:endParaRPr>
                    </a:p>
                  </a:txBody>
                  <a:tcPr marL="0" marR="0"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2"/>
                  </a:ext>
                </a:extLst>
              </a:tr>
              <a:tr h="280091">
                <a:tc>
                  <a:txBody>
                    <a:bodyPr/>
                    <a:lstStyle/>
                    <a:p>
                      <a:pPr algn="l">
                        <a:lnSpc>
                          <a:spcPct val="100000"/>
                        </a:lnSpc>
                      </a:pPr>
                      <a:r>
                        <a:rPr lang="en-US" sz="1600" b="0" dirty="0">
                          <a:effectLst/>
                        </a:rPr>
                        <a:t>   Male (%)</a:t>
                      </a:r>
                      <a:endParaRPr lang="sv-SE" sz="1600" b="0" dirty="0">
                        <a:effectLst/>
                        <a:latin typeface="Liberation Serif"/>
                      </a:endParaRPr>
                    </a:p>
                  </a:txBody>
                  <a:tcPr marL="0" marR="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66.9</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71.5</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65.2</a:t>
                      </a:r>
                      <a:endParaRPr lang="sv-SE" sz="1600" b="0" dirty="0">
                        <a:effectLst/>
                        <a:latin typeface="Liberation Serif"/>
                      </a:endParaRPr>
                    </a:p>
                  </a:txBody>
                  <a:tcPr marL="0" marR="0"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3"/>
                  </a:ext>
                </a:extLst>
              </a:tr>
              <a:tr h="280091">
                <a:tc>
                  <a:txBody>
                    <a:bodyPr/>
                    <a:lstStyle/>
                    <a:p>
                      <a:pPr algn="l">
                        <a:lnSpc>
                          <a:spcPct val="100000"/>
                        </a:lnSpc>
                      </a:pPr>
                      <a:r>
                        <a:rPr lang="en-US" sz="1600" b="0" dirty="0">
                          <a:effectLst/>
                        </a:rPr>
                        <a:t>   ST-elevation ACS (%)</a:t>
                      </a:r>
                      <a:endParaRPr lang="sv-SE" sz="1600" b="0" dirty="0">
                        <a:effectLst/>
                        <a:latin typeface="Liberation Serif"/>
                      </a:endParaRPr>
                    </a:p>
                  </a:txBody>
                  <a:tcPr marL="0" marR="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35.5</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46.7</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31.4</a:t>
                      </a:r>
                      <a:endParaRPr lang="sv-SE" sz="1600" b="0" dirty="0">
                        <a:effectLst/>
                        <a:latin typeface="Liberation Serif"/>
                      </a:endParaRPr>
                    </a:p>
                  </a:txBody>
                  <a:tcPr marL="0" marR="0"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4"/>
                  </a:ext>
                </a:extLst>
              </a:tr>
              <a:tr h="280091">
                <a:tc>
                  <a:txBody>
                    <a:bodyPr/>
                    <a:lstStyle/>
                    <a:p>
                      <a:pPr marL="0" indent="0" algn="l">
                        <a:lnSpc>
                          <a:spcPct val="100000"/>
                        </a:lnSpc>
                      </a:pPr>
                      <a:r>
                        <a:rPr lang="en-US" sz="1600" b="0" dirty="0">
                          <a:effectLst/>
                        </a:rPr>
                        <a:t>   </a:t>
                      </a:r>
                      <a:r>
                        <a:rPr lang="en-US" sz="1600" b="0" dirty="0" err="1">
                          <a:effectLst/>
                        </a:rPr>
                        <a:t>Killip</a:t>
                      </a:r>
                      <a:r>
                        <a:rPr lang="en-US" sz="1600" b="0" dirty="0">
                          <a:effectLst/>
                        </a:rPr>
                        <a:t> class &gt; 1 on</a:t>
                      </a:r>
                      <a:r>
                        <a:rPr lang="en-US" sz="1600" b="0" baseline="0" dirty="0">
                          <a:effectLst/>
                        </a:rPr>
                        <a:t> </a:t>
                      </a:r>
                      <a:r>
                        <a:rPr lang="en-US" sz="1600" b="0" baseline="0" dirty="0" err="1">
                          <a:effectLst/>
                        </a:rPr>
                        <a:t>Adm</a:t>
                      </a:r>
                      <a:r>
                        <a:rPr lang="en-US" sz="1600" b="0" baseline="0" dirty="0">
                          <a:effectLst/>
                        </a:rPr>
                        <a:t> (%)</a:t>
                      </a:r>
                      <a:endParaRPr lang="sv-SE" sz="1600" b="0" dirty="0">
                        <a:effectLst/>
                        <a:latin typeface="Liberation Serif"/>
                      </a:endParaRPr>
                    </a:p>
                  </a:txBody>
                  <a:tcPr marL="0" marR="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8.5</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5.4</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9.7</a:t>
                      </a:r>
                      <a:endParaRPr lang="sv-SE" sz="1600" b="0" dirty="0">
                        <a:effectLst/>
                        <a:latin typeface="Liberation Serif"/>
                      </a:endParaRPr>
                    </a:p>
                  </a:txBody>
                  <a:tcPr marL="0" marR="0"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5"/>
                  </a:ext>
                </a:extLst>
              </a:tr>
              <a:tr h="290937">
                <a:tc>
                  <a:txBody>
                    <a:bodyPr/>
                    <a:lstStyle/>
                    <a:p>
                      <a:pPr marL="55563" indent="0" algn="l">
                        <a:lnSpc>
                          <a:spcPct val="100000"/>
                        </a:lnSpc>
                      </a:pPr>
                      <a:r>
                        <a:rPr lang="sv-SE" sz="1600" b="1" dirty="0">
                          <a:effectLst/>
                          <a:latin typeface="+mn-lt"/>
                        </a:rPr>
                        <a:t>Risk </a:t>
                      </a:r>
                      <a:r>
                        <a:rPr lang="sv-SE" sz="1600" b="1" dirty="0" err="1">
                          <a:effectLst/>
                          <a:latin typeface="+mn-lt"/>
                        </a:rPr>
                        <a:t>Factors</a:t>
                      </a:r>
                      <a:endParaRPr lang="sv-SE" sz="1600" b="1" dirty="0">
                        <a:effectLst/>
                        <a:latin typeface="+mn-lt"/>
                      </a:endParaRPr>
                    </a:p>
                  </a:txBody>
                  <a:tcPr marL="0" marR="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endParaRPr lang="sv-SE" sz="1600" b="0" dirty="0">
                        <a:effectLst/>
                        <a:latin typeface="Liberation Serif"/>
                      </a:endParaRPr>
                    </a:p>
                  </a:txBody>
                  <a:tcPr marL="0" marR="0" marT="0" marB="0" anchor="ctr"/>
                </a:tc>
                <a:tc>
                  <a:txBody>
                    <a:bodyPr/>
                    <a:lstStyle/>
                    <a:p>
                      <a:pPr algn="ctr">
                        <a:lnSpc>
                          <a:spcPct val="100000"/>
                        </a:lnSpc>
                      </a:pPr>
                      <a:endParaRPr lang="sv-SE" sz="1600" b="0" dirty="0">
                        <a:effectLst/>
                        <a:latin typeface="Liberation Serif"/>
                      </a:endParaRPr>
                    </a:p>
                  </a:txBody>
                  <a:tcPr marL="0" marR="0" marT="0" marB="0" anchor="ctr"/>
                </a:tc>
                <a:tc>
                  <a:txBody>
                    <a:bodyPr/>
                    <a:lstStyle/>
                    <a:p>
                      <a:pPr algn="ctr">
                        <a:lnSpc>
                          <a:spcPct val="100000"/>
                        </a:lnSpc>
                      </a:pPr>
                      <a:endParaRPr lang="sv-SE" sz="1600" b="0" dirty="0">
                        <a:effectLst/>
                        <a:latin typeface="Liberation Serif"/>
                      </a:endParaRPr>
                    </a:p>
                  </a:txBody>
                  <a:tcPr marL="0" marR="0"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6"/>
                  </a:ext>
                </a:extLst>
              </a:tr>
              <a:tr h="280091">
                <a:tc>
                  <a:txBody>
                    <a:bodyPr/>
                    <a:lstStyle/>
                    <a:p>
                      <a:pPr algn="l">
                        <a:lnSpc>
                          <a:spcPct val="100000"/>
                        </a:lnSpc>
                      </a:pPr>
                      <a:r>
                        <a:rPr lang="en-US" sz="1600" b="0" dirty="0">
                          <a:effectLst/>
                        </a:rPr>
                        <a:t>   Diabetes (%)</a:t>
                      </a:r>
                      <a:endParaRPr lang="sv-SE" sz="1600" b="0" dirty="0">
                        <a:effectLst/>
                        <a:latin typeface="Liberation Serif"/>
                      </a:endParaRPr>
                    </a:p>
                  </a:txBody>
                  <a:tcPr marL="0" marR="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22.5</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20.5</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23.2</a:t>
                      </a:r>
                      <a:endParaRPr lang="sv-SE" sz="1600" b="0" dirty="0">
                        <a:effectLst/>
                        <a:latin typeface="Liberation Serif"/>
                      </a:endParaRPr>
                    </a:p>
                  </a:txBody>
                  <a:tcPr marL="0" marR="0"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7"/>
                  </a:ext>
                </a:extLst>
              </a:tr>
              <a:tr h="280091">
                <a:tc>
                  <a:txBody>
                    <a:bodyPr/>
                    <a:lstStyle/>
                    <a:p>
                      <a:pPr algn="l">
                        <a:lnSpc>
                          <a:spcPct val="100000"/>
                        </a:lnSpc>
                      </a:pPr>
                      <a:r>
                        <a:rPr lang="en-US" sz="1600" b="0" dirty="0">
                          <a:effectLst/>
                        </a:rPr>
                        <a:t>   Hypertension (%)</a:t>
                      </a:r>
                      <a:endParaRPr lang="sv-SE" sz="1600" b="0" dirty="0">
                        <a:effectLst/>
                        <a:latin typeface="Liberation Serif"/>
                      </a:endParaRPr>
                    </a:p>
                  </a:txBody>
                  <a:tcPr marL="0" marR="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54.4</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49.9</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56.1</a:t>
                      </a:r>
                      <a:endParaRPr lang="sv-SE" sz="1600" b="0" dirty="0">
                        <a:effectLst/>
                        <a:latin typeface="Liberation Serif"/>
                      </a:endParaRPr>
                    </a:p>
                  </a:txBody>
                  <a:tcPr marL="0" marR="0"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8"/>
                  </a:ext>
                </a:extLst>
              </a:tr>
              <a:tr h="280091">
                <a:tc>
                  <a:txBody>
                    <a:bodyPr/>
                    <a:lstStyle/>
                    <a:p>
                      <a:pPr algn="l">
                        <a:lnSpc>
                          <a:spcPct val="100000"/>
                        </a:lnSpc>
                      </a:pPr>
                      <a:r>
                        <a:rPr lang="sv-SE" sz="1600" b="0" dirty="0">
                          <a:effectLst/>
                        </a:rPr>
                        <a:t>   eGFR, </a:t>
                      </a:r>
                      <a:r>
                        <a:rPr lang="en-US" sz="1600" b="0" i="0" u="none" strike="noStrike" kern="1200" baseline="0" dirty="0">
                          <a:solidFill>
                            <a:schemeClr val="lt1"/>
                          </a:solidFill>
                          <a:latin typeface="+mn-lt"/>
                          <a:ea typeface="+mn-ea"/>
                          <a:cs typeface="+mn-cs"/>
                        </a:rPr>
                        <a:t>mL/min/1.73 m</a:t>
                      </a:r>
                      <a:r>
                        <a:rPr lang="en-US" sz="1600" b="0" i="0" u="none" strike="noStrike" kern="1200" baseline="30000" dirty="0">
                          <a:solidFill>
                            <a:schemeClr val="lt1"/>
                          </a:solidFill>
                          <a:latin typeface="+mn-lt"/>
                          <a:ea typeface="+mn-ea"/>
                          <a:cs typeface="+mn-cs"/>
                        </a:rPr>
                        <a:t>2</a:t>
                      </a:r>
                      <a:r>
                        <a:rPr lang="en-US" sz="1600" b="0" i="0" u="none" strike="noStrike" kern="1200" baseline="0" dirty="0">
                          <a:solidFill>
                            <a:schemeClr val="lt1"/>
                          </a:solidFill>
                          <a:latin typeface="+mn-lt"/>
                          <a:ea typeface="+mn-ea"/>
                          <a:cs typeface="+mn-cs"/>
                        </a:rPr>
                        <a:t>,</a:t>
                      </a:r>
                      <a:r>
                        <a:rPr lang="sv-SE" sz="1600" b="0" baseline="0" dirty="0">
                          <a:effectLst/>
                        </a:rPr>
                        <a:t> </a:t>
                      </a:r>
                      <a:r>
                        <a:rPr lang="sv-SE" sz="1600" b="0" dirty="0">
                          <a:effectLst/>
                        </a:rPr>
                        <a:t>median </a:t>
                      </a:r>
                      <a:endParaRPr lang="sv-SE" sz="1600" b="0" dirty="0">
                        <a:effectLst/>
                        <a:latin typeface="Liberation Serif"/>
                      </a:endParaRPr>
                    </a:p>
                  </a:txBody>
                  <a:tcPr marL="0" marR="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sv-SE" sz="1600" b="0" dirty="0">
                          <a:effectLst/>
                        </a:rPr>
                        <a:t> </a:t>
                      </a:r>
                      <a:r>
                        <a:rPr lang="en-US" sz="1600" b="0" dirty="0">
                          <a:effectLst/>
                        </a:rPr>
                        <a:t>78.1</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81.9</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76.6 </a:t>
                      </a:r>
                      <a:endParaRPr lang="sv-SE" sz="1600" b="0" dirty="0">
                        <a:effectLst/>
                        <a:latin typeface="Liberation Serif"/>
                      </a:endParaRPr>
                    </a:p>
                  </a:txBody>
                  <a:tcPr marL="0" marR="0"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9"/>
                  </a:ext>
                </a:extLst>
              </a:tr>
              <a:tr h="280091">
                <a:tc>
                  <a:txBody>
                    <a:bodyPr/>
                    <a:lstStyle/>
                    <a:p>
                      <a:pPr marL="55563" indent="0" algn="l">
                        <a:lnSpc>
                          <a:spcPct val="100000"/>
                        </a:lnSpc>
                      </a:pPr>
                      <a:r>
                        <a:rPr lang="en-US" sz="1600" b="1" dirty="0">
                          <a:effectLst/>
                        </a:rPr>
                        <a:t>Past medical history</a:t>
                      </a:r>
                      <a:endParaRPr lang="sv-SE" sz="1600" b="1" dirty="0">
                        <a:effectLst/>
                        <a:latin typeface="Liberation Serif"/>
                      </a:endParaRPr>
                    </a:p>
                  </a:txBody>
                  <a:tcPr marL="0" marR="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 </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 </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 </a:t>
                      </a:r>
                      <a:endParaRPr lang="sv-SE" sz="1600" b="0" dirty="0">
                        <a:effectLst/>
                        <a:latin typeface="Liberation Serif"/>
                      </a:endParaRPr>
                    </a:p>
                  </a:txBody>
                  <a:tcPr marL="0" marR="0"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10"/>
                  </a:ext>
                </a:extLst>
              </a:tr>
              <a:tr h="280091">
                <a:tc>
                  <a:txBody>
                    <a:bodyPr/>
                    <a:lstStyle/>
                    <a:p>
                      <a:pPr marL="180340" algn="l">
                        <a:lnSpc>
                          <a:spcPct val="100000"/>
                        </a:lnSpc>
                      </a:pPr>
                      <a:r>
                        <a:rPr lang="en-US" sz="1600" b="0" dirty="0">
                          <a:effectLst/>
                        </a:rPr>
                        <a:t>Myocardial infarction (%)</a:t>
                      </a:r>
                      <a:endParaRPr lang="sv-SE" sz="1600" b="0" dirty="0">
                        <a:effectLst/>
                        <a:latin typeface="Liberation Serif"/>
                      </a:endParaRPr>
                    </a:p>
                  </a:txBody>
                  <a:tcPr marL="0" marR="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22.2</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15.1</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24.8</a:t>
                      </a:r>
                      <a:endParaRPr lang="sv-SE" sz="1600" b="0" dirty="0">
                        <a:effectLst/>
                        <a:latin typeface="Liberation Serif"/>
                      </a:endParaRPr>
                    </a:p>
                  </a:txBody>
                  <a:tcPr marL="0" marR="0"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11"/>
                  </a:ext>
                </a:extLst>
              </a:tr>
              <a:tr h="280091">
                <a:tc>
                  <a:txBody>
                    <a:bodyPr/>
                    <a:lstStyle/>
                    <a:p>
                      <a:pPr marL="180340" algn="l">
                        <a:lnSpc>
                          <a:spcPct val="100000"/>
                        </a:lnSpc>
                      </a:pPr>
                      <a:r>
                        <a:rPr lang="en-US" sz="1600" b="0" dirty="0">
                          <a:effectLst/>
                        </a:rPr>
                        <a:t>PCI (%)</a:t>
                      </a:r>
                      <a:endParaRPr lang="sv-SE" sz="1600" b="0" dirty="0">
                        <a:effectLst/>
                        <a:latin typeface="Liberation Serif"/>
                      </a:endParaRPr>
                    </a:p>
                  </a:txBody>
                  <a:tcPr marL="0" marR="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13.8</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10.8</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14.9</a:t>
                      </a:r>
                      <a:endParaRPr lang="sv-SE" sz="1600" b="0" dirty="0">
                        <a:effectLst/>
                        <a:latin typeface="Liberation Serif"/>
                      </a:endParaRPr>
                    </a:p>
                  </a:txBody>
                  <a:tcPr marL="0" marR="0"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12"/>
                  </a:ext>
                </a:extLst>
              </a:tr>
              <a:tr h="280091">
                <a:tc>
                  <a:txBody>
                    <a:bodyPr/>
                    <a:lstStyle/>
                    <a:p>
                      <a:pPr marL="180340" algn="l">
                        <a:lnSpc>
                          <a:spcPct val="100000"/>
                        </a:lnSpc>
                      </a:pPr>
                      <a:r>
                        <a:rPr lang="en-US" sz="1600" b="0" dirty="0">
                          <a:effectLst/>
                        </a:rPr>
                        <a:t>CABG surgery (%)</a:t>
                      </a:r>
                      <a:endParaRPr lang="sv-SE" sz="1600" b="0" dirty="0">
                        <a:effectLst/>
                        <a:latin typeface="Liberation Serif"/>
                      </a:endParaRPr>
                    </a:p>
                  </a:txBody>
                  <a:tcPr marL="0" marR="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6.9</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4.6</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7.7</a:t>
                      </a:r>
                      <a:endParaRPr lang="sv-SE" sz="1600" b="0" dirty="0">
                        <a:effectLst/>
                        <a:latin typeface="Liberation Serif"/>
                      </a:endParaRPr>
                    </a:p>
                  </a:txBody>
                  <a:tcPr marL="0" marR="0"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13"/>
                  </a:ext>
                </a:extLst>
              </a:tr>
              <a:tr h="280091">
                <a:tc>
                  <a:txBody>
                    <a:bodyPr/>
                    <a:lstStyle/>
                    <a:p>
                      <a:pPr marL="180340" algn="l">
                        <a:lnSpc>
                          <a:spcPct val="100000"/>
                        </a:lnSpc>
                      </a:pPr>
                      <a:r>
                        <a:rPr lang="en-US" sz="1600" b="0" dirty="0">
                          <a:effectLst/>
                          <a:latin typeface="+mn-lt"/>
                        </a:rPr>
                        <a:t>Heart</a:t>
                      </a:r>
                      <a:r>
                        <a:rPr lang="en-US" sz="1600" b="0" baseline="0" dirty="0">
                          <a:effectLst/>
                          <a:latin typeface="+mn-lt"/>
                        </a:rPr>
                        <a:t> failure (%)</a:t>
                      </a:r>
                      <a:endParaRPr lang="sv-SE" sz="1600" b="0" dirty="0">
                        <a:effectLst/>
                        <a:latin typeface="Liberation Serif"/>
                      </a:endParaRPr>
                    </a:p>
                  </a:txBody>
                  <a:tcPr marL="0" marR="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10.3</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5.5</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12.0</a:t>
                      </a:r>
                      <a:endParaRPr lang="sv-SE" sz="1600" b="0" dirty="0">
                        <a:effectLst/>
                        <a:latin typeface="Liberation Serif"/>
                      </a:endParaRPr>
                    </a:p>
                  </a:txBody>
                  <a:tcPr marL="0" marR="0"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14"/>
                  </a:ext>
                </a:extLst>
              </a:tr>
              <a:tr h="280091">
                <a:tc>
                  <a:txBody>
                    <a:bodyPr/>
                    <a:lstStyle/>
                    <a:p>
                      <a:pPr marL="180340" algn="l">
                        <a:lnSpc>
                          <a:spcPct val="100000"/>
                        </a:lnSpc>
                      </a:pPr>
                      <a:r>
                        <a:rPr lang="en-US" sz="1600" b="0" dirty="0">
                          <a:effectLst/>
                        </a:rPr>
                        <a:t>Ischemic stroke (%)</a:t>
                      </a:r>
                      <a:endParaRPr lang="sv-SE" sz="1600" b="0" dirty="0">
                        <a:effectLst/>
                        <a:latin typeface="Liberation Serif"/>
                      </a:endParaRPr>
                    </a:p>
                  </a:txBody>
                  <a:tcPr marL="0" marR="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8.3</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5.4</a:t>
                      </a:r>
                      <a:endParaRPr lang="sv-SE" sz="1600" b="0" dirty="0">
                        <a:effectLst/>
                        <a:latin typeface="Liberation Serif"/>
                      </a:endParaRPr>
                    </a:p>
                  </a:txBody>
                  <a:tcPr marL="0" marR="0" marT="0" marB="0" anchor="ctr"/>
                </a:tc>
                <a:tc>
                  <a:txBody>
                    <a:bodyPr/>
                    <a:lstStyle/>
                    <a:p>
                      <a:pPr algn="ctr">
                        <a:lnSpc>
                          <a:spcPct val="100000"/>
                        </a:lnSpc>
                      </a:pPr>
                      <a:r>
                        <a:rPr lang="en-US" sz="1600" b="0" dirty="0">
                          <a:effectLst/>
                        </a:rPr>
                        <a:t>9.4</a:t>
                      </a:r>
                      <a:endParaRPr lang="sv-SE" sz="1600" b="0" dirty="0">
                        <a:effectLst/>
                        <a:latin typeface="Liberation Serif"/>
                      </a:endParaRPr>
                    </a:p>
                  </a:txBody>
                  <a:tcPr marL="0" marR="0"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15"/>
                  </a:ext>
                </a:extLst>
              </a:tr>
              <a:tr h="280091">
                <a:tc>
                  <a:txBody>
                    <a:bodyPr/>
                    <a:lstStyle/>
                    <a:p>
                      <a:pPr marL="180340" algn="l">
                        <a:lnSpc>
                          <a:spcPct val="100000"/>
                        </a:lnSpc>
                      </a:pPr>
                      <a:r>
                        <a:rPr lang="en-US" sz="1600" b="0" dirty="0">
                          <a:effectLst/>
                        </a:rPr>
                        <a:t>Bleeding</a:t>
                      </a:r>
                      <a:r>
                        <a:rPr lang="en-US" sz="1600" b="0" baseline="0" dirty="0">
                          <a:effectLst/>
                        </a:rPr>
                        <a:t> (In-</a:t>
                      </a:r>
                      <a:r>
                        <a:rPr lang="en-US" sz="1600" b="0" baseline="0" dirty="0" err="1">
                          <a:effectLst/>
                        </a:rPr>
                        <a:t>hosp</a:t>
                      </a:r>
                      <a:r>
                        <a:rPr lang="en-US" sz="1600" b="0" baseline="0" dirty="0">
                          <a:effectLst/>
                        </a:rPr>
                        <a:t>) (%)</a:t>
                      </a:r>
                      <a:endParaRPr lang="sv-SE" sz="1600" b="0" dirty="0">
                        <a:effectLst/>
                        <a:latin typeface="Liberation Serif"/>
                      </a:endParaRPr>
                    </a:p>
                  </a:txBody>
                  <a:tcPr marL="0" marR="0" marT="0" marB="0" anchor="ctr">
                    <a:lnL w="9525" cap="flat" cmpd="sng" algn="ctr">
                      <a:solidFill>
                        <a:srgbClr val="5F1D6A"/>
                      </a:solidFill>
                      <a:prstDash val="solid"/>
                      <a:round/>
                      <a:headEnd type="none" w="med" len="med"/>
                      <a:tailEnd type="none" w="med" len="med"/>
                    </a:lnL>
                    <a:lnB w="9525" cap="flat" cmpd="sng" algn="ctr">
                      <a:solidFill>
                        <a:srgbClr val="5F1D6A"/>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4.9</a:t>
                      </a:r>
                      <a:endParaRPr lang="sv-SE" sz="1600" b="0" dirty="0">
                        <a:effectLst/>
                        <a:latin typeface="Liberation Serif"/>
                      </a:endParaRPr>
                    </a:p>
                  </a:txBody>
                  <a:tcPr marL="0" marR="0" marT="0" marB="0" anchor="ctr">
                    <a:lnB w="9525" cap="flat" cmpd="sng" algn="ctr">
                      <a:solidFill>
                        <a:srgbClr val="5F1D6A"/>
                      </a:solidFill>
                      <a:prstDash val="solid"/>
                      <a:round/>
                      <a:headEnd type="none" w="med" len="med"/>
                      <a:tailEnd type="none" w="med" len="med"/>
                    </a:lnB>
                  </a:tcPr>
                </a:tc>
                <a:tc>
                  <a:txBody>
                    <a:bodyPr/>
                    <a:lstStyle/>
                    <a:p>
                      <a:pPr algn="ctr">
                        <a:lnSpc>
                          <a:spcPct val="100000"/>
                        </a:lnSpc>
                      </a:pPr>
                      <a:r>
                        <a:rPr lang="en-US" sz="1600" b="0" dirty="0">
                          <a:effectLst/>
                        </a:rPr>
                        <a:t>3.7</a:t>
                      </a:r>
                      <a:endParaRPr lang="sv-SE" sz="1600" b="0" dirty="0">
                        <a:effectLst/>
                        <a:latin typeface="Liberation Serif"/>
                      </a:endParaRPr>
                    </a:p>
                  </a:txBody>
                  <a:tcPr marL="0" marR="0" marT="0" marB="0" anchor="ctr">
                    <a:lnB w="9525" cap="flat" cmpd="sng" algn="ctr">
                      <a:solidFill>
                        <a:srgbClr val="5F1D6A"/>
                      </a:solidFill>
                      <a:prstDash val="solid"/>
                      <a:round/>
                      <a:headEnd type="none" w="med" len="med"/>
                      <a:tailEnd type="none" w="med" len="med"/>
                    </a:lnB>
                  </a:tcPr>
                </a:tc>
                <a:tc>
                  <a:txBody>
                    <a:bodyPr/>
                    <a:lstStyle/>
                    <a:p>
                      <a:pPr algn="ctr">
                        <a:lnSpc>
                          <a:spcPct val="100000"/>
                        </a:lnSpc>
                      </a:pPr>
                      <a:r>
                        <a:rPr lang="en-US" sz="1600" b="0" dirty="0">
                          <a:effectLst/>
                        </a:rPr>
                        <a:t>5.3</a:t>
                      </a:r>
                      <a:endParaRPr lang="sv-SE" sz="1600" b="0" dirty="0">
                        <a:effectLst/>
                        <a:latin typeface="Liberation Serif"/>
                      </a:endParaRPr>
                    </a:p>
                  </a:txBody>
                  <a:tcPr marL="0" marR="0" marT="0" marB="0" anchor="ctr">
                    <a:lnR w="9525" cap="flat" cmpd="sng" algn="ctr">
                      <a:solidFill>
                        <a:srgbClr val="5F1D6A"/>
                      </a:solidFill>
                      <a:prstDash val="solid"/>
                      <a:round/>
                      <a:headEnd type="none" w="med" len="med"/>
                      <a:tailEnd type="none" w="med" len="med"/>
                    </a:lnR>
                    <a:lnB w="9525" cap="flat" cmpd="sng" algn="ctr">
                      <a:solidFill>
                        <a:srgbClr val="5F1D6A"/>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
        <p:nvSpPr>
          <p:cNvPr id="2" name="Slide Number Placeholder 1"/>
          <p:cNvSpPr>
            <a:spLocks noGrp="1"/>
          </p:cNvSpPr>
          <p:nvPr>
            <p:ph type="sldNum" sz="quarter" idx="12"/>
          </p:nvPr>
        </p:nvSpPr>
        <p:spPr/>
        <p:txBody>
          <a:bodyPr/>
          <a:lstStyle/>
          <a:p>
            <a:fld id="{CC7432E5-F8E0-41AE-9A6B-AD730338B005}" type="slidenum">
              <a:rPr lang="en-US" smtClean="0"/>
              <a:t>41</a:t>
            </a:fld>
            <a:endParaRPr lang="en-US"/>
          </a:p>
        </p:txBody>
      </p:sp>
    </p:spTree>
    <p:extLst>
      <p:ext uri="{BB962C8B-B14F-4D97-AF65-F5344CB8AC3E}">
        <p14:creationId xmlns:p14="http://schemas.microsoft.com/office/powerpoint/2010/main" val="1178692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ubrik 1"/>
          <p:cNvSpPr>
            <a:spLocks noGrp="1"/>
          </p:cNvSpPr>
          <p:nvPr>
            <p:ph type="title"/>
          </p:nvPr>
        </p:nvSpPr>
        <p:spPr/>
        <p:txBody>
          <a:bodyPr/>
          <a:lstStyle/>
          <a:p>
            <a:r>
              <a:rPr lang="sv-SE" dirty="0"/>
              <a:t>Baseline </a:t>
            </a:r>
            <a:r>
              <a:rPr lang="sv-SE" dirty="0" err="1"/>
              <a:t>Characteristics</a:t>
            </a:r>
            <a:r>
              <a:rPr lang="sv-SE" dirty="0"/>
              <a:t> (</a:t>
            </a:r>
            <a:r>
              <a:rPr lang="sv-SE" dirty="0" err="1"/>
              <a:t>Cont’d</a:t>
            </a:r>
            <a:r>
              <a:rPr lang="sv-SE" dirty="0"/>
              <a:t>)</a:t>
            </a:r>
          </a:p>
        </p:txBody>
      </p:sp>
      <p:sp>
        <p:nvSpPr>
          <p:cNvPr id="6" name="Text Placeholder 5"/>
          <p:cNvSpPr>
            <a:spLocks noGrp="1"/>
          </p:cNvSpPr>
          <p:nvPr>
            <p:ph type="body" sz="quarter" idx="13"/>
          </p:nvPr>
        </p:nvSpPr>
        <p:spPr/>
        <p:txBody>
          <a:bodyPr/>
          <a:lstStyle/>
          <a:p>
            <a:r>
              <a:rPr lang="en-US" dirty="0"/>
              <a:t>Sahlén A et al. </a:t>
            </a:r>
            <a:r>
              <a:rPr lang="en-US" i="1" dirty="0" err="1"/>
              <a:t>Eur</a:t>
            </a:r>
            <a:r>
              <a:rPr lang="en-US" i="1" dirty="0"/>
              <a:t> Heart J. </a:t>
            </a:r>
            <a:r>
              <a:rPr lang="en-US" dirty="0"/>
              <a:t>2016;37(44):3335-3342.</a:t>
            </a:r>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2709082361"/>
              </p:ext>
            </p:extLst>
          </p:nvPr>
        </p:nvGraphicFramePr>
        <p:xfrm>
          <a:off x="342257" y="1424506"/>
          <a:ext cx="8458843" cy="4880754"/>
        </p:xfrm>
        <a:graphic>
          <a:graphicData uri="http://schemas.openxmlformats.org/drawingml/2006/table">
            <a:tbl>
              <a:tblPr firstRow="1" firstCol="1" bandRow="1">
                <a:effectLst>
                  <a:outerShdw blurRad="63500" algn="ctr" rotWithShape="0">
                    <a:prstClr val="black">
                      <a:alpha val="40000"/>
                    </a:prstClr>
                  </a:outerShdw>
                </a:effectLst>
                <a:tableStyleId>{5C22544A-7EE6-4342-B048-85BDC9FD1C3A}</a:tableStyleId>
              </a:tblPr>
              <a:tblGrid>
                <a:gridCol w="2867404">
                  <a:extLst>
                    <a:ext uri="{9D8B030D-6E8A-4147-A177-3AD203B41FA5}">
                      <a16:colId xmlns:a16="http://schemas.microsoft.com/office/drawing/2014/main" xmlns="" val="20000"/>
                    </a:ext>
                  </a:extLst>
                </a:gridCol>
                <a:gridCol w="1863813">
                  <a:extLst>
                    <a:ext uri="{9D8B030D-6E8A-4147-A177-3AD203B41FA5}">
                      <a16:colId xmlns:a16="http://schemas.microsoft.com/office/drawing/2014/main" xmlns="" val="20001"/>
                    </a:ext>
                  </a:extLst>
                </a:gridCol>
                <a:gridCol w="1863813">
                  <a:extLst>
                    <a:ext uri="{9D8B030D-6E8A-4147-A177-3AD203B41FA5}">
                      <a16:colId xmlns:a16="http://schemas.microsoft.com/office/drawing/2014/main" xmlns="" val="20002"/>
                    </a:ext>
                  </a:extLst>
                </a:gridCol>
                <a:gridCol w="1863813">
                  <a:extLst>
                    <a:ext uri="{9D8B030D-6E8A-4147-A177-3AD203B41FA5}">
                      <a16:colId xmlns:a16="http://schemas.microsoft.com/office/drawing/2014/main" xmlns="" val="20003"/>
                    </a:ext>
                  </a:extLst>
                </a:gridCol>
              </a:tblGrid>
              <a:tr h="271153">
                <a:tc>
                  <a:txBody>
                    <a:bodyPr/>
                    <a:lstStyle/>
                    <a:p>
                      <a:pPr algn="l">
                        <a:lnSpc>
                          <a:spcPct val="100000"/>
                        </a:lnSpc>
                        <a:tabLst>
                          <a:tab pos="771525" algn="l"/>
                        </a:tabLst>
                      </a:pPr>
                      <a:r>
                        <a:rPr lang="en-US" sz="1600" b="1" dirty="0">
                          <a:effectLst/>
                        </a:rPr>
                        <a:t> </a:t>
                      </a:r>
                      <a:endParaRPr lang="sv-SE" sz="1600" b="1"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lnT w="9525" cap="flat" cmpd="sng" algn="ctr">
                      <a:solidFill>
                        <a:srgbClr val="5F1D6A"/>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1" dirty="0">
                          <a:effectLst/>
                        </a:rPr>
                        <a:t>All</a:t>
                      </a:r>
                      <a:endParaRPr lang="sv-SE" sz="1600" b="1" dirty="0">
                        <a:effectLst/>
                        <a:latin typeface="Liberation Serif"/>
                      </a:endParaRPr>
                    </a:p>
                  </a:txBody>
                  <a:tcPr marL="14964" marR="14964" marT="0" marB="0" anchor="ctr">
                    <a:lnT w="9525" cap="flat" cmpd="sng" algn="ctr">
                      <a:solidFill>
                        <a:srgbClr val="5F1D6A"/>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1" dirty="0">
                          <a:effectLst/>
                        </a:rPr>
                        <a:t>Ticagrelor</a:t>
                      </a:r>
                      <a:endParaRPr lang="sv-SE" sz="1600" b="1" dirty="0">
                        <a:effectLst/>
                        <a:latin typeface="Liberation Serif"/>
                      </a:endParaRPr>
                    </a:p>
                  </a:txBody>
                  <a:tcPr marL="14964" marR="14964" marT="0" marB="0" anchor="ctr">
                    <a:lnT w="9525" cap="flat" cmpd="sng" algn="ctr">
                      <a:solidFill>
                        <a:srgbClr val="5F1D6A"/>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1" dirty="0">
                          <a:effectLst/>
                        </a:rPr>
                        <a:t>Clopidogrel</a:t>
                      </a:r>
                      <a:endParaRPr lang="sv-SE" sz="1600" b="1" dirty="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lnT w="9525" cap="flat" cmpd="sng" algn="ctr">
                      <a:solidFill>
                        <a:srgbClr val="5F1D6A"/>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extLst>
                  <a:ext uri="{0D108BD9-81ED-4DB2-BD59-A6C34878D82A}">
                    <a16:rowId xmlns:a16="http://schemas.microsoft.com/office/drawing/2014/main" xmlns="" val="10000"/>
                  </a:ext>
                </a:extLst>
              </a:tr>
              <a:tr h="271153">
                <a:tc>
                  <a:txBody>
                    <a:bodyPr/>
                    <a:lstStyle/>
                    <a:p>
                      <a:pPr algn="l">
                        <a:lnSpc>
                          <a:spcPct val="100000"/>
                        </a:lnSpc>
                      </a:pPr>
                      <a:r>
                        <a:rPr lang="en-US" sz="1600" b="1" dirty="0">
                          <a:effectLst/>
                        </a:rPr>
                        <a:t> </a:t>
                      </a:r>
                      <a:endParaRPr lang="sv-SE" sz="1600" b="1"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lnT w="9525" cap="flat" cmpd="sng" algn="ctr">
                      <a:solidFill>
                        <a:schemeClr val="bg1">
                          <a:lumMod val="95000"/>
                        </a:schemeClr>
                      </a:solidFill>
                      <a:prstDash val="solid"/>
                      <a:round/>
                      <a:headEnd type="none" w="med" len="med"/>
                      <a:tailEnd type="none" w="med" len="med"/>
                    </a:lnT>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(N = 45,073)</a:t>
                      </a:r>
                      <a:endParaRPr lang="sv-SE" sz="1600" b="0" dirty="0">
                        <a:effectLst/>
                        <a:latin typeface="Liberation Serif"/>
                      </a:endParaRPr>
                    </a:p>
                  </a:txBody>
                  <a:tcPr marL="14964" marR="14964" marT="0" marB="0" anchor="ctr">
                    <a:lnT w="9525" cap="flat" cmpd="sng" algn="ctr">
                      <a:solidFill>
                        <a:schemeClr val="bg1">
                          <a:lumMod val="95000"/>
                        </a:schemeClr>
                      </a:solidFill>
                      <a:prstDash val="solid"/>
                      <a:round/>
                      <a:headEnd type="none" w="med" len="med"/>
                      <a:tailEnd type="none" w="med" len="med"/>
                    </a:lnT>
                  </a:tcPr>
                </a:tc>
                <a:tc>
                  <a:txBody>
                    <a:bodyPr/>
                    <a:lstStyle/>
                    <a:p>
                      <a:pPr algn="ctr">
                        <a:lnSpc>
                          <a:spcPct val="100000"/>
                        </a:lnSpc>
                      </a:pPr>
                      <a:r>
                        <a:rPr lang="en-US" sz="1600" b="0" dirty="0">
                          <a:effectLst/>
                        </a:rPr>
                        <a:t>(N = 11,954)</a:t>
                      </a:r>
                      <a:endParaRPr lang="sv-SE" sz="1600" b="0" dirty="0">
                        <a:effectLst/>
                        <a:latin typeface="Liberation Serif"/>
                      </a:endParaRPr>
                    </a:p>
                  </a:txBody>
                  <a:tcPr marL="14964" marR="14964" marT="0" marB="0" anchor="ctr">
                    <a:lnT w="9525" cap="flat" cmpd="sng" algn="ctr">
                      <a:solidFill>
                        <a:schemeClr val="bg1">
                          <a:lumMod val="95000"/>
                        </a:schemeClr>
                      </a:solidFill>
                      <a:prstDash val="solid"/>
                      <a:round/>
                      <a:headEnd type="none" w="med" len="med"/>
                      <a:tailEnd type="none" w="med" len="med"/>
                    </a:lnT>
                  </a:tcPr>
                </a:tc>
                <a:tc>
                  <a:txBody>
                    <a:bodyPr/>
                    <a:lstStyle/>
                    <a:p>
                      <a:pPr algn="ctr">
                        <a:lnSpc>
                          <a:spcPct val="100000"/>
                        </a:lnSpc>
                      </a:pPr>
                      <a:r>
                        <a:rPr lang="en-US" sz="1600" b="0">
                          <a:effectLst/>
                        </a:rPr>
                        <a:t>(N = 33,119)</a:t>
                      </a:r>
                      <a:endParaRPr lang="sv-SE" sz="1600" b="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tcPr>
                </a:tc>
                <a:extLst>
                  <a:ext uri="{0D108BD9-81ED-4DB2-BD59-A6C34878D82A}">
                    <a16:rowId xmlns:a16="http://schemas.microsoft.com/office/drawing/2014/main" xmlns="" val="10001"/>
                  </a:ext>
                </a:extLst>
              </a:tr>
              <a:tr h="271153">
                <a:tc>
                  <a:txBody>
                    <a:bodyPr/>
                    <a:lstStyle/>
                    <a:p>
                      <a:pPr marL="55563" indent="0" algn="l">
                        <a:lnSpc>
                          <a:spcPct val="100000"/>
                        </a:lnSpc>
                      </a:pPr>
                      <a:r>
                        <a:rPr lang="en-US" sz="1600" b="1" dirty="0">
                          <a:effectLst/>
                        </a:rPr>
                        <a:t>In-hospital course</a:t>
                      </a:r>
                      <a:endParaRPr lang="sv-SE" sz="1600" b="1"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 </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 </a:t>
                      </a:r>
                      <a:endParaRPr lang="sv-SE" sz="1600" b="0" dirty="0">
                        <a:effectLst/>
                        <a:latin typeface="Liberation Serif"/>
                      </a:endParaRPr>
                    </a:p>
                  </a:txBody>
                  <a:tcPr marL="14964" marR="14964" marT="0" marB="0" anchor="ctr"/>
                </a:tc>
                <a:tc>
                  <a:txBody>
                    <a:bodyPr/>
                    <a:lstStyle/>
                    <a:p>
                      <a:pPr algn="ctr">
                        <a:lnSpc>
                          <a:spcPct val="100000"/>
                        </a:lnSpc>
                      </a:pPr>
                      <a:r>
                        <a:rPr lang="en-US" sz="1600" b="0">
                          <a:effectLst/>
                        </a:rPr>
                        <a:t> </a:t>
                      </a:r>
                      <a:endParaRPr lang="sv-SE" sz="1600" b="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2"/>
                  </a:ext>
                </a:extLst>
              </a:tr>
              <a:tr h="271153">
                <a:tc>
                  <a:txBody>
                    <a:bodyPr/>
                    <a:lstStyle/>
                    <a:p>
                      <a:pPr marL="180340" algn="l">
                        <a:lnSpc>
                          <a:spcPct val="100000"/>
                        </a:lnSpc>
                      </a:pPr>
                      <a:r>
                        <a:rPr lang="en-US" sz="1600" b="0" dirty="0">
                          <a:effectLst/>
                        </a:rPr>
                        <a:t>Inotropic support (%)</a:t>
                      </a:r>
                      <a:endParaRPr lang="sv-SE" sz="1600" b="0"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1.8</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2.0</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1.7</a:t>
                      </a:r>
                      <a:endParaRPr lang="sv-SE" sz="1600" b="0" dirty="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3"/>
                  </a:ext>
                </a:extLst>
              </a:tr>
              <a:tr h="271153">
                <a:tc>
                  <a:txBody>
                    <a:bodyPr/>
                    <a:lstStyle/>
                    <a:p>
                      <a:pPr marL="180340" algn="l">
                        <a:lnSpc>
                          <a:spcPct val="100000"/>
                        </a:lnSpc>
                      </a:pPr>
                      <a:r>
                        <a:rPr lang="en-US" sz="1600" b="0" dirty="0">
                          <a:effectLst/>
                        </a:rPr>
                        <a:t>Diuretic therapy (%)</a:t>
                      </a:r>
                      <a:endParaRPr lang="sv-SE" sz="1600" b="0"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14.2</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11.5</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15.1</a:t>
                      </a:r>
                      <a:endParaRPr lang="sv-SE" sz="1600" b="0" dirty="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4"/>
                  </a:ext>
                </a:extLst>
              </a:tr>
              <a:tr h="271153">
                <a:tc>
                  <a:txBody>
                    <a:bodyPr/>
                    <a:lstStyle/>
                    <a:p>
                      <a:pPr marL="180340" algn="l">
                        <a:lnSpc>
                          <a:spcPct val="100000"/>
                        </a:lnSpc>
                      </a:pPr>
                      <a:r>
                        <a:rPr lang="en-US" sz="1600" b="0" dirty="0">
                          <a:effectLst/>
                        </a:rPr>
                        <a:t>Coronary angiography (%)</a:t>
                      </a:r>
                      <a:endParaRPr lang="sv-SE" sz="1600" b="0"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85.8</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96.1</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82.1</a:t>
                      </a:r>
                      <a:endParaRPr lang="sv-SE" sz="1600" b="0" dirty="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5"/>
                  </a:ext>
                </a:extLst>
              </a:tr>
              <a:tr h="271153">
                <a:tc>
                  <a:txBody>
                    <a:bodyPr/>
                    <a:lstStyle/>
                    <a:p>
                      <a:pPr marL="180340" algn="l">
                        <a:lnSpc>
                          <a:spcPct val="100000"/>
                        </a:lnSpc>
                      </a:pPr>
                      <a:r>
                        <a:rPr lang="en-US" sz="1600" b="0" dirty="0">
                          <a:effectLst/>
                        </a:rPr>
                        <a:t>PCI (%)</a:t>
                      </a:r>
                      <a:endParaRPr lang="sv-SE" sz="1600" b="0"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73.4</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88.5</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67.9</a:t>
                      </a:r>
                      <a:endParaRPr lang="sv-SE" sz="1600" b="0" dirty="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6"/>
                  </a:ext>
                </a:extLst>
              </a:tr>
              <a:tr h="271153">
                <a:tc>
                  <a:txBody>
                    <a:bodyPr/>
                    <a:lstStyle/>
                    <a:p>
                      <a:pPr marL="180340" algn="l">
                        <a:lnSpc>
                          <a:spcPct val="100000"/>
                        </a:lnSpc>
                      </a:pPr>
                      <a:r>
                        <a:rPr lang="en-US" sz="1600" b="0" dirty="0">
                          <a:effectLst/>
                        </a:rPr>
                        <a:t>New-onset AF (%)</a:t>
                      </a:r>
                      <a:endParaRPr lang="sv-SE" sz="1600" b="0"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2.9</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2.7</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3.0</a:t>
                      </a:r>
                      <a:endParaRPr lang="sv-SE" sz="1600" b="0" dirty="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7"/>
                  </a:ext>
                </a:extLst>
              </a:tr>
              <a:tr h="271153">
                <a:tc>
                  <a:txBody>
                    <a:bodyPr/>
                    <a:lstStyle/>
                    <a:p>
                      <a:pPr marL="55563" indent="0" algn="l">
                        <a:lnSpc>
                          <a:spcPct val="100000"/>
                        </a:lnSpc>
                      </a:pPr>
                      <a:r>
                        <a:rPr lang="en-US" sz="1600" b="1" dirty="0">
                          <a:effectLst/>
                        </a:rPr>
                        <a:t>Medication at discharge</a:t>
                      </a:r>
                      <a:endParaRPr lang="sv-SE" sz="1600" b="1"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 </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 </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 </a:t>
                      </a:r>
                      <a:endParaRPr lang="sv-SE" sz="1600" b="0" dirty="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8"/>
                  </a:ext>
                </a:extLst>
              </a:tr>
              <a:tr h="271153">
                <a:tc>
                  <a:txBody>
                    <a:bodyPr/>
                    <a:lstStyle/>
                    <a:p>
                      <a:pPr marL="180340" algn="l">
                        <a:lnSpc>
                          <a:spcPct val="100000"/>
                        </a:lnSpc>
                      </a:pPr>
                      <a:r>
                        <a:rPr lang="en-US" sz="1600" b="0" dirty="0">
                          <a:effectLst/>
                        </a:rPr>
                        <a:t>β-blocker (%)</a:t>
                      </a:r>
                      <a:endParaRPr lang="sv-SE" sz="1600" b="0"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90.5</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91.1</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90.2</a:t>
                      </a:r>
                      <a:endParaRPr lang="sv-SE" sz="1600" b="0" dirty="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9"/>
                  </a:ext>
                </a:extLst>
              </a:tr>
              <a:tr h="271153">
                <a:tc>
                  <a:txBody>
                    <a:bodyPr/>
                    <a:lstStyle/>
                    <a:p>
                      <a:pPr marL="180340" algn="l">
                        <a:lnSpc>
                          <a:spcPct val="100000"/>
                        </a:lnSpc>
                      </a:pPr>
                      <a:r>
                        <a:rPr lang="en-US" sz="1600" b="0" dirty="0" err="1">
                          <a:effectLst/>
                        </a:rPr>
                        <a:t>ACEi</a:t>
                      </a:r>
                      <a:r>
                        <a:rPr lang="en-US" sz="1600" b="0" dirty="0">
                          <a:effectLst/>
                        </a:rPr>
                        <a:t> / ARB</a:t>
                      </a:r>
                      <a:r>
                        <a:rPr lang="en-US" sz="1600" b="0" baseline="0" dirty="0">
                          <a:effectLst/>
                        </a:rPr>
                        <a:t> (%)</a:t>
                      </a:r>
                      <a:endParaRPr lang="sv-SE" sz="1600" b="0"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80.3</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84.4</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78.8</a:t>
                      </a:r>
                      <a:endParaRPr lang="sv-SE" sz="1600" b="0" dirty="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10"/>
                  </a:ext>
                </a:extLst>
              </a:tr>
              <a:tr h="271153">
                <a:tc>
                  <a:txBody>
                    <a:bodyPr/>
                    <a:lstStyle/>
                    <a:p>
                      <a:pPr marL="180340" algn="l">
                        <a:lnSpc>
                          <a:spcPct val="100000"/>
                        </a:lnSpc>
                      </a:pPr>
                      <a:r>
                        <a:rPr lang="en-US" sz="1600" b="0" dirty="0">
                          <a:effectLst/>
                        </a:rPr>
                        <a:t>Statin (%)</a:t>
                      </a:r>
                      <a:endParaRPr lang="sv-SE" sz="1600" b="0"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92.1</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96.2</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90.6</a:t>
                      </a:r>
                      <a:endParaRPr lang="sv-SE" sz="1600" b="0" dirty="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11"/>
                  </a:ext>
                </a:extLst>
              </a:tr>
              <a:tr h="271153">
                <a:tc>
                  <a:txBody>
                    <a:bodyPr/>
                    <a:lstStyle/>
                    <a:p>
                      <a:pPr marL="55563" indent="0" algn="l">
                        <a:lnSpc>
                          <a:spcPct val="100000"/>
                        </a:lnSpc>
                      </a:pPr>
                      <a:r>
                        <a:rPr lang="en-US" sz="1600" b="1" dirty="0">
                          <a:effectLst/>
                        </a:rPr>
                        <a:t>Intended DAPT duration</a:t>
                      </a:r>
                      <a:endParaRPr lang="sv-SE" sz="1600" b="1"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 </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 </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 </a:t>
                      </a:r>
                      <a:endParaRPr lang="sv-SE" sz="1600" b="0" dirty="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12"/>
                  </a:ext>
                </a:extLst>
              </a:tr>
              <a:tr h="271153">
                <a:tc>
                  <a:txBody>
                    <a:bodyPr/>
                    <a:lstStyle/>
                    <a:p>
                      <a:pPr algn="l">
                        <a:lnSpc>
                          <a:spcPct val="100000"/>
                        </a:lnSpc>
                      </a:pPr>
                      <a:r>
                        <a:rPr lang="en-US" sz="1600" b="0" dirty="0">
                          <a:effectLst/>
                        </a:rPr>
                        <a:t>      3 months (%)</a:t>
                      </a:r>
                      <a:endParaRPr lang="sv-SE" sz="1600" b="0"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7.7</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3.3</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17.6</a:t>
                      </a:r>
                      <a:endParaRPr lang="sv-SE" sz="1600" b="0" dirty="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13"/>
                  </a:ext>
                </a:extLst>
              </a:tr>
              <a:tr h="271153">
                <a:tc>
                  <a:txBody>
                    <a:bodyPr/>
                    <a:lstStyle/>
                    <a:p>
                      <a:pPr algn="l">
                        <a:lnSpc>
                          <a:spcPct val="100000"/>
                        </a:lnSpc>
                      </a:pPr>
                      <a:r>
                        <a:rPr lang="en-US" sz="1600" b="0" dirty="0">
                          <a:effectLst/>
                        </a:rPr>
                        <a:t>      6 months (%)</a:t>
                      </a:r>
                      <a:endParaRPr lang="sv-SE" sz="1600" b="0"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4.8</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3.8</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7.0</a:t>
                      </a:r>
                      <a:endParaRPr lang="sv-SE" sz="1600" b="0" dirty="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14"/>
                  </a:ext>
                </a:extLst>
              </a:tr>
              <a:tr h="271153">
                <a:tc>
                  <a:txBody>
                    <a:bodyPr/>
                    <a:lstStyle/>
                    <a:p>
                      <a:pPr algn="l">
                        <a:lnSpc>
                          <a:spcPct val="100000"/>
                        </a:lnSpc>
                      </a:pPr>
                      <a:r>
                        <a:rPr lang="en-US" sz="1600" b="0" dirty="0">
                          <a:effectLst/>
                        </a:rPr>
                        <a:t>      12 months (%)</a:t>
                      </a:r>
                      <a:endParaRPr lang="sv-SE" sz="1600" b="0"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73.6</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83.8</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50.9</a:t>
                      </a:r>
                      <a:endParaRPr lang="sv-SE" sz="1600" b="0" dirty="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15"/>
                  </a:ext>
                </a:extLst>
              </a:tr>
              <a:tr h="271153">
                <a:tc>
                  <a:txBody>
                    <a:bodyPr/>
                    <a:lstStyle/>
                    <a:p>
                      <a:pPr algn="l">
                        <a:lnSpc>
                          <a:spcPct val="100000"/>
                        </a:lnSpc>
                      </a:pPr>
                      <a:r>
                        <a:rPr lang="en-US" sz="1600" b="0" dirty="0">
                          <a:effectLst/>
                        </a:rPr>
                        <a:t>      Permanent</a:t>
                      </a:r>
                      <a:r>
                        <a:rPr lang="en-US" sz="1600" b="0" baseline="0" dirty="0">
                          <a:effectLst/>
                        </a:rPr>
                        <a:t> (%)</a:t>
                      </a:r>
                      <a:endParaRPr lang="sv-SE" sz="1600" b="0"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5.8</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3.7</a:t>
                      </a:r>
                      <a:endParaRPr lang="sv-SE" sz="1600" b="0" dirty="0">
                        <a:effectLst/>
                        <a:latin typeface="Liberation Serif"/>
                      </a:endParaRPr>
                    </a:p>
                  </a:txBody>
                  <a:tcPr marL="14964" marR="14964" marT="0" marB="0" anchor="ctr"/>
                </a:tc>
                <a:tc>
                  <a:txBody>
                    <a:bodyPr/>
                    <a:lstStyle/>
                    <a:p>
                      <a:pPr algn="ctr">
                        <a:lnSpc>
                          <a:spcPct val="100000"/>
                        </a:lnSpc>
                      </a:pPr>
                      <a:r>
                        <a:rPr lang="en-US" sz="1600" b="0" dirty="0">
                          <a:effectLst/>
                        </a:rPr>
                        <a:t>10.3</a:t>
                      </a:r>
                      <a:endParaRPr lang="sv-SE" sz="1600" b="0" dirty="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16"/>
                  </a:ext>
                </a:extLst>
              </a:tr>
              <a:tr h="271153">
                <a:tc>
                  <a:txBody>
                    <a:bodyPr/>
                    <a:lstStyle/>
                    <a:p>
                      <a:pPr algn="l">
                        <a:lnSpc>
                          <a:spcPct val="100000"/>
                        </a:lnSpc>
                      </a:pPr>
                      <a:r>
                        <a:rPr lang="en-US" sz="1600" b="0" dirty="0">
                          <a:effectLst/>
                        </a:rPr>
                        <a:t>      Not determined (%)</a:t>
                      </a:r>
                      <a:endParaRPr lang="sv-SE" sz="1600" b="0" dirty="0">
                        <a:effectLst/>
                        <a:latin typeface="Liberation Serif"/>
                      </a:endParaRPr>
                    </a:p>
                  </a:txBody>
                  <a:tcPr marL="14964" marR="14964" marT="0" marB="0" anchor="ctr">
                    <a:lnL w="9525" cap="flat" cmpd="sng" algn="ctr">
                      <a:solidFill>
                        <a:srgbClr val="5F1D6A"/>
                      </a:solidFill>
                      <a:prstDash val="solid"/>
                      <a:round/>
                      <a:headEnd type="none" w="med" len="med"/>
                      <a:tailEnd type="none" w="med" len="med"/>
                    </a:lnL>
                    <a:lnB w="9525" cap="flat" cmpd="sng" algn="ctr">
                      <a:solidFill>
                        <a:srgbClr val="5F1D6A"/>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pPr>
                      <a:r>
                        <a:rPr lang="en-US" sz="1600" b="0" dirty="0">
                          <a:effectLst/>
                        </a:rPr>
                        <a:t>5.8</a:t>
                      </a:r>
                      <a:endParaRPr lang="sv-SE" sz="1600" b="0" dirty="0">
                        <a:effectLst/>
                        <a:latin typeface="Liberation Serif"/>
                      </a:endParaRPr>
                    </a:p>
                  </a:txBody>
                  <a:tcPr marL="14964" marR="14964" marT="0" marB="0" anchor="ctr">
                    <a:lnB w="9525" cap="flat" cmpd="sng" algn="ctr">
                      <a:solidFill>
                        <a:srgbClr val="5F1D6A"/>
                      </a:solidFill>
                      <a:prstDash val="solid"/>
                      <a:round/>
                      <a:headEnd type="none" w="med" len="med"/>
                      <a:tailEnd type="none" w="med" len="med"/>
                    </a:lnB>
                  </a:tcPr>
                </a:tc>
                <a:tc>
                  <a:txBody>
                    <a:bodyPr/>
                    <a:lstStyle/>
                    <a:p>
                      <a:pPr algn="ctr">
                        <a:lnSpc>
                          <a:spcPct val="100000"/>
                        </a:lnSpc>
                      </a:pPr>
                      <a:r>
                        <a:rPr lang="en-US" sz="1600" b="0" dirty="0">
                          <a:effectLst/>
                        </a:rPr>
                        <a:t>4.3</a:t>
                      </a:r>
                      <a:endParaRPr lang="sv-SE" sz="1600" b="0" dirty="0">
                        <a:effectLst/>
                        <a:latin typeface="Liberation Serif"/>
                      </a:endParaRPr>
                    </a:p>
                  </a:txBody>
                  <a:tcPr marL="14964" marR="14964" marT="0" marB="0" anchor="ctr">
                    <a:lnB w="9525" cap="flat" cmpd="sng" algn="ctr">
                      <a:solidFill>
                        <a:srgbClr val="5F1D6A"/>
                      </a:solidFill>
                      <a:prstDash val="solid"/>
                      <a:round/>
                      <a:headEnd type="none" w="med" len="med"/>
                      <a:tailEnd type="none" w="med" len="med"/>
                    </a:lnB>
                  </a:tcPr>
                </a:tc>
                <a:tc>
                  <a:txBody>
                    <a:bodyPr/>
                    <a:lstStyle/>
                    <a:p>
                      <a:pPr algn="ctr">
                        <a:lnSpc>
                          <a:spcPct val="100000"/>
                        </a:lnSpc>
                      </a:pPr>
                      <a:r>
                        <a:rPr lang="en-US" sz="1600" b="0" dirty="0">
                          <a:effectLst/>
                        </a:rPr>
                        <a:t>9.2</a:t>
                      </a:r>
                      <a:endParaRPr lang="sv-SE" sz="1600" b="0" dirty="0">
                        <a:effectLst/>
                        <a:latin typeface="Liberation Serif"/>
                      </a:endParaRPr>
                    </a:p>
                  </a:txBody>
                  <a:tcPr marL="14964" marR="14964" marT="0" marB="0" anchor="ctr">
                    <a:lnR w="9525" cap="flat" cmpd="sng" algn="ctr">
                      <a:solidFill>
                        <a:srgbClr val="5F1D6A"/>
                      </a:solidFill>
                      <a:prstDash val="solid"/>
                      <a:round/>
                      <a:headEnd type="none" w="med" len="med"/>
                      <a:tailEnd type="none" w="med" len="med"/>
                    </a:lnR>
                    <a:lnB w="9525" cap="flat" cmpd="sng" algn="ctr">
                      <a:solidFill>
                        <a:srgbClr val="5F1D6A"/>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
        <p:nvSpPr>
          <p:cNvPr id="2" name="Slide Number Placeholder 1"/>
          <p:cNvSpPr>
            <a:spLocks noGrp="1"/>
          </p:cNvSpPr>
          <p:nvPr>
            <p:ph type="sldNum" sz="quarter" idx="12"/>
          </p:nvPr>
        </p:nvSpPr>
        <p:spPr/>
        <p:txBody>
          <a:bodyPr/>
          <a:lstStyle/>
          <a:p>
            <a:fld id="{CC7432E5-F8E0-41AE-9A6B-AD730338B005}" type="slidenum">
              <a:rPr lang="en-US" smtClean="0"/>
              <a:t>42</a:t>
            </a:fld>
            <a:endParaRPr lang="en-US"/>
          </a:p>
        </p:txBody>
      </p:sp>
    </p:spTree>
    <p:extLst>
      <p:ext uri="{BB962C8B-B14F-4D97-AF65-F5344CB8AC3E}">
        <p14:creationId xmlns:p14="http://schemas.microsoft.com/office/powerpoint/2010/main" val="38182189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Ticagrelor Real-World Study: Composite of All-Cause Death, Readmission for MI, or Stroke at 24 Months</a:t>
            </a:r>
          </a:p>
        </p:txBody>
      </p:sp>
      <p:sp>
        <p:nvSpPr>
          <p:cNvPr id="2" name="Slide Number Placeholder 1"/>
          <p:cNvSpPr>
            <a:spLocks noGrp="1"/>
          </p:cNvSpPr>
          <p:nvPr>
            <p:ph type="sldNum" sz="quarter" idx="12"/>
          </p:nvPr>
        </p:nvSpPr>
        <p:spPr/>
        <p:txBody>
          <a:bodyPr/>
          <a:lstStyle/>
          <a:p>
            <a:fld id="{CC7432E5-F8E0-41AE-9A6B-AD730338B005}" type="slidenum">
              <a:rPr lang="en-US" smtClean="0"/>
              <a:t>43</a:t>
            </a:fld>
            <a:endParaRPr lang="en-US"/>
          </a:p>
        </p:txBody>
      </p:sp>
      <p:sp>
        <p:nvSpPr>
          <p:cNvPr id="6" name="Text Placeholder 5"/>
          <p:cNvSpPr>
            <a:spLocks noGrp="1"/>
          </p:cNvSpPr>
          <p:nvPr>
            <p:ph type="body" sz="quarter" idx="13"/>
          </p:nvPr>
        </p:nvSpPr>
        <p:spPr>
          <a:xfrm>
            <a:off x="342900" y="6323190"/>
            <a:ext cx="7391400" cy="534252"/>
          </a:xfrm>
        </p:spPr>
        <p:txBody>
          <a:bodyPr/>
          <a:lstStyle/>
          <a:p>
            <a:r>
              <a:rPr lang="en-US" dirty="0"/>
              <a:t>Final values are adjusted for hospital and calendar time, age, sex, discharge medication, in-hospital course, presentation characteristics, and preexisting </a:t>
            </a:r>
            <a:r>
              <a:rPr lang="en-US" dirty="0" err="1"/>
              <a:t>comorbities</a:t>
            </a:r>
            <a:endParaRPr lang="en-US" dirty="0"/>
          </a:p>
          <a:p>
            <a:r>
              <a:rPr lang="en-US" dirty="0"/>
              <a:t>Sahlén A et al. </a:t>
            </a:r>
            <a:r>
              <a:rPr lang="en-US" i="1" dirty="0" err="1"/>
              <a:t>Eur</a:t>
            </a:r>
            <a:r>
              <a:rPr lang="en-US" i="1" dirty="0"/>
              <a:t> Heart J. </a:t>
            </a:r>
            <a:r>
              <a:rPr lang="en-US" dirty="0"/>
              <a:t>2016;37(44):3335-3342.</a:t>
            </a:r>
          </a:p>
        </p:txBody>
      </p:sp>
      <p:sp>
        <p:nvSpPr>
          <p:cNvPr id="10" name="Freeform: Shape 9"/>
          <p:cNvSpPr/>
          <p:nvPr/>
        </p:nvSpPr>
        <p:spPr>
          <a:xfrm>
            <a:off x="1311086" y="1480935"/>
            <a:ext cx="7234518" cy="3415553"/>
          </a:xfrm>
          <a:custGeom>
            <a:avLst/>
            <a:gdLst>
              <a:gd name="connsiteX0" fmla="*/ 0 w 7234518"/>
              <a:gd name="connsiteY0" fmla="*/ 0 h 3415553"/>
              <a:gd name="connsiteX1" fmla="*/ 0 w 7234518"/>
              <a:gd name="connsiteY1" fmla="*/ 3415553 h 3415553"/>
              <a:gd name="connsiteX2" fmla="*/ 7234518 w 7234518"/>
              <a:gd name="connsiteY2" fmla="*/ 3415553 h 3415553"/>
            </a:gdLst>
            <a:ahLst/>
            <a:cxnLst>
              <a:cxn ang="0">
                <a:pos x="connsiteX0" y="connsiteY0"/>
              </a:cxn>
              <a:cxn ang="0">
                <a:pos x="connsiteX1" y="connsiteY1"/>
              </a:cxn>
              <a:cxn ang="0">
                <a:pos x="connsiteX2" y="connsiteY2"/>
              </a:cxn>
            </a:cxnLst>
            <a:rect l="l" t="t" r="r" b="b"/>
            <a:pathLst>
              <a:path w="7234518" h="3415553">
                <a:moveTo>
                  <a:pt x="0" y="0"/>
                </a:moveTo>
                <a:lnTo>
                  <a:pt x="0" y="3415553"/>
                </a:lnTo>
                <a:lnTo>
                  <a:pt x="7234518" y="341555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215217" y="1949091"/>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5217" y="2484164"/>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5217" y="3019237"/>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15217" y="3554310"/>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15217" y="4089383"/>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15217" y="4624457"/>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1329072" y="4941117"/>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307007" y="4941117"/>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284942" y="4941117"/>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262877" y="4941117"/>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240812" y="4941117"/>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6218747" y="4941117"/>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7196682" y="4941117"/>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8174619" y="4941117"/>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06342" y="3053699"/>
            <a:ext cx="2073003" cy="307777"/>
          </a:xfrm>
          <a:prstGeom prst="rect">
            <a:avLst/>
          </a:prstGeom>
          <a:noFill/>
        </p:spPr>
        <p:txBody>
          <a:bodyPr wrap="none" rtlCol="0">
            <a:spAutoFit/>
          </a:bodyPr>
          <a:lstStyle/>
          <a:p>
            <a:pPr algn="ctr">
              <a:buClr>
                <a:schemeClr val="accent1"/>
              </a:buClr>
            </a:pPr>
            <a:r>
              <a:rPr lang="en-US" sz="1400" b="1" dirty="0"/>
              <a:t>Cumulative Incidence</a:t>
            </a:r>
          </a:p>
        </p:txBody>
      </p:sp>
      <p:sp>
        <p:nvSpPr>
          <p:cNvPr id="29" name="TextBox 28"/>
          <p:cNvSpPr txBox="1"/>
          <p:nvPr/>
        </p:nvSpPr>
        <p:spPr>
          <a:xfrm>
            <a:off x="4263527" y="5242268"/>
            <a:ext cx="1175258" cy="286232"/>
          </a:xfrm>
          <a:prstGeom prst="rect">
            <a:avLst/>
          </a:prstGeom>
          <a:noFill/>
        </p:spPr>
        <p:txBody>
          <a:bodyPr wrap="none" rtlCol="0">
            <a:spAutoFit/>
          </a:bodyPr>
          <a:lstStyle/>
          <a:p>
            <a:pPr>
              <a:lnSpc>
                <a:spcPct val="90000"/>
              </a:lnSpc>
              <a:spcBef>
                <a:spcPts val="1200"/>
              </a:spcBef>
              <a:buClr>
                <a:schemeClr val="accent1"/>
              </a:buClr>
            </a:pPr>
            <a:r>
              <a:rPr lang="en-US" sz="1400" b="1" dirty="0"/>
              <a:t>Time (days)</a:t>
            </a:r>
          </a:p>
        </p:txBody>
      </p:sp>
      <p:sp>
        <p:nvSpPr>
          <p:cNvPr id="30" name="TextBox 29"/>
          <p:cNvSpPr txBox="1"/>
          <p:nvPr/>
        </p:nvSpPr>
        <p:spPr>
          <a:xfrm>
            <a:off x="1244905" y="4972513"/>
            <a:ext cx="269626" cy="258532"/>
          </a:xfrm>
          <a:prstGeom prst="rect">
            <a:avLst/>
          </a:prstGeom>
          <a:noFill/>
        </p:spPr>
        <p:txBody>
          <a:bodyPr wrap="none" rtlCol="0">
            <a:spAutoFit/>
          </a:bodyPr>
          <a:lstStyle/>
          <a:p>
            <a:pPr algn="ctr">
              <a:lnSpc>
                <a:spcPct val="90000"/>
              </a:lnSpc>
              <a:spcBef>
                <a:spcPts val="1200"/>
              </a:spcBef>
              <a:buClr>
                <a:schemeClr val="accent1"/>
              </a:buClr>
            </a:pPr>
            <a:r>
              <a:rPr lang="en-US" sz="1200" dirty="0"/>
              <a:t>0</a:t>
            </a:r>
          </a:p>
        </p:txBody>
      </p:sp>
      <p:sp>
        <p:nvSpPr>
          <p:cNvPr id="31" name="TextBox 30"/>
          <p:cNvSpPr txBox="1"/>
          <p:nvPr/>
        </p:nvSpPr>
        <p:spPr>
          <a:xfrm>
            <a:off x="2115237" y="4972513"/>
            <a:ext cx="439544" cy="258532"/>
          </a:xfrm>
          <a:prstGeom prst="rect">
            <a:avLst/>
          </a:prstGeom>
          <a:noFill/>
        </p:spPr>
        <p:txBody>
          <a:bodyPr wrap="none" rtlCol="0">
            <a:spAutoFit/>
          </a:bodyPr>
          <a:lstStyle/>
          <a:p>
            <a:pPr algn="ctr">
              <a:lnSpc>
                <a:spcPct val="90000"/>
              </a:lnSpc>
              <a:spcBef>
                <a:spcPts val="1200"/>
              </a:spcBef>
              <a:buClr>
                <a:schemeClr val="accent1"/>
              </a:buClr>
            </a:pPr>
            <a:r>
              <a:rPr lang="en-US" sz="1200" dirty="0"/>
              <a:t>100</a:t>
            </a:r>
          </a:p>
        </p:txBody>
      </p:sp>
      <p:sp>
        <p:nvSpPr>
          <p:cNvPr id="32" name="TextBox 31"/>
          <p:cNvSpPr txBox="1"/>
          <p:nvPr/>
        </p:nvSpPr>
        <p:spPr>
          <a:xfrm>
            <a:off x="3095738" y="4972513"/>
            <a:ext cx="439544" cy="258532"/>
          </a:xfrm>
          <a:prstGeom prst="rect">
            <a:avLst/>
          </a:prstGeom>
          <a:noFill/>
        </p:spPr>
        <p:txBody>
          <a:bodyPr wrap="none" rtlCol="0">
            <a:spAutoFit/>
          </a:bodyPr>
          <a:lstStyle/>
          <a:p>
            <a:pPr algn="ctr">
              <a:lnSpc>
                <a:spcPct val="90000"/>
              </a:lnSpc>
              <a:spcBef>
                <a:spcPts val="1200"/>
              </a:spcBef>
              <a:buClr>
                <a:schemeClr val="accent1"/>
              </a:buClr>
            </a:pPr>
            <a:r>
              <a:rPr lang="en-US" sz="1200" dirty="0"/>
              <a:t>200</a:t>
            </a:r>
          </a:p>
        </p:txBody>
      </p:sp>
      <p:sp>
        <p:nvSpPr>
          <p:cNvPr id="33" name="TextBox 32"/>
          <p:cNvSpPr txBox="1"/>
          <p:nvPr/>
        </p:nvSpPr>
        <p:spPr>
          <a:xfrm>
            <a:off x="4076239" y="4972513"/>
            <a:ext cx="439544" cy="258532"/>
          </a:xfrm>
          <a:prstGeom prst="rect">
            <a:avLst/>
          </a:prstGeom>
          <a:noFill/>
        </p:spPr>
        <p:txBody>
          <a:bodyPr wrap="none" rtlCol="0">
            <a:spAutoFit/>
          </a:bodyPr>
          <a:lstStyle/>
          <a:p>
            <a:pPr algn="ctr">
              <a:lnSpc>
                <a:spcPct val="90000"/>
              </a:lnSpc>
              <a:spcBef>
                <a:spcPts val="1200"/>
              </a:spcBef>
              <a:buClr>
                <a:schemeClr val="accent1"/>
              </a:buClr>
            </a:pPr>
            <a:r>
              <a:rPr lang="en-US" sz="1200" dirty="0"/>
              <a:t>300</a:t>
            </a:r>
          </a:p>
        </p:txBody>
      </p:sp>
      <p:sp>
        <p:nvSpPr>
          <p:cNvPr id="34" name="TextBox 33"/>
          <p:cNvSpPr txBox="1"/>
          <p:nvPr/>
        </p:nvSpPr>
        <p:spPr>
          <a:xfrm>
            <a:off x="5056740" y="4972513"/>
            <a:ext cx="439544" cy="258532"/>
          </a:xfrm>
          <a:prstGeom prst="rect">
            <a:avLst/>
          </a:prstGeom>
          <a:noFill/>
        </p:spPr>
        <p:txBody>
          <a:bodyPr wrap="none" rtlCol="0">
            <a:spAutoFit/>
          </a:bodyPr>
          <a:lstStyle/>
          <a:p>
            <a:pPr algn="ctr">
              <a:lnSpc>
                <a:spcPct val="90000"/>
              </a:lnSpc>
              <a:spcBef>
                <a:spcPts val="1200"/>
              </a:spcBef>
              <a:buClr>
                <a:schemeClr val="accent1"/>
              </a:buClr>
            </a:pPr>
            <a:r>
              <a:rPr lang="en-US" sz="1200" dirty="0"/>
              <a:t>400</a:t>
            </a:r>
          </a:p>
        </p:txBody>
      </p:sp>
      <p:sp>
        <p:nvSpPr>
          <p:cNvPr id="35" name="TextBox 34"/>
          <p:cNvSpPr txBox="1"/>
          <p:nvPr/>
        </p:nvSpPr>
        <p:spPr>
          <a:xfrm>
            <a:off x="6037241" y="4972513"/>
            <a:ext cx="439544" cy="258532"/>
          </a:xfrm>
          <a:prstGeom prst="rect">
            <a:avLst/>
          </a:prstGeom>
          <a:noFill/>
        </p:spPr>
        <p:txBody>
          <a:bodyPr wrap="none" rtlCol="0">
            <a:spAutoFit/>
          </a:bodyPr>
          <a:lstStyle/>
          <a:p>
            <a:pPr algn="ctr">
              <a:lnSpc>
                <a:spcPct val="90000"/>
              </a:lnSpc>
              <a:spcBef>
                <a:spcPts val="1200"/>
              </a:spcBef>
              <a:buClr>
                <a:schemeClr val="accent1"/>
              </a:buClr>
            </a:pPr>
            <a:r>
              <a:rPr lang="en-US" sz="1200" dirty="0"/>
              <a:t>500</a:t>
            </a:r>
          </a:p>
        </p:txBody>
      </p:sp>
      <p:sp>
        <p:nvSpPr>
          <p:cNvPr id="36" name="TextBox 35"/>
          <p:cNvSpPr txBox="1"/>
          <p:nvPr/>
        </p:nvSpPr>
        <p:spPr>
          <a:xfrm>
            <a:off x="7017742" y="4972513"/>
            <a:ext cx="439544" cy="258532"/>
          </a:xfrm>
          <a:prstGeom prst="rect">
            <a:avLst/>
          </a:prstGeom>
          <a:noFill/>
        </p:spPr>
        <p:txBody>
          <a:bodyPr wrap="none" rtlCol="0">
            <a:spAutoFit/>
          </a:bodyPr>
          <a:lstStyle/>
          <a:p>
            <a:pPr algn="ctr">
              <a:lnSpc>
                <a:spcPct val="90000"/>
              </a:lnSpc>
              <a:spcBef>
                <a:spcPts val="1200"/>
              </a:spcBef>
              <a:buClr>
                <a:schemeClr val="accent1"/>
              </a:buClr>
            </a:pPr>
            <a:r>
              <a:rPr lang="en-US" sz="1200" dirty="0"/>
              <a:t>600</a:t>
            </a:r>
          </a:p>
        </p:txBody>
      </p:sp>
      <p:sp>
        <p:nvSpPr>
          <p:cNvPr id="37" name="TextBox 36"/>
          <p:cNvSpPr txBox="1"/>
          <p:nvPr/>
        </p:nvSpPr>
        <p:spPr>
          <a:xfrm>
            <a:off x="7998245" y="4972513"/>
            <a:ext cx="439544" cy="258532"/>
          </a:xfrm>
          <a:prstGeom prst="rect">
            <a:avLst/>
          </a:prstGeom>
          <a:noFill/>
        </p:spPr>
        <p:txBody>
          <a:bodyPr wrap="none" rtlCol="0">
            <a:spAutoFit/>
          </a:bodyPr>
          <a:lstStyle/>
          <a:p>
            <a:pPr algn="ctr">
              <a:lnSpc>
                <a:spcPct val="90000"/>
              </a:lnSpc>
              <a:spcBef>
                <a:spcPts val="1200"/>
              </a:spcBef>
              <a:buClr>
                <a:schemeClr val="accent1"/>
              </a:buClr>
            </a:pPr>
            <a:r>
              <a:rPr lang="en-US" sz="1200" dirty="0"/>
              <a:t>700</a:t>
            </a:r>
          </a:p>
        </p:txBody>
      </p:sp>
      <p:sp>
        <p:nvSpPr>
          <p:cNvPr id="38" name="TextBox 37"/>
          <p:cNvSpPr txBox="1"/>
          <p:nvPr/>
        </p:nvSpPr>
        <p:spPr>
          <a:xfrm>
            <a:off x="838239" y="4498787"/>
            <a:ext cx="482825" cy="258532"/>
          </a:xfrm>
          <a:prstGeom prst="rect">
            <a:avLst/>
          </a:prstGeom>
          <a:noFill/>
        </p:spPr>
        <p:txBody>
          <a:bodyPr wrap="none" rtlCol="0">
            <a:spAutoFit/>
          </a:bodyPr>
          <a:lstStyle/>
          <a:p>
            <a:pPr algn="r">
              <a:lnSpc>
                <a:spcPct val="90000"/>
              </a:lnSpc>
              <a:spcBef>
                <a:spcPts val="1200"/>
              </a:spcBef>
              <a:buClr>
                <a:schemeClr val="accent1"/>
              </a:buClr>
            </a:pPr>
            <a:r>
              <a:rPr lang="en-US" sz="1200" dirty="0"/>
              <a:t>0.00</a:t>
            </a:r>
          </a:p>
        </p:txBody>
      </p:sp>
      <p:sp>
        <p:nvSpPr>
          <p:cNvPr id="39" name="TextBox 38"/>
          <p:cNvSpPr txBox="1"/>
          <p:nvPr/>
        </p:nvSpPr>
        <p:spPr>
          <a:xfrm>
            <a:off x="838239" y="3961440"/>
            <a:ext cx="482825" cy="258532"/>
          </a:xfrm>
          <a:prstGeom prst="rect">
            <a:avLst/>
          </a:prstGeom>
          <a:noFill/>
        </p:spPr>
        <p:txBody>
          <a:bodyPr wrap="none" rtlCol="0">
            <a:spAutoFit/>
          </a:bodyPr>
          <a:lstStyle/>
          <a:p>
            <a:pPr algn="r">
              <a:lnSpc>
                <a:spcPct val="90000"/>
              </a:lnSpc>
              <a:spcBef>
                <a:spcPts val="1200"/>
              </a:spcBef>
              <a:buClr>
                <a:schemeClr val="accent1"/>
              </a:buClr>
            </a:pPr>
            <a:r>
              <a:rPr lang="en-US" sz="1200" dirty="0"/>
              <a:t>0.02</a:t>
            </a:r>
          </a:p>
        </p:txBody>
      </p:sp>
      <p:sp>
        <p:nvSpPr>
          <p:cNvPr id="40" name="TextBox 39"/>
          <p:cNvSpPr txBox="1"/>
          <p:nvPr/>
        </p:nvSpPr>
        <p:spPr>
          <a:xfrm>
            <a:off x="838239" y="3424092"/>
            <a:ext cx="482825" cy="258532"/>
          </a:xfrm>
          <a:prstGeom prst="rect">
            <a:avLst/>
          </a:prstGeom>
          <a:noFill/>
        </p:spPr>
        <p:txBody>
          <a:bodyPr wrap="none" rtlCol="0">
            <a:spAutoFit/>
          </a:bodyPr>
          <a:lstStyle/>
          <a:p>
            <a:pPr algn="r">
              <a:lnSpc>
                <a:spcPct val="90000"/>
              </a:lnSpc>
              <a:spcBef>
                <a:spcPts val="1200"/>
              </a:spcBef>
              <a:buClr>
                <a:schemeClr val="accent1"/>
              </a:buClr>
            </a:pPr>
            <a:r>
              <a:rPr lang="en-US" sz="1200" dirty="0"/>
              <a:t>0.04</a:t>
            </a:r>
          </a:p>
        </p:txBody>
      </p:sp>
      <p:sp>
        <p:nvSpPr>
          <p:cNvPr id="41" name="TextBox 40"/>
          <p:cNvSpPr txBox="1"/>
          <p:nvPr/>
        </p:nvSpPr>
        <p:spPr>
          <a:xfrm>
            <a:off x="838239" y="2886744"/>
            <a:ext cx="482825" cy="258532"/>
          </a:xfrm>
          <a:prstGeom prst="rect">
            <a:avLst/>
          </a:prstGeom>
          <a:noFill/>
        </p:spPr>
        <p:txBody>
          <a:bodyPr wrap="none" rtlCol="0">
            <a:spAutoFit/>
          </a:bodyPr>
          <a:lstStyle/>
          <a:p>
            <a:pPr algn="r">
              <a:lnSpc>
                <a:spcPct val="90000"/>
              </a:lnSpc>
              <a:spcBef>
                <a:spcPts val="1200"/>
              </a:spcBef>
              <a:buClr>
                <a:schemeClr val="accent1"/>
              </a:buClr>
            </a:pPr>
            <a:r>
              <a:rPr lang="en-US" sz="1200" dirty="0"/>
              <a:t>0.06</a:t>
            </a:r>
          </a:p>
        </p:txBody>
      </p:sp>
      <p:sp>
        <p:nvSpPr>
          <p:cNvPr id="42" name="TextBox 41"/>
          <p:cNvSpPr txBox="1"/>
          <p:nvPr/>
        </p:nvSpPr>
        <p:spPr>
          <a:xfrm>
            <a:off x="838239" y="2349396"/>
            <a:ext cx="482825" cy="258532"/>
          </a:xfrm>
          <a:prstGeom prst="rect">
            <a:avLst/>
          </a:prstGeom>
          <a:noFill/>
        </p:spPr>
        <p:txBody>
          <a:bodyPr wrap="none" rtlCol="0">
            <a:spAutoFit/>
          </a:bodyPr>
          <a:lstStyle/>
          <a:p>
            <a:pPr algn="r">
              <a:lnSpc>
                <a:spcPct val="90000"/>
              </a:lnSpc>
              <a:spcBef>
                <a:spcPts val="1200"/>
              </a:spcBef>
              <a:buClr>
                <a:schemeClr val="accent1"/>
              </a:buClr>
            </a:pPr>
            <a:r>
              <a:rPr lang="en-US" sz="1200" dirty="0"/>
              <a:t>0.08</a:t>
            </a:r>
          </a:p>
        </p:txBody>
      </p:sp>
      <p:sp>
        <p:nvSpPr>
          <p:cNvPr id="43" name="TextBox 42"/>
          <p:cNvSpPr txBox="1"/>
          <p:nvPr/>
        </p:nvSpPr>
        <p:spPr>
          <a:xfrm>
            <a:off x="838239" y="1812048"/>
            <a:ext cx="482825" cy="258532"/>
          </a:xfrm>
          <a:prstGeom prst="rect">
            <a:avLst/>
          </a:prstGeom>
          <a:noFill/>
        </p:spPr>
        <p:txBody>
          <a:bodyPr wrap="none" rtlCol="0">
            <a:spAutoFit/>
          </a:bodyPr>
          <a:lstStyle/>
          <a:p>
            <a:pPr algn="r">
              <a:lnSpc>
                <a:spcPct val="90000"/>
              </a:lnSpc>
              <a:spcBef>
                <a:spcPts val="1200"/>
              </a:spcBef>
              <a:buClr>
                <a:schemeClr val="accent1"/>
              </a:buClr>
            </a:pPr>
            <a:r>
              <a:rPr lang="en-US" sz="1200" dirty="0"/>
              <a:t>0.10</a:t>
            </a:r>
          </a:p>
        </p:txBody>
      </p:sp>
      <p:sp>
        <p:nvSpPr>
          <p:cNvPr id="28" name="Freeform: Shape 27"/>
          <p:cNvSpPr/>
          <p:nvPr/>
        </p:nvSpPr>
        <p:spPr>
          <a:xfrm>
            <a:off x="1378634" y="2203249"/>
            <a:ext cx="7125286" cy="2398542"/>
          </a:xfrm>
          <a:custGeom>
            <a:avLst/>
            <a:gdLst>
              <a:gd name="connsiteX0" fmla="*/ 0 w 7125286"/>
              <a:gd name="connsiteY0" fmla="*/ 2398542 h 2398542"/>
              <a:gd name="connsiteX1" fmla="*/ 119575 w 7125286"/>
              <a:gd name="connsiteY1" fmla="*/ 2328203 h 2398542"/>
              <a:gd name="connsiteX2" fmla="*/ 281354 w 7125286"/>
              <a:gd name="connsiteY2" fmla="*/ 2264899 h 2398542"/>
              <a:gd name="connsiteX3" fmla="*/ 386861 w 7125286"/>
              <a:gd name="connsiteY3" fmla="*/ 2166425 h 2398542"/>
              <a:gd name="connsiteX4" fmla="*/ 689317 w 7125286"/>
              <a:gd name="connsiteY4" fmla="*/ 1969477 h 2398542"/>
              <a:gd name="connsiteX5" fmla="*/ 1026941 w 7125286"/>
              <a:gd name="connsiteY5" fmla="*/ 1800665 h 2398542"/>
              <a:gd name="connsiteX6" fmla="*/ 1371600 w 7125286"/>
              <a:gd name="connsiteY6" fmla="*/ 1624819 h 2398542"/>
              <a:gd name="connsiteX7" fmla="*/ 1842868 w 7125286"/>
              <a:gd name="connsiteY7" fmla="*/ 1456006 h 2398542"/>
              <a:gd name="connsiteX8" fmla="*/ 2271932 w 7125286"/>
              <a:gd name="connsiteY8" fmla="*/ 1315329 h 2398542"/>
              <a:gd name="connsiteX9" fmla="*/ 2665828 w 7125286"/>
              <a:gd name="connsiteY9" fmla="*/ 1202788 h 2398542"/>
              <a:gd name="connsiteX10" fmla="*/ 3144129 w 7125286"/>
              <a:gd name="connsiteY10" fmla="*/ 1055077 h 2398542"/>
              <a:gd name="connsiteX11" fmla="*/ 3615397 w 7125286"/>
              <a:gd name="connsiteY11" fmla="*/ 921434 h 2398542"/>
              <a:gd name="connsiteX12" fmla="*/ 4072597 w 7125286"/>
              <a:gd name="connsiteY12" fmla="*/ 801859 h 2398542"/>
              <a:gd name="connsiteX13" fmla="*/ 4396154 w 7125286"/>
              <a:gd name="connsiteY13" fmla="*/ 696351 h 2398542"/>
              <a:gd name="connsiteX14" fmla="*/ 4860388 w 7125286"/>
              <a:gd name="connsiteY14" fmla="*/ 583809 h 2398542"/>
              <a:gd name="connsiteX15" fmla="*/ 5120640 w 7125286"/>
              <a:gd name="connsiteY15" fmla="*/ 513471 h 2398542"/>
              <a:gd name="connsiteX16" fmla="*/ 5598941 w 7125286"/>
              <a:gd name="connsiteY16" fmla="*/ 393896 h 2398542"/>
              <a:gd name="connsiteX17" fmla="*/ 6140548 w 7125286"/>
              <a:gd name="connsiteY17" fmla="*/ 239151 h 2398542"/>
              <a:gd name="connsiteX18" fmla="*/ 6450037 w 7125286"/>
              <a:gd name="connsiteY18" fmla="*/ 161779 h 2398542"/>
              <a:gd name="connsiteX19" fmla="*/ 6597748 w 7125286"/>
              <a:gd name="connsiteY19" fmla="*/ 147711 h 2398542"/>
              <a:gd name="connsiteX20" fmla="*/ 6829864 w 7125286"/>
              <a:gd name="connsiteY20" fmla="*/ 77373 h 2398542"/>
              <a:gd name="connsiteX21" fmla="*/ 7125286 w 7125286"/>
              <a:gd name="connsiteY21" fmla="*/ 0 h 239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25286" h="2398542">
                <a:moveTo>
                  <a:pt x="0" y="2398542"/>
                </a:moveTo>
                <a:lnTo>
                  <a:pt x="119575" y="2328203"/>
                </a:lnTo>
                <a:lnTo>
                  <a:pt x="281354" y="2264899"/>
                </a:lnTo>
                <a:lnTo>
                  <a:pt x="386861" y="2166425"/>
                </a:lnTo>
                <a:lnTo>
                  <a:pt x="689317" y="1969477"/>
                </a:lnTo>
                <a:lnTo>
                  <a:pt x="1026941" y="1800665"/>
                </a:lnTo>
                <a:lnTo>
                  <a:pt x="1371600" y="1624819"/>
                </a:lnTo>
                <a:lnTo>
                  <a:pt x="1842868" y="1456006"/>
                </a:lnTo>
                <a:lnTo>
                  <a:pt x="2271932" y="1315329"/>
                </a:lnTo>
                <a:lnTo>
                  <a:pt x="2665828" y="1202788"/>
                </a:lnTo>
                <a:lnTo>
                  <a:pt x="3144129" y="1055077"/>
                </a:lnTo>
                <a:lnTo>
                  <a:pt x="3615397" y="921434"/>
                </a:lnTo>
                <a:lnTo>
                  <a:pt x="4072597" y="801859"/>
                </a:lnTo>
                <a:lnTo>
                  <a:pt x="4396154" y="696351"/>
                </a:lnTo>
                <a:lnTo>
                  <a:pt x="4860388" y="583809"/>
                </a:lnTo>
                <a:lnTo>
                  <a:pt x="5120640" y="513471"/>
                </a:lnTo>
                <a:lnTo>
                  <a:pt x="5598941" y="393896"/>
                </a:lnTo>
                <a:lnTo>
                  <a:pt x="6140548" y="239151"/>
                </a:lnTo>
                <a:lnTo>
                  <a:pt x="6450037" y="161779"/>
                </a:lnTo>
                <a:lnTo>
                  <a:pt x="6597748" y="147711"/>
                </a:lnTo>
                <a:lnTo>
                  <a:pt x="6829864" y="77373"/>
                </a:lnTo>
                <a:lnTo>
                  <a:pt x="7125286" y="0"/>
                </a:ln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Freeform: Shape 2047"/>
          <p:cNvSpPr/>
          <p:nvPr/>
        </p:nvSpPr>
        <p:spPr>
          <a:xfrm>
            <a:off x="1385668" y="1795286"/>
            <a:ext cx="7118252" cy="2792437"/>
          </a:xfrm>
          <a:custGeom>
            <a:avLst/>
            <a:gdLst>
              <a:gd name="connsiteX0" fmla="*/ 0 w 7118252"/>
              <a:gd name="connsiteY0" fmla="*/ 2792437 h 2792437"/>
              <a:gd name="connsiteX1" fmla="*/ 119575 w 7118252"/>
              <a:gd name="connsiteY1" fmla="*/ 2693963 h 2792437"/>
              <a:gd name="connsiteX2" fmla="*/ 260252 w 7118252"/>
              <a:gd name="connsiteY2" fmla="*/ 2651760 h 2792437"/>
              <a:gd name="connsiteX3" fmla="*/ 457200 w 7118252"/>
              <a:gd name="connsiteY3" fmla="*/ 2433711 h 2792437"/>
              <a:gd name="connsiteX4" fmla="*/ 829994 w 7118252"/>
              <a:gd name="connsiteY4" fmla="*/ 2194560 h 2792437"/>
              <a:gd name="connsiteX5" fmla="*/ 1252024 w 7118252"/>
              <a:gd name="connsiteY5" fmla="*/ 1962443 h 2792437"/>
              <a:gd name="connsiteX6" fmla="*/ 1631852 w 7118252"/>
              <a:gd name="connsiteY6" fmla="*/ 1779563 h 2792437"/>
              <a:gd name="connsiteX7" fmla="*/ 1962443 w 7118252"/>
              <a:gd name="connsiteY7" fmla="*/ 1645920 h 2792437"/>
              <a:gd name="connsiteX8" fmla="*/ 2243797 w 7118252"/>
              <a:gd name="connsiteY8" fmla="*/ 1540412 h 2792437"/>
              <a:gd name="connsiteX9" fmla="*/ 2672861 w 7118252"/>
              <a:gd name="connsiteY9" fmla="*/ 1371600 h 2792437"/>
              <a:gd name="connsiteX10" fmla="*/ 3601329 w 7118252"/>
              <a:gd name="connsiteY10" fmla="*/ 1090246 h 2792437"/>
              <a:gd name="connsiteX11" fmla="*/ 4297680 w 7118252"/>
              <a:gd name="connsiteY11" fmla="*/ 837028 h 2792437"/>
              <a:gd name="connsiteX12" fmla="*/ 4951827 w 7118252"/>
              <a:gd name="connsiteY12" fmla="*/ 640080 h 2792437"/>
              <a:gd name="connsiteX13" fmla="*/ 5648178 w 7118252"/>
              <a:gd name="connsiteY13" fmla="*/ 436099 h 2792437"/>
              <a:gd name="connsiteX14" fmla="*/ 6302326 w 7118252"/>
              <a:gd name="connsiteY14" fmla="*/ 239151 h 2792437"/>
              <a:gd name="connsiteX15" fmla="*/ 6506307 w 7118252"/>
              <a:gd name="connsiteY15" fmla="*/ 189914 h 2792437"/>
              <a:gd name="connsiteX16" fmla="*/ 6808763 w 7118252"/>
              <a:gd name="connsiteY16" fmla="*/ 119576 h 2792437"/>
              <a:gd name="connsiteX17" fmla="*/ 7118252 w 7118252"/>
              <a:gd name="connsiteY17" fmla="*/ 0 h 279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8252" h="2792437">
                <a:moveTo>
                  <a:pt x="0" y="2792437"/>
                </a:moveTo>
                <a:lnTo>
                  <a:pt x="119575" y="2693963"/>
                </a:lnTo>
                <a:lnTo>
                  <a:pt x="260252" y="2651760"/>
                </a:lnTo>
                <a:lnTo>
                  <a:pt x="457200" y="2433711"/>
                </a:lnTo>
                <a:lnTo>
                  <a:pt x="829994" y="2194560"/>
                </a:lnTo>
                <a:lnTo>
                  <a:pt x="1252024" y="1962443"/>
                </a:lnTo>
                <a:lnTo>
                  <a:pt x="1631852" y="1779563"/>
                </a:lnTo>
                <a:lnTo>
                  <a:pt x="1962443" y="1645920"/>
                </a:lnTo>
                <a:lnTo>
                  <a:pt x="2243797" y="1540412"/>
                </a:lnTo>
                <a:lnTo>
                  <a:pt x="2672861" y="1371600"/>
                </a:lnTo>
                <a:lnTo>
                  <a:pt x="3601329" y="1090246"/>
                </a:lnTo>
                <a:lnTo>
                  <a:pt x="4297680" y="837028"/>
                </a:lnTo>
                <a:lnTo>
                  <a:pt x="4951827" y="640080"/>
                </a:lnTo>
                <a:lnTo>
                  <a:pt x="5648178" y="436099"/>
                </a:lnTo>
                <a:lnTo>
                  <a:pt x="6302326" y="239151"/>
                </a:lnTo>
                <a:lnTo>
                  <a:pt x="6506307" y="189914"/>
                </a:lnTo>
                <a:lnTo>
                  <a:pt x="6808763" y="119576"/>
                </a:lnTo>
                <a:lnTo>
                  <a:pt x="7118252" y="0"/>
                </a:ln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TextBox 2048"/>
          <p:cNvSpPr txBox="1"/>
          <p:nvPr/>
        </p:nvSpPr>
        <p:spPr>
          <a:xfrm>
            <a:off x="7208215" y="2478662"/>
            <a:ext cx="1360309" cy="646331"/>
          </a:xfrm>
          <a:prstGeom prst="rect">
            <a:avLst/>
          </a:prstGeom>
          <a:noFill/>
        </p:spPr>
        <p:txBody>
          <a:bodyPr wrap="none" rtlCol="0">
            <a:spAutoFit/>
          </a:bodyPr>
          <a:lstStyle/>
          <a:p>
            <a:pPr>
              <a:buClr>
                <a:schemeClr val="accent1"/>
              </a:buClr>
            </a:pPr>
            <a:r>
              <a:rPr lang="en-US" b="1" dirty="0">
                <a:solidFill>
                  <a:schemeClr val="accent2"/>
                </a:solidFill>
              </a:rPr>
              <a:t>Ticagrelor</a:t>
            </a:r>
            <a:r>
              <a:rPr lang="en-US" b="1" dirty="0">
                <a:solidFill>
                  <a:schemeClr val="accent2"/>
                </a:solidFill>
                <a:latin typeface="Arial" pitchFamily="34" charset="0"/>
              </a:rPr>
              <a:t> </a:t>
            </a:r>
          </a:p>
          <a:p>
            <a:pPr>
              <a:buClr>
                <a:schemeClr val="accent1"/>
              </a:buClr>
            </a:pPr>
            <a:r>
              <a:rPr lang="en-US" b="1" dirty="0">
                <a:solidFill>
                  <a:schemeClr val="accent2"/>
                </a:solidFill>
                <a:latin typeface="Arial" pitchFamily="34" charset="0"/>
              </a:rPr>
              <a:t>(n=11,954)</a:t>
            </a:r>
            <a:endParaRPr lang="en-US" b="1" dirty="0">
              <a:solidFill>
                <a:schemeClr val="accent2"/>
              </a:solidFill>
            </a:endParaRPr>
          </a:p>
        </p:txBody>
      </p:sp>
      <p:sp>
        <p:nvSpPr>
          <p:cNvPr id="48" name="TextBox 47"/>
          <p:cNvSpPr txBox="1"/>
          <p:nvPr/>
        </p:nvSpPr>
        <p:spPr>
          <a:xfrm>
            <a:off x="7027392" y="1251151"/>
            <a:ext cx="1531188" cy="646331"/>
          </a:xfrm>
          <a:prstGeom prst="rect">
            <a:avLst/>
          </a:prstGeom>
          <a:noFill/>
        </p:spPr>
        <p:txBody>
          <a:bodyPr wrap="none" rtlCol="0">
            <a:spAutoFit/>
          </a:bodyPr>
          <a:lstStyle/>
          <a:p>
            <a:pPr algn="ctr">
              <a:buClr>
                <a:schemeClr val="accent1"/>
              </a:buClr>
            </a:pPr>
            <a:r>
              <a:rPr lang="en-US" b="1" dirty="0">
                <a:solidFill>
                  <a:schemeClr val="bg1">
                    <a:lumMod val="50000"/>
                  </a:schemeClr>
                </a:solidFill>
              </a:rPr>
              <a:t>Clopidogrel </a:t>
            </a:r>
          </a:p>
          <a:p>
            <a:pPr algn="ctr">
              <a:buClr>
                <a:schemeClr val="accent1"/>
              </a:buClr>
            </a:pPr>
            <a:r>
              <a:rPr lang="en-US" b="1" dirty="0">
                <a:solidFill>
                  <a:schemeClr val="bg1">
                    <a:lumMod val="50000"/>
                  </a:schemeClr>
                </a:solidFill>
                <a:latin typeface="Arial" pitchFamily="34" charset="0"/>
              </a:rPr>
              <a:t>(n=33,119)</a:t>
            </a:r>
            <a:endParaRPr lang="en-US" b="1" dirty="0">
              <a:solidFill>
                <a:schemeClr val="bg1">
                  <a:lumMod val="50000"/>
                </a:schemeClr>
              </a:solidFill>
            </a:endParaRPr>
          </a:p>
        </p:txBody>
      </p:sp>
      <p:sp>
        <p:nvSpPr>
          <p:cNvPr id="3" name="TextBox 2"/>
          <p:cNvSpPr txBox="1"/>
          <p:nvPr/>
        </p:nvSpPr>
        <p:spPr>
          <a:xfrm>
            <a:off x="374491" y="5615098"/>
            <a:ext cx="8435340" cy="592503"/>
          </a:xfrm>
          <a:prstGeom prst="roundRect">
            <a:avLst/>
          </a:prstGeom>
          <a:solidFill>
            <a:schemeClr val="bg1">
              <a:lumMod val="85000"/>
            </a:schemeClr>
          </a:solidFill>
        </p:spPr>
        <p:txBody>
          <a:bodyPr wrap="square" rtlCol="0">
            <a:spAutoFit/>
          </a:bodyPr>
          <a:lstStyle/>
          <a:p>
            <a:pPr algn="ctr">
              <a:lnSpc>
                <a:spcPct val="90000"/>
              </a:lnSpc>
              <a:spcBef>
                <a:spcPts val="1200"/>
              </a:spcBef>
              <a:buClr>
                <a:schemeClr val="accent1"/>
              </a:buClr>
            </a:pPr>
            <a:r>
              <a:rPr lang="en-US" sz="1600" b="1" dirty="0"/>
              <a:t>In a large population of real-world acute MI patients treated with BRILINTA, the significant reductions in CV events seen in PLATO were confirmed</a:t>
            </a:r>
          </a:p>
        </p:txBody>
      </p:sp>
      <p:sp>
        <p:nvSpPr>
          <p:cNvPr id="45" name="TextBox 44"/>
          <p:cNvSpPr txBox="1"/>
          <p:nvPr/>
        </p:nvSpPr>
        <p:spPr>
          <a:xfrm>
            <a:off x="4566489" y="4972306"/>
            <a:ext cx="439544" cy="258532"/>
          </a:xfrm>
          <a:prstGeom prst="rect">
            <a:avLst/>
          </a:prstGeom>
          <a:noFill/>
        </p:spPr>
        <p:txBody>
          <a:bodyPr wrap="none" rtlCol="0">
            <a:spAutoFit/>
          </a:bodyPr>
          <a:lstStyle/>
          <a:p>
            <a:pPr algn="ctr">
              <a:lnSpc>
                <a:spcPct val="90000"/>
              </a:lnSpc>
              <a:spcBef>
                <a:spcPts val="1200"/>
              </a:spcBef>
              <a:buClr>
                <a:schemeClr val="accent1"/>
              </a:buClr>
            </a:pPr>
            <a:r>
              <a:rPr lang="en-US" sz="1200" dirty="0"/>
              <a:t>360</a:t>
            </a:r>
          </a:p>
        </p:txBody>
      </p:sp>
      <p:cxnSp>
        <p:nvCxnSpPr>
          <p:cNvPr id="46" name="Straight Connector 45"/>
          <p:cNvCxnSpPr/>
          <p:nvPr/>
        </p:nvCxnSpPr>
        <p:spPr>
          <a:xfrm rot="5400000">
            <a:off x="4729999" y="4937101"/>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376234" y="4969449"/>
            <a:ext cx="439544" cy="258532"/>
          </a:xfrm>
          <a:prstGeom prst="rect">
            <a:avLst/>
          </a:prstGeom>
          <a:noFill/>
        </p:spPr>
        <p:txBody>
          <a:bodyPr wrap="none" rtlCol="0">
            <a:spAutoFit/>
          </a:bodyPr>
          <a:lstStyle/>
          <a:p>
            <a:pPr algn="ctr">
              <a:lnSpc>
                <a:spcPct val="90000"/>
              </a:lnSpc>
              <a:spcBef>
                <a:spcPts val="1200"/>
              </a:spcBef>
              <a:buClr>
                <a:schemeClr val="accent1"/>
              </a:buClr>
            </a:pPr>
            <a:r>
              <a:rPr lang="en-US" sz="1200" dirty="0"/>
              <a:t>720</a:t>
            </a:r>
          </a:p>
        </p:txBody>
      </p:sp>
      <p:cxnSp>
        <p:nvCxnSpPr>
          <p:cNvPr id="49" name="Straight Connector 48"/>
          <p:cNvCxnSpPr/>
          <p:nvPr/>
        </p:nvCxnSpPr>
        <p:spPr>
          <a:xfrm rot="5400000">
            <a:off x="8491878" y="4945117"/>
            <a:ext cx="914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45" idx="0"/>
          </p:cNvCxnSpPr>
          <p:nvPr/>
        </p:nvCxnSpPr>
        <p:spPr>
          <a:xfrm flipH="1" flipV="1">
            <a:off x="4775719" y="1480935"/>
            <a:ext cx="10542" cy="3491371"/>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8529872" y="1379508"/>
            <a:ext cx="10542" cy="3491371"/>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55" name="Table 54"/>
          <p:cNvGraphicFramePr>
            <a:graphicFrameLocks noGrp="1"/>
          </p:cNvGraphicFramePr>
          <p:nvPr>
            <p:extLst>
              <p:ext uri="{D42A27DB-BD31-4B8C-83A1-F6EECF244321}">
                <p14:modId xmlns:p14="http://schemas.microsoft.com/office/powerpoint/2010/main" val="125512667"/>
              </p:ext>
            </p:extLst>
          </p:nvPr>
        </p:nvGraphicFramePr>
        <p:xfrm>
          <a:off x="7171635" y="4013958"/>
          <a:ext cx="1271337" cy="525780"/>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453189">
                  <a:extLst>
                    <a:ext uri="{9D8B030D-6E8A-4147-A177-3AD203B41FA5}">
                      <a16:colId xmlns:a16="http://schemas.microsoft.com/office/drawing/2014/main" xmlns="" val="20000"/>
                    </a:ext>
                  </a:extLst>
                </a:gridCol>
                <a:gridCol w="818148">
                  <a:extLst>
                    <a:ext uri="{9D8B030D-6E8A-4147-A177-3AD203B41FA5}">
                      <a16:colId xmlns:a16="http://schemas.microsoft.com/office/drawing/2014/main" xmlns="" val="20001"/>
                    </a:ext>
                  </a:extLst>
                </a:gridCol>
              </a:tblGrid>
              <a:tr h="0">
                <a:tc>
                  <a:txBody>
                    <a:bodyPr/>
                    <a:lstStyle/>
                    <a:p>
                      <a:pPr algn="ctr"/>
                      <a:r>
                        <a:rPr lang="en-US" sz="1200" b="1" dirty="0">
                          <a:ln>
                            <a:noFill/>
                          </a:ln>
                          <a:solidFill>
                            <a:schemeClr val="tx1"/>
                          </a:solidFill>
                          <a:effectLst/>
                          <a:latin typeface="+mn-lt"/>
                        </a:rPr>
                        <a:t>HR</a:t>
                      </a:r>
                    </a:p>
                  </a:txBody>
                  <a:tcPr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ln>
                            <a:noFill/>
                          </a:ln>
                          <a:solidFill>
                            <a:schemeClr val="tx1"/>
                          </a:solidFill>
                          <a:effectLst/>
                          <a:latin typeface="+mn-lt"/>
                        </a:rPr>
                        <a:t>95% CI</a:t>
                      </a:r>
                    </a:p>
                  </a:txBody>
                  <a:tcPr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5883">
                <a:tc>
                  <a:txBody>
                    <a:bodyPr/>
                    <a:lstStyle/>
                    <a:p>
                      <a:pPr algn="ctr"/>
                      <a:r>
                        <a:rPr lang="en-US" sz="1050" dirty="0">
                          <a:ln>
                            <a:noFill/>
                          </a:ln>
                          <a:effectLst/>
                          <a:latin typeface="+mn-lt"/>
                        </a:rPr>
                        <a:t>0.85</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ln>
                            <a:noFill/>
                          </a:ln>
                          <a:effectLst/>
                          <a:latin typeface="+mn-lt"/>
                        </a:rPr>
                        <a:t>0.78–0</a:t>
                      </a:r>
                      <a:r>
                        <a:rPr lang="en-US" sz="1050" baseline="0" dirty="0">
                          <a:ln>
                            <a:noFill/>
                          </a:ln>
                          <a:effectLst/>
                          <a:latin typeface="+mn-lt"/>
                        </a:rPr>
                        <a:t>.93</a:t>
                      </a:r>
                      <a:endParaRPr lang="en-US" sz="1050" dirty="0">
                        <a:ln>
                          <a:noFill/>
                        </a:ln>
                        <a:effectLst/>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994353546"/>
              </p:ext>
            </p:extLst>
          </p:nvPr>
        </p:nvGraphicFramePr>
        <p:xfrm>
          <a:off x="3432405" y="4016754"/>
          <a:ext cx="1271337" cy="525780"/>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453189">
                  <a:extLst>
                    <a:ext uri="{9D8B030D-6E8A-4147-A177-3AD203B41FA5}">
                      <a16:colId xmlns:a16="http://schemas.microsoft.com/office/drawing/2014/main" xmlns="" val="20000"/>
                    </a:ext>
                  </a:extLst>
                </a:gridCol>
                <a:gridCol w="818148">
                  <a:extLst>
                    <a:ext uri="{9D8B030D-6E8A-4147-A177-3AD203B41FA5}">
                      <a16:colId xmlns:a16="http://schemas.microsoft.com/office/drawing/2014/main" xmlns="" val="20001"/>
                    </a:ext>
                  </a:extLst>
                </a:gridCol>
              </a:tblGrid>
              <a:tr h="0">
                <a:tc>
                  <a:txBody>
                    <a:bodyPr/>
                    <a:lstStyle/>
                    <a:p>
                      <a:pPr algn="ctr"/>
                      <a:r>
                        <a:rPr lang="en-US" sz="1200" b="1" dirty="0">
                          <a:ln>
                            <a:noFill/>
                          </a:ln>
                          <a:solidFill>
                            <a:schemeClr val="tx1"/>
                          </a:solidFill>
                          <a:effectLst/>
                          <a:latin typeface="+mn-lt"/>
                        </a:rPr>
                        <a:t>HR</a:t>
                      </a:r>
                    </a:p>
                  </a:txBody>
                  <a:tcPr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ln>
                            <a:noFill/>
                          </a:ln>
                          <a:solidFill>
                            <a:schemeClr val="tx1"/>
                          </a:solidFill>
                          <a:effectLst/>
                          <a:latin typeface="+mn-lt"/>
                        </a:rPr>
                        <a:t>95% CI</a:t>
                      </a:r>
                    </a:p>
                  </a:txBody>
                  <a:tcPr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5883">
                <a:tc>
                  <a:txBody>
                    <a:bodyPr/>
                    <a:lstStyle/>
                    <a:p>
                      <a:pPr algn="ctr"/>
                      <a:r>
                        <a:rPr lang="en-US" sz="1050" dirty="0">
                          <a:ln>
                            <a:noFill/>
                          </a:ln>
                          <a:effectLst/>
                          <a:latin typeface="+mn-lt"/>
                        </a:rPr>
                        <a:t>0.85</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ln>
                            <a:noFill/>
                          </a:ln>
                          <a:effectLst/>
                          <a:latin typeface="+mn-lt"/>
                        </a:rPr>
                        <a:t>0.77–0</a:t>
                      </a:r>
                      <a:r>
                        <a:rPr lang="en-US" sz="1050" baseline="0" dirty="0">
                          <a:ln>
                            <a:noFill/>
                          </a:ln>
                          <a:effectLst/>
                          <a:latin typeface="+mn-lt"/>
                        </a:rPr>
                        <a:t>.94</a:t>
                      </a:r>
                      <a:endParaRPr lang="en-US" sz="1050" dirty="0">
                        <a:ln>
                          <a:noFill/>
                        </a:ln>
                        <a:effectLst/>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56" name="TextBox 55"/>
          <p:cNvSpPr txBox="1"/>
          <p:nvPr/>
        </p:nvSpPr>
        <p:spPr>
          <a:xfrm>
            <a:off x="3495970" y="3765309"/>
            <a:ext cx="1202573" cy="276999"/>
          </a:xfrm>
          <a:prstGeom prst="rect">
            <a:avLst/>
          </a:prstGeom>
          <a:noFill/>
        </p:spPr>
        <p:txBody>
          <a:bodyPr wrap="none" rtlCol="0">
            <a:spAutoFit/>
          </a:bodyPr>
          <a:lstStyle/>
          <a:p>
            <a:pPr algn="ctr"/>
            <a:r>
              <a:rPr lang="en-US" sz="1200" b="1" dirty="0"/>
              <a:t>At 12 Months:</a:t>
            </a:r>
          </a:p>
        </p:txBody>
      </p:sp>
      <p:sp>
        <p:nvSpPr>
          <p:cNvPr id="57" name="TextBox 56"/>
          <p:cNvSpPr txBox="1"/>
          <p:nvPr/>
        </p:nvSpPr>
        <p:spPr>
          <a:xfrm>
            <a:off x="7223769" y="3735427"/>
            <a:ext cx="1202573" cy="276999"/>
          </a:xfrm>
          <a:prstGeom prst="rect">
            <a:avLst/>
          </a:prstGeom>
          <a:noFill/>
        </p:spPr>
        <p:txBody>
          <a:bodyPr wrap="none" rtlCol="0">
            <a:spAutoFit/>
          </a:bodyPr>
          <a:lstStyle/>
          <a:p>
            <a:pPr algn="ctr"/>
            <a:r>
              <a:rPr lang="en-US" sz="1200" b="1" dirty="0"/>
              <a:t>At 24 Months:</a:t>
            </a:r>
          </a:p>
        </p:txBody>
      </p:sp>
    </p:spTree>
    <p:extLst>
      <p:ext uri="{BB962C8B-B14F-4D97-AF65-F5344CB8AC3E}">
        <p14:creationId xmlns:p14="http://schemas.microsoft.com/office/powerpoint/2010/main" val="4207223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6"/>
          <p:cNvGraphicFramePr>
            <a:graphicFrameLocks noGrp="1"/>
          </p:cNvGraphicFramePr>
          <p:nvPr>
            <p:extLst>
              <p:ext uri="{D42A27DB-BD31-4B8C-83A1-F6EECF244321}">
                <p14:modId xmlns:p14="http://schemas.microsoft.com/office/powerpoint/2010/main" val="2113014315"/>
              </p:ext>
            </p:extLst>
          </p:nvPr>
        </p:nvGraphicFramePr>
        <p:xfrm>
          <a:off x="452229" y="1501659"/>
          <a:ext cx="8239539" cy="1951224"/>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728192">
                  <a:extLst>
                    <a:ext uri="{9D8B030D-6E8A-4147-A177-3AD203B41FA5}">
                      <a16:colId xmlns:a16="http://schemas.microsoft.com/office/drawing/2014/main" xmlns="" val="20000"/>
                    </a:ext>
                  </a:extLst>
                </a:gridCol>
                <a:gridCol w="1205975">
                  <a:extLst>
                    <a:ext uri="{9D8B030D-6E8A-4147-A177-3AD203B41FA5}">
                      <a16:colId xmlns:a16="http://schemas.microsoft.com/office/drawing/2014/main" xmlns="" val="20001"/>
                    </a:ext>
                  </a:extLst>
                </a:gridCol>
                <a:gridCol w="1355707">
                  <a:extLst>
                    <a:ext uri="{9D8B030D-6E8A-4147-A177-3AD203B41FA5}">
                      <a16:colId xmlns:a16="http://schemas.microsoft.com/office/drawing/2014/main" xmlns="" val="20002"/>
                    </a:ext>
                  </a:extLst>
                </a:gridCol>
                <a:gridCol w="2006565">
                  <a:extLst>
                    <a:ext uri="{9D8B030D-6E8A-4147-A177-3AD203B41FA5}">
                      <a16:colId xmlns:a16="http://schemas.microsoft.com/office/drawing/2014/main" xmlns="" val="20003"/>
                    </a:ext>
                  </a:extLst>
                </a:gridCol>
                <a:gridCol w="1943100">
                  <a:extLst>
                    <a:ext uri="{9D8B030D-6E8A-4147-A177-3AD203B41FA5}">
                      <a16:colId xmlns:a16="http://schemas.microsoft.com/office/drawing/2014/main" xmlns="" val="20004"/>
                    </a:ext>
                  </a:extLst>
                </a:gridCol>
              </a:tblGrid>
              <a:tr h="655890">
                <a:tc>
                  <a:txBody>
                    <a:bodyPr/>
                    <a:lstStyle/>
                    <a:p>
                      <a:pPr>
                        <a:lnSpc>
                          <a:spcPct val="100000"/>
                        </a:lnSpc>
                        <a:spcAft>
                          <a:spcPts val="0"/>
                        </a:spcAft>
                      </a:pPr>
                      <a:r>
                        <a:rPr lang="en-US" sz="1600" b="1" dirty="0">
                          <a:effectLst/>
                        </a:rPr>
                        <a:t>Secondary outcomes</a:t>
                      </a:r>
                      <a:endParaRPr lang="sv-SE" sz="1600" b="1" dirty="0">
                        <a:solidFill>
                          <a:srgbClr val="00000A"/>
                        </a:solidFill>
                        <a:effectLst/>
                        <a:latin typeface="Liberation Serif"/>
                        <a:ea typeface="Droid Sans Fallback"/>
                        <a:cs typeface="FreeSans"/>
                      </a:endParaRPr>
                    </a:p>
                  </a:txBody>
                  <a:tcPr marL="48410" marR="48410" marT="0" marB="0" anchor="ctr">
                    <a:lnL w="9525" cap="flat" cmpd="sng" algn="ctr">
                      <a:solidFill>
                        <a:srgbClr val="5F1D6A"/>
                      </a:solidFill>
                      <a:prstDash val="solid"/>
                      <a:round/>
                      <a:headEnd type="none" w="med" len="med"/>
                      <a:tailEnd type="none" w="med" len="med"/>
                    </a:lnL>
                    <a:lnT w="9525" cap="flat" cmpd="sng" algn="ctr">
                      <a:solidFill>
                        <a:srgbClr val="5F1D6A"/>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spcAft>
                          <a:spcPts val="0"/>
                        </a:spcAft>
                      </a:pPr>
                      <a:r>
                        <a:rPr lang="en-US" sz="1600" b="1" dirty="0">
                          <a:effectLst/>
                        </a:rPr>
                        <a:t>Ticagrelor*</a:t>
                      </a:r>
                      <a:endParaRPr lang="sv-SE" sz="1600" b="1" dirty="0">
                        <a:solidFill>
                          <a:srgbClr val="00000A"/>
                        </a:solidFill>
                        <a:effectLst/>
                        <a:latin typeface="Liberation Serif"/>
                        <a:ea typeface="Droid Sans Fallback"/>
                        <a:cs typeface="FreeSans"/>
                      </a:endParaRPr>
                    </a:p>
                  </a:txBody>
                  <a:tcPr marL="48410" marR="48410" marT="0" marB="0" anchor="ctr">
                    <a:lnT w="9525" cap="flat" cmpd="sng" algn="ctr">
                      <a:solidFill>
                        <a:srgbClr val="5F1D6A"/>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spcAft>
                          <a:spcPts val="0"/>
                        </a:spcAft>
                      </a:pPr>
                      <a:r>
                        <a:rPr lang="en-US" sz="1600" b="1" dirty="0">
                          <a:effectLst/>
                        </a:rPr>
                        <a:t>Clopidogrel*</a:t>
                      </a:r>
                      <a:endParaRPr lang="sv-SE" sz="1600" b="1" dirty="0">
                        <a:solidFill>
                          <a:srgbClr val="00000A"/>
                        </a:solidFill>
                        <a:effectLst/>
                        <a:latin typeface="Liberation Serif"/>
                        <a:ea typeface="Droid Sans Fallback"/>
                        <a:cs typeface="FreeSans"/>
                      </a:endParaRPr>
                    </a:p>
                  </a:txBody>
                  <a:tcPr marL="48410" marR="48410" marT="0" marB="0" anchor="ctr">
                    <a:lnT w="9525" cap="flat" cmpd="sng" algn="ctr">
                      <a:solidFill>
                        <a:srgbClr val="5F1D6A"/>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spcAft>
                          <a:spcPts val="0"/>
                        </a:spcAft>
                      </a:pPr>
                      <a:r>
                        <a:rPr lang="en-US" sz="1600" b="1" dirty="0">
                          <a:effectLst/>
                        </a:rPr>
                        <a:t>Unadjusted HR </a:t>
                      </a:r>
                    </a:p>
                    <a:p>
                      <a:pPr algn="ctr">
                        <a:lnSpc>
                          <a:spcPct val="100000"/>
                        </a:lnSpc>
                        <a:spcAft>
                          <a:spcPts val="0"/>
                        </a:spcAft>
                      </a:pPr>
                      <a:r>
                        <a:rPr lang="en-US" sz="1600" b="1" dirty="0">
                          <a:effectLst/>
                        </a:rPr>
                        <a:t>(95% CI)</a:t>
                      </a:r>
                      <a:endParaRPr lang="sv-SE" sz="1600" b="1" dirty="0">
                        <a:solidFill>
                          <a:srgbClr val="00000A"/>
                        </a:solidFill>
                        <a:effectLst/>
                        <a:latin typeface="Liberation Serif"/>
                        <a:ea typeface="Droid Sans Fallback"/>
                        <a:cs typeface="FreeSans"/>
                      </a:endParaRPr>
                    </a:p>
                  </a:txBody>
                  <a:tcPr marL="48410" marR="48410" marT="0" marB="0" anchor="ctr">
                    <a:lnT w="9525" cap="flat" cmpd="sng" algn="ctr">
                      <a:solidFill>
                        <a:srgbClr val="5F1D6A"/>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spcAft>
                          <a:spcPts val="0"/>
                        </a:spcAft>
                      </a:pPr>
                      <a:r>
                        <a:rPr lang="en-US" sz="1600" b="1" dirty="0">
                          <a:effectLst/>
                        </a:rPr>
                        <a:t>Adjusted HR </a:t>
                      </a:r>
                    </a:p>
                    <a:p>
                      <a:pPr algn="ctr">
                        <a:lnSpc>
                          <a:spcPct val="100000"/>
                        </a:lnSpc>
                        <a:spcAft>
                          <a:spcPts val="0"/>
                        </a:spcAft>
                      </a:pPr>
                      <a:r>
                        <a:rPr lang="en-US" sz="1600" b="1" dirty="0">
                          <a:effectLst/>
                        </a:rPr>
                        <a:t>(95% CI)</a:t>
                      </a:r>
                      <a:endParaRPr lang="sv-SE" sz="1600" b="1" dirty="0">
                        <a:solidFill>
                          <a:srgbClr val="00000A"/>
                        </a:solidFill>
                        <a:effectLst/>
                        <a:latin typeface="Liberation Serif"/>
                        <a:ea typeface="Droid Sans Fallback"/>
                        <a:cs typeface="FreeSans"/>
                      </a:endParaRPr>
                    </a:p>
                  </a:txBody>
                  <a:tcPr marL="48410" marR="48410" marT="0" marB="0" anchor="ctr">
                    <a:lnR w="9525" cap="flat" cmpd="sng" algn="ctr">
                      <a:solidFill>
                        <a:srgbClr val="5F1D6A"/>
                      </a:solidFill>
                      <a:prstDash val="solid"/>
                      <a:round/>
                      <a:headEnd type="none" w="med" len="med"/>
                      <a:tailEnd type="none" w="med" len="med"/>
                    </a:lnR>
                    <a:lnT w="9525" cap="flat" cmpd="sng" algn="ctr">
                      <a:solidFill>
                        <a:srgbClr val="5F1D6A"/>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extLst>
                  <a:ext uri="{0D108BD9-81ED-4DB2-BD59-A6C34878D82A}">
                    <a16:rowId xmlns:a16="http://schemas.microsoft.com/office/drawing/2014/main" xmlns="" val="10000"/>
                  </a:ext>
                </a:extLst>
              </a:tr>
              <a:tr h="431778">
                <a:tc>
                  <a:txBody>
                    <a:bodyPr/>
                    <a:lstStyle/>
                    <a:p>
                      <a:pPr marL="180340">
                        <a:lnSpc>
                          <a:spcPct val="100000"/>
                        </a:lnSpc>
                        <a:spcAft>
                          <a:spcPts val="0"/>
                        </a:spcAft>
                      </a:pPr>
                      <a:r>
                        <a:rPr lang="en-US" sz="1600" b="1" dirty="0">
                          <a:effectLst/>
                        </a:rPr>
                        <a:t>Death</a:t>
                      </a:r>
                      <a:endParaRPr lang="sv-SE" sz="1600" b="1" dirty="0">
                        <a:solidFill>
                          <a:srgbClr val="00000A"/>
                        </a:solidFill>
                        <a:effectLst/>
                        <a:latin typeface="Liberation Serif"/>
                        <a:ea typeface="Droid Sans Fallback"/>
                        <a:cs typeface="FreeSans"/>
                      </a:endParaRPr>
                    </a:p>
                  </a:txBody>
                  <a:tcPr marL="48410" marR="48410" marT="0" marB="0" anchor="ctr">
                    <a:lnL w="9525" cap="flat" cmpd="sng" algn="ctr">
                      <a:solidFill>
                        <a:srgbClr val="5F1D6A"/>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spcAft>
                          <a:spcPts val="0"/>
                        </a:spcAft>
                      </a:pPr>
                      <a:r>
                        <a:rPr lang="en-US" sz="1600" b="0">
                          <a:effectLst/>
                        </a:rPr>
                        <a:t>5.8</a:t>
                      </a:r>
                      <a:endParaRPr lang="sv-SE" sz="1600" b="0">
                        <a:solidFill>
                          <a:srgbClr val="00000A"/>
                        </a:solidFill>
                        <a:effectLst/>
                        <a:latin typeface="Liberation Serif"/>
                        <a:ea typeface="Droid Sans Fallback"/>
                        <a:cs typeface="FreeSans"/>
                      </a:endParaRPr>
                    </a:p>
                  </a:txBody>
                  <a:tcPr marL="48410" marR="48410" marT="0" marB="0" anchor="ctr">
                    <a:lnT w="12700" cap="flat" cmpd="sng" algn="ctr">
                      <a:solidFill>
                        <a:schemeClr val="bg1">
                          <a:lumMod val="95000"/>
                        </a:schemeClr>
                      </a:solidFill>
                      <a:prstDash val="solid"/>
                      <a:round/>
                      <a:headEnd type="none" w="med" len="med"/>
                      <a:tailEnd type="none" w="med" len="med"/>
                    </a:lnT>
                  </a:tcPr>
                </a:tc>
                <a:tc>
                  <a:txBody>
                    <a:bodyPr/>
                    <a:lstStyle/>
                    <a:p>
                      <a:pPr algn="ctr">
                        <a:lnSpc>
                          <a:spcPct val="100000"/>
                        </a:lnSpc>
                        <a:spcAft>
                          <a:spcPts val="0"/>
                        </a:spcAft>
                      </a:pPr>
                      <a:r>
                        <a:rPr lang="en-US" sz="1600" b="0" dirty="0">
                          <a:effectLst/>
                        </a:rPr>
                        <a:t>12.9</a:t>
                      </a:r>
                      <a:endParaRPr lang="sv-SE" sz="1600" b="0" dirty="0">
                        <a:solidFill>
                          <a:srgbClr val="00000A"/>
                        </a:solidFill>
                        <a:effectLst/>
                        <a:latin typeface="Liberation Serif"/>
                        <a:ea typeface="Droid Sans Fallback"/>
                        <a:cs typeface="FreeSans"/>
                      </a:endParaRPr>
                    </a:p>
                  </a:txBody>
                  <a:tcPr marL="48410" marR="48410" marT="0" marB="0" anchor="ctr">
                    <a:lnT w="12700" cap="flat" cmpd="sng" algn="ctr">
                      <a:solidFill>
                        <a:schemeClr val="bg1">
                          <a:lumMod val="95000"/>
                        </a:schemeClr>
                      </a:solidFill>
                      <a:prstDash val="solid"/>
                      <a:round/>
                      <a:headEnd type="none" w="med" len="med"/>
                      <a:tailEnd type="none" w="med" len="med"/>
                    </a:lnT>
                  </a:tcPr>
                </a:tc>
                <a:tc>
                  <a:txBody>
                    <a:bodyPr/>
                    <a:lstStyle/>
                    <a:p>
                      <a:pPr algn="ctr">
                        <a:lnSpc>
                          <a:spcPct val="100000"/>
                        </a:lnSpc>
                        <a:spcAft>
                          <a:spcPts val="0"/>
                        </a:spcAft>
                      </a:pPr>
                      <a:r>
                        <a:rPr lang="en-US" sz="1600" b="0" dirty="0">
                          <a:effectLst/>
                        </a:rPr>
                        <a:t>0.43 (0.39 – 0.47)</a:t>
                      </a:r>
                      <a:endParaRPr lang="sv-SE" sz="1600" b="0" dirty="0">
                        <a:solidFill>
                          <a:srgbClr val="00000A"/>
                        </a:solidFill>
                        <a:effectLst/>
                        <a:latin typeface="Liberation Serif"/>
                        <a:ea typeface="Droid Sans Fallback"/>
                        <a:cs typeface="FreeSans"/>
                      </a:endParaRPr>
                    </a:p>
                  </a:txBody>
                  <a:tcPr marL="48410" marR="48410" marT="0" marB="0" anchor="ctr">
                    <a:lnT w="12700" cap="flat" cmpd="sng" algn="ctr">
                      <a:solidFill>
                        <a:schemeClr val="bg1">
                          <a:lumMod val="95000"/>
                        </a:schemeClr>
                      </a:solidFill>
                      <a:prstDash val="solid"/>
                      <a:round/>
                      <a:headEnd type="none" w="med" len="med"/>
                      <a:tailEnd type="none" w="med" len="med"/>
                    </a:lnT>
                  </a:tcPr>
                </a:tc>
                <a:tc>
                  <a:txBody>
                    <a:bodyPr/>
                    <a:lstStyle/>
                    <a:p>
                      <a:pPr algn="ctr">
                        <a:lnSpc>
                          <a:spcPct val="100000"/>
                        </a:lnSpc>
                        <a:spcAft>
                          <a:spcPts val="0"/>
                        </a:spcAft>
                      </a:pPr>
                      <a:r>
                        <a:rPr lang="en-US" sz="1600" b="0" dirty="0">
                          <a:effectLst/>
                        </a:rPr>
                        <a:t>0.83 (0.75 – 0.92)</a:t>
                      </a:r>
                      <a:endParaRPr lang="sv-SE" sz="1600" b="0" dirty="0">
                        <a:solidFill>
                          <a:srgbClr val="00000A"/>
                        </a:solidFill>
                        <a:effectLst/>
                        <a:latin typeface="Liberation Serif"/>
                        <a:ea typeface="Droid Sans Fallback"/>
                        <a:cs typeface="FreeSans"/>
                      </a:endParaRPr>
                    </a:p>
                  </a:txBody>
                  <a:tcPr marL="48410" marR="48410" marT="0" marB="0" anchor="ctr">
                    <a:lnR w="9525" cap="flat" cmpd="sng" algn="ctr">
                      <a:solidFill>
                        <a:srgbClr val="5F1D6A"/>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tcPr>
                </a:tc>
                <a:extLst>
                  <a:ext uri="{0D108BD9-81ED-4DB2-BD59-A6C34878D82A}">
                    <a16:rowId xmlns:a16="http://schemas.microsoft.com/office/drawing/2014/main" xmlns="" val="10002"/>
                  </a:ext>
                </a:extLst>
              </a:tr>
              <a:tr h="431778">
                <a:tc>
                  <a:txBody>
                    <a:bodyPr/>
                    <a:lstStyle/>
                    <a:p>
                      <a:pPr marL="180340">
                        <a:lnSpc>
                          <a:spcPct val="100000"/>
                        </a:lnSpc>
                        <a:spcAft>
                          <a:spcPts val="0"/>
                        </a:spcAft>
                      </a:pPr>
                      <a:r>
                        <a:rPr lang="en-US" sz="1600" b="1" dirty="0">
                          <a:effectLst/>
                        </a:rPr>
                        <a:t>MI</a:t>
                      </a:r>
                      <a:endParaRPr lang="sv-SE" sz="1600" b="1" dirty="0">
                        <a:solidFill>
                          <a:srgbClr val="00000A"/>
                        </a:solidFill>
                        <a:effectLst/>
                        <a:latin typeface="Liberation Serif"/>
                        <a:ea typeface="Droid Sans Fallback"/>
                        <a:cs typeface="FreeSans"/>
                      </a:endParaRPr>
                    </a:p>
                  </a:txBody>
                  <a:tcPr marL="48410" marR="4841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spcAft>
                          <a:spcPts val="0"/>
                        </a:spcAft>
                      </a:pPr>
                      <a:r>
                        <a:rPr lang="en-US" sz="1600" b="0" dirty="0">
                          <a:effectLst/>
                        </a:rPr>
                        <a:t>6.1</a:t>
                      </a:r>
                      <a:endParaRPr lang="sv-SE" sz="1600" b="0" dirty="0">
                        <a:solidFill>
                          <a:srgbClr val="00000A"/>
                        </a:solidFill>
                        <a:effectLst/>
                        <a:latin typeface="Liberation Serif"/>
                        <a:ea typeface="Droid Sans Fallback"/>
                        <a:cs typeface="FreeSans"/>
                      </a:endParaRPr>
                    </a:p>
                  </a:txBody>
                  <a:tcPr marL="48410" marR="48410" marT="0" marB="0" anchor="ctr"/>
                </a:tc>
                <a:tc>
                  <a:txBody>
                    <a:bodyPr/>
                    <a:lstStyle/>
                    <a:p>
                      <a:pPr algn="ctr">
                        <a:lnSpc>
                          <a:spcPct val="100000"/>
                        </a:lnSpc>
                        <a:spcAft>
                          <a:spcPts val="0"/>
                        </a:spcAft>
                      </a:pPr>
                      <a:r>
                        <a:rPr lang="en-US" sz="1600" b="0" dirty="0">
                          <a:effectLst/>
                        </a:rPr>
                        <a:t>10.8</a:t>
                      </a:r>
                      <a:endParaRPr lang="sv-SE" sz="1600" b="0" dirty="0">
                        <a:solidFill>
                          <a:srgbClr val="00000A"/>
                        </a:solidFill>
                        <a:effectLst/>
                        <a:latin typeface="Liberation Serif"/>
                        <a:ea typeface="Droid Sans Fallback"/>
                        <a:cs typeface="FreeSans"/>
                      </a:endParaRPr>
                    </a:p>
                  </a:txBody>
                  <a:tcPr marL="48410" marR="48410" marT="0" marB="0" anchor="ctr"/>
                </a:tc>
                <a:tc>
                  <a:txBody>
                    <a:bodyPr/>
                    <a:lstStyle/>
                    <a:p>
                      <a:pPr algn="ctr">
                        <a:lnSpc>
                          <a:spcPct val="100000"/>
                        </a:lnSpc>
                        <a:spcAft>
                          <a:spcPts val="0"/>
                        </a:spcAft>
                      </a:pPr>
                      <a:r>
                        <a:rPr lang="en-US" sz="1600" b="0" dirty="0">
                          <a:effectLst/>
                        </a:rPr>
                        <a:t>0.52 (0.47 – 0.58)</a:t>
                      </a:r>
                      <a:endParaRPr lang="sv-SE" sz="1600" b="0" dirty="0">
                        <a:solidFill>
                          <a:srgbClr val="00000A"/>
                        </a:solidFill>
                        <a:effectLst/>
                        <a:latin typeface="Liberation Serif"/>
                        <a:ea typeface="Droid Sans Fallback"/>
                        <a:cs typeface="FreeSans"/>
                      </a:endParaRPr>
                    </a:p>
                  </a:txBody>
                  <a:tcPr marL="48410" marR="48410" marT="0" marB="0" anchor="ctr"/>
                </a:tc>
                <a:tc>
                  <a:txBody>
                    <a:bodyPr/>
                    <a:lstStyle/>
                    <a:p>
                      <a:pPr algn="ctr">
                        <a:lnSpc>
                          <a:spcPct val="100000"/>
                        </a:lnSpc>
                        <a:spcAft>
                          <a:spcPts val="0"/>
                        </a:spcAft>
                      </a:pPr>
                      <a:r>
                        <a:rPr lang="en-US" sz="1600" b="0" dirty="0">
                          <a:effectLst/>
                        </a:rPr>
                        <a:t>0.89 (0.78 – 1.01)</a:t>
                      </a:r>
                      <a:endParaRPr lang="sv-SE" sz="1600" b="0" dirty="0">
                        <a:solidFill>
                          <a:srgbClr val="00000A"/>
                        </a:solidFill>
                        <a:effectLst/>
                        <a:latin typeface="Liberation Serif"/>
                        <a:ea typeface="Droid Sans Fallback"/>
                        <a:cs typeface="FreeSans"/>
                      </a:endParaRPr>
                    </a:p>
                  </a:txBody>
                  <a:tcPr marL="48410" marR="48410"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3"/>
                  </a:ext>
                </a:extLst>
              </a:tr>
              <a:tr h="431778">
                <a:tc>
                  <a:txBody>
                    <a:bodyPr/>
                    <a:lstStyle/>
                    <a:p>
                      <a:pPr marL="180340">
                        <a:lnSpc>
                          <a:spcPct val="100000"/>
                        </a:lnSpc>
                        <a:spcAft>
                          <a:spcPts val="0"/>
                        </a:spcAft>
                      </a:pPr>
                      <a:r>
                        <a:rPr lang="en-US" sz="1600" b="1" dirty="0">
                          <a:effectLst/>
                        </a:rPr>
                        <a:t>Stroke</a:t>
                      </a:r>
                      <a:endParaRPr lang="sv-SE" sz="1600" b="1" dirty="0">
                        <a:solidFill>
                          <a:srgbClr val="00000A"/>
                        </a:solidFill>
                        <a:effectLst/>
                        <a:latin typeface="Liberation Serif"/>
                        <a:ea typeface="Droid Sans Fallback"/>
                        <a:cs typeface="FreeSans"/>
                      </a:endParaRPr>
                    </a:p>
                  </a:txBody>
                  <a:tcPr marL="48410" marR="4841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spcAft>
                          <a:spcPts val="0"/>
                        </a:spcAft>
                      </a:pPr>
                      <a:r>
                        <a:rPr lang="en-US" sz="1600" b="0" dirty="0">
                          <a:effectLst/>
                        </a:rPr>
                        <a:t>1.8</a:t>
                      </a:r>
                      <a:endParaRPr lang="sv-SE" sz="1600" b="0" dirty="0">
                        <a:solidFill>
                          <a:srgbClr val="00000A"/>
                        </a:solidFill>
                        <a:effectLst/>
                        <a:latin typeface="Liberation Serif"/>
                        <a:ea typeface="Droid Sans Fallback"/>
                        <a:cs typeface="FreeSans"/>
                      </a:endParaRPr>
                    </a:p>
                  </a:txBody>
                  <a:tcPr marL="48410" marR="48410" marT="0" marB="0" anchor="ctr"/>
                </a:tc>
                <a:tc>
                  <a:txBody>
                    <a:bodyPr/>
                    <a:lstStyle/>
                    <a:p>
                      <a:pPr algn="ctr">
                        <a:lnSpc>
                          <a:spcPct val="100000"/>
                        </a:lnSpc>
                        <a:spcAft>
                          <a:spcPts val="0"/>
                        </a:spcAft>
                      </a:pPr>
                      <a:r>
                        <a:rPr lang="en-US" sz="1600" b="0" dirty="0">
                          <a:effectLst/>
                        </a:rPr>
                        <a:t>3.8</a:t>
                      </a:r>
                      <a:endParaRPr lang="sv-SE" sz="1600" b="0" dirty="0">
                        <a:solidFill>
                          <a:srgbClr val="00000A"/>
                        </a:solidFill>
                        <a:effectLst/>
                        <a:latin typeface="Liberation Serif"/>
                        <a:ea typeface="Droid Sans Fallback"/>
                        <a:cs typeface="FreeSans"/>
                      </a:endParaRPr>
                    </a:p>
                  </a:txBody>
                  <a:tcPr marL="48410" marR="48410" marT="0" marB="0" anchor="ctr"/>
                </a:tc>
                <a:tc>
                  <a:txBody>
                    <a:bodyPr/>
                    <a:lstStyle/>
                    <a:p>
                      <a:pPr algn="ctr">
                        <a:lnSpc>
                          <a:spcPct val="100000"/>
                        </a:lnSpc>
                        <a:spcAft>
                          <a:spcPts val="0"/>
                        </a:spcAft>
                      </a:pPr>
                      <a:r>
                        <a:rPr lang="en-US" sz="1600" b="0" dirty="0">
                          <a:effectLst/>
                        </a:rPr>
                        <a:t>0.53 (0.44 – 0.63)</a:t>
                      </a:r>
                      <a:endParaRPr lang="sv-SE" sz="1600" b="0" dirty="0">
                        <a:solidFill>
                          <a:srgbClr val="00000A"/>
                        </a:solidFill>
                        <a:effectLst/>
                        <a:latin typeface="Liberation Serif"/>
                        <a:ea typeface="Droid Sans Fallback"/>
                        <a:cs typeface="FreeSans"/>
                      </a:endParaRPr>
                    </a:p>
                  </a:txBody>
                  <a:tcPr marL="48410" marR="48410" marT="0" marB="0" anchor="ctr"/>
                </a:tc>
                <a:tc>
                  <a:txBody>
                    <a:bodyPr/>
                    <a:lstStyle/>
                    <a:p>
                      <a:pPr algn="ctr">
                        <a:lnSpc>
                          <a:spcPct val="100000"/>
                        </a:lnSpc>
                        <a:spcAft>
                          <a:spcPts val="0"/>
                        </a:spcAft>
                      </a:pPr>
                      <a:r>
                        <a:rPr lang="en-US" sz="1600" b="0" dirty="0">
                          <a:effectLst/>
                        </a:rPr>
                        <a:t>0.81 (0.65 – 1.01)</a:t>
                      </a:r>
                      <a:endParaRPr lang="sv-SE" sz="1600" b="0" dirty="0">
                        <a:solidFill>
                          <a:srgbClr val="00000A"/>
                        </a:solidFill>
                        <a:effectLst/>
                        <a:latin typeface="Liberation Serif"/>
                        <a:ea typeface="Droid Sans Fallback"/>
                        <a:cs typeface="FreeSans"/>
                      </a:endParaRPr>
                    </a:p>
                  </a:txBody>
                  <a:tcPr marL="48410" marR="48410" marT="0" marB="0" anchor="ctr">
                    <a:lnR w="9525" cap="flat" cmpd="sng" algn="ctr">
                      <a:solidFill>
                        <a:srgbClr val="5F1D6A"/>
                      </a:solidFill>
                      <a:prstDash val="solid"/>
                      <a:round/>
                      <a:headEnd type="none" w="med" len="med"/>
                      <a:tailEnd type="none" w="med" len="med"/>
                    </a:lnR>
                  </a:tcPr>
                </a:tc>
                <a:extLst>
                  <a:ext uri="{0D108BD9-81ED-4DB2-BD59-A6C34878D82A}">
                    <a16:rowId xmlns:a16="http://schemas.microsoft.com/office/drawing/2014/main" xmlns="" val="10004"/>
                  </a:ext>
                </a:extLst>
              </a:tr>
            </a:tbl>
          </a:graphicData>
        </a:graphic>
      </p:graphicFrame>
      <p:sp>
        <p:nvSpPr>
          <p:cNvPr id="8" name="Rubrik 1"/>
          <p:cNvSpPr>
            <a:spLocks noGrp="1"/>
          </p:cNvSpPr>
          <p:nvPr>
            <p:ph type="title"/>
          </p:nvPr>
        </p:nvSpPr>
        <p:spPr/>
        <p:txBody>
          <a:bodyPr/>
          <a:lstStyle/>
          <a:p>
            <a:r>
              <a:rPr lang="sv-SE"/>
              <a:t>Secondary Outcomes</a:t>
            </a:r>
            <a:endParaRPr lang="sv-SE" dirty="0"/>
          </a:p>
        </p:txBody>
      </p:sp>
      <p:sp>
        <p:nvSpPr>
          <p:cNvPr id="6" name="Text Placeholder 5"/>
          <p:cNvSpPr>
            <a:spLocks noGrp="1"/>
          </p:cNvSpPr>
          <p:nvPr>
            <p:ph type="body" sz="quarter" idx="13"/>
          </p:nvPr>
        </p:nvSpPr>
        <p:spPr/>
        <p:txBody>
          <a:bodyPr/>
          <a:lstStyle/>
          <a:p>
            <a:r>
              <a:rPr lang="en-US" dirty="0">
                <a:solidFill>
                  <a:srgbClr val="000000"/>
                </a:solidFill>
              </a:rPr>
              <a:t>*Cumulative probability of events per 100 patient-years at 24 months</a:t>
            </a:r>
          </a:p>
          <a:p>
            <a:endParaRPr lang="sv-SE" dirty="0">
              <a:solidFill>
                <a:srgbClr val="000000"/>
              </a:solidFill>
            </a:endParaRPr>
          </a:p>
          <a:p>
            <a:r>
              <a:rPr lang="en-US" dirty="0"/>
              <a:t>Sahlén A et al. </a:t>
            </a:r>
            <a:r>
              <a:rPr lang="en-US" i="1" dirty="0" err="1"/>
              <a:t>Eur</a:t>
            </a:r>
            <a:r>
              <a:rPr lang="en-US" i="1" dirty="0"/>
              <a:t> Heart J. </a:t>
            </a:r>
            <a:r>
              <a:rPr lang="en-US" dirty="0"/>
              <a:t>2016;37(44):3335-3342.</a:t>
            </a:r>
          </a:p>
        </p:txBody>
      </p:sp>
      <p:sp>
        <p:nvSpPr>
          <p:cNvPr id="5" name="Rectangle: Rounded Corners 4"/>
          <p:cNvSpPr/>
          <p:nvPr/>
        </p:nvSpPr>
        <p:spPr>
          <a:xfrm>
            <a:off x="546845" y="4095409"/>
            <a:ext cx="8050306" cy="919401"/>
          </a:xfrm>
          <a:prstGeom prst="roundRect">
            <a:avLst/>
          </a:prstGeom>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effectLst>
            <a:outerShdw blurRad="63500" algn="ctr"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1600" b="1">
                <a:solidFill>
                  <a:schemeClr val="bg1"/>
                </a:solidFill>
              </a:rPr>
              <a:t>For the MI analysis assessment was started 28-days post discharge to avoid index events being counted multiple times</a:t>
            </a:r>
          </a:p>
          <a:p>
            <a:pPr marL="285750" indent="-285750">
              <a:buFont typeface="Arial" panose="020B0604020202020204" pitchFamily="34" charset="0"/>
              <a:buChar char="•"/>
            </a:pPr>
            <a:r>
              <a:rPr lang="en-US" sz="1600" b="1">
                <a:solidFill>
                  <a:schemeClr val="bg1"/>
                </a:solidFill>
              </a:rPr>
              <a:t>Study was powered for the primary composite endpoint</a:t>
            </a:r>
            <a:endParaRPr lang="en-US" sz="1600" b="1" dirty="0">
              <a:solidFill>
                <a:schemeClr val="bg1"/>
              </a:solidFill>
            </a:endParaRPr>
          </a:p>
        </p:txBody>
      </p:sp>
      <p:sp>
        <p:nvSpPr>
          <p:cNvPr id="2" name="Slide Number Placeholder 1"/>
          <p:cNvSpPr>
            <a:spLocks noGrp="1"/>
          </p:cNvSpPr>
          <p:nvPr>
            <p:ph type="sldNum" sz="quarter" idx="12"/>
          </p:nvPr>
        </p:nvSpPr>
        <p:spPr/>
        <p:txBody>
          <a:bodyPr/>
          <a:lstStyle/>
          <a:p>
            <a:fld id="{CC7432E5-F8E0-41AE-9A6B-AD730338B005}" type="slidenum">
              <a:rPr lang="en-US" smtClean="0"/>
              <a:t>44</a:t>
            </a:fld>
            <a:endParaRPr lang="en-US"/>
          </a:p>
        </p:txBody>
      </p:sp>
    </p:spTree>
    <p:extLst>
      <p:ext uri="{BB962C8B-B14F-4D97-AF65-F5344CB8AC3E}">
        <p14:creationId xmlns:p14="http://schemas.microsoft.com/office/powerpoint/2010/main" val="42423244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Safety Outcome: Bleeding Requiring Hospitalization</a:t>
            </a:r>
            <a:r>
              <a:rPr lang="en-US" baseline="30000" dirty="0"/>
              <a:t>1</a:t>
            </a:r>
          </a:p>
        </p:txBody>
      </p:sp>
      <p:sp>
        <p:nvSpPr>
          <p:cNvPr id="3" name="Slide Number Placeholder 2"/>
          <p:cNvSpPr>
            <a:spLocks noGrp="1"/>
          </p:cNvSpPr>
          <p:nvPr>
            <p:ph type="sldNum" sz="quarter" idx="12"/>
          </p:nvPr>
        </p:nvSpPr>
        <p:spPr/>
        <p:txBody>
          <a:bodyPr/>
          <a:lstStyle/>
          <a:p>
            <a:fld id="{3C4F54F3-C349-4609-AFEE-01462D5C7942}" type="slidenum">
              <a:rPr lang="en-GB" smtClean="0"/>
              <a:pPr/>
              <a:t>45</a:t>
            </a:fld>
            <a:endParaRPr lang="en-GB" dirty="0"/>
          </a:p>
        </p:txBody>
      </p:sp>
      <p:sp>
        <p:nvSpPr>
          <p:cNvPr id="9" name="Text Placeholder 8"/>
          <p:cNvSpPr>
            <a:spLocks noGrp="1"/>
          </p:cNvSpPr>
          <p:nvPr>
            <p:ph type="body" sz="quarter" idx="13"/>
          </p:nvPr>
        </p:nvSpPr>
        <p:spPr>
          <a:xfrm>
            <a:off x="342899" y="5851602"/>
            <a:ext cx="7674945" cy="1005840"/>
          </a:xfrm>
        </p:spPr>
        <p:txBody>
          <a:bodyPr/>
          <a:lstStyle/>
          <a:p>
            <a:r>
              <a:rPr lang="en-US" dirty="0"/>
              <a:t>*The twelve month bleeding outcome estimate was based on the assumption of similar proportions of event rates for years 1 and 2.</a:t>
            </a:r>
            <a:r>
              <a:rPr lang="en-US" baseline="30000" dirty="0"/>
              <a:t>  </a:t>
            </a:r>
          </a:p>
          <a:p>
            <a:r>
              <a:rPr lang="en-US" baseline="30000" dirty="0"/>
              <a:t>†</a:t>
            </a:r>
            <a:r>
              <a:rPr lang="en-US" dirty="0"/>
              <a:t> Adjusted HR 1.20 (95% CI 1.04-1.40).</a:t>
            </a:r>
          </a:p>
          <a:p>
            <a:endParaRPr lang="en-US" dirty="0"/>
          </a:p>
          <a:p>
            <a:r>
              <a:rPr lang="en-US" dirty="0"/>
              <a:t>1. Sahlén A et al. </a:t>
            </a:r>
            <a:r>
              <a:rPr lang="en-US" i="1" dirty="0" err="1"/>
              <a:t>Eur</a:t>
            </a:r>
            <a:r>
              <a:rPr lang="en-US" i="1" dirty="0"/>
              <a:t> Heart J. </a:t>
            </a:r>
            <a:r>
              <a:rPr lang="en-US" dirty="0"/>
              <a:t>2016;37(44):3335-3342; 2. </a:t>
            </a:r>
            <a:r>
              <a:rPr lang="pt-BR" dirty="0"/>
              <a:t>Data </a:t>
            </a:r>
            <a:r>
              <a:rPr lang="pt-BR" dirty="0" err="1"/>
              <a:t>on</a:t>
            </a:r>
            <a:r>
              <a:rPr lang="pt-BR" dirty="0"/>
              <a:t> file,</a:t>
            </a:r>
            <a:r>
              <a:rPr lang="en-US" dirty="0"/>
              <a:t> REF-8617</a:t>
            </a:r>
            <a:r>
              <a:rPr lang="pt-BR" dirty="0"/>
              <a:t>, AstraZeneca </a:t>
            </a:r>
            <a:r>
              <a:rPr lang="pt-BR" dirty="0" err="1"/>
              <a:t>Pharmaceuticals</a:t>
            </a:r>
            <a:r>
              <a:rPr lang="pt-BR" dirty="0"/>
              <a:t> LP.</a:t>
            </a:r>
            <a:endParaRPr lang="en-US" dirty="0"/>
          </a:p>
        </p:txBody>
      </p:sp>
      <p:graphicFrame>
        <p:nvGraphicFramePr>
          <p:cNvPr id="10" name="Tabell 6"/>
          <p:cNvGraphicFramePr>
            <a:graphicFrameLocks noGrp="1"/>
          </p:cNvGraphicFramePr>
          <p:nvPr>
            <p:extLst>
              <p:ext uri="{D42A27DB-BD31-4B8C-83A1-F6EECF244321}">
                <p14:modId xmlns:p14="http://schemas.microsoft.com/office/powerpoint/2010/main" val="606364550"/>
              </p:ext>
            </p:extLst>
          </p:nvPr>
        </p:nvGraphicFramePr>
        <p:xfrm>
          <a:off x="490273" y="2498557"/>
          <a:ext cx="7755557" cy="1850004"/>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3498631">
                  <a:extLst>
                    <a:ext uri="{9D8B030D-6E8A-4147-A177-3AD203B41FA5}">
                      <a16:colId xmlns:a16="http://schemas.microsoft.com/office/drawing/2014/main" xmlns="" val="20000"/>
                    </a:ext>
                  </a:extLst>
                </a:gridCol>
                <a:gridCol w="2070937">
                  <a:extLst>
                    <a:ext uri="{9D8B030D-6E8A-4147-A177-3AD203B41FA5}">
                      <a16:colId xmlns:a16="http://schemas.microsoft.com/office/drawing/2014/main" xmlns="" val="20001"/>
                    </a:ext>
                  </a:extLst>
                </a:gridCol>
                <a:gridCol w="2185989">
                  <a:extLst>
                    <a:ext uri="{9D8B030D-6E8A-4147-A177-3AD203B41FA5}">
                      <a16:colId xmlns:a16="http://schemas.microsoft.com/office/drawing/2014/main" xmlns="" val="20002"/>
                    </a:ext>
                  </a:extLst>
                </a:gridCol>
              </a:tblGrid>
              <a:tr h="778788">
                <a:tc>
                  <a:txBody>
                    <a:bodyPr/>
                    <a:lstStyle/>
                    <a:p>
                      <a:pPr>
                        <a:lnSpc>
                          <a:spcPct val="100000"/>
                        </a:lnSpc>
                        <a:spcAft>
                          <a:spcPts val="0"/>
                        </a:spcAft>
                      </a:pPr>
                      <a:r>
                        <a:rPr lang="en-US" sz="1600" b="1" dirty="0">
                          <a:effectLst/>
                        </a:rPr>
                        <a:t>Bleeding Requiring</a:t>
                      </a:r>
                      <a:r>
                        <a:rPr lang="en-US" sz="1600" b="1" baseline="0" dirty="0">
                          <a:effectLst/>
                        </a:rPr>
                        <a:t> Hospitalization (Events per 100 Patient Years)</a:t>
                      </a:r>
                      <a:endParaRPr lang="sv-SE" sz="1600" b="1" dirty="0">
                        <a:solidFill>
                          <a:srgbClr val="00000A"/>
                        </a:solidFill>
                        <a:effectLst/>
                        <a:latin typeface="Liberation Serif"/>
                        <a:ea typeface="Droid Sans Fallback"/>
                        <a:cs typeface="FreeSans"/>
                      </a:endParaRPr>
                    </a:p>
                  </a:txBody>
                  <a:tcPr marL="48410" marR="48410" marT="0" marB="0" anchor="ctr">
                    <a:lnL w="9525" cap="flat" cmpd="sng" algn="ctr">
                      <a:solidFill>
                        <a:srgbClr val="5F1D6A"/>
                      </a:solidFill>
                      <a:prstDash val="solid"/>
                      <a:round/>
                      <a:headEnd type="none" w="med" len="med"/>
                      <a:tailEnd type="none" w="med" len="med"/>
                    </a:lnL>
                    <a:lnT w="9525" cap="flat" cmpd="sng" algn="ctr">
                      <a:solidFill>
                        <a:srgbClr val="5F1D6A"/>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spcAft>
                          <a:spcPts val="0"/>
                        </a:spcAft>
                      </a:pPr>
                      <a:r>
                        <a:rPr lang="en-US" sz="1600" b="1" dirty="0">
                          <a:effectLst/>
                        </a:rPr>
                        <a:t>Ticagrelor</a:t>
                      </a:r>
                      <a:r>
                        <a:rPr lang="en-US" sz="1600" b="1" baseline="0" dirty="0">
                          <a:effectLst/>
                        </a:rPr>
                        <a:t> + aspirin</a:t>
                      </a:r>
                      <a:endParaRPr lang="sv-SE" sz="1600" b="1" dirty="0">
                        <a:solidFill>
                          <a:srgbClr val="00000A"/>
                        </a:solidFill>
                        <a:effectLst/>
                        <a:latin typeface="Liberation Serif"/>
                        <a:ea typeface="Droid Sans Fallback"/>
                        <a:cs typeface="FreeSans"/>
                      </a:endParaRPr>
                    </a:p>
                  </a:txBody>
                  <a:tcPr marL="48410" marR="48410" marT="0" marB="0" anchor="ctr">
                    <a:lnT w="9525" cap="flat" cmpd="sng" algn="ctr">
                      <a:solidFill>
                        <a:srgbClr val="5F1D6A"/>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spcAft>
                          <a:spcPts val="0"/>
                        </a:spcAft>
                      </a:pPr>
                      <a:r>
                        <a:rPr lang="en-US" sz="1600" b="1" dirty="0">
                          <a:effectLst/>
                        </a:rPr>
                        <a:t>Clopidogrel +</a:t>
                      </a:r>
                      <a:r>
                        <a:rPr lang="en-US" sz="1600" b="1" baseline="0" dirty="0">
                          <a:effectLst/>
                        </a:rPr>
                        <a:t> aspirin</a:t>
                      </a:r>
                      <a:endParaRPr lang="sv-SE" sz="1600" b="1" dirty="0">
                        <a:solidFill>
                          <a:srgbClr val="00000A"/>
                        </a:solidFill>
                        <a:effectLst/>
                        <a:latin typeface="Liberation Serif"/>
                        <a:ea typeface="Droid Sans Fallback"/>
                        <a:cs typeface="FreeSans"/>
                      </a:endParaRPr>
                    </a:p>
                  </a:txBody>
                  <a:tcPr marL="48410" marR="48410" marT="0" marB="0" anchor="ctr">
                    <a:lnT w="9525" cap="flat" cmpd="sng" algn="ctr">
                      <a:solidFill>
                        <a:srgbClr val="5F1D6A"/>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extLst>
                  <a:ext uri="{0D108BD9-81ED-4DB2-BD59-A6C34878D82A}">
                    <a16:rowId xmlns:a16="http://schemas.microsoft.com/office/drawing/2014/main" xmlns="" val="10000"/>
                  </a:ext>
                </a:extLst>
              </a:tr>
              <a:tr h="535608">
                <a:tc>
                  <a:txBody>
                    <a:bodyPr/>
                    <a:lstStyle/>
                    <a:p>
                      <a:pPr algn="l">
                        <a:lnSpc>
                          <a:spcPct val="100000"/>
                        </a:lnSpc>
                        <a:spcAft>
                          <a:spcPts val="0"/>
                        </a:spcAft>
                      </a:pPr>
                      <a:r>
                        <a:rPr lang="en-US" sz="1600" b="1" dirty="0">
                          <a:effectLst/>
                        </a:rPr>
                        <a:t>12 Month</a:t>
                      </a:r>
                      <a:r>
                        <a:rPr lang="en-US" sz="1600" b="1" baseline="30000" dirty="0">
                          <a:effectLst/>
                        </a:rPr>
                        <a:t>2*</a:t>
                      </a:r>
                      <a:endParaRPr lang="sv-SE" sz="1600" b="1" dirty="0">
                        <a:solidFill>
                          <a:srgbClr val="00000A"/>
                        </a:solidFill>
                        <a:effectLst/>
                        <a:latin typeface="Liberation Serif"/>
                        <a:ea typeface="Droid Sans Fallback"/>
                        <a:cs typeface="FreeSans"/>
                      </a:endParaRPr>
                    </a:p>
                  </a:txBody>
                  <a:tcPr marL="48410" marR="48410" marT="0" marB="0" anchor="ctr">
                    <a:lnL w="9525" cap="flat" cmpd="sng" algn="ctr">
                      <a:solidFill>
                        <a:srgbClr val="5F1D6A"/>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spcAft>
                          <a:spcPts val="0"/>
                        </a:spcAft>
                      </a:pPr>
                      <a:r>
                        <a:rPr lang="en-US" sz="1600" b="0" dirty="0">
                          <a:effectLst/>
                          <a:latin typeface="+mn-lt"/>
                        </a:rPr>
                        <a:t>4.43 </a:t>
                      </a:r>
                      <a:endParaRPr lang="sv-SE" sz="1600" b="0" dirty="0">
                        <a:solidFill>
                          <a:srgbClr val="00000A"/>
                        </a:solidFill>
                        <a:effectLst/>
                        <a:latin typeface="+mn-lt"/>
                        <a:ea typeface="Droid Sans Fallback"/>
                        <a:cs typeface="FreeSans"/>
                      </a:endParaRPr>
                    </a:p>
                  </a:txBody>
                  <a:tcPr marL="48410" marR="48410" marT="0" marB="0" anchor="ctr">
                    <a:lnT w="12700" cap="flat" cmpd="sng" algn="ctr">
                      <a:solidFill>
                        <a:schemeClr val="bg1">
                          <a:lumMod val="95000"/>
                        </a:schemeClr>
                      </a:solidFill>
                      <a:prstDash val="solid"/>
                      <a:round/>
                      <a:headEnd type="none" w="med" len="med"/>
                      <a:tailEnd type="none" w="med" len="med"/>
                    </a:lnT>
                  </a:tcPr>
                </a:tc>
                <a:tc>
                  <a:txBody>
                    <a:bodyPr/>
                    <a:lstStyle/>
                    <a:p>
                      <a:pPr algn="ctr">
                        <a:lnSpc>
                          <a:spcPct val="100000"/>
                        </a:lnSpc>
                        <a:spcAft>
                          <a:spcPts val="0"/>
                        </a:spcAft>
                      </a:pPr>
                      <a:r>
                        <a:rPr lang="en-US" sz="1600" b="0" dirty="0">
                          <a:effectLst/>
                          <a:latin typeface="+mn-lt"/>
                        </a:rPr>
                        <a:t> 3.85</a:t>
                      </a:r>
                      <a:endParaRPr lang="sv-SE" sz="1600" b="0" dirty="0">
                        <a:solidFill>
                          <a:srgbClr val="00000A"/>
                        </a:solidFill>
                        <a:effectLst/>
                        <a:latin typeface="+mn-lt"/>
                        <a:ea typeface="Droid Sans Fallback"/>
                        <a:cs typeface="FreeSans"/>
                      </a:endParaRPr>
                    </a:p>
                  </a:txBody>
                  <a:tcPr marL="48410" marR="48410" marT="0" marB="0" anchor="ctr">
                    <a:lnT w="12700" cap="flat" cmpd="sng" algn="ctr">
                      <a:solidFill>
                        <a:schemeClr val="bg1">
                          <a:lumMod val="95000"/>
                        </a:schemeClr>
                      </a:solidFill>
                      <a:prstDash val="solid"/>
                      <a:round/>
                      <a:headEnd type="none" w="med" len="med"/>
                      <a:tailEnd type="none" w="med" len="med"/>
                    </a:lnT>
                  </a:tcPr>
                </a:tc>
                <a:extLst>
                  <a:ext uri="{0D108BD9-81ED-4DB2-BD59-A6C34878D82A}">
                    <a16:rowId xmlns:a16="http://schemas.microsoft.com/office/drawing/2014/main" xmlns="" val="10001"/>
                  </a:ext>
                </a:extLst>
              </a:tr>
              <a:tr h="535608">
                <a:tc>
                  <a:txBody>
                    <a:bodyPr/>
                    <a:lstStyle/>
                    <a:p>
                      <a:pPr algn="l">
                        <a:lnSpc>
                          <a:spcPct val="100000"/>
                        </a:lnSpc>
                        <a:spcAft>
                          <a:spcPts val="0"/>
                        </a:spcAft>
                      </a:pPr>
                      <a:r>
                        <a:rPr lang="sv-SE" sz="1600" b="1" dirty="0">
                          <a:solidFill>
                            <a:schemeClr val="bg1"/>
                          </a:solidFill>
                          <a:effectLst/>
                          <a:latin typeface="+mn-lt"/>
                          <a:ea typeface="Droid Sans Fallback"/>
                          <a:cs typeface="FreeSans"/>
                        </a:rPr>
                        <a:t>24 </a:t>
                      </a:r>
                      <a:r>
                        <a:rPr lang="sv-SE" sz="1600" b="1" dirty="0" err="1">
                          <a:solidFill>
                            <a:schemeClr val="bg1"/>
                          </a:solidFill>
                          <a:effectLst/>
                          <a:latin typeface="+mn-lt"/>
                          <a:ea typeface="Droid Sans Fallback"/>
                          <a:cs typeface="FreeSans"/>
                        </a:rPr>
                        <a:t>Month</a:t>
                      </a:r>
                      <a:r>
                        <a:rPr lang="en-US" sz="1600" b="0" i="0" kern="1200" baseline="30000" dirty="0">
                          <a:solidFill>
                            <a:schemeClr val="lt1"/>
                          </a:solidFill>
                          <a:effectLst/>
                          <a:latin typeface="+mn-lt"/>
                          <a:ea typeface="+mn-ea"/>
                          <a:cs typeface="+mn-cs"/>
                        </a:rPr>
                        <a:t>† </a:t>
                      </a:r>
                      <a:endParaRPr lang="sv-SE" sz="1600" b="1" baseline="30000" dirty="0">
                        <a:solidFill>
                          <a:schemeClr val="bg1"/>
                        </a:solidFill>
                        <a:effectLst/>
                        <a:latin typeface="+mn-lt"/>
                        <a:ea typeface="Droid Sans Fallback"/>
                        <a:cs typeface="FreeSans"/>
                      </a:endParaRPr>
                    </a:p>
                  </a:txBody>
                  <a:tcPr marL="48410" marR="48410" marT="0" marB="0" anchor="ctr">
                    <a:lnL w="9525" cap="flat" cmpd="sng" algn="ctr">
                      <a:solidFill>
                        <a:srgbClr val="5F1D6A"/>
                      </a:solidFill>
                      <a:prstDash val="solid"/>
                      <a:round/>
                      <a:headEnd type="none" w="med" len="med"/>
                      <a:tailEnd type="none" w="med" len="med"/>
                    </a:lnL>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tcPr>
                </a:tc>
                <a:tc>
                  <a:txBody>
                    <a:bodyPr/>
                    <a:lstStyle/>
                    <a:p>
                      <a:pPr algn="ctr">
                        <a:lnSpc>
                          <a:spcPct val="100000"/>
                        </a:lnSpc>
                        <a:spcAft>
                          <a:spcPts val="0"/>
                        </a:spcAft>
                      </a:pPr>
                      <a:r>
                        <a:rPr lang="sv-SE" sz="1600" b="0" dirty="0">
                          <a:solidFill>
                            <a:srgbClr val="00000A"/>
                          </a:solidFill>
                          <a:effectLst/>
                          <a:latin typeface="+mn-lt"/>
                          <a:ea typeface="Droid Sans Fallback"/>
                          <a:cs typeface="FreeSans"/>
                        </a:rPr>
                        <a:t>5.5</a:t>
                      </a:r>
                    </a:p>
                  </a:txBody>
                  <a:tcPr marL="48410" marR="48410" marT="0" marB="0" anchor="ctr"/>
                </a:tc>
                <a:tc>
                  <a:txBody>
                    <a:bodyPr/>
                    <a:lstStyle/>
                    <a:p>
                      <a:pPr algn="ctr">
                        <a:lnSpc>
                          <a:spcPct val="100000"/>
                        </a:lnSpc>
                        <a:spcAft>
                          <a:spcPts val="0"/>
                        </a:spcAft>
                      </a:pPr>
                      <a:r>
                        <a:rPr lang="sv-SE" sz="1600" b="0" dirty="0">
                          <a:solidFill>
                            <a:srgbClr val="00000A"/>
                          </a:solidFill>
                          <a:effectLst/>
                          <a:latin typeface="+mn-lt"/>
                          <a:ea typeface="Droid Sans Fallback"/>
                          <a:cs typeface="FreeSans"/>
                        </a:rPr>
                        <a:t>5.2</a:t>
                      </a:r>
                    </a:p>
                  </a:txBody>
                  <a:tcPr marL="48410" marR="48410" marT="0" marB="0" anchor="ctr"/>
                </a:tc>
                <a:extLst>
                  <a:ext uri="{0D108BD9-81ED-4DB2-BD59-A6C34878D82A}">
                    <a16:rowId xmlns:a16="http://schemas.microsoft.com/office/drawing/2014/main" xmlns="" val="2734220265"/>
                  </a:ext>
                </a:extLst>
              </a:tr>
            </a:tbl>
          </a:graphicData>
        </a:graphic>
      </p:graphicFrame>
      <p:sp>
        <p:nvSpPr>
          <p:cNvPr id="11" name="Rectangle: Rounded Corners 10"/>
          <p:cNvSpPr/>
          <p:nvPr/>
        </p:nvSpPr>
        <p:spPr>
          <a:xfrm>
            <a:off x="342899" y="1543776"/>
            <a:ext cx="8335880" cy="783193"/>
          </a:xfrm>
          <a:prstGeom prst="roundRect">
            <a:avLst/>
          </a:prstGeom>
          <a:gradFill>
            <a:gsLst>
              <a:gs pos="0">
                <a:srgbClr val="5F1D6A">
                  <a:lumMod val="88000"/>
                </a:srgbClr>
              </a:gs>
              <a:gs pos="23000">
                <a:srgbClr val="5F1D6A">
                  <a:lumMod val="89000"/>
                </a:srgbClr>
              </a:gs>
              <a:gs pos="69000">
                <a:srgbClr val="5F1D6A">
                  <a:lumMod val="75000"/>
                </a:srgbClr>
              </a:gs>
              <a:gs pos="97000">
                <a:srgbClr val="5F1D6A">
                  <a:lumMod val="70000"/>
                </a:srgbClr>
              </a:gs>
            </a:gsLst>
            <a:path path="circle">
              <a:fillToRect l="50000" t="50000" r="50000" b="50000"/>
            </a:path>
          </a:gradFill>
          <a:effectLst>
            <a:outerShdw blurRad="63500" algn="ctr" rotWithShape="0">
              <a:prstClr val="black">
                <a:alpha val="40000"/>
              </a:prstClr>
            </a:outerShdw>
          </a:effectLst>
        </p:spPr>
        <p:txBody>
          <a:bodyPr wrap="square" rtlCol="0">
            <a:spAutoFit/>
          </a:bodyPr>
          <a:lstStyle/>
          <a:p>
            <a:pPr algn="ctr"/>
            <a:r>
              <a:rPr lang="en-US" sz="2000" b="1" dirty="0">
                <a:solidFill>
                  <a:schemeClr val="bg1"/>
                </a:solidFill>
              </a:rPr>
              <a:t>Bleeding Outcomes from Real-World Evidence were Consistent with those Seen in the PLATO trial</a:t>
            </a:r>
          </a:p>
        </p:txBody>
      </p:sp>
    </p:spTree>
    <p:extLst>
      <p:ext uri="{BB962C8B-B14F-4D97-AF65-F5344CB8AC3E}">
        <p14:creationId xmlns:p14="http://schemas.microsoft.com/office/powerpoint/2010/main" val="4066127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are the Strengths/Limitations of this Study?</a:t>
            </a:r>
          </a:p>
        </p:txBody>
      </p:sp>
      <p:sp>
        <p:nvSpPr>
          <p:cNvPr id="5" name="Slide Number Placeholder 4"/>
          <p:cNvSpPr>
            <a:spLocks noGrp="1"/>
          </p:cNvSpPr>
          <p:nvPr>
            <p:ph type="sldNum" sz="quarter" idx="12"/>
          </p:nvPr>
        </p:nvSpPr>
        <p:spPr/>
        <p:txBody>
          <a:bodyPr/>
          <a:lstStyle/>
          <a:p>
            <a:fld id="{2FE926B1-0BCD-4C46-B18A-44208FDEC604}" type="slidenum">
              <a:rPr lang="en-GB" smtClean="0"/>
              <a:pPr/>
              <a:t>46</a:t>
            </a:fld>
            <a:endParaRPr lang="en-GB" dirty="0"/>
          </a:p>
        </p:txBody>
      </p:sp>
      <p:sp>
        <p:nvSpPr>
          <p:cNvPr id="12" name="Text Placeholder 11"/>
          <p:cNvSpPr>
            <a:spLocks noGrp="1"/>
          </p:cNvSpPr>
          <p:nvPr>
            <p:ph type="body" sz="quarter" idx="13"/>
          </p:nvPr>
        </p:nvSpPr>
        <p:spPr/>
        <p:txBody>
          <a:bodyPr/>
          <a:lstStyle/>
          <a:p>
            <a:r>
              <a:rPr lang="en-US" dirty="0"/>
              <a:t>Sahlén A et al. </a:t>
            </a:r>
            <a:r>
              <a:rPr lang="en-US" i="1" dirty="0" err="1"/>
              <a:t>Eur</a:t>
            </a:r>
            <a:r>
              <a:rPr lang="en-US" i="1" dirty="0"/>
              <a:t> Heart J. </a:t>
            </a:r>
            <a:r>
              <a:rPr lang="en-US" dirty="0"/>
              <a:t>2016;37(44):3335-3342.</a:t>
            </a:r>
          </a:p>
        </p:txBody>
      </p:sp>
      <p:sp>
        <p:nvSpPr>
          <p:cNvPr id="10" name="Content Placeholder 9"/>
          <p:cNvSpPr>
            <a:spLocks noGrp="1"/>
          </p:cNvSpPr>
          <p:nvPr>
            <p:ph idx="1"/>
          </p:nvPr>
        </p:nvSpPr>
        <p:spPr>
          <a:xfrm>
            <a:off x="342900" y="1509522"/>
            <a:ext cx="8458200" cy="1557528"/>
          </a:xfrm>
          <a:prstGeom prst="roundRect">
            <a:avLst/>
          </a:prstGeom>
          <a:solidFill>
            <a:schemeClr val="bg1">
              <a:lumMod val="95000"/>
            </a:schemeClr>
          </a:solidFill>
          <a:ln>
            <a:solidFill>
              <a:schemeClr val="tx1">
                <a:lumMod val="50000"/>
                <a:lumOff val="50000"/>
              </a:schemeClr>
            </a:solidFill>
          </a:ln>
        </p:spPr>
        <p:txBody>
          <a:bodyPr>
            <a:normAutofit/>
          </a:bodyPr>
          <a:lstStyle/>
          <a:p>
            <a:pPr marL="0" indent="0">
              <a:buNone/>
            </a:pPr>
            <a:r>
              <a:rPr lang="en-US" altLang="sv-SE" b="1" dirty="0">
                <a:solidFill>
                  <a:schemeClr val="accent1"/>
                </a:solidFill>
              </a:rPr>
              <a:t>Strengths</a:t>
            </a:r>
          </a:p>
          <a:p>
            <a:r>
              <a:rPr lang="en-US" altLang="sv-SE" dirty="0"/>
              <a:t>Large real-world patient population</a:t>
            </a:r>
          </a:p>
          <a:p>
            <a:r>
              <a:rPr lang="en-US" altLang="sv-SE" dirty="0"/>
              <a:t>High-quality registry data </a:t>
            </a:r>
            <a:endParaRPr lang="en-GB" dirty="0"/>
          </a:p>
          <a:p>
            <a:pPr marL="228600" lvl="1" indent="0">
              <a:buNone/>
            </a:pPr>
            <a:endParaRPr lang="en-GB" altLang="sv-SE" dirty="0"/>
          </a:p>
          <a:p>
            <a:endParaRPr lang="en-GB" dirty="0"/>
          </a:p>
        </p:txBody>
      </p:sp>
      <p:sp>
        <p:nvSpPr>
          <p:cNvPr id="7" name="Action Button: Home 6">
            <a:hlinkClick r:id="rId3" action="ppaction://hlinksldjump" highlightClick="1"/>
          </p:cNvPr>
          <p:cNvSpPr/>
          <p:nvPr/>
        </p:nvSpPr>
        <p:spPr bwMode="auto">
          <a:xfrm>
            <a:off x="7779077" y="887067"/>
            <a:ext cx="189672" cy="188986"/>
          </a:xfrm>
          <a:prstGeom prst="actionButtonHome">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endParaRPr lang="en-GB" sz="1350" dirty="0">
              <a:solidFill>
                <a:srgbClr val="FFFFFF"/>
              </a:solidFill>
            </a:endParaRPr>
          </a:p>
        </p:txBody>
      </p:sp>
      <p:sp>
        <p:nvSpPr>
          <p:cNvPr id="9" name="Rectangle 8"/>
          <p:cNvSpPr/>
          <p:nvPr/>
        </p:nvSpPr>
        <p:spPr>
          <a:xfrm>
            <a:off x="7686704" y="857251"/>
            <a:ext cx="314297" cy="276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4" name="Content Placeholder 9"/>
          <p:cNvSpPr txBox="1">
            <a:spLocks/>
          </p:cNvSpPr>
          <p:nvPr/>
        </p:nvSpPr>
        <p:spPr>
          <a:xfrm>
            <a:off x="342900" y="3415896"/>
            <a:ext cx="8458200" cy="2435148"/>
          </a:xfrm>
          <a:prstGeom prst="roundRect">
            <a:avLst/>
          </a:prstGeom>
          <a:solidFill>
            <a:schemeClr val="bg1">
              <a:lumMod val="95000"/>
            </a:schemeClr>
          </a:solidFill>
          <a:ln>
            <a:solidFill>
              <a:schemeClr val="tx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accent1"/>
                </a:solidFill>
              </a:rPr>
              <a:t>Limitations</a:t>
            </a:r>
          </a:p>
          <a:p>
            <a:r>
              <a:rPr lang="en-US" altLang="sv-SE" dirty="0"/>
              <a:t>Observational study; residual confounding is still possible</a:t>
            </a:r>
          </a:p>
          <a:p>
            <a:r>
              <a:rPr lang="en-US" altLang="sv-SE" dirty="0"/>
              <a:t>There is only data for treatment at discharge and planned treatment duration; data for later crossovers are unknown</a:t>
            </a:r>
            <a:endParaRPr lang="en-GB" altLang="sv-SE" dirty="0"/>
          </a:p>
          <a:p>
            <a:r>
              <a:rPr lang="en-GB" altLang="sv-SE" dirty="0"/>
              <a:t>Study only conducted in Sweden; findings may not be generalizable</a:t>
            </a:r>
          </a:p>
          <a:p>
            <a:pPr lvl="1"/>
            <a:endParaRPr lang="en-GB" altLang="sv-SE" dirty="0"/>
          </a:p>
          <a:p>
            <a:endParaRPr lang="en-GB" dirty="0"/>
          </a:p>
        </p:txBody>
      </p:sp>
    </p:spTree>
    <p:extLst>
      <p:ext uri="{BB962C8B-B14F-4D97-AF65-F5344CB8AC3E}">
        <p14:creationId xmlns:p14="http://schemas.microsoft.com/office/powerpoint/2010/main" val="1762832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E48E9EF-7172-460E-BA92-338D07882580}"/>
              </a:ext>
            </a:extLst>
          </p:cNvPr>
          <p:cNvSpPr>
            <a:spLocks noGrp="1"/>
          </p:cNvSpPr>
          <p:nvPr>
            <p:ph type="title"/>
          </p:nvPr>
        </p:nvSpPr>
        <p:spPr/>
        <p:txBody>
          <a:bodyPr/>
          <a:lstStyle/>
          <a:p>
            <a:r>
              <a:rPr lang="en-US" dirty="0"/>
              <a:t>Conclusions</a:t>
            </a:r>
          </a:p>
        </p:txBody>
      </p:sp>
      <p:sp>
        <p:nvSpPr>
          <p:cNvPr id="3" name="Slide Number Placeholder 2">
            <a:extLst>
              <a:ext uri="{FF2B5EF4-FFF2-40B4-BE49-F238E27FC236}">
                <a16:creationId xmlns:a16="http://schemas.microsoft.com/office/drawing/2014/main" xmlns="" id="{6CDEBBC8-1BB6-4B12-998E-D3FD3D0106F1}"/>
              </a:ext>
            </a:extLst>
          </p:cNvPr>
          <p:cNvSpPr>
            <a:spLocks noGrp="1"/>
          </p:cNvSpPr>
          <p:nvPr>
            <p:ph type="sldNum" sz="quarter" idx="12"/>
          </p:nvPr>
        </p:nvSpPr>
        <p:spPr/>
        <p:txBody>
          <a:bodyPr/>
          <a:lstStyle/>
          <a:p>
            <a:fld id="{CC7432E5-F8E0-41AE-9A6B-AD730338B005}" type="slidenum">
              <a:rPr lang="en-US" smtClean="0"/>
              <a:t>47</a:t>
            </a:fld>
            <a:endParaRPr lang="en-US"/>
          </a:p>
        </p:txBody>
      </p:sp>
      <p:sp>
        <p:nvSpPr>
          <p:cNvPr id="7" name="Text Placeholder 6">
            <a:extLst>
              <a:ext uri="{FF2B5EF4-FFF2-40B4-BE49-F238E27FC236}">
                <a16:creationId xmlns:a16="http://schemas.microsoft.com/office/drawing/2014/main" xmlns="" id="{B4A73A23-2FD9-417F-88AE-87D4800CAC65}"/>
              </a:ext>
            </a:extLst>
          </p:cNvPr>
          <p:cNvSpPr>
            <a:spLocks noGrp="1"/>
          </p:cNvSpPr>
          <p:nvPr>
            <p:ph type="body" sz="quarter" idx="13"/>
          </p:nvPr>
        </p:nvSpPr>
        <p:spPr>
          <a:xfrm>
            <a:off x="342900" y="5851602"/>
            <a:ext cx="7791166" cy="1005840"/>
          </a:xfrm>
        </p:spPr>
        <p:txBody>
          <a:bodyPr/>
          <a:lstStyle/>
          <a:p>
            <a:r>
              <a:rPr lang="en-GB" dirty="0"/>
              <a:t>1. </a:t>
            </a:r>
            <a:r>
              <a:rPr lang="en-US" dirty="0"/>
              <a:t>Benjamin E et al. </a:t>
            </a:r>
            <a:r>
              <a:rPr lang="en-US" i="1" dirty="0"/>
              <a:t>Circulation. </a:t>
            </a:r>
            <a:r>
              <a:rPr lang="en-US" dirty="0"/>
              <a:t>2018;137. http://dx.doi.org/10.1161/CIR. 0000000000000558. Accessed March 1, 2018.; </a:t>
            </a:r>
            <a:r>
              <a:rPr lang="en-GB" dirty="0"/>
              <a:t>2. </a:t>
            </a:r>
            <a:r>
              <a:rPr lang="en-US" dirty="0" err="1"/>
              <a:t>Jernberg</a:t>
            </a:r>
            <a:r>
              <a:rPr lang="en-US" dirty="0"/>
              <a:t> T et al. </a:t>
            </a:r>
            <a:r>
              <a:rPr lang="en-US" i="1" dirty="0" err="1"/>
              <a:t>Eur</a:t>
            </a:r>
            <a:r>
              <a:rPr lang="en-US" i="1" dirty="0"/>
              <a:t> Heart J</a:t>
            </a:r>
            <a:r>
              <a:rPr lang="en-US" dirty="0"/>
              <a:t>. 2015;36:1163-1170</a:t>
            </a:r>
            <a:r>
              <a:rPr lang="en-GB" dirty="0"/>
              <a:t>; 3. Bhatt DL et al. </a:t>
            </a:r>
            <a:r>
              <a:rPr lang="en-GB" i="1" dirty="0"/>
              <a:t>JAMA</a:t>
            </a:r>
            <a:r>
              <a:rPr lang="en-GB" dirty="0"/>
              <a:t>. 2010;304:1350-1357; 4. </a:t>
            </a:r>
            <a:r>
              <a:rPr lang="en-US" dirty="0"/>
              <a:t>Bonaca MP et al. </a:t>
            </a:r>
            <a:r>
              <a:rPr lang="en-US" i="1" dirty="0"/>
              <a:t>N Engl J Med</a:t>
            </a:r>
            <a:r>
              <a:rPr lang="en-US" dirty="0"/>
              <a:t>. 2015;372:1791-1800; 5. Sahlén A et al. </a:t>
            </a:r>
            <a:r>
              <a:rPr lang="en-US" i="1" dirty="0" err="1"/>
              <a:t>Eur</a:t>
            </a:r>
            <a:r>
              <a:rPr lang="en-US" i="1" dirty="0"/>
              <a:t> Heart J. </a:t>
            </a:r>
            <a:r>
              <a:rPr lang="en-US" dirty="0"/>
              <a:t>2016;37(44):3335-3342.</a:t>
            </a:r>
          </a:p>
        </p:txBody>
      </p:sp>
      <p:sp>
        <p:nvSpPr>
          <p:cNvPr id="6" name="Content Placeholder 5">
            <a:extLst>
              <a:ext uri="{FF2B5EF4-FFF2-40B4-BE49-F238E27FC236}">
                <a16:creationId xmlns:a16="http://schemas.microsoft.com/office/drawing/2014/main" xmlns="" id="{DA3052AE-0186-4158-B6C7-A3E4ADD90B5E}"/>
              </a:ext>
            </a:extLst>
          </p:cNvPr>
          <p:cNvSpPr>
            <a:spLocks noGrp="1"/>
          </p:cNvSpPr>
          <p:nvPr>
            <p:ph idx="1"/>
          </p:nvPr>
        </p:nvSpPr>
        <p:spPr/>
        <p:txBody>
          <a:bodyPr>
            <a:normAutofit/>
          </a:bodyPr>
          <a:lstStyle/>
          <a:p>
            <a:r>
              <a:rPr lang="en-GB" sz="1600" dirty="0"/>
              <a:t>Patients who have had a MI remain at heightened risk for ischemic events over the long term</a:t>
            </a:r>
            <a:r>
              <a:rPr lang="en-GB" sz="1600" baseline="30000" dirty="0"/>
              <a:t>1-5</a:t>
            </a:r>
          </a:p>
          <a:p>
            <a:pPr lvl="0"/>
            <a:r>
              <a:rPr lang="en-US" sz="1600" dirty="0"/>
              <a:t>The PEGASUS-</a:t>
            </a:r>
            <a:r>
              <a:rPr lang="en-US" sz="1600" dirty="0" err="1"/>
              <a:t>TIMI</a:t>
            </a:r>
            <a:r>
              <a:rPr lang="en-US" sz="1600" dirty="0"/>
              <a:t> 54 study demonstrated that the addition of ticagrelor 60 mg </a:t>
            </a:r>
            <a:r>
              <a:rPr lang="en-US" sz="1600"/>
              <a:t>or 90 </a:t>
            </a:r>
            <a:r>
              <a:rPr lang="en-US" sz="1600" dirty="0"/>
              <a:t>mg BID to low-dose ASA significantly reduced the primary endpoint of CV death, </a:t>
            </a:r>
            <a:br>
              <a:rPr lang="en-US" sz="1600" dirty="0"/>
            </a:br>
            <a:r>
              <a:rPr lang="en-US" sz="1600" dirty="0"/>
              <a:t>MI or stroke in patients with a history of MI</a:t>
            </a:r>
            <a:r>
              <a:rPr lang="en-US" sz="1600" baseline="30000" dirty="0"/>
              <a:t>4</a:t>
            </a:r>
          </a:p>
          <a:p>
            <a:pPr lvl="1"/>
            <a:r>
              <a:rPr lang="en-US" sz="1400" dirty="0"/>
              <a:t>A directionally consistent effect was observed on all individual components of the primary endpoint including CV death </a:t>
            </a:r>
          </a:p>
          <a:p>
            <a:pPr lvl="2">
              <a:buClrTx/>
              <a:buFont typeface="Wingdings" panose="05000000000000000000" pitchFamily="2" charset="2"/>
              <a:buChar char="§"/>
            </a:pPr>
            <a:r>
              <a:rPr lang="en-US" sz="1300" dirty="0"/>
              <a:t>Ticagrelor 90 mg vs placebo, HR, 0.87; 95% CI, 0.71-1.06 </a:t>
            </a:r>
          </a:p>
          <a:p>
            <a:pPr lvl="2">
              <a:buClrTx/>
              <a:buFont typeface="Wingdings" panose="05000000000000000000" pitchFamily="2" charset="2"/>
              <a:buChar char="§"/>
            </a:pPr>
            <a:r>
              <a:rPr lang="en-US" sz="1300" dirty="0"/>
              <a:t>Ticagrelor 60 mg vs placebo, HR, 0.83; 95% CI, 0.68-1.01</a:t>
            </a:r>
          </a:p>
          <a:p>
            <a:r>
              <a:rPr lang="en-US" sz="1600" dirty="0"/>
              <a:t>The effect of ticagrelor was consistent across major prespecified subgroups.</a:t>
            </a:r>
            <a:r>
              <a:rPr lang="en-GB" sz="1600" baseline="30000" dirty="0"/>
              <a:t>4</a:t>
            </a:r>
          </a:p>
          <a:p>
            <a:r>
              <a:rPr lang="en-US" sz="1600" dirty="0"/>
              <a:t>There was an increase in </a:t>
            </a:r>
            <a:r>
              <a:rPr lang="en-US" sz="1600" dirty="0" err="1"/>
              <a:t>TIMI</a:t>
            </a:r>
            <a:r>
              <a:rPr lang="en-US" sz="1600" dirty="0"/>
              <a:t> major bleeding with ticagrelor plus aspirin versus aspirin alone</a:t>
            </a:r>
            <a:r>
              <a:rPr lang="en-US" sz="1600" baseline="30000" dirty="0"/>
              <a:t>4</a:t>
            </a:r>
            <a:r>
              <a:rPr lang="en-US" sz="1600" dirty="0"/>
              <a:t>  </a:t>
            </a:r>
          </a:p>
          <a:p>
            <a:pPr lvl="1"/>
            <a:r>
              <a:rPr lang="en-US" sz="1400" dirty="0"/>
              <a:t>The rates of ICH or fatal bleeding were low (&lt;1% over 3 years) and similar between treatment arms</a:t>
            </a:r>
          </a:p>
          <a:p>
            <a:r>
              <a:rPr lang="en-US" sz="1600" dirty="0"/>
              <a:t>Data from the </a:t>
            </a:r>
            <a:r>
              <a:rPr lang="en-US" sz="1600" dirty="0" err="1"/>
              <a:t>SWEDEHEART</a:t>
            </a:r>
            <a:r>
              <a:rPr lang="en-US" sz="1600" dirty="0"/>
              <a:t> registry demonstrated significant reductions in CV events at 2 years for BRILINTA vs clopidogrel in the real world setting</a:t>
            </a:r>
            <a:r>
              <a:rPr lang="en-US" sz="1600" baseline="30000" dirty="0"/>
              <a:t>5</a:t>
            </a:r>
            <a:r>
              <a:rPr lang="en-US" sz="1600" dirty="0"/>
              <a:t>  </a:t>
            </a:r>
          </a:p>
        </p:txBody>
      </p:sp>
    </p:spTree>
    <p:extLst>
      <p:ext uri="{BB962C8B-B14F-4D97-AF65-F5344CB8AC3E}">
        <p14:creationId xmlns:p14="http://schemas.microsoft.com/office/powerpoint/2010/main" val="287976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533400" y="1224730"/>
            <a:ext cx="8067675" cy="4934807"/>
          </a:xfrm>
          <a:prstGeom prst="roundRect">
            <a:avLst>
              <a:gd name="adj" fmla="val 8542"/>
            </a:avLst>
          </a:prstGeom>
          <a:solidFill>
            <a:schemeClr val="bg1">
              <a:lumMod val="85000"/>
            </a:schemeClr>
          </a:solidFill>
          <a:ln>
            <a:solidFill>
              <a:schemeClr val="tx1">
                <a:lumMod val="50000"/>
                <a:lumOff val="50000"/>
              </a:schemeClr>
            </a:solidFill>
          </a:ln>
          <a:effectLst/>
          <a:scene3d>
            <a:camera prst="orthographicFront"/>
            <a:lightRig rig="threePt" dir="t"/>
          </a:scene3d>
          <a:sp3d extrusionH="82550">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Case-Stud-1.png"/>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3891" y="841664"/>
            <a:ext cx="1562100" cy="1665379"/>
          </a:xfrm>
          <a:prstGeom prst="rect">
            <a:avLst/>
          </a:prstGeom>
        </p:spPr>
      </p:pic>
      <p:sp>
        <p:nvSpPr>
          <p:cNvPr id="13" name="TextBox 12"/>
          <p:cNvSpPr txBox="1"/>
          <p:nvPr/>
        </p:nvSpPr>
        <p:spPr>
          <a:xfrm>
            <a:off x="5365135" y="2204608"/>
            <a:ext cx="3254842" cy="1862048"/>
          </a:xfrm>
          <a:prstGeom prst="rect">
            <a:avLst/>
          </a:prstGeom>
          <a:noFill/>
        </p:spPr>
        <p:txBody>
          <a:bodyPr wrap="square" lIns="91440" tIns="45720" rIns="91440" bIns="45720" rtlCol="0">
            <a:spAutoFit/>
          </a:bodyPr>
          <a:lstStyle/>
          <a:p>
            <a:pPr>
              <a:spcAft>
                <a:spcPts val="600"/>
              </a:spcAft>
            </a:pPr>
            <a:r>
              <a:rPr lang="en-US" sz="2000" b="1" dirty="0">
                <a:solidFill>
                  <a:schemeClr val="accent2"/>
                </a:solidFill>
              </a:rPr>
              <a:t>Medical History</a:t>
            </a:r>
          </a:p>
          <a:p>
            <a:pPr marL="109728" indent="-109728">
              <a:buFont typeface="Arial" panose="020B0604020202020204" pitchFamily="34" charset="0"/>
              <a:buChar char="•"/>
            </a:pPr>
            <a:r>
              <a:rPr lang="en-US" sz="1500" dirty="0"/>
              <a:t>T2DM</a:t>
            </a:r>
          </a:p>
          <a:p>
            <a:pPr marL="109728" indent="-109728">
              <a:buFont typeface="Arial" panose="020B0604020202020204" pitchFamily="34" charset="0"/>
              <a:buChar char="•"/>
            </a:pPr>
            <a:r>
              <a:rPr lang="en-US" sz="1500" dirty="0" err="1"/>
              <a:t>HTN</a:t>
            </a:r>
            <a:endParaRPr lang="en-US" sz="1500" dirty="0"/>
          </a:p>
          <a:p>
            <a:pPr marL="109728" indent="-109728">
              <a:buFont typeface="Arial" panose="020B0604020202020204" pitchFamily="34" charset="0"/>
              <a:buChar char="•"/>
            </a:pPr>
            <a:r>
              <a:rPr lang="en-US" sz="1500" dirty="0"/>
              <a:t>Hyperlipidemia</a:t>
            </a:r>
          </a:p>
          <a:p>
            <a:pPr marL="109728" indent="-109728">
              <a:buFont typeface="Arial" panose="020B0604020202020204" pitchFamily="34" charset="0"/>
              <a:buChar char="•"/>
            </a:pPr>
            <a:r>
              <a:rPr lang="en-US" sz="1500" dirty="0"/>
              <a:t>Minor right sided CVA (6 yrs. ago) with minimal residual hemiparesis of the left lower extremity</a:t>
            </a:r>
          </a:p>
        </p:txBody>
      </p:sp>
      <p:sp>
        <p:nvSpPr>
          <p:cNvPr id="15" name="TextBox 14"/>
          <p:cNvSpPr txBox="1"/>
          <p:nvPr/>
        </p:nvSpPr>
        <p:spPr>
          <a:xfrm>
            <a:off x="5365135" y="4066656"/>
            <a:ext cx="3054491" cy="2092881"/>
          </a:xfrm>
          <a:prstGeom prst="rect">
            <a:avLst/>
          </a:prstGeom>
          <a:noFill/>
        </p:spPr>
        <p:txBody>
          <a:bodyPr wrap="square" lIns="91440" tIns="45720" rIns="91440" bIns="45720" rtlCol="0">
            <a:spAutoFit/>
          </a:bodyPr>
          <a:lstStyle/>
          <a:p>
            <a:pPr>
              <a:spcAft>
                <a:spcPts val="600"/>
              </a:spcAft>
            </a:pPr>
            <a:r>
              <a:rPr lang="en-US" sz="2000" b="1" dirty="0">
                <a:solidFill>
                  <a:schemeClr val="accent2"/>
                </a:solidFill>
              </a:rPr>
              <a:t>Current Medications</a:t>
            </a:r>
          </a:p>
          <a:p>
            <a:pPr marL="109728" indent="-109728">
              <a:buFont typeface="Arial" panose="020B0604020202020204" pitchFamily="34" charset="0"/>
              <a:buChar char="•"/>
            </a:pPr>
            <a:r>
              <a:rPr lang="en-US" sz="1500" dirty="0"/>
              <a:t>Losartan 50 mg </a:t>
            </a:r>
            <a:r>
              <a:rPr lang="en-US" sz="1500" dirty="0" err="1"/>
              <a:t>QD</a:t>
            </a:r>
            <a:endParaRPr lang="en-US" sz="1500" dirty="0"/>
          </a:p>
          <a:p>
            <a:pPr marL="109728" indent="-109728">
              <a:buFont typeface="Arial" panose="020B0604020202020204" pitchFamily="34" charset="0"/>
              <a:buChar char="•"/>
            </a:pPr>
            <a:r>
              <a:rPr lang="en-US" sz="1500" dirty="0"/>
              <a:t>Rosuvastatin 20mg </a:t>
            </a:r>
            <a:r>
              <a:rPr lang="en-US" sz="1500" dirty="0" err="1"/>
              <a:t>QD</a:t>
            </a:r>
            <a:endParaRPr lang="en-US" sz="1500" dirty="0"/>
          </a:p>
          <a:p>
            <a:pPr marL="109728" indent="-109728">
              <a:buFont typeface="Arial" panose="020B0604020202020204" pitchFamily="34" charset="0"/>
              <a:buChar char="•"/>
            </a:pPr>
            <a:r>
              <a:rPr lang="en-US" sz="1500" dirty="0"/>
              <a:t>Metoprolol XL 50 mg </a:t>
            </a:r>
            <a:r>
              <a:rPr lang="en-US" sz="1500" dirty="0" err="1"/>
              <a:t>QD</a:t>
            </a:r>
            <a:endParaRPr lang="en-US" sz="1500" dirty="0"/>
          </a:p>
          <a:p>
            <a:pPr marL="109728" indent="-109728">
              <a:buFont typeface="Arial" panose="020B0604020202020204" pitchFamily="34" charset="0"/>
              <a:buChar char="•"/>
            </a:pPr>
            <a:r>
              <a:rPr lang="en-US" sz="1500" dirty="0"/>
              <a:t>Metformin 1000mg </a:t>
            </a:r>
            <a:r>
              <a:rPr lang="en-US" sz="1500" dirty="0" err="1"/>
              <a:t>QD</a:t>
            </a:r>
            <a:endParaRPr lang="en-US" sz="1500" dirty="0"/>
          </a:p>
          <a:p>
            <a:pPr marL="109728" indent="-109728">
              <a:buFont typeface="Arial" panose="020B0604020202020204" pitchFamily="34" charset="0"/>
              <a:buChar char="•"/>
            </a:pPr>
            <a:r>
              <a:rPr lang="en-US" sz="1500" dirty="0"/>
              <a:t>Dapagliflozin 5 mg </a:t>
            </a:r>
            <a:r>
              <a:rPr lang="en-US" sz="1500" dirty="0" err="1"/>
              <a:t>QD</a:t>
            </a:r>
            <a:endParaRPr lang="en-US" sz="1500" dirty="0"/>
          </a:p>
          <a:p>
            <a:pPr marL="109728" indent="-109728">
              <a:buFont typeface="Arial" panose="020B0604020202020204" pitchFamily="34" charset="0"/>
              <a:buChar char="•"/>
            </a:pPr>
            <a:r>
              <a:rPr lang="en-US" sz="1500" dirty="0"/>
              <a:t>Ticagrelor 90 mg BID</a:t>
            </a:r>
          </a:p>
          <a:p>
            <a:pPr marL="109728" indent="-109728">
              <a:buFont typeface="Arial" panose="020B0604020202020204" pitchFamily="34" charset="0"/>
              <a:buChar char="•"/>
            </a:pPr>
            <a:r>
              <a:rPr lang="en-US" sz="1500" dirty="0"/>
              <a:t>Aspirin 81 mg daily</a:t>
            </a:r>
          </a:p>
        </p:txBody>
      </p:sp>
      <p:sp>
        <p:nvSpPr>
          <p:cNvPr id="8" name="Text Box 10"/>
          <p:cNvSpPr txBox="1">
            <a:spLocks noChangeArrowheads="1"/>
          </p:cNvSpPr>
          <p:nvPr/>
        </p:nvSpPr>
        <p:spPr bwMode="auto">
          <a:xfrm>
            <a:off x="458594" y="6274367"/>
            <a:ext cx="8270736" cy="57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00"/>
              </a:spcBef>
            </a:pPr>
            <a:r>
              <a:rPr lang="en-US" sz="1000" dirty="0">
                <a:ea typeface="ＭＳ Ｐゴシック" charset="-128"/>
              </a:rPr>
              <a:t>CVA = cerebrovascular accident; DES = drug eluting stent; </a:t>
            </a:r>
            <a:r>
              <a:rPr lang="en-US" sz="1000" dirty="0" err="1">
                <a:ea typeface="ＭＳ Ｐゴシック" charset="-128"/>
              </a:rPr>
              <a:t>FFR</a:t>
            </a:r>
            <a:r>
              <a:rPr lang="en-US" sz="1000" dirty="0">
                <a:ea typeface="ＭＳ Ｐゴシック" charset="-128"/>
              </a:rPr>
              <a:t> = fractional flow reserve; </a:t>
            </a:r>
            <a:r>
              <a:rPr lang="en-US" sz="1000" dirty="0" err="1">
                <a:ea typeface="ＭＳ Ｐゴシック" charset="-128"/>
              </a:rPr>
              <a:t>HTN</a:t>
            </a:r>
            <a:r>
              <a:rPr lang="en-US" sz="1000" dirty="0">
                <a:ea typeface="ＭＳ Ｐゴシック" charset="-128"/>
              </a:rPr>
              <a:t> = hypertension; LAD = l</a:t>
            </a:r>
            <a:r>
              <a:rPr lang="en-US" sz="1000" dirty="0"/>
              <a:t>eft anterior descending; </a:t>
            </a:r>
            <a:r>
              <a:rPr lang="en-US" sz="1000" dirty="0" err="1"/>
              <a:t>LCx</a:t>
            </a:r>
            <a:r>
              <a:rPr lang="en-US" sz="1000" dirty="0"/>
              <a:t> = left circumflex; </a:t>
            </a:r>
            <a:r>
              <a:rPr lang="en-US" sz="1000" dirty="0">
                <a:ea typeface="ＭＳ Ｐゴシック" charset="-128"/>
              </a:rPr>
              <a:t>MI = myocardial infarction; RCA = right coronary artery; T2DM = type 2 diabetes mellitus </a:t>
            </a:r>
          </a:p>
          <a:p>
            <a:pPr eaLnBrk="1" hangingPunct="1">
              <a:spcBef>
                <a:spcPts val="200"/>
              </a:spcBef>
            </a:pPr>
            <a:r>
              <a:rPr lang="en-US" sz="1000" dirty="0">
                <a:ea typeface="ＭＳ Ｐゴシック" charset="-128"/>
              </a:rPr>
              <a:t>*This is not a real patient. This patient case study is for illustrative purposes only. </a:t>
            </a:r>
            <a:endParaRPr lang="en-US" sz="1000" dirty="0"/>
          </a:p>
        </p:txBody>
      </p:sp>
      <p:sp>
        <p:nvSpPr>
          <p:cNvPr id="17" name="Slide Number Placeholder 5"/>
          <p:cNvSpPr txBox="1">
            <a:spLocks/>
          </p:cNvSpPr>
          <p:nvPr/>
        </p:nvSpPr>
        <p:spPr>
          <a:xfrm>
            <a:off x="73891" y="6659418"/>
            <a:ext cx="383309" cy="198582"/>
          </a:xfrm>
          <a:prstGeom prst="rect">
            <a:avLst/>
          </a:prstGeom>
        </p:spPr>
        <p:txBody>
          <a:bodyPr/>
          <a:lstStyle>
            <a:defPPr>
              <a:defRPr lang="en-US"/>
            </a:defPPr>
            <a:lvl1pPr marL="0" algn="l" defTabSz="457200" rtl="0" eaLnBrk="1" latinLnBrk="0" hangingPunct="1">
              <a:defRPr sz="100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183411-49CF-AC4D-ABFE-F2655CEE546B}" type="slidenum">
              <a:rPr lang="en-US" smtClean="0">
                <a:solidFill>
                  <a:schemeClr val="bg1"/>
                </a:solidFill>
              </a:rPr>
              <a:pPr/>
              <a:t>4</a:t>
            </a:fld>
            <a:endParaRPr lang="en-US" dirty="0">
              <a:solidFill>
                <a:schemeClr val="bg1"/>
              </a:solidFill>
            </a:endParaRPr>
          </a:p>
        </p:txBody>
      </p:sp>
      <p:sp>
        <p:nvSpPr>
          <p:cNvPr id="18" name="TextBox 17">
            <a:extLst>
              <a:ext uri="{FF2B5EF4-FFF2-40B4-BE49-F238E27FC236}">
                <a16:creationId xmlns:a16="http://schemas.microsoft.com/office/drawing/2014/main" xmlns="" id="{E3C180FF-1F3C-49B5-94A9-F8298CF32FAA}"/>
              </a:ext>
            </a:extLst>
          </p:cNvPr>
          <p:cNvSpPr txBox="1"/>
          <p:nvPr/>
        </p:nvSpPr>
        <p:spPr>
          <a:xfrm>
            <a:off x="645632" y="2366239"/>
            <a:ext cx="4700601" cy="3631763"/>
          </a:xfrm>
          <a:prstGeom prst="rect">
            <a:avLst/>
          </a:prstGeom>
          <a:noFill/>
        </p:spPr>
        <p:txBody>
          <a:bodyPr wrap="square" lIns="91440" tIns="45720" rIns="91440" bIns="45720" rtlCol="0">
            <a:spAutoFit/>
          </a:bodyPr>
          <a:lstStyle/>
          <a:p>
            <a:pPr>
              <a:spcAft>
                <a:spcPts val="600"/>
              </a:spcAft>
            </a:pPr>
            <a:r>
              <a:rPr lang="en-US" sz="2000" b="1" dirty="0">
                <a:solidFill>
                  <a:schemeClr val="accent2"/>
                </a:solidFill>
              </a:rPr>
              <a:t>Presentation</a:t>
            </a:r>
          </a:p>
          <a:p>
            <a:pPr marL="285750" indent="-285750">
              <a:spcAft>
                <a:spcPts val="600"/>
              </a:spcAft>
              <a:buFont typeface="Arial" panose="020B0604020202020204" pitchFamily="34" charset="0"/>
              <a:buChar char="•"/>
            </a:pPr>
            <a:r>
              <a:rPr lang="en-US" sz="1500" dirty="0"/>
              <a:t>74 y/o African American male with a history of MI 12 months prior  </a:t>
            </a:r>
          </a:p>
          <a:p>
            <a:pPr marL="285750" indent="-285750">
              <a:spcAft>
                <a:spcPts val="600"/>
              </a:spcAft>
              <a:buFont typeface="Arial" panose="020B0604020202020204" pitchFamily="34" charset="0"/>
              <a:buChar char="•"/>
            </a:pPr>
            <a:r>
              <a:rPr lang="en-US" sz="1500" dirty="0"/>
              <a:t>At the time, he had an anterior wall MI, and underwent placement of two DES in the proximal and mid LAD</a:t>
            </a:r>
          </a:p>
          <a:p>
            <a:pPr marL="285750" indent="-285750">
              <a:spcAft>
                <a:spcPts val="600"/>
              </a:spcAft>
              <a:buFont typeface="Arial" panose="020B0604020202020204" pitchFamily="34" charset="0"/>
              <a:buChar char="•"/>
            </a:pPr>
            <a:r>
              <a:rPr lang="en-US" sz="1500" dirty="0"/>
              <a:t>Angiography at the time also showed a long 50% stenosis in the mid RCA and a 50% stenosis in the proximal Left Circumflex coronary artery and in a large obtuse marginal branch</a:t>
            </a:r>
          </a:p>
          <a:p>
            <a:pPr marL="285750" indent="-285750">
              <a:spcAft>
                <a:spcPts val="600"/>
              </a:spcAft>
              <a:buFont typeface="Arial" panose="020B0604020202020204" pitchFamily="34" charset="0"/>
              <a:buChar char="•"/>
            </a:pPr>
            <a:r>
              <a:rPr lang="en-US" sz="1500" dirty="0"/>
              <a:t>Lesions in the RCA and the </a:t>
            </a:r>
            <a:r>
              <a:rPr lang="en-US" sz="1500" dirty="0" err="1"/>
              <a:t>LCx</a:t>
            </a:r>
            <a:r>
              <a:rPr lang="en-US" sz="1500" dirty="0"/>
              <a:t> were not hemodynamically significant on </a:t>
            </a:r>
            <a:r>
              <a:rPr lang="en-US" sz="1500" dirty="0" err="1"/>
              <a:t>FFR</a:t>
            </a:r>
            <a:r>
              <a:rPr lang="en-US" sz="1500" dirty="0"/>
              <a:t> interrogation</a:t>
            </a:r>
          </a:p>
          <a:p>
            <a:pPr>
              <a:spcAft>
                <a:spcPts val="600"/>
              </a:spcAft>
            </a:pPr>
            <a:endParaRPr lang="en-US" sz="2000" b="1" dirty="0">
              <a:solidFill>
                <a:schemeClr val="accent2"/>
              </a:solidFill>
            </a:endParaRPr>
          </a:p>
        </p:txBody>
      </p:sp>
      <p:sp>
        <p:nvSpPr>
          <p:cNvPr id="2" name="Title 1">
            <a:extLst>
              <a:ext uri="{FF2B5EF4-FFF2-40B4-BE49-F238E27FC236}">
                <a16:creationId xmlns:a16="http://schemas.microsoft.com/office/drawing/2014/main" xmlns="" id="{3D6DF262-91A8-442C-9C17-D988B9D8F9DC}"/>
              </a:ext>
            </a:extLst>
          </p:cNvPr>
          <p:cNvSpPr>
            <a:spLocks noGrp="1"/>
          </p:cNvSpPr>
          <p:nvPr>
            <p:ph type="title"/>
          </p:nvPr>
        </p:nvSpPr>
        <p:spPr/>
        <p:txBody>
          <a:bodyPr/>
          <a:lstStyle/>
          <a:p>
            <a:r>
              <a:rPr lang="en-US" dirty="0"/>
              <a:t>Hypothetical Patient Case*</a:t>
            </a:r>
          </a:p>
        </p:txBody>
      </p:sp>
      <p:sp>
        <p:nvSpPr>
          <p:cNvPr id="20" name="TextBox 19">
            <a:extLst>
              <a:ext uri="{FF2B5EF4-FFF2-40B4-BE49-F238E27FC236}">
                <a16:creationId xmlns:a16="http://schemas.microsoft.com/office/drawing/2014/main" xmlns="" id="{EEDE1000-59D4-4F0D-AF47-AC50FE0FBDFC}"/>
              </a:ext>
            </a:extLst>
          </p:cNvPr>
          <p:cNvSpPr txBox="1"/>
          <p:nvPr/>
        </p:nvSpPr>
        <p:spPr>
          <a:xfrm>
            <a:off x="1635990" y="1493325"/>
            <a:ext cx="6965085" cy="430887"/>
          </a:xfrm>
          <a:prstGeom prst="rect">
            <a:avLst/>
          </a:prstGeom>
          <a:noFill/>
        </p:spPr>
        <p:txBody>
          <a:bodyPr wrap="square" lIns="91440" tIns="45720" rIns="91440" bIns="45720" rtlCol="0">
            <a:spAutoFit/>
          </a:bodyPr>
          <a:lstStyle/>
          <a:p>
            <a:pPr algn="ctr">
              <a:defRPr/>
            </a:pPr>
            <a:r>
              <a:rPr lang="en-US" sz="2200" b="1" dirty="0">
                <a:solidFill>
                  <a:srgbClr val="0D3759"/>
                </a:solidFill>
                <a:latin typeface="Arial"/>
                <a:cs typeface="Arial"/>
              </a:rPr>
              <a:t>1 Year </a:t>
            </a:r>
            <a:r>
              <a:rPr lang="en-US" sz="2200" b="1" dirty="0">
                <a:solidFill>
                  <a:srgbClr val="0D3759"/>
                </a:solidFill>
                <a:cs typeface="Arial"/>
              </a:rPr>
              <a:t>Follow-Up Visit for 74-Year-Old Male Post MI</a:t>
            </a:r>
            <a:endParaRPr lang="en-US" sz="2200" b="1" dirty="0">
              <a:solidFill>
                <a:srgbClr val="0D3759"/>
              </a:solidFill>
              <a:latin typeface="Arial"/>
              <a:cs typeface="Arial"/>
            </a:endParaRPr>
          </a:p>
        </p:txBody>
      </p:sp>
    </p:spTree>
    <p:extLst>
      <p:ext uri="{BB962C8B-B14F-4D97-AF65-F5344CB8AC3E}">
        <p14:creationId xmlns:p14="http://schemas.microsoft.com/office/powerpoint/2010/main" val="3915769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533400" y="1224730"/>
            <a:ext cx="8067675" cy="4888991"/>
          </a:xfrm>
          <a:prstGeom prst="roundRect">
            <a:avLst>
              <a:gd name="adj" fmla="val 8542"/>
            </a:avLst>
          </a:prstGeom>
          <a:solidFill>
            <a:schemeClr val="bg1">
              <a:lumMod val="85000"/>
            </a:schemeClr>
          </a:solidFill>
          <a:ln>
            <a:solidFill>
              <a:schemeClr val="tx1">
                <a:lumMod val="50000"/>
                <a:lumOff val="50000"/>
              </a:schemeClr>
            </a:solidFill>
          </a:ln>
          <a:effectLst/>
          <a:scene3d>
            <a:camera prst="orthographicFront"/>
            <a:lightRig rig="threePt" dir="t"/>
          </a:scene3d>
          <a:sp3d extrusionH="82550">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Case-Stud-1.png"/>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3891" y="841664"/>
            <a:ext cx="1562100" cy="1665379"/>
          </a:xfrm>
          <a:prstGeom prst="rect">
            <a:avLst/>
          </a:prstGeom>
        </p:spPr>
      </p:pic>
      <p:sp>
        <p:nvSpPr>
          <p:cNvPr id="13" name="TextBox 12"/>
          <p:cNvSpPr txBox="1"/>
          <p:nvPr/>
        </p:nvSpPr>
        <p:spPr>
          <a:xfrm>
            <a:off x="4997309" y="2270542"/>
            <a:ext cx="3548247" cy="2754600"/>
          </a:xfrm>
          <a:prstGeom prst="rect">
            <a:avLst/>
          </a:prstGeom>
          <a:noFill/>
        </p:spPr>
        <p:txBody>
          <a:bodyPr wrap="square" lIns="91440" tIns="45720" rIns="91440" bIns="45720" rtlCol="0">
            <a:spAutoFit/>
          </a:bodyPr>
          <a:lstStyle/>
          <a:p>
            <a:pPr>
              <a:spcAft>
                <a:spcPts val="600"/>
              </a:spcAft>
            </a:pPr>
            <a:r>
              <a:rPr lang="en-US" sz="2000" b="1" dirty="0">
                <a:solidFill>
                  <a:schemeClr val="accent2"/>
                </a:solidFill>
              </a:rPr>
              <a:t>Most Recent Pertinent Laboratory Data</a:t>
            </a:r>
          </a:p>
          <a:p>
            <a:pPr marL="109728" indent="-109728">
              <a:buFont typeface="Arial" panose="020B0604020202020204" pitchFamily="34" charset="0"/>
              <a:buChar char="•"/>
            </a:pPr>
            <a:r>
              <a:rPr lang="en-US" sz="1600" dirty="0"/>
              <a:t>Creatinine of 1.7 mg/</a:t>
            </a:r>
            <a:r>
              <a:rPr lang="en-US" sz="1600" dirty="0" err="1"/>
              <a:t>dL</a:t>
            </a:r>
            <a:endParaRPr lang="en-US" sz="1600" dirty="0"/>
          </a:p>
          <a:p>
            <a:pPr marL="109728" indent="-109728">
              <a:buFont typeface="Arial" panose="020B0604020202020204" pitchFamily="34" charset="0"/>
              <a:buChar char="•"/>
            </a:pPr>
            <a:r>
              <a:rPr lang="en-US" sz="1600" dirty="0"/>
              <a:t>LDL 68 mg/</a:t>
            </a:r>
            <a:r>
              <a:rPr lang="en-US" sz="1600" dirty="0" err="1"/>
              <a:t>dL</a:t>
            </a:r>
            <a:endParaRPr lang="en-US" sz="1600" dirty="0"/>
          </a:p>
          <a:p>
            <a:pPr marL="109728" indent="-109728">
              <a:buFont typeface="Arial" panose="020B0604020202020204" pitchFamily="34" charset="0"/>
              <a:buChar char="•"/>
            </a:pPr>
            <a:r>
              <a:rPr lang="en-US" sz="1600" dirty="0"/>
              <a:t>HDL 40 mg/</a:t>
            </a:r>
            <a:r>
              <a:rPr lang="en-US" sz="1600" dirty="0" err="1"/>
              <a:t>dL</a:t>
            </a:r>
            <a:endParaRPr lang="en-US" sz="1600" dirty="0"/>
          </a:p>
          <a:p>
            <a:pPr marL="109728" indent="-109728">
              <a:buFont typeface="Arial" panose="020B0604020202020204" pitchFamily="34" charset="0"/>
              <a:buChar char="•"/>
            </a:pPr>
            <a:r>
              <a:rPr lang="en-US" sz="1600" dirty="0"/>
              <a:t>HbA1c 7.0%</a:t>
            </a:r>
          </a:p>
          <a:p>
            <a:pPr marL="109728" indent="-109728">
              <a:buFont typeface="Arial" panose="020B0604020202020204" pitchFamily="34" charset="0"/>
              <a:buChar char="•"/>
            </a:pPr>
            <a:r>
              <a:rPr lang="en-US" sz="1600" dirty="0"/>
              <a:t>An echocardiogram, 6 weeks after the MI, showed an EF of 50% with mild anterior lateral hypokinesis; mild left ventricular hypertrophy</a:t>
            </a:r>
          </a:p>
        </p:txBody>
      </p:sp>
      <p:sp>
        <p:nvSpPr>
          <p:cNvPr id="8" name="Text Box 10"/>
          <p:cNvSpPr txBox="1">
            <a:spLocks noChangeArrowheads="1"/>
          </p:cNvSpPr>
          <p:nvPr/>
        </p:nvSpPr>
        <p:spPr bwMode="auto">
          <a:xfrm>
            <a:off x="458594" y="6012943"/>
            <a:ext cx="8534400" cy="75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00"/>
              </a:spcBef>
            </a:pPr>
            <a:endParaRPr lang="en-US" sz="1000" dirty="0">
              <a:ea typeface="ＭＳ Ｐゴシック" charset="-128"/>
            </a:endParaRPr>
          </a:p>
          <a:p>
            <a:pPr eaLnBrk="1" hangingPunct="1">
              <a:spcBef>
                <a:spcPts val="200"/>
              </a:spcBef>
            </a:pPr>
            <a:r>
              <a:rPr lang="en-US" sz="1000" dirty="0">
                <a:ea typeface="ＭＳ Ｐゴシック" charset="-128"/>
              </a:rPr>
              <a:t>BP = blood pressure; EF = ejection fraction; HbA1c = h</a:t>
            </a:r>
            <a:r>
              <a:rPr lang="en-US" sz="1000" dirty="0"/>
              <a:t>emoglobin A1c;</a:t>
            </a:r>
            <a:r>
              <a:rPr lang="en-US" sz="1000" dirty="0">
                <a:ea typeface="ＭＳ Ｐゴシック" charset="-128"/>
              </a:rPr>
              <a:t> HDL = </a:t>
            </a:r>
            <a:r>
              <a:rPr lang="en-US" sz="1000" dirty="0"/>
              <a:t>high-density lipoprotein; </a:t>
            </a:r>
            <a:r>
              <a:rPr lang="en-US" sz="1000" dirty="0">
                <a:ea typeface="ＭＳ Ｐゴシック" charset="-128"/>
              </a:rPr>
              <a:t>HR = heart rate; LDL = l</a:t>
            </a:r>
            <a:r>
              <a:rPr lang="en-US" sz="1000" dirty="0"/>
              <a:t>ow-density lipoprotein; </a:t>
            </a:r>
            <a:r>
              <a:rPr lang="en-US" sz="1000" dirty="0" err="1">
                <a:ea typeface="ＭＳ Ｐゴシック" charset="-128"/>
              </a:rPr>
              <a:t>LICA</a:t>
            </a:r>
            <a:r>
              <a:rPr lang="en-US" sz="1000" dirty="0">
                <a:ea typeface="ＭＳ Ｐゴシック" charset="-128"/>
              </a:rPr>
              <a:t> = </a:t>
            </a:r>
            <a:r>
              <a:rPr lang="en-US" sz="1000" dirty="0"/>
              <a:t>left internal carotid artery; </a:t>
            </a:r>
            <a:r>
              <a:rPr lang="en-US" sz="1000" dirty="0">
                <a:ea typeface="ＭＳ Ｐゴシック" charset="-128"/>
              </a:rPr>
              <a:t>RR = respiratory rate</a:t>
            </a:r>
          </a:p>
          <a:p>
            <a:pPr eaLnBrk="1" hangingPunct="1">
              <a:spcBef>
                <a:spcPts val="200"/>
              </a:spcBef>
            </a:pPr>
            <a:r>
              <a:rPr lang="en-US" sz="1000" dirty="0">
                <a:ea typeface="ＭＳ Ｐゴシック" charset="-128"/>
              </a:rPr>
              <a:t>*This is not a real patient. This patient case study is for illustrative purposes only. </a:t>
            </a:r>
            <a:endParaRPr lang="en-US" sz="1000" dirty="0"/>
          </a:p>
        </p:txBody>
      </p:sp>
      <p:sp>
        <p:nvSpPr>
          <p:cNvPr id="17" name="Slide Number Placeholder 5"/>
          <p:cNvSpPr txBox="1">
            <a:spLocks/>
          </p:cNvSpPr>
          <p:nvPr/>
        </p:nvSpPr>
        <p:spPr>
          <a:xfrm>
            <a:off x="73891" y="6659418"/>
            <a:ext cx="383309" cy="198582"/>
          </a:xfrm>
          <a:prstGeom prst="rect">
            <a:avLst/>
          </a:prstGeom>
        </p:spPr>
        <p:txBody>
          <a:bodyPr/>
          <a:lstStyle>
            <a:defPPr>
              <a:defRPr lang="en-US"/>
            </a:defPPr>
            <a:lvl1pPr marL="0" algn="l" defTabSz="457200" rtl="0" eaLnBrk="1" latinLnBrk="0" hangingPunct="1">
              <a:defRPr sz="100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183411-49CF-AC4D-ABFE-F2655CEE546B}" type="slidenum">
              <a:rPr lang="en-US" smtClean="0">
                <a:solidFill>
                  <a:schemeClr val="bg1"/>
                </a:solidFill>
              </a:rPr>
              <a:pPr/>
              <a:t>5</a:t>
            </a:fld>
            <a:endParaRPr lang="en-US" dirty="0">
              <a:solidFill>
                <a:schemeClr val="bg1"/>
              </a:solidFill>
            </a:endParaRPr>
          </a:p>
        </p:txBody>
      </p:sp>
      <p:sp>
        <p:nvSpPr>
          <p:cNvPr id="18" name="TextBox 17">
            <a:extLst>
              <a:ext uri="{FF2B5EF4-FFF2-40B4-BE49-F238E27FC236}">
                <a16:creationId xmlns:a16="http://schemas.microsoft.com/office/drawing/2014/main" xmlns="" id="{E3C180FF-1F3C-49B5-94A9-F8298CF32FAA}"/>
              </a:ext>
            </a:extLst>
          </p:cNvPr>
          <p:cNvSpPr txBox="1"/>
          <p:nvPr/>
        </p:nvSpPr>
        <p:spPr>
          <a:xfrm>
            <a:off x="854940" y="2270542"/>
            <a:ext cx="3961607" cy="3924151"/>
          </a:xfrm>
          <a:prstGeom prst="rect">
            <a:avLst/>
          </a:prstGeom>
          <a:noFill/>
        </p:spPr>
        <p:txBody>
          <a:bodyPr wrap="square" lIns="91440" tIns="45720" rIns="91440" bIns="45720" rtlCol="0">
            <a:spAutoFit/>
          </a:bodyPr>
          <a:lstStyle/>
          <a:p>
            <a:pPr>
              <a:spcAft>
                <a:spcPts val="600"/>
              </a:spcAft>
            </a:pPr>
            <a:r>
              <a:rPr lang="en-US" sz="2000" b="1" dirty="0">
                <a:solidFill>
                  <a:schemeClr val="accent2"/>
                </a:solidFill>
              </a:rPr>
              <a:t>Current Exam</a:t>
            </a:r>
          </a:p>
          <a:p>
            <a:r>
              <a:rPr lang="en-US" sz="1600" dirty="0"/>
              <a:t>BP 140/80; HR 64 and regular; </a:t>
            </a:r>
          </a:p>
          <a:p>
            <a:r>
              <a:rPr lang="en-US" sz="1600" dirty="0"/>
              <a:t>RR is normal</a:t>
            </a:r>
          </a:p>
          <a:p>
            <a:pPr marL="109728" indent="-109728">
              <a:buFont typeface="Arial" panose="020B0604020202020204" pitchFamily="34" charset="0"/>
              <a:buChar char="•"/>
            </a:pPr>
            <a:r>
              <a:rPr lang="en-US" sz="1600" dirty="0"/>
              <a:t>Cardiac exam has an S4 gallop</a:t>
            </a:r>
          </a:p>
          <a:p>
            <a:pPr marL="109728" indent="-109728">
              <a:buFont typeface="Arial" panose="020B0604020202020204" pitchFamily="34" charset="0"/>
              <a:buChar char="•"/>
            </a:pPr>
            <a:r>
              <a:rPr lang="en-US" sz="1600" dirty="0"/>
              <a:t>Left carotid bruit (carotid Duplex in the past has shown mild plaque deposition in the </a:t>
            </a:r>
            <a:r>
              <a:rPr lang="en-US" sz="1600" dirty="0" err="1"/>
              <a:t>LICA</a:t>
            </a:r>
            <a:r>
              <a:rPr lang="en-US" sz="1600" dirty="0"/>
              <a:t>)</a:t>
            </a:r>
          </a:p>
          <a:p>
            <a:pPr marL="109728" indent="-109728">
              <a:buFont typeface="Arial" panose="020B0604020202020204" pitchFamily="34" charset="0"/>
              <a:buChar char="•"/>
            </a:pPr>
            <a:r>
              <a:rPr lang="en-US" sz="1600" dirty="0"/>
              <a:t>Mildly decreased strength of the left lower extremity extensors</a:t>
            </a:r>
          </a:p>
          <a:p>
            <a:pPr marL="109728" indent="-109728">
              <a:buFont typeface="Arial" panose="020B0604020202020204" pitchFamily="34" charset="0"/>
              <a:buChar char="•"/>
            </a:pPr>
            <a:r>
              <a:rPr lang="en-US" sz="1600" dirty="0"/>
              <a:t>He has remained asymptomatic over the last 9 months after having some dyspnea with exertion early after discharge</a:t>
            </a:r>
          </a:p>
          <a:p>
            <a:pPr marL="109728" indent="-109728">
              <a:buFont typeface="Arial" panose="020B0604020202020204" pitchFamily="34" charset="0"/>
              <a:buChar char="•"/>
            </a:pPr>
            <a:r>
              <a:rPr lang="en-US" sz="1600" dirty="0"/>
              <a:t>He completed 24 out of the 36 cardiac rehab sessions</a:t>
            </a:r>
            <a:endParaRPr lang="en-US" sz="2000" b="1" dirty="0">
              <a:solidFill>
                <a:schemeClr val="accent2"/>
              </a:solidFill>
            </a:endParaRPr>
          </a:p>
        </p:txBody>
      </p:sp>
      <p:sp>
        <p:nvSpPr>
          <p:cNvPr id="2" name="Title 1">
            <a:extLst>
              <a:ext uri="{FF2B5EF4-FFF2-40B4-BE49-F238E27FC236}">
                <a16:creationId xmlns:a16="http://schemas.microsoft.com/office/drawing/2014/main" xmlns="" id="{3D6DF262-91A8-442C-9C17-D988B9D8F9DC}"/>
              </a:ext>
            </a:extLst>
          </p:cNvPr>
          <p:cNvSpPr>
            <a:spLocks noGrp="1"/>
          </p:cNvSpPr>
          <p:nvPr>
            <p:ph type="title"/>
          </p:nvPr>
        </p:nvSpPr>
        <p:spPr/>
        <p:txBody>
          <a:bodyPr/>
          <a:lstStyle/>
          <a:p>
            <a:r>
              <a:rPr lang="en-US" dirty="0"/>
              <a:t>Hypothetical Patient Case*</a:t>
            </a:r>
          </a:p>
        </p:txBody>
      </p:sp>
      <p:sp>
        <p:nvSpPr>
          <p:cNvPr id="20" name="TextBox 19">
            <a:extLst>
              <a:ext uri="{FF2B5EF4-FFF2-40B4-BE49-F238E27FC236}">
                <a16:creationId xmlns:a16="http://schemas.microsoft.com/office/drawing/2014/main" xmlns="" id="{EEDE1000-59D4-4F0D-AF47-AC50FE0FBDFC}"/>
              </a:ext>
            </a:extLst>
          </p:cNvPr>
          <p:cNvSpPr txBox="1"/>
          <p:nvPr/>
        </p:nvSpPr>
        <p:spPr>
          <a:xfrm>
            <a:off x="1635990" y="1493325"/>
            <a:ext cx="6965085" cy="430887"/>
          </a:xfrm>
          <a:prstGeom prst="rect">
            <a:avLst/>
          </a:prstGeom>
          <a:noFill/>
        </p:spPr>
        <p:txBody>
          <a:bodyPr wrap="square" lIns="91440" tIns="45720" rIns="91440" bIns="45720" rtlCol="0">
            <a:spAutoFit/>
          </a:bodyPr>
          <a:lstStyle/>
          <a:p>
            <a:pPr algn="ctr">
              <a:defRPr/>
            </a:pPr>
            <a:r>
              <a:rPr lang="en-US" sz="2200" b="1" dirty="0">
                <a:solidFill>
                  <a:srgbClr val="0D3759"/>
                </a:solidFill>
                <a:latin typeface="Arial"/>
                <a:cs typeface="Arial"/>
              </a:rPr>
              <a:t>1 Year </a:t>
            </a:r>
            <a:r>
              <a:rPr lang="en-US" sz="2200" b="1" dirty="0">
                <a:solidFill>
                  <a:srgbClr val="0D3759"/>
                </a:solidFill>
                <a:cs typeface="Arial"/>
              </a:rPr>
              <a:t>Follow-Up Visit for 74-Year-Old Male Post MI</a:t>
            </a:r>
            <a:endParaRPr lang="en-US" sz="2200" b="1" dirty="0">
              <a:solidFill>
                <a:srgbClr val="0D3759"/>
              </a:solidFill>
              <a:latin typeface="Arial"/>
              <a:cs typeface="Arial"/>
            </a:endParaRPr>
          </a:p>
        </p:txBody>
      </p:sp>
    </p:spTree>
    <p:extLst>
      <p:ext uri="{BB962C8B-B14F-4D97-AF65-F5344CB8AC3E}">
        <p14:creationId xmlns:p14="http://schemas.microsoft.com/office/powerpoint/2010/main" val="5910440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1"/>
            <a:ext cx="8610600" cy="800099"/>
          </a:xfrm>
        </p:spPr>
        <p:txBody>
          <a:bodyPr/>
          <a:lstStyle/>
          <a:p>
            <a:r>
              <a:rPr lang="en-US" sz="2000" dirty="0"/>
              <a:t>Patients With Prior MI Remain at Risk for Ischemic Events Over Time</a:t>
            </a:r>
            <a:r>
              <a:rPr lang="en-US" dirty="0"/>
              <a:t/>
            </a:r>
            <a:br>
              <a:rPr lang="en-US" dirty="0"/>
            </a:br>
            <a:r>
              <a:rPr lang="en-US" sz="1800" i="1" dirty="0"/>
              <a:t>REACH Registry</a:t>
            </a:r>
            <a:endParaRPr lang="en-US" sz="2000" dirty="0"/>
          </a:p>
        </p:txBody>
      </p:sp>
      <p:sp>
        <p:nvSpPr>
          <p:cNvPr id="3" name="Slide Number Placeholder 2"/>
          <p:cNvSpPr>
            <a:spLocks noGrp="1"/>
          </p:cNvSpPr>
          <p:nvPr>
            <p:ph type="sldNum" sz="quarter" idx="12"/>
          </p:nvPr>
        </p:nvSpPr>
        <p:spPr/>
        <p:txBody>
          <a:bodyPr/>
          <a:lstStyle/>
          <a:p>
            <a:fld id="{CC7432E5-F8E0-41AE-9A6B-AD730338B005}" type="slidenum">
              <a:rPr lang="en-US" smtClean="0"/>
              <a:t>6</a:t>
            </a:fld>
            <a:endParaRPr lang="en-US"/>
          </a:p>
        </p:txBody>
      </p:sp>
      <p:sp>
        <p:nvSpPr>
          <p:cNvPr id="4" name="Text Placeholder 3"/>
          <p:cNvSpPr>
            <a:spLocks noGrp="1"/>
          </p:cNvSpPr>
          <p:nvPr>
            <p:ph type="body" sz="quarter" idx="13"/>
          </p:nvPr>
        </p:nvSpPr>
        <p:spPr>
          <a:xfrm>
            <a:off x="342900" y="5851602"/>
            <a:ext cx="8801100" cy="1005840"/>
          </a:xfrm>
        </p:spPr>
        <p:txBody>
          <a:bodyPr/>
          <a:lstStyle/>
          <a:p>
            <a:pPr>
              <a:spcAft>
                <a:spcPts val="300"/>
              </a:spcAft>
            </a:pPr>
            <a:r>
              <a:rPr lang="en-US" dirty="0">
                <a:solidFill>
                  <a:prstClr val="black"/>
                </a:solidFill>
                <a:latin typeface="Arial" pitchFamily="34" charset="0"/>
                <a:ea typeface="MS PGothic" pitchFamily="34" charset="-128"/>
                <a:cs typeface="Arial" pitchFamily="34" charset="0"/>
              </a:rPr>
              <a:t>*Prior ischemic events (defined as any history of MI or stroke): Within 1 year before baseline (n=6,150); More than 1 year before baseline (n=15,740).</a:t>
            </a:r>
          </a:p>
          <a:p>
            <a:pPr>
              <a:spcAft>
                <a:spcPts val="300"/>
              </a:spcAft>
            </a:pPr>
            <a:r>
              <a:rPr lang="en-US" dirty="0">
                <a:solidFill>
                  <a:prstClr val="black"/>
                </a:solidFill>
                <a:latin typeface="Arial" pitchFamily="34" charset="0"/>
                <a:ea typeface="MS PGothic" pitchFamily="34" charset="-128"/>
                <a:cs typeface="Arial" pitchFamily="34" charset="0"/>
              </a:rPr>
              <a:t>CAD = coronary artery disease; CV = cardiovascular; CVD = cerebrovascular disease; </a:t>
            </a:r>
            <a:r>
              <a:rPr lang="en-US" dirty="0" err="1">
                <a:solidFill>
                  <a:prstClr val="black"/>
                </a:solidFill>
                <a:latin typeface="Arial" pitchFamily="34" charset="0"/>
                <a:ea typeface="MS PGothic" pitchFamily="34" charset="-128"/>
                <a:cs typeface="Arial" pitchFamily="34" charset="0"/>
              </a:rPr>
              <a:t>mo</a:t>
            </a:r>
            <a:r>
              <a:rPr lang="en-US" dirty="0">
                <a:solidFill>
                  <a:prstClr val="black"/>
                </a:solidFill>
                <a:latin typeface="Arial" pitchFamily="34" charset="0"/>
                <a:ea typeface="MS PGothic" pitchFamily="34" charset="-128"/>
                <a:cs typeface="Arial" pitchFamily="34" charset="0"/>
              </a:rPr>
              <a:t> = months; PAD = peripheral arterial disease; REACH = Reduction of </a:t>
            </a:r>
            <a:r>
              <a:rPr lang="en-US" dirty="0" err="1">
                <a:solidFill>
                  <a:prstClr val="black"/>
                </a:solidFill>
                <a:latin typeface="Arial" pitchFamily="34" charset="0"/>
                <a:ea typeface="MS PGothic" pitchFamily="34" charset="-128"/>
                <a:cs typeface="Arial" pitchFamily="34" charset="0"/>
              </a:rPr>
              <a:t>Atherothrombosis</a:t>
            </a:r>
            <a:r>
              <a:rPr lang="en-US" dirty="0">
                <a:solidFill>
                  <a:prstClr val="black"/>
                </a:solidFill>
                <a:latin typeface="Arial" pitchFamily="34" charset="0"/>
                <a:ea typeface="MS PGothic" pitchFamily="34" charset="-128"/>
                <a:cs typeface="Arial" pitchFamily="34" charset="0"/>
              </a:rPr>
              <a:t> for Continued Health.</a:t>
            </a:r>
          </a:p>
          <a:p>
            <a:r>
              <a:rPr lang="en-US" dirty="0">
                <a:solidFill>
                  <a:srgbClr val="000000"/>
                </a:solidFill>
                <a:latin typeface="Arial" charset="0"/>
                <a:cs typeface="Arial" charset="0"/>
              </a:rPr>
              <a:t>Adapted from Bhatt DL et al. </a:t>
            </a:r>
            <a:r>
              <a:rPr lang="en-US" i="1" dirty="0">
                <a:solidFill>
                  <a:srgbClr val="000000"/>
                </a:solidFill>
                <a:latin typeface="Arial" charset="0"/>
                <a:cs typeface="Arial" charset="0"/>
              </a:rPr>
              <a:t>JAMA. </a:t>
            </a:r>
            <a:r>
              <a:rPr lang="en-US" dirty="0">
                <a:solidFill>
                  <a:srgbClr val="000000"/>
                </a:solidFill>
                <a:latin typeface="Arial" charset="0"/>
                <a:cs typeface="Arial" charset="0"/>
              </a:rPr>
              <a:t>2010;304:1350-1357</a:t>
            </a:r>
            <a:r>
              <a:rPr lang="da-DK" dirty="0">
                <a:solidFill>
                  <a:srgbClr val="000000"/>
                </a:solidFill>
                <a:latin typeface="Arial" charset="0"/>
                <a:cs typeface="Arial" charset="0"/>
              </a:rPr>
              <a:t>.</a:t>
            </a:r>
            <a:endParaRPr lang="en-US" dirty="0">
              <a:solidFill>
                <a:srgbClr val="000000"/>
              </a:solidFill>
              <a:latin typeface="Arial" charset="0"/>
              <a:cs typeface="Arial" charset="0"/>
            </a:endParaRPr>
          </a:p>
        </p:txBody>
      </p:sp>
      <p:sp>
        <p:nvSpPr>
          <p:cNvPr id="5" name="Rounded Rectangle 4"/>
          <p:cNvSpPr/>
          <p:nvPr/>
        </p:nvSpPr>
        <p:spPr>
          <a:xfrm>
            <a:off x="485775" y="1377949"/>
            <a:ext cx="8096250" cy="585216"/>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cs typeface="Arial" charset="0"/>
              </a:rPr>
              <a:t>4-yr outcomes in 45,227 patients with established CAD, CVD, or PAD</a:t>
            </a:r>
            <a:r>
              <a:rPr lang="en-US" sz="1400" dirty="0">
                <a:solidFill>
                  <a:prstClr val="black"/>
                </a:solidFill>
              </a:rPr>
              <a:t>, or with multiple risk factors for atherothrombosis</a:t>
            </a:r>
            <a:endParaRPr lang="en-US" sz="2000" dirty="0">
              <a:solidFill>
                <a:prstClr val="black"/>
              </a:solidFill>
              <a:cs typeface="Arial" charset="0"/>
            </a:endParaRPr>
          </a:p>
        </p:txBody>
      </p:sp>
      <p:sp>
        <p:nvSpPr>
          <p:cNvPr id="6" name="TextBox 5"/>
          <p:cNvSpPr txBox="1"/>
          <p:nvPr/>
        </p:nvSpPr>
        <p:spPr>
          <a:xfrm rot="16200000">
            <a:off x="152317" y="3564207"/>
            <a:ext cx="1892412" cy="415498"/>
          </a:xfrm>
          <a:prstGeom prst="rect">
            <a:avLst/>
          </a:prstGeom>
          <a:noFill/>
          <a:ln>
            <a:noFill/>
          </a:ln>
        </p:spPr>
        <p:txBody>
          <a:bodyPr wrap="square" rtlCol="0">
            <a:spAutoFit/>
          </a:bodyPr>
          <a:lstStyle/>
          <a:p>
            <a:pPr algn="ctr"/>
            <a:r>
              <a:rPr lang="en-US" sz="1050" dirty="0"/>
              <a:t>Cumulative incidence of CV Death, MI, or Stroke, %</a:t>
            </a:r>
          </a:p>
        </p:txBody>
      </p:sp>
      <p:sp>
        <p:nvSpPr>
          <p:cNvPr id="7" name="TextBox 6"/>
          <p:cNvSpPr txBox="1"/>
          <p:nvPr/>
        </p:nvSpPr>
        <p:spPr>
          <a:xfrm>
            <a:off x="1257038" y="2052081"/>
            <a:ext cx="325730" cy="3439403"/>
          </a:xfrm>
          <a:prstGeom prst="rect">
            <a:avLst/>
          </a:prstGeom>
          <a:noFill/>
          <a:ln>
            <a:noFill/>
          </a:ln>
        </p:spPr>
        <p:txBody>
          <a:bodyPr wrap="none" rtlCol="0">
            <a:spAutoFit/>
          </a:bodyPr>
          <a:lstStyle/>
          <a:p>
            <a:pPr algn="r">
              <a:spcBef>
                <a:spcPts val="0"/>
              </a:spcBef>
              <a:spcAft>
                <a:spcPts val="1500"/>
              </a:spcAft>
            </a:pPr>
            <a:r>
              <a:rPr lang="en-US" sz="1000" dirty="0"/>
              <a:t>18</a:t>
            </a:r>
          </a:p>
          <a:p>
            <a:pPr algn="r">
              <a:spcBef>
                <a:spcPts val="0"/>
              </a:spcBef>
              <a:spcAft>
                <a:spcPts val="1400"/>
              </a:spcAft>
            </a:pPr>
            <a:r>
              <a:rPr lang="en-US" sz="1000" dirty="0"/>
              <a:t>16</a:t>
            </a:r>
          </a:p>
          <a:p>
            <a:pPr algn="r">
              <a:spcBef>
                <a:spcPts val="0"/>
              </a:spcBef>
              <a:spcAft>
                <a:spcPts val="1500"/>
              </a:spcAft>
            </a:pPr>
            <a:r>
              <a:rPr lang="en-US" sz="1000" dirty="0"/>
              <a:t>14</a:t>
            </a:r>
          </a:p>
          <a:p>
            <a:pPr algn="r">
              <a:spcBef>
                <a:spcPts val="0"/>
              </a:spcBef>
              <a:spcAft>
                <a:spcPts val="1400"/>
              </a:spcAft>
            </a:pPr>
            <a:r>
              <a:rPr lang="en-US" sz="1000" dirty="0"/>
              <a:t>12</a:t>
            </a:r>
          </a:p>
          <a:p>
            <a:pPr algn="r">
              <a:spcBef>
                <a:spcPts val="0"/>
              </a:spcBef>
              <a:spcAft>
                <a:spcPts val="1500"/>
              </a:spcAft>
            </a:pPr>
            <a:r>
              <a:rPr lang="en-US" sz="1000" dirty="0"/>
              <a:t>10</a:t>
            </a:r>
          </a:p>
          <a:p>
            <a:pPr algn="r">
              <a:spcBef>
                <a:spcPts val="0"/>
              </a:spcBef>
              <a:spcAft>
                <a:spcPts val="1500"/>
              </a:spcAft>
            </a:pPr>
            <a:r>
              <a:rPr lang="en-US" sz="1000" dirty="0"/>
              <a:t>8</a:t>
            </a:r>
          </a:p>
          <a:p>
            <a:pPr algn="r">
              <a:spcBef>
                <a:spcPts val="0"/>
              </a:spcBef>
              <a:spcAft>
                <a:spcPts val="1400"/>
              </a:spcAft>
            </a:pPr>
            <a:r>
              <a:rPr lang="en-US" sz="1000" dirty="0"/>
              <a:t>6</a:t>
            </a:r>
          </a:p>
          <a:p>
            <a:pPr algn="r">
              <a:spcBef>
                <a:spcPts val="0"/>
              </a:spcBef>
              <a:spcAft>
                <a:spcPts val="1500"/>
              </a:spcAft>
            </a:pPr>
            <a:r>
              <a:rPr lang="en-US" sz="1000" dirty="0"/>
              <a:t>4</a:t>
            </a:r>
          </a:p>
          <a:p>
            <a:pPr algn="r">
              <a:spcBef>
                <a:spcPts val="0"/>
              </a:spcBef>
              <a:spcAft>
                <a:spcPts val="2400"/>
              </a:spcAft>
            </a:pPr>
            <a:r>
              <a:rPr lang="en-US" sz="1000" dirty="0"/>
              <a:t>2</a:t>
            </a:r>
          </a:p>
          <a:p>
            <a:pPr algn="r">
              <a:spcBef>
                <a:spcPts val="0"/>
              </a:spcBef>
              <a:spcAft>
                <a:spcPts val="1500"/>
              </a:spcAft>
            </a:pPr>
            <a:r>
              <a:rPr lang="en-US" sz="1000" dirty="0"/>
              <a:t>0</a:t>
            </a:r>
          </a:p>
        </p:txBody>
      </p:sp>
      <p:sp>
        <p:nvSpPr>
          <p:cNvPr id="8" name="TextBox 7"/>
          <p:cNvSpPr txBox="1"/>
          <p:nvPr/>
        </p:nvSpPr>
        <p:spPr>
          <a:xfrm>
            <a:off x="1718047" y="5289181"/>
            <a:ext cx="184731" cy="253916"/>
          </a:xfrm>
          <a:prstGeom prst="rect">
            <a:avLst/>
          </a:prstGeom>
          <a:noFill/>
          <a:ln>
            <a:noFill/>
          </a:ln>
        </p:spPr>
        <p:txBody>
          <a:bodyPr wrap="none" rtlCol="0">
            <a:spAutoFit/>
          </a:bodyPr>
          <a:lstStyle/>
          <a:p>
            <a:pPr>
              <a:tabLst>
                <a:tab pos="403225" algn="l"/>
                <a:tab pos="800100" algn="l"/>
                <a:tab pos="1317625" algn="l"/>
                <a:tab pos="1828800" algn="l"/>
                <a:tab pos="2176463" algn="l"/>
                <a:tab pos="2743200" algn="l"/>
                <a:tab pos="3146425" algn="l"/>
                <a:tab pos="3832225" algn="l"/>
                <a:tab pos="4518025" algn="l"/>
              </a:tabLst>
            </a:pPr>
            <a:endParaRPr lang="en-US" sz="1050" dirty="0">
              <a:solidFill>
                <a:srgbClr val="FF0000"/>
              </a:solidFill>
            </a:endParaRPr>
          </a:p>
        </p:txBody>
      </p:sp>
      <p:grpSp>
        <p:nvGrpSpPr>
          <p:cNvPr id="9" name="Group 16"/>
          <p:cNvGrpSpPr/>
          <p:nvPr/>
        </p:nvGrpSpPr>
        <p:grpSpPr>
          <a:xfrm>
            <a:off x="1498600" y="2171700"/>
            <a:ext cx="6642100" cy="3091653"/>
            <a:chOff x="2424444" y="2180665"/>
            <a:chExt cx="6642100" cy="3091653"/>
          </a:xfrm>
        </p:grpSpPr>
        <p:grpSp>
          <p:nvGrpSpPr>
            <p:cNvPr id="10" name="Group 37"/>
            <p:cNvGrpSpPr/>
            <p:nvPr/>
          </p:nvGrpSpPr>
          <p:grpSpPr>
            <a:xfrm>
              <a:off x="2437871" y="2180665"/>
              <a:ext cx="45720" cy="3086100"/>
              <a:chOff x="2437871" y="2180665"/>
              <a:chExt cx="45720" cy="3086100"/>
            </a:xfrm>
          </p:grpSpPr>
          <p:cxnSp>
            <p:nvCxnSpPr>
              <p:cNvPr id="20" name="Straight Connector 8"/>
              <p:cNvCxnSpPr/>
              <p:nvPr/>
            </p:nvCxnSpPr>
            <p:spPr bwMode="auto">
              <a:xfrm>
                <a:off x="2475244" y="2180665"/>
                <a:ext cx="0" cy="30861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 name="Straight Connector 12"/>
              <p:cNvCxnSpPr/>
              <p:nvPr/>
            </p:nvCxnSpPr>
            <p:spPr bwMode="auto">
              <a:xfrm>
                <a:off x="2437871" y="2181997"/>
                <a:ext cx="437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2437871" y="2845980"/>
                <a:ext cx="457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437871" y="2519746"/>
                <a:ext cx="457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 name="Straight Connector 12"/>
              <p:cNvCxnSpPr/>
              <p:nvPr/>
            </p:nvCxnSpPr>
            <p:spPr bwMode="auto">
              <a:xfrm>
                <a:off x="2437871" y="3534547"/>
                <a:ext cx="457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2437871" y="3199196"/>
                <a:ext cx="457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 name="Straight Connector 12"/>
              <p:cNvCxnSpPr/>
              <p:nvPr/>
            </p:nvCxnSpPr>
            <p:spPr bwMode="auto">
              <a:xfrm>
                <a:off x="2437871" y="4215584"/>
                <a:ext cx="457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2437871" y="3861183"/>
                <a:ext cx="457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 name="Straight Connector 12"/>
              <p:cNvCxnSpPr/>
              <p:nvPr/>
            </p:nvCxnSpPr>
            <p:spPr bwMode="auto">
              <a:xfrm>
                <a:off x="2437871" y="4882334"/>
                <a:ext cx="457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2437871" y="4542220"/>
                <a:ext cx="457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1" name="Group 42"/>
            <p:cNvGrpSpPr/>
            <p:nvPr/>
          </p:nvGrpSpPr>
          <p:grpSpPr>
            <a:xfrm>
              <a:off x="2424444" y="5226598"/>
              <a:ext cx="6642100" cy="45720"/>
              <a:chOff x="2424444" y="5226598"/>
              <a:chExt cx="6642100" cy="45720"/>
            </a:xfrm>
          </p:grpSpPr>
          <p:cxnSp>
            <p:nvCxnSpPr>
              <p:cNvPr id="12" name="Straight Connector 11"/>
              <p:cNvCxnSpPr/>
              <p:nvPr/>
            </p:nvCxnSpPr>
            <p:spPr bwMode="auto">
              <a:xfrm rot="16200000">
                <a:off x="4926735" y="5249458"/>
                <a:ext cx="457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rot="16200000">
                <a:off x="3284713" y="5249458"/>
                <a:ext cx="457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rot="16200000">
                <a:off x="8208915" y="5249458"/>
                <a:ext cx="457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rot="16200000">
                <a:off x="7388770" y="5249458"/>
                <a:ext cx="457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rot="16200000">
                <a:off x="6568269" y="5249458"/>
                <a:ext cx="457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rot="16200000">
                <a:off x="4110669" y="5249458"/>
                <a:ext cx="457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rot="16200000">
                <a:off x="9038360" y="5249458"/>
                <a:ext cx="457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9"/>
              <p:cNvCxnSpPr/>
              <p:nvPr/>
            </p:nvCxnSpPr>
            <p:spPr bwMode="auto">
              <a:xfrm>
                <a:off x="2424444" y="5228323"/>
                <a:ext cx="66421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cxnSp>
        <p:nvCxnSpPr>
          <p:cNvPr id="30" name="Straight Connector 29"/>
          <p:cNvCxnSpPr/>
          <p:nvPr/>
        </p:nvCxnSpPr>
        <p:spPr bwMode="auto">
          <a:xfrm rot="16200000">
            <a:off x="4813691" y="5240493"/>
            <a:ext cx="457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1" name="TextBox 30"/>
          <p:cNvSpPr txBox="1"/>
          <p:nvPr/>
        </p:nvSpPr>
        <p:spPr>
          <a:xfrm>
            <a:off x="4356164" y="5554418"/>
            <a:ext cx="774571" cy="253916"/>
          </a:xfrm>
          <a:prstGeom prst="rect">
            <a:avLst/>
          </a:prstGeom>
          <a:noFill/>
          <a:ln>
            <a:noFill/>
          </a:ln>
        </p:spPr>
        <p:txBody>
          <a:bodyPr wrap="none" rtlCol="0">
            <a:spAutoFit/>
          </a:bodyPr>
          <a:lstStyle/>
          <a:p>
            <a:r>
              <a:rPr lang="en-US" sz="1050" dirty="0"/>
              <a:t>Time, mo</a:t>
            </a:r>
          </a:p>
        </p:txBody>
      </p:sp>
      <p:sp>
        <p:nvSpPr>
          <p:cNvPr id="32" name="Rectangle 31"/>
          <p:cNvSpPr/>
          <p:nvPr/>
        </p:nvSpPr>
        <p:spPr>
          <a:xfrm>
            <a:off x="2178050" y="2178050"/>
            <a:ext cx="1790700" cy="900246"/>
          </a:xfrm>
          <a:prstGeom prst="rect">
            <a:avLst/>
          </a:prstGeom>
        </p:spPr>
        <p:txBody>
          <a:bodyPr wrap="square">
            <a:spAutoFit/>
          </a:bodyPr>
          <a:lstStyle/>
          <a:p>
            <a:pPr>
              <a:spcAft>
                <a:spcPts val="300"/>
              </a:spcAft>
            </a:pPr>
            <a:r>
              <a:rPr lang="en-US" sz="900" b="0" dirty="0">
                <a:solidFill>
                  <a:prstClr val="black"/>
                </a:solidFill>
                <a:latin typeface="Arial" pitchFamily="34" charset="0"/>
                <a:ea typeface="MS PGothic" pitchFamily="34" charset="-128"/>
                <a:cs typeface="Arial" pitchFamily="34" charset="0"/>
              </a:rPr>
              <a:t>Total population</a:t>
            </a:r>
          </a:p>
          <a:p>
            <a:pPr>
              <a:spcAft>
                <a:spcPts val="300"/>
              </a:spcAft>
            </a:pPr>
            <a:r>
              <a:rPr lang="en-US" sz="900" b="0" dirty="0">
                <a:solidFill>
                  <a:prstClr val="black"/>
                </a:solidFill>
                <a:latin typeface="Arial" pitchFamily="34" charset="0"/>
                <a:ea typeface="MS PGothic" pitchFamily="34" charset="-128"/>
                <a:cs typeface="Arial" pitchFamily="34" charset="0"/>
              </a:rPr>
              <a:t>Ischemic event at baseline*</a:t>
            </a:r>
          </a:p>
          <a:p>
            <a:pPr>
              <a:spcAft>
                <a:spcPts val="300"/>
              </a:spcAft>
            </a:pPr>
            <a:r>
              <a:rPr lang="en-US" sz="900" b="0" dirty="0">
                <a:solidFill>
                  <a:prstClr val="black"/>
                </a:solidFill>
                <a:latin typeface="Arial" pitchFamily="34" charset="0"/>
                <a:ea typeface="MS PGothic" pitchFamily="34" charset="-128"/>
                <a:cs typeface="Arial" pitchFamily="34" charset="0"/>
              </a:rPr>
              <a:t>Stable atherosclerosis without ischemic event at baseline</a:t>
            </a:r>
          </a:p>
          <a:p>
            <a:pPr>
              <a:spcAft>
                <a:spcPts val="300"/>
              </a:spcAft>
            </a:pPr>
            <a:r>
              <a:rPr lang="en-US" sz="900" b="0" dirty="0">
                <a:solidFill>
                  <a:prstClr val="black"/>
                </a:solidFill>
                <a:latin typeface="Arial" pitchFamily="34" charset="0"/>
                <a:ea typeface="MS PGothic" pitchFamily="34" charset="-128"/>
                <a:cs typeface="Arial" pitchFamily="34" charset="0"/>
              </a:rPr>
              <a:t>Risk factors only</a:t>
            </a:r>
          </a:p>
        </p:txBody>
      </p:sp>
      <p:sp>
        <p:nvSpPr>
          <p:cNvPr id="33" name="Rectangle 32"/>
          <p:cNvSpPr/>
          <p:nvPr/>
        </p:nvSpPr>
        <p:spPr>
          <a:xfrm>
            <a:off x="1771650" y="2165350"/>
            <a:ext cx="2216150" cy="927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1835150" y="2298700"/>
            <a:ext cx="3657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835150" y="2470150"/>
            <a:ext cx="365760" cy="0"/>
          </a:xfrm>
          <a:prstGeom prst="line">
            <a:avLst/>
          </a:prstGeom>
          <a:ln>
            <a:solidFill>
              <a:schemeClr val="accent6"/>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835150" y="2622550"/>
            <a:ext cx="365760"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835150" y="2946400"/>
            <a:ext cx="365760"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38" name="Freeform 37"/>
          <p:cNvSpPr/>
          <p:nvPr/>
        </p:nvSpPr>
        <p:spPr>
          <a:xfrm>
            <a:off x="1593850" y="3175000"/>
            <a:ext cx="6108700" cy="2038350"/>
          </a:xfrm>
          <a:custGeom>
            <a:avLst/>
            <a:gdLst>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08700" h="2038350">
                <a:moveTo>
                  <a:pt x="0" y="2038350"/>
                </a:moveTo>
                <a:lnTo>
                  <a:pt x="177800" y="1993900"/>
                </a:lnTo>
                <a:lnTo>
                  <a:pt x="247650" y="1974850"/>
                </a:lnTo>
                <a:lnTo>
                  <a:pt x="317500" y="1955800"/>
                </a:lnTo>
                <a:lnTo>
                  <a:pt x="508000" y="1898650"/>
                </a:lnTo>
                <a:lnTo>
                  <a:pt x="660400" y="1841500"/>
                </a:lnTo>
                <a:lnTo>
                  <a:pt x="793750" y="1771650"/>
                </a:lnTo>
                <a:lnTo>
                  <a:pt x="889000" y="1733550"/>
                </a:lnTo>
                <a:lnTo>
                  <a:pt x="996950" y="1708150"/>
                </a:lnTo>
                <a:lnTo>
                  <a:pt x="1174750" y="1619250"/>
                </a:lnTo>
                <a:lnTo>
                  <a:pt x="1295400" y="1568450"/>
                </a:lnTo>
                <a:lnTo>
                  <a:pt x="1377950" y="1562100"/>
                </a:lnTo>
                <a:lnTo>
                  <a:pt x="1422400" y="1555750"/>
                </a:lnTo>
                <a:lnTo>
                  <a:pt x="1574800" y="1473200"/>
                </a:lnTo>
                <a:lnTo>
                  <a:pt x="1847850" y="1397000"/>
                </a:lnTo>
                <a:lnTo>
                  <a:pt x="2432050" y="1193800"/>
                </a:lnTo>
                <a:lnTo>
                  <a:pt x="2921000" y="1047750"/>
                </a:lnTo>
                <a:lnTo>
                  <a:pt x="3194050" y="965200"/>
                </a:lnTo>
                <a:lnTo>
                  <a:pt x="3435350" y="901700"/>
                </a:lnTo>
                <a:lnTo>
                  <a:pt x="3657600" y="831850"/>
                </a:lnTo>
                <a:lnTo>
                  <a:pt x="3765550" y="755650"/>
                </a:lnTo>
                <a:lnTo>
                  <a:pt x="3905250" y="711200"/>
                </a:lnTo>
                <a:lnTo>
                  <a:pt x="4057650" y="666750"/>
                </a:lnTo>
                <a:lnTo>
                  <a:pt x="4406900" y="577850"/>
                </a:lnTo>
                <a:lnTo>
                  <a:pt x="4489450" y="552450"/>
                </a:lnTo>
                <a:lnTo>
                  <a:pt x="4654550" y="520700"/>
                </a:lnTo>
                <a:lnTo>
                  <a:pt x="4806950" y="495300"/>
                </a:lnTo>
                <a:lnTo>
                  <a:pt x="5162550" y="393700"/>
                </a:lnTo>
                <a:lnTo>
                  <a:pt x="5645150" y="266700"/>
                </a:lnTo>
                <a:lnTo>
                  <a:pt x="5816600" y="215900"/>
                </a:lnTo>
                <a:lnTo>
                  <a:pt x="6000750" y="133350"/>
                </a:lnTo>
                <a:lnTo>
                  <a:pt x="6108700" y="0"/>
                </a:lnTo>
              </a:path>
            </a:pathLst>
          </a:cu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Freeform 38"/>
          <p:cNvSpPr/>
          <p:nvPr/>
        </p:nvSpPr>
        <p:spPr>
          <a:xfrm>
            <a:off x="1612900" y="2222500"/>
            <a:ext cx="6089650" cy="2959100"/>
          </a:xfrm>
          <a:custGeom>
            <a:avLst/>
            <a:gdLst>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196434 w 6108700"/>
              <a:gd name="connsiteY15" fmla="*/ 888704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85471 w 6108700"/>
              <a:gd name="connsiteY17" fmla="*/ 811012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71139 w 6108700"/>
              <a:gd name="connsiteY17" fmla="*/ 807732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71139 w 6108700"/>
              <a:gd name="connsiteY17" fmla="*/ 807732 h 2038350"/>
              <a:gd name="connsiteX18" fmla="*/ 3588227 w 6108700"/>
              <a:gd name="connsiteY18" fmla="*/ 780318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71139 w 6108700"/>
              <a:gd name="connsiteY17" fmla="*/ 807732 h 2038350"/>
              <a:gd name="connsiteX18" fmla="*/ 3588227 w 6108700"/>
              <a:gd name="connsiteY18" fmla="*/ 780318 h 2038350"/>
              <a:gd name="connsiteX19" fmla="*/ 3695819 w 6108700"/>
              <a:gd name="connsiteY19" fmla="*/ 756396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71139 w 6108700"/>
              <a:gd name="connsiteY17" fmla="*/ 807732 h 2038350"/>
              <a:gd name="connsiteX18" fmla="*/ 3588227 w 6108700"/>
              <a:gd name="connsiteY18" fmla="*/ 780318 h 2038350"/>
              <a:gd name="connsiteX19" fmla="*/ 3724484 w 6108700"/>
              <a:gd name="connsiteY19" fmla="*/ 746554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71139 w 6108700"/>
              <a:gd name="connsiteY17" fmla="*/ 807732 h 2038350"/>
              <a:gd name="connsiteX18" fmla="*/ 3588227 w 6108700"/>
              <a:gd name="connsiteY18" fmla="*/ 780318 h 2038350"/>
              <a:gd name="connsiteX19" fmla="*/ 3724484 w 6108700"/>
              <a:gd name="connsiteY19" fmla="*/ 746554 h 2038350"/>
              <a:gd name="connsiteX20" fmla="*/ 3808546 w 6108700"/>
              <a:gd name="connsiteY20" fmla="*/ 719563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71139 w 6108700"/>
              <a:gd name="connsiteY17" fmla="*/ 807732 h 2038350"/>
              <a:gd name="connsiteX18" fmla="*/ 3588227 w 6108700"/>
              <a:gd name="connsiteY18" fmla="*/ 780318 h 2038350"/>
              <a:gd name="connsiteX19" fmla="*/ 3724484 w 6108700"/>
              <a:gd name="connsiteY19" fmla="*/ 746554 h 2038350"/>
              <a:gd name="connsiteX20" fmla="*/ 3808546 w 6108700"/>
              <a:gd name="connsiteY20" fmla="*/ 719563 h 2038350"/>
              <a:gd name="connsiteX21" fmla="*/ 3914805 w 6108700"/>
              <a:gd name="connsiteY21" fmla="*/ 698078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71139 w 6108700"/>
              <a:gd name="connsiteY17" fmla="*/ 807732 h 2038350"/>
              <a:gd name="connsiteX18" fmla="*/ 3588227 w 6108700"/>
              <a:gd name="connsiteY18" fmla="*/ 780318 h 2038350"/>
              <a:gd name="connsiteX19" fmla="*/ 3724484 w 6108700"/>
              <a:gd name="connsiteY19" fmla="*/ 746554 h 2038350"/>
              <a:gd name="connsiteX20" fmla="*/ 3808546 w 6108700"/>
              <a:gd name="connsiteY20" fmla="*/ 719563 h 2038350"/>
              <a:gd name="connsiteX21" fmla="*/ 3914805 w 6108700"/>
              <a:gd name="connsiteY21" fmla="*/ 698078 h 2038350"/>
              <a:gd name="connsiteX22" fmla="*/ 4071981 w 6108700"/>
              <a:gd name="connsiteY22" fmla="*/ 650347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71139 w 6108700"/>
              <a:gd name="connsiteY17" fmla="*/ 807732 h 2038350"/>
              <a:gd name="connsiteX18" fmla="*/ 3588227 w 6108700"/>
              <a:gd name="connsiteY18" fmla="*/ 780318 h 2038350"/>
              <a:gd name="connsiteX19" fmla="*/ 3724484 w 6108700"/>
              <a:gd name="connsiteY19" fmla="*/ 746554 h 2038350"/>
              <a:gd name="connsiteX20" fmla="*/ 3808546 w 6108700"/>
              <a:gd name="connsiteY20" fmla="*/ 719563 h 2038350"/>
              <a:gd name="connsiteX21" fmla="*/ 3914805 w 6108700"/>
              <a:gd name="connsiteY21" fmla="*/ 698078 h 2038350"/>
              <a:gd name="connsiteX22" fmla="*/ 4071981 w 6108700"/>
              <a:gd name="connsiteY22" fmla="*/ 650347 h 2038350"/>
              <a:gd name="connsiteX23" fmla="*/ 4406900 w 6108700"/>
              <a:gd name="connsiteY23" fmla="*/ 554886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71139 w 6108700"/>
              <a:gd name="connsiteY17" fmla="*/ 807732 h 2038350"/>
              <a:gd name="connsiteX18" fmla="*/ 3588227 w 6108700"/>
              <a:gd name="connsiteY18" fmla="*/ 780318 h 2038350"/>
              <a:gd name="connsiteX19" fmla="*/ 3724484 w 6108700"/>
              <a:gd name="connsiteY19" fmla="*/ 746554 h 2038350"/>
              <a:gd name="connsiteX20" fmla="*/ 3808546 w 6108700"/>
              <a:gd name="connsiteY20" fmla="*/ 719563 h 2038350"/>
              <a:gd name="connsiteX21" fmla="*/ 3914805 w 6108700"/>
              <a:gd name="connsiteY21" fmla="*/ 698078 h 2038350"/>
              <a:gd name="connsiteX22" fmla="*/ 4071981 w 6108700"/>
              <a:gd name="connsiteY22" fmla="*/ 650347 h 2038350"/>
              <a:gd name="connsiteX23" fmla="*/ 4406900 w 6108700"/>
              <a:gd name="connsiteY23" fmla="*/ 554886 h 2038350"/>
              <a:gd name="connsiteX24" fmla="*/ 4503782 w 6108700"/>
              <a:gd name="connsiteY24" fmla="*/ 516363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71139 w 6108700"/>
              <a:gd name="connsiteY17" fmla="*/ 807732 h 2038350"/>
              <a:gd name="connsiteX18" fmla="*/ 3588227 w 6108700"/>
              <a:gd name="connsiteY18" fmla="*/ 780318 h 2038350"/>
              <a:gd name="connsiteX19" fmla="*/ 3724484 w 6108700"/>
              <a:gd name="connsiteY19" fmla="*/ 746554 h 2038350"/>
              <a:gd name="connsiteX20" fmla="*/ 3808546 w 6108700"/>
              <a:gd name="connsiteY20" fmla="*/ 719563 h 2038350"/>
              <a:gd name="connsiteX21" fmla="*/ 3914805 w 6108700"/>
              <a:gd name="connsiteY21" fmla="*/ 698078 h 2038350"/>
              <a:gd name="connsiteX22" fmla="*/ 4071981 w 6108700"/>
              <a:gd name="connsiteY22" fmla="*/ 650347 h 2038350"/>
              <a:gd name="connsiteX23" fmla="*/ 4406900 w 6108700"/>
              <a:gd name="connsiteY23" fmla="*/ 554886 h 2038350"/>
              <a:gd name="connsiteX24" fmla="*/ 4503782 w 6108700"/>
              <a:gd name="connsiteY24" fmla="*/ 516363 h 2038350"/>
              <a:gd name="connsiteX25" fmla="*/ 4716657 w 6108700"/>
              <a:gd name="connsiteY25" fmla="*/ 46821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71139 w 6108700"/>
              <a:gd name="connsiteY17" fmla="*/ 807732 h 2038350"/>
              <a:gd name="connsiteX18" fmla="*/ 3588227 w 6108700"/>
              <a:gd name="connsiteY18" fmla="*/ 780318 h 2038350"/>
              <a:gd name="connsiteX19" fmla="*/ 3724484 w 6108700"/>
              <a:gd name="connsiteY19" fmla="*/ 746554 h 2038350"/>
              <a:gd name="connsiteX20" fmla="*/ 3808546 w 6108700"/>
              <a:gd name="connsiteY20" fmla="*/ 719563 h 2038350"/>
              <a:gd name="connsiteX21" fmla="*/ 3914805 w 6108700"/>
              <a:gd name="connsiteY21" fmla="*/ 698078 h 2038350"/>
              <a:gd name="connsiteX22" fmla="*/ 4071981 w 6108700"/>
              <a:gd name="connsiteY22" fmla="*/ 650347 h 2038350"/>
              <a:gd name="connsiteX23" fmla="*/ 4406900 w 6108700"/>
              <a:gd name="connsiteY23" fmla="*/ 554886 h 2038350"/>
              <a:gd name="connsiteX24" fmla="*/ 4503782 w 6108700"/>
              <a:gd name="connsiteY24" fmla="*/ 516363 h 2038350"/>
              <a:gd name="connsiteX25" fmla="*/ 4716657 w 6108700"/>
              <a:gd name="connsiteY25" fmla="*/ 468210 h 2038350"/>
              <a:gd name="connsiteX26" fmla="*/ 4859502 w 6108700"/>
              <a:gd name="connsiteY26" fmla="*/ 416566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71139 w 6108700"/>
              <a:gd name="connsiteY17" fmla="*/ 807732 h 2038350"/>
              <a:gd name="connsiteX18" fmla="*/ 3588227 w 6108700"/>
              <a:gd name="connsiteY18" fmla="*/ 780318 h 2038350"/>
              <a:gd name="connsiteX19" fmla="*/ 3724484 w 6108700"/>
              <a:gd name="connsiteY19" fmla="*/ 746554 h 2038350"/>
              <a:gd name="connsiteX20" fmla="*/ 3808546 w 6108700"/>
              <a:gd name="connsiteY20" fmla="*/ 719563 h 2038350"/>
              <a:gd name="connsiteX21" fmla="*/ 3914805 w 6108700"/>
              <a:gd name="connsiteY21" fmla="*/ 698078 h 2038350"/>
              <a:gd name="connsiteX22" fmla="*/ 4071981 w 6108700"/>
              <a:gd name="connsiteY22" fmla="*/ 650347 h 2038350"/>
              <a:gd name="connsiteX23" fmla="*/ 4406900 w 6108700"/>
              <a:gd name="connsiteY23" fmla="*/ 554886 h 2038350"/>
              <a:gd name="connsiteX24" fmla="*/ 4503782 w 6108700"/>
              <a:gd name="connsiteY24" fmla="*/ 516363 h 2038350"/>
              <a:gd name="connsiteX25" fmla="*/ 4716657 w 6108700"/>
              <a:gd name="connsiteY25" fmla="*/ 468210 h 2038350"/>
              <a:gd name="connsiteX26" fmla="*/ 4859502 w 6108700"/>
              <a:gd name="connsiteY26" fmla="*/ 416566 h 2038350"/>
              <a:gd name="connsiteX27" fmla="*/ 5205547 w 6108700"/>
              <a:gd name="connsiteY27" fmla="*/ 344491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71139 w 6108700"/>
              <a:gd name="connsiteY17" fmla="*/ 807732 h 2038350"/>
              <a:gd name="connsiteX18" fmla="*/ 3588227 w 6108700"/>
              <a:gd name="connsiteY18" fmla="*/ 780318 h 2038350"/>
              <a:gd name="connsiteX19" fmla="*/ 3724484 w 6108700"/>
              <a:gd name="connsiteY19" fmla="*/ 746554 h 2038350"/>
              <a:gd name="connsiteX20" fmla="*/ 3808546 w 6108700"/>
              <a:gd name="connsiteY20" fmla="*/ 719563 h 2038350"/>
              <a:gd name="connsiteX21" fmla="*/ 3914805 w 6108700"/>
              <a:gd name="connsiteY21" fmla="*/ 698078 h 2038350"/>
              <a:gd name="connsiteX22" fmla="*/ 4071981 w 6108700"/>
              <a:gd name="connsiteY22" fmla="*/ 650347 h 2038350"/>
              <a:gd name="connsiteX23" fmla="*/ 4406900 w 6108700"/>
              <a:gd name="connsiteY23" fmla="*/ 554886 h 2038350"/>
              <a:gd name="connsiteX24" fmla="*/ 4503782 w 6108700"/>
              <a:gd name="connsiteY24" fmla="*/ 516363 h 2038350"/>
              <a:gd name="connsiteX25" fmla="*/ 4716657 w 6108700"/>
              <a:gd name="connsiteY25" fmla="*/ 468210 h 2038350"/>
              <a:gd name="connsiteX26" fmla="*/ 4859502 w 6108700"/>
              <a:gd name="connsiteY26" fmla="*/ 416566 h 2038350"/>
              <a:gd name="connsiteX27" fmla="*/ 5205547 w 6108700"/>
              <a:gd name="connsiteY27" fmla="*/ 344491 h 2038350"/>
              <a:gd name="connsiteX28" fmla="*/ 5530493 w 6108700"/>
              <a:gd name="connsiteY28" fmla="*/ 256859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71139 w 6108700"/>
              <a:gd name="connsiteY17" fmla="*/ 807732 h 2038350"/>
              <a:gd name="connsiteX18" fmla="*/ 3588227 w 6108700"/>
              <a:gd name="connsiteY18" fmla="*/ 780318 h 2038350"/>
              <a:gd name="connsiteX19" fmla="*/ 3724484 w 6108700"/>
              <a:gd name="connsiteY19" fmla="*/ 746554 h 2038350"/>
              <a:gd name="connsiteX20" fmla="*/ 3808546 w 6108700"/>
              <a:gd name="connsiteY20" fmla="*/ 719563 h 2038350"/>
              <a:gd name="connsiteX21" fmla="*/ 3914805 w 6108700"/>
              <a:gd name="connsiteY21" fmla="*/ 698078 h 2038350"/>
              <a:gd name="connsiteX22" fmla="*/ 4071981 w 6108700"/>
              <a:gd name="connsiteY22" fmla="*/ 650347 h 2038350"/>
              <a:gd name="connsiteX23" fmla="*/ 4406900 w 6108700"/>
              <a:gd name="connsiteY23" fmla="*/ 554886 h 2038350"/>
              <a:gd name="connsiteX24" fmla="*/ 4503782 w 6108700"/>
              <a:gd name="connsiteY24" fmla="*/ 516363 h 2038350"/>
              <a:gd name="connsiteX25" fmla="*/ 4716657 w 6108700"/>
              <a:gd name="connsiteY25" fmla="*/ 468210 h 2038350"/>
              <a:gd name="connsiteX26" fmla="*/ 4859502 w 6108700"/>
              <a:gd name="connsiteY26" fmla="*/ 416566 h 2038350"/>
              <a:gd name="connsiteX27" fmla="*/ 5205547 w 6108700"/>
              <a:gd name="connsiteY27" fmla="*/ 344491 h 2038350"/>
              <a:gd name="connsiteX28" fmla="*/ 5530493 w 6108700"/>
              <a:gd name="connsiteY28" fmla="*/ 256859 h 2038350"/>
              <a:gd name="connsiteX29" fmla="*/ 5754493 w 6108700"/>
              <a:gd name="connsiteY29" fmla="*/ 192936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71139 w 6108700"/>
              <a:gd name="connsiteY17" fmla="*/ 807732 h 2038350"/>
              <a:gd name="connsiteX18" fmla="*/ 3588227 w 6108700"/>
              <a:gd name="connsiteY18" fmla="*/ 780318 h 2038350"/>
              <a:gd name="connsiteX19" fmla="*/ 3724484 w 6108700"/>
              <a:gd name="connsiteY19" fmla="*/ 746554 h 2038350"/>
              <a:gd name="connsiteX20" fmla="*/ 3808546 w 6108700"/>
              <a:gd name="connsiteY20" fmla="*/ 719563 h 2038350"/>
              <a:gd name="connsiteX21" fmla="*/ 3914805 w 6108700"/>
              <a:gd name="connsiteY21" fmla="*/ 698078 h 2038350"/>
              <a:gd name="connsiteX22" fmla="*/ 4071981 w 6108700"/>
              <a:gd name="connsiteY22" fmla="*/ 650347 h 2038350"/>
              <a:gd name="connsiteX23" fmla="*/ 4406900 w 6108700"/>
              <a:gd name="connsiteY23" fmla="*/ 554886 h 2038350"/>
              <a:gd name="connsiteX24" fmla="*/ 4503782 w 6108700"/>
              <a:gd name="connsiteY24" fmla="*/ 516363 h 2038350"/>
              <a:gd name="connsiteX25" fmla="*/ 4716657 w 6108700"/>
              <a:gd name="connsiteY25" fmla="*/ 468210 h 2038350"/>
              <a:gd name="connsiteX26" fmla="*/ 4859502 w 6108700"/>
              <a:gd name="connsiteY26" fmla="*/ 416566 h 2038350"/>
              <a:gd name="connsiteX27" fmla="*/ 5205547 w 6108700"/>
              <a:gd name="connsiteY27" fmla="*/ 344491 h 2038350"/>
              <a:gd name="connsiteX28" fmla="*/ 5530493 w 6108700"/>
              <a:gd name="connsiteY28" fmla="*/ 256859 h 2038350"/>
              <a:gd name="connsiteX29" fmla="*/ 5754493 w 6108700"/>
              <a:gd name="connsiteY29" fmla="*/ 192936 h 2038350"/>
              <a:gd name="connsiteX30" fmla="*/ 6034193 w 6108700"/>
              <a:gd name="connsiteY30" fmla="*/ 80860 h 2038350"/>
              <a:gd name="connsiteX31" fmla="*/ 6108700 w 6108700"/>
              <a:gd name="connsiteY31" fmla="*/ 0 h 2038350"/>
              <a:gd name="connsiteX0" fmla="*/ 0 w 6108700"/>
              <a:gd name="connsiteY0" fmla="*/ 2038350 h 2038350"/>
              <a:gd name="connsiteX1" fmla="*/ 177800 w 6108700"/>
              <a:gd name="connsiteY1" fmla="*/ 1984059 h 2038350"/>
              <a:gd name="connsiteX2" fmla="*/ 295424 w 6108700"/>
              <a:gd name="connsiteY2" fmla="*/ 1935483 h 2038350"/>
              <a:gd name="connsiteX3" fmla="*/ 508596 w 6108700"/>
              <a:gd name="connsiteY3" fmla="*/ 1860662 h 2038350"/>
              <a:gd name="connsiteX4" fmla="*/ 708651 w 6108700"/>
              <a:gd name="connsiteY4" fmla="*/ 1767426 h 2038350"/>
              <a:gd name="connsiteX5" fmla="*/ 913602 w 6108700"/>
              <a:gd name="connsiteY5" fmla="*/ 1674189 h 2038350"/>
              <a:gd name="connsiteX6" fmla="*/ 1118613 w 6108700"/>
              <a:gd name="connsiteY6" fmla="*/ 1581375 h 2038350"/>
              <a:gd name="connsiteX7" fmla="*/ 1342854 w 6108700"/>
              <a:gd name="connsiteY7" fmla="*/ 1474382 h 2038350"/>
              <a:gd name="connsiteX8" fmla="*/ 1579793 w 6108700"/>
              <a:gd name="connsiteY8" fmla="*/ 1389931 h 2038350"/>
              <a:gd name="connsiteX9" fmla="*/ 1872251 w 6108700"/>
              <a:gd name="connsiteY9" fmla="*/ 1287909 h 2038350"/>
              <a:gd name="connsiteX10" fmla="*/ 2164886 w 6108700"/>
              <a:gd name="connsiteY10" fmla="*/ 1201022 h 2038350"/>
              <a:gd name="connsiteX11" fmla="*/ 2467197 w 6108700"/>
              <a:gd name="connsiteY11" fmla="*/ 1089693 h 2038350"/>
              <a:gd name="connsiteX12" fmla="*/ 2779181 w 6108700"/>
              <a:gd name="connsiteY12" fmla="*/ 1004608 h 2038350"/>
              <a:gd name="connsiteX13" fmla="*/ 2936358 w 6108700"/>
              <a:gd name="connsiteY13" fmla="*/ 954864 h 2038350"/>
              <a:gd name="connsiteX14" fmla="*/ 3085196 w 6108700"/>
              <a:gd name="connsiteY14" fmla="*/ 914751 h 2038350"/>
              <a:gd name="connsiteX15" fmla="*/ 3205989 w 6108700"/>
              <a:gd name="connsiteY15" fmla="*/ 885423 h 2038350"/>
              <a:gd name="connsiteX16" fmla="*/ 3307969 w 6108700"/>
              <a:gd name="connsiteY16" fmla="*/ 850914 h 2038350"/>
              <a:gd name="connsiteX17" fmla="*/ 3471139 w 6108700"/>
              <a:gd name="connsiteY17" fmla="*/ 807732 h 2038350"/>
              <a:gd name="connsiteX18" fmla="*/ 3588227 w 6108700"/>
              <a:gd name="connsiteY18" fmla="*/ 780318 h 2038350"/>
              <a:gd name="connsiteX19" fmla="*/ 3724484 w 6108700"/>
              <a:gd name="connsiteY19" fmla="*/ 746554 h 2038350"/>
              <a:gd name="connsiteX20" fmla="*/ 3808546 w 6108700"/>
              <a:gd name="connsiteY20" fmla="*/ 719563 h 2038350"/>
              <a:gd name="connsiteX21" fmla="*/ 3914805 w 6108700"/>
              <a:gd name="connsiteY21" fmla="*/ 698078 h 2038350"/>
              <a:gd name="connsiteX22" fmla="*/ 4071981 w 6108700"/>
              <a:gd name="connsiteY22" fmla="*/ 650347 h 2038350"/>
              <a:gd name="connsiteX23" fmla="*/ 4406900 w 6108700"/>
              <a:gd name="connsiteY23" fmla="*/ 554886 h 2038350"/>
              <a:gd name="connsiteX24" fmla="*/ 4503782 w 6108700"/>
              <a:gd name="connsiteY24" fmla="*/ 516363 h 2038350"/>
              <a:gd name="connsiteX25" fmla="*/ 4716657 w 6108700"/>
              <a:gd name="connsiteY25" fmla="*/ 468210 h 2038350"/>
              <a:gd name="connsiteX26" fmla="*/ 4926386 w 6108700"/>
              <a:gd name="connsiteY26" fmla="*/ 403444 h 2038350"/>
              <a:gd name="connsiteX27" fmla="*/ 5205547 w 6108700"/>
              <a:gd name="connsiteY27" fmla="*/ 344491 h 2038350"/>
              <a:gd name="connsiteX28" fmla="*/ 5530493 w 6108700"/>
              <a:gd name="connsiteY28" fmla="*/ 256859 h 2038350"/>
              <a:gd name="connsiteX29" fmla="*/ 5754493 w 6108700"/>
              <a:gd name="connsiteY29" fmla="*/ 192936 h 2038350"/>
              <a:gd name="connsiteX30" fmla="*/ 6034193 w 6108700"/>
              <a:gd name="connsiteY30" fmla="*/ 80860 h 2038350"/>
              <a:gd name="connsiteX31" fmla="*/ 6108700 w 6108700"/>
              <a:gd name="connsiteY31"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08700" h="2038350">
                <a:moveTo>
                  <a:pt x="0" y="2038350"/>
                </a:moveTo>
                <a:lnTo>
                  <a:pt x="177800" y="1984059"/>
                </a:lnTo>
                <a:cubicBezTo>
                  <a:pt x="201083" y="1980989"/>
                  <a:pt x="240291" y="1956049"/>
                  <a:pt x="295424" y="1935483"/>
                </a:cubicBezTo>
                <a:cubicBezTo>
                  <a:pt x="350557" y="1914917"/>
                  <a:pt x="485313" y="1867012"/>
                  <a:pt x="508596" y="1860662"/>
                </a:cubicBezTo>
                <a:cubicBezTo>
                  <a:pt x="508397" y="1873325"/>
                  <a:pt x="708850" y="1754763"/>
                  <a:pt x="708651" y="1767426"/>
                </a:cubicBezTo>
                <a:lnTo>
                  <a:pt x="913602" y="1674189"/>
                </a:lnTo>
                <a:lnTo>
                  <a:pt x="1118613" y="1581375"/>
                </a:lnTo>
                <a:lnTo>
                  <a:pt x="1342854" y="1474382"/>
                </a:lnTo>
                <a:lnTo>
                  <a:pt x="1579793" y="1389931"/>
                </a:lnTo>
                <a:lnTo>
                  <a:pt x="1872251" y="1287909"/>
                </a:lnTo>
                <a:lnTo>
                  <a:pt x="2164886" y="1201022"/>
                </a:lnTo>
                <a:lnTo>
                  <a:pt x="2467197" y="1089693"/>
                </a:lnTo>
                <a:lnTo>
                  <a:pt x="2779181" y="1004608"/>
                </a:lnTo>
                <a:lnTo>
                  <a:pt x="2936358" y="954864"/>
                </a:lnTo>
                <a:lnTo>
                  <a:pt x="3085196" y="914751"/>
                </a:lnTo>
                <a:lnTo>
                  <a:pt x="3205989" y="885423"/>
                </a:lnTo>
                <a:lnTo>
                  <a:pt x="3307969" y="850914"/>
                </a:lnTo>
                <a:lnTo>
                  <a:pt x="3471139" y="807732"/>
                </a:lnTo>
                <a:lnTo>
                  <a:pt x="3588227" y="780318"/>
                </a:lnTo>
                <a:lnTo>
                  <a:pt x="3724484" y="746554"/>
                </a:lnTo>
                <a:lnTo>
                  <a:pt x="3808546" y="719563"/>
                </a:lnTo>
                <a:lnTo>
                  <a:pt x="3914805" y="698078"/>
                </a:lnTo>
                <a:lnTo>
                  <a:pt x="4071981" y="650347"/>
                </a:lnTo>
                <a:lnTo>
                  <a:pt x="4406900" y="554886"/>
                </a:lnTo>
                <a:lnTo>
                  <a:pt x="4503782" y="516363"/>
                </a:lnTo>
                <a:lnTo>
                  <a:pt x="4716657" y="468210"/>
                </a:lnTo>
                <a:lnTo>
                  <a:pt x="4926386" y="403444"/>
                </a:lnTo>
                <a:lnTo>
                  <a:pt x="5205547" y="344491"/>
                </a:lnTo>
                <a:lnTo>
                  <a:pt x="5530493" y="256859"/>
                </a:lnTo>
                <a:lnTo>
                  <a:pt x="5754493" y="192936"/>
                </a:lnTo>
                <a:lnTo>
                  <a:pt x="6034193" y="80860"/>
                </a:lnTo>
                <a:lnTo>
                  <a:pt x="6108700" y="0"/>
                </a:lnTo>
              </a:path>
            </a:pathLst>
          </a:custGeom>
          <a:ln w="19050">
            <a:solidFill>
              <a:schemeClr val="accent6"/>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0" name="Freeform 39"/>
          <p:cNvSpPr/>
          <p:nvPr/>
        </p:nvSpPr>
        <p:spPr>
          <a:xfrm>
            <a:off x="1619250" y="2763837"/>
            <a:ext cx="6108700" cy="2419350"/>
          </a:xfrm>
          <a:custGeom>
            <a:avLst/>
            <a:gdLst>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62138 w 6108700"/>
              <a:gd name="connsiteY14" fmla="*/ 1336813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60512 w 6108700"/>
              <a:gd name="connsiteY13" fmla="*/ 1433075 h 2038350"/>
              <a:gd name="connsiteX14" fmla="*/ 1862138 w 6108700"/>
              <a:gd name="connsiteY14" fmla="*/ 1336813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360487 w 6108700"/>
              <a:gd name="connsiteY12" fmla="*/ 1499576 h 2038350"/>
              <a:gd name="connsiteX13" fmla="*/ 1560512 w 6108700"/>
              <a:gd name="connsiteY13" fmla="*/ 1433075 h 2038350"/>
              <a:gd name="connsiteX14" fmla="*/ 1862138 w 6108700"/>
              <a:gd name="connsiteY14" fmla="*/ 1336813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239838 w 6108700"/>
              <a:gd name="connsiteY11" fmla="*/ 1550062 h 2038350"/>
              <a:gd name="connsiteX12" fmla="*/ 1360487 w 6108700"/>
              <a:gd name="connsiteY12" fmla="*/ 1499576 h 2038350"/>
              <a:gd name="connsiteX13" fmla="*/ 1560512 w 6108700"/>
              <a:gd name="connsiteY13" fmla="*/ 1433075 h 2038350"/>
              <a:gd name="connsiteX14" fmla="*/ 1862138 w 6108700"/>
              <a:gd name="connsiteY14" fmla="*/ 1336813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147763 w 6108700"/>
              <a:gd name="connsiteY10" fmla="*/ 1584500 h 2038350"/>
              <a:gd name="connsiteX11" fmla="*/ 1239838 w 6108700"/>
              <a:gd name="connsiteY11" fmla="*/ 1550062 h 2038350"/>
              <a:gd name="connsiteX12" fmla="*/ 1360487 w 6108700"/>
              <a:gd name="connsiteY12" fmla="*/ 1499576 h 2038350"/>
              <a:gd name="connsiteX13" fmla="*/ 1560512 w 6108700"/>
              <a:gd name="connsiteY13" fmla="*/ 1433075 h 2038350"/>
              <a:gd name="connsiteX14" fmla="*/ 1862138 w 6108700"/>
              <a:gd name="connsiteY14" fmla="*/ 1336813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065212 w 6108700"/>
              <a:gd name="connsiteY9" fmla="*/ 1623262 h 2038350"/>
              <a:gd name="connsiteX10" fmla="*/ 1147763 w 6108700"/>
              <a:gd name="connsiteY10" fmla="*/ 1584500 h 2038350"/>
              <a:gd name="connsiteX11" fmla="*/ 1239838 w 6108700"/>
              <a:gd name="connsiteY11" fmla="*/ 1550062 h 2038350"/>
              <a:gd name="connsiteX12" fmla="*/ 1360487 w 6108700"/>
              <a:gd name="connsiteY12" fmla="*/ 1499576 h 2038350"/>
              <a:gd name="connsiteX13" fmla="*/ 1560512 w 6108700"/>
              <a:gd name="connsiteY13" fmla="*/ 1433075 h 2038350"/>
              <a:gd name="connsiteX14" fmla="*/ 1862138 w 6108700"/>
              <a:gd name="connsiteY14" fmla="*/ 1336813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39800 w 6108700"/>
              <a:gd name="connsiteY8" fmla="*/ 1672038 h 2038350"/>
              <a:gd name="connsiteX9" fmla="*/ 1065212 w 6108700"/>
              <a:gd name="connsiteY9" fmla="*/ 1623262 h 2038350"/>
              <a:gd name="connsiteX10" fmla="*/ 1147763 w 6108700"/>
              <a:gd name="connsiteY10" fmla="*/ 1584500 h 2038350"/>
              <a:gd name="connsiteX11" fmla="*/ 1239838 w 6108700"/>
              <a:gd name="connsiteY11" fmla="*/ 1550062 h 2038350"/>
              <a:gd name="connsiteX12" fmla="*/ 1360487 w 6108700"/>
              <a:gd name="connsiteY12" fmla="*/ 1499576 h 2038350"/>
              <a:gd name="connsiteX13" fmla="*/ 1560512 w 6108700"/>
              <a:gd name="connsiteY13" fmla="*/ 1433075 h 2038350"/>
              <a:gd name="connsiteX14" fmla="*/ 1862138 w 6108700"/>
              <a:gd name="connsiteY14" fmla="*/ 1336813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79475 w 6108700"/>
              <a:gd name="connsiteY7" fmla="*/ 1709475 h 2038350"/>
              <a:gd name="connsiteX8" fmla="*/ 939800 w 6108700"/>
              <a:gd name="connsiteY8" fmla="*/ 1672038 h 2038350"/>
              <a:gd name="connsiteX9" fmla="*/ 1065212 w 6108700"/>
              <a:gd name="connsiteY9" fmla="*/ 1623262 h 2038350"/>
              <a:gd name="connsiteX10" fmla="*/ 1147763 w 6108700"/>
              <a:gd name="connsiteY10" fmla="*/ 1584500 h 2038350"/>
              <a:gd name="connsiteX11" fmla="*/ 1239838 w 6108700"/>
              <a:gd name="connsiteY11" fmla="*/ 1550062 h 2038350"/>
              <a:gd name="connsiteX12" fmla="*/ 1360487 w 6108700"/>
              <a:gd name="connsiteY12" fmla="*/ 1499576 h 2038350"/>
              <a:gd name="connsiteX13" fmla="*/ 1560512 w 6108700"/>
              <a:gd name="connsiteY13" fmla="*/ 1433075 h 2038350"/>
              <a:gd name="connsiteX14" fmla="*/ 1862138 w 6108700"/>
              <a:gd name="connsiteY14" fmla="*/ 1336813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50888 w 6108700"/>
              <a:gd name="connsiteY6" fmla="*/ 1759612 h 2038350"/>
              <a:gd name="connsiteX7" fmla="*/ 879475 w 6108700"/>
              <a:gd name="connsiteY7" fmla="*/ 1709475 h 2038350"/>
              <a:gd name="connsiteX8" fmla="*/ 939800 w 6108700"/>
              <a:gd name="connsiteY8" fmla="*/ 1672038 h 2038350"/>
              <a:gd name="connsiteX9" fmla="*/ 1065212 w 6108700"/>
              <a:gd name="connsiteY9" fmla="*/ 1623262 h 2038350"/>
              <a:gd name="connsiteX10" fmla="*/ 1147763 w 6108700"/>
              <a:gd name="connsiteY10" fmla="*/ 1584500 h 2038350"/>
              <a:gd name="connsiteX11" fmla="*/ 1239838 w 6108700"/>
              <a:gd name="connsiteY11" fmla="*/ 1550062 h 2038350"/>
              <a:gd name="connsiteX12" fmla="*/ 1360487 w 6108700"/>
              <a:gd name="connsiteY12" fmla="*/ 1499576 h 2038350"/>
              <a:gd name="connsiteX13" fmla="*/ 1560512 w 6108700"/>
              <a:gd name="connsiteY13" fmla="*/ 1433075 h 2038350"/>
              <a:gd name="connsiteX14" fmla="*/ 1862138 w 6108700"/>
              <a:gd name="connsiteY14" fmla="*/ 1336813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598488 w 6108700"/>
              <a:gd name="connsiteY5" fmla="*/ 1837488 h 2038350"/>
              <a:gd name="connsiteX6" fmla="*/ 750888 w 6108700"/>
              <a:gd name="connsiteY6" fmla="*/ 1759612 h 2038350"/>
              <a:gd name="connsiteX7" fmla="*/ 879475 w 6108700"/>
              <a:gd name="connsiteY7" fmla="*/ 1709475 h 2038350"/>
              <a:gd name="connsiteX8" fmla="*/ 939800 w 6108700"/>
              <a:gd name="connsiteY8" fmla="*/ 1672038 h 2038350"/>
              <a:gd name="connsiteX9" fmla="*/ 1065212 w 6108700"/>
              <a:gd name="connsiteY9" fmla="*/ 1623262 h 2038350"/>
              <a:gd name="connsiteX10" fmla="*/ 1147763 w 6108700"/>
              <a:gd name="connsiteY10" fmla="*/ 1584500 h 2038350"/>
              <a:gd name="connsiteX11" fmla="*/ 1239838 w 6108700"/>
              <a:gd name="connsiteY11" fmla="*/ 1550062 h 2038350"/>
              <a:gd name="connsiteX12" fmla="*/ 1360487 w 6108700"/>
              <a:gd name="connsiteY12" fmla="*/ 1499576 h 2038350"/>
              <a:gd name="connsiteX13" fmla="*/ 1560512 w 6108700"/>
              <a:gd name="connsiteY13" fmla="*/ 1433075 h 2038350"/>
              <a:gd name="connsiteX14" fmla="*/ 1862138 w 6108700"/>
              <a:gd name="connsiteY14" fmla="*/ 1336813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455613 w 6108700"/>
              <a:gd name="connsiteY4" fmla="*/ 1870563 h 2038350"/>
              <a:gd name="connsiteX5" fmla="*/ 598488 w 6108700"/>
              <a:gd name="connsiteY5" fmla="*/ 1837488 h 2038350"/>
              <a:gd name="connsiteX6" fmla="*/ 750888 w 6108700"/>
              <a:gd name="connsiteY6" fmla="*/ 1759612 h 2038350"/>
              <a:gd name="connsiteX7" fmla="*/ 879475 w 6108700"/>
              <a:gd name="connsiteY7" fmla="*/ 1709475 h 2038350"/>
              <a:gd name="connsiteX8" fmla="*/ 939800 w 6108700"/>
              <a:gd name="connsiteY8" fmla="*/ 1672038 h 2038350"/>
              <a:gd name="connsiteX9" fmla="*/ 1065212 w 6108700"/>
              <a:gd name="connsiteY9" fmla="*/ 1623262 h 2038350"/>
              <a:gd name="connsiteX10" fmla="*/ 1147763 w 6108700"/>
              <a:gd name="connsiteY10" fmla="*/ 1584500 h 2038350"/>
              <a:gd name="connsiteX11" fmla="*/ 1239838 w 6108700"/>
              <a:gd name="connsiteY11" fmla="*/ 1550062 h 2038350"/>
              <a:gd name="connsiteX12" fmla="*/ 1360487 w 6108700"/>
              <a:gd name="connsiteY12" fmla="*/ 1499576 h 2038350"/>
              <a:gd name="connsiteX13" fmla="*/ 1560512 w 6108700"/>
              <a:gd name="connsiteY13" fmla="*/ 1433075 h 2038350"/>
              <a:gd name="connsiteX14" fmla="*/ 1862138 w 6108700"/>
              <a:gd name="connsiteY14" fmla="*/ 1336813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27713 h 2038350"/>
              <a:gd name="connsiteX4" fmla="*/ 455613 w 6108700"/>
              <a:gd name="connsiteY4" fmla="*/ 1870563 h 2038350"/>
              <a:gd name="connsiteX5" fmla="*/ 598488 w 6108700"/>
              <a:gd name="connsiteY5" fmla="*/ 1837488 h 2038350"/>
              <a:gd name="connsiteX6" fmla="*/ 750888 w 6108700"/>
              <a:gd name="connsiteY6" fmla="*/ 1759612 h 2038350"/>
              <a:gd name="connsiteX7" fmla="*/ 879475 w 6108700"/>
              <a:gd name="connsiteY7" fmla="*/ 1709475 h 2038350"/>
              <a:gd name="connsiteX8" fmla="*/ 939800 w 6108700"/>
              <a:gd name="connsiteY8" fmla="*/ 1672038 h 2038350"/>
              <a:gd name="connsiteX9" fmla="*/ 1065212 w 6108700"/>
              <a:gd name="connsiteY9" fmla="*/ 1623262 h 2038350"/>
              <a:gd name="connsiteX10" fmla="*/ 1147763 w 6108700"/>
              <a:gd name="connsiteY10" fmla="*/ 1584500 h 2038350"/>
              <a:gd name="connsiteX11" fmla="*/ 1239838 w 6108700"/>
              <a:gd name="connsiteY11" fmla="*/ 1550062 h 2038350"/>
              <a:gd name="connsiteX12" fmla="*/ 1360487 w 6108700"/>
              <a:gd name="connsiteY12" fmla="*/ 1499576 h 2038350"/>
              <a:gd name="connsiteX13" fmla="*/ 1560512 w 6108700"/>
              <a:gd name="connsiteY13" fmla="*/ 1433075 h 2038350"/>
              <a:gd name="connsiteX14" fmla="*/ 1862138 w 6108700"/>
              <a:gd name="connsiteY14" fmla="*/ 1336813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27713 h 2038350"/>
              <a:gd name="connsiteX4" fmla="*/ 455613 w 6108700"/>
              <a:gd name="connsiteY4" fmla="*/ 1870563 h 2038350"/>
              <a:gd name="connsiteX5" fmla="*/ 598488 w 6108700"/>
              <a:gd name="connsiteY5" fmla="*/ 1837488 h 2038350"/>
              <a:gd name="connsiteX6" fmla="*/ 750888 w 6108700"/>
              <a:gd name="connsiteY6" fmla="*/ 1759612 h 2038350"/>
              <a:gd name="connsiteX7" fmla="*/ 879475 w 6108700"/>
              <a:gd name="connsiteY7" fmla="*/ 1709475 h 2038350"/>
              <a:gd name="connsiteX8" fmla="*/ 939800 w 6108700"/>
              <a:gd name="connsiteY8" fmla="*/ 1672038 h 2038350"/>
              <a:gd name="connsiteX9" fmla="*/ 1065212 w 6108700"/>
              <a:gd name="connsiteY9" fmla="*/ 1623262 h 2038350"/>
              <a:gd name="connsiteX10" fmla="*/ 1147763 w 6108700"/>
              <a:gd name="connsiteY10" fmla="*/ 1584500 h 2038350"/>
              <a:gd name="connsiteX11" fmla="*/ 1239838 w 6108700"/>
              <a:gd name="connsiteY11" fmla="*/ 1550062 h 2038350"/>
              <a:gd name="connsiteX12" fmla="*/ 1360487 w 6108700"/>
              <a:gd name="connsiteY12" fmla="*/ 1499576 h 2038350"/>
              <a:gd name="connsiteX13" fmla="*/ 1560512 w 6108700"/>
              <a:gd name="connsiteY13" fmla="*/ 1433075 h 2038350"/>
              <a:gd name="connsiteX14" fmla="*/ 1862138 w 6108700"/>
              <a:gd name="connsiteY14" fmla="*/ 1336813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27713 h 2038350"/>
              <a:gd name="connsiteX4" fmla="*/ 455613 w 6108700"/>
              <a:gd name="connsiteY4" fmla="*/ 1870563 h 2038350"/>
              <a:gd name="connsiteX5" fmla="*/ 598488 w 6108700"/>
              <a:gd name="connsiteY5" fmla="*/ 1837488 h 2038350"/>
              <a:gd name="connsiteX6" fmla="*/ 750888 w 6108700"/>
              <a:gd name="connsiteY6" fmla="*/ 1759612 h 2038350"/>
              <a:gd name="connsiteX7" fmla="*/ 879475 w 6108700"/>
              <a:gd name="connsiteY7" fmla="*/ 1709475 h 2038350"/>
              <a:gd name="connsiteX8" fmla="*/ 939800 w 6108700"/>
              <a:gd name="connsiteY8" fmla="*/ 1672038 h 2038350"/>
              <a:gd name="connsiteX9" fmla="*/ 1065212 w 6108700"/>
              <a:gd name="connsiteY9" fmla="*/ 1623262 h 2038350"/>
              <a:gd name="connsiteX10" fmla="*/ 1147763 w 6108700"/>
              <a:gd name="connsiteY10" fmla="*/ 1584500 h 2038350"/>
              <a:gd name="connsiteX11" fmla="*/ 1239838 w 6108700"/>
              <a:gd name="connsiteY11" fmla="*/ 1550062 h 2038350"/>
              <a:gd name="connsiteX12" fmla="*/ 1360487 w 6108700"/>
              <a:gd name="connsiteY12" fmla="*/ 1499576 h 2038350"/>
              <a:gd name="connsiteX13" fmla="*/ 1560512 w 6108700"/>
              <a:gd name="connsiteY13" fmla="*/ 1433075 h 2038350"/>
              <a:gd name="connsiteX14" fmla="*/ 1862138 w 6108700"/>
              <a:gd name="connsiteY14" fmla="*/ 1336813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402138 w 6108700"/>
              <a:gd name="connsiteY23" fmla="*/ 613963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27713 h 2038350"/>
              <a:gd name="connsiteX4" fmla="*/ 455613 w 6108700"/>
              <a:gd name="connsiteY4" fmla="*/ 1870563 h 2038350"/>
              <a:gd name="connsiteX5" fmla="*/ 598488 w 6108700"/>
              <a:gd name="connsiteY5" fmla="*/ 1837488 h 2038350"/>
              <a:gd name="connsiteX6" fmla="*/ 750888 w 6108700"/>
              <a:gd name="connsiteY6" fmla="*/ 1759612 h 2038350"/>
              <a:gd name="connsiteX7" fmla="*/ 879475 w 6108700"/>
              <a:gd name="connsiteY7" fmla="*/ 1709475 h 2038350"/>
              <a:gd name="connsiteX8" fmla="*/ 939800 w 6108700"/>
              <a:gd name="connsiteY8" fmla="*/ 1672038 h 2038350"/>
              <a:gd name="connsiteX9" fmla="*/ 1065212 w 6108700"/>
              <a:gd name="connsiteY9" fmla="*/ 1623262 h 2038350"/>
              <a:gd name="connsiteX10" fmla="*/ 1147763 w 6108700"/>
              <a:gd name="connsiteY10" fmla="*/ 1584500 h 2038350"/>
              <a:gd name="connsiteX11" fmla="*/ 1239838 w 6108700"/>
              <a:gd name="connsiteY11" fmla="*/ 1550062 h 2038350"/>
              <a:gd name="connsiteX12" fmla="*/ 1360487 w 6108700"/>
              <a:gd name="connsiteY12" fmla="*/ 1499576 h 2038350"/>
              <a:gd name="connsiteX13" fmla="*/ 1560512 w 6108700"/>
              <a:gd name="connsiteY13" fmla="*/ 1433075 h 2038350"/>
              <a:gd name="connsiteX14" fmla="*/ 1862138 w 6108700"/>
              <a:gd name="connsiteY14" fmla="*/ 1336813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340226 w 6108700"/>
              <a:gd name="connsiteY23" fmla="*/ 621988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27713 h 2038350"/>
              <a:gd name="connsiteX4" fmla="*/ 455613 w 6108700"/>
              <a:gd name="connsiteY4" fmla="*/ 1870563 h 2038350"/>
              <a:gd name="connsiteX5" fmla="*/ 598488 w 6108700"/>
              <a:gd name="connsiteY5" fmla="*/ 1837488 h 2038350"/>
              <a:gd name="connsiteX6" fmla="*/ 750888 w 6108700"/>
              <a:gd name="connsiteY6" fmla="*/ 1759612 h 2038350"/>
              <a:gd name="connsiteX7" fmla="*/ 879475 w 6108700"/>
              <a:gd name="connsiteY7" fmla="*/ 1709475 h 2038350"/>
              <a:gd name="connsiteX8" fmla="*/ 949325 w 6108700"/>
              <a:gd name="connsiteY8" fmla="*/ 1684076 h 2038350"/>
              <a:gd name="connsiteX9" fmla="*/ 1065212 w 6108700"/>
              <a:gd name="connsiteY9" fmla="*/ 1623262 h 2038350"/>
              <a:gd name="connsiteX10" fmla="*/ 1147763 w 6108700"/>
              <a:gd name="connsiteY10" fmla="*/ 1584500 h 2038350"/>
              <a:gd name="connsiteX11" fmla="*/ 1239838 w 6108700"/>
              <a:gd name="connsiteY11" fmla="*/ 1550062 h 2038350"/>
              <a:gd name="connsiteX12" fmla="*/ 1360487 w 6108700"/>
              <a:gd name="connsiteY12" fmla="*/ 1499576 h 2038350"/>
              <a:gd name="connsiteX13" fmla="*/ 1560512 w 6108700"/>
              <a:gd name="connsiteY13" fmla="*/ 1433075 h 2038350"/>
              <a:gd name="connsiteX14" fmla="*/ 1862138 w 6108700"/>
              <a:gd name="connsiteY14" fmla="*/ 1336813 h 2038350"/>
              <a:gd name="connsiteX15" fmla="*/ 2427287 w 6108700"/>
              <a:gd name="connsiteY15" fmla="*/ 1157687 h 2038350"/>
              <a:gd name="connsiteX16" fmla="*/ 2906712 w 6108700"/>
              <a:gd name="connsiteY16" fmla="*/ 1007625 h 2038350"/>
              <a:gd name="connsiteX17" fmla="*/ 3265488 w 6108700"/>
              <a:gd name="connsiteY17" fmla="*/ 925075 h 2038350"/>
              <a:gd name="connsiteX18" fmla="*/ 3430588 w 6108700"/>
              <a:gd name="connsiteY18" fmla="*/ 869600 h 2038350"/>
              <a:gd name="connsiteX19" fmla="*/ 3638550 w 6108700"/>
              <a:gd name="connsiteY19" fmla="*/ 803762 h 2038350"/>
              <a:gd name="connsiteX20" fmla="*/ 3765550 w 6108700"/>
              <a:gd name="connsiteY20" fmla="*/ 763675 h 2038350"/>
              <a:gd name="connsiteX21" fmla="*/ 3905250 w 6108700"/>
              <a:gd name="connsiteY21" fmla="*/ 727250 h 2038350"/>
              <a:gd name="connsiteX22" fmla="*/ 4057650 w 6108700"/>
              <a:gd name="connsiteY22" fmla="*/ 682800 h 2038350"/>
              <a:gd name="connsiteX23" fmla="*/ 4340226 w 6108700"/>
              <a:gd name="connsiteY23" fmla="*/ 621988 h 2038350"/>
              <a:gd name="connsiteX24" fmla="*/ 4503737 w 6108700"/>
              <a:gd name="connsiteY24" fmla="*/ 56850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46638 h 2038350"/>
              <a:gd name="connsiteX29" fmla="*/ 5788025 w 6108700"/>
              <a:gd name="connsiteY29" fmla="*/ 207875 h 2038350"/>
              <a:gd name="connsiteX30" fmla="*/ 5967413 w 6108700"/>
              <a:gd name="connsiteY30" fmla="*/ 137362 h 2038350"/>
              <a:gd name="connsiteX31" fmla="*/ 6108700 w 6108700"/>
              <a:gd name="connsiteY31"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08700" h="2038350">
                <a:moveTo>
                  <a:pt x="0" y="2038350"/>
                </a:moveTo>
                <a:lnTo>
                  <a:pt x="177800" y="1993900"/>
                </a:lnTo>
                <a:cubicBezTo>
                  <a:pt x="201083" y="1987550"/>
                  <a:pt x="224367" y="1985881"/>
                  <a:pt x="247650" y="1974850"/>
                </a:cubicBezTo>
                <a:cubicBezTo>
                  <a:pt x="270933" y="1963819"/>
                  <a:pt x="298980" y="1923362"/>
                  <a:pt x="317500" y="1927713"/>
                </a:cubicBezTo>
                <a:lnTo>
                  <a:pt x="455613" y="1870563"/>
                </a:lnTo>
                <a:lnTo>
                  <a:pt x="598488" y="1837488"/>
                </a:lnTo>
                <a:lnTo>
                  <a:pt x="750888" y="1759612"/>
                </a:lnTo>
                <a:lnTo>
                  <a:pt x="879475" y="1709475"/>
                </a:lnTo>
                <a:lnTo>
                  <a:pt x="949325" y="1684076"/>
                </a:lnTo>
                <a:lnTo>
                  <a:pt x="1065212" y="1623262"/>
                </a:lnTo>
                <a:lnTo>
                  <a:pt x="1147763" y="1584500"/>
                </a:lnTo>
                <a:lnTo>
                  <a:pt x="1239838" y="1550062"/>
                </a:lnTo>
                <a:lnTo>
                  <a:pt x="1360487" y="1499576"/>
                </a:lnTo>
                <a:lnTo>
                  <a:pt x="1560512" y="1433075"/>
                </a:lnTo>
                <a:lnTo>
                  <a:pt x="1862138" y="1336813"/>
                </a:lnTo>
                <a:lnTo>
                  <a:pt x="2427287" y="1157687"/>
                </a:lnTo>
                <a:cubicBezTo>
                  <a:pt x="2585508" y="1095629"/>
                  <a:pt x="2729441" y="1069683"/>
                  <a:pt x="2906712" y="1007625"/>
                </a:cubicBezTo>
                <a:lnTo>
                  <a:pt x="3265488" y="925075"/>
                </a:lnTo>
                <a:lnTo>
                  <a:pt x="3430588" y="869600"/>
                </a:lnTo>
                <a:lnTo>
                  <a:pt x="3638550" y="803762"/>
                </a:lnTo>
                <a:lnTo>
                  <a:pt x="3765550" y="763675"/>
                </a:lnTo>
                <a:lnTo>
                  <a:pt x="3905250" y="727250"/>
                </a:lnTo>
                <a:lnTo>
                  <a:pt x="4057650" y="682800"/>
                </a:lnTo>
                <a:lnTo>
                  <a:pt x="4340226" y="621988"/>
                </a:lnTo>
                <a:cubicBezTo>
                  <a:pt x="4321704" y="610846"/>
                  <a:pt x="4469871" y="583654"/>
                  <a:pt x="4503737" y="568500"/>
                </a:cubicBezTo>
                <a:lnTo>
                  <a:pt x="4654550" y="520700"/>
                </a:lnTo>
                <a:lnTo>
                  <a:pt x="4806950" y="495300"/>
                </a:lnTo>
                <a:lnTo>
                  <a:pt x="5162550" y="393700"/>
                </a:lnTo>
                <a:lnTo>
                  <a:pt x="5645150" y="246638"/>
                </a:lnTo>
                <a:lnTo>
                  <a:pt x="5788025" y="207875"/>
                </a:lnTo>
                <a:lnTo>
                  <a:pt x="5967413" y="137362"/>
                </a:lnTo>
                <a:lnTo>
                  <a:pt x="6108700" y="0"/>
                </a:lnTo>
              </a:path>
            </a:pathLst>
          </a:cu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1" name="Freeform 40"/>
          <p:cNvSpPr/>
          <p:nvPr/>
        </p:nvSpPr>
        <p:spPr>
          <a:xfrm>
            <a:off x="1600200" y="3676650"/>
            <a:ext cx="6115050" cy="1517650"/>
          </a:xfrm>
          <a:custGeom>
            <a:avLst/>
            <a:gdLst>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5150 w 6108700"/>
              <a:gd name="connsiteY28" fmla="*/ 266700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62550 w 6108700"/>
              <a:gd name="connsiteY27" fmla="*/ 393700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06950 w 6108700"/>
              <a:gd name="connsiteY26" fmla="*/ 495300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54550 w 6108700"/>
              <a:gd name="connsiteY25" fmla="*/ 520700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89450 w 6108700"/>
              <a:gd name="connsiteY24" fmla="*/ 552450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406900 w 6108700"/>
              <a:gd name="connsiteY23" fmla="*/ 577850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666750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905250 w 6108700"/>
              <a:gd name="connsiteY21" fmla="*/ 711200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65550 w 6108700"/>
              <a:gd name="connsiteY20" fmla="*/ 755650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57600 w 6108700"/>
              <a:gd name="connsiteY19" fmla="*/ 83185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435350 w 6108700"/>
              <a:gd name="connsiteY18" fmla="*/ 901700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194050 w 6108700"/>
              <a:gd name="connsiteY17" fmla="*/ 965200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921000 w 6108700"/>
              <a:gd name="connsiteY16" fmla="*/ 104775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873425 w 6108700"/>
              <a:gd name="connsiteY16" fmla="*/ 115649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432050 w 6108700"/>
              <a:gd name="connsiteY15" fmla="*/ 1193800 h 2038350"/>
              <a:gd name="connsiteX16" fmla="*/ 2873425 w 6108700"/>
              <a:gd name="connsiteY16" fmla="*/ 115649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603322 w 6108700"/>
              <a:gd name="connsiteY15" fmla="*/ 1219386 h 2038350"/>
              <a:gd name="connsiteX16" fmla="*/ 2873425 w 6108700"/>
              <a:gd name="connsiteY16" fmla="*/ 115649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1847850 w 6108700"/>
              <a:gd name="connsiteY14" fmla="*/ 1397000 h 2038350"/>
              <a:gd name="connsiteX15" fmla="*/ 2603322 w 6108700"/>
              <a:gd name="connsiteY15" fmla="*/ 1219386 h 2038350"/>
              <a:gd name="connsiteX16" fmla="*/ 2873425 w 6108700"/>
              <a:gd name="connsiteY16" fmla="*/ 115649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2147576 w 6108700"/>
              <a:gd name="connsiteY14" fmla="*/ 1397000 h 2038350"/>
              <a:gd name="connsiteX15" fmla="*/ 2603322 w 6108700"/>
              <a:gd name="connsiteY15" fmla="*/ 1219386 h 2038350"/>
              <a:gd name="connsiteX16" fmla="*/ 2873425 w 6108700"/>
              <a:gd name="connsiteY16" fmla="*/ 115649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574800 w 6108700"/>
              <a:gd name="connsiteY13" fmla="*/ 1473200 h 2038350"/>
              <a:gd name="connsiteX14" fmla="*/ 2147576 w 6108700"/>
              <a:gd name="connsiteY14" fmla="*/ 1397000 h 2038350"/>
              <a:gd name="connsiteX15" fmla="*/ 2603322 w 6108700"/>
              <a:gd name="connsiteY15" fmla="*/ 1219386 h 2038350"/>
              <a:gd name="connsiteX16" fmla="*/ 2873425 w 6108700"/>
              <a:gd name="connsiteY16" fmla="*/ 115649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95400 w 6108700"/>
              <a:gd name="connsiteY10" fmla="*/ 1568450 h 2038350"/>
              <a:gd name="connsiteX11" fmla="*/ 1377950 w 6108700"/>
              <a:gd name="connsiteY11" fmla="*/ 1562100 h 2038350"/>
              <a:gd name="connsiteX12" fmla="*/ 1422400 w 6108700"/>
              <a:gd name="connsiteY12" fmla="*/ 1555750 h 2038350"/>
              <a:gd name="connsiteX13" fmla="*/ 1617617 w 6108700"/>
              <a:gd name="connsiteY13" fmla="*/ 1562752 h 2038350"/>
              <a:gd name="connsiteX14" fmla="*/ 2147576 w 6108700"/>
              <a:gd name="connsiteY14" fmla="*/ 1397000 h 2038350"/>
              <a:gd name="connsiteX15" fmla="*/ 2603322 w 6108700"/>
              <a:gd name="connsiteY15" fmla="*/ 1219386 h 2038350"/>
              <a:gd name="connsiteX16" fmla="*/ 2873425 w 6108700"/>
              <a:gd name="connsiteY16" fmla="*/ 115649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43067 w 6108700"/>
              <a:gd name="connsiteY10" fmla="*/ 1689984 h 2038350"/>
              <a:gd name="connsiteX11" fmla="*/ 1377950 w 6108700"/>
              <a:gd name="connsiteY11" fmla="*/ 1562100 h 2038350"/>
              <a:gd name="connsiteX12" fmla="*/ 1422400 w 6108700"/>
              <a:gd name="connsiteY12" fmla="*/ 1555750 h 2038350"/>
              <a:gd name="connsiteX13" fmla="*/ 1617617 w 6108700"/>
              <a:gd name="connsiteY13" fmla="*/ 1562752 h 2038350"/>
              <a:gd name="connsiteX14" fmla="*/ 2147576 w 6108700"/>
              <a:gd name="connsiteY14" fmla="*/ 1397000 h 2038350"/>
              <a:gd name="connsiteX15" fmla="*/ 2603322 w 6108700"/>
              <a:gd name="connsiteY15" fmla="*/ 1219386 h 2038350"/>
              <a:gd name="connsiteX16" fmla="*/ 2873425 w 6108700"/>
              <a:gd name="connsiteY16" fmla="*/ 115649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43067 w 6108700"/>
              <a:gd name="connsiteY10" fmla="*/ 1689984 h 2038350"/>
              <a:gd name="connsiteX11" fmla="*/ 1377950 w 6108700"/>
              <a:gd name="connsiteY11" fmla="*/ 1562100 h 2038350"/>
              <a:gd name="connsiteX12" fmla="*/ 1446188 w 6108700"/>
              <a:gd name="connsiteY12" fmla="*/ 1606922 h 2038350"/>
              <a:gd name="connsiteX13" fmla="*/ 1617617 w 6108700"/>
              <a:gd name="connsiteY13" fmla="*/ 1562752 h 2038350"/>
              <a:gd name="connsiteX14" fmla="*/ 2147576 w 6108700"/>
              <a:gd name="connsiteY14" fmla="*/ 1397000 h 2038350"/>
              <a:gd name="connsiteX15" fmla="*/ 2603322 w 6108700"/>
              <a:gd name="connsiteY15" fmla="*/ 1219386 h 2038350"/>
              <a:gd name="connsiteX16" fmla="*/ 2873425 w 6108700"/>
              <a:gd name="connsiteY16" fmla="*/ 115649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43067 w 6108700"/>
              <a:gd name="connsiteY10" fmla="*/ 1689984 h 2038350"/>
              <a:gd name="connsiteX11" fmla="*/ 1363677 w 6108700"/>
              <a:gd name="connsiteY11" fmla="*/ 1632461 h 2038350"/>
              <a:gd name="connsiteX12" fmla="*/ 1446188 w 6108700"/>
              <a:gd name="connsiteY12" fmla="*/ 1606922 h 2038350"/>
              <a:gd name="connsiteX13" fmla="*/ 1617617 w 6108700"/>
              <a:gd name="connsiteY13" fmla="*/ 1562752 h 2038350"/>
              <a:gd name="connsiteX14" fmla="*/ 2147576 w 6108700"/>
              <a:gd name="connsiteY14" fmla="*/ 1397000 h 2038350"/>
              <a:gd name="connsiteX15" fmla="*/ 2603322 w 6108700"/>
              <a:gd name="connsiteY15" fmla="*/ 1219386 h 2038350"/>
              <a:gd name="connsiteX16" fmla="*/ 2873425 w 6108700"/>
              <a:gd name="connsiteY16" fmla="*/ 115649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43067 w 6108700"/>
              <a:gd name="connsiteY10" fmla="*/ 1689984 h 2038350"/>
              <a:gd name="connsiteX11" fmla="*/ 1363677 w 6108700"/>
              <a:gd name="connsiteY11" fmla="*/ 1632461 h 2038350"/>
              <a:gd name="connsiteX12" fmla="*/ 1446188 w 6108700"/>
              <a:gd name="connsiteY12" fmla="*/ 1606922 h 2038350"/>
              <a:gd name="connsiteX13" fmla="*/ 1979192 w 6108700"/>
              <a:gd name="connsiteY13" fmla="*/ 1434822 h 2038350"/>
              <a:gd name="connsiteX14" fmla="*/ 2147576 w 6108700"/>
              <a:gd name="connsiteY14" fmla="*/ 1397000 h 2038350"/>
              <a:gd name="connsiteX15" fmla="*/ 2603322 w 6108700"/>
              <a:gd name="connsiteY15" fmla="*/ 1219386 h 2038350"/>
              <a:gd name="connsiteX16" fmla="*/ 2873425 w 6108700"/>
              <a:gd name="connsiteY16" fmla="*/ 115649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74750 w 6108700"/>
              <a:gd name="connsiteY9" fmla="*/ 1619250 h 2038350"/>
              <a:gd name="connsiteX10" fmla="*/ 1243067 w 6108700"/>
              <a:gd name="connsiteY10" fmla="*/ 1689984 h 2038350"/>
              <a:gd name="connsiteX11" fmla="*/ 1363677 w 6108700"/>
              <a:gd name="connsiteY11" fmla="*/ 1632461 h 2038350"/>
              <a:gd name="connsiteX12" fmla="*/ 1688823 w 6108700"/>
              <a:gd name="connsiteY12" fmla="*/ 1536560 h 2038350"/>
              <a:gd name="connsiteX13" fmla="*/ 1979192 w 6108700"/>
              <a:gd name="connsiteY13" fmla="*/ 1434822 h 2038350"/>
              <a:gd name="connsiteX14" fmla="*/ 2147576 w 6108700"/>
              <a:gd name="connsiteY14" fmla="*/ 1397000 h 2038350"/>
              <a:gd name="connsiteX15" fmla="*/ 2603322 w 6108700"/>
              <a:gd name="connsiteY15" fmla="*/ 1219386 h 2038350"/>
              <a:gd name="connsiteX16" fmla="*/ 2873425 w 6108700"/>
              <a:gd name="connsiteY16" fmla="*/ 115649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08150 h 2038350"/>
              <a:gd name="connsiteX9" fmla="*/ 1146205 w 6108700"/>
              <a:gd name="connsiteY9" fmla="*/ 1708801 h 2038350"/>
              <a:gd name="connsiteX10" fmla="*/ 1243067 w 6108700"/>
              <a:gd name="connsiteY10" fmla="*/ 1689984 h 2038350"/>
              <a:gd name="connsiteX11" fmla="*/ 1363677 w 6108700"/>
              <a:gd name="connsiteY11" fmla="*/ 1632461 h 2038350"/>
              <a:gd name="connsiteX12" fmla="*/ 1688823 w 6108700"/>
              <a:gd name="connsiteY12" fmla="*/ 1536560 h 2038350"/>
              <a:gd name="connsiteX13" fmla="*/ 1979192 w 6108700"/>
              <a:gd name="connsiteY13" fmla="*/ 1434822 h 2038350"/>
              <a:gd name="connsiteX14" fmla="*/ 2147576 w 6108700"/>
              <a:gd name="connsiteY14" fmla="*/ 1397000 h 2038350"/>
              <a:gd name="connsiteX15" fmla="*/ 2603322 w 6108700"/>
              <a:gd name="connsiteY15" fmla="*/ 1219386 h 2038350"/>
              <a:gd name="connsiteX16" fmla="*/ 2873425 w 6108700"/>
              <a:gd name="connsiteY16" fmla="*/ 115649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89000 w 6108700"/>
              <a:gd name="connsiteY7" fmla="*/ 1733550 h 2038350"/>
              <a:gd name="connsiteX8" fmla="*/ 996950 w 6108700"/>
              <a:gd name="connsiteY8" fmla="*/ 1759322 h 2038350"/>
              <a:gd name="connsiteX9" fmla="*/ 1146205 w 6108700"/>
              <a:gd name="connsiteY9" fmla="*/ 1708801 h 2038350"/>
              <a:gd name="connsiteX10" fmla="*/ 1243067 w 6108700"/>
              <a:gd name="connsiteY10" fmla="*/ 1689984 h 2038350"/>
              <a:gd name="connsiteX11" fmla="*/ 1363677 w 6108700"/>
              <a:gd name="connsiteY11" fmla="*/ 1632461 h 2038350"/>
              <a:gd name="connsiteX12" fmla="*/ 1688823 w 6108700"/>
              <a:gd name="connsiteY12" fmla="*/ 1536560 h 2038350"/>
              <a:gd name="connsiteX13" fmla="*/ 1979192 w 6108700"/>
              <a:gd name="connsiteY13" fmla="*/ 1434822 h 2038350"/>
              <a:gd name="connsiteX14" fmla="*/ 2147576 w 6108700"/>
              <a:gd name="connsiteY14" fmla="*/ 1397000 h 2038350"/>
              <a:gd name="connsiteX15" fmla="*/ 2603322 w 6108700"/>
              <a:gd name="connsiteY15" fmla="*/ 1219386 h 2038350"/>
              <a:gd name="connsiteX16" fmla="*/ 2873425 w 6108700"/>
              <a:gd name="connsiteY16" fmla="*/ 115649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 name="connsiteX0" fmla="*/ 0 w 6108700"/>
              <a:gd name="connsiteY0" fmla="*/ 2038350 h 2038350"/>
              <a:gd name="connsiteX1" fmla="*/ 177800 w 6108700"/>
              <a:gd name="connsiteY1" fmla="*/ 1993900 h 2038350"/>
              <a:gd name="connsiteX2" fmla="*/ 247650 w 6108700"/>
              <a:gd name="connsiteY2" fmla="*/ 1974850 h 2038350"/>
              <a:gd name="connsiteX3" fmla="*/ 317500 w 6108700"/>
              <a:gd name="connsiteY3" fmla="*/ 1955800 h 2038350"/>
              <a:gd name="connsiteX4" fmla="*/ 508000 w 6108700"/>
              <a:gd name="connsiteY4" fmla="*/ 1898650 h 2038350"/>
              <a:gd name="connsiteX5" fmla="*/ 660400 w 6108700"/>
              <a:gd name="connsiteY5" fmla="*/ 1841500 h 2038350"/>
              <a:gd name="connsiteX6" fmla="*/ 793750 w 6108700"/>
              <a:gd name="connsiteY6" fmla="*/ 1771650 h 2038350"/>
              <a:gd name="connsiteX7" fmla="*/ 898515 w 6108700"/>
              <a:gd name="connsiteY7" fmla="*/ 1778325 h 2038350"/>
              <a:gd name="connsiteX8" fmla="*/ 996950 w 6108700"/>
              <a:gd name="connsiteY8" fmla="*/ 1759322 h 2038350"/>
              <a:gd name="connsiteX9" fmla="*/ 1146205 w 6108700"/>
              <a:gd name="connsiteY9" fmla="*/ 1708801 h 2038350"/>
              <a:gd name="connsiteX10" fmla="*/ 1243067 w 6108700"/>
              <a:gd name="connsiteY10" fmla="*/ 1689984 h 2038350"/>
              <a:gd name="connsiteX11" fmla="*/ 1363677 w 6108700"/>
              <a:gd name="connsiteY11" fmla="*/ 1632461 h 2038350"/>
              <a:gd name="connsiteX12" fmla="*/ 1688823 w 6108700"/>
              <a:gd name="connsiteY12" fmla="*/ 1536560 h 2038350"/>
              <a:gd name="connsiteX13" fmla="*/ 1979192 w 6108700"/>
              <a:gd name="connsiteY13" fmla="*/ 1434822 h 2038350"/>
              <a:gd name="connsiteX14" fmla="*/ 2147576 w 6108700"/>
              <a:gd name="connsiteY14" fmla="*/ 1397000 h 2038350"/>
              <a:gd name="connsiteX15" fmla="*/ 2603322 w 6108700"/>
              <a:gd name="connsiteY15" fmla="*/ 1219386 h 2038350"/>
              <a:gd name="connsiteX16" fmla="*/ 2873425 w 6108700"/>
              <a:gd name="connsiteY16" fmla="*/ 1156490 h 2038350"/>
              <a:gd name="connsiteX17" fmla="*/ 3203565 w 6108700"/>
              <a:gd name="connsiteY17" fmla="*/ 1073941 h 2038350"/>
              <a:gd name="connsiteX18" fmla="*/ 3549531 w 6108700"/>
              <a:gd name="connsiteY18" fmla="*/ 991251 h 2038350"/>
              <a:gd name="connsiteX19" fmla="*/ 3610024 w 6108700"/>
              <a:gd name="connsiteY19" fmla="*/ 998160 h 2038350"/>
              <a:gd name="connsiteX20" fmla="*/ 3713217 w 6108700"/>
              <a:gd name="connsiteY20" fmla="*/ 934752 h 2038350"/>
              <a:gd name="connsiteX21" fmla="*/ 3890977 w 6108700"/>
              <a:gd name="connsiteY21" fmla="*/ 890302 h 2038350"/>
              <a:gd name="connsiteX22" fmla="*/ 4057650 w 6108700"/>
              <a:gd name="connsiteY22" fmla="*/ 839457 h 2038350"/>
              <a:gd name="connsiteX23" fmla="*/ 4378355 w 6108700"/>
              <a:gd name="connsiteY23" fmla="*/ 744159 h 2038350"/>
              <a:gd name="connsiteX24" fmla="*/ 4465662 w 6108700"/>
              <a:gd name="connsiteY24" fmla="*/ 731552 h 2038350"/>
              <a:gd name="connsiteX25" fmla="*/ 4649794 w 6108700"/>
              <a:gd name="connsiteY25" fmla="*/ 706199 h 2038350"/>
              <a:gd name="connsiteX26" fmla="*/ 4849768 w 6108700"/>
              <a:gd name="connsiteY26" fmla="*/ 655212 h 2038350"/>
              <a:gd name="connsiteX27" fmla="*/ 5100703 w 6108700"/>
              <a:gd name="connsiteY27" fmla="*/ 515233 h 2038350"/>
              <a:gd name="connsiteX28" fmla="*/ 5640392 w 6108700"/>
              <a:gd name="connsiteY28" fmla="*/ 311475 h 2038350"/>
              <a:gd name="connsiteX29" fmla="*/ 5816600 w 6108700"/>
              <a:gd name="connsiteY29" fmla="*/ 215900 h 2038350"/>
              <a:gd name="connsiteX30" fmla="*/ 6000750 w 6108700"/>
              <a:gd name="connsiteY30" fmla="*/ 133350 h 2038350"/>
              <a:gd name="connsiteX31" fmla="*/ 6108700 w 6108700"/>
              <a:gd name="connsiteY31"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08700" h="2038350">
                <a:moveTo>
                  <a:pt x="0" y="2038350"/>
                </a:moveTo>
                <a:lnTo>
                  <a:pt x="177800" y="1993900"/>
                </a:lnTo>
                <a:lnTo>
                  <a:pt x="247650" y="1974850"/>
                </a:lnTo>
                <a:lnTo>
                  <a:pt x="317500" y="1955800"/>
                </a:lnTo>
                <a:lnTo>
                  <a:pt x="508000" y="1898650"/>
                </a:lnTo>
                <a:lnTo>
                  <a:pt x="660400" y="1841500"/>
                </a:lnTo>
                <a:lnTo>
                  <a:pt x="793750" y="1771650"/>
                </a:lnTo>
                <a:lnTo>
                  <a:pt x="898515" y="1778325"/>
                </a:lnTo>
                <a:lnTo>
                  <a:pt x="996950" y="1759322"/>
                </a:lnTo>
                <a:lnTo>
                  <a:pt x="1146205" y="1708801"/>
                </a:lnTo>
                <a:lnTo>
                  <a:pt x="1243067" y="1689984"/>
                </a:lnTo>
                <a:lnTo>
                  <a:pt x="1363677" y="1632461"/>
                </a:lnTo>
                <a:lnTo>
                  <a:pt x="1688823" y="1536560"/>
                </a:lnTo>
                <a:lnTo>
                  <a:pt x="1979192" y="1434822"/>
                </a:lnTo>
                <a:cubicBezTo>
                  <a:pt x="2170117" y="1409422"/>
                  <a:pt x="1947136" y="1454384"/>
                  <a:pt x="2147576" y="1397000"/>
                </a:cubicBezTo>
                <a:cubicBezTo>
                  <a:pt x="2399400" y="1337795"/>
                  <a:pt x="2365771" y="1348952"/>
                  <a:pt x="2603322" y="1219386"/>
                </a:cubicBezTo>
                <a:cubicBezTo>
                  <a:pt x="2750447" y="1206949"/>
                  <a:pt x="2716785" y="1200911"/>
                  <a:pt x="2873425" y="1156490"/>
                </a:cubicBezTo>
                <a:cubicBezTo>
                  <a:pt x="2967613" y="1165220"/>
                  <a:pt x="3109377" y="1122780"/>
                  <a:pt x="3203565" y="1073941"/>
                </a:cubicBezTo>
                <a:cubicBezTo>
                  <a:pt x="3326817" y="1069833"/>
                  <a:pt x="3383462" y="1072120"/>
                  <a:pt x="3549531" y="991251"/>
                </a:cubicBezTo>
                <a:lnTo>
                  <a:pt x="3610024" y="998160"/>
                </a:lnTo>
                <a:lnTo>
                  <a:pt x="3713217" y="934752"/>
                </a:lnTo>
                <a:lnTo>
                  <a:pt x="3890977" y="890302"/>
                </a:lnTo>
                <a:lnTo>
                  <a:pt x="4057650" y="839457"/>
                </a:lnTo>
                <a:lnTo>
                  <a:pt x="4378355" y="744159"/>
                </a:lnTo>
                <a:lnTo>
                  <a:pt x="4465662" y="731552"/>
                </a:lnTo>
                <a:lnTo>
                  <a:pt x="4649794" y="706199"/>
                </a:lnTo>
                <a:lnTo>
                  <a:pt x="4849768" y="655212"/>
                </a:lnTo>
                <a:lnTo>
                  <a:pt x="5100703" y="515233"/>
                </a:lnTo>
                <a:lnTo>
                  <a:pt x="5640392" y="311475"/>
                </a:lnTo>
                <a:lnTo>
                  <a:pt x="5816600" y="215900"/>
                </a:lnTo>
                <a:lnTo>
                  <a:pt x="6000750" y="133350"/>
                </a:lnTo>
                <a:lnTo>
                  <a:pt x="6108700" y="0"/>
                </a:lnTo>
              </a:path>
            </a:pathLst>
          </a:cu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2" name="TextBox 41">
            <a:extLst>
              <a:ext uri="{FF2B5EF4-FFF2-40B4-BE49-F238E27FC236}">
                <a16:creationId xmlns:a16="http://schemas.microsoft.com/office/drawing/2014/main" xmlns="" id="{B0090723-FD2F-48A2-AB78-BCBBA050B1C4}"/>
              </a:ext>
            </a:extLst>
          </p:cNvPr>
          <p:cNvSpPr txBox="1"/>
          <p:nvPr/>
        </p:nvSpPr>
        <p:spPr>
          <a:xfrm>
            <a:off x="2251725" y="5313350"/>
            <a:ext cx="260008" cy="253916"/>
          </a:xfrm>
          <a:prstGeom prst="rect">
            <a:avLst/>
          </a:prstGeom>
          <a:noFill/>
          <a:ln>
            <a:noFill/>
          </a:ln>
        </p:spPr>
        <p:txBody>
          <a:bodyPr wrap="none" rtlCol="0">
            <a:spAutoFit/>
          </a:bodyPr>
          <a:lstStyle/>
          <a:p>
            <a:r>
              <a:rPr lang="en-US" sz="1050" dirty="0"/>
              <a:t>6</a:t>
            </a:r>
          </a:p>
        </p:txBody>
      </p:sp>
      <p:sp>
        <p:nvSpPr>
          <p:cNvPr id="43" name="TextBox 42">
            <a:extLst>
              <a:ext uri="{FF2B5EF4-FFF2-40B4-BE49-F238E27FC236}">
                <a16:creationId xmlns:a16="http://schemas.microsoft.com/office/drawing/2014/main" xmlns="" id="{EFE1E51F-213F-46DB-B051-6AE02569D5BA}"/>
              </a:ext>
            </a:extLst>
          </p:cNvPr>
          <p:cNvSpPr txBox="1"/>
          <p:nvPr/>
        </p:nvSpPr>
        <p:spPr>
          <a:xfrm>
            <a:off x="3073400" y="5313350"/>
            <a:ext cx="335348" cy="253916"/>
          </a:xfrm>
          <a:prstGeom prst="rect">
            <a:avLst/>
          </a:prstGeom>
          <a:noFill/>
          <a:ln>
            <a:noFill/>
          </a:ln>
        </p:spPr>
        <p:txBody>
          <a:bodyPr wrap="none" rtlCol="0">
            <a:spAutoFit/>
          </a:bodyPr>
          <a:lstStyle/>
          <a:p>
            <a:r>
              <a:rPr lang="en-US" sz="1050" dirty="0"/>
              <a:t>12</a:t>
            </a:r>
          </a:p>
        </p:txBody>
      </p:sp>
      <p:sp>
        <p:nvSpPr>
          <p:cNvPr id="44" name="TextBox 43">
            <a:extLst>
              <a:ext uri="{FF2B5EF4-FFF2-40B4-BE49-F238E27FC236}">
                <a16:creationId xmlns:a16="http://schemas.microsoft.com/office/drawing/2014/main" xmlns="" id="{39EBCB3D-D577-487E-B237-83657A0FB484}"/>
              </a:ext>
            </a:extLst>
          </p:cNvPr>
          <p:cNvSpPr txBox="1"/>
          <p:nvPr/>
        </p:nvSpPr>
        <p:spPr>
          <a:xfrm>
            <a:off x="3866603" y="5313350"/>
            <a:ext cx="335348" cy="253916"/>
          </a:xfrm>
          <a:prstGeom prst="rect">
            <a:avLst/>
          </a:prstGeom>
          <a:noFill/>
          <a:ln>
            <a:noFill/>
          </a:ln>
        </p:spPr>
        <p:txBody>
          <a:bodyPr wrap="none" rtlCol="0">
            <a:spAutoFit/>
          </a:bodyPr>
          <a:lstStyle/>
          <a:p>
            <a:r>
              <a:rPr lang="en-US" sz="1050" dirty="0"/>
              <a:t>18</a:t>
            </a:r>
          </a:p>
        </p:txBody>
      </p:sp>
      <p:sp>
        <p:nvSpPr>
          <p:cNvPr id="45" name="TextBox 44">
            <a:extLst>
              <a:ext uri="{FF2B5EF4-FFF2-40B4-BE49-F238E27FC236}">
                <a16:creationId xmlns:a16="http://schemas.microsoft.com/office/drawing/2014/main" xmlns="" id="{AAC48AFC-6EB9-4E80-828B-FBB7ACC43577}"/>
              </a:ext>
            </a:extLst>
          </p:cNvPr>
          <p:cNvSpPr txBox="1"/>
          <p:nvPr/>
        </p:nvSpPr>
        <p:spPr>
          <a:xfrm>
            <a:off x="4673600" y="5313350"/>
            <a:ext cx="335348" cy="253916"/>
          </a:xfrm>
          <a:prstGeom prst="rect">
            <a:avLst/>
          </a:prstGeom>
          <a:noFill/>
          <a:ln>
            <a:noFill/>
          </a:ln>
        </p:spPr>
        <p:txBody>
          <a:bodyPr wrap="none" rtlCol="0">
            <a:spAutoFit/>
          </a:bodyPr>
          <a:lstStyle/>
          <a:p>
            <a:r>
              <a:rPr lang="en-US" sz="1050" dirty="0"/>
              <a:t>24</a:t>
            </a:r>
          </a:p>
        </p:txBody>
      </p:sp>
      <p:sp>
        <p:nvSpPr>
          <p:cNvPr id="46" name="TextBox 45">
            <a:extLst>
              <a:ext uri="{FF2B5EF4-FFF2-40B4-BE49-F238E27FC236}">
                <a16:creationId xmlns:a16="http://schemas.microsoft.com/office/drawing/2014/main" xmlns="" id="{DF38CA72-4501-473F-86D5-65AFFA3D7693}"/>
              </a:ext>
            </a:extLst>
          </p:cNvPr>
          <p:cNvSpPr txBox="1"/>
          <p:nvPr/>
        </p:nvSpPr>
        <p:spPr>
          <a:xfrm>
            <a:off x="5497611" y="5313350"/>
            <a:ext cx="335348" cy="253916"/>
          </a:xfrm>
          <a:prstGeom prst="rect">
            <a:avLst/>
          </a:prstGeom>
          <a:noFill/>
          <a:ln>
            <a:noFill/>
          </a:ln>
        </p:spPr>
        <p:txBody>
          <a:bodyPr wrap="none" rtlCol="0">
            <a:spAutoFit/>
          </a:bodyPr>
          <a:lstStyle/>
          <a:p>
            <a:r>
              <a:rPr lang="en-US" sz="1050" dirty="0"/>
              <a:t>30</a:t>
            </a:r>
          </a:p>
        </p:txBody>
      </p:sp>
      <p:sp>
        <p:nvSpPr>
          <p:cNvPr id="47" name="TextBox 46">
            <a:extLst>
              <a:ext uri="{FF2B5EF4-FFF2-40B4-BE49-F238E27FC236}">
                <a16:creationId xmlns:a16="http://schemas.microsoft.com/office/drawing/2014/main" xmlns="" id="{9F5AB691-3457-41DA-8C9B-E197CCF9C64A}"/>
              </a:ext>
            </a:extLst>
          </p:cNvPr>
          <p:cNvSpPr txBox="1"/>
          <p:nvPr/>
        </p:nvSpPr>
        <p:spPr>
          <a:xfrm>
            <a:off x="6318112" y="5313350"/>
            <a:ext cx="335348" cy="253916"/>
          </a:xfrm>
          <a:prstGeom prst="rect">
            <a:avLst/>
          </a:prstGeom>
          <a:noFill/>
          <a:ln>
            <a:noFill/>
          </a:ln>
        </p:spPr>
        <p:txBody>
          <a:bodyPr wrap="none" rtlCol="0">
            <a:spAutoFit/>
          </a:bodyPr>
          <a:lstStyle/>
          <a:p>
            <a:r>
              <a:rPr lang="en-US" sz="1050" dirty="0"/>
              <a:t>36</a:t>
            </a:r>
          </a:p>
        </p:txBody>
      </p:sp>
      <p:sp>
        <p:nvSpPr>
          <p:cNvPr id="48" name="TextBox 47">
            <a:extLst>
              <a:ext uri="{FF2B5EF4-FFF2-40B4-BE49-F238E27FC236}">
                <a16:creationId xmlns:a16="http://schemas.microsoft.com/office/drawing/2014/main" xmlns="" id="{51CC29C0-C133-4D2D-A20A-EC2FBA7588E5}"/>
              </a:ext>
            </a:extLst>
          </p:cNvPr>
          <p:cNvSpPr txBox="1"/>
          <p:nvPr/>
        </p:nvSpPr>
        <p:spPr>
          <a:xfrm>
            <a:off x="7138613" y="5313350"/>
            <a:ext cx="335348" cy="253916"/>
          </a:xfrm>
          <a:prstGeom prst="rect">
            <a:avLst/>
          </a:prstGeom>
          <a:noFill/>
          <a:ln>
            <a:noFill/>
          </a:ln>
        </p:spPr>
        <p:txBody>
          <a:bodyPr wrap="none" rtlCol="0">
            <a:spAutoFit/>
          </a:bodyPr>
          <a:lstStyle/>
          <a:p>
            <a:r>
              <a:rPr lang="en-US" sz="1050" dirty="0"/>
              <a:t>42</a:t>
            </a:r>
          </a:p>
        </p:txBody>
      </p:sp>
      <p:sp>
        <p:nvSpPr>
          <p:cNvPr id="49" name="TextBox 48">
            <a:extLst>
              <a:ext uri="{FF2B5EF4-FFF2-40B4-BE49-F238E27FC236}">
                <a16:creationId xmlns:a16="http://schemas.microsoft.com/office/drawing/2014/main" xmlns="" id="{8685CC67-6B96-4273-87C8-4D3222B7235D}"/>
              </a:ext>
            </a:extLst>
          </p:cNvPr>
          <p:cNvSpPr txBox="1"/>
          <p:nvPr/>
        </p:nvSpPr>
        <p:spPr>
          <a:xfrm>
            <a:off x="7967702" y="5313350"/>
            <a:ext cx="335348" cy="253916"/>
          </a:xfrm>
          <a:prstGeom prst="rect">
            <a:avLst/>
          </a:prstGeom>
          <a:noFill/>
          <a:ln>
            <a:noFill/>
          </a:ln>
        </p:spPr>
        <p:txBody>
          <a:bodyPr wrap="none" rtlCol="0">
            <a:spAutoFit/>
          </a:bodyPr>
          <a:lstStyle/>
          <a:p>
            <a:r>
              <a:rPr lang="en-US" sz="1050" dirty="0"/>
              <a:t>48</a:t>
            </a:r>
          </a:p>
        </p:txBody>
      </p:sp>
    </p:spTree>
    <p:extLst>
      <p:ext uri="{BB962C8B-B14F-4D97-AF65-F5344CB8AC3E}">
        <p14:creationId xmlns:p14="http://schemas.microsoft.com/office/powerpoint/2010/main" val="41003774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for Recurrent CV Events Remains High in Patients with ACS and Prior MI</a:t>
            </a:r>
          </a:p>
        </p:txBody>
      </p:sp>
      <p:sp>
        <p:nvSpPr>
          <p:cNvPr id="6" name="Slide Number Placeholder 5"/>
          <p:cNvSpPr>
            <a:spLocks noGrp="1"/>
          </p:cNvSpPr>
          <p:nvPr>
            <p:ph type="sldNum" sz="quarter" idx="12"/>
          </p:nvPr>
        </p:nvSpPr>
        <p:spPr/>
        <p:txBody>
          <a:bodyPr/>
          <a:lstStyle/>
          <a:p>
            <a:fld id="{89E35B64-C4CC-4BCA-B5DA-C997F2C2E20E}" type="slidenum">
              <a:rPr lang="en-US" smtClean="0">
                <a:solidFill>
                  <a:srgbClr val="000000"/>
                </a:solidFill>
              </a:rPr>
              <a:pPr/>
              <a:t>7</a:t>
            </a:fld>
            <a:endParaRPr lang="en-US">
              <a:solidFill>
                <a:srgbClr val="000000"/>
              </a:solidFill>
            </a:endParaRPr>
          </a:p>
        </p:txBody>
      </p:sp>
      <p:sp>
        <p:nvSpPr>
          <p:cNvPr id="5" name="Text Placeholder 4"/>
          <p:cNvSpPr>
            <a:spLocks noGrp="1"/>
          </p:cNvSpPr>
          <p:nvPr>
            <p:ph type="body" sz="quarter" idx="13"/>
          </p:nvPr>
        </p:nvSpPr>
        <p:spPr/>
        <p:txBody>
          <a:bodyPr/>
          <a:lstStyle/>
          <a:p>
            <a:r>
              <a:rPr lang="en-GB" altLang="en-US" dirty="0"/>
              <a:t>ACS = acute coronary syndrome; K-M = Kaplan Meier.</a:t>
            </a:r>
          </a:p>
          <a:p>
            <a:r>
              <a:rPr lang="en-US" dirty="0" err="1">
                <a:latin typeface="Arial" panose="020B0604020202020204" pitchFamily="34" charset="0"/>
              </a:rPr>
              <a:t>Jernberg</a:t>
            </a:r>
            <a:r>
              <a:rPr lang="en-US" dirty="0">
                <a:latin typeface="Arial" panose="020B0604020202020204" pitchFamily="34" charset="0"/>
              </a:rPr>
              <a:t> T et al. </a:t>
            </a:r>
            <a:r>
              <a:rPr lang="en-US" i="1" dirty="0" err="1"/>
              <a:t>Eur</a:t>
            </a:r>
            <a:r>
              <a:rPr lang="en-US" i="1" dirty="0"/>
              <a:t> Heart J</a:t>
            </a:r>
            <a:r>
              <a:rPr lang="en-US" dirty="0"/>
              <a:t>. 2015;36:1163-1170.</a:t>
            </a:r>
          </a:p>
        </p:txBody>
      </p:sp>
      <p:graphicFrame>
        <p:nvGraphicFramePr>
          <p:cNvPr id="14" name="Content Placeholder 15"/>
          <p:cNvGraphicFramePr>
            <a:graphicFrameLocks noGrp="1"/>
          </p:cNvGraphicFramePr>
          <p:nvPr>
            <p:ph idx="1"/>
            <p:extLst>
              <p:ext uri="{D42A27DB-BD31-4B8C-83A1-F6EECF244321}">
                <p14:modId xmlns:p14="http://schemas.microsoft.com/office/powerpoint/2010/main" val="4211931473"/>
              </p:ext>
            </p:extLst>
          </p:nvPr>
        </p:nvGraphicFramePr>
        <p:xfrm>
          <a:off x="-723900" y="1430594"/>
          <a:ext cx="8458200" cy="4210212"/>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8"/>
          <p:cNvSpPr>
            <a:spLocks noGrp="1"/>
          </p:cNvSpPr>
          <p:nvPr>
            <p:ph idx="4294967295"/>
          </p:nvPr>
        </p:nvSpPr>
        <p:spPr>
          <a:xfrm>
            <a:off x="466725" y="1252538"/>
            <a:ext cx="8677275" cy="473075"/>
          </a:xfrm>
          <a:prstGeom prst="rect">
            <a:avLst/>
          </a:prstGeom>
        </p:spPr>
        <p:txBody>
          <a:bodyPr>
            <a:normAutofit/>
          </a:bodyPr>
          <a:lstStyle/>
          <a:p>
            <a:pPr marL="0" indent="0" algn="ctr">
              <a:lnSpc>
                <a:spcPct val="120000"/>
              </a:lnSpc>
              <a:spcBef>
                <a:spcPts val="0"/>
              </a:spcBef>
              <a:buNone/>
            </a:pPr>
            <a:r>
              <a:rPr lang="en-US" sz="1800" b="1" dirty="0"/>
              <a:t>APOLLO HELICON Sweden Analysis</a:t>
            </a:r>
            <a:endParaRPr lang="en-GB" altLang="en-US" sz="1800" b="1" baseline="30000" dirty="0"/>
          </a:p>
        </p:txBody>
      </p:sp>
      <p:graphicFrame>
        <p:nvGraphicFramePr>
          <p:cNvPr id="15" name="Content Placeholder 15"/>
          <p:cNvGraphicFramePr>
            <a:graphicFrameLocks/>
          </p:cNvGraphicFramePr>
          <p:nvPr>
            <p:extLst/>
          </p:nvPr>
        </p:nvGraphicFramePr>
        <p:xfrm>
          <a:off x="4794737" y="1321218"/>
          <a:ext cx="3982123" cy="4319588"/>
        </p:xfrm>
        <a:graphic>
          <a:graphicData uri="http://schemas.openxmlformats.org/drawingml/2006/chart">
            <c:chart xmlns:c="http://schemas.openxmlformats.org/drawingml/2006/chart" xmlns:r="http://schemas.openxmlformats.org/officeDocument/2006/relationships" r:id="rId4"/>
          </a:graphicData>
        </a:graphic>
      </p:graphicFrame>
      <p:sp>
        <p:nvSpPr>
          <p:cNvPr id="16" name="Content Placeholder 2"/>
          <p:cNvSpPr txBox="1">
            <a:spLocks/>
          </p:cNvSpPr>
          <p:nvPr/>
        </p:nvSpPr>
        <p:spPr>
          <a:xfrm>
            <a:off x="609600" y="5696568"/>
            <a:ext cx="7924800" cy="625968"/>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1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sz="1400" dirty="0">
                <a:solidFill>
                  <a:srgbClr val="000000"/>
                </a:solidFill>
              </a:rPr>
              <a:t>Retrospective cohort study that identified 108,315 patients from a national Swedish registry with a primary diagnosis of acute MI between July 2006 and June 2011</a:t>
            </a:r>
          </a:p>
        </p:txBody>
      </p:sp>
      <p:sp>
        <p:nvSpPr>
          <p:cNvPr id="19" name="TextBox 18"/>
          <p:cNvSpPr txBox="1"/>
          <p:nvPr/>
        </p:nvSpPr>
        <p:spPr>
          <a:xfrm>
            <a:off x="1232253" y="1720270"/>
            <a:ext cx="2702257" cy="523220"/>
          </a:xfrm>
          <a:prstGeom prst="rect">
            <a:avLst/>
          </a:prstGeom>
          <a:noFill/>
        </p:spPr>
        <p:txBody>
          <a:bodyPr wrap="square" rtlCol="0">
            <a:spAutoFit/>
          </a:bodyPr>
          <a:lstStyle/>
          <a:p>
            <a:pPr algn="ctr"/>
            <a:r>
              <a:rPr lang="en-US" sz="1400" b="1" dirty="0"/>
              <a:t>1-week Post-MI Survivors (n=97,254)</a:t>
            </a:r>
          </a:p>
        </p:txBody>
      </p:sp>
      <p:sp>
        <p:nvSpPr>
          <p:cNvPr id="20" name="TextBox 19"/>
          <p:cNvSpPr txBox="1"/>
          <p:nvPr/>
        </p:nvSpPr>
        <p:spPr>
          <a:xfrm>
            <a:off x="5297602" y="1720270"/>
            <a:ext cx="2972939" cy="523220"/>
          </a:xfrm>
          <a:prstGeom prst="rect">
            <a:avLst/>
          </a:prstGeom>
          <a:noFill/>
        </p:spPr>
        <p:txBody>
          <a:bodyPr wrap="square" rtlCol="0">
            <a:spAutoFit/>
          </a:bodyPr>
          <a:lstStyle/>
          <a:p>
            <a:pPr algn="ctr"/>
            <a:r>
              <a:rPr lang="en-US" sz="1400" b="1" dirty="0"/>
              <a:t>1-year Event-free MI Survivors </a:t>
            </a:r>
          </a:p>
          <a:p>
            <a:pPr algn="ctr"/>
            <a:r>
              <a:rPr lang="en-US" sz="1400" b="1" dirty="0"/>
              <a:t>(n=76,687)</a:t>
            </a:r>
          </a:p>
        </p:txBody>
      </p:sp>
    </p:spTree>
    <p:extLst>
      <p:ext uri="{BB962C8B-B14F-4D97-AF65-F5344CB8AC3E}">
        <p14:creationId xmlns:p14="http://schemas.microsoft.com/office/powerpoint/2010/main" val="57950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C5BF78-68A4-4ED9-93FD-2FD6330CCF62}"/>
              </a:ext>
            </a:extLst>
          </p:cNvPr>
          <p:cNvSpPr>
            <a:spLocks noGrp="1"/>
          </p:cNvSpPr>
          <p:nvPr>
            <p:ph type="title"/>
          </p:nvPr>
        </p:nvSpPr>
        <p:spPr/>
        <p:txBody>
          <a:bodyPr/>
          <a:lstStyle/>
          <a:p>
            <a:r>
              <a:rPr lang="en-US" dirty="0"/>
              <a:t>Risk for Recurrent CV Events and Mortality </a:t>
            </a:r>
            <a:br>
              <a:rPr lang="en-US" dirty="0"/>
            </a:br>
            <a:r>
              <a:rPr lang="en-US" dirty="0"/>
              <a:t>Remains High in Patients after an MI</a:t>
            </a:r>
          </a:p>
        </p:txBody>
      </p:sp>
      <p:sp>
        <p:nvSpPr>
          <p:cNvPr id="3" name="Slide Number Placeholder 2">
            <a:extLst>
              <a:ext uri="{FF2B5EF4-FFF2-40B4-BE49-F238E27FC236}">
                <a16:creationId xmlns:a16="http://schemas.microsoft.com/office/drawing/2014/main" xmlns="" id="{52F2FFF5-B7D4-4B78-B344-9FB6983D51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xmlns="" id="{08CB821A-667E-41F9-B0E0-238DA7FD8964}"/>
              </a:ext>
            </a:extLst>
          </p:cNvPr>
          <p:cNvSpPr>
            <a:spLocks noGrp="1"/>
          </p:cNvSpPr>
          <p:nvPr>
            <p:ph type="body" sz="quarter" idx="13"/>
          </p:nvPr>
        </p:nvSpPr>
        <p:spPr/>
        <p:txBody>
          <a:bodyPr/>
          <a:lstStyle/>
          <a:p>
            <a:r>
              <a:rPr lang="en-US" dirty="0"/>
              <a:t>*Composite of ischemic stroke, recurrent MI, all-cause death</a:t>
            </a:r>
          </a:p>
          <a:p>
            <a:r>
              <a:rPr lang="en-US" dirty="0" err="1"/>
              <a:t>Spertus</a:t>
            </a:r>
            <a:r>
              <a:rPr lang="en-US" dirty="0"/>
              <a:t> et al. Poster presented at: ACC 2018; March 12, 2018; Orlando, FL. 	</a:t>
            </a:r>
          </a:p>
        </p:txBody>
      </p:sp>
      <p:graphicFrame>
        <p:nvGraphicFramePr>
          <p:cNvPr id="73" name="Content Placeholder 72">
            <a:extLst>
              <a:ext uri="{FF2B5EF4-FFF2-40B4-BE49-F238E27FC236}">
                <a16:creationId xmlns:a16="http://schemas.microsoft.com/office/drawing/2014/main" xmlns="" id="{8AA4D77A-DEFC-4D4D-82F3-6C5DD167918B}"/>
              </a:ext>
            </a:extLst>
          </p:cNvPr>
          <p:cNvGraphicFramePr>
            <a:graphicFrameLocks noGrp="1"/>
          </p:cNvGraphicFramePr>
          <p:nvPr>
            <p:ph sz="half" idx="2"/>
            <p:extLst/>
          </p:nvPr>
        </p:nvGraphicFramePr>
        <p:xfrm>
          <a:off x="4572000" y="1485900"/>
          <a:ext cx="4229100" cy="4056564"/>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8">
            <a:extLst>
              <a:ext uri="{FF2B5EF4-FFF2-40B4-BE49-F238E27FC236}">
                <a16:creationId xmlns:a16="http://schemas.microsoft.com/office/drawing/2014/main" xmlns="" id="{628748CC-DC3E-49DA-B28D-3CFCD8F6CDE7}"/>
              </a:ext>
            </a:extLst>
          </p:cNvPr>
          <p:cNvSpPr txBox="1">
            <a:spLocks/>
          </p:cNvSpPr>
          <p:nvPr/>
        </p:nvSpPr>
        <p:spPr>
          <a:xfrm>
            <a:off x="466725" y="1252538"/>
            <a:ext cx="8677275" cy="473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
                <a:srgbClr val="7F134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Analysis of On-going Risk in US MI Patients</a:t>
            </a:r>
            <a:endParaRPr kumimoji="0" lang="en-GB" altLang="en-US" sz="1800" b="1" i="0" u="none" strike="noStrike" kern="1200" cap="none" spc="0" normalizeH="0" baseline="30000" noProof="0" dirty="0">
              <a:ln>
                <a:noFill/>
              </a:ln>
              <a:solidFill>
                <a:srgbClr val="000000"/>
              </a:solidFill>
              <a:effectLst/>
              <a:uLnTx/>
              <a:uFillTx/>
              <a:latin typeface="Arial" panose="020B0604020202020204"/>
              <a:ea typeface="+mn-ea"/>
              <a:cs typeface="+mn-cs"/>
            </a:endParaRPr>
          </a:p>
        </p:txBody>
      </p:sp>
      <p:sp>
        <p:nvSpPr>
          <p:cNvPr id="8" name="Content Placeholder 2">
            <a:extLst>
              <a:ext uri="{FF2B5EF4-FFF2-40B4-BE49-F238E27FC236}">
                <a16:creationId xmlns:a16="http://schemas.microsoft.com/office/drawing/2014/main" xmlns="" id="{E3B3A7DD-9E50-40D9-B606-A50A97162CF1}"/>
              </a:ext>
            </a:extLst>
          </p:cNvPr>
          <p:cNvSpPr txBox="1">
            <a:spLocks/>
          </p:cNvSpPr>
          <p:nvPr/>
        </p:nvSpPr>
        <p:spPr>
          <a:xfrm>
            <a:off x="852371" y="5317066"/>
            <a:ext cx="7439257" cy="851365"/>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1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Largest, contemporary, real-world US analysis of </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156,656 patients </a:t>
            </a:r>
            <a:b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from a combination of hospital CV registries linked with longitudinal claims </a:t>
            </a:r>
            <a:b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between July 2010 and June 2016</a:t>
            </a:r>
          </a:p>
        </p:txBody>
      </p:sp>
      <p:graphicFrame>
        <p:nvGraphicFramePr>
          <p:cNvPr id="70" name="Content Placeholder 69">
            <a:extLst>
              <a:ext uri="{FF2B5EF4-FFF2-40B4-BE49-F238E27FC236}">
                <a16:creationId xmlns:a16="http://schemas.microsoft.com/office/drawing/2014/main" xmlns="" id="{87982F3E-9CA5-4FFE-B1ED-2C98ECFA0431}"/>
              </a:ext>
            </a:extLst>
          </p:cNvPr>
          <p:cNvGraphicFramePr>
            <a:graphicFrameLocks noGrp="1"/>
          </p:cNvGraphicFramePr>
          <p:nvPr>
            <p:ph sz="half" idx="1"/>
            <p:extLst/>
          </p:nvPr>
        </p:nvGraphicFramePr>
        <p:xfrm>
          <a:off x="342900" y="1485900"/>
          <a:ext cx="4229100" cy="405656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xmlns="" id="{464CB2C3-01FA-49FE-9283-F44888CA1213}"/>
              </a:ext>
            </a:extLst>
          </p:cNvPr>
          <p:cNvSpPr txBox="1"/>
          <p:nvPr/>
        </p:nvSpPr>
        <p:spPr bwMode="auto">
          <a:xfrm>
            <a:off x="1527349" y="4600096"/>
            <a:ext cx="22106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 1</a:t>
            </a:r>
            <a:r>
              <a:rPr kumimoji="0" lang="en-US" sz="1050" b="0" i="0" u="none" strike="noStrike" kern="0" cap="none" spc="0" normalizeH="0" baseline="30000" noProof="0" dirty="0">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st</a:t>
            </a:r>
            <a:r>
              <a:rPr kumimoji="0" lang="en-US" sz="1050" b="0" i="0" u="none" strike="noStrike" kern="0" cap="none" spc="0" normalizeH="0" baseline="0" noProof="0" dirty="0">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 </a:t>
            </a:r>
            <a:r>
              <a:rPr kumimoji="0" lang="en-US" sz="1050" b="0" i="0" u="none" strike="noStrike" kern="0" cap="none" spc="0" normalizeH="0" baseline="0" noProof="0" dirty="0" err="1">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Yr</a:t>
            </a:r>
            <a:r>
              <a:rPr kumimoji="0" lang="en-US" sz="1050" b="0" i="0" u="none" strike="noStrike" kern="0" cap="none" spc="0" normalizeH="0" baseline="0" noProof="0" dirty="0">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             2</a:t>
            </a:r>
            <a:r>
              <a:rPr kumimoji="0" lang="en-US" sz="1050" b="0" i="0" u="none" strike="noStrike" kern="0" cap="none" spc="0" normalizeH="0" baseline="30000" noProof="0" dirty="0">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nd</a:t>
            </a:r>
            <a:r>
              <a:rPr kumimoji="0" lang="en-US" sz="1050" b="0" i="0" u="none" strike="noStrike" kern="0" cap="none" spc="0" normalizeH="0" baseline="0" noProof="0" dirty="0">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 </a:t>
            </a:r>
            <a:r>
              <a:rPr kumimoji="0" lang="en-US" sz="1050" b="0" i="0" u="none" strike="noStrike" kern="0" cap="none" spc="0" normalizeH="0" baseline="0" noProof="0" dirty="0" err="1">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Yr</a:t>
            </a:r>
            <a:r>
              <a:rPr kumimoji="0" lang="en-US" sz="1050" b="0" i="0" u="none" strike="noStrike" kern="0" cap="none" spc="0" normalizeH="0" baseline="0" noProof="0" dirty="0">
                <a:ln>
                  <a:noFill/>
                </a:ln>
                <a:solidFill>
                  <a:srgbClr val="000000"/>
                </a:solidFill>
                <a:effectLst/>
                <a:uLnTx/>
                <a:uFillTx/>
                <a:latin typeface="Arial" panose="020B0604020202020204"/>
                <a:ea typeface="MS PGothic" panose="020B0600070205080204" pitchFamily="34" charset="-128"/>
                <a:cs typeface="Arial" panose="020B0604020202020204" pitchFamily="34" charset="0"/>
              </a:rPr>
              <a:t>            3</a:t>
            </a:r>
            <a:r>
              <a:rPr kumimoji="0" lang="en-US" sz="1050" b="0" i="0" u="none" strike="noStrike" kern="0" cap="none" spc="0" normalizeH="0" baseline="30000" noProof="0" dirty="0">
                <a:ln>
                  <a:noFill/>
                </a:ln>
                <a:solidFill>
                  <a:srgbClr val="000000"/>
                </a:solidFill>
                <a:effectLst/>
                <a:uLnTx/>
                <a:uFillTx/>
                <a:latin typeface="Arial" panose="020B0604020202020204"/>
                <a:ea typeface="MS PGothic" panose="020B0600070205080204" pitchFamily="34" charset="-128"/>
                <a:cs typeface="Arial" panose="020B0604020202020204" pitchFamily="34" charset="0"/>
              </a:rPr>
              <a:t>rd</a:t>
            </a:r>
            <a:r>
              <a:rPr kumimoji="0" lang="en-US" sz="1050" b="0" i="0" u="none" strike="noStrike" kern="0" cap="none" spc="0" normalizeH="0" baseline="0" noProof="0" dirty="0">
                <a:ln>
                  <a:noFill/>
                </a:ln>
                <a:solidFill>
                  <a:srgbClr val="000000"/>
                </a:solidFill>
                <a:effectLst/>
                <a:uLnTx/>
                <a:uFillTx/>
                <a:latin typeface="Arial" panose="020B0604020202020204"/>
                <a:ea typeface="MS PGothic" panose="020B0600070205080204" pitchFamily="34" charset="-128"/>
                <a:cs typeface="Arial" panose="020B0604020202020204" pitchFamily="34" charset="0"/>
              </a:rPr>
              <a:t> </a:t>
            </a:r>
            <a:r>
              <a:rPr kumimoji="0" lang="en-US" sz="1050" b="0" i="0" u="none" strike="noStrike" kern="0" cap="none" spc="0" normalizeH="0" baseline="0" noProof="0" dirty="0" err="1">
                <a:ln>
                  <a:noFill/>
                </a:ln>
                <a:solidFill>
                  <a:srgbClr val="000000"/>
                </a:solidFill>
                <a:effectLst/>
                <a:uLnTx/>
                <a:uFillTx/>
                <a:latin typeface="Arial" panose="020B0604020202020204"/>
                <a:ea typeface="MS PGothic" panose="020B0600070205080204" pitchFamily="34" charset="-128"/>
                <a:cs typeface="Arial" panose="020B0604020202020204" pitchFamily="34" charset="0"/>
              </a:rPr>
              <a:t>Yr</a:t>
            </a:r>
            <a:endParaRPr kumimoji="0" lang="en-US" sz="1050" b="0" i="0" u="none" strike="noStrike" kern="0" cap="none" spc="0" normalizeH="0" baseline="0" noProof="0" dirty="0">
              <a:ln>
                <a:noFill/>
              </a:ln>
              <a:solidFill>
                <a:srgbClr val="000000"/>
              </a:solidFill>
              <a:effectLst/>
              <a:uLnTx/>
              <a:uFillTx/>
              <a:latin typeface="Arial" panose="020B0604020202020204"/>
              <a:ea typeface="MS PGothic" panose="020B0600070205080204" pitchFamily="34" charset="-128"/>
              <a:cs typeface="Arial" panose="020B0604020202020204" pitchFamily="34" charset="0"/>
            </a:endParaRPr>
          </a:p>
        </p:txBody>
      </p:sp>
      <p:sp>
        <p:nvSpPr>
          <p:cNvPr id="14" name="TextBox 13">
            <a:extLst>
              <a:ext uri="{FF2B5EF4-FFF2-40B4-BE49-F238E27FC236}">
                <a16:creationId xmlns:a16="http://schemas.microsoft.com/office/drawing/2014/main" xmlns="" id="{76144DFB-C3CA-4684-9C29-26833156822D}"/>
              </a:ext>
            </a:extLst>
          </p:cNvPr>
          <p:cNvSpPr txBox="1"/>
          <p:nvPr/>
        </p:nvSpPr>
        <p:spPr bwMode="auto">
          <a:xfrm>
            <a:off x="5772001" y="4600096"/>
            <a:ext cx="22106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 1</a:t>
            </a:r>
            <a:r>
              <a:rPr kumimoji="0" lang="en-US" sz="1050" b="0" i="0" u="none" strike="noStrike" kern="0" cap="none" spc="0" normalizeH="0" baseline="30000" noProof="0" dirty="0">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st</a:t>
            </a:r>
            <a:r>
              <a:rPr kumimoji="0" lang="en-US" sz="1050" b="0" i="0" u="none" strike="noStrike" kern="0" cap="none" spc="0" normalizeH="0" baseline="0" noProof="0" dirty="0">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 </a:t>
            </a:r>
            <a:r>
              <a:rPr kumimoji="0" lang="en-US" sz="1050" b="0" i="0" u="none" strike="noStrike" kern="0" cap="none" spc="0" normalizeH="0" baseline="0" noProof="0" dirty="0" err="1">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Yr</a:t>
            </a:r>
            <a:r>
              <a:rPr kumimoji="0" lang="en-US" sz="1050" b="0" i="0" u="none" strike="noStrike" kern="0" cap="none" spc="0" normalizeH="0" baseline="0" noProof="0" dirty="0">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             2</a:t>
            </a:r>
            <a:r>
              <a:rPr kumimoji="0" lang="en-US" sz="1050" b="0" i="0" u="none" strike="noStrike" kern="0" cap="none" spc="0" normalizeH="0" baseline="30000" noProof="0" dirty="0">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nd</a:t>
            </a:r>
            <a:r>
              <a:rPr kumimoji="0" lang="en-US" sz="1050" b="0" i="0" u="none" strike="noStrike" kern="0" cap="none" spc="0" normalizeH="0" baseline="0" noProof="0" dirty="0">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 </a:t>
            </a:r>
            <a:r>
              <a:rPr kumimoji="0" lang="en-US" sz="1050" b="0" i="0" u="none" strike="noStrike" kern="0" cap="none" spc="0" normalizeH="0" baseline="0" noProof="0" dirty="0" err="1">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Yr</a:t>
            </a:r>
            <a:r>
              <a:rPr kumimoji="0" lang="en-US" sz="1050" b="0" i="0" u="none" strike="noStrike" kern="0" cap="none" spc="0" normalizeH="0" baseline="0" noProof="0" dirty="0">
                <a:ln>
                  <a:noFill/>
                </a:ln>
                <a:solidFill>
                  <a:srgbClr val="FFFFFF"/>
                </a:solidFill>
                <a:effectLst/>
                <a:uLnTx/>
                <a:uFillTx/>
                <a:latin typeface="Arial" panose="020B0604020202020204"/>
                <a:ea typeface="MS PGothic" panose="020B0600070205080204" pitchFamily="34" charset="-128"/>
                <a:cs typeface="Arial" panose="020B0604020202020204" pitchFamily="34" charset="0"/>
              </a:rPr>
              <a:t>            </a:t>
            </a:r>
            <a:r>
              <a:rPr kumimoji="0" lang="en-US" sz="1050" b="0" i="0" u="none" strike="noStrike" kern="0" cap="none" spc="0" normalizeH="0" baseline="0" noProof="0" dirty="0">
                <a:ln>
                  <a:noFill/>
                </a:ln>
                <a:solidFill>
                  <a:srgbClr val="000000"/>
                </a:solidFill>
                <a:effectLst/>
                <a:uLnTx/>
                <a:uFillTx/>
                <a:latin typeface="Arial" panose="020B0604020202020204"/>
                <a:ea typeface="MS PGothic" panose="020B0600070205080204" pitchFamily="34" charset="-128"/>
                <a:cs typeface="Arial" panose="020B0604020202020204" pitchFamily="34" charset="0"/>
              </a:rPr>
              <a:t>3</a:t>
            </a:r>
            <a:r>
              <a:rPr kumimoji="0" lang="en-US" sz="1050" b="0" i="0" u="none" strike="noStrike" kern="0" cap="none" spc="0" normalizeH="0" baseline="30000" noProof="0" dirty="0">
                <a:ln>
                  <a:noFill/>
                </a:ln>
                <a:solidFill>
                  <a:srgbClr val="000000"/>
                </a:solidFill>
                <a:effectLst/>
                <a:uLnTx/>
                <a:uFillTx/>
                <a:latin typeface="Arial" panose="020B0604020202020204"/>
                <a:ea typeface="MS PGothic" panose="020B0600070205080204" pitchFamily="34" charset="-128"/>
                <a:cs typeface="Arial" panose="020B0604020202020204" pitchFamily="34" charset="0"/>
              </a:rPr>
              <a:t>rd</a:t>
            </a:r>
            <a:r>
              <a:rPr kumimoji="0" lang="en-US" sz="1050" b="0" i="0" u="none" strike="noStrike" kern="0" cap="none" spc="0" normalizeH="0" baseline="0" noProof="0" dirty="0">
                <a:ln>
                  <a:noFill/>
                </a:ln>
                <a:solidFill>
                  <a:srgbClr val="000000"/>
                </a:solidFill>
                <a:effectLst/>
                <a:uLnTx/>
                <a:uFillTx/>
                <a:latin typeface="Arial" panose="020B0604020202020204"/>
                <a:ea typeface="MS PGothic" panose="020B0600070205080204" pitchFamily="34" charset="-128"/>
                <a:cs typeface="Arial" panose="020B0604020202020204" pitchFamily="34" charset="0"/>
              </a:rPr>
              <a:t> </a:t>
            </a:r>
            <a:r>
              <a:rPr kumimoji="0" lang="en-US" sz="1050" b="0" i="0" u="none" strike="noStrike" kern="0" cap="none" spc="0" normalizeH="0" baseline="0" noProof="0" dirty="0" err="1">
                <a:ln>
                  <a:noFill/>
                </a:ln>
                <a:solidFill>
                  <a:srgbClr val="000000"/>
                </a:solidFill>
                <a:effectLst/>
                <a:uLnTx/>
                <a:uFillTx/>
                <a:latin typeface="Arial" panose="020B0604020202020204"/>
                <a:ea typeface="MS PGothic" panose="020B0600070205080204" pitchFamily="34" charset="-128"/>
                <a:cs typeface="Arial" panose="020B0604020202020204" pitchFamily="34" charset="0"/>
              </a:rPr>
              <a:t>Yr</a:t>
            </a:r>
            <a:endParaRPr kumimoji="0" lang="en-US" sz="1050" b="0" i="0" u="none" strike="noStrike" kern="0" cap="none" spc="0" normalizeH="0" baseline="0" noProof="0" dirty="0">
              <a:ln>
                <a:noFill/>
              </a:ln>
              <a:solidFill>
                <a:srgbClr val="000000"/>
              </a:solidFill>
              <a:effectLst/>
              <a:uLnTx/>
              <a:uFillTx/>
              <a:latin typeface="Arial" panose="020B0604020202020204"/>
              <a:ea typeface="MS PGothic" panose="020B0600070205080204" pitchFamily="34" charset="-128"/>
              <a:cs typeface="Arial" panose="020B0604020202020204" pitchFamily="34" charset="0"/>
            </a:endParaRPr>
          </a:p>
        </p:txBody>
      </p:sp>
      <p:sp>
        <p:nvSpPr>
          <p:cNvPr id="15" name="TextBox 14">
            <a:extLst>
              <a:ext uri="{FF2B5EF4-FFF2-40B4-BE49-F238E27FC236}">
                <a16:creationId xmlns:a16="http://schemas.microsoft.com/office/drawing/2014/main" xmlns="" id="{FA8489DC-473B-499B-B6D5-98EE885222EB}"/>
              </a:ext>
            </a:extLst>
          </p:cNvPr>
          <p:cNvSpPr txBox="1"/>
          <p:nvPr/>
        </p:nvSpPr>
        <p:spPr>
          <a:xfrm>
            <a:off x="763863" y="4881623"/>
            <a:ext cx="307613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No. at Risk: 156,656        127,797         55,311</a:t>
            </a:r>
          </a:p>
        </p:txBody>
      </p:sp>
      <p:sp>
        <p:nvSpPr>
          <p:cNvPr id="16" name="TextBox 15">
            <a:extLst>
              <a:ext uri="{FF2B5EF4-FFF2-40B4-BE49-F238E27FC236}">
                <a16:creationId xmlns:a16="http://schemas.microsoft.com/office/drawing/2014/main" xmlns="" id="{0FDCA695-6538-40B4-8DC3-A704BD340C92}"/>
              </a:ext>
            </a:extLst>
          </p:cNvPr>
          <p:cNvSpPr txBox="1"/>
          <p:nvPr/>
        </p:nvSpPr>
        <p:spPr>
          <a:xfrm>
            <a:off x="4992963" y="4877905"/>
            <a:ext cx="307613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No. at Risk:  156,656        147,431         89,883</a:t>
            </a:r>
          </a:p>
        </p:txBody>
      </p:sp>
    </p:spTree>
    <p:extLst>
      <p:ext uri="{BB962C8B-B14F-4D97-AF65-F5344CB8AC3E}">
        <p14:creationId xmlns:p14="http://schemas.microsoft.com/office/powerpoint/2010/main" val="19365272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e82cdf9bded663a66b68fc555edbeafd7cdc4f"/>
</p:tagLst>
</file>

<file path=ppt/tags/tag2.xml><?xml version="1.0" encoding="utf-8"?>
<p:tagLst xmlns:a="http://schemas.openxmlformats.org/drawingml/2006/main" xmlns:r="http://schemas.openxmlformats.org/officeDocument/2006/relationships" xmlns:p="http://schemas.openxmlformats.org/presentationml/2006/main">
  <p:tag name="ASTRAZENECA" val="SMARTART"/>
</p:tagLst>
</file>

<file path=ppt/tags/tag3.xml><?xml version="1.0" encoding="utf-8"?>
<p:tagLst xmlns:a="http://schemas.openxmlformats.org/drawingml/2006/main" xmlns:r="http://schemas.openxmlformats.org/officeDocument/2006/relationships" xmlns:p="http://schemas.openxmlformats.org/presentationml/2006/main">
  <p:tag name="ASTRAZENECA" val="SMARTART"/>
</p:tagLst>
</file>

<file path=ppt/theme/theme1.xml><?xml version="1.0" encoding="utf-8"?>
<a:theme xmlns:a="http://schemas.openxmlformats.org/drawingml/2006/main" name="No 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28600" indent="-228600">
          <a:lnSpc>
            <a:spcPct val="90000"/>
          </a:lnSpc>
          <a:spcBef>
            <a:spcPts val="1200"/>
          </a:spcBef>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28600" indent="-228600">
          <a:lnSpc>
            <a:spcPct val="90000"/>
          </a:lnSpc>
          <a:spcBef>
            <a:spcPts val="1200"/>
          </a:spcBef>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MA Content Master - No Product">
  <a:themeElements>
    <a:clrScheme name="AstraZeneca Colour Pallete">
      <a:dk1>
        <a:srgbClr val="000000"/>
      </a:dk1>
      <a:lt1>
        <a:srgbClr val="FFFFFF"/>
      </a:lt1>
      <a:dk2>
        <a:srgbClr val="3F4444"/>
      </a:dk2>
      <a:lt2>
        <a:srgbClr val="FFFFFF"/>
      </a:lt2>
      <a:accent1>
        <a:srgbClr val="830051"/>
      </a:accent1>
      <a:accent2>
        <a:srgbClr val="003865"/>
      </a:accent2>
      <a:accent3>
        <a:srgbClr val="65D2DF"/>
      </a:accent3>
      <a:accent4>
        <a:srgbClr val="3C1053"/>
      </a:accent4>
      <a:accent5>
        <a:srgbClr val="C4D600"/>
      </a:accent5>
      <a:accent6>
        <a:srgbClr val="F0AB00"/>
      </a:accent6>
      <a:hlink>
        <a:srgbClr val="830051"/>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6B7E6D7-F348-4A54-9F62-26573621D26D}" vid="{B5950702-CE35-4B16-85D6-0A0F77505618}"/>
    </a:ext>
  </a:extLst>
</a:theme>
</file>

<file path=ppt/theme/theme5.xml><?xml version="1.0" encoding="utf-8"?>
<a:theme xmlns:a="http://schemas.openxmlformats.org/drawingml/2006/main" name="MA Content Master - Product">
  <a:themeElements>
    <a:clrScheme name="AstraZeneca Colour Pallete">
      <a:dk1>
        <a:srgbClr val="000000"/>
      </a:dk1>
      <a:lt1>
        <a:srgbClr val="FFFFFF"/>
      </a:lt1>
      <a:dk2>
        <a:srgbClr val="3F4444"/>
      </a:dk2>
      <a:lt2>
        <a:srgbClr val="FFFFFF"/>
      </a:lt2>
      <a:accent1>
        <a:srgbClr val="830051"/>
      </a:accent1>
      <a:accent2>
        <a:srgbClr val="003865"/>
      </a:accent2>
      <a:accent3>
        <a:srgbClr val="65D2DF"/>
      </a:accent3>
      <a:accent4>
        <a:srgbClr val="3C1053"/>
      </a:accent4>
      <a:accent5>
        <a:srgbClr val="C4D600"/>
      </a:accent5>
      <a:accent6>
        <a:srgbClr val="F0AB00"/>
      </a:accent6>
      <a:hlink>
        <a:srgbClr val="830051"/>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6B7E6D7-F348-4A54-9F62-26573621D26D}" vid="{B5950702-CE35-4B16-85D6-0A0F77505618}"/>
    </a:ext>
  </a:extLst>
</a:theme>
</file>

<file path=ppt/theme/theme6.xml><?xml version="1.0" encoding="utf-8"?>
<a:theme xmlns:a="http://schemas.openxmlformats.org/drawingml/2006/main" name="2_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28600" indent="-228600">
          <a:lnSpc>
            <a:spcPct val="90000"/>
          </a:lnSpc>
          <a:spcBef>
            <a:spcPts val="1200"/>
          </a:spcBef>
          <a:buClr>
            <a:schemeClr val="accent1"/>
          </a:buClr>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27839</TotalTime>
  <Words>10199</Words>
  <Application>Microsoft Office PowerPoint</Application>
  <PresentationFormat>On-screen Show (4:3)</PresentationFormat>
  <Paragraphs>1876</Paragraphs>
  <Slides>48</Slides>
  <Notes>47</Notes>
  <HiddenSlides>10</HiddenSlides>
  <MMClips>0</MMClips>
  <ScaleCrop>false</ScaleCrop>
  <HeadingPairs>
    <vt:vector size="8" baseType="variant">
      <vt:variant>
        <vt:lpstr>Fonts Used</vt:lpstr>
      </vt:variant>
      <vt:variant>
        <vt:i4>15</vt:i4>
      </vt:variant>
      <vt:variant>
        <vt:lpstr>Theme</vt:lpstr>
      </vt:variant>
      <vt:variant>
        <vt:i4>7</vt:i4>
      </vt:variant>
      <vt:variant>
        <vt:lpstr>Embedded OLE Servers</vt:lpstr>
      </vt:variant>
      <vt:variant>
        <vt:i4>1</vt:i4>
      </vt:variant>
      <vt:variant>
        <vt:lpstr>Slide Titles</vt:lpstr>
      </vt:variant>
      <vt:variant>
        <vt:i4>48</vt:i4>
      </vt:variant>
    </vt:vector>
  </HeadingPairs>
  <TitlesOfParts>
    <vt:vector size="71" baseType="lpstr">
      <vt:lpstr>MS PGothic</vt:lpstr>
      <vt:lpstr>MS PGothic</vt:lpstr>
      <vt:lpstr>Arial</vt:lpstr>
      <vt:lpstr>Arial </vt:lpstr>
      <vt:lpstr>Arial Narrow</vt:lpstr>
      <vt:lpstr>Calibri</vt:lpstr>
      <vt:lpstr>Droid Sans Fallback</vt:lpstr>
      <vt:lpstr>FreeSans</vt:lpstr>
      <vt:lpstr>Gill Sans</vt:lpstr>
      <vt:lpstr>Liberation Serif</vt:lpstr>
      <vt:lpstr>MS Mincho</vt:lpstr>
      <vt:lpstr>Times</vt:lpstr>
      <vt:lpstr>Times New Roman</vt:lpstr>
      <vt:lpstr>TradeGothic</vt:lpstr>
      <vt:lpstr>Wingdings</vt:lpstr>
      <vt:lpstr>No Product</vt:lpstr>
      <vt:lpstr>Product</vt:lpstr>
      <vt:lpstr>1_Product</vt:lpstr>
      <vt:lpstr>12_MA Content Master - No Product</vt:lpstr>
      <vt:lpstr>MA Content Master - Product</vt:lpstr>
      <vt:lpstr>2_Product</vt:lpstr>
      <vt:lpstr>1_Theme1</vt:lpstr>
      <vt:lpstr>Document</vt:lpstr>
      <vt:lpstr>PowerPoint Presentation</vt:lpstr>
      <vt:lpstr>PowerPoint Presentation</vt:lpstr>
      <vt:lpstr>PowerPoint Presentation</vt:lpstr>
      <vt:lpstr>Long-Term Risks and Management Strategies in Patients with Prior MI</vt:lpstr>
      <vt:lpstr>Hypothetical Patient Case*</vt:lpstr>
      <vt:lpstr>Hypothetical Patient Case*</vt:lpstr>
      <vt:lpstr>Patients With Prior MI Remain at Risk for Ischemic Events Over Time REACH Registry</vt:lpstr>
      <vt:lpstr>Risk for Recurrent CV Events Remains High in Patients with ACS and Prior MI</vt:lpstr>
      <vt:lpstr>Risk for Recurrent CV Events and Mortality  Remains High in Patients after an MI</vt:lpstr>
      <vt:lpstr>Recurrent Cardiovascular Events  1 to 3 years after MI by Number of CV Risk Factors</vt:lpstr>
      <vt:lpstr>Key Risk Factors Associated With Recurrent MI</vt:lpstr>
      <vt:lpstr>Common Medications Prescribed After ACS and for Management of Comorbid Conditions </vt:lpstr>
      <vt:lpstr>CAPRIE: Single Antiplatelet Therapy &gt;1 Year Patients With Recent Ischemic Stroke, MI, or PAD</vt:lpstr>
      <vt:lpstr>CHARISMA: Clopidogrel in Established CV Disease or Multiple Atherothrombotic Risk Factors Overall Cohort</vt:lpstr>
      <vt:lpstr>CHARISMA: Efficacy Prior MI, Stroke, or PAD Post-hoc Subgroup Analysis</vt:lpstr>
      <vt:lpstr>DAPT Study: PCI With Coronary Stenting1,2</vt:lpstr>
      <vt:lpstr>DAPT Study: Efficacy Randomized Patients Treated With DES</vt:lpstr>
      <vt:lpstr>DAPT Study: Efficacy Randomized Patients Treated With DES With History of MI Prior to Enrollment</vt:lpstr>
      <vt:lpstr>DAPT Study: Mortality Endpoints</vt:lpstr>
      <vt:lpstr>The PEGASUS-TIMI 54 Trial Design Patients With Prior MI</vt:lpstr>
      <vt:lpstr>PEGASUS-TIMI 54: Primary Efficacy Endpoint</vt:lpstr>
      <vt:lpstr>PEGASUS-TIMI 54:  Efficacy Endpoints for Pooled Doses of Ticagrelor</vt:lpstr>
      <vt:lpstr>PEGASUS-TIMI 54: Bleeding Endpoints</vt:lpstr>
      <vt:lpstr>PEGASUS Landmark Analysis:  Long-Term Effects of Ticagrelor in Patients with Prior MI</vt:lpstr>
      <vt:lpstr>PEGASUS Landmark Analysis:  Efficacy Outcomes Consistent Over Time</vt:lpstr>
      <vt:lpstr>PEGASUS Landmark Analysis:  Safety Outcomes</vt:lpstr>
      <vt:lpstr>PEGASUS Landmark Analysis:  Overall Efficacy and Efficacy by Time from Qualifying MI</vt:lpstr>
      <vt:lpstr>PEGASUS Landmark Analysis:  Efficacy Analysis by Time from Qualifying MI</vt:lpstr>
      <vt:lpstr>PEGASUS Diabetes Subgroup Efficacy</vt:lpstr>
      <vt:lpstr>PEGASUS Diabetes Subgroup Efficacy and Safety</vt:lpstr>
      <vt:lpstr>PEGASUS PAD Subgroup Efficacy</vt:lpstr>
      <vt:lpstr>PEGASUS PAD Subgroup Efficacy and Safety</vt:lpstr>
      <vt:lpstr>PEGASUS MVD Subgroup Efficacy</vt:lpstr>
      <vt:lpstr>PEGASUS MVD Subgroup Safety</vt:lpstr>
      <vt:lpstr>PEGASUS Events at 3 Years by Prior Coronary Stent in Patients Receiving Placebo</vt:lpstr>
      <vt:lpstr>Real World Observational Evidence</vt:lpstr>
      <vt:lpstr>Study Design</vt:lpstr>
      <vt:lpstr>BRILINTA was Broadly Adopted as the Standard of Care in Sweden, Facilitating the SWEDEHEART Registry Study</vt:lpstr>
      <vt:lpstr>Data Source: SWEDEHEART Registry1,2</vt:lpstr>
      <vt:lpstr>Ticagrelor Real World Study:  What is it?</vt:lpstr>
      <vt:lpstr>Results Adjusted for Covariates</vt:lpstr>
      <vt:lpstr>Baseline Characteristics</vt:lpstr>
      <vt:lpstr>Baseline Characteristics (Cont’d)</vt:lpstr>
      <vt:lpstr>Ticagrelor Real-World Study: Composite of All-Cause Death, Readmission for MI, or Stroke at 24 Months</vt:lpstr>
      <vt:lpstr>Secondary Outcomes</vt:lpstr>
      <vt:lpstr>Primary Safety Outcome: Bleeding Requiring Hospitalization1</vt:lpstr>
      <vt:lpstr>What are the Strengths/Limitations of this Study?</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DeLaurentis, Christine</dc:creator>
  <cp:lastModifiedBy>Checkin 002</cp:lastModifiedBy>
  <cp:revision>356</cp:revision>
  <cp:lastPrinted>2017-10-16T14:15:30Z</cp:lastPrinted>
  <dcterms:created xsi:type="dcterms:W3CDTF">2015-10-23T18:57:23Z</dcterms:created>
  <dcterms:modified xsi:type="dcterms:W3CDTF">2019-03-04T12:34:39Z</dcterms:modified>
</cp:coreProperties>
</file>