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4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418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957" y="144772"/>
            <a:ext cx="85950" cy="36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315" y="117855"/>
            <a:ext cx="8675369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FFC8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FFC8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FFC8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FFC8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428" y="118363"/>
            <a:ext cx="83991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FFC8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258" y="1332483"/>
            <a:ext cx="8438515" cy="317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image" Target="../media/image68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71.png"/><Relationship Id="rId24" Type="http://schemas.openxmlformats.org/officeDocument/2006/relationships/image" Target="../media/image72.png"/><Relationship Id="rId25" Type="http://schemas.openxmlformats.org/officeDocument/2006/relationships/image" Target="../media/image7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hyperlink" Target="http://www.jacc.org/" TargetMode="External"/><Relationship Id="rId5" Type="http://schemas.openxmlformats.org/officeDocument/2006/relationships/image" Target="../media/image9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0"/>
            <a:ext cx="8973312" cy="1301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217" y="119379"/>
            <a:ext cx="8436610" cy="8820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29870" marR="5080" indent="-217804">
              <a:lnSpc>
                <a:spcPct val="100699"/>
              </a:lnSpc>
              <a:spcBef>
                <a:spcPts val="75"/>
              </a:spcBef>
            </a:pPr>
            <a:r>
              <a:rPr dirty="0" sz="2800">
                <a:solidFill>
                  <a:srgbClr val="FFC94F"/>
                </a:solidFill>
              </a:rPr>
              <a:t>Evaluation</a:t>
            </a:r>
            <a:r>
              <a:rPr dirty="0" sz="2800" spc="-60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of</a:t>
            </a:r>
            <a:r>
              <a:rPr dirty="0" sz="2800" spc="-70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a</a:t>
            </a:r>
            <a:r>
              <a:rPr dirty="0" sz="2800" spc="-55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Technology</a:t>
            </a:r>
            <a:r>
              <a:rPr dirty="0" sz="2800" spc="-65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Assisted</a:t>
            </a:r>
            <a:r>
              <a:rPr dirty="0" sz="2800" spc="-60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Web</a:t>
            </a:r>
            <a:r>
              <a:rPr dirty="0" sz="2800" spc="-55">
                <a:solidFill>
                  <a:srgbClr val="FFC94F"/>
                </a:solidFill>
              </a:rPr>
              <a:t> </a:t>
            </a:r>
            <a:r>
              <a:rPr dirty="0" sz="2800" spc="-10">
                <a:solidFill>
                  <a:srgbClr val="FFC94F"/>
                </a:solidFill>
              </a:rPr>
              <a:t>Application </a:t>
            </a:r>
            <a:r>
              <a:rPr dirty="0" sz="2800">
                <a:solidFill>
                  <a:srgbClr val="FFC94F"/>
                </a:solidFill>
              </a:rPr>
              <a:t>to</a:t>
            </a:r>
            <a:r>
              <a:rPr dirty="0" sz="2800" spc="-60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Qualify</a:t>
            </a:r>
            <a:r>
              <a:rPr dirty="0" sz="2800" spc="-65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for</a:t>
            </a:r>
            <a:r>
              <a:rPr dirty="0" sz="2800" spc="-55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Nonprescription</a:t>
            </a:r>
            <a:r>
              <a:rPr dirty="0" sz="2800" spc="-60">
                <a:solidFill>
                  <a:srgbClr val="FFC94F"/>
                </a:solidFill>
              </a:rPr>
              <a:t> </a:t>
            </a:r>
            <a:r>
              <a:rPr dirty="0" sz="2800">
                <a:solidFill>
                  <a:srgbClr val="FFC94F"/>
                </a:solidFill>
              </a:rPr>
              <a:t>Statin</a:t>
            </a:r>
            <a:r>
              <a:rPr dirty="0" sz="2800" spc="-60">
                <a:solidFill>
                  <a:srgbClr val="FFC94F"/>
                </a:solidFill>
              </a:rPr>
              <a:t> </a:t>
            </a:r>
            <a:r>
              <a:rPr dirty="0" sz="2800" spc="-10">
                <a:solidFill>
                  <a:srgbClr val="FFC94F"/>
                </a:solidFill>
              </a:rPr>
              <a:t>Administration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1676400"/>
            <a:ext cx="4017263" cy="7071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781298" y="1759204"/>
            <a:ext cx="35820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Steven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Nissen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MACC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59084" y="4070984"/>
            <a:ext cx="85090" cy="1905"/>
          </a:xfrm>
          <a:custGeom>
            <a:avLst/>
            <a:gdLst/>
            <a:ahLst/>
            <a:cxnLst/>
            <a:rect l="l" t="t" r="r" b="b"/>
            <a:pathLst>
              <a:path w="85089" h="1904">
                <a:moveTo>
                  <a:pt x="1244" y="482"/>
                </a:moveTo>
                <a:lnTo>
                  <a:pt x="1206" y="241"/>
                </a:lnTo>
                <a:lnTo>
                  <a:pt x="1092" y="50"/>
                </a:lnTo>
                <a:lnTo>
                  <a:pt x="571" y="0"/>
                </a:lnTo>
                <a:lnTo>
                  <a:pt x="393" y="76"/>
                </a:lnTo>
                <a:lnTo>
                  <a:pt x="215" y="228"/>
                </a:lnTo>
                <a:lnTo>
                  <a:pt x="101" y="355"/>
                </a:lnTo>
                <a:lnTo>
                  <a:pt x="0" y="1181"/>
                </a:lnTo>
                <a:lnTo>
                  <a:pt x="114" y="1371"/>
                </a:lnTo>
                <a:lnTo>
                  <a:pt x="266" y="1435"/>
                </a:lnTo>
                <a:lnTo>
                  <a:pt x="622" y="1435"/>
                </a:lnTo>
                <a:lnTo>
                  <a:pt x="825" y="990"/>
                </a:lnTo>
                <a:lnTo>
                  <a:pt x="723" y="1117"/>
                </a:lnTo>
                <a:lnTo>
                  <a:pt x="406" y="1181"/>
                </a:lnTo>
                <a:lnTo>
                  <a:pt x="419" y="381"/>
                </a:lnTo>
                <a:lnTo>
                  <a:pt x="596" y="241"/>
                </a:lnTo>
                <a:lnTo>
                  <a:pt x="812" y="241"/>
                </a:lnTo>
                <a:lnTo>
                  <a:pt x="952" y="482"/>
                </a:lnTo>
                <a:lnTo>
                  <a:pt x="1244" y="482"/>
                </a:lnTo>
                <a:close/>
              </a:path>
              <a:path w="85089" h="1904">
                <a:moveTo>
                  <a:pt x="1816" y="25"/>
                </a:moveTo>
                <a:lnTo>
                  <a:pt x="1549" y="25"/>
                </a:lnTo>
                <a:lnTo>
                  <a:pt x="1257" y="1397"/>
                </a:lnTo>
                <a:lnTo>
                  <a:pt x="1524" y="1397"/>
                </a:lnTo>
                <a:lnTo>
                  <a:pt x="1816" y="25"/>
                </a:lnTo>
                <a:close/>
              </a:path>
              <a:path w="85089" h="1904">
                <a:moveTo>
                  <a:pt x="2260" y="381"/>
                </a:moveTo>
                <a:lnTo>
                  <a:pt x="1993" y="381"/>
                </a:lnTo>
                <a:lnTo>
                  <a:pt x="1778" y="1397"/>
                </a:lnTo>
                <a:lnTo>
                  <a:pt x="2044" y="1397"/>
                </a:lnTo>
                <a:lnTo>
                  <a:pt x="2260" y="381"/>
                </a:lnTo>
                <a:close/>
              </a:path>
              <a:path w="85089" h="1904">
                <a:moveTo>
                  <a:pt x="2336" y="12"/>
                </a:moveTo>
                <a:lnTo>
                  <a:pt x="2070" y="12"/>
                </a:lnTo>
                <a:lnTo>
                  <a:pt x="2019" y="254"/>
                </a:lnTo>
                <a:lnTo>
                  <a:pt x="2286" y="254"/>
                </a:lnTo>
                <a:lnTo>
                  <a:pt x="2336" y="12"/>
                </a:lnTo>
                <a:close/>
              </a:path>
              <a:path w="85089" h="1904">
                <a:moveTo>
                  <a:pt x="3390" y="571"/>
                </a:moveTo>
                <a:lnTo>
                  <a:pt x="3251" y="381"/>
                </a:lnTo>
                <a:lnTo>
                  <a:pt x="2997" y="355"/>
                </a:lnTo>
                <a:lnTo>
                  <a:pt x="2743" y="533"/>
                </a:lnTo>
                <a:lnTo>
                  <a:pt x="2768" y="381"/>
                </a:lnTo>
                <a:lnTo>
                  <a:pt x="2514" y="381"/>
                </a:lnTo>
                <a:lnTo>
                  <a:pt x="2298" y="1397"/>
                </a:lnTo>
                <a:lnTo>
                  <a:pt x="2565" y="1397"/>
                </a:lnTo>
                <a:lnTo>
                  <a:pt x="2679" y="876"/>
                </a:lnTo>
                <a:lnTo>
                  <a:pt x="2794" y="609"/>
                </a:lnTo>
                <a:lnTo>
                  <a:pt x="3022" y="571"/>
                </a:lnTo>
                <a:lnTo>
                  <a:pt x="3060" y="876"/>
                </a:lnTo>
                <a:lnTo>
                  <a:pt x="2946" y="1397"/>
                </a:lnTo>
                <a:lnTo>
                  <a:pt x="3213" y="1397"/>
                </a:lnTo>
                <a:lnTo>
                  <a:pt x="3390" y="571"/>
                </a:lnTo>
                <a:close/>
              </a:path>
              <a:path w="85089" h="1904">
                <a:moveTo>
                  <a:pt x="3949" y="381"/>
                </a:moveTo>
                <a:lnTo>
                  <a:pt x="3683" y="381"/>
                </a:lnTo>
                <a:lnTo>
                  <a:pt x="3467" y="1397"/>
                </a:lnTo>
                <a:lnTo>
                  <a:pt x="3733" y="1397"/>
                </a:lnTo>
                <a:lnTo>
                  <a:pt x="3949" y="381"/>
                </a:lnTo>
                <a:close/>
              </a:path>
              <a:path w="85089" h="1904">
                <a:moveTo>
                  <a:pt x="4025" y="12"/>
                </a:moveTo>
                <a:lnTo>
                  <a:pt x="3759" y="12"/>
                </a:lnTo>
                <a:lnTo>
                  <a:pt x="3708" y="254"/>
                </a:lnTo>
                <a:lnTo>
                  <a:pt x="3975" y="254"/>
                </a:lnTo>
                <a:lnTo>
                  <a:pt x="4025" y="12"/>
                </a:lnTo>
                <a:close/>
              </a:path>
              <a:path w="85089" h="1904">
                <a:moveTo>
                  <a:pt x="5003" y="584"/>
                </a:moveTo>
                <a:lnTo>
                  <a:pt x="4826" y="381"/>
                </a:lnTo>
                <a:lnTo>
                  <a:pt x="4470" y="355"/>
                </a:lnTo>
                <a:lnTo>
                  <a:pt x="4279" y="469"/>
                </a:lnTo>
                <a:lnTo>
                  <a:pt x="4102" y="1358"/>
                </a:lnTo>
                <a:lnTo>
                  <a:pt x="4229" y="1435"/>
                </a:lnTo>
                <a:lnTo>
                  <a:pt x="4559" y="1435"/>
                </a:lnTo>
                <a:lnTo>
                  <a:pt x="4838" y="1206"/>
                </a:lnTo>
                <a:lnTo>
                  <a:pt x="4927" y="1028"/>
                </a:lnTo>
                <a:lnTo>
                  <a:pt x="4660" y="1028"/>
                </a:lnTo>
                <a:lnTo>
                  <a:pt x="4508" y="1206"/>
                </a:lnTo>
                <a:lnTo>
                  <a:pt x="4356" y="1206"/>
                </a:lnTo>
                <a:lnTo>
                  <a:pt x="4470" y="596"/>
                </a:lnTo>
                <a:lnTo>
                  <a:pt x="4648" y="584"/>
                </a:lnTo>
                <a:lnTo>
                  <a:pt x="4724" y="749"/>
                </a:lnTo>
                <a:lnTo>
                  <a:pt x="4991" y="749"/>
                </a:lnTo>
                <a:lnTo>
                  <a:pt x="5003" y="584"/>
                </a:lnTo>
                <a:close/>
              </a:path>
              <a:path w="85089" h="1904">
                <a:moveTo>
                  <a:pt x="6045" y="571"/>
                </a:moveTo>
                <a:lnTo>
                  <a:pt x="5867" y="381"/>
                </a:lnTo>
                <a:lnTo>
                  <a:pt x="5715" y="355"/>
                </a:lnTo>
                <a:lnTo>
                  <a:pt x="5715" y="901"/>
                </a:lnTo>
                <a:lnTo>
                  <a:pt x="5638" y="1117"/>
                </a:lnTo>
                <a:lnTo>
                  <a:pt x="5346" y="1219"/>
                </a:lnTo>
                <a:lnTo>
                  <a:pt x="5397" y="1003"/>
                </a:lnTo>
                <a:lnTo>
                  <a:pt x="5715" y="901"/>
                </a:lnTo>
                <a:lnTo>
                  <a:pt x="5715" y="355"/>
                </a:lnTo>
                <a:lnTo>
                  <a:pt x="5499" y="355"/>
                </a:lnTo>
                <a:lnTo>
                  <a:pt x="5359" y="406"/>
                </a:lnTo>
                <a:lnTo>
                  <a:pt x="5156" y="711"/>
                </a:lnTo>
                <a:lnTo>
                  <a:pt x="5410" y="711"/>
                </a:lnTo>
                <a:lnTo>
                  <a:pt x="5499" y="584"/>
                </a:lnTo>
                <a:lnTo>
                  <a:pt x="5702" y="571"/>
                </a:lnTo>
                <a:lnTo>
                  <a:pt x="5702" y="749"/>
                </a:lnTo>
                <a:lnTo>
                  <a:pt x="5295" y="825"/>
                </a:lnTo>
                <a:lnTo>
                  <a:pt x="5143" y="901"/>
                </a:lnTo>
                <a:lnTo>
                  <a:pt x="5080" y="1358"/>
                </a:lnTo>
                <a:lnTo>
                  <a:pt x="5359" y="1422"/>
                </a:lnTo>
                <a:lnTo>
                  <a:pt x="5638" y="1270"/>
                </a:lnTo>
                <a:lnTo>
                  <a:pt x="5638" y="1397"/>
                </a:lnTo>
                <a:lnTo>
                  <a:pt x="5930" y="1397"/>
                </a:lnTo>
                <a:lnTo>
                  <a:pt x="5892" y="1270"/>
                </a:lnTo>
                <a:lnTo>
                  <a:pt x="5981" y="901"/>
                </a:lnTo>
                <a:lnTo>
                  <a:pt x="6045" y="571"/>
                </a:lnTo>
                <a:close/>
              </a:path>
              <a:path w="85089" h="1904">
                <a:moveTo>
                  <a:pt x="6667" y="25"/>
                </a:moveTo>
                <a:lnTo>
                  <a:pt x="6400" y="25"/>
                </a:lnTo>
                <a:lnTo>
                  <a:pt x="6108" y="1397"/>
                </a:lnTo>
                <a:lnTo>
                  <a:pt x="6375" y="1397"/>
                </a:lnTo>
                <a:lnTo>
                  <a:pt x="6667" y="25"/>
                </a:lnTo>
                <a:close/>
              </a:path>
              <a:path w="85089" h="1904">
                <a:moveTo>
                  <a:pt x="8470" y="25"/>
                </a:moveTo>
                <a:lnTo>
                  <a:pt x="7353" y="25"/>
                </a:lnTo>
                <a:lnTo>
                  <a:pt x="7302" y="266"/>
                </a:lnTo>
                <a:lnTo>
                  <a:pt x="7708" y="266"/>
                </a:lnTo>
                <a:lnTo>
                  <a:pt x="7480" y="1397"/>
                </a:lnTo>
                <a:lnTo>
                  <a:pt x="7759" y="1397"/>
                </a:lnTo>
                <a:lnTo>
                  <a:pt x="8001" y="266"/>
                </a:lnTo>
                <a:lnTo>
                  <a:pt x="8407" y="266"/>
                </a:lnTo>
                <a:lnTo>
                  <a:pt x="8470" y="25"/>
                </a:lnTo>
                <a:close/>
              </a:path>
              <a:path w="85089" h="1904">
                <a:moveTo>
                  <a:pt x="8991" y="355"/>
                </a:moveTo>
                <a:lnTo>
                  <a:pt x="8839" y="381"/>
                </a:lnTo>
                <a:lnTo>
                  <a:pt x="8636" y="558"/>
                </a:lnTo>
                <a:lnTo>
                  <a:pt x="8674" y="381"/>
                </a:lnTo>
                <a:lnTo>
                  <a:pt x="8420" y="381"/>
                </a:lnTo>
                <a:lnTo>
                  <a:pt x="8204" y="1397"/>
                </a:lnTo>
                <a:lnTo>
                  <a:pt x="8470" y="1397"/>
                </a:lnTo>
                <a:lnTo>
                  <a:pt x="8597" y="825"/>
                </a:lnTo>
                <a:lnTo>
                  <a:pt x="8699" y="660"/>
                </a:lnTo>
                <a:lnTo>
                  <a:pt x="8953" y="622"/>
                </a:lnTo>
                <a:lnTo>
                  <a:pt x="8991" y="355"/>
                </a:lnTo>
                <a:close/>
              </a:path>
              <a:path w="85089" h="1904">
                <a:moveTo>
                  <a:pt x="9448" y="381"/>
                </a:moveTo>
                <a:lnTo>
                  <a:pt x="9182" y="381"/>
                </a:lnTo>
                <a:lnTo>
                  <a:pt x="8966" y="1397"/>
                </a:lnTo>
                <a:lnTo>
                  <a:pt x="9232" y="1397"/>
                </a:lnTo>
                <a:lnTo>
                  <a:pt x="9448" y="381"/>
                </a:lnTo>
                <a:close/>
              </a:path>
              <a:path w="85089" h="1904">
                <a:moveTo>
                  <a:pt x="9525" y="12"/>
                </a:moveTo>
                <a:lnTo>
                  <a:pt x="9258" y="12"/>
                </a:lnTo>
                <a:lnTo>
                  <a:pt x="9207" y="254"/>
                </a:lnTo>
                <a:lnTo>
                  <a:pt x="9474" y="254"/>
                </a:lnTo>
                <a:lnTo>
                  <a:pt x="9525" y="12"/>
                </a:lnTo>
                <a:close/>
              </a:path>
              <a:path w="85089" h="1904">
                <a:moveTo>
                  <a:pt x="10477" y="571"/>
                </a:moveTo>
                <a:lnTo>
                  <a:pt x="10210" y="355"/>
                </a:lnTo>
                <a:lnTo>
                  <a:pt x="9931" y="355"/>
                </a:lnTo>
                <a:lnTo>
                  <a:pt x="9652" y="546"/>
                </a:lnTo>
                <a:lnTo>
                  <a:pt x="9588" y="711"/>
                </a:lnTo>
                <a:lnTo>
                  <a:pt x="9842" y="711"/>
                </a:lnTo>
                <a:lnTo>
                  <a:pt x="9931" y="584"/>
                </a:lnTo>
                <a:lnTo>
                  <a:pt x="10147" y="571"/>
                </a:lnTo>
                <a:lnTo>
                  <a:pt x="10160" y="736"/>
                </a:lnTo>
                <a:lnTo>
                  <a:pt x="10147" y="901"/>
                </a:lnTo>
                <a:lnTo>
                  <a:pt x="10071" y="1155"/>
                </a:lnTo>
                <a:lnTo>
                  <a:pt x="9779" y="1219"/>
                </a:lnTo>
                <a:lnTo>
                  <a:pt x="9829" y="1003"/>
                </a:lnTo>
                <a:lnTo>
                  <a:pt x="10147" y="901"/>
                </a:lnTo>
                <a:lnTo>
                  <a:pt x="10147" y="749"/>
                </a:lnTo>
                <a:lnTo>
                  <a:pt x="9715" y="825"/>
                </a:lnTo>
                <a:lnTo>
                  <a:pt x="9575" y="901"/>
                </a:lnTo>
                <a:lnTo>
                  <a:pt x="9525" y="1358"/>
                </a:lnTo>
                <a:lnTo>
                  <a:pt x="9791" y="1422"/>
                </a:lnTo>
                <a:lnTo>
                  <a:pt x="10071" y="1270"/>
                </a:lnTo>
                <a:lnTo>
                  <a:pt x="10071" y="1397"/>
                </a:lnTo>
                <a:lnTo>
                  <a:pt x="10363" y="1397"/>
                </a:lnTo>
                <a:lnTo>
                  <a:pt x="10337" y="1270"/>
                </a:lnTo>
                <a:lnTo>
                  <a:pt x="10414" y="901"/>
                </a:lnTo>
                <a:lnTo>
                  <a:pt x="10477" y="571"/>
                </a:lnTo>
                <a:close/>
              </a:path>
              <a:path w="85089" h="1904">
                <a:moveTo>
                  <a:pt x="11112" y="25"/>
                </a:moveTo>
                <a:lnTo>
                  <a:pt x="10845" y="25"/>
                </a:lnTo>
                <a:lnTo>
                  <a:pt x="10553" y="1397"/>
                </a:lnTo>
                <a:lnTo>
                  <a:pt x="10820" y="1397"/>
                </a:lnTo>
                <a:lnTo>
                  <a:pt x="11112" y="25"/>
                </a:lnTo>
                <a:close/>
              </a:path>
              <a:path w="85089" h="1904">
                <a:moveTo>
                  <a:pt x="12065" y="558"/>
                </a:moveTo>
                <a:lnTo>
                  <a:pt x="11912" y="381"/>
                </a:lnTo>
                <a:lnTo>
                  <a:pt x="11544" y="355"/>
                </a:lnTo>
                <a:lnTo>
                  <a:pt x="11315" y="482"/>
                </a:lnTo>
                <a:lnTo>
                  <a:pt x="11252" y="914"/>
                </a:lnTo>
                <a:lnTo>
                  <a:pt x="11595" y="1016"/>
                </a:lnTo>
                <a:lnTo>
                  <a:pt x="11671" y="1193"/>
                </a:lnTo>
                <a:lnTo>
                  <a:pt x="11442" y="1219"/>
                </a:lnTo>
                <a:lnTo>
                  <a:pt x="11341" y="1066"/>
                </a:lnTo>
                <a:lnTo>
                  <a:pt x="11074" y="1066"/>
                </a:lnTo>
                <a:lnTo>
                  <a:pt x="11074" y="1257"/>
                </a:lnTo>
                <a:lnTo>
                  <a:pt x="11201" y="1397"/>
                </a:lnTo>
                <a:lnTo>
                  <a:pt x="11620" y="1422"/>
                </a:lnTo>
                <a:lnTo>
                  <a:pt x="11747" y="1397"/>
                </a:lnTo>
                <a:lnTo>
                  <a:pt x="11925" y="1270"/>
                </a:lnTo>
                <a:lnTo>
                  <a:pt x="11849" y="812"/>
                </a:lnTo>
                <a:lnTo>
                  <a:pt x="11468" y="698"/>
                </a:lnTo>
                <a:lnTo>
                  <a:pt x="11544" y="558"/>
                </a:lnTo>
                <a:lnTo>
                  <a:pt x="11709" y="558"/>
                </a:lnTo>
                <a:lnTo>
                  <a:pt x="11785" y="685"/>
                </a:lnTo>
                <a:lnTo>
                  <a:pt x="12052" y="685"/>
                </a:lnTo>
                <a:lnTo>
                  <a:pt x="12065" y="558"/>
                </a:lnTo>
                <a:close/>
              </a:path>
              <a:path w="85089" h="1904">
                <a:moveTo>
                  <a:pt x="12560" y="1117"/>
                </a:moveTo>
                <a:lnTo>
                  <a:pt x="12280" y="1117"/>
                </a:lnTo>
                <a:lnTo>
                  <a:pt x="12230" y="1397"/>
                </a:lnTo>
                <a:lnTo>
                  <a:pt x="12509" y="1397"/>
                </a:lnTo>
                <a:lnTo>
                  <a:pt x="12560" y="1117"/>
                </a:lnTo>
                <a:close/>
              </a:path>
              <a:path w="85089" h="1904">
                <a:moveTo>
                  <a:pt x="12712" y="419"/>
                </a:moveTo>
                <a:lnTo>
                  <a:pt x="12433" y="419"/>
                </a:lnTo>
                <a:lnTo>
                  <a:pt x="12369" y="698"/>
                </a:lnTo>
                <a:lnTo>
                  <a:pt x="12649" y="698"/>
                </a:lnTo>
                <a:lnTo>
                  <a:pt x="12712" y="419"/>
                </a:lnTo>
                <a:close/>
              </a:path>
              <a:path w="85089" h="1904">
                <a:moveTo>
                  <a:pt x="15189" y="1168"/>
                </a:moveTo>
                <a:lnTo>
                  <a:pt x="14986" y="1282"/>
                </a:lnTo>
                <a:lnTo>
                  <a:pt x="15189" y="1168"/>
                </a:lnTo>
                <a:close/>
              </a:path>
              <a:path w="85089" h="1904">
                <a:moveTo>
                  <a:pt x="16256" y="1168"/>
                </a:moveTo>
                <a:lnTo>
                  <a:pt x="16052" y="1282"/>
                </a:lnTo>
                <a:lnTo>
                  <a:pt x="16256" y="1168"/>
                </a:lnTo>
                <a:close/>
              </a:path>
              <a:path w="85089" h="1904">
                <a:moveTo>
                  <a:pt x="18973" y="419"/>
                </a:moveTo>
                <a:lnTo>
                  <a:pt x="18757" y="381"/>
                </a:lnTo>
                <a:lnTo>
                  <a:pt x="18973" y="419"/>
                </a:lnTo>
                <a:close/>
              </a:path>
              <a:path w="85089" h="1904">
                <a:moveTo>
                  <a:pt x="23520" y="1155"/>
                </a:moveTo>
                <a:lnTo>
                  <a:pt x="23291" y="1282"/>
                </a:lnTo>
                <a:lnTo>
                  <a:pt x="23520" y="1155"/>
                </a:lnTo>
                <a:close/>
              </a:path>
              <a:path w="85089" h="1904">
                <a:moveTo>
                  <a:pt x="23622" y="495"/>
                </a:moveTo>
                <a:lnTo>
                  <a:pt x="23431" y="368"/>
                </a:lnTo>
                <a:lnTo>
                  <a:pt x="23304" y="368"/>
                </a:lnTo>
                <a:lnTo>
                  <a:pt x="23622" y="495"/>
                </a:lnTo>
                <a:close/>
              </a:path>
              <a:path w="85089" h="1904">
                <a:moveTo>
                  <a:pt x="27025" y="419"/>
                </a:moveTo>
                <a:lnTo>
                  <a:pt x="26822" y="381"/>
                </a:lnTo>
                <a:lnTo>
                  <a:pt x="27025" y="419"/>
                </a:lnTo>
                <a:close/>
              </a:path>
              <a:path w="85089" h="1904">
                <a:moveTo>
                  <a:pt x="29083" y="431"/>
                </a:moveTo>
                <a:lnTo>
                  <a:pt x="28892" y="381"/>
                </a:lnTo>
                <a:lnTo>
                  <a:pt x="29083" y="431"/>
                </a:lnTo>
                <a:close/>
              </a:path>
              <a:path w="85089" h="1904">
                <a:moveTo>
                  <a:pt x="36766" y="419"/>
                </a:moveTo>
                <a:lnTo>
                  <a:pt x="36563" y="381"/>
                </a:lnTo>
                <a:lnTo>
                  <a:pt x="36766" y="419"/>
                </a:lnTo>
                <a:close/>
              </a:path>
              <a:path w="85089" h="1904">
                <a:moveTo>
                  <a:pt x="38887" y="419"/>
                </a:moveTo>
                <a:lnTo>
                  <a:pt x="38684" y="381"/>
                </a:lnTo>
                <a:lnTo>
                  <a:pt x="38887" y="419"/>
                </a:lnTo>
                <a:close/>
              </a:path>
              <a:path w="85089" h="1904">
                <a:moveTo>
                  <a:pt x="39992" y="444"/>
                </a:moveTo>
                <a:lnTo>
                  <a:pt x="39839" y="368"/>
                </a:lnTo>
                <a:lnTo>
                  <a:pt x="39992" y="444"/>
                </a:lnTo>
                <a:close/>
              </a:path>
              <a:path w="85089" h="1904">
                <a:moveTo>
                  <a:pt x="43129" y="571"/>
                </a:moveTo>
                <a:lnTo>
                  <a:pt x="42938" y="609"/>
                </a:lnTo>
                <a:lnTo>
                  <a:pt x="43078" y="596"/>
                </a:lnTo>
                <a:close/>
              </a:path>
              <a:path w="85089" h="1904">
                <a:moveTo>
                  <a:pt x="43243" y="1143"/>
                </a:moveTo>
                <a:lnTo>
                  <a:pt x="43002" y="1231"/>
                </a:lnTo>
                <a:lnTo>
                  <a:pt x="43205" y="1206"/>
                </a:lnTo>
                <a:close/>
              </a:path>
              <a:path w="85089" h="1904">
                <a:moveTo>
                  <a:pt x="46824" y="1155"/>
                </a:moveTo>
                <a:lnTo>
                  <a:pt x="46609" y="1282"/>
                </a:lnTo>
                <a:lnTo>
                  <a:pt x="46824" y="1155"/>
                </a:lnTo>
                <a:close/>
              </a:path>
              <a:path w="85089" h="1904">
                <a:moveTo>
                  <a:pt x="46939" y="495"/>
                </a:moveTo>
                <a:lnTo>
                  <a:pt x="46736" y="368"/>
                </a:lnTo>
                <a:lnTo>
                  <a:pt x="46609" y="368"/>
                </a:lnTo>
                <a:lnTo>
                  <a:pt x="46939" y="495"/>
                </a:lnTo>
                <a:close/>
              </a:path>
              <a:path w="85089" h="1904">
                <a:moveTo>
                  <a:pt x="51384" y="419"/>
                </a:moveTo>
                <a:lnTo>
                  <a:pt x="51181" y="381"/>
                </a:lnTo>
                <a:lnTo>
                  <a:pt x="51384" y="419"/>
                </a:lnTo>
                <a:close/>
              </a:path>
              <a:path w="85089" h="1904">
                <a:moveTo>
                  <a:pt x="55778" y="431"/>
                </a:moveTo>
                <a:lnTo>
                  <a:pt x="55562" y="381"/>
                </a:lnTo>
                <a:lnTo>
                  <a:pt x="55778" y="431"/>
                </a:lnTo>
                <a:close/>
              </a:path>
              <a:path w="85089" h="1904">
                <a:moveTo>
                  <a:pt x="58394" y="1168"/>
                </a:moveTo>
                <a:lnTo>
                  <a:pt x="58191" y="1282"/>
                </a:lnTo>
                <a:lnTo>
                  <a:pt x="58394" y="1168"/>
                </a:lnTo>
                <a:close/>
              </a:path>
              <a:path w="85089" h="1904">
                <a:moveTo>
                  <a:pt x="59461" y="1168"/>
                </a:moveTo>
                <a:lnTo>
                  <a:pt x="59258" y="1282"/>
                </a:lnTo>
                <a:lnTo>
                  <a:pt x="59461" y="1168"/>
                </a:lnTo>
                <a:close/>
              </a:path>
              <a:path w="85089" h="1904">
                <a:moveTo>
                  <a:pt x="70637" y="1181"/>
                </a:moveTo>
                <a:lnTo>
                  <a:pt x="70446" y="1282"/>
                </a:lnTo>
                <a:lnTo>
                  <a:pt x="70637" y="1181"/>
                </a:lnTo>
                <a:close/>
              </a:path>
              <a:path w="85089" h="1904">
                <a:moveTo>
                  <a:pt x="71704" y="419"/>
                </a:moveTo>
                <a:lnTo>
                  <a:pt x="71501" y="381"/>
                </a:lnTo>
                <a:lnTo>
                  <a:pt x="71704" y="419"/>
                </a:lnTo>
                <a:close/>
              </a:path>
              <a:path w="85089" h="1904">
                <a:moveTo>
                  <a:pt x="73837" y="1155"/>
                </a:moveTo>
                <a:lnTo>
                  <a:pt x="73609" y="1282"/>
                </a:lnTo>
                <a:lnTo>
                  <a:pt x="73837" y="1155"/>
                </a:lnTo>
                <a:close/>
              </a:path>
              <a:path w="85089" h="1904">
                <a:moveTo>
                  <a:pt x="73939" y="495"/>
                </a:moveTo>
                <a:lnTo>
                  <a:pt x="73748" y="368"/>
                </a:lnTo>
                <a:lnTo>
                  <a:pt x="73621" y="368"/>
                </a:lnTo>
                <a:lnTo>
                  <a:pt x="73939" y="495"/>
                </a:lnTo>
                <a:close/>
              </a:path>
              <a:path w="85089" h="1904">
                <a:moveTo>
                  <a:pt x="78600" y="419"/>
                </a:moveTo>
                <a:lnTo>
                  <a:pt x="78397" y="381"/>
                </a:lnTo>
                <a:lnTo>
                  <a:pt x="78600" y="419"/>
                </a:lnTo>
                <a:close/>
              </a:path>
              <a:path w="85089" h="1904">
                <a:moveTo>
                  <a:pt x="79590" y="431"/>
                </a:moveTo>
                <a:lnTo>
                  <a:pt x="79400" y="381"/>
                </a:lnTo>
                <a:lnTo>
                  <a:pt x="79590" y="431"/>
                </a:lnTo>
                <a:close/>
              </a:path>
              <a:path w="85089" h="1904">
                <a:moveTo>
                  <a:pt x="81889" y="1155"/>
                </a:moveTo>
                <a:lnTo>
                  <a:pt x="81661" y="1282"/>
                </a:lnTo>
                <a:lnTo>
                  <a:pt x="81889" y="1155"/>
                </a:lnTo>
                <a:close/>
              </a:path>
              <a:path w="85089" h="1904">
                <a:moveTo>
                  <a:pt x="81991" y="495"/>
                </a:moveTo>
                <a:lnTo>
                  <a:pt x="81788" y="368"/>
                </a:lnTo>
                <a:lnTo>
                  <a:pt x="81661" y="368"/>
                </a:lnTo>
                <a:lnTo>
                  <a:pt x="81991" y="495"/>
                </a:lnTo>
                <a:close/>
              </a:path>
              <a:path w="85089" h="1904">
                <a:moveTo>
                  <a:pt x="84480" y="444"/>
                </a:moveTo>
                <a:lnTo>
                  <a:pt x="84315" y="368"/>
                </a:lnTo>
                <a:lnTo>
                  <a:pt x="84480" y="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63772" y="4299572"/>
            <a:ext cx="45085" cy="1905"/>
          </a:xfrm>
          <a:custGeom>
            <a:avLst/>
            <a:gdLst/>
            <a:ahLst/>
            <a:cxnLst/>
            <a:rect l="l" t="t" r="r" b="b"/>
            <a:pathLst>
              <a:path w="45085" h="1904">
                <a:moveTo>
                  <a:pt x="218" y="34"/>
                </a:moveTo>
                <a:lnTo>
                  <a:pt x="0" y="34"/>
                </a:lnTo>
                <a:lnTo>
                  <a:pt x="0" y="1400"/>
                </a:lnTo>
                <a:lnTo>
                  <a:pt x="177" y="1400"/>
                </a:lnTo>
                <a:lnTo>
                  <a:pt x="177" y="298"/>
                </a:lnTo>
                <a:lnTo>
                  <a:pt x="381" y="298"/>
                </a:lnTo>
                <a:lnTo>
                  <a:pt x="218" y="34"/>
                </a:lnTo>
                <a:close/>
              </a:path>
              <a:path w="45085" h="1904">
                <a:moveTo>
                  <a:pt x="381" y="298"/>
                </a:moveTo>
                <a:lnTo>
                  <a:pt x="177" y="298"/>
                </a:lnTo>
                <a:lnTo>
                  <a:pt x="868" y="1400"/>
                </a:lnTo>
                <a:lnTo>
                  <a:pt x="1076" y="1400"/>
                </a:lnTo>
                <a:lnTo>
                  <a:pt x="1076" y="1138"/>
                </a:lnTo>
                <a:lnTo>
                  <a:pt x="900" y="1138"/>
                </a:lnTo>
                <a:lnTo>
                  <a:pt x="381" y="298"/>
                </a:lnTo>
                <a:close/>
              </a:path>
              <a:path w="45085" h="1904">
                <a:moveTo>
                  <a:pt x="1076" y="34"/>
                </a:moveTo>
                <a:lnTo>
                  <a:pt x="900" y="34"/>
                </a:lnTo>
                <a:lnTo>
                  <a:pt x="900" y="1138"/>
                </a:lnTo>
                <a:lnTo>
                  <a:pt x="1076" y="1138"/>
                </a:lnTo>
                <a:lnTo>
                  <a:pt x="1076" y="34"/>
                </a:lnTo>
                <a:close/>
              </a:path>
              <a:path w="45085" h="1904">
                <a:moveTo>
                  <a:pt x="1770" y="382"/>
                </a:moveTo>
                <a:lnTo>
                  <a:pt x="1630" y="382"/>
                </a:lnTo>
                <a:lnTo>
                  <a:pt x="1393" y="1261"/>
                </a:lnTo>
                <a:lnTo>
                  <a:pt x="1516" y="1391"/>
                </a:lnTo>
                <a:lnTo>
                  <a:pt x="1794" y="1436"/>
                </a:lnTo>
                <a:lnTo>
                  <a:pt x="1971" y="1391"/>
                </a:lnTo>
                <a:lnTo>
                  <a:pt x="2098" y="1291"/>
                </a:lnTo>
                <a:lnTo>
                  <a:pt x="1666" y="1291"/>
                </a:lnTo>
                <a:lnTo>
                  <a:pt x="1482" y="956"/>
                </a:lnTo>
                <a:lnTo>
                  <a:pt x="2207" y="956"/>
                </a:lnTo>
                <a:lnTo>
                  <a:pt x="2202" y="823"/>
                </a:lnTo>
                <a:lnTo>
                  <a:pt x="1485" y="823"/>
                </a:lnTo>
                <a:lnTo>
                  <a:pt x="1607" y="568"/>
                </a:lnTo>
                <a:lnTo>
                  <a:pt x="2101" y="528"/>
                </a:lnTo>
                <a:lnTo>
                  <a:pt x="1908" y="398"/>
                </a:lnTo>
                <a:lnTo>
                  <a:pt x="1770" y="382"/>
                </a:lnTo>
                <a:close/>
              </a:path>
              <a:path w="45085" h="1904">
                <a:moveTo>
                  <a:pt x="2193" y="1088"/>
                </a:moveTo>
                <a:lnTo>
                  <a:pt x="2028" y="1088"/>
                </a:lnTo>
                <a:lnTo>
                  <a:pt x="1845" y="1291"/>
                </a:lnTo>
                <a:lnTo>
                  <a:pt x="2098" y="1291"/>
                </a:lnTo>
                <a:lnTo>
                  <a:pt x="2193" y="1088"/>
                </a:lnTo>
                <a:close/>
              </a:path>
              <a:path w="45085" h="1904">
                <a:moveTo>
                  <a:pt x="2101" y="528"/>
                </a:moveTo>
                <a:lnTo>
                  <a:pt x="1865" y="528"/>
                </a:lnTo>
                <a:lnTo>
                  <a:pt x="2034" y="823"/>
                </a:lnTo>
                <a:lnTo>
                  <a:pt x="2202" y="823"/>
                </a:lnTo>
                <a:lnTo>
                  <a:pt x="2101" y="528"/>
                </a:lnTo>
                <a:close/>
              </a:path>
              <a:path w="45085" h="1904">
                <a:moveTo>
                  <a:pt x="2500" y="404"/>
                </a:moveTo>
                <a:lnTo>
                  <a:pt x="2317" y="404"/>
                </a:lnTo>
                <a:lnTo>
                  <a:pt x="2604" y="1400"/>
                </a:lnTo>
                <a:lnTo>
                  <a:pt x="2778" y="1400"/>
                </a:lnTo>
                <a:lnTo>
                  <a:pt x="2832" y="1189"/>
                </a:lnTo>
                <a:lnTo>
                  <a:pt x="2691" y="1185"/>
                </a:lnTo>
                <a:lnTo>
                  <a:pt x="2500" y="404"/>
                </a:lnTo>
                <a:close/>
              </a:path>
              <a:path w="45085" h="1904">
                <a:moveTo>
                  <a:pt x="3131" y="629"/>
                </a:moveTo>
                <a:lnTo>
                  <a:pt x="2974" y="629"/>
                </a:lnTo>
                <a:lnTo>
                  <a:pt x="3177" y="1400"/>
                </a:lnTo>
                <a:lnTo>
                  <a:pt x="3351" y="1400"/>
                </a:lnTo>
                <a:lnTo>
                  <a:pt x="3414" y="1185"/>
                </a:lnTo>
                <a:lnTo>
                  <a:pt x="3270" y="1185"/>
                </a:lnTo>
                <a:lnTo>
                  <a:pt x="3131" y="629"/>
                </a:lnTo>
                <a:close/>
              </a:path>
              <a:path w="45085" h="1904">
                <a:moveTo>
                  <a:pt x="3074" y="404"/>
                </a:moveTo>
                <a:lnTo>
                  <a:pt x="2886" y="404"/>
                </a:lnTo>
                <a:lnTo>
                  <a:pt x="2692" y="1189"/>
                </a:lnTo>
                <a:lnTo>
                  <a:pt x="2833" y="1185"/>
                </a:lnTo>
                <a:lnTo>
                  <a:pt x="2974" y="629"/>
                </a:lnTo>
                <a:lnTo>
                  <a:pt x="3131" y="629"/>
                </a:lnTo>
                <a:lnTo>
                  <a:pt x="3074" y="404"/>
                </a:lnTo>
                <a:close/>
              </a:path>
              <a:path w="45085" h="1904">
                <a:moveTo>
                  <a:pt x="3641" y="404"/>
                </a:moveTo>
                <a:lnTo>
                  <a:pt x="3473" y="404"/>
                </a:lnTo>
                <a:lnTo>
                  <a:pt x="3270" y="1185"/>
                </a:lnTo>
                <a:lnTo>
                  <a:pt x="3414" y="1185"/>
                </a:lnTo>
                <a:lnTo>
                  <a:pt x="3641" y="404"/>
                </a:lnTo>
                <a:close/>
              </a:path>
              <a:path w="45085" h="1904">
                <a:moveTo>
                  <a:pt x="4852" y="34"/>
                </a:moveTo>
                <a:lnTo>
                  <a:pt x="4643" y="34"/>
                </a:lnTo>
                <a:lnTo>
                  <a:pt x="4128" y="1400"/>
                </a:lnTo>
                <a:lnTo>
                  <a:pt x="4317" y="1400"/>
                </a:lnTo>
                <a:lnTo>
                  <a:pt x="4466" y="991"/>
                </a:lnTo>
                <a:lnTo>
                  <a:pt x="5199" y="991"/>
                </a:lnTo>
                <a:lnTo>
                  <a:pt x="5144" y="840"/>
                </a:lnTo>
                <a:lnTo>
                  <a:pt x="4519" y="840"/>
                </a:lnTo>
                <a:lnTo>
                  <a:pt x="4739" y="237"/>
                </a:lnTo>
                <a:lnTo>
                  <a:pt x="4926" y="237"/>
                </a:lnTo>
                <a:lnTo>
                  <a:pt x="4852" y="34"/>
                </a:lnTo>
                <a:close/>
              </a:path>
              <a:path w="45085" h="1904">
                <a:moveTo>
                  <a:pt x="5199" y="991"/>
                </a:moveTo>
                <a:lnTo>
                  <a:pt x="5006" y="991"/>
                </a:lnTo>
                <a:lnTo>
                  <a:pt x="5146" y="1400"/>
                </a:lnTo>
                <a:lnTo>
                  <a:pt x="5347" y="1400"/>
                </a:lnTo>
                <a:lnTo>
                  <a:pt x="5199" y="991"/>
                </a:lnTo>
                <a:close/>
              </a:path>
              <a:path w="45085" h="1904">
                <a:moveTo>
                  <a:pt x="4926" y="237"/>
                </a:moveTo>
                <a:lnTo>
                  <a:pt x="4739" y="237"/>
                </a:lnTo>
                <a:lnTo>
                  <a:pt x="4947" y="840"/>
                </a:lnTo>
                <a:lnTo>
                  <a:pt x="5144" y="840"/>
                </a:lnTo>
                <a:lnTo>
                  <a:pt x="4926" y="237"/>
                </a:lnTo>
                <a:close/>
              </a:path>
              <a:path w="45085" h="1904">
                <a:moveTo>
                  <a:pt x="5659" y="404"/>
                </a:moveTo>
                <a:lnTo>
                  <a:pt x="5494" y="404"/>
                </a:lnTo>
                <a:lnTo>
                  <a:pt x="5494" y="1400"/>
                </a:lnTo>
                <a:lnTo>
                  <a:pt x="5661" y="1400"/>
                </a:lnTo>
                <a:lnTo>
                  <a:pt x="5787" y="579"/>
                </a:lnTo>
                <a:lnTo>
                  <a:pt x="5659" y="545"/>
                </a:lnTo>
                <a:lnTo>
                  <a:pt x="5659" y="404"/>
                </a:lnTo>
                <a:close/>
              </a:path>
              <a:path w="45085" h="1904">
                <a:moveTo>
                  <a:pt x="6217" y="533"/>
                </a:moveTo>
                <a:lnTo>
                  <a:pt x="5980" y="533"/>
                </a:lnTo>
                <a:lnTo>
                  <a:pt x="6078" y="1400"/>
                </a:lnTo>
                <a:lnTo>
                  <a:pt x="6248" y="1400"/>
                </a:lnTo>
                <a:lnTo>
                  <a:pt x="6361" y="579"/>
                </a:lnTo>
                <a:lnTo>
                  <a:pt x="6217" y="533"/>
                </a:lnTo>
                <a:close/>
              </a:path>
              <a:path w="45085" h="1904">
                <a:moveTo>
                  <a:pt x="6798" y="534"/>
                </a:moveTo>
                <a:lnTo>
                  <a:pt x="6536" y="534"/>
                </a:lnTo>
                <a:lnTo>
                  <a:pt x="6659" y="1400"/>
                </a:lnTo>
                <a:lnTo>
                  <a:pt x="6833" y="1400"/>
                </a:lnTo>
                <a:lnTo>
                  <a:pt x="6798" y="534"/>
                </a:lnTo>
                <a:close/>
              </a:path>
              <a:path w="45085" h="1904">
                <a:moveTo>
                  <a:pt x="6035" y="382"/>
                </a:moveTo>
                <a:lnTo>
                  <a:pt x="5885" y="382"/>
                </a:lnTo>
                <a:lnTo>
                  <a:pt x="5659" y="545"/>
                </a:lnTo>
                <a:lnTo>
                  <a:pt x="5848" y="533"/>
                </a:lnTo>
                <a:lnTo>
                  <a:pt x="6217" y="533"/>
                </a:lnTo>
                <a:lnTo>
                  <a:pt x="6035" y="382"/>
                </a:lnTo>
                <a:close/>
              </a:path>
              <a:path w="45085" h="1904">
                <a:moveTo>
                  <a:pt x="6656" y="382"/>
                </a:moveTo>
                <a:lnTo>
                  <a:pt x="6459" y="382"/>
                </a:lnTo>
                <a:lnTo>
                  <a:pt x="6221" y="539"/>
                </a:lnTo>
                <a:lnTo>
                  <a:pt x="6423" y="534"/>
                </a:lnTo>
                <a:lnTo>
                  <a:pt x="6798" y="534"/>
                </a:lnTo>
                <a:lnTo>
                  <a:pt x="6691" y="401"/>
                </a:lnTo>
                <a:close/>
              </a:path>
              <a:path w="45085" h="1904">
                <a:moveTo>
                  <a:pt x="7180" y="1088"/>
                </a:moveTo>
                <a:lnTo>
                  <a:pt x="7019" y="1088"/>
                </a:lnTo>
                <a:lnTo>
                  <a:pt x="7057" y="1270"/>
                </a:lnTo>
                <a:lnTo>
                  <a:pt x="7183" y="1405"/>
                </a:lnTo>
                <a:lnTo>
                  <a:pt x="7578" y="1438"/>
                </a:lnTo>
                <a:lnTo>
                  <a:pt x="7797" y="1297"/>
                </a:lnTo>
                <a:lnTo>
                  <a:pt x="7341" y="1297"/>
                </a:lnTo>
                <a:lnTo>
                  <a:pt x="7180" y="1088"/>
                </a:lnTo>
                <a:close/>
              </a:path>
              <a:path w="45085" h="1904">
                <a:moveTo>
                  <a:pt x="7580" y="378"/>
                </a:moveTo>
                <a:lnTo>
                  <a:pt x="7312" y="378"/>
                </a:lnTo>
                <a:lnTo>
                  <a:pt x="7084" y="837"/>
                </a:lnTo>
                <a:lnTo>
                  <a:pt x="7604" y="1020"/>
                </a:lnTo>
                <a:lnTo>
                  <a:pt x="7566" y="1284"/>
                </a:lnTo>
                <a:lnTo>
                  <a:pt x="7341" y="1297"/>
                </a:lnTo>
                <a:lnTo>
                  <a:pt x="7797" y="1297"/>
                </a:lnTo>
                <a:lnTo>
                  <a:pt x="7712" y="883"/>
                </a:lnTo>
                <a:lnTo>
                  <a:pt x="7329" y="774"/>
                </a:lnTo>
                <a:lnTo>
                  <a:pt x="7301" y="534"/>
                </a:lnTo>
                <a:lnTo>
                  <a:pt x="7512" y="522"/>
                </a:lnTo>
                <a:lnTo>
                  <a:pt x="7766" y="522"/>
                </a:lnTo>
                <a:lnTo>
                  <a:pt x="7580" y="378"/>
                </a:lnTo>
                <a:close/>
              </a:path>
              <a:path w="45085" h="1904">
                <a:moveTo>
                  <a:pt x="7766" y="522"/>
                </a:moveTo>
                <a:lnTo>
                  <a:pt x="7512" y="522"/>
                </a:lnTo>
                <a:lnTo>
                  <a:pt x="7660" y="691"/>
                </a:lnTo>
                <a:lnTo>
                  <a:pt x="7819" y="691"/>
                </a:lnTo>
                <a:lnTo>
                  <a:pt x="7766" y="522"/>
                </a:lnTo>
                <a:close/>
              </a:path>
              <a:path w="45085" h="1904">
                <a:moveTo>
                  <a:pt x="8237" y="541"/>
                </a:moveTo>
                <a:lnTo>
                  <a:pt x="8067" y="541"/>
                </a:lnTo>
                <a:lnTo>
                  <a:pt x="8190" y="1416"/>
                </a:lnTo>
                <a:lnTo>
                  <a:pt x="8237" y="541"/>
                </a:lnTo>
                <a:close/>
              </a:path>
              <a:path w="45085" h="1904">
                <a:moveTo>
                  <a:pt x="8395" y="404"/>
                </a:moveTo>
                <a:lnTo>
                  <a:pt x="7932" y="404"/>
                </a:lnTo>
                <a:lnTo>
                  <a:pt x="7932" y="541"/>
                </a:lnTo>
                <a:lnTo>
                  <a:pt x="8395" y="541"/>
                </a:lnTo>
                <a:lnTo>
                  <a:pt x="8395" y="404"/>
                </a:lnTo>
                <a:close/>
              </a:path>
              <a:path w="45085" h="1904">
                <a:moveTo>
                  <a:pt x="8237" y="126"/>
                </a:moveTo>
                <a:lnTo>
                  <a:pt x="8067" y="126"/>
                </a:lnTo>
                <a:lnTo>
                  <a:pt x="8067" y="404"/>
                </a:lnTo>
                <a:lnTo>
                  <a:pt x="8237" y="404"/>
                </a:lnTo>
                <a:lnTo>
                  <a:pt x="8237" y="126"/>
                </a:lnTo>
                <a:close/>
              </a:path>
              <a:path w="45085" h="1904">
                <a:moveTo>
                  <a:pt x="8968" y="382"/>
                </a:moveTo>
                <a:lnTo>
                  <a:pt x="8829" y="382"/>
                </a:lnTo>
                <a:lnTo>
                  <a:pt x="8591" y="1261"/>
                </a:lnTo>
                <a:lnTo>
                  <a:pt x="8714" y="1391"/>
                </a:lnTo>
                <a:lnTo>
                  <a:pt x="8992" y="1436"/>
                </a:lnTo>
                <a:lnTo>
                  <a:pt x="9169" y="1391"/>
                </a:lnTo>
                <a:lnTo>
                  <a:pt x="9296" y="1291"/>
                </a:lnTo>
                <a:lnTo>
                  <a:pt x="8864" y="1291"/>
                </a:lnTo>
                <a:lnTo>
                  <a:pt x="8680" y="956"/>
                </a:lnTo>
                <a:lnTo>
                  <a:pt x="9405" y="956"/>
                </a:lnTo>
                <a:lnTo>
                  <a:pt x="9400" y="823"/>
                </a:lnTo>
                <a:lnTo>
                  <a:pt x="8684" y="823"/>
                </a:lnTo>
                <a:lnTo>
                  <a:pt x="8805" y="568"/>
                </a:lnTo>
                <a:lnTo>
                  <a:pt x="9300" y="528"/>
                </a:lnTo>
                <a:lnTo>
                  <a:pt x="9107" y="398"/>
                </a:lnTo>
                <a:lnTo>
                  <a:pt x="8968" y="382"/>
                </a:lnTo>
                <a:close/>
              </a:path>
              <a:path w="45085" h="1904">
                <a:moveTo>
                  <a:pt x="9391" y="1088"/>
                </a:moveTo>
                <a:lnTo>
                  <a:pt x="9226" y="1088"/>
                </a:lnTo>
                <a:lnTo>
                  <a:pt x="9043" y="1291"/>
                </a:lnTo>
                <a:lnTo>
                  <a:pt x="9296" y="1291"/>
                </a:lnTo>
                <a:lnTo>
                  <a:pt x="9391" y="1088"/>
                </a:lnTo>
                <a:close/>
              </a:path>
              <a:path w="45085" h="1904">
                <a:moveTo>
                  <a:pt x="9300" y="528"/>
                </a:moveTo>
                <a:lnTo>
                  <a:pt x="9063" y="528"/>
                </a:lnTo>
                <a:lnTo>
                  <a:pt x="9232" y="823"/>
                </a:lnTo>
                <a:lnTo>
                  <a:pt x="9400" y="823"/>
                </a:lnTo>
                <a:lnTo>
                  <a:pt x="9300" y="528"/>
                </a:lnTo>
                <a:close/>
              </a:path>
              <a:path w="45085" h="1904">
                <a:moveTo>
                  <a:pt x="9785" y="404"/>
                </a:moveTo>
                <a:lnTo>
                  <a:pt x="9625" y="404"/>
                </a:lnTo>
                <a:lnTo>
                  <a:pt x="9625" y="1400"/>
                </a:lnTo>
                <a:lnTo>
                  <a:pt x="9792" y="1400"/>
                </a:lnTo>
                <a:lnTo>
                  <a:pt x="9906" y="586"/>
                </a:lnTo>
                <a:lnTo>
                  <a:pt x="9785" y="404"/>
                </a:lnTo>
                <a:close/>
              </a:path>
              <a:path w="45085" h="1904">
                <a:moveTo>
                  <a:pt x="9989" y="382"/>
                </a:moveTo>
                <a:lnTo>
                  <a:pt x="9785" y="576"/>
                </a:lnTo>
                <a:lnTo>
                  <a:pt x="9928" y="576"/>
                </a:lnTo>
                <a:lnTo>
                  <a:pt x="10110" y="559"/>
                </a:lnTo>
                <a:lnTo>
                  <a:pt x="9989" y="382"/>
                </a:lnTo>
                <a:close/>
              </a:path>
              <a:path w="45085" h="1904">
                <a:moveTo>
                  <a:pt x="10110" y="559"/>
                </a:moveTo>
                <a:close/>
              </a:path>
              <a:path w="45085" h="1904">
                <a:moveTo>
                  <a:pt x="10613" y="386"/>
                </a:moveTo>
                <a:lnTo>
                  <a:pt x="10476" y="386"/>
                </a:lnTo>
                <a:lnTo>
                  <a:pt x="10270" y="1254"/>
                </a:lnTo>
                <a:lnTo>
                  <a:pt x="10483" y="1436"/>
                </a:lnTo>
                <a:lnTo>
                  <a:pt x="10662" y="1436"/>
                </a:lnTo>
                <a:lnTo>
                  <a:pt x="10891" y="1290"/>
                </a:lnTo>
                <a:lnTo>
                  <a:pt x="10547" y="1290"/>
                </a:lnTo>
                <a:lnTo>
                  <a:pt x="10560" y="533"/>
                </a:lnTo>
                <a:lnTo>
                  <a:pt x="10904" y="533"/>
                </a:lnTo>
                <a:lnTo>
                  <a:pt x="10751" y="403"/>
                </a:lnTo>
                <a:lnTo>
                  <a:pt x="10613" y="386"/>
                </a:lnTo>
                <a:close/>
              </a:path>
              <a:path w="45085" h="1904">
                <a:moveTo>
                  <a:pt x="11065" y="1262"/>
                </a:moveTo>
                <a:lnTo>
                  <a:pt x="10914" y="1262"/>
                </a:lnTo>
                <a:lnTo>
                  <a:pt x="10914" y="1400"/>
                </a:lnTo>
                <a:lnTo>
                  <a:pt x="11065" y="1400"/>
                </a:lnTo>
                <a:lnTo>
                  <a:pt x="11065" y="1262"/>
                </a:lnTo>
                <a:close/>
              </a:path>
              <a:path w="45085" h="1904">
                <a:moveTo>
                  <a:pt x="11065" y="29"/>
                </a:moveTo>
                <a:lnTo>
                  <a:pt x="10904" y="29"/>
                </a:lnTo>
                <a:lnTo>
                  <a:pt x="10904" y="533"/>
                </a:lnTo>
                <a:lnTo>
                  <a:pt x="10827" y="1202"/>
                </a:lnTo>
                <a:lnTo>
                  <a:pt x="11065" y="1262"/>
                </a:lnTo>
                <a:lnTo>
                  <a:pt x="11065" y="29"/>
                </a:lnTo>
                <a:close/>
              </a:path>
              <a:path w="45085" h="1904">
                <a:moveTo>
                  <a:pt x="12084" y="521"/>
                </a:moveTo>
                <a:lnTo>
                  <a:pt x="11783" y="521"/>
                </a:lnTo>
                <a:lnTo>
                  <a:pt x="11854" y="797"/>
                </a:lnTo>
                <a:lnTo>
                  <a:pt x="11586" y="831"/>
                </a:lnTo>
                <a:lnTo>
                  <a:pt x="11417" y="874"/>
                </a:lnTo>
                <a:lnTo>
                  <a:pt x="11292" y="1268"/>
                </a:lnTo>
                <a:lnTo>
                  <a:pt x="11415" y="1401"/>
                </a:lnTo>
                <a:lnTo>
                  <a:pt x="11664" y="1434"/>
                </a:lnTo>
                <a:lnTo>
                  <a:pt x="11863" y="1352"/>
                </a:lnTo>
                <a:lnTo>
                  <a:pt x="11578" y="1291"/>
                </a:lnTo>
                <a:lnTo>
                  <a:pt x="11526" y="996"/>
                </a:lnTo>
                <a:lnTo>
                  <a:pt x="11937" y="894"/>
                </a:lnTo>
                <a:lnTo>
                  <a:pt x="12113" y="894"/>
                </a:lnTo>
                <a:lnTo>
                  <a:pt x="12084" y="521"/>
                </a:lnTo>
                <a:close/>
              </a:path>
              <a:path w="45085" h="1904">
                <a:moveTo>
                  <a:pt x="12123" y="1268"/>
                </a:moveTo>
                <a:lnTo>
                  <a:pt x="11945" y="1268"/>
                </a:lnTo>
                <a:lnTo>
                  <a:pt x="12042" y="1422"/>
                </a:lnTo>
                <a:lnTo>
                  <a:pt x="12123" y="1268"/>
                </a:lnTo>
                <a:close/>
              </a:path>
              <a:path w="45085" h="1904">
                <a:moveTo>
                  <a:pt x="12113" y="894"/>
                </a:moveTo>
                <a:lnTo>
                  <a:pt x="11937" y="894"/>
                </a:lnTo>
                <a:lnTo>
                  <a:pt x="11857" y="1222"/>
                </a:lnTo>
                <a:lnTo>
                  <a:pt x="11701" y="1281"/>
                </a:lnTo>
                <a:lnTo>
                  <a:pt x="11922" y="1291"/>
                </a:lnTo>
                <a:lnTo>
                  <a:pt x="12123" y="1268"/>
                </a:lnTo>
                <a:lnTo>
                  <a:pt x="12113" y="894"/>
                </a:lnTo>
                <a:close/>
              </a:path>
              <a:path w="45085" h="1904">
                <a:moveTo>
                  <a:pt x="12216" y="1281"/>
                </a:moveTo>
                <a:close/>
              </a:path>
              <a:path w="45085" h="1904">
                <a:moveTo>
                  <a:pt x="11827" y="380"/>
                </a:moveTo>
                <a:lnTo>
                  <a:pt x="11610" y="380"/>
                </a:lnTo>
                <a:lnTo>
                  <a:pt x="11381" y="491"/>
                </a:lnTo>
                <a:lnTo>
                  <a:pt x="11325" y="709"/>
                </a:lnTo>
                <a:lnTo>
                  <a:pt x="11482" y="709"/>
                </a:lnTo>
                <a:lnTo>
                  <a:pt x="11558" y="545"/>
                </a:lnTo>
                <a:lnTo>
                  <a:pt x="12084" y="521"/>
                </a:lnTo>
                <a:lnTo>
                  <a:pt x="11925" y="404"/>
                </a:lnTo>
                <a:close/>
              </a:path>
              <a:path w="45085" h="1904">
                <a:moveTo>
                  <a:pt x="12548" y="404"/>
                </a:moveTo>
                <a:lnTo>
                  <a:pt x="12383" y="404"/>
                </a:lnTo>
                <a:lnTo>
                  <a:pt x="12383" y="1400"/>
                </a:lnTo>
                <a:lnTo>
                  <a:pt x="12551" y="1400"/>
                </a:lnTo>
                <a:lnTo>
                  <a:pt x="12676" y="579"/>
                </a:lnTo>
                <a:lnTo>
                  <a:pt x="12548" y="545"/>
                </a:lnTo>
                <a:lnTo>
                  <a:pt x="12548" y="404"/>
                </a:lnTo>
                <a:close/>
              </a:path>
              <a:path w="45085" h="1904">
                <a:moveTo>
                  <a:pt x="13108" y="533"/>
                </a:moveTo>
                <a:lnTo>
                  <a:pt x="12870" y="533"/>
                </a:lnTo>
                <a:lnTo>
                  <a:pt x="12967" y="1400"/>
                </a:lnTo>
                <a:lnTo>
                  <a:pt x="13138" y="1400"/>
                </a:lnTo>
                <a:lnTo>
                  <a:pt x="13252" y="579"/>
                </a:lnTo>
                <a:lnTo>
                  <a:pt x="13108" y="533"/>
                </a:lnTo>
                <a:close/>
              </a:path>
              <a:path w="45085" h="1904">
                <a:moveTo>
                  <a:pt x="13688" y="534"/>
                </a:moveTo>
                <a:lnTo>
                  <a:pt x="13426" y="534"/>
                </a:lnTo>
                <a:lnTo>
                  <a:pt x="13549" y="1400"/>
                </a:lnTo>
                <a:lnTo>
                  <a:pt x="13723" y="1400"/>
                </a:lnTo>
                <a:lnTo>
                  <a:pt x="13688" y="534"/>
                </a:lnTo>
                <a:close/>
              </a:path>
              <a:path w="45085" h="1904">
                <a:moveTo>
                  <a:pt x="12924" y="382"/>
                </a:moveTo>
                <a:lnTo>
                  <a:pt x="12774" y="382"/>
                </a:lnTo>
                <a:lnTo>
                  <a:pt x="12548" y="545"/>
                </a:lnTo>
                <a:lnTo>
                  <a:pt x="12738" y="533"/>
                </a:lnTo>
                <a:lnTo>
                  <a:pt x="13108" y="533"/>
                </a:lnTo>
                <a:lnTo>
                  <a:pt x="12924" y="382"/>
                </a:lnTo>
                <a:close/>
              </a:path>
              <a:path w="45085" h="1904">
                <a:moveTo>
                  <a:pt x="13545" y="382"/>
                </a:moveTo>
                <a:lnTo>
                  <a:pt x="13348" y="382"/>
                </a:lnTo>
                <a:lnTo>
                  <a:pt x="13111" y="539"/>
                </a:lnTo>
                <a:lnTo>
                  <a:pt x="13313" y="534"/>
                </a:lnTo>
                <a:lnTo>
                  <a:pt x="13688" y="534"/>
                </a:lnTo>
                <a:lnTo>
                  <a:pt x="13581" y="401"/>
                </a:lnTo>
                <a:close/>
              </a:path>
              <a:path w="45085" h="1904">
                <a:moveTo>
                  <a:pt x="14204" y="1197"/>
                </a:moveTo>
                <a:lnTo>
                  <a:pt x="14006" y="1197"/>
                </a:lnTo>
                <a:lnTo>
                  <a:pt x="14006" y="1683"/>
                </a:lnTo>
                <a:lnTo>
                  <a:pt x="14204" y="1197"/>
                </a:lnTo>
                <a:close/>
              </a:path>
              <a:path w="45085" h="1904">
                <a:moveTo>
                  <a:pt x="15259" y="34"/>
                </a:moveTo>
                <a:lnTo>
                  <a:pt x="15040" y="34"/>
                </a:lnTo>
                <a:lnTo>
                  <a:pt x="15040" y="1400"/>
                </a:lnTo>
                <a:lnTo>
                  <a:pt x="15217" y="1400"/>
                </a:lnTo>
                <a:lnTo>
                  <a:pt x="15217" y="298"/>
                </a:lnTo>
                <a:lnTo>
                  <a:pt x="15421" y="298"/>
                </a:lnTo>
                <a:lnTo>
                  <a:pt x="15259" y="34"/>
                </a:lnTo>
                <a:close/>
              </a:path>
              <a:path w="45085" h="1904">
                <a:moveTo>
                  <a:pt x="15421" y="298"/>
                </a:moveTo>
                <a:lnTo>
                  <a:pt x="15217" y="298"/>
                </a:lnTo>
                <a:lnTo>
                  <a:pt x="15909" y="1400"/>
                </a:lnTo>
                <a:lnTo>
                  <a:pt x="16117" y="1400"/>
                </a:lnTo>
                <a:lnTo>
                  <a:pt x="16117" y="1138"/>
                </a:lnTo>
                <a:lnTo>
                  <a:pt x="15941" y="1138"/>
                </a:lnTo>
                <a:lnTo>
                  <a:pt x="15421" y="298"/>
                </a:lnTo>
                <a:close/>
              </a:path>
              <a:path w="45085" h="1904">
                <a:moveTo>
                  <a:pt x="16117" y="34"/>
                </a:moveTo>
                <a:lnTo>
                  <a:pt x="15941" y="34"/>
                </a:lnTo>
                <a:lnTo>
                  <a:pt x="15941" y="1138"/>
                </a:lnTo>
                <a:lnTo>
                  <a:pt x="16117" y="1138"/>
                </a:lnTo>
                <a:lnTo>
                  <a:pt x="16117" y="34"/>
                </a:lnTo>
                <a:close/>
              </a:path>
              <a:path w="45085" h="1904">
                <a:moveTo>
                  <a:pt x="16926" y="375"/>
                </a:moveTo>
                <a:lnTo>
                  <a:pt x="16656" y="375"/>
                </a:lnTo>
                <a:lnTo>
                  <a:pt x="16460" y="521"/>
                </a:lnTo>
                <a:lnTo>
                  <a:pt x="16410" y="1250"/>
                </a:lnTo>
                <a:lnTo>
                  <a:pt x="16526" y="1383"/>
                </a:lnTo>
                <a:lnTo>
                  <a:pt x="16939" y="1436"/>
                </a:lnTo>
                <a:lnTo>
                  <a:pt x="17127" y="1291"/>
                </a:lnTo>
                <a:lnTo>
                  <a:pt x="16691" y="1291"/>
                </a:lnTo>
                <a:lnTo>
                  <a:pt x="16619" y="560"/>
                </a:lnTo>
                <a:lnTo>
                  <a:pt x="17139" y="521"/>
                </a:lnTo>
                <a:lnTo>
                  <a:pt x="16926" y="375"/>
                </a:lnTo>
                <a:close/>
              </a:path>
              <a:path w="45085" h="1904">
                <a:moveTo>
                  <a:pt x="17139" y="521"/>
                </a:moveTo>
                <a:lnTo>
                  <a:pt x="16907" y="521"/>
                </a:lnTo>
                <a:lnTo>
                  <a:pt x="17014" y="1174"/>
                </a:lnTo>
                <a:lnTo>
                  <a:pt x="17139" y="521"/>
                </a:lnTo>
                <a:close/>
              </a:path>
              <a:path w="45085" h="1904">
                <a:moveTo>
                  <a:pt x="17546" y="404"/>
                </a:moveTo>
                <a:lnTo>
                  <a:pt x="17350" y="404"/>
                </a:lnTo>
                <a:lnTo>
                  <a:pt x="17719" y="1400"/>
                </a:lnTo>
                <a:lnTo>
                  <a:pt x="17896" y="1400"/>
                </a:lnTo>
                <a:lnTo>
                  <a:pt x="17966" y="1215"/>
                </a:lnTo>
                <a:lnTo>
                  <a:pt x="17811" y="1215"/>
                </a:lnTo>
                <a:lnTo>
                  <a:pt x="17546" y="404"/>
                </a:lnTo>
                <a:close/>
              </a:path>
              <a:path w="45085" h="1904">
                <a:moveTo>
                  <a:pt x="18272" y="404"/>
                </a:moveTo>
                <a:lnTo>
                  <a:pt x="18088" y="404"/>
                </a:lnTo>
                <a:lnTo>
                  <a:pt x="17811" y="1215"/>
                </a:lnTo>
                <a:lnTo>
                  <a:pt x="17966" y="1215"/>
                </a:lnTo>
                <a:lnTo>
                  <a:pt x="18272" y="404"/>
                </a:lnTo>
                <a:close/>
              </a:path>
              <a:path w="45085" h="1904">
                <a:moveTo>
                  <a:pt x="19180" y="521"/>
                </a:moveTo>
                <a:lnTo>
                  <a:pt x="18878" y="521"/>
                </a:lnTo>
                <a:lnTo>
                  <a:pt x="18949" y="797"/>
                </a:lnTo>
                <a:lnTo>
                  <a:pt x="18682" y="831"/>
                </a:lnTo>
                <a:lnTo>
                  <a:pt x="18514" y="874"/>
                </a:lnTo>
                <a:lnTo>
                  <a:pt x="18387" y="1268"/>
                </a:lnTo>
                <a:lnTo>
                  <a:pt x="18511" y="1401"/>
                </a:lnTo>
                <a:lnTo>
                  <a:pt x="18760" y="1434"/>
                </a:lnTo>
                <a:lnTo>
                  <a:pt x="18958" y="1352"/>
                </a:lnTo>
                <a:lnTo>
                  <a:pt x="18674" y="1291"/>
                </a:lnTo>
                <a:lnTo>
                  <a:pt x="18622" y="996"/>
                </a:lnTo>
                <a:lnTo>
                  <a:pt x="19033" y="894"/>
                </a:lnTo>
                <a:lnTo>
                  <a:pt x="19209" y="894"/>
                </a:lnTo>
                <a:lnTo>
                  <a:pt x="19180" y="521"/>
                </a:lnTo>
                <a:close/>
              </a:path>
              <a:path w="45085" h="1904">
                <a:moveTo>
                  <a:pt x="19218" y="1268"/>
                </a:moveTo>
                <a:lnTo>
                  <a:pt x="19042" y="1268"/>
                </a:lnTo>
                <a:lnTo>
                  <a:pt x="19138" y="1422"/>
                </a:lnTo>
                <a:lnTo>
                  <a:pt x="19218" y="1268"/>
                </a:lnTo>
                <a:close/>
              </a:path>
              <a:path w="45085" h="1904">
                <a:moveTo>
                  <a:pt x="19209" y="894"/>
                </a:moveTo>
                <a:lnTo>
                  <a:pt x="19033" y="894"/>
                </a:lnTo>
                <a:lnTo>
                  <a:pt x="18953" y="1222"/>
                </a:lnTo>
                <a:lnTo>
                  <a:pt x="18797" y="1281"/>
                </a:lnTo>
                <a:lnTo>
                  <a:pt x="19019" y="1291"/>
                </a:lnTo>
                <a:lnTo>
                  <a:pt x="19218" y="1268"/>
                </a:lnTo>
                <a:lnTo>
                  <a:pt x="19209" y="894"/>
                </a:lnTo>
                <a:close/>
              </a:path>
              <a:path w="45085" h="1904">
                <a:moveTo>
                  <a:pt x="19311" y="1281"/>
                </a:moveTo>
                <a:close/>
              </a:path>
              <a:path w="45085" h="1904">
                <a:moveTo>
                  <a:pt x="18924" y="380"/>
                </a:moveTo>
                <a:lnTo>
                  <a:pt x="18705" y="380"/>
                </a:lnTo>
                <a:lnTo>
                  <a:pt x="18478" y="491"/>
                </a:lnTo>
                <a:lnTo>
                  <a:pt x="18421" y="709"/>
                </a:lnTo>
                <a:lnTo>
                  <a:pt x="18577" y="709"/>
                </a:lnTo>
                <a:lnTo>
                  <a:pt x="18682" y="534"/>
                </a:lnTo>
                <a:lnTo>
                  <a:pt x="19180" y="521"/>
                </a:lnTo>
                <a:lnTo>
                  <a:pt x="19022" y="404"/>
                </a:lnTo>
                <a:close/>
              </a:path>
              <a:path w="45085" h="1904">
                <a:moveTo>
                  <a:pt x="19643" y="404"/>
                </a:moveTo>
                <a:lnTo>
                  <a:pt x="19484" y="404"/>
                </a:lnTo>
                <a:lnTo>
                  <a:pt x="19484" y="1400"/>
                </a:lnTo>
                <a:lnTo>
                  <a:pt x="19651" y="1400"/>
                </a:lnTo>
                <a:lnTo>
                  <a:pt x="19765" y="586"/>
                </a:lnTo>
                <a:lnTo>
                  <a:pt x="19643" y="404"/>
                </a:lnTo>
                <a:close/>
              </a:path>
              <a:path w="45085" h="1904">
                <a:moveTo>
                  <a:pt x="19848" y="382"/>
                </a:moveTo>
                <a:lnTo>
                  <a:pt x="19643" y="576"/>
                </a:lnTo>
                <a:lnTo>
                  <a:pt x="19787" y="576"/>
                </a:lnTo>
                <a:lnTo>
                  <a:pt x="19969" y="559"/>
                </a:lnTo>
                <a:lnTo>
                  <a:pt x="19848" y="382"/>
                </a:lnTo>
                <a:close/>
              </a:path>
              <a:path w="45085" h="1904">
                <a:moveTo>
                  <a:pt x="19969" y="559"/>
                </a:moveTo>
                <a:close/>
              </a:path>
              <a:path w="45085" h="1904">
                <a:moveTo>
                  <a:pt x="20317" y="541"/>
                </a:moveTo>
                <a:lnTo>
                  <a:pt x="20148" y="541"/>
                </a:lnTo>
                <a:lnTo>
                  <a:pt x="20270" y="1416"/>
                </a:lnTo>
                <a:lnTo>
                  <a:pt x="20317" y="541"/>
                </a:lnTo>
                <a:close/>
              </a:path>
              <a:path w="45085" h="1904">
                <a:moveTo>
                  <a:pt x="20476" y="404"/>
                </a:moveTo>
                <a:lnTo>
                  <a:pt x="20012" y="404"/>
                </a:lnTo>
                <a:lnTo>
                  <a:pt x="20012" y="541"/>
                </a:lnTo>
                <a:lnTo>
                  <a:pt x="20476" y="541"/>
                </a:lnTo>
                <a:lnTo>
                  <a:pt x="20476" y="404"/>
                </a:lnTo>
                <a:close/>
              </a:path>
              <a:path w="45085" h="1904">
                <a:moveTo>
                  <a:pt x="20317" y="126"/>
                </a:moveTo>
                <a:lnTo>
                  <a:pt x="20148" y="126"/>
                </a:lnTo>
                <a:lnTo>
                  <a:pt x="20148" y="404"/>
                </a:lnTo>
                <a:lnTo>
                  <a:pt x="20317" y="404"/>
                </a:lnTo>
                <a:lnTo>
                  <a:pt x="20317" y="126"/>
                </a:lnTo>
                <a:close/>
              </a:path>
              <a:path w="45085" h="1904">
                <a:moveTo>
                  <a:pt x="20808" y="409"/>
                </a:moveTo>
                <a:lnTo>
                  <a:pt x="20638" y="409"/>
                </a:lnTo>
                <a:lnTo>
                  <a:pt x="20638" y="1400"/>
                </a:lnTo>
                <a:lnTo>
                  <a:pt x="20808" y="1400"/>
                </a:lnTo>
                <a:lnTo>
                  <a:pt x="20808" y="409"/>
                </a:lnTo>
                <a:close/>
              </a:path>
              <a:path w="45085" h="1904">
                <a:moveTo>
                  <a:pt x="20808" y="34"/>
                </a:moveTo>
                <a:lnTo>
                  <a:pt x="20638" y="34"/>
                </a:lnTo>
                <a:lnTo>
                  <a:pt x="20638" y="224"/>
                </a:lnTo>
                <a:lnTo>
                  <a:pt x="20808" y="224"/>
                </a:lnTo>
                <a:lnTo>
                  <a:pt x="20808" y="34"/>
                </a:lnTo>
                <a:close/>
              </a:path>
              <a:path w="45085" h="1904">
                <a:moveTo>
                  <a:pt x="21167" y="1088"/>
                </a:moveTo>
                <a:lnTo>
                  <a:pt x="21005" y="1088"/>
                </a:lnTo>
                <a:lnTo>
                  <a:pt x="21043" y="1270"/>
                </a:lnTo>
                <a:lnTo>
                  <a:pt x="21168" y="1405"/>
                </a:lnTo>
                <a:lnTo>
                  <a:pt x="21564" y="1438"/>
                </a:lnTo>
                <a:lnTo>
                  <a:pt x="21783" y="1297"/>
                </a:lnTo>
                <a:lnTo>
                  <a:pt x="21327" y="1297"/>
                </a:lnTo>
                <a:lnTo>
                  <a:pt x="21167" y="1088"/>
                </a:lnTo>
                <a:close/>
              </a:path>
              <a:path w="45085" h="1904">
                <a:moveTo>
                  <a:pt x="21567" y="378"/>
                </a:moveTo>
                <a:lnTo>
                  <a:pt x="21297" y="378"/>
                </a:lnTo>
                <a:lnTo>
                  <a:pt x="21145" y="883"/>
                </a:lnTo>
                <a:lnTo>
                  <a:pt x="21589" y="1020"/>
                </a:lnTo>
                <a:lnTo>
                  <a:pt x="21551" y="1284"/>
                </a:lnTo>
                <a:lnTo>
                  <a:pt x="21327" y="1297"/>
                </a:lnTo>
                <a:lnTo>
                  <a:pt x="21783" y="1297"/>
                </a:lnTo>
                <a:lnTo>
                  <a:pt x="21696" y="882"/>
                </a:lnTo>
                <a:lnTo>
                  <a:pt x="21314" y="774"/>
                </a:lnTo>
                <a:lnTo>
                  <a:pt x="21287" y="534"/>
                </a:lnTo>
                <a:lnTo>
                  <a:pt x="21498" y="522"/>
                </a:lnTo>
                <a:lnTo>
                  <a:pt x="21752" y="522"/>
                </a:lnTo>
                <a:lnTo>
                  <a:pt x="21567" y="378"/>
                </a:lnTo>
                <a:close/>
              </a:path>
              <a:path w="45085" h="1904">
                <a:moveTo>
                  <a:pt x="21752" y="522"/>
                </a:moveTo>
                <a:lnTo>
                  <a:pt x="21498" y="522"/>
                </a:lnTo>
                <a:lnTo>
                  <a:pt x="21647" y="691"/>
                </a:lnTo>
                <a:lnTo>
                  <a:pt x="21804" y="691"/>
                </a:lnTo>
                <a:lnTo>
                  <a:pt x="21752" y="522"/>
                </a:lnTo>
                <a:close/>
              </a:path>
              <a:path w="45085" h="1904">
                <a:moveTo>
                  <a:pt x="22254" y="1197"/>
                </a:moveTo>
                <a:lnTo>
                  <a:pt x="22054" y="1197"/>
                </a:lnTo>
                <a:lnTo>
                  <a:pt x="22054" y="1683"/>
                </a:lnTo>
                <a:lnTo>
                  <a:pt x="22254" y="1197"/>
                </a:lnTo>
                <a:close/>
              </a:path>
              <a:path w="45085" h="1904">
                <a:moveTo>
                  <a:pt x="23832" y="521"/>
                </a:moveTo>
                <a:lnTo>
                  <a:pt x="23530" y="521"/>
                </a:lnTo>
                <a:lnTo>
                  <a:pt x="23601" y="797"/>
                </a:lnTo>
                <a:lnTo>
                  <a:pt x="23333" y="831"/>
                </a:lnTo>
                <a:lnTo>
                  <a:pt x="23164" y="874"/>
                </a:lnTo>
                <a:lnTo>
                  <a:pt x="23039" y="1268"/>
                </a:lnTo>
                <a:lnTo>
                  <a:pt x="23162" y="1401"/>
                </a:lnTo>
                <a:lnTo>
                  <a:pt x="23412" y="1434"/>
                </a:lnTo>
                <a:lnTo>
                  <a:pt x="23610" y="1352"/>
                </a:lnTo>
                <a:lnTo>
                  <a:pt x="23326" y="1291"/>
                </a:lnTo>
                <a:lnTo>
                  <a:pt x="23274" y="996"/>
                </a:lnTo>
                <a:lnTo>
                  <a:pt x="23685" y="894"/>
                </a:lnTo>
                <a:lnTo>
                  <a:pt x="23861" y="894"/>
                </a:lnTo>
                <a:lnTo>
                  <a:pt x="23832" y="521"/>
                </a:lnTo>
                <a:close/>
              </a:path>
              <a:path w="45085" h="1904">
                <a:moveTo>
                  <a:pt x="23870" y="1268"/>
                </a:moveTo>
                <a:lnTo>
                  <a:pt x="23693" y="1268"/>
                </a:lnTo>
                <a:lnTo>
                  <a:pt x="23789" y="1422"/>
                </a:lnTo>
                <a:lnTo>
                  <a:pt x="23870" y="1268"/>
                </a:lnTo>
                <a:close/>
              </a:path>
              <a:path w="45085" h="1904">
                <a:moveTo>
                  <a:pt x="23861" y="894"/>
                </a:moveTo>
                <a:lnTo>
                  <a:pt x="23685" y="894"/>
                </a:lnTo>
                <a:lnTo>
                  <a:pt x="23604" y="1222"/>
                </a:lnTo>
                <a:lnTo>
                  <a:pt x="23448" y="1281"/>
                </a:lnTo>
                <a:lnTo>
                  <a:pt x="23670" y="1291"/>
                </a:lnTo>
                <a:lnTo>
                  <a:pt x="23870" y="1268"/>
                </a:lnTo>
                <a:lnTo>
                  <a:pt x="23861" y="894"/>
                </a:lnTo>
                <a:close/>
              </a:path>
              <a:path w="45085" h="1904">
                <a:moveTo>
                  <a:pt x="23963" y="1281"/>
                </a:moveTo>
                <a:close/>
              </a:path>
              <a:path w="45085" h="1904">
                <a:moveTo>
                  <a:pt x="23575" y="380"/>
                </a:moveTo>
                <a:lnTo>
                  <a:pt x="23357" y="380"/>
                </a:lnTo>
                <a:lnTo>
                  <a:pt x="23130" y="491"/>
                </a:lnTo>
                <a:lnTo>
                  <a:pt x="23073" y="709"/>
                </a:lnTo>
                <a:lnTo>
                  <a:pt x="23229" y="709"/>
                </a:lnTo>
                <a:lnTo>
                  <a:pt x="23334" y="534"/>
                </a:lnTo>
                <a:lnTo>
                  <a:pt x="23832" y="521"/>
                </a:lnTo>
                <a:lnTo>
                  <a:pt x="23673" y="404"/>
                </a:lnTo>
                <a:close/>
              </a:path>
              <a:path w="45085" h="1904">
                <a:moveTo>
                  <a:pt x="24290" y="404"/>
                </a:moveTo>
                <a:lnTo>
                  <a:pt x="24131" y="404"/>
                </a:lnTo>
                <a:lnTo>
                  <a:pt x="24131" y="1400"/>
                </a:lnTo>
                <a:lnTo>
                  <a:pt x="24298" y="1400"/>
                </a:lnTo>
                <a:lnTo>
                  <a:pt x="24417" y="584"/>
                </a:lnTo>
                <a:lnTo>
                  <a:pt x="24549" y="545"/>
                </a:lnTo>
                <a:lnTo>
                  <a:pt x="24290" y="545"/>
                </a:lnTo>
                <a:lnTo>
                  <a:pt x="24290" y="404"/>
                </a:lnTo>
                <a:close/>
              </a:path>
              <a:path w="45085" h="1904">
                <a:moveTo>
                  <a:pt x="24903" y="533"/>
                </a:moveTo>
                <a:lnTo>
                  <a:pt x="24662" y="533"/>
                </a:lnTo>
                <a:lnTo>
                  <a:pt x="24772" y="1400"/>
                </a:lnTo>
                <a:lnTo>
                  <a:pt x="24942" y="1400"/>
                </a:lnTo>
                <a:lnTo>
                  <a:pt x="24903" y="533"/>
                </a:lnTo>
                <a:close/>
              </a:path>
              <a:path w="45085" h="1904">
                <a:moveTo>
                  <a:pt x="24757" y="382"/>
                </a:moveTo>
                <a:lnTo>
                  <a:pt x="24551" y="382"/>
                </a:lnTo>
                <a:lnTo>
                  <a:pt x="24386" y="445"/>
                </a:lnTo>
                <a:lnTo>
                  <a:pt x="24662" y="533"/>
                </a:lnTo>
                <a:lnTo>
                  <a:pt x="24903" y="533"/>
                </a:lnTo>
                <a:lnTo>
                  <a:pt x="24800" y="404"/>
                </a:lnTo>
                <a:close/>
              </a:path>
              <a:path w="45085" h="1904">
                <a:moveTo>
                  <a:pt x="25551" y="386"/>
                </a:moveTo>
                <a:lnTo>
                  <a:pt x="25413" y="386"/>
                </a:lnTo>
                <a:lnTo>
                  <a:pt x="25209" y="1254"/>
                </a:lnTo>
                <a:lnTo>
                  <a:pt x="25421" y="1436"/>
                </a:lnTo>
                <a:lnTo>
                  <a:pt x="25600" y="1436"/>
                </a:lnTo>
                <a:lnTo>
                  <a:pt x="25830" y="1290"/>
                </a:lnTo>
                <a:lnTo>
                  <a:pt x="25485" y="1290"/>
                </a:lnTo>
                <a:lnTo>
                  <a:pt x="25499" y="533"/>
                </a:lnTo>
                <a:lnTo>
                  <a:pt x="25843" y="533"/>
                </a:lnTo>
                <a:lnTo>
                  <a:pt x="25690" y="403"/>
                </a:lnTo>
                <a:lnTo>
                  <a:pt x="25551" y="386"/>
                </a:lnTo>
                <a:close/>
              </a:path>
              <a:path w="45085" h="1904">
                <a:moveTo>
                  <a:pt x="26004" y="1262"/>
                </a:moveTo>
                <a:lnTo>
                  <a:pt x="25853" y="1262"/>
                </a:lnTo>
                <a:lnTo>
                  <a:pt x="25853" y="1400"/>
                </a:lnTo>
                <a:lnTo>
                  <a:pt x="26004" y="1400"/>
                </a:lnTo>
                <a:lnTo>
                  <a:pt x="26004" y="1262"/>
                </a:lnTo>
                <a:close/>
              </a:path>
              <a:path w="45085" h="1904">
                <a:moveTo>
                  <a:pt x="26004" y="29"/>
                </a:moveTo>
                <a:lnTo>
                  <a:pt x="25843" y="29"/>
                </a:lnTo>
                <a:lnTo>
                  <a:pt x="25843" y="533"/>
                </a:lnTo>
                <a:lnTo>
                  <a:pt x="25765" y="1202"/>
                </a:lnTo>
                <a:lnTo>
                  <a:pt x="26004" y="1262"/>
                </a:lnTo>
                <a:lnTo>
                  <a:pt x="26004" y="29"/>
                </a:lnTo>
                <a:close/>
              </a:path>
              <a:path w="45085" h="1904">
                <a:moveTo>
                  <a:pt x="26925" y="959"/>
                </a:moveTo>
                <a:lnTo>
                  <a:pt x="26751" y="959"/>
                </a:lnTo>
                <a:lnTo>
                  <a:pt x="26861" y="1284"/>
                </a:lnTo>
                <a:lnTo>
                  <a:pt x="27016" y="1408"/>
                </a:lnTo>
                <a:lnTo>
                  <a:pt x="27420" y="1440"/>
                </a:lnTo>
                <a:lnTo>
                  <a:pt x="27563" y="1397"/>
                </a:lnTo>
                <a:lnTo>
                  <a:pt x="27748" y="1284"/>
                </a:lnTo>
                <a:lnTo>
                  <a:pt x="27141" y="1284"/>
                </a:lnTo>
                <a:lnTo>
                  <a:pt x="26925" y="959"/>
                </a:lnTo>
                <a:close/>
              </a:path>
              <a:path w="45085" h="1904">
                <a:moveTo>
                  <a:pt x="27411" y="0"/>
                </a:moveTo>
                <a:lnTo>
                  <a:pt x="27120" y="0"/>
                </a:lnTo>
                <a:lnTo>
                  <a:pt x="26877" y="160"/>
                </a:lnTo>
                <a:lnTo>
                  <a:pt x="26838" y="619"/>
                </a:lnTo>
                <a:lnTo>
                  <a:pt x="26972" y="709"/>
                </a:lnTo>
                <a:lnTo>
                  <a:pt x="27448" y="831"/>
                </a:lnTo>
                <a:lnTo>
                  <a:pt x="27516" y="1239"/>
                </a:lnTo>
                <a:lnTo>
                  <a:pt x="27141" y="1284"/>
                </a:lnTo>
                <a:lnTo>
                  <a:pt x="27748" y="1284"/>
                </a:lnTo>
                <a:lnTo>
                  <a:pt x="27639" y="703"/>
                </a:lnTo>
                <a:lnTo>
                  <a:pt x="27169" y="580"/>
                </a:lnTo>
                <a:lnTo>
                  <a:pt x="27162" y="160"/>
                </a:lnTo>
                <a:lnTo>
                  <a:pt x="27707" y="160"/>
                </a:lnTo>
                <a:lnTo>
                  <a:pt x="27536" y="39"/>
                </a:lnTo>
                <a:close/>
              </a:path>
              <a:path w="45085" h="1904">
                <a:moveTo>
                  <a:pt x="27707" y="160"/>
                </a:moveTo>
                <a:lnTo>
                  <a:pt x="27396" y="160"/>
                </a:lnTo>
                <a:lnTo>
                  <a:pt x="27599" y="435"/>
                </a:lnTo>
                <a:lnTo>
                  <a:pt x="27773" y="435"/>
                </a:lnTo>
                <a:lnTo>
                  <a:pt x="27707" y="160"/>
                </a:lnTo>
                <a:close/>
              </a:path>
              <a:path w="45085" h="1904">
                <a:moveTo>
                  <a:pt x="28221" y="409"/>
                </a:moveTo>
                <a:lnTo>
                  <a:pt x="28051" y="409"/>
                </a:lnTo>
                <a:lnTo>
                  <a:pt x="28051" y="1400"/>
                </a:lnTo>
                <a:lnTo>
                  <a:pt x="28221" y="1400"/>
                </a:lnTo>
                <a:lnTo>
                  <a:pt x="28221" y="409"/>
                </a:lnTo>
                <a:close/>
              </a:path>
              <a:path w="45085" h="1904">
                <a:moveTo>
                  <a:pt x="28221" y="34"/>
                </a:moveTo>
                <a:lnTo>
                  <a:pt x="28051" y="34"/>
                </a:lnTo>
                <a:lnTo>
                  <a:pt x="28051" y="224"/>
                </a:lnTo>
                <a:lnTo>
                  <a:pt x="28221" y="224"/>
                </a:lnTo>
                <a:lnTo>
                  <a:pt x="28221" y="34"/>
                </a:lnTo>
                <a:close/>
              </a:path>
              <a:path w="45085" h="1904">
                <a:moveTo>
                  <a:pt x="28652" y="34"/>
                </a:moveTo>
                <a:lnTo>
                  <a:pt x="28484" y="34"/>
                </a:lnTo>
                <a:lnTo>
                  <a:pt x="28484" y="1400"/>
                </a:lnTo>
                <a:lnTo>
                  <a:pt x="28652" y="1400"/>
                </a:lnTo>
                <a:lnTo>
                  <a:pt x="28652" y="34"/>
                </a:lnTo>
                <a:close/>
              </a:path>
              <a:path w="45085" h="1904">
                <a:moveTo>
                  <a:pt x="29320" y="382"/>
                </a:moveTo>
                <a:lnTo>
                  <a:pt x="29180" y="382"/>
                </a:lnTo>
                <a:lnTo>
                  <a:pt x="28943" y="1261"/>
                </a:lnTo>
                <a:lnTo>
                  <a:pt x="29066" y="1391"/>
                </a:lnTo>
                <a:lnTo>
                  <a:pt x="29344" y="1436"/>
                </a:lnTo>
                <a:lnTo>
                  <a:pt x="29521" y="1391"/>
                </a:lnTo>
                <a:lnTo>
                  <a:pt x="29648" y="1291"/>
                </a:lnTo>
                <a:lnTo>
                  <a:pt x="29216" y="1291"/>
                </a:lnTo>
                <a:lnTo>
                  <a:pt x="29032" y="956"/>
                </a:lnTo>
                <a:lnTo>
                  <a:pt x="29757" y="956"/>
                </a:lnTo>
                <a:lnTo>
                  <a:pt x="29752" y="823"/>
                </a:lnTo>
                <a:lnTo>
                  <a:pt x="29036" y="823"/>
                </a:lnTo>
                <a:lnTo>
                  <a:pt x="29157" y="568"/>
                </a:lnTo>
                <a:lnTo>
                  <a:pt x="29651" y="528"/>
                </a:lnTo>
                <a:lnTo>
                  <a:pt x="29458" y="398"/>
                </a:lnTo>
                <a:lnTo>
                  <a:pt x="29320" y="382"/>
                </a:lnTo>
                <a:close/>
              </a:path>
              <a:path w="45085" h="1904">
                <a:moveTo>
                  <a:pt x="29743" y="1088"/>
                </a:moveTo>
                <a:lnTo>
                  <a:pt x="29578" y="1088"/>
                </a:lnTo>
                <a:lnTo>
                  <a:pt x="29395" y="1291"/>
                </a:lnTo>
                <a:lnTo>
                  <a:pt x="29648" y="1291"/>
                </a:lnTo>
                <a:lnTo>
                  <a:pt x="29743" y="1088"/>
                </a:lnTo>
                <a:close/>
              </a:path>
              <a:path w="45085" h="1904">
                <a:moveTo>
                  <a:pt x="29651" y="528"/>
                </a:moveTo>
                <a:lnTo>
                  <a:pt x="29415" y="528"/>
                </a:lnTo>
                <a:lnTo>
                  <a:pt x="29584" y="823"/>
                </a:lnTo>
                <a:lnTo>
                  <a:pt x="29752" y="823"/>
                </a:lnTo>
                <a:lnTo>
                  <a:pt x="29651" y="528"/>
                </a:lnTo>
                <a:close/>
              </a:path>
              <a:path w="45085" h="1904">
                <a:moveTo>
                  <a:pt x="30132" y="404"/>
                </a:moveTo>
                <a:lnTo>
                  <a:pt x="29973" y="404"/>
                </a:lnTo>
                <a:lnTo>
                  <a:pt x="29973" y="1400"/>
                </a:lnTo>
                <a:lnTo>
                  <a:pt x="30140" y="1400"/>
                </a:lnTo>
                <a:lnTo>
                  <a:pt x="30260" y="584"/>
                </a:lnTo>
                <a:lnTo>
                  <a:pt x="30392" y="545"/>
                </a:lnTo>
                <a:lnTo>
                  <a:pt x="30132" y="545"/>
                </a:lnTo>
                <a:lnTo>
                  <a:pt x="30132" y="404"/>
                </a:lnTo>
                <a:close/>
              </a:path>
              <a:path w="45085" h="1904">
                <a:moveTo>
                  <a:pt x="30745" y="533"/>
                </a:moveTo>
                <a:lnTo>
                  <a:pt x="30504" y="533"/>
                </a:lnTo>
                <a:lnTo>
                  <a:pt x="30614" y="1400"/>
                </a:lnTo>
                <a:lnTo>
                  <a:pt x="30784" y="1400"/>
                </a:lnTo>
                <a:lnTo>
                  <a:pt x="30745" y="533"/>
                </a:lnTo>
                <a:close/>
              </a:path>
              <a:path w="45085" h="1904">
                <a:moveTo>
                  <a:pt x="30599" y="382"/>
                </a:moveTo>
                <a:lnTo>
                  <a:pt x="30393" y="382"/>
                </a:lnTo>
                <a:lnTo>
                  <a:pt x="30228" y="445"/>
                </a:lnTo>
                <a:lnTo>
                  <a:pt x="30504" y="533"/>
                </a:lnTo>
                <a:lnTo>
                  <a:pt x="30745" y="533"/>
                </a:lnTo>
                <a:lnTo>
                  <a:pt x="30642" y="404"/>
                </a:lnTo>
                <a:close/>
              </a:path>
              <a:path w="45085" h="1904">
                <a:moveTo>
                  <a:pt x="31532" y="375"/>
                </a:moveTo>
                <a:lnTo>
                  <a:pt x="31288" y="375"/>
                </a:lnTo>
                <a:lnTo>
                  <a:pt x="31055" y="1251"/>
                </a:lnTo>
                <a:lnTo>
                  <a:pt x="31161" y="1382"/>
                </a:lnTo>
                <a:lnTo>
                  <a:pt x="31512" y="1429"/>
                </a:lnTo>
                <a:lnTo>
                  <a:pt x="31746" y="1285"/>
                </a:lnTo>
                <a:lnTo>
                  <a:pt x="31319" y="1285"/>
                </a:lnTo>
                <a:lnTo>
                  <a:pt x="31314" y="525"/>
                </a:lnTo>
                <a:lnTo>
                  <a:pt x="31771" y="525"/>
                </a:lnTo>
                <a:lnTo>
                  <a:pt x="31532" y="375"/>
                </a:lnTo>
                <a:close/>
              </a:path>
              <a:path w="45085" h="1904">
                <a:moveTo>
                  <a:pt x="31822" y="1048"/>
                </a:moveTo>
                <a:lnTo>
                  <a:pt x="31658" y="1048"/>
                </a:lnTo>
                <a:lnTo>
                  <a:pt x="31600" y="1191"/>
                </a:lnTo>
                <a:lnTo>
                  <a:pt x="31746" y="1285"/>
                </a:lnTo>
                <a:lnTo>
                  <a:pt x="31822" y="1048"/>
                </a:lnTo>
                <a:close/>
              </a:path>
              <a:path w="45085" h="1904">
                <a:moveTo>
                  <a:pt x="31771" y="525"/>
                </a:moveTo>
                <a:lnTo>
                  <a:pt x="31498" y="525"/>
                </a:lnTo>
                <a:lnTo>
                  <a:pt x="31658" y="739"/>
                </a:lnTo>
                <a:lnTo>
                  <a:pt x="31822" y="739"/>
                </a:lnTo>
                <a:lnTo>
                  <a:pt x="31771" y="525"/>
                </a:lnTo>
                <a:close/>
              </a:path>
              <a:path w="45085" h="1904">
                <a:moveTo>
                  <a:pt x="32400" y="382"/>
                </a:moveTo>
                <a:lnTo>
                  <a:pt x="32260" y="382"/>
                </a:lnTo>
                <a:lnTo>
                  <a:pt x="32023" y="1261"/>
                </a:lnTo>
                <a:lnTo>
                  <a:pt x="32146" y="1391"/>
                </a:lnTo>
                <a:lnTo>
                  <a:pt x="32424" y="1436"/>
                </a:lnTo>
                <a:lnTo>
                  <a:pt x="32600" y="1391"/>
                </a:lnTo>
                <a:lnTo>
                  <a:pt x="32728" y="1291"/>
                </a:lnTo>
                <a:lnTo>
                  <a:pt x="32296" y="1291"/>
                </a:lnTo>
                <a:lnTo>
                  <a:pt x="32111" y="956"/>
                </a:lnTo>
                <a:lnTo>
                  <a:pt x="32835" y="956"/>
                </a:lnTo>
                <a:lnTo>
                  <a:pt x="32831" y="823"/>
                </a:lnTo>
                <a:lnTo>
                  <a:pt x="32115" y="823"/>
                </a:lnTo>
                <a:lnTo>
                  <a:pt x="32237" y="568"/>
                </a:lnTo>
                <a:lnTo>
                  <a:pt x="32731" y="528"/>
                </a:lnTo>
                <a:lnTo>
                  <a:pt x="32538" y="398"/>
                </a:lnTo>
                <a:lnTo>
                  <a:pt x="32400" y="382"/>
                </a:lnTo>
                <a:close/>
              </a:path>
              <a:path w="45085" h="1904">
                <a:moveTo>
                  <a:pt x="32821" y="1088"/>
                </a:moveTo>
                <a:lnTo>
                  <a:pt x="32658" y="1088"/>
                </a:lnTo>
                <a:lnTo>
                  <a:pt x="32475" y="1291"/>
                </a:lnTo>
                <a:lnTo>
                  <a:pt x="32728" y="1291"/>
                </a:lnTo>
                <a:lnTo>
                  <a:pt x="32821" y="1088"/>
                </a:lnTo>
                <a:close/>
              </a:path>
              <a:path w="45085" h="1904">
                <a:moveTo>
                  <a:pt x="32731" y="528"/>
                </a:moveTo>
                <a:lnTo>
                  <a:pt x="32495" y="528"/>
                </a:lnTo>
                <a:lnTo>
                  <a:pt x="32664" y="823"/>
                </a:lnTo>
                <a:lnTo>
                  <a:pt x="32831" y="823"/>
                </a:lnTo>
                <a:lnTo>
                  <a:pt x="32731" y="528"/>
                </a:lnTo>
                <a:close/>
              </a:path>
              <a:path w="45085" h="1904">
                <a:moveTo>
                  <a:pt x="34098" y="197"/>
                </a:moveTo>
                <a:lnTo>
                  <a:pt x="33911" y="197"/>
                </a:lnTo>
                <a:lnTo>
                  <a:pt x="33911" y="1400"/>
                </a:lnTo>
                <a:lnTo>
                  <a:pt x="34098" y="1400"/>
                </a:lnTo>
                <a:lnTo>
                  <a:pt x="34098" y="197"/>
                </a:lnTo>
                <a:close/>
              </a:path>
              <a:path w="45085" h="1904">
                <a:moveTo>
                  <a:pt x="34559" y="34"/>
                </a:moveTo>
                <a:lnTo>
                  <a:pt x="33450" y="34"/>
                </a:lnTo>
                <a:lnTo>
                  <a:pt x="33450" y="197"/>
                </a:lnTo>
                <a:lnTo>
                  <a:pt x="34559" y="197"/>
                </a:lnTo>
                <a:lnTo>
                  <a:pt x="34559" y="34"/>
                </a:lnTo>
                <a:close/>
              </a:path>
              <a:path w="45085" h="1904">
                <a:moveTo>
                  <a:pt x="34869" y="29"/>
                </a:moveTo>
                <a:lnTo>
                  <a:pt x="34701" y="29"/>
                </a:lnTo>
                <a:lnTo>
                  <a:pt x="34701" y="1400"/>
                </a:lnTo>
                <a:lnTo>
                  <a:pt x="34869" y="1400"/>
                </a:lnTo>
                <a:lnTo>
                  <a:pt x="34989" y="587"/>
                </a:lnTo>
                <a:lnTo>
                  <a:pt x="34869" y="29"/>
                </a:lnTo>
                <a:close/>
              </a:path>
              <a:path w="45085" h="1904">
                <a:moveTo>
                  <a:pt x="35471" y="530"/>
                </a:moveTo>
                <a:lnTo>
                  <a:pt x="35225" y="530"/>
                </a:lnTo>
                <a:lnTo>
                  <a:pt x="35341" y="1400"/>
                </a:lnTo>
                <a:lnTo>
                  <a:pt x="35514" y="1400"/>
                </a:lnTo>
                <a:lnTo>
                  <a:pt x="35471" y="530"/>
                </a:lnTo>
                <a:close/>
              </a:path>
              <a:path w="45085" h="1904">
                <a:moveTo>
                  <a:pt x="35322" y="380"/>
                </a:moveTo>
                <a:lnTo>
                  <a:pt x="35097" y="380"/>
                </a:lnTo>
                <a:lnTo>
                  <a:pt x="34869" y="539"/>
                </a:lnTo>
                <a:lnTo>
                  <a:pt x="35073" y="530"/>
                </a:lnTo>
                <a:lnTo>
                  <a:pt x="35471" y="530"/>
                </a:lnTo>
                <a:lnTo>
                  <a:pt x="35322" y="380"/>
                </a:lnTo>
                <a:close/>
              </a:path>
              <a:path w="45085" h="1904">
                <a:moveTo>
                  <a:pt x="36175" y="382"/>
                </a:moveTo>
                <a:lnTo>
                  <a:pt x="36037" y="382"/>
                </a:lnTo>
                <a:lnTo>
                  <a:pt x="35800" y="1261"/>
                </a:lnTo>
                <a:lnTo>
                  <a:pt x="35923" y="1391"/>
                </a:lnTo>
                <a:lnTo>
                  <a:pt x="36201" y="1436"/>
                </a:lnTo>
                <a:lnTo>
                  <a:pt x="36377" y="1391"/>
                </a:lnTo>
                <a:lnTo>
                  <a:pt x="36071" y="1291"/>
                </a:lnTo>
                <a:lnTo>
                  <a:pt x="35887" y="956"/>
                </a:lnTo>
                <a:lnTo>
                  <a:pt x="36612" y="956"/>
                </a:lnTo>
                <a:lnTo>
                  <a:pt x="36608" y="823"/>
                </a:lnTo>
                <a:lnTo>
                  <a:pt x="35891" y="823"/>
                </a:lnTo>
                <a:lnTo>
                  <a:pt x="36014" y="568"/>
                </a:lnTo>
                <a:lnTo>
                  <a:pt x="36508" y="528"/>
                </a:lnTo>
                <a:lnTo>
                  <a:pt x="36314" y="398"/>
                </a:lnTo>
                <a:lnTo>
                  <a:pt x="36175" y="382"/>
                </a:lnTo>
                <a:close/>
              </a:path>
              <a:path w="45085" h="1904">
                <a:moveTo>
                  <a:pt x="36598" y="1088"/>
                </a:moveTo>
                <a:lnTo>
                  <a:pt x="36433" y="1088"/>
                </a:lnTo>
                <a:lnTo>
                  <a:pt x="36252" y="1291"/>
                </a:lnTo>
                <a:lnTo>
                  <a:pt x="36503" y="1291"/>
                </a:lnTo>
                <a:lnTo>
                  <a:pt x="36598" y="1088"/>
                </a:lnTo>
                <a:close/>
              </a:path>
              <a:path w="45085" h="1904">
                <a:moveTo>
                  <a:pt x="36508" y="528"/>
                </a:moveTo>
                <a:lnTo>
                  <a:pt x="36272" y="528"/>
                </a:lnTo>
                <a:lnTo>
                  <a:pt x="36441" y="823"/>
                </a:lnTo>
                <a:lnTo>
                  <a:pt x="36608" y="823"/>
                </a:lnTo>
                <a:lnTo>
                  <a:pt x="36508" y="528"/>
                </a:lnTo>
                <a:close/>
              </a:path>
              <a:path w="45085" h="1904">
                <a:moveTo>
                  <a:pt x="36992" y="404"/>
                </a:moveTo>
                <a:lnTo>
                  <a:pt x="36833" y="404"/>
                </a:lnTo>
                <a:lnTo>
                  <a:pt x="36833" y="1400"/>
                </a:lnTo>
                <a:lnTo>
                  <a:pt x="37001" y="1400"/>
                </a:lnTo>
                <a:lnTo>
                  <a:pt x="37114" y="586"/>
                </a:lnTo>
                <a:lnTo>
                  <a:pt x="36992" y="404"/>
                </a:lnTo>
                <a:close/>
              </a:path>
              <a:path w="45085" h="1904">
                <a:moveTo>
                  <a:pt x="37198" y="382"/>
                </a:moveTo>
                <a:lnTo>
                  <a:pt x="36992" y="576"/>
                </a:lnTo>
                <a:lnTo>
                  <a:pt x="37136" y="576"/>
                </a:lnTo>
                <a:lnTo>
                  <a:pt x="37318" y="559"/>
                </a:lnTo>
                <a:lnTo>
                  <a:pt x="37198" y="382"/>
                </a:lnTo>
                <a:close/>
              </a:path>
              <a:path w="45085" h="1904">
                <a:moveTo>
                  <a:pt x="37318" y="559"/>
                </a:moveTo>
                <a:close/>
              </a:path>
              <a:path w="45085" h="1904">
                <a:moveTo>
                  <a:pt x="38228" y="521"/>
                </a:moveTo>
                <a:lnTo>
                  <a:pt x="37927" y="521"/>
                </a:lnTo>
                <a:lnTo>
                  <a:pt x="37998" y="797"/>
                </a:lnTo>
                <a:lnTo>
                  <a:pt x="37731" y="831"/>
                </a:lnTo>
                <a:lnTo>
                  <a:pt x="37561" y="874"/>
                </a:lnTo>
                <a:lnTo>
                  <a:pt x="37436" y="1268"/>
                </a:lnTo>
                <a:lnTo>
                  <a:pt x="37559" y="1401"/>
                </a:lnTo>
                <a:lnTo>
                  <a:pt x="37809" y="1434"/>
                </a:lnTo>
                <a:lnTo>
                  <a:pt x="38007" y="1352"/>
                </a:lnTo>
                <a:lnTo>
                  <a:pt x="37722" y="1291"/>
                </a:lnTo>
                <a:lnTo>
                  <a:pt x="37669" y="996"/>
                </a:lnTo>
                <a:lnTo>
                  <a:pt x="38082" y="894"/>
                </a:lnTo>
                <a:lnTo>
                  <a:pt x="38256" y="894"/>
                </a:lnTo>
                <a:lnTo>
                  <a:pt x="38228" y="521"/>
                </a:lnTo>
                <a:close/>
              </a:path>
              <a:path w="45085" h="1904">
                <a:moveTo>
                  <a:pt x="38266" y="1268"/>
                </a:moveTo>
                <a:lnTo>
                  <a:pt x="38089" y="1268"/>
                </a:lnTo>
                <a:lnTo>
                  <a:pt x="38186" y="1422"/>
                </a:lnTo>
                <a:lnTo>
                  <a:pt x="38266" y="1268"/>
                </a:lnTo>
                <a:close/>
              </a:path>
              <a:path w="45085" h="1904">
                <a:moveTo>
                  <a:pt x="38256" y="894"/>
                </a:moveTo>
                <a:lnTo>
                  <a:pt x="38082" y="894"/>
                </a:lnTo>
                <a:lnTo>
                  <a:pt x="38001" y="1222"/>
                </a:lnTo>
                <a:lnTo>
                  <a:pt x="37845" y="1281"/>
                </a:lnTo>
                <a:lnTo>
                  <a:pt x="38066" y="1291"/>
                </a:lnTo>
                <a:lnTo>
                  <a:pt x="38266" y="1268"/>
                </a:lnTo>
                <a:lnTo>
                  <a:pt x="38256" y="894"/>
                </a:lnTo>
                <a:close/>
              </a:path>
              <a:path w="45085" h="1904">
                <a:moveTo>
                  <a:pt x="38360" y="1281"/>
                </a:moveTo>
                <a:close/>
              </a:path>
              <a:path w="45085" h="1904">
                <a:moveTo>
                  <a:pt x="37972" y="380"/>
                </a:moveTo>
                <a:lnTo>
                  <a:pt x="37754" y="380"/>
                </a:lnTo>
                <a:lnTo>
                  <a:pt x="37526" y="491"/>
                </a:lnTo>
                <a:lnTo>
                  <a:pt x="37470" y="709"/>
                </a:lnTo>
                <a:lnTo>
                  <a:pt x="37626" y="709"/>
                </a:lnTo>
                <a:lnTo>
                  <a:pt x="37702" y="545"/>
                </a:lnTo>
                <a:lnTo>
                  <a:pt x="38228" y="521"/>
                </a:lnTo>
                <a:lnTo>
                  <a:pt x="38069" y="404"/>
                </a:lnTo>
                <a:close/>
              </a:path>
              <a:path w="45085" h="1904">
                <a:moveTo>
                  <a:pt x="38677" y="409"/>
                </a:moveTo>
                <a:lnTo>
                  <a:pt x="38514" y="409"/>
                </a:lnTo>
                <a:lnTo>
                  <a:pt x="38514" y="1797"/>
                </a:lnTo>
                <a:lnTo>
                  <a:pt x="38681" y="1797"/>
                </a:lnTo>
                <a:lnTo>
                  <a:pt x="38681" y="1289"/>
                </a:lnTo>
                <a:lnTo>
                  <a:pt x="39293" y="1288"/>
                </a:lnTo>
                <a:lnTo>
                  <a:pt x="38832" y="1288"/>
                </a:lnTo>
                <a:lnTo>
                  <a:pt x="38812" y="541"/>
                </a:lnTo>
                <a:lnTo>
                  <a:pt x="38677" y="541"/>
                </a:lnTo>
                <a:lnTo>
                  <a:pt x="38677" y="409"/>
                </a:lnTo>
                <a:close/>
              </a:path>
              <a:path w="45085" h="1904">
                <a:moveTo>
                  <a:pt x="39292" y="1289"/>
                </a:moveTo>
                <a:lnTo>
                  <a:pt x="38681" y="1289"/>
                </a:lnTo>
                <a:lnTo>
                  <a:pt x="38832" y="1417"/>
                </a:lnTo>
                <a:lnTo>
                  <a:pt x="39066" y="1434"/>
                </a:lnTo>
                <a:lnTo>
                  <a:pt x="39292" y="1289"/>
                </a:lnTo>
                <a:close/>
              </a:path>
              <a:path w="45085" h="1904">
                <a:moveTo>
                  <a:pt x="39291" y="527"/>
                </a:moveTo>
                <a:lnTo>
                  <a:pt x="39063" y="527"/>
                </a:lnTo>
                <a:lnTo>
                  <a:pt x="39106" y="1236"/>
                </a:lnTo>
                <a:lnTo>
                  <a:pt x="39293" y="1288"/>
                </a:lnTo>
                <a:lnTo>
                  <a:pt x="39291" y="527"/>
                </a:lnTo>
                <a:close/>
              </a:path>
              <a:path w="45085" h="1904">
                <a:moveTo>
                  <a:pt x="39100" y="380"/>
                </a:moveTo>
                <a:lnTo>
                  <a:pt x="38910" y="380"/>
                </a:lnTo>
                <a:lnTo>
                  <a:pt x="38677" y="541"/>
                </a:lnTo>
                <a:lnTo>
                  <a:pt x="38831" y="527"/>
                </a:lnTo>
                <a:lnTo>
                  <a:pt x="39291" y="527"/>
                </a:lnTo>
                <a:lnTo>
                  <a:pt x="39100" y="380"/>
                </a:lnTo>
                <a:close/>
              </a:path>
              <a:path w="45085" h="1904">
                <a:moveTo>
                  <a:pt x="40002" y="382"/>
                </a:moveTo>
                <a:lnTo>
                  <a:pt x="39862" y="382"/>
                </a:lnTo>
                <a:lnTo>
                  <a:pt x="39625" y="1261"/>
                </a:lnTo>
                <a:lnTo>
                  <a:pt x="39748" y="1391"/>
                </a:lnTo>
                <a:lnTo>
                  <a:pt x="40026" y="1436"/>
                </a:lnTo>
                <a:lnTo>
                  <a:pt x="40203" y="1391"/>
                </a:lnTo>
                <a:lnTo>
                  <a:pt x="40330" y="1291"/>
                </a:lnTo>
                <a:lnTo>
                  <a:pt x="39898" y="1291"/>
                </a:lnTo>
                <a:lnTo>
                  <a:pt x="39714" y="956"/>
                </a:lnTo>
                <a:lnTo>
                  <a:pt x="40438" y="956"/>
                </a:lnTo>
                <a:lnTo>
                  <a:pt x="40433" y="823"/>
                </a:lnTo>
                <a:lnTo>
                  <a:pt x="39717" y="823"/>
                </a:lnTo>
                <a:lnTo>
                  <a:pt x="39839" y="568"/>
                </a:lnTo>
                <a:lnTo>
                  <a:pt x="40333" y="528"/>
                </a:lnTo>
                <a:lnTo>
                  <a:pt x="40140" y="398"/>
                </a:lnTo>
                <a:lnTo>
                  <a:pt x="40002" y="382"/>
                </a:lnTo>
                <a:close/>
              </a:path>
              <a:path w="45085" h="1904">
                <a:moveTo>
                  <a:pt x="40425" y="1088"/>
                </a:moveTo>
                <a:lnTo>
                  <a:pt x="40260" y="1088"/>
                </a:lnTo>
                <a:lnTo>
                  <a:pt x="40077" y="1291"/>
                </a:lnTo>
                <a:lnTo>
                  <a:pt x="40330" y="1291"/>
                </a:lnTo>
                <a:lnTo>
                  <a:pt x="40425" y="1088"/>
                </a:lnTo>
                <a:close/>
              </a:path>
              <a:path w="45085" h="1904">
                <a:moveTo>
                  <a:pt x="40333" y="528"/>
                </a:moveTo>
                <a:lnTo>
                  <a:pt x="40097" y="528"/>
                </a:lnTo>
                <a:lnTo>
                  <a:pt x="40266" y="823"/>
                </a:lnTo>
                <a:lnTo>
                  <a:pt x="40433" y="823"/>
                </a:lnTo>
                <a:lnTo>
                  <a:pt x="40333" y="528"/>
                </a:lnTo>
                <a:close/>
              </a:path>
              <a:path w="45085" h="1904">
                <a:moveTo>
                  <a:pt x="40822" y="404"/>
                </a:moveTo>
                <a:lnTo>
                  <a:pt x="40651" y="404"/>
                </a:lnTo>
                <a:lnTo>
                  <a:pt x="40742" y="1380"/>
                </a:lnTo>
                <a:lnTo>
                  <a:pt x="41066" y="1427"/>
                </a:lnTo>
                <a:lnTo>
                  <a:pt x="41260" y="1279"/>
                </a:lnTo>
                <a:lnTo>
                  <a:pt x="40929" y="1279"/>
                </a:lnTo>
                <a:lnTo>
                  <a:pt x="40822" y="404"/>
                </a:lnTo>
                <a:close/>
              </a:path>
              <a:path w="45085" h="1904">
                <a:moveTo>
                  <a:pt x="41441" y="1253"/>
                </a:moveTo>
                <a:lnTo>
                  <a:pt x="41285" y="1253"/>
                </a:lnTo>
                <a:lnTo>
                  <a:pt x="41282" y="1400"/>
                </a:lnTo>
                <a:lnTo>
                  <a:pt x="41441" y="1400"/>
                </a:lnTo>
                <a:lnTo>
                  <a:pt x="41441" y="1253"/>
                </a:lnTo>
                <a:close/>
              </a:path>
              <a:path w="45085" h="1904">
                <a:moveTo>
                  <a:pt x="41441" y="404"/>
                </a:moveTo>
                <a:lnTo>
                  <a:pt x="41273" y="404"/>
                </a:lnTo>
                <a:lnTo>
                  <a:pt x="41220" y="1158"/>
                </a:lnTo>
                <a:lnTo>
                  <a:pt x="41441" y="1253"/>
                </a:lnTo>
                <a:lnTo>
                  <a:pt x="41441" y="404"/>
                </a:lnTo>
                <a:close/>
              </a:path>
              <a:path w="45085" h="1904">
                <a:moveTo>
                  <a:pt x="41921" y="541"/>
                </a:moveTo>
                <a:lnTo>
                  <a:pt x="41752" y="541"/>
                </a:lnTo>
                <a:lnTo>
                  <a:pt x="41874" y="1416"/>
                </a:lnTo>
                <a:lnTo>
                  <a:pt x="41921" y="541"/>
                </a:lnTo>
                <a:close/>
              </a:path>
              <a:path w="45085" h="1904">
                <a:moveTo>
                  <a:pt x="42080" y="404"/>
                </a:moveTo>
                <a:lnTo>
                  <a:pt x="41617" y="404"/>
                </a:lnTo>
                <a:lnTo>
                  <a:pt x="41617" y="541"/>
                </a:lnTo>
                <a:lnTo>
                  <a:pt x="42080" y="541"/>
                </a:lnTo>
                <a:lnTo>
                  <a:pt x="42080" y="404"/>
                </a:lnTo>
                <a:close/>
              </a:path>
              <a:path w="45085" h="1904">
                <a:moveTo>
                  <a:pt x="41921" y="126"/>
                </a:moveTo>
                <a:lnTo>
                  <a:pt x="41752" y="126"/>
                </a:lnTo>
                <a:lnTo>
                  <a:pt x="41752" y="404"/>
                </a:lnTo>
                <a:lnTo>
                  <a:pt x="41921" y="404"/>
                </a:lnTo>
                <a:lnTo>
                  <a:pt x="41921" y="126"/>
                </a:lnTo>
                <a:close/>
              </a:path>
              <a:path w="45085" h="1904">
                <a:moveTo>
                  <a:pt x="42412" y="409"/>
                </a:moveTo>
                <a:lnTo>
                  <a:pt x="42242" y="409"/>
                </a:lnTo>
                <a:lnTo>
                  <a:pt x="42242" y="1400"/>
                </a:lnTo>
                <a:lnTo>
                  <a:pt x="42412" y="1400"/>
                </a:lnTo>
                <a:lnTo>
                  <a:pt x="42412" y="409"/>
                </a:lnTo>
                <a:close/>
              </a:path>
              <a:path w="45085" h="1904">
                <a:moveTo>
                  <a:pt x="42412" y="34"/>
                </a:moveTo>
                <a:lnTo>
                  <a:pt x="42242" y="34"/>
                </a:lnTo>
                <a:lnTo>
                  <a:pt x="42242" y="224"/>
                </a:lnTo>
                <a:lnTo>
                  <a:pt x="42412" y="224"/>
                </a:lnTo>
                <a:lnTo>
                  <a:pt x="42412" y="34"/>
                </a:lnTo>
                <a:close/>
              </a:path>
              <a:path w="45085" h="1904">
                <a:moveTo>
                  <a:pt x="43167" y="375"/>
                </a:moveTo>
                <a:lnTo>
                  <a:pt x="42923" y="375"/>
                </a:lnTo>
                <a:lnTo>
                  <a:pt x="42690" y="1251"/>
                </a:lnTo>
                <a:lnTo>
                  <a:pt x="42796" y="1382"/>
                </a:lnTo>
                <a:lnTo>
                  <a:pt x="43146" y="1429"/>
                </a:lnTo>
                <a:lnTo>
                  <a:pt x="43380" y="1285"/>
                </a:lnTo>
                <a:lnTo>
                  <a:pt x="42953" y="1285"/>
                </a:lnTo>
                <a:lnTo>
                  <a:pt x="42948" y="525"/>
                </a:lnTo>
                <a:lnTo>
                  <a:pt x="43405" y="525"/>
                </a:lnTo>
                <a:lnTo>
                  <a:pt x="43167" y="375"/>
                </a:lnTo>
                <a:close/>
              </a:path>
              <a:path w="45085" h="1904">
                <a:moveTo>
                  <a:pt x="43455" y="1048"/>
                </a:moveTo>
                <a:lnTo>
                  <a:pt x="43293" y="1048"/>
                </a:lnTo>
                <a:lnTo>
                  <a:pt x="43234" y="1191"/>
                </a:lnTo>
                <a:lnTo>
                  <a:pt x="43380" y="1285"/>
                </a:lnTo>
                <a:lnTo>
                  <a:pt x="43455" y="1048"/>
                </a:lnTo>
                <a:close/>
              </a:path>
              <a:path w="45085" h="1904">
                <a:moveTo>
                  <a:pt x="43405" y="525"/>
                </a:moveTo>
                <a:lnTo>
                  <a:pt x="43133" y="525"/>
                </a:lnTo>
                <a:lnTo>
                  <a:pt x="43293" y="739"/>
                </a:lnTo>
                <a:lnTo>
                  <a:pt x="43455" y="739"/>
                </a:lnTo>
                <a:lnTo>
                  <a:pt x="43405" y="525"/>
                </a:lnTo>
                <a:close/>
              </a:path>
              <a:path w="45085" h="1904">
                <a:moveTo>
                  <a:pt x="43723" y="1088"/>
                </a:moveTo>
                <a:lnTo>
                  <a:pt x="43562" y="1088"/>
                </a:lnTo>
                <a:lnTo>
                  <a:pt x="43600" y="1270"/>
                </a:lnTo>
                <a:lnTo>
                  <a:pt x="43724" y="1405"/>
                </a:lnTo>
                <a:lnTo>
                  <a:pt x="44121" y="1438"/>
                </a:lnTo>
                <a:lnTo>
                  <a:pt x="44340" y="1297"/>
                </a:lnTo>
                <a:lnTo>
                  <a:pt x="43883" y="1297"/>
                </a:lnTo>
                <a:lnTo>
                  <a:pt x="43723" y="1088"/>
                </a:lnTo>
                <a:close/>
              </a:path>
              <a:path w="45085" h="1904">
                <a:moveTo>
                  <a:pt x="44122" y="378"/>
                </a:moveTo>
                <a:lnTo>
                  <a:pt x="43854" y="378"/>
                </a:lnTo>
                <a:lnTo>
                  <a:pt x="43701" y="883"/>
                </a:lnTo>
                <a:lnTo>
                  <a:pt x="44146" y="1020"/>
                </a:lnTo>
                <a:lnTo>
                  <a:pt x="44108" y="1284"/>
                </a:lnTo>
                <a:lnTo>
                  <a:pt x="43883" y="1297"/>
                </a:lnTo>
                <a:lnTo>
                  <a:pt x="44340" y="1297"/>
                </a:lnTo>
                <a:lnTo>
                  <a:pt x="44253" y="882"/>
                </a:lnTo>
                <a:lnTo>
                  <a:pt x="43871" y="774"/>
                </a:lnTo>
                <a:lnTo>
                  <a:pt x="43844" y="534"/>
                </a:lnTo>
                <a:lnTo>
                  <a:pt x="44055" y="522"/>
                </a:lnTo>
                <a:lnTo>
                  <a:pt x="44308" y="522"/>
                </a:lnTo>
                <a:lnTo>
                  <a:pt x="44122" y="378"/>
                </a:lnTo>
                <a:close/>
              </a:path>
              <a:path w="45085" h="1904">
                <a:moveTo>
                  <a:pt x="44308" y="522"/>
                </a:moveTo>
                <a:lnTo>
                  <a:pt x="44055" y="522"/>
                </a:lnTo>
                <a:lnTo>
                  <a:pt x="44203" y="691"/>
                </a:lnTo>
                <a:lnTo>
                  <a:pt x="44361" y="691"/>
                </a:lnTo>
                <a:lnTo>
                  <a:pt x="44308" y="522"/>
                </a:lnTo>
                <a:close/>
              </a:path>
              <a:path w="45085" h="1904">
                <a:moveTo>
                  <a:pt x="44810" y="1197"/>
                </a:moveTo>
                <a:lnTo>
                  <a:pt x="44616" y="1197"/>
                </a:lnTo>
                <a:lnTo>
                  <a:pt x="44616" y="1400"/>
                </a:lnTo>
                <a:lnTo>
                  <a:pt x="44810" y="1400"/>
                </a:lnTo>
                <a:lnTo>
                  <a:pt x="44810" y="1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318267" y="4629769"/>
            <a:ext cx="60960" cy="1905"/>
          </a:xfrm>
          <a:custGeom>
            <a:avLst/>
            <a:gdLst/>
            <a:ahLst/>
            <a:cxnLst/>
            <a:rect l="l" t="t" r="r" b="b"/>
            <a:pathLst>
              <a:path w="60960" h="1904">
                <a:moveTo>
                  <a:pt x="171" y="0"/>
                </a:moveTo>
                <a:lnTo>
                  <a:pt x="0" y="0"/>
                </a:lnTo>
                <a:lnTo>
                  <a:pt x="398" y="136"/>
                </a:lnTo>
                <a:lnTo>
                  <a:pt x="171" y="0"/>
                </a:lnTo>
                <a:close/>
              </a:path>
              <a:path w="60960" h="1904">
                <a:moveTo>
                  <a:pt x="1408" y="1168"/>
                </a:moveTo>
                <a:lnTo>
                  <a:pt x="1182" y="1294"/>
                </a:lnTo>
                <a:lnTo>
                  <a:pt x="1408" y="1168"/>
                </a:lnTo>
                <a:close/>
              </a:path>
              <a:path w="60960" h="1904">
                <a:moveTo>
                  <a:pt x="1316" y="378"/>
                </a:moveTo>
                <a:lnTo>
                  <a:pt x="1512" y="506"/>
                </a:lnTo>
                <a:lnTo>
                  <a:pt x="1316" y="378"/>
                </a:lnTo>
                <a:close/>
              </a:path>
              <a:path w="60960" h="1904">
                <a:moveTo>
                  <a:pt x="4057" y="1192"/>
                </a:moveTo>
                <a:lnTo>
                  <a:pt x="3862" y="1291"/>
                </a:lnTo>
                <a:lnTo>
                  <a:pt x="4057" y="1192"/>
                </a:lnTo>
                <a:close/>
              </a:path>
              <a:path w="60960" h="1904">
                <a:moveTo>
                  <a:pt x="7472" y="385"/>
                </a:moveTo>
                <a:lnTo>
                  <a:pt x="7677" y="434"/>
                </a:lnTo>
                <a:lnTo>
                  <a:pt x="7472" y="385"/>
                </a:lnTo>
                <a:close/>
              </a:path>
              <a:path w="60960" h="1904">
                <a:moveTo>
                  <a:pt x="11710" y="385"/>
                </a:moveTo>
                <a:lnTo>
                  <a:pt x="11915" y="434"/>
                </a:lnTo>
                <a:lnTo>
                  <a:pt x="11710" y="385"/>
                </a:lnTo>
                <a:close/>
              </a:path>
              <a:path w="60960" h="1904">
                <a:moveTo>
                  <a:pt x="13243" y="389"/>
                </a:moveTo>
                <a:lnTo>
                  <a:pt x="13435" y="438"/>
                </a:lnTo>
                <a:lnTo>
                  <a:pt x="13243" y="389"/>
                </a:lnTo>
                <a:close/>
              </a:path>
              <a:path w="60960" h="1904">
                <a:moveTo>
                  <a:pt x="15425" y="385"/>
                </a:moveTo>
                <a:lnTo>
                  <a:pt x="15629" y="434"/>
                </a:lnTo>
                <a:lnTo>
                  <a:pt x="15425" y="385"/>
                </a:lnTo>
                <a:close/>
              </a:path>
              <a:path w="60960" h="1904">
                <a:moveTo>
                  <a:pt x="16574" y="378"/>
                </a:moveTo>
                <a:lnTo>
                  <a:pt x="16736" y="460"/>
                </a:lnTo>
                <a:lnTo>
                  <a:pt x="16574" y="378"/>
                </a:lnTo>
                <a:close/>
              </a:path>
              <a:path w="60960" h="1904">
                <a:moveTo>
                  <a:pt x="17965" y="385"/>
                </a:moveTo>
                <a:lnTo>
                  <a:pt x="18169" y="434"/>
                </a:lnTo>
                <a:lnTo>
                  <a:pt x="17965" y="385"/>
                </a:lnTo>
                <a:close/>
              </a:path>
              <a:path w="60960" h="1904">
                <a:moveTo>
                  <a:pt x="18975" y="389"/>
                </a:moveTo>
                <a:lnTo>
                  <a:pt x="19165" y="438"/>
                </a:lnTo>
                <a:lnTo>
                  <a:pt x="18975" y="389"/>
                </a:lnTo>
                <a:close/>
              </a:path>
              <a:path w="60960" h="1904">
                <a:moveTo>
                  <a:pt x="21347" y="1168"/>
                </a:moveTo>
                <a:lnTo>
                  <a:pt x="21121" y="1294"/>
                </a:lnTo>
                <a:lnTo>
                  <a:pt x="21347" y="1168"/>
                </a:lnTo>
                <a:close/>
              </a:path>
              <a:path w="60960" h="1904">
                <a:moveTo>
                  <a:pt x="21255" y="378"/>
                </a:moveTo>
                <a:lnTo>
                  <a:pt x="21127" y="378"/>
                </a:lnTo>
                <a:lnTo>
                  <a:pt x="21451" y="506"/>
                </a:lnTo>
                <a:lnTo>
                  <a:pt x="21255" y="378"/>
                </a:lnTo>
                <a:close/>
              </a:path>
              <a:path w="60960" h="1904">
                <a:moveTo>
                  <a:pt x="22933" y="1192"/>
                </a:moveTo>
                <a:lnTo>
                  <a:pt x="22738" y="1291"/>
                </a:lnTo>
                <a:lnTo>
                  <a:pt x="22933" y="1192"/>
                </a:lnTo>
                <a:close/>
              </a:path>
              <a:path w="60960" h="1904">
                <a:moveTo>
                  <a:pt x="31206" y="1168"/>
                </a:moveTo>
                <a:lnTo>
                  <a:pt x="30980" y="1294"/>
                </a:lnTo>
                <a:lnTo>
                  <a:pt x="31206" y="1168"/>
                </a:lnTo>
                <a:close/>
              </a:path>
              <a:path w="60960" h="1904">
                <a:moveTo>
                  <a:pt x="31113" y="378"/>
                </a:moveTo>
                <a:lnTo>
                  <a:pt x="31310" y="506"/>
                </a:lnTo>
                <a:lnTo>
                  <a:pt x="31113" y="378"/>
                </a:lnTo>
                <a:close/>
              </a:path>
              <a:path w="60960" h="1904">
                <a:moveTo>
                  <a:pt x="33333" y="1168"/>
                </a:moveTo>
                <a:lnTo>
                  <a:pt x="33107" y="1294"/>
                </a:lnTo>
                <a:lnTo>
                  <a:pt x="33333" y="1168"/>
                </a:lnTo>
                <a:close/>
              </a:path>
              <a:path w="60960" h="1904">
                <a:moveTo>
                  <a:pt x="33240" y="378"/>
                </a:moveTo>
                <a:lnTo>
                  <a:pt x="33437" y="506"/>
                </a:lnTo>
                <a:lnTo>
                  <a:pt x="33240" y="378"/>
                </a:lnTo>
                <a:close/>
              </a:path>
              <a:path w="60960" h="1904">
                <a:moveTo>
                  <a:pt x="40220" y="1192"/>
                </a:moveTo>
                <a:lnTo>
                  <a:pt x="40025" y="1291"/>
                </a:lnTo>
                <a:lnTo>
                  <a:pt x="40220" y="1192"/>
                </a:lnTo>
                <a:close/>
              </a:path>
              <a:path w="60960" h="1904">
                <a:moveTo>
                  <a:pt x="41079" y="385"/>
                </a:moveTo>
                <a:lnTo>
                  <a:pt x="41283" y="434"/>
                </a:lnTo>
                <a:lnTo>
                  <a:pt x="41079" y="385"/>
                </a:lnTo>
                <a:close/>
              </a:path>
              <a:path w="60960" h="1904">
                <a:moveTo>
                  <a:pt x="45590" y="389"/>
                </a:moveTo>
                <a:lnTo>
                  <a:pt x="45794" y="447"/>
                </a:lnTo>
                <a:lnTo>
                  <a:pt x="45590" y="389"/>
                </a:lnTo>
                <a:close/>
              </a:path>
              <a:path w="60960" h="1904">
                <a:moveTo>
                  <a:pt x="47445" y="1168"/>
                </a:moveTo>
                <a:lnTo>
                  <a:pt x="47219" y="1294"/>
                </a:lnTo>
                <a:lnTo>
                  <a:pt x="47445" y="1168"/>
                </a:lnTo>
                <a:close/>
              </a:path>
              <a:path w="60960" h="1904">
                <a:moveTo>
                  <a:pt x="47354" y="378"/>
                </a:moveTo>
                <a:lnTo>
                  <a:pt x="47550" y="506"/>
                </a:lnTo>
                <a:lnTo>
                  <a:pt x="47354" y="378"/>
                </a:lnTo>
                <a:close/>
              </a:path>
              <a:path w="60960" h="1904">
                <a:moveTo>
                  <a:pt x="49547" y="378"/>
                </a:moveTo>
                <a:lnTo>
                  <a:pt x="49709" y="460"/>
                </a:lnTo>
                <a:lnTo>
                  <a:pt x="49547" y="378"/>
                </a:lnTo>
                <a:close/>
              </a:path>
              <a:path w="60960" h="1904">
                <a:moveTo>
                  <a:pt x="50620" y="1168"/>
                </a:moveTo>
                <a:lnTo>
                  <a:pt x="50394" y="1294"/>
                </a:lnTo>
                <a:lnTo>
                  <a:pt x="50620" y="1168"/>
                </a:lnTo>
                <a:close/>
              </a:path>
              <a:path w="60960" h="1904">
                <a:moveTo>
                  <a:pt x="50529" y="378"/>
                </a:moveTo>
                <a:lnTo>
                  <a:pt x="50725" y="506"/>
                </a:lnTo>
                <a:lnTo>
                  <a:pt x="50529" y="378"/>
                </a:lnTo>
                <a:close/>
              </a:path>
              <a:path w="60960" h="1904">
                <a:moveTo>
                  <a:pt x="56941" y="389"/>
                </a:moveTo>
                <a:lnTo>
                  <a:pt x="57144" y="447"/>
                </a:lnTo>
                <a:lnTo>
                  <a:pt x="56941" y="389"/>
                </a:lnTo>
                <a:close/>
              </a:path>
              <a:path w="60960" h="1904">
                <a:moveTo>
                  <a:pt x="59113" y="385"/>
                </a:moveTo>
                <a:lnTo>
                  <a:pt x="59317" y="434"/>
                </a:lnTo>
                <a:lnTo>
                  <a:pt x="59113" y="385"/>
                </a:lnTo>
                <a:close/>
              </a:path>
              <a:path w="60960" h="1904">
                <a:moveTo>
                  <a:pt x="60177" y="385"/>
                </a:moveTo>
                <a:lnTo>
                  <a:pt x="60382" y="434"/>
                </a:lnTo>
                <a:lnTo>
                  <a:pt x="60177" y="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226093" y="4858748"/>
            <a:ext cx="59690" cy="1270"/>
          </a:xfrm>
          <a:custGeom>
            <a:avLst/>
            <a:gdLst/>
            <a:ahLst/>
            <a:cxnLst/>
            <a:rect l="l" t="t" r="r" b="b"/>
            <a:pathLst>
              <a:path w="59689" h="1270">
                <a:moveTo>
                  <a:pt x="0" y="11"/>
                </a:moveTo>
                <a:lnTo>
                  <a:pt x="190" y="59"/>
                </a:lnTo>
                <a:lnTo>
                  <a:pt x="0" y="11"/>
                </a:lnTo>
                <a:close/>
              </a:path>
              <a:path w="59689" h="1270">
                <a:moveTo>
                  <a:pt x="2181" y="6"/>
                </a:moveTo>
                <a:lnTo>
                  <a:pt x="2386" y="56"/>
                </a:lnTo>
                <a:lnTo>
                  <a:pt x="2181" y="6"/>
                </a:lnTo>
                <a:close/>
              </a:path>
              <a:path w="59689" h="1270">
                <a:moveTo>
                  <a:pt x="3331" y="0"/>
                </a:moveTo>
                <a:lnTo>
                  <a:pt x="3492" y="81"/>
                </a:lnTo>
                <a:lnTo>
                  <a:pt x="3331" y="0"/>
                </a:lnTo>
                <a:close/>
              </a:path>
              <a:path w="59689" h="1270">
                <a:moveTo>
                  <a:pt x="7357" y="790"/>
                </a:moveTo>
                <a:lnTo>
                  <a:pt x="7132" y="916"/>
                </a:lnTo>
                <a:lnTo>
                  <a:pt x="7357" y="790"/>
                </a:lnTo>
                <a:close/>
              </a:path>
              <a:path w="59689" h="1270">
                <a:moveTo>
                  <a:pt x="7265" y="0"/>
                </a:moveTo>
                <a:lnTo>
                  <a:pt x="7138" y="0"/>
                </a:lnTo>
                <a:lnTo>
                  <a:pt x="7461" y="128"/>
                </a:lnTo>
                <a:lnTo>
                  <a:pt x="7265" y="0"/>
                </a:lnTo>
                <a:close/>
              </a:path>
              <a:path w="59689" h="1270">
                <a:moveTo>
                  <a:pt x="8823" y="0"/>
                </a:moveTo>
                <a:lnTo>
                  <a:pt x="8985" y="81"/>
                </a:lnTo>
                <a:lnTo>
                  <a:pt x="8823" y="0"/>
                </a:lnTo>
                <a:close/>
              </a:path>
              <a:path w="59689" h="1270">
                <a:moveTo>
                  <a:pt x="16041" y="790"/>
                </a:moveTo>
                <a:lnTo>
                  <a:pt x="15815" y="916"/>
                </a:lnTo>
                <a:lnTo>
                  <a:pt x="16041" y="790"/>
                </a:lnTo>
                <a:close/>
              </a:path>
              <a:path w="59689" h="1270">
                <a:moveTo>
                  <a:pt x="15948" y="0"/>
                </a:moveTo>
                <a:lnTo>
                  <a:pt x="16145" y="128"/>
                </a:lnTo>
                <a:lnTo>
                  <a:pt x="15948" y="0"/>
                </a:lnTo>
                <a:close/>
              </a:path>
              <a:path w="59689" h="1270">
                <a:moveTo>
                  <a:pt x="22184" y="6"/>
                </a:moveTo>
                <a:lnTo>
                  <a:pt x="22388" y="56"/>
                </a:lnTo>
                <a:lnTo>
                  <a:pt x="22184" y="6"/>
                </a:lnTo>
                <a:close/>
              </a:path>
              <a:path w="59689" h="1270">
                <a:moveTo>
                  <a:pt x="25264" y="6"/>
                </a:moveTo>
                <a:lnTo>
                  <a:pt x="25468" y="56"/>
                </a:lnTo>
                <a:lnTo>
                  <a:pt x="25264" y="6"/>
                </a:lnTo>
                <a:close/>
              </a:path>
              <a:path w="59689" h="1270">
                <a:moveTo>
                  <a:pt x="29063" y="0"/>
                </a:moveTo>
                <a:lnTo>
                  <a:pt x="29225" y="81"/>
                </a:lnTo>
                <a:lnTo>
                  <a:pt x="29063" y="0"/>
                </a:lnTo>
                <a:close/>
              </a:path>
              <a:path w="59689" h="1270">
                <a:moveTo>
                  <a:pt x="30138" y="790"/>
                </a:moveTo>
                <a:lnTo>
                  <a:pt x="29912" y="916"/>
                </a:lnTo>
                <a:lnTo>
                  <a:pt x="30138" y="790"/>
                </a:lnTo>
                <a:close/>
              </a:path>
              <a:path w="59689" h="1270">
                <a:moveTo>
                  <a:pt x="30045" y="0"/>
                </a:moveTo>
                <a:lnTo>
                  <a:pt x="30242" y="128"/>
                </a:lnTo>
                <a:lnTo>
                  <a:pt x="30045" y="0"/>
                </a:lnTo>
                <a:close/>
              </a:path>
              <a:path w="59689" h="1270">
                <a:moveTo>
                  <a:pt x="32581" y="6"/>
                </a:moveTo>
                <a:lnTo>
                  <a:pt x="32786" y="56"/>
                </a:lnTo>
                <a:lnTo>
                  <a:pt x="32581" y="6"/>
                </a:lnTo>
                <a:close/>
              </a:path>
              <a:path w="59689" h="1270">
                <a:moveTo>
                  <a:pt x="35440" y="790"/>
                </a:moveTo>
                <a:lnTo>
                  <a:pt x="35214" y="916"/>
                </a:lnTo>
                <a:lnTo>
                  <a:pt x="35440" y="790"/>
                </a:lnTo>
                <a:close/>
              </a:path>
              <a:path w="59689" h="1270">
                <a:moveTo>
                  <a:pt x="35347" y="0"/>
                </a:moveTo>
                <a:lnTo>
                  <a:pt x="35544" y="128"/>
                </a:lnTo>
                <a:lnTo>
                  <a:pt x="35347" y="0"/>
                </a:lnTo>
                <a:close/>
              </a:path>
              <a:path w="59689" h="1270">
                <a:moveTo>
                  <a:pt x="42053" y="11"/>
                </a:moveTo>
                <a:lnTo>
                  <a:pt x="42244" y="59"/>
                </a:lnTo>
                <a:lnTo>
                  <a:pt x="42053" y="11"/>
                </a:lnTo>
                <a:close/>
              </a:path>
              <a:path w="59689" h="1270">
                <a:moveTo>
                  <a:pt x="43171" y="6"/>
                </a:moveTo>
                <a:lnTo>
                  <a:pt x="43375" y="56"/>
                </a:lnTo>
                <a:lnTo>
                  <a:pt x="43171" y="6"/>
                </a:lnTo>
                <a:close/>
              </a:path>
              <a:path w="59689" h="1270">
                <a:moveTo>
                  <a:pt x="44179" y="11"/>
                </a:moveTo>
                <a:lnTo>
                  <a:pt x="44371" y="59"/>
                </a:lnTo>
                <a:lnTo>
                  <a:pt x="44179" y="11"/>
                </a:lnTo>
                <a:close/>
              </a:path>
              <a:path w="59689" h="1270">
                <a:moveTo>
                  <a:pt x="46447" y="0"/>
                </a:moveTo>
                <a:lnTo>
                  <a:pt x="46609" y="81"/>
                </a:lnTo>
                <a:lnTo>
                  <a:pt x="46447" y="0"/>
                </a:lnTo>
                <a:close/>
              </a:path>
              <a:path w="59689" h="1270">
                <a:moveTo>
                  <a:pt x="48473" y="790"/>
                </a:moveTo>
                <a:lnTo>
                  <a:pt x="48247" y="916"/>
                </a:lnTo>
                <a:lnTo>
                  <a:pt x="48473" y="790"/>
                </a:lnTo>
                <a:close/>
              </a:path>
              <a:path w="59689" h="1270">
                <a:moveTo>
                  <a:pt x="48381" y="0"/>
                </a:moveTo>
                <a:lnTo>
                  <a:pt x="48577" y="128"/>
                </a:lnTo>
                <a:lnTo>
                  <a:pt x="48381" y="0"/>
                </a:lnTo>
                <a:close/>
              </a:path>
              <a:path w="59689" h="1270">
                <a:moveTo>
                  <a:pt x="53458" y="6"/>
                </a:moveTo>
                <a:lnTo>
                  <a:pt x="53662" y="56"/>
                </a:lnTo>
                <a:lnTo>
                  <a:pt x="53458" y="6"/>
                </a:lnTo>
                <a:close/>
              </a:path>
              <a:path w="59689" h="1270">
                <a:moveTo>
                  <a:pt x="54607" y="0"/>
                </a:moveTo>
                <a:lnTo>
                  <a:pt x="54768" y="81"/>
                </a:lnTo>
                <a:lnTo>
                  <a:pt x="54607" y="0"/>
                </a:lnTo>
                <a:close/>
              </a:path>
              <a:path w="59689" h="1270">
                <a:moveTo>
                  <a:pt x="55473" y="6"/>
                </a:moveTo>
                <a:lnTo>
                  <a:pt x="55678" y="56"/>
                </a:lnTo>
                <a:lnTo>
                  <a:pt x="55473" y="6"/>
                </a:lnTo>
                <a:close/>
              </a:path>
              <a:path w="59689" h="1270">
                <a:moveTo>
                  <a:pt x="57918" y="6"/>
                </a:moveTo>
                <a:lnTo>
                  <a:pt x="58122" y="56"/>
                </a:lnTo>
                <a:lnTo>
                  <a:pt x="57918" y="6"/>
                </a:lnTo>
                <a:close/>
              </a:path>
              <a:path w="59689" h="1270">
                <a:moveTo>
                  <a:pt x="58927" y="11"/>
                </a:moveTo>
                <a:lnTo>
                  <a:pt x="59118" y="59"/>
                </a:lnTo>
                <a:lnTo>
                  <a:pt x="58927" y="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17396" y="3539744"/>
            <a:ext cx="8568690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9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Disclosure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</a:pPr>
            <a:r>
              <a:rPr dirty="0" sz="1500" b="1" i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15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 i="1">
                <a:solidFill>
                  <a:srgbClr val="FFFFFF"/>
                </a:solidFill>
                <a:latin typeface="Arial"/>
                <a:cs typeface="Arial"/>
              </a:rPr>
              <a:t>Trials:</a:t>
            </a:r>
            <a:r>
              <a:rPr dirty="0" sz="15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AbbVie,</a:t>
            </a:r>
            <a:r>
              <a:rPr dirty="0" sz="1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Arrowhead,</a:t>
            </a:r>
            <a:r>
              <a:rPr dirty="0" sz="1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AstraZeneca,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Bristol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Myers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Squibb,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Eli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Lilly,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Esperion,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Medtronic, New</a:t>
            </a:r>
            <a:r>
              <a:rPr dirty="0" sz="1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Amsterdam,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Novartis,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Silence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Therapeutics.</a:t>
            </a:r>
            <a:endParaRPr sz="1500">
              <a:latin typeface="Arial"/>
              <a:cs typeface="Arial"/>
            </a:endParaRPr>
          </a:p>
          <a:p>
            <a:pPr marL="12700" marR="2311400">
              <a:lnSpc>
                <a:spcPct val="100000"/>
              </a:lnSpc>
              <a:spcBef>
                <a:spcPts val="790"/>
              </a:spcBef>
            </a:pP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Companies</a:t>
            </a:r>
            <a:r>
              <a:rPr dirty="0" sz="1500" spc="-5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are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directed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to</a:t>
            </a:r>
            <a:r>
              <a:rPr dirty="0" sz="1500" spc="-5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pay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any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honoraria,</a:t>
            </a:r>
            <a:r>
              <a:rPr dirty="0" sz="1500" spc="-5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speaking</a:t>
            </a:r>
            <a:r>
              <a:rPr dirty="0" sz="1500" spc="-5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or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consulting</a:t>
            </a:r>
            <a:r>
              <a:rPr dirty="0" sz="1500" spc="-4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99CC00"/>
                </a:solidFill>
                <a:latin typeface="Arial"/>
                <a:cs typeface="Arial"/>
              </a:rPr>
              <a:t>fees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directly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to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charity</a:t>
            </a:r>
            <a:r>
              <a:rPr dirty="0" sz="1500" spc="-3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so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that</a:t>
            </a:r>
            <a:r>
              <a:rPr dirty="0" sz="1500" spc="-4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neither</a:t>
            </a:r>
            <a:r>
              <a:rPr dirty="0" sz="1500" spc="-3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income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nor</a:t>
            </a:r>
            <a:r>
              <a:rPr dirty="0" sz="1500" spc="-3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tax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deduction</a:t>
            </a:r>
            <a:r>
              <a:rPr dirty="0" sz="1500" spc="-3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99CC00"/>
                </a:solidFill>
                <a:latin typeface="Arial"/>
                <a:cs typeface="Arial"/>
              </a:rPr>
              <a:t>is</a:t>
            </a:r>
            <a:r>
              <a:rPr dirty="0" sz="1500" spc="-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99CC00"/>
                </a:solidFill>
                <a:latin typeface="Arial"/>
                <a:cs typeface="Arial"/>
              </a:rPr>
              <a:t>received.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5210" y="4337023"/>
            <a:ext cx="205105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247" y="39623"/>
            <a:ext cx="9040495" cy="908685"/>
            <a:chOff x="79247" y="39623"/>
            <a:chExt cx="9040495" cy="908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39623"/>
              <a:ext cx="9040368" cy="9083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26" y="190971"/>
              <a:ext cx="84076" cy="36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625" y="164591"/>
            <a:ext cx="854138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900"/>
              <a:t>1</a:t>
            </a:r>
            <a:r>
              <a:rPr dirty="0" baseline="26315" sz="2850"/>
              <a:t>st</a:t>
            </a:r>
            <a:r>
              <a:rPr dirty="0" baseline="26315" sz="2850" spc="352"/>
              <a:t> </a:t>
            </a:r>
            <a:r>
              <a:rPr dirty="0" sz="2900"/>
              <a:t>and</a:t>
            </a:r>
            <a:r>
              <a:rPr dirty="0" sz="2900" spc="-45"/>
              <a:t> </a:t>
            </a:r>
            <a:r>
              <a:rPr dirty="0" sz="2900"/>
              <a:t>2</a:t>
            </a:r>
            <a:r>
              <a:rPr dirty="0" baseline="26315" sz="2850"/>
              <a:t>nd</a:t>
            </a:r>
            <a:r>
              <a:rPr dirty="0" baseline="26315" sz="2850" spc="375"/>
              <a:t> </a:t>
            </a:r>
            <a:r>
              <a:rPr dirty="0" sz="2900" spc="-20"/>
              <a:t>Co-</a:t>
            </a:r>
            <a:r>
              <a:rPr dirty="0" sz="2900"/>
              <a:t>Primary</a:t>
            </a:r>
            <a:r>
              <a:rPr dirty="0" sz="2900" spc="-50"/>
              <a:t> </a:t>
            </a:r>
            <a:r>
              <a:rPr dirty="0" sz="2900"/>
              <a:t>Endpoint</a:t>
            </a:r>
            <a:r>
              <a:rPr dirty="0" sz="2900" spc="-50"/>
              <a:t> </a:t>
            </a:r>
            <a:r>
              <a:rPr dirty="0" sz="2900"/>
              <a:t>Evaluation</a:t>
            </a:r>
            <a:r>
              <a:rPr dirty="0" sz="2900" spc="-45"/>
              <a:t> </a:t>
            </a:r>
            <a:r>
              <a:rPr dirty="0" sz="2900" spc="-10"/>
              <a:t>Process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206024" y="944879"/>
            <a:ext cx="8578215" cy="386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240" marR="1006475" indent="-256540">
              <a:lnSpc>
                <a:spcPct val="116500"/>
              </a:lnSpc>
              <a:spcBef>
                <a:spcPts val="100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Clinicians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conducting</a:t>
            </a:r>
            <a:r>
              <a:rPr dirty="0" sz="23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interviews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blinded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participant’s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assessments.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9240" marR="5080" indent="-256540">
              <a:lnSpc>
                <a:spcPct val="1157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Separate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coding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participant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clinician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determine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concordant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9240" marR="55244" indent="-256540">
              <a:lnSpc>
                <a:spcPct val="1139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differed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disagreement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coding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adjudication</a:t>
            </a:r>
            <a:r>
              <a:rPr dirty="0" sz="2300" spc="-3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team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coordinating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(C5Research)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3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concordance.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5759" y="0"/>
            <a:ext cx="8464550" cy="954405"/>
            <a:chOff x="365759" y="0"/>
            <a:chExt cx="8464550" cy="954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0"/>
              <a:ext cx="8464296" cy="9540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92" y="140303"/>
              <a:ext cx="78175" cy="38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Statistical</a:t>
            </a:r>
            <a:r>
              <a:rPr dirty="0" sz="3200" spc="-45"/>
              <a:t> </a:t>
            </a:r>
            <a:r>
              <a:rPr dirty="0" sz="3200"/>
              <a:t>Analysis</a:t>
            </a:r>
            <a:r>
              <a:rPr dirty="0" sz="3200" spc="-50"/>
              <a:t> </a:t>
            </a:r>
            <a:r>
              <a:rPr dirty="0" sz="3200"/>
              <a:t>of</a:t>
            </a:r>
            <a:r>
              <a:rPr dirty="0" sz="3200" spc="-45"/>
              <a:t> </a:t>
            </a:r>
            <a:r>
              <a:rPr dirty="0" sz="3200" spc="-20"/>
              <a:t>Co-</a:t>
            </a:r>
            <a:r>
              <a:rPr dirty="0" sz="3200"/>
              <a:t>primary</a:t>
            </a:r>
            <a:r>
              <a:rPr dirty="0" sz="3200" spc="-50"/>
              <a:t> </a:t>
            </a:r>
            <a:r>
              <a:rPr dirty="0" sz="3200" spc="-10"/>
              <a:t>Endpoints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154737" y="903732"/>
            <a:ext cx="8181340" cy="380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SzPct val="88461"/>
              <a:buAutoNum type="arabicParenR"/>
              <a:tabLst>
                <a:tab pos="35623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Concordance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initial</a:t>
            </a:r>
            <a:r>
              <a:rPr dirty="0" sz="2600" spc="-8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C850"/>
                </a:solidFill>
                <a:latin typeface="Arial"/>
                <a:cs typeface="Arial"/>
              </a:rPr>
              <a:t>self-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selection</a:t>
            </a:r>
            <a:r>
              <a:rPr dirty="0" sz="2600" spc="-8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compared:</a:t>
            </a:r>
            <a:endParaRPr sz="2600">
              <a:latin typeface="Arial"/>
              <a:cs typeface="Arial"/>
            </a:endParaRPr>
          </a:p>
          <a:p>
            <a:pPr lvl="1" marL="1045844" indent="-285750">
              <a:lnSpc>
                <a:spcPct val="100000"/>
              </a:lnSpc>
              <a:spcBef>
                <a:spcPts val="1885"/>
              </a:spcBef>
              <a:buSzPct val="91304"/>
              <a:buChar char="–"/>
              <a:tabLst>
                <a:tab pos="1045844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&gt;85%</a:t>
            </a:r>
            <a:endParaRPr sz="2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Arial"/>
              <a:buChar char="–"/>
            </a:pPr>
            <a:endParaRPr sz="23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SzPct val="88461"/>
              <a:buAutoNum type="arabicParenR"/>
              <a:tabLst>
                <a:tab pos="35623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Concordance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final</a:t>
            </a:r>
            <a:r>
              <a:rPr dirty="0" sz="2600" spc="-7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use</a:t>
            </a:r>
            <a:r>
              <a:rPr dirty="0" sz="2600" spc="-7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assessment</a:t>
            </a:r>
            <a:r>
              <a:rPr dirty="0" sz="2600" spc="-6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compared:</a:t>
            </a:r>
            <a:endParaRPr sz="2600">
              <a:latin typeface="Arial"/>
              <a:cs typeface="Arial"/>
            </a:endParaRPr>
          </a:p>
          <a:p>
            <a:pPr lvl="1" marL="1045844" indent="-285750">
              <a:lnSpc>
                <a:spcPct val="100000"/>
              </a:lnSpc>
              <a:spcBef>
                <a:spcPts val="1789"/>
              </a:spcBef>
              <a:buSzPct val="91304"/>
              <a:buChar char="–"/>
              <a:tabLst>
                <a:tab pos="1045844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&gt;85%</a:t>
            </a:r>
            <a:endParaRPr sz="2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–"/>
            </a:pPr>
            <a:endParaRPr sz="23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SzPct val="88461"/>
              <a:buAutoNum type="arabicParenR"/>
              <a:tabLst>
                <a:tab pos="356235" algn="l"/>
              </a:tabLst>
            </a:pP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Percent</a:t>
            </a:r>
            <a:r>
              <a:rPr dirty="0" sz="2600" spc="-5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change</a:t>
            </a:r>
            <a:r>
              <a:rPr dirty="0" sz="2600" spc="-4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FFC850"/>
                </a:solidFill>
                <a:latin typeface="Arial"/>
                <a:cs typeface="Arial"/>
              </a:rPr>
              <a:t>LDL-</a:t>
            </a:r>
            <a:r>
              <a:rPr dirty="0" sz="2600">
                <a:solidFill>
                  <a:srgbClr val="FFC850"/>
                </a:solidFill>
                <a:latin typeface="Arial"/>
                <a:cs typeface="Arial"/>
              </a:rPr>
              <a:t>C</a:t>
            </a:r>
            <a:r>
              <a:rPr dirty="0" sz="2600" spc="-5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determined:</a:t>
            </a:r>
            <a:endParaRPr sz="2600">
              <a:latin typeface="Arial"/>
              <a:cs typeface="Arial"/>
            </a:endParaRPr>
          </a:p>
          <a:p>
            <a:pPr lvl="1" marL="1045844" indent="-285750">
              <a:lnSpc>
                <a:spcPct val="100000"/>
              </a:lnSpc>
              <a:spcBef>
                <a:spcPts val="1880"/>
              </a:spcBef>
              <a:buSzPct val="91304"/>
              <a:buChar char="–"/>
              <a:tabLst>
                <a:tab pos="1045844" algn="l"/>
                <a:tab pos="681482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CI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	&lt;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0"/>
            <a:ext cx="8820912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751" y="60451"/>
            <a:ext cx="826198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Baseline</a:t>
            </a:r>
            <a:r>
              <a:rPr dirty="0" sz="3000" spc="-75"/>
              <a:t> </a:t>
            </a:r>
            <a:r>
              <a:rPr dirty="0" sz="3000"/>
              <a:t>Characteristics</a:t>
            </a:r>
            <a:r>
              <a:rPr dirty="0" sz="3000" spc="-70"/>
              <a:t> </a:t>
            </a:r>
            <a:r>
              <a:rPr dirty="0" sz="3000"/>
              <a:t>of</a:t>
            </a:r>
            <a:r>
              <a:rPr dirty="0" sz="3000" spc="-65"/>
              <a:t> </a:t>
            </a:r>
            <a:r>
              <a:rPr dirty="0" sz="3000"/>
              <a:t>Participants</a:t>
            </a:r>
            <a:r>
              <a:rPr dirty="0" sz="3000" spc="-70"/>
              <a:t> </a:t>
            </a:r>
            <a:r>
              <a:rPr dirty="0" sz="3000" spc="-10"/>
              <a:t>(n=1196)</a:t>
            </a:r>
            <a:endParaRPr sz="30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92321" y="640923"/>
          <a:ext cx="4368800" cy="427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6695"/>
                <a:gridCol w="1513205"/>
              </a:tblGrid>
              <a:tr h="606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9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Male</a:t>
                      </a:r>
                      <a:r>
                        <a:rPr dirty="0" sz="1900" spc="-4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60.4%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9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47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642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Black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11.7%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Hispanic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900" spc="-5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literacy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2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41850" y="640923"/>
          <a:ext cx="4368800" cy="4274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6680"/>
                <a:gridCol w="1631949"/>
              </a:tblGrid>
              <a:tr h="6057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Full-</a:t>
                      </a:r>
                      <a:r>
                        <a:rPr dirty="0" sz="19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7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9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900" spc="-3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LDL-</a:t>
                      </a:r>
                      <a:r>
                        <a:rPr dirty="0" sz="1900" spc="-5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8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139.6</a:t>
                      </a:r>
                      <a:r>
                        <a:rPr dirty="0" sz="1800" spc="-2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mg/dL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22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systolic</a:t>
                      </a:r>
                      <a:r>
                        <a:rPr dirty="0" sz="19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BP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130.0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9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900" spc="-4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dirty="0" sz="19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900" spc="-3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10.1%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76835" marR="193040">
                        <a:lnSpc>
                          <a:spcPts val="1900"/>
                        </a:lnSpc>
                        <a:spcBef>
                          <a:spcPts val="430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College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9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technical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</a:t>
                      </a:r>
                      <a:r>
                        <a:rPr dirty="0" sz="19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dirty="0" sz="19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76835" marR="356235">
                        <a:lnSpc>
                          <a:spcPts val="1900"/>
                        </a:lnSpc>
                        <a:spcBef>
                          <a:spcPts val="434"/>
                        </a:spcBef>
                      </a:pP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school</a:t>
                      </a:r>
                      <a:r>
                        <a:rPr dirty="0" sz="19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college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06296" y="0"/>
            <a:ext cx="5986780" cy="893444"/>
            <a:chOff x="1606296" y="0"/>
            <a:chExt cx="5986780" cy="89344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6296" y="0"/>
              <a:ext cx="5986272" cy="89306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79904" y="96202"/>
              <a:ext cx="53340" cy="3810"/>
            </a:xfrm>
            <a:custGeom>
              <a:avLst/>
              <a:gdLst/>
              <a:ahLst/>
              <a:cxnLst/>
              <a:rect l="l" t="t" r="r" b="b"/>
              <a:pathLst>
                <a:path w="53339" h="3809">
                  <a:moveTo>
                    <a:pt x="2476" y="2857"/>
                  </a:moveTo>
                  <a:lnTo>
                    <a:pt x="1892" y="1943"/>
                  </a:lnTo>
                  <a:lnTo>
                    <a:pt x="1689" y="1714"/>
                  </a:lnTo>
                  <a:lnTo>
                    <a:pt x="1511" y="1612"/>
                  </a:lnTo>
                  <a:lnTo>
                    <a:pt x="1727" y="1536"/>
                  </a:lnTo>
                  <a:lnTo>
                    <a:pt x="1930" y="1460"/>
                  </a:lnTo>
                  <a:lnTo>
                    <a:pt x="2082" y="1282"/>
                  </a:lnTo>
                  <a:lnTo>
                    <a:pt x="2197" y="1143"/>
                  </a:lnTo>
                  <a:lnTo>
                    <a:pt x="2120" y="355"/>
                  </a:lnTo>
                  <a:lnTo>
                    <a:pt x="1955" y="165"/>
                  </a:lnTo>
                  <a:lnTo>
                    <a:pt x="1739" y="88"/>
                  </a:lnTo>
                  <a:lnTo>
                    <a:pt x="1739" y="1143"/>
                  </a:lnTo>
                  <a:lnTo>
                    <a:pt x="1473" y="1270"/>
                  </a:lnTo>
                  <a:lnTo>
                    <a:pt x="1346" y="1282"/>
                  </a:lnTo>
                  <a:lnTo>
                    <a:pt x="368" y="1282"/>
                  </a:lnTo>
                  <a:lnTo>
                    <a:pt x="368" y="355"/>
                  </a:lnTo>
                  <a:lnTo>
                    <a:pt x="1473" y="355"/>
                  </a:lnTo>
                  <a:lnTo>
                    <a:pt x="1625" y="393"/>
                  </a:lnTo>
                  <a:lnTo>
                    <a:pt x="1739" y="1143"/>
                  </a:lnTo>
                  <a:lnTo>
                    <a:pt x="1739" y="88"/>
                  </a:lnTo>
                  <a:lnTo>
                    <a:pt x="1498" y="38"/>
                  </a:lnTo>
                  <a:lnTo>
                    <a:pt x="0" y="38"/>
                  </a:lnTo>
                  <a:lnTo>
                    <a:pt x="0" y="2857"/>
                  </a:lnTo>
                  <a:lnTo>
                    <a:pt x="368" y="2857"/>
                  </a:lnTo>
                  <a:lnTo>
                    <a:pt x="368" y="1612"/>
                  </a:lnTo>
                  <a:lnTo>
                    <a:pt x="901" y="1612"/>
                  </a:lnTo>
                  <a:lnTo>
                    <a:pt x="1066" y="1638"/>
                  </a:lnTo>
                  <a:lnTo>
                    <a:pt x="1295" y="1790"/>
                  </a:lnTo>
                  <a:lnTo>
                    <a:pt x="2019" y="2857"/>
                  </a:lnTo>
                  <a:lnTo>
                    <a:pt x="2476" y="2857"/>
                  </a:lnTo>
                  <a:close/>
                </a:path>
                <a:path w="53339" h="3809">
                  <a:moveTo>
                    <a:pt x="4559" y="1638"/>
                  </a:moveTo>
                  <a:lnTo>
                    <a:pt x="4470" y="1231"/>
                  </a:lnTo>
                  <a:lnTo>
                    <a:pt x="4305" y="1054"/>
                  </a:lnTo>
                  <a:lnTo>
                    <a:pt x="4191" y="1638"/>
                  </a:lnTo>
                  <a:lnTo>
                    <a:pt x="3048" y="1638"/>
                  </a:lnTo>
                  <a:lnTo>
                    <a:pt x="3124" y="1320"/>
                  </a:lnTo>
                  <a:lnTo>
                    <a:pt x="3340" y="1117"/>
                  </a:lnTo>
                  <a:lnTo>
                    <a:pt x="3479" y="1054"/>
                  </a:lnTo>
                  <a:lnTo>
                    <a:pt x="3810" y="1054"/>
                  </a:lnTo>
                  <a:lnTo>
                    <a:pt x="4114" y="1320"/>
                  </a:lnTo>
                  <a:lnTo>
                    <a:pt x="4191" y="1638"/>
                  </a:lnTo>
                  <a:lnTo>
                    <a:pt x="4191" y="939"/>
                  </a:lnTo>
                  <a:lnTo>
                    <a:pt x="3898" y="774"/>
                  </a:lnTo>
                  <a:lnTo>
                    <a:pt x="3352" y="774"/>
                  </a:lnTo>
                  <a:lnTo>
                    <a:pt x="3111" y="863"/>
                  </a:lnTo>
                  <a:lnTo>
                    <a:pt x="2882" y="1130"/>
                  </a:lnTo>
                  <a:lnTo>
                    <a:pt x="2768" y="2451"/>
                  </a:lnTo>
                  <a:lnTo>
                    <a:pt x="3111" y="2819"/>
                  </a:lnTo>
                  <a:lnTo>
                    <a:pt x="3352" y="2908"/>
                  </a:lnTo>
                  <a:lnTo>
                    <a:pt x="3886" y="2908"/>
                  </a:lnTo>
                  <a:lnTo>
                    <a:pt x="4076" y="2844"/>
                  </a:lnTo>
                  <a:lnTo>
                    <a:pt x="4381" y="2628"/>
                  </a:lnTo>
                  <a:lnTo>
                    <a:pt x="4495" y="2451"/>
                  </a:lnTo>
                  <a:lnTo>
                    <a:pt x="4546" y="2247"/>
                  </a:lnTo>
                  <a:lnTo>
                    <a:pt x="4191" y="2209"/>
                  </a:lnTo>
                  <a:lnTo>
                    <a:pt x="4064" y="2451"/>
                  </a:lnTo>
                  <a:lnTo>
                    <a:pt x="3886" y="2590"/>
                  </a:lnTo>
                  <a:lnTo>
                    <a:pt x="3479" y="2628"/>
                  </a:lnTo>
                  <a:lnTo>
                    <a:pt x="3340" y="2565"/>
                  </a:lnTo>
                  <a:lnTo>
                    <a:pt x="3111" y="2324"/>
                  </a:lnTo>
                  <a:lnTo>
                    <a:pt x="3035" y="1930"/>
                  </a:lnTo>
                  <a:lnTo>
                    <a:pt x="4559" y="1930"/>
                  </a:lnTo>
                  <a:lnTo>
                    <a:pt x="4559" y="1638"/>
                  </a:lnTo>
                  <a:close/>
                </a:path>
                <a:path w="53339" h="3809">
                  <a:moveTo>
                    <a:pt x="6464" y="1346"/>
                  </a:moveTo>
                  <a:lnTo>
                    <a:pt x="6362" y="1054"/>
                  </a:lnTo>
                  <a:lnTo>
                    <a:pt x="6159" y="876"/>
                  </a:lnTo>
                  <a:lnTo>
                    <a:pt x="5816" y="774"/>
                  </a:lnTo>
                  <a:lnTo>
                    <a:pt x="5410" y="800"/>
                  </a:lnTo>
                  <a:lnTo>
                    <a:pt x="5181" y="876"/>
                  </a:lnTo>
                  <a:lnTo>
                    <a:pt x="5029" y="1714"/>
                  </a:lnTo>
                  <a:lnTo>
                    <a:pt x="5334" y="1892"/>
                  </a:lnTo>
                  <a:lnTo>
                    <a:pt x="6032" y="2082"/>
                  </a:lnTo>
                  <a:lnTo>
                    <a:pt x="6108" y="2489"/>
                  </a:lnTo>
                  <a:lnTo>
                    <a:pt x="5867" y="2628"/>
                  </a:lnTo>
                  <a:lnTo>
                    <a:pt x="5549" y="2628"/>
                  </a:lnTo>
                  <a:lnTo>
                    <a:pt x="5308" y="2489"/>
                  </a:lnTo>
                  <a:lnTo>
                    <a:pt x="5181" y="2197"/>
                  </a:lnTo>
                  <a:lnTo>
                    <a:pt x="5054" y="2222"/>
                  </a:lnTo>
                  <a:lnTo>
                    <a:pt x="4940" y="2590"/>
                  </a:lnTo>
                  <a:lnTo>
                    <a:pt x="5245" y="2857"/>
                  </a:lnTo>
                  <a:lnTo>
                    <a:pt x="5448" y="2908"/>
                  </a:lnTo>
                  <a:lnTo>
                    <a:pt x="5880" y="2908"/>
                  </a:lnTo>
                  <a:lnTo>
                    <a:pt x="6083" y="2857"/>
                  </a:lnTo>
                  <a:lnTo>
                    <a:pt x="6273" y="2768"/>
                  </a:lnTo>
                  <a:lnTo>
                    <a:pt x="6413" y="2628"/>
                  </a:lnTo>
                  <a:lnTo>
                    <a:pt x="6324" y="1828"/>
                  </a:lnTo>
                  <a:lnTo>
                    <a:pt x="5346" y="1511"/>
                  </a:lnTo>
                  <a:lnTo>
                    <a:pt x="5410" y="1079"/>
                  </a:lnTo>
                  <a:lnTo>
                    <a:pt x="5816" y="1054"/>
                  </a:lnTo>
                  <a:lnTo>
                    <a:pt x="6045" y="1193"/>
                  </a:lnTo>
                  <a:lnTo>
                    <a:pt x="6121" y="1397"/>
                  </a:lnTo>
                  <a:lnTo>
                    <a:pt x="6464" y="1346"/>
                  </a:lnTo>
                  <a:close/>
                </a:path>
                <a:path w="53339" h="3809">
                  <a:moveTo>
                    <a:pt x="8597" y="825"/>
                  </a:moveTo>
                  <a:lnTo>
                    <a:pt x="8255" y="825"/>
                  </a:lnTo>
                  <a:lnTo>
                    <a:pt x="8178" y="2336"/>
                  </a:lnTo>
                  <a:lnTo>
                    <a:pt x="8089" y="2476"/>
                  </a:lnTo>
                  <a:lnTo>
                    <a:pt x="7912" y="2578"/>
                  </a:lnTo>
                  <a:lnTo>
                    <a:pt x="7607" y="2603"/>
                  </a:lnTo>
                  <a:lnTo>
                    <a:pt x="7480" y="2565"/>
                  </a:lnTo>
                  <a:lnTo>
                    <a:pt x="7289" y="825"/>
                  </a:lnTo>
                  <a:lnTo>
                    <a:pt x="6946" y="825"/>
                  </a:lnTo>
                  <a:lnTo>
                    <a:pt x="7010" y="2565"/>
                  </a:lnTo>
                  <a:lnTo>
                    <a:pt x="7124" y="2730"/>
                  </a:lnTo>
                  <a:lnTo>
                    <a:pt x="7518" y="2908"/>
                  </a:lnTo>
                  <a:lnTo>
                    <a:pt x="7912" y="2908"/>
                  </a:lnTo>
                  <a:lnTo>
                    <a:pt x="8128" y="2794"/>
                  </a:lnTo>
                  <a:lnTo>
                    <a:pt x="8255" y="2603"/>
                  </a:lnTo>
                  <a:lnTo>
                    <a:pt x="8293" y="2857"/>
                  </a:lnTo>
                  <a:lnTo>
                    <a:pt x="8597" y="2857"/>
                  </a:lnTo>
                  <a:lnTo>
                    <a:pt x="8597" y="2565"/>
                  </a:lnTo>
                  <a:lnTo>
                    <a:pt x="8597" y="825"/>
                  </a:lnTo>
                  <a:close/>
                </a:path>
                <a:path w="53339" h="3809">
                  <a:moveTo>
                    <a:pt x="9474" y="38"/>
                  </a:moveTo>
                  <a:lnTo>
                    <a:pt x="9131" y="38"/>
                  </a:lnTo>
                  <a:lnTo>
                    <a:pt x="9131" y="2857"/>
                  </a:lnTo>
                  <a:lnTo>
                    <a:pt x="9474" y="2857"/>
                  </a:lnTo>
                  <a:lnTo>
                    <a:pt x="9474" y="38"/>
                  </a:lnTo>
                  <a:close/>
                </a:path>
                <a:path w="53339" h="3809">
                  <a:moveTo>
                    <a:pt x="10769" y="825"/>
                  </a:moveTo>
                  <a:lnTo>
                    <a:pt x="10426" y="825"/>
                  </a:lnTo>
                  <a:lnTo>
                    <a:pt x="10426" y="101"/>
                  </a:lnTo>
                  <a:lnTo>
                    <a:pt x="10071" y="317"/>
                  </a:lnTo>
                  <a:lnTo>
                    <a:pt x="10071" y="825"/>
                  </a:lnTo>
                  <a:lnTo>
                    <a:pt x="9817" y="825"/>
                  </a:lnTo>
                  <a:lnTo>
                    <a:pt x="9817" y="1092"/>
                  </a:lnTo>
                  <a:lnTo>
                    <a:pt x="10071" y="1092"/>
                  </a:lnTo>
                  <a:lnTo>
                    <a:pt x="10198" y="2794"/>
                  </a:lnTo>
                  <a:lnTo>
                    <a:pt x="10426" y="2882"/>
                  </a:lnTo>
                  <a:lnTo>
                    <a:pt x="10629" y="2882"/>
                  </a:lnTo>
                  <a:lnTo>
                    <a:pt x="10756" y="2870"/>
                  </a:lnTo>
                  <a:lnTo>
                    <a:pt x="10769" y="2565"/>
                  </a:lnTo>
                  <a:lnTo>
                    <a:pt x="10566" y="2565"/>
                  </a:lnTo>
                  <a:lnTo>
                    <a:pt x="10426" y="1092"/>
                  </a:lnTo>
                  <a:lnTo>
                    <a:pt x="10769" y="1092"/>
                  </a:lnTo>
                  <a:lnTo>
                    <a:pt x="10769" y="825"/>
                  </a:lnTo>
                  <a:close/>
                </a:path>
                <a:path w="53339" h="3809">
                  <a:moveTo>
                    <a:pt x="12585" y="1346"/>
                  </a:moveTo>
                  <a:lnTo>
                    <a:pt x="12484" y="1054"/>
                  </a:lnTo>
                  <a:lnTo>
                    <a:pt x="12293" y="876"/>
                  </a:lnTo>
                  <a:lnTo>
                    <a:pt x="11938" y="774"/>
                  </a:lnTo>
                  <a:lnTo>
                    <a:pt x="11544" y="800"/>
                  </a:lnTo>
                  <a:lnTo>
                    <a:pt x="11315" y="876"/>
                  </a:lnTo>
                  <a:lnTo>
                    <a:pt x="11137" y="1028"/>
                  </a:lnTo>
                  <a:lnTo>
                    <a:pt x="11036" y="1511"/>
                  </a:lnTo>
                  <a:lnTo>
                    <a:pt x="11150" y="1714"/>
                  </a:lnTo>
                  <a:lnTo>
                    <a:pt x="11455" y="1892"/>
                  </a:lnTo>
                  <a:lnTo>
                    <a:pt x="12166" y="2082"/>
                  </a:lnTo>
                  <a:lnTo>
                    <a:pt x="12242" y="2489"/>
                  </a:lnTo>
                  <a:lnTo>
                    <a:pt x="12115" y="2590"/>
                  </a:lnTo>
                  <a:lnTo>
                    <a:pt x="11684" y="2628"/>
                  </a:lnTo>
                  <a:lnTo>
                    <a:pt x="11557" y="2590"/>
                  </a:lnTo>
                  <a:lnTo>
                    <a:pt x="11315" y="2197"/>
                  </a:lnTo>
                  <a:lnTo>
                    <a:pt x="11176" y="2222"/>
                  </a:lnTo>
                  <a:lnTo>
                    <a:pt x="11074" y="2590"/>
                  </a:lnTo>
                  <a:lnTo>
                    <a:pt x="11379" y="2857"/>
                  </a:lnTo>
                  <a:lnTo>
                    <a:pt x="11582" y="2908"/>
                  </a:lnTo>
                  <a:lnTo>
                    <a:pt x="12001" y="2908"/>
                  </a:lnTo>
                  <a:lnTo>
                    <a:pt x="12204" y="2857"/>
                  </a:lnTo>
                  <a:lnTo>
                    <a:pt x="12395" y="2768"/>
                  </a:lnTo>
                  <a:lnTo>
                    <a:pt x="12534" y="2628"/>
                  </a:lnTo>
                  <a:lnTo>
                    <a:pt x="12458" y="1828"/>
                  </a:lnTo>
                  <a:lnTo>
                    <a:pt x="11480" y="1511"/>
                  </a:lnTo>
                  <a:lnTo>
                    <a:pt x="11531" y="1079"/>
                  </a:lnTo>
                  <a:lnTo>
                    <a:pt x="11938" y="1054"/>
                  </a:lnTo>
                  <a:lnTo>
                    <a:pt x="12166" y="1193"/>
                  </a:lnTo>
                  <a:lnTo>
                    <a:pt x="12255" y="1397"/>
                  </a:lnTo>
                  <a:lnTo>
                    <a:pt x="12585" y="1346"/>
                  </a:lnTo>
                  <a:close/>
                </a:path>
                <a:path w="53339" h="3809">
                  <a:moveTo>
                    <a:pt x="13563" y="2463"/>
                  </a:moveTo>
                  <a:lnTo>
                    <a:pt x="13169" y="2463"/>
                  </a:lnTo>
                  <a:lnTo>
                    <a:pt x="13169" y="2857"/>
                  </a:lnTo>
                  <a:lnTo>
                    <a:pt x="13563" y="2857"/>
                  </a:lnTo>
                  <a:lnTo>
                    <a:pt x="13563" y="2463"/>
                  </a:lnTo>
                  <a:close/>
                </a:path>
                <a:path w="53339" h="3809">
                  <a:moveTo>
                    <a:pt x="13563" y="825"/>
                  </a:moveTo>
                  <a:lnTo>
                    <a:pt x="13169" y="825"/>
                  </a:lnTo>
                  <a:lnTo>
                    <a:pt x="13169" y="1219"/>
                  </a:lnTo>
                  <a:lnTo>
                    <a:pt x="13563" y="1219"/>
                  </a:lnTo>
                  <a:lnTo>
                    <a:pt x="13563" y="825"/>
                  </a:lnTo>
                  <a:close/>
                </a:path>
                <a:path w="53339" h="3809">
                  <a:moveTo>
                    <a:pt x="17665" y="2108"/>
                  </a:moveTo>
                  <a:lnTo>
                    <a:pt x="17627" y="1955"/>
                  </a:lnTo>
                  <a:lnTo>
                    <a:pt x="17322" y="1866"/>
                  </a:lnTo>
                  <a:lnTo>
                    <a:pt x="17195" y="2235"/>
                  </a:lnTo>
                  <a:lnTo>
                    <a:pt x="16916" y="2501"/>
                  </a:lnTo>
                  <a:lnTo>
                    <a:pt x="16713" y="2590"/>
                  </a:lnTo>
                  <a:lnTo>
                    <a:pt x="16332" y="2590"/>
                  </a:lnTo>
                  <a:lnTo>
                    <a:pt x="16167" y="2540"/>
                  </a:lnTo>
                  <a:lnTo>
                    <a:pt x="15875" y="2374"/>
                  </a:lnTo>
                  <a:lnTo>
                    <a:pt x="15760" y="2235"/>
                  </a:lnTo>
                  <a:lnTo>
                    <a:pt x="15646" y="1955"/>
                  </a:lnTo>
                  <a:lnTo>
                    <a:pt x="15748" y="698"/>
                  </a:lnTo>
                  <a:lnTo>
                    <a:pt x="15875" y="546"/>
                  </a:lnTo>
                  <a:lnTo>
                    <a:pt x="16129" y="368"/>
                  </a:lnTo>
                  <a:lnTo>
                    <a:pt x="16306" y="317"/>
                  </a:lnTo>
                  <a:lnTo>
                    <a:pt x="16713" y="317"/>
                  </a:lnTo>
                  <a:lnTo>
                    <a:pt x="16878" y="355"/>
                  </a:lnTo>
                  <a:lnTo>
                    <a:pt x="17119" y="546"/>
                  </a:lnTo>
                  <a:lnTo>
                    <a:pt x="17221" y="698"/>
                  </a:lnTo>
                  <a:lnTo>
                    <a:pt x="17284" y="901"/>
                  </a:lnTo>
                  <a:lnTo>
                    <a:pt x="17653" y="812"/>
                  </a:lnTo>
                  <a:lnTo>
                    <a:pt x="17564" y="546"/>
                  </a:lnTo>
                  <a:lnTo>
                    <a:pt x="17437" y="355"/>
                  </a:lnTo>
                  <a:lnTo>
                    <a:pt x="17056" y="63"/>
                  </a:lnTo>
                  <a:lnTo>
                    <a:pt x="16814" y="0"/>
                  </a:lnTo>
                  <a:lnTo>
                    <a:pt x="16281" y="0"/>
                  </a:lnTo>
                  <a:lnTo>
                    <a:pt x="15316" y="2108"/>
                  </a:lnTo>
                  <a:lnTo>
                    <a:pt x="15392" y="2286"/>
                  </a:lnTo>
                  <a:lnTo>
                    <a:pt x="15519" y="2501"/>
                  </a:lnTo>
                  <a:lnTo>
                    <a:pt x="15976" y="2844"/>
                  </a:lnTo>
                  <a:lnTo>
                    <a:pt x="16230" y="2908"/>
                  </a:lnTo>
                  <a:lnTo>
                    <a:pt x="16827" y="2908"/>
                  </a:lnTo>
                  <a:lnTo>
                    <a:pt x="17068" y="2832"/>
                  </a:lnTo>
                  <a:lnTo>
                    <a:pt x="17373" y="2590"/>
                  </a:lnTo>
                  <a:lnTo>
                    <a:pt x="17564" y="2374"/>
                  </a:lnTo>
                  <a:lnTo>
                    <a:pt x="17665" y="2108"/>
                  </a:lnTo>
                  <a:close/>
                </a:path>
                <a:path w="53339" h="3809">
                  <a:moveTo>
                    <a:pt x="19888" y="2095"/>
                  </a:moveTo>
                  <a:lnTo>
                    <a:pt x="19799" y="1231"/>
                  </a:lnTo>
                  <a:lnTo>
                    <a:pt x="19634" y="1054"/>
                  </a:lnTo>
                  <a:lnTo>
                    <a:pt x="19481" y="901"/>
                  </a:lnTo>
                  <a:lnTo>
                    <a:pt x="19481" y="1384"/>
                  </a:lnTo>
                  <a:lnTo>
                    <a:pt x="19481" y="2298"/>
                  </a:lnTo>
                  <a:lnTo>
                    <a:pt x="19253" y="2552"/>
                  </a:lnTo>
                  <a:lnTo>
                    <a:pt x="19113" y="2628"/>
                  </a:lnTo>
                  <a:lnTo>
                    <a:pt x="18770" y="2628"/>
                  </a:lnTo>
                  <a:lnTo>
                    <a:pt x="18618" y="2552"/>
                  </a:lnTo>
                  <a:lnTo>
                    <a:pt x="18389" y="2298"/>
                  </a:lnTo>
                  <a:lnTo>
                    <a:pt x="18389" y="1384"/>
                  </a:lnTo>
                  <a:lnTo>
                    <a:pt x="18618" y="1130"/>
                  </a:lnTo>
                  <a:lnTo>
                    <a:pt x="18770" y="1054"/>
                  </a:lnTo>
                  <a:lnTo>
                    <a:pt x="19113" y="1054"/>
                  </a:lnTo>
                  <a:lnTo>
                    <a:pt x="19253" y="1130"/>
                  </a:lnTo>
                  <a:lnTo>
                    <a:pt x="19481" y="1384"/>
                  </a:lnTo>
                  <a:lnTo>
                    <a:pt x="19481" y="901"/>
                  </a:lnTo>
                  <a:lnTo>
                    <a:pt x="19215" y="774"/>
                  </a:lnTo>
                  <a:lnTo>
                    <a:pt x="18681" y="774"/>
                  </a:lnTo>
                  <a:lnTo>
                    <a:pt x="18453" y="863"/>
                  </a:lnTo>
                  <a:lnTo>
                    <a:pt x="18148" y="1130"/>
                  </a:lnTo>
                  <a:lnTo>
                    <a:pt x="18072" y="2451"/>
                  </a:lnTo>
                  <a:lnTo>
                    <a:pt x="18427" y="2819"/>
                  </a:lnTo>
                  <a:lnTo>
                    <a:pt x="18656" y="2908"/>
                  </a:lnTo>
                  <a:lnTo>
                    <a:pt x="19113" y="2908"/>
                  </a:lnTo>
                  <a:lnTo>
                    <a:pt x="19278" y="2870"/>
                  </a:lnTo>
                  <a:lnTo>
                    <a:pt x="19583" y="2705"/>
                  </a:lnTo>
                  <a:lnTo>
                    <a:pt x="19761" y="2451"/>
                  </a:lnTo>
                  <a:lnTo>
                    <a:pt x="19888" y="2095"/>
                  </a:lnTo>
                  <a:close/>
                </a:path>
                <a:path w="53339" h="3809">
                  <a:moveTo>
                    <a:pt x="21234" y="1663"/>
                  </a:moveTo>
                  <a:lnTo>
                    <a:pt x="20167" y="1663"/>
                  </a:lnTo>
                  <a:lnTo>
                    <a:pt x="20167" y="2019"/>
                  </a:lnTo>
                  <a:lnTo>
                    <a:pt x="21234" y="2019"/>
                  </a:lnTo>
                  <a:lnTo>
                    <a:pt x="21234" y="1663"/>
                  </a:lnTo>
                  <a:close/>
                </a:path>
                <a:path w="53339" h="3809">
                  <a:moveTo>
                    <a:pt x="23736" y="1295"/>
                  </a:moveTo>
                  <a:lnTo>
                    <a:pt x="23672" y="381"/>
                  </a:lnTo>
                  <a:lnTo>
                    <a:pt x="23406" y="139"/>
                  </a:lnTo>
                  <a:lnTo>
                    <a:pt x="23380" y="1155"/>
                  </a:lnTo>
                  <a:lnTo>
                    <a:pt x="23177" y="1333"/>
                  </a:lnTo>
                  <a:lnTo>
                    <a:pt x="22999" y="1384"/>
                  </a:lnTo>
                  <a:lnTo>
                    <a:pt x="22034" y="1384"/>
                  </a:lnTo>
                  <a:lnTo>
                    <a:pt x="22034" y="381"/>
                  </a:lnTo>
                  <a:lnTo>
                    <a:pt x="22923" y="381"/>
                  </a:lnTo>
                  <a:lnTo>
                    <a:pt x="23202" y="431"/>
                  </a:lnTo>
                  <a:lnTo>
                    <a:pt x="23380" y="1155"/>
                  </a:lnTo>
                  <a:lnTo>
                    <a:pt x="23380" y="139"/>
                  </a:lnTo>
                  <a:lnTo>
                    <a:pt x="23050" y="50"/>
                  </a:lnTo>
                  <a:lnTo>
                    <a:pt x="21666" y="38"/>
                  </a:lnTo>
                  <a:lnTo>
                    <a:pt x="21666" y="2857"/>
                  </a:lnTo>
                  <a:lnTo>
                    <a:pt x="22034" y="2857"/>
                  </a:lnTo>
                  <a:lnTo>
                    <a:pt x="22034" y="1714"/>
                  </a:lnTo>
                  <a:lnTo>
                    <a:pt x="23152" y="1714"/>
                  </a:lnTo>
                  <a:lnTo>
                    <a:pt x="23431" y="1638"/>
                  </a:lnTo>
                  <a:lnTo>
                    <a:pt x="23660" y="1384"/>
                  </a:lnTo>
                  <a:close/>
                </a:path>
                <a:path w="53339" h="3809">
                  <a:moveTo>
                    <a:pt x="25247" y="1130"/>
                  </a:moveTo>
                  <a:lnTo>
                    <a:pt x="25171" y="800"/>
                  </a:lnTo>
                  <a:lnTo>
                    <a:pt x="24904" y="774"/>
                  </a:lnTo>
                  <a:lnTo>
                    <a:pt x="24701" y="889"/>
                  </a:lnTo>
                  <a:lnTo>
                    <a:pt x="24549" y="1130"/>
                  </a:lnTo>
                  <a:lnTo>
                    <a:pt x="24549" y="825"/>
                  </a:lnTo>
                  <a:lnTo>
                    <a:pt x="24231" y="825"/>
                  </a:lnTo>
                  <a:lnTo>
                    <a:pt x="24231" y="2857"/>
                  </a:lnTo>
                  <a:lnTo>
                    <a:pt x="24574" y="2857"/>
                  </a:lnTo>
                  <a:lnTo>
                    <a:pt x="24701" y="1244"/>
                  </a:lnTo>
                  <a:lnTo>
                    <a:pt x="24892" y="1130"/>
                  </a:lnTo>
                  <a:lnTo>
                    <a:pt x="25057" y="1130"/>
                  </a:lnTo>
                  <a:lnTo>
                    <a:pt x="25222" y="1206"/>
                  </a:lnTo>
                  <a:close/>
                </a:path>
                <a:path w="53339" h="3809">
                  <a:moveTo>
                    <a:pt x="25908" y="825"/>
                  </a:moveTo>
                  <a:lnTo>
                    <a:pt x="25552" y="825"/>
                  </a:lnTo>
                  <a:lnTo>
                    <a:pt x="25552" y="2857"/>
                  </a:lnTo>
                  <a:lnTo>
                    <a:pt x="25908" y="2857"/>
                  </a:lnTo>
                  <a:lnTo>
                    <a:pt x="25908" y="825"/>
                  </a:lnTo>
                  <a:close/>
                </a:path>
                <a:path w="53339" h="3809">
                  <a:moveTo>
                    <a:pt x="25908" y="38"/>
                  </a:moveTo>
                  <a:lnTo>
                    <a:pt x="25552" y="38"/>
                  </a:lnTo>
                  <a:lnTo>
                    <a:pt x="25552" y="444"/>
                  </a:lnTo>
                  <a:lnTo>
                    <a:pt x="25908" y="444"/>
                  </a:lnTo>
                  <a:lnTo>
                    <a:pt x="25908" y="38"/>
                  </a:lnTo>
                  <a:close/>
                </a:path>
                <a:path w="53339" h="3809">
                  <a:moveTo>
                    <a:pt x="29197" y="2857"/>
                  </a:moveTo>
                  <a:lnTo>
                    <a:pt x="29146" y="1079"/>
                  </a:lnTo>
                  <a:lnTo>
                    <a:pt x="28892" y="825"/>
                  </a:lnTo>
                  <a:lnTo>
                    <a:pt x="28765" y="774"/>
                  </a:lnTo>
                  <a:lnTo>
                    <a:pt x="28308" y="774"/>
                  </a:lnTo>
                  <a:lnTo>
                    <a:pt x="28092" y="889"/>
                  </a:lnTo>
                  <a:lnTo>
                    <a:pt x="27940" y="1130"/>
                  </a:lnTo>
                  <a:lnTo>
                    <a:pt x="27813" y="927"/>
                  </a:lnTo>
                  <a:lnTo>
                    <a:pt x="27635" y="800"/>
                  </a:lnTo>
                  <a:lnTo>
                    <a:pt x="27508" y="774"/>
                  </a:lnTo>
                  <a:lnTo>
                    <a:pt x="27216" y="774"/>
                  </a:lnTo>
                  <a:lnTo>
                    <a:pt x="27051" y="825"/>
                  </a:lnTo>
                  <a:lnTo>
                    <a:pt x="26885" y="927"/>
                  </a:lnTo>
                  <a:lnTo>
                    <a:pt x="26733" y="1104"/>
                  </a:lnTo>
                  <a:lnTo>
                    <a:pt x="26733" y="825"/>
                  </a:lnTo>
                  <a:lnTo>
                    <a:pt x="26428" y="825"/>
                  </a:lnTo>
                  <a:lnTo>
                    <a:pt x="26428" y="2857"/>
                  </a:lnTo>
                  <a:lnTo>
                    <a:pt x="26771" y="2857"/>
                  </a:lnTo>
                  <a:lnTo>
                    <a:pt x="26873" y="1270"/>
                  </a:lnTo>
                  <a:lnTo>
                    <a:pt x="27076" y="1104"/>
                  </a:lnTo>
                  <a:lnTo>
                    <a:pt x="27406" y="1079"/>
                  </a:lnTo>
                  <a:lnTo>
                    <a:pt x="27571" y="1206"/>
                  </a:lnTo>
                  <a:lnTo>
                    <a:pt x="27647" y="2857"/>
                  </a:lnTo>
                  <a:lnTo>
                    <a:pt x="27990" y="2857"/>
                  </a:lnTo>
                  <a:lnTo>
                    <a:pt x="28079" y="1270"/>
                  </a:lnTo>
                  <a:lnTo>
                    <a:pt x="28219" y="1130"/>
                  </a:lnTo>
                  <a:lnTo>
                    <a:pt x="28346" y="1079"/>
                  </a:lnTo>
                  <a:lnTo>
                    <a:pt x="28562" y="1079"/>
                  </a:lnTo>
                  <a:lnTo>
                    <a:pt x="28778" y="1206"/>
                  </a:lnTo>
                  <a:lnTo>
                    <a:pt x="28854" y="2857"/>
                  </a:lnTo>
                  <a:lnTo>
                    <a:pt x="29197" y="2857"/>
                  </a:lnTo>
                  <a:close/>
                </a:path>
                <a:path w="53339" h="3809">
                  <a:moveTo>
                    <a:pt x="31483" y="2857"/>
                  </a:moveTo>
                  <a:lnTo>
                    <a:pt x="31394" y="2603"/>
                  </a:lnTo>
                  <a:lnTo>
                    <a:pt x="31369" y="1841"/>
                  </a:lnTo>
                  <a:lnTo>
                    <a:pt x="31292" y="1054"/>
                  </a:lnTo>
                  <a:lnTo>
                    <a:pt x="31191" y="927"/>
                  </a:lnTo>
                  <a:lnTo>
                    <a:pt x="30899" y="800"/>
                  </a:lnTo>
                  <a:lnTo>
                    <a:pt x="30746" y="774"/>
                  </a:lnTo>
                  <a:lnTo>
                    <a:pt x="30403" y="774"/>
                  </a:lnTo>
                  <a:lnTo>
                    <a:pt x="29654" y="1397"/>
                  </a:lnTo>
                  <a:lnTo>
                    <a:pt x="29997" y="1447"/>
                  </a:lnTo>
                  <a:lnTo>
                    <a:pt x="30086" y="1206"/>
                  </a:lnTo>
                  <a:lnTo>
                    <a:pt x="30238" y="1092"/>
                  </a:lnTo>
                  <a:lnTo>
                    <a:pt x="30365" y="1054"/>
                  </a:lnTo>
                  <a:lnTo>
                    <a:pt x="30695" y="1054"/>
                  </a:lnTo>
                  <a:lnTo>
                    <a:pt x="30835" y="1104"/>
                  </a:lnTo>
                  <a:lnTo>
                    <a:pt x="31013" y="1562"/>
                  </a:lnTo>
                  <a:lnTo>
                    <a:pt x="31013" y="1841"/>
                  </a:lnTo>
                  <a:lnTo>
                    <a:pt x="30911" y="2400"/>
                  </a:lnTo>
                  <a:lnTo>
                    <a:pt x="30632" y="2603"/>
                  </a:lnTo>
                  <a:lnTo>
                    <a:pt x="30505" y="2641"/>
                  </a:lnTo>
                  <a:lnTo>
                    <a:pt x="30238" y="2641"/>
                  </a:lnTo>
                  <a:lnTo>
                    <a:pt x="30010" y="2489"/>
                  </a:lnTo>
                  <a:lnTo>
                    <a:pt x="30048" y="2095"/>
                  </a:lnTo>
                  <a:lnTo>
                    <a:pt x="30213" y="2006"/>
                  </a:lnTo>
                  <a:lnTo>
                    <a:pt x="30708" y="1930"/>
                  </a:lnTo>
                  <a:lnTo>
                    <a:pt x="31013" y="1841"/>
                  </a:lnTo>
                  <a:lnTo>
                    <a:pt x="31013" y="1562"/>
                  </a:lnTo>
                  <a:lnTo>
                    <a:pt x="30886" y="1612"/>
                  </a:lnTo>
                  <a:lnTo>
                    <a:pt x="30264" y="1701"/>
                  </a:lnTo>
                  <a:lnTo>
                    <a:pt x="29921" y="1803"/>
                  </a:lnTo>
                  <a:lnTo>
                    <a:pt x="29705" y="1968"/>
                  </a:lnTo>
                  <a:lnTo>
                    <a:pt x="29616" y="2527"/>
                  </a:lnTo>
                  <a:lnTo>
                    <a:pt x="29730" y="2705"/>
                  </a:lnTo>
                  <a:lnTo>
                    <a:pt x="29895" y="2857"/>
                  </a:lnTo>
                  <a:lnTo>
                    <a:pt x="30073" y="2908"/>
                  </a:lnTo>
                  <a:lnTo>
                    <a:pt x="30429" y="2908"/>
                  </a:lnTo>
                  <a:lnTo>
                    <a:pt x="30797" y="2794"/>
                  </a:lnTo>
                  <a:lnTo>
                    <a:pt x="31013" y="2641"/>
                  </a:lnTo>
                  <a:lnTo>
                    <a:pt x="31115" y="2857"/>
                  </a:lnTo>
                  <a:lnTo>
                    <a:pt x="31483" y="2857"/>
                  </a:lnTo>
                  <a:close/>
                </a:path>
                <a:path w="53339" h="3809">
                  <a:moveTo>
                    <a:pt x="32918" y="1130"/>
                  </a:moveTo>
                  <a:lnTo>
                    <a:pt x="32842" y="800"/>
                  </a:lnTo>
                  <a:lnTo>
                    <a:pt x="32575" y="774"/>
                  </a:lnTo>
                  <a:lnTo>
                    <a:pt x="32359" y="889"/>
                  </a:lnTo>
                  <a:lnTo>
                    <a:pt x="32207" y="1130"/>
                  </a:lnTo>
                  <a:lnTo>
                    <a:pt x="32207" y="825"/>
                  </a:lnTo>
                  <a:lnTo>
                    <a:pt x="31902" y="825"/>
                  </a:lnTo>
                  <a:lnTo>
                    <a:pt x="31902" y="2857"/>
                  </a:lnTo>
                  <a:lnTo>
                    <a:pt x="32245" y="2857"/>
                  </a:lnTo>
                  <a:lnTo>
                    <a:pt x="32372" y="1244"/>
                  </a:lnTo>
                  <a:lnTo>
                    <a:pt x="32562" y="1130"/>
                  </a:lnTo>
                  <a:lnTo>
                    <a:pt x="32727" y="1130"/>
                  </a:lnTo>
                  <a:lnTo>
                    <a:pt x="32893" y="1206"/>
                  </a:lnTo>
                  <a:close/>
                </a:path>
                <a:path w="53339" h="3809">
                  <a:moveTo>
                    <a:pt x="34899" y="825"/>
                  </a:moveTo>
                  <a:lnTo>
                    <a:pt x="34556" y="825"/>
                  </a:lnTo>
                  <a:lnTo>
                    <a:pt x="34112" y="2006"/>
                  </a:lnTo>
                  <a:lnTo>
                    <a:pt x="33972" y="2476"/>
                  </a:lnTo>
                  <a:lnTo>
                    <a:pt x="33401" y="825"/>
                  </a:lnTo>
                  <a:lnTo>
                    <a:pt x="33032" y="825"/>
                  </a:lnTo>
                  <a:lnTo>
                    <a:pt x="33807" y="2870"/>
                  </a:lnTo>
                  <a:lnTo>
                    <a:pt x="33629" y="3251"/>
                  </a:lnTo>
                  <a:lnTo>
                    <a:pt x="33502" y="3340"/>
                  </a:lnTo>
                  <a:lnTo>
                    <a:pt x="33312" y="3352"/>
                  </a:lnTo>
                  <a:lnTo>
                    <a:pt x="33172" y="3327"/>
                  </a:lnTo>
                  <a:lnTo>
                    <a:pt x="33286" y="3670"/>
                  </a:lnTo>
                  <a:lnTo>
                    <a:pt x="33540" y="3695"/>
                  </a:lnTo>
                  <a:lnTo>
                    <a:pt x="33794" y="3556"/>
                  </a:lnTo>
                  <a:lnTo>
                    <a:pt x="33934" y="3352"/>
                  </a:lnTo>
                  <a:lnTo>
                    <a:pt x="34277" y="2476"/>
                  </a:lnTo>
                  <a:lnTo>
                    <a:pt x="34899" y="825"/>
                  </a:lnTo>
                  <a:close/>
                </a:path>
                <a:path w="53339" h="3809">
                  <a:moveTo>
                    <a:pt x="38442" y="2527"/>
                  </a:moveTo>
                  <a:lnTo>
                    <a:pt x="36715" y="2527"/>
                  </a:lnTo>
                  <a:lnTo>
                    <a:pt x="36715" y="1574"/>
                  </a:lnTo>
                  <a:lnTo>
                    <a:pt x="38265" y="1574"/>
                  </a:lnTo>
                  <a:lnTo>
                    <a:pt x="38265" y="1244"/>
                  </a:lnTo>
                  <a:lnTo>
                    <a:pt x="36715" y="1244"/>
                  </a:lnTo>
                  <a:lnTo>
                    <a:pt x="36715" y="381"/>
                  </a:lnTo>
                  <a:lnTo>
                    <a:pt x="38379" y="381"/>
                  </a:lnTo>
                  <a:lnTo>
                    <a:pt x="38379" y="38"/>
                  </a:lnTo>
                  <a:lnTo>
                    <a:pt x="36334" y="38"/>
                  </a:lnTo>
                  <a:lnTo>
                    <a:pt x="36334" y="2857"/>
                  </a:lnTo>
                  <a:lnTo>
                    <a:pt x="38442" y="2857"/>
                  </a:lnTo>
                  <a:lnTo>
                    <a:pt x="38442" y="2527"/>
                  </a:lnTo>
                  <a:close/>
                </a:path>
                <a:path w="53339" h="3809">
                  <a:moveTo>
                    <a:pt x="40563" y="2857"/>
                  </a:moveTo>
                  <a:lnTo>
                    <a:pt x="40474" y="1079"/>
                  </a:lnTo>
                  <a:lnTo>
                    <a:pt x="40386" y="939"/>
                  </a:lnTo>
                  <a:lnTo>
                    <a:pt x="39992" y="774"/>
                  </a:lnTo>
                  <a:lnTo>
                    <a:pt x="39585" y="774"/>
                  </a:lnTo>
                  <a:lnTo>
                    <a:pt x="39370" y="889"/>
                  </a:lnTo>
                  <a:lnTo>
                    <a:pt x="39217" y="1104"/>
                  </a:lnTo>
                  <a:lnTo>
                    <a:pt x="39217" y="825"/>
                  </a:lnTo>
                  <a:lnTo>
                    <a:pt x="38900" y="825"/>
                  </a:lnTo>
                  <a:lnTo>
                    <a:pt x="38900" y="2857"/>
                  </a:lnTo>
                  <a:lnTo>
                    <a:pt x="39255" y="2857"/>
                  </a:lnTo>
                  <a:lnTo>
                    <a:pt x="39306" y="1308"/>
                  </a:lnTo>
                  <a:lnTo>
                    <a:pt x="39547" y="1104"/>
                  </a:lnTo>
                  <a:lnTo>
                    <a:pt x="39890" y="1079"/>
                  </a:lnTo>
                  <a:lnTo>
                    <a:pt x="40157" y="1231"/>
                  </a:lnTo>
                  <a:lnTo>
                    <a:pt x="40220" y="2857"/>
                  </a:lnTo>
                  <a:lnTo>
                    <a:pt x="40563" y="2857"/>
                  </a:lnTo>
                  <a:close/>
                </a:path>
                <a:path w="53339" h="3809">
                  <a:moveTo>
                    <a:pt x="42748" y="38"/>
                  </a:moveTo>
                  <a:lnTo>
                    <a:pt x="42392" y="38"/>
                  </a:lnTo>
                  <a:lnTo>
                    <a:pt x="42392" y="1054"/>
                  </a:lnTo>
                  <a:lnTo>
                    <a:pt x="42379" y="2311"/>
                  </a:lnTo>
                  <a:lnTo>
                    <a:pt x="42164" y="2552"/>
                  </a:lnTo>
                  <a:lnTo>
                    <a:pt x="42037" y="2628"/>
                  </a:lnTo>
                  <a:lnTo>
                    <a:pt x="41732" y="2628"/>
                  </a:lnTo>
                  <a:lnTo>
                    <a:pt x="41605" y="2552"/>
                  </a:lnTo>
                  <a:lnTo>
                    <a:pt x="41389" y="2311"/>
                  </a:lnTo>
                  <a:lnTo>
                    <a:pt x="41376" y="1371"/>
                  </a:lnTo>
                  <a:lnTo>
                    <a:pt x="41592" y="1117"/>
                  </a:lnTo>
                  <a:lnTo>
                    <a:pt x="42379" y="2311"/>
                  </a:lnTo>
                  <a:lnTo>
                    <a:pt x="42379" y="1041"/>
                  </a:lnTo>
                  <a:lnTo>
                    <a:pt x="42265" y="901"/>
                  </a:lnTo>
                  <a:lnTo>
                    <a:pt x="42062" y="800"/>
                  </a:lnTo>
                  <a:lnTo>
                    <a:pt x="41668" y="774"/>
                  </a:lnTo>
                  <a:lnTo>
                    <a:pt x="41516" y="812"/>
                  </a:lnTo>
                  <a:lnTo>
                    <a:pt x="41249" y="990"/>
                  </a:lnTo>
                  <a:lnTo>
                    <a:pt x="41148" y="1117"/>
                  </a:lnTo>
                  <a:lnTo>
                    <a:pt x="41033" y="2298"/>
                  </a:lnTo>
                  <a:lnTo>
                    <a:pt x="41160" y="2552"/>
                  </a:lnTo>
                  <a:lnTo>
                    <a:pt x="41262" y="2679"/>
                  </a:lnTo>
                  <a:lnTo>
                    <a:pt x="41541" y="2857"/>
                  </a:lnTo>
                  <a:lnTo>
                    <a:pt x="41694" y="2908"/>
                  </a:lnTo>
                  <a:lnTo>
                    <a:pt x="42100" y="2908"/>
                  </a:lnTo>
                  <a:lnTo>
                    <a:pt x="42291" y="2806"/>
                  </a:lnTo>
                  <a:lnTo>
                    <a:pt x="42405" y="2628"/>
                  </a:lnTo>
                  <a:lnTo>
                    <a:pt x="42418" y="2857"/>
                  </a:lnTo>
                  <a:lnTo>
                    <a:pt x="42748" y="2857"/>
                  </a:lnTo>
                  <a:lnTo>
                    <a:pt x="42748" y="2603"/>
                  </a:lnTo>
                  <a:lnTo>
                    <a:pt x="42748" y="1054"/>
                  </a:lnTo>
                  <a:lnTo>
                    <a:pt x="42748" y="38"/>
                  </a:lnTo>
                  <a:close/>
                </a:path>
                <a:path w="53339" h="3809">
                  <a:moveTo>
                    <a:pt x="44983" y="2298"/>
                  </a:moveTo>
                  <a:lnTo>
                    <a:pt x="44881" y="1104"/>
                  </a:lnTo>
                  <a:lnTo>
                    <a:pt x="44653" y="914"/>
                  </a:lnTo>
                  <a:lnTo>
                    <a:pt x="44653" y="1371"/>
                  </a:lnTo>
                  <a:lnTo>
                    <a:pt x="44640" y="2311"/>
                  </a:lnTo>
                  <a:lnTo>
                    <a:pt x="44424" y="2565"/>
                  </a:lnTo>
                  <a:lnTo>
                    <a:pt x="44297" y="2628"/>
                  </a:lnTo>
                  <a:lnTo>
                    <a:pt x="43992" y="2628"/>
                  </a:lnTo>
                  <a:lnTo>
                    <a:pt x="43865" y="2552"/>
                  </a:lnTo>
                  <a:lnTo>
                    <a:pt x="43649" y="2311"/>
                  </a:lnTo>
                  <a:lnTo>
                    <a:pt x="43675" y="1371"/>
                  </a:lnTo>
                  <a:lnTo>
                    <a:pt x="43878" y="1130"/>
                  </a:lnTo>
                  <a:lnTo>
                    <a:pt x="44018" y="1041"/>
                  </a:lnTo>
                  <a:lnTo>
                    <a:pt x="44310" y="1041"/>
                  </a:lnTo>
                  <a:lnTo>
                    <a:pt x="44450" y="1130"/>
                  </a:lnTo>
                  <a:lnTo>
                    <a:pt x="44653" y="1371"/>
                  </a:lnTo>
                  <a:lnTo>
                    <a:pt x="44653" y="914"/>
                  </a:lnTo>
                  <a:lnTo>
                    <a:pt x="44526" y="812"/>
                  </a:lnTo>
                  <a:lnTo>
                    <a:pt x="44373" y="774"/>
                  </a:lnTo>
                  <a:lnTo>
                    <a:pt x="44056" y="774"/>
                  </a:lnTo>
                  <a:lnTo>
                    <a:pt x="43916" y="825"/>
                  </a:lnTo>
                  <a:lnTo>
                    <a:pt x="43764" y="901"/>
                  </a:lnTo>
                  <a:lnTo>
                    <a:pt x="43599" y="1079"/>
                  </a:lnTo>
                  <a:lnTo>
                    <a:pt x="43599" y="825"/>
                  </a:lnTo>
                  <a:lnTo>
                    <a:pt x="43281" y="825"/>
                  </a:lnTo>
                  <a:lnTo>
                    <a:pt x="43281" y="3644"/>
                  </a:lnTo>
                  <a:lnTo>
                    <a:pt x="43637" y="3644"/>
                  </a:lnTo>
                  <a:lnTo>
                    <a:pt x="43637" y="2654"/>
                  </a:lnTo>
                  <a:lnTo>
                    <a:pt x="43764" y="2781"/>
                  </a:lnTo>
                  <a:lnTo>
                    <a:pt x="43954" y="2882"/>
                  </a:lnTo>
                  <a:lnTo>
                    <a:pt x="44323" y="2908"/>
                  </a:lnTo>
                  <a:lnTo>
                    <a:pt x="44475" y="2857"/>
                  </a:lnTo>
                  <a:lnTo>
                    <a:pt x="44792" y="2654"/>
                  </a:lnTo>
                  <a:lnTo>
                    <a:pt x="44983" y="2298"/>
                  </a:lnTo>
                  <a:close/>
                </a:path>
                <a:path w="53339" h="3809">
                  <a:moveTo>
                    <a:pt x="47256" y="2095"/>
                  </a:moveTo>
                  <a:lnTo>
                    <a:pt x="47167" y="1231"/>
                  </a:lnTo>
                  <a:lnTo>
                    <a:pt x="47002" y="1054"/>
                  </a:lnTo>
                  <a:lnTo>
                    <a:pt x="46850" y="901"/>
                  </a:lnTo>
                  <a:lnTo>
                    <a:pt x="46850" y="1384"/>
                  </a:lnTo>
                  <a:lnTo>
                    <a:pt x="46850" y="2298"/>
                  </a:lnTo>
                  <a:lnTo>
                    <a:pt x="46621" y="2552"/>
                  </a:lnTo>
                  <a:lnTo>
                    <a:pt x="46482" y="2628"/>
                  </a:lnTo>
                  <a:lnTo>
                    <a:pt x="46139" y="2628"/>
                  </a:lnTo>
                  <a:lnTo>
                    <a:pt x="45986" y="2552"/>
                  </a:lnTo>
                  <a:lnTo>
                    <a:pt x="45758" y="2298"/>
                  </a:lnTo>
                  <a:lnTo>
                    <a:pt x="45758" y="1384"/>
                  </a:lnTo>
                  <a:lnTo>
                    <a:pt x="45986" y="1130"/>
                  </a:lnTo>
                  <a:lnTo>
                    <a:pt x="46139" y="1054"/>
                  </a:lnTo>
                  <a:lnTo>
                    <a:pt x="46482" y="1054"/>
                  </a:lnTo>
                  <a:lnTo>
                    <a:pt x="46621" y="1130"/>
                  </a:lnTo>
                  <a:lnTo>
                    <a:pt x="46850" y="1384"/>
                  </a:lnTo>
                  <a:lnTo>
                    <a:pt x="46850" y="901"/>
                  </a:lnTo>
                  <a:lnTo>
                    <a:pt x="46583" y="774"/>
                  </a:lnTo>
                  <a:lnTo>
                    <a:pt x="46050" y="774"/>
                  </a:lnTo>
                  <a:lnTo>
                    <a:pt x="45821" y="863"/>
                  </a:lnTo>
                  <a:lnTo>
                    <a:pt x="45516" y="1130"/>
                  </a:lnTo>
                  <a:lnTo>
                    <a:pt x="45440" y="2451"/>
                  </a:lnTo>
                  <a:lnTo>
                    <a:pt x="45796" y="2819"/>
                  </a:lnTo>
                  <a:lnTo>
                    <a:pt x="46024" y="2908"/>
                  </a:lnTo>
                  <a:lnTo>
                    <a:pt x="46482" y="2908"/>
                  </a:lnTo>
                  <a:lnTo>
                    <a:pt x="46647" y="2870"/>
                  </a:lnTo>
                  <a:lnTo>
                    <a:pt x="46951" y="2705"/>
                  </a:lnTo>
                  <a:lnTo>
                    <a:pt x="47129" y="2451"/>
                  </a:lnTo>
                  <a:lnTo>
                    <a:pt x="47256" y="2095"/>
                  </a:lnTo>
                  <a:close/>
                </a:path>
                <a:path w="53339" h="3809">
                  <a:moveTo>
                    <a:pt x="48018" y="825"/>
                  </a:moveTo>
                  <a:lnTo>
                    <a:pt x="47675" y="825"/>
                  </a:lnTo>
                  <a:lnTo>
                    <a:pt x="47675" y="2857"/>
                  </a:lnTo>
                  <a:lnTo>
                    <a:pt x="48018" y="2857"/>
                  </a:lnTo>
                  <a:lnTo>
                    <a:pt x="48018" y="825"/>
                  </a:lnTo>
                  <a:close/>
                </a:path>
                <a:path w="53339" h="3809">
                  <a:moveTo>
                    <a:pt x="48018" y="38"/>
                  </a:moveTo>
                  <a:lnTo>
                    <a:pt x="47675" y="38"/>
                  </a:lnTo>
                  <a:lnTo>
                    <a:pt x="47675" y="444"/>
                  </a:lnTo>
                  <a:lnTo>
                    <a:pt x="48018" y="444"/>
                  </a:lnTo>
                  <a:lnTo>
                    <a:pt x="48018" y="38"/>
                  </a:lnTo>
                  <a:close/>
                </a:path>
                <a:path w="53339" h="3809">
                  <a:moveTo>
                    <a:pt x="50203" y="2857"/>
                  </a:moveTo>
                  <a:lnTo>
                    <a:pt x="50114" y="1079"/>
                  </a:lnTo>
                  <a:lnTo>
                    <a:pt x="50025" y="939"/>
                  </a:lnTo>
                  <a:lnTo>
                    <a:pt x="49631" y="774"/>
                  </a:lnTo>
                  <a:lnTo>
                    <a:pt x="49225" y="774"/>
                  </a:lnTo>
                  <a:lnTo>
                    <a:pt x="49009" y="889"/>
                  </a:lnTo>
                  <a:lnTo>
                    <a:pt x="48856" y="1104"/>
                  </a:lnTo>
                  <a:lnTo>
                    <a:pt x="48856" y="825"/>
                  </a:lnTo>
                  <a:lnTo>
                    <a:pt x="48539" y="825"/>
                  </a:lnTo>
                  <a:lnTo>
                    <a:pt x="48539" y="2857"/>
                  </a:lnTo>
                  <a:lnTo>
                    <a:pt x="48882" y="2857"/>
                  </a:lnTo>
                  <a:lnTo>
                    <a:pt x="48945" y="1308"/>
                  </a:lnTo>
                  <a:lnTo>
                    <a:pt x="49187" y="1104"/>
                  </a:lnTo>
                  <a:lnTo>
                    <a:pt x="49517" y="1079"/>
                  </a:lnTo>
                  <a:lnTo>
                    <a:pt x="49784" y="1231"/>
                  </a:lnTo>
                  <a:lnTo>
                    <a:pt x="49860" y="2857"/>
                  </a:lnTo>
                  <a:lnTo>
                    <a:pt x="50203" y="2857"/>
                  </a:lnTo>
                  <a:close/>
                </a:path>
                <a:path w="53339" h="3809">
                  <a:moveTo>
                    <a:pt x="51485" y="825"/>
                  </a:moveTo>
                  <a:lnTo>
                    <a:pt x="51142" y="825"/>
                  </a:lnTo>
                  <a:lnTo>
                    <a:pt x="51142" y="101"/>
                  </a:lnTo>
                  <a:lnTo>
                    <a:pt x="50800" y="317"/>
                  </a:lnTo>
                  <a:lnTo>
                    <a:pt x="50800" y="825"/>
                  </a:lnTo>
                  <a:lnTo>
                    <a:pt x="50546" y="825"/>
                  </a:lnTo>
                  <a:lnTo>
                    <a:pt x="50546" y="1092"/>
                  </a:lnTo>
                  <a:lnTo>
                    <a:pt x="50800" y="1092"/>
                  </a:lnTo>
                  <a:lnTo>
                    <a:pt x="50914" y="2794"/>
                  </a:lnTo>
                  <a:lnTo>
                    <a:pt x="51155" y="2882"/>
                  </a:lnTo>
                  <a:lnTo>
                    <a:pt x="51358" y="2882"/>
                  </a:lnTo>
                  <a:lnTo>
                    <a:pt x="51485" y="2565"/>
                  </a:lnTo>
                  <a:lnTo>
                    <a:pt x="51282" y="2565"/>
                  </a:lnTo>
                  <a:lnTo>
                    <a:pt x="51142" y="1092"/>
                  </a:lnTo>
                  <a:lnTo>
                    <a:pt x="51485" y="1092"/>
                  </a:lnTo>
                  <a:lnTo>
                    <a:pt x="51485" y="825"/>
                  </a:lnTo>
                  <a:close/>
                </a:path>
                <a:path w="53339" h="3809">
                  <a:moveTo>
                    <a:pt x="53314" y="1346"/>
                  </a:moveTo>
                  <a:lnTo>
                    <a:pt x="53213" y="1054"/>
                  </a:lnTo>
                  <a:lnTo>
                    <a:pt x="53009" y="876"/>
                  </a:lnTo>
                  <a:lnTo>
                    <a:pt x="52654" y="774"/>
                  </a:lnTo>
                  <a:lnTo>
                    <a:pt x="52260" y="800"/>
                  </a:lnTo>
                  <a:lnTo>
                    <a:pt x="52031" y="876"/>
                  </a:lnTo>
                  <a:lnTo>
                    <a:pt x="51879" y="1714"/>
                  </a:lnTo>
                  <a:lnTo>
                    <a:pt x="52184" y="1892"/>
                  </a:lnTo>
                  <a:lnTo>
                    <a:pt x="52882" y="2082"/>
                  </a:lnTo>
                  <a:lnTo>
                    <a:pt x="52959" y="2489"/>
                  </a:lnTo>
                  <a:lnTo>
                    <a:pt x="52717" y="2628"/>
                  </a:lnTo>
                  <a:lnTo>
                    <a:pt x="52400" y="2628"/>
                  </a:lnTo>
                  <a:lnTo>
                    <a:pt x="52158" y="2489"/>
                  </a:lnTo>
                  <a:lnTo>
                    <a:pt x="52031" y="2197"/>
                  </a:lnTo>
                  <a:lnTo>
                    <a:pt x="51892" y="2222"/>
                  </a:lnTo>
                  <a:lnTo>
                    <a:pt x="51790" y="2590"/>
                  </a:lnTo>
                  <a:lnTo>
                    <a:pt x="52095" y="2857"/>
                  </a:lnTo>
                  <a:lnTo>
                    <a:pt x="52298" y="2908"/>
                  </a:lnTo>
                  <a:lnTo>
                    <a:pt x="52717" y="2908"/>
                  </a:lnTo>
                  <a:lnTo>
                    <a:pt x="52933" y="2857"/>
                  </a:lnTo>
                  <a:lnTo>
                    <a:pt x="53124" y="2768"/>
                  </a:lnTo>
                  <a:lnTo>
                    <a:pt x="53263" y="2628"/>
                  </a:lnTo>
                  <a:lnTo>
                    <a:pt x="53174" y="1828"/>
                  </a:lnTo>
                  <a:lnTo>
                    <a:pt x="52197" y="1511"/>
                  </a:lnTo>
                  <a:lnTo>
                    <a:pt x="52247" y="1079"/>
                  </a:lnTo>
                  <a:lnTo>
                    <a:pt x="52654" y="1054"/>
                  </a:lnTo>
                  <a:lnTo>
                    <a:pt x="52882" y="1193"/>
                  </a:lnTo>
                  <a:lnTo>
                    <a:pt x="52971" y="1397"/>
                  </a:lnTo>
                  <a:lnTo>
                    <a:pt x="53314" y="13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6900" y="69087"/>
            <a:ext cx="541083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/>
              <a:t>Results:</a:t>
            </a:r>
            <a:r>
              <a:rPr dirty="0" sz="3100" spc="-80"/>
              <a:t> </a:t>
            </a:r>
            <a:r>
              <a:rPr dirty="0" sz="3100" spc="-10"/>
              <a:t>Co-</a:t>
            </a:r>
            <a:r>
              <a:rPr dirty="0" sz="3100"/>
              <a:t>Primary</a:t>
            </a:r>
            <a:r>
              <a:rPr dirty="0" sz="3100" spc="-80"/>
              <a:t> </a:t>
            </a:r>
            <a:r>
              <a:rPr dirty="0" sz="3100" spc="-10"/>
              <a:t>Endpoints</a:t>
            </a:r>
            <a:endParaRPr sz="3100"/>
          </a:p>
        </p:txBody>
      </p:sp>
      <p:sp>
        <p:nvSpPr>
          <p:cNvPr id="6" name="object 6" descr=""/>
          <p:cNvSpPr txBox="1"/>
          <p:nvPr/>
        </p:nvSpPr>
        <p:spPr>
          <a:xfrm>
            <a:off x="147249" y="713232"/>
            <a:ext cx="8675370" cy="41617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01625" marR="5080" indent="-288925">
              <a:lnSpc>
                <a:spcPct val="101699"/>
              </a:lnSpc>
              <a:spcBef>
                <a:spcPts val="50"/>
              </a:spcBef>
              <a:buSzPct val="91304"/>
              <a:buAutoNum type="arabicParenR"/>
              <a:tabLst>
                <a:tab pos="30162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concordance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consumers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clinicians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initial self-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selection</a:t>
            </a:r>
            <a:r>
              <a:rPr dirty="0" sz="2300" spc="-3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90.7%</a:t>
            </a:r>
            <a:r>
              <a:rPr dirty="0" sz="2300" spc="-2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(95%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CI,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88.9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92.3).</a:t>
            </a:r>
            <a:endParaRPr sz="2300">
              <a:latin typeface="Arial"/>
              <a:cs typeface="Arial"/>
            </a:endParaRPr>
          </a:p>
          <a:p>
            <a:pPr lvl="1" marL="643255" marR="996950" indent="-287655">
              <a:lnSpc>
                <a:spcPct val="100000"/>
              </a:lnSpc>
              <a:spcBef>
                <a:spcPts val="1739"/>
              </a:spcBef>
              <a:buSzPct val="90000"/>
              <a:buChar char="–"/>
              <a:tabLst>
                <a:tab pos="643255" algn="l"/>
                <a:tab pos="2095500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Concordant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for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“OK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Use”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80.3%,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“Ask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Doctor”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3.9%,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independently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adjudicated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concordant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6.5%.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95"/>
              </a:spcBef>
              <a:buClr>
                <a:srgbClr val="FFFFFF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marL="300990" indent="-288290">
              <a:lnSpc>
                <a:spcPts val="2735"/>
              </a:lnSpc>
              <a:buClr>
                <a:srgbClr val="FFFFFF"/>
              </a:buClr>
              <a:buSzPct val="91304"/>
              <a:buAutoNum type="arabicParenR"/>
              <a:tabLst>
                <a:tab pos="300990" algn="l"/>
              </a:tabLst>
            </a:pP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Final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use</a:t>
            </a:r>
            <a:r>
              <a:rPr dirty="0" sz="2300" spc="-3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assessment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concordant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98.1%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(95%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CI,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97.1</a:t>
            </a:r>
            <a:endParaRPr sz="2300">
              <a:latin typeface="Arial"/>
              <a:cs typeface="Arial"/>
            </a:endParaRPr>
          </a:p>
          <a:p>
            <a:pPr marL="301625">
              <a:lnSpc>
                <a:spcPts val="2735"/>
              </a:lnSpc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98.8).</a:t>
            </a:r>
            <a:endParaRPr sz="2300">
              <a:latin typeface="Arial"/>
              <a:cs typeface="Arial"/>
            </a:endParaRPr>
          </a:p>
          <a:p>
            <a:pPr lvl="1" marL="643255" marR="557530" indent="-287655">
              <a:lnSpc>
                <a:spcPct val="100000"/>
              </a:lnSpc>
              <a:spcBef>
                <a:spcPts val="1645"/>
              </a:spcBef>
              <a:buSzPct val="90000"/>
              <a:buChar char="–"/>
              <a:tabLst>
                <a:tab pos="64325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Concordant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“OK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Use”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72.4%,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“Ask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Doctor”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1.2%,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correct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rejectors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7.3%,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adjudicated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concordant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17.2%.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90"/>
              </a:spcBef>
              <a:buClr>
                <a:srgbClr val="FFFFFF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buSzPct val="91304"/>
              <a:buAutoNum type="arabicParenR" startAt="3"/>
              <a:tabLst>
                <a:tab pos="30099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-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35.5%</a:t>
            </a:r>
            <a:r>
              <a:rPr dirty="0" sz="2300" spc="-2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(95%</a:t>
            </a:r>
            <a:r>
              <a:rPr dirty="0" sz="2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CI,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36.6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-34.3).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64664" y="0"/>
            <a:ext cx="4669790" cy="960119"/>
            <a:chOff x="2264664" y="0"/>
            <a:chExt cx="4669790" cy="9601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4664" y="0"/>
              <a:ext cx="4669536" cy="9601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56856" y="108332"/>
              <a:ext cx="40005" cy="4445"/>
            </a:xfrm>
            <a:custGeom>
              <a:avLst/>
              <a:gdLst/>
              <a:ahLst/>
              <a:cxnLst/>
              <a:rect l="l" t="t" r="r" b="b"/>
              <a:pathLst>
                <a:path w="40005" h="4444">
                  <a:moveTo>
                    <a:pt x="373" y="2057"/>
                  </a:moveTo>
                  <a:lnTo>
                    <a:pt x="0" y="2090"/>
                  </a:lnTo>
                  <a:lnTo>
                    <a:pt x="43" y="2418"/>
                  </a:lnTo>
                  <a:lnTo>
                    <a:pt x="281" y="2799"/>
                  </a:lnTo>
                  <a:lnTo>
                    <a:pt x="415" y="2908"/>
                  </a:lnTo>
                  <a:lnTo>
                    <a:pt x="779" y="3065"/>
                  </a:lnTo>
                  <a:lnTo>
                    <a:pt x="1007" y="3105"/>
                  </a:lnTo>
                  <a:lnTo>
                    <a:pt x="1492" y="3105"/>
                  </a:lnTo>
                  <a:lnTo>
                    <a:pt x="1685" y="3065"/>
                  </a:lnTo>
                  <a:lnTo>
                    <a:pt x="2029" y="2907"/>
                  </a:lnTo>
                  <a:lnTo>
                    <a:pt x="2158" y="2799"/>
                  </a:lnTo>
                  <a:lnTo>
                    <a:pt x="1089" y="2748"/>
                  </a:lnTo>
                  <a:lnTo>
                    <a:pt x="935" y="2719"/>
                  </a:lnTo>
                  <a:lnTo>
                    <a:pt x="628" y="2574"/>
                  </a:lnTo>
                  <a:lnTo>
                    <a:pt x="419" y="2289"/>
                  </a:lnTo>
                  <a:lnTo>
                    <a:pt x="373" y="2057"/>
                  </a:lnTo>
                  <a:close/>
                </a:path>
                <a:path w="40005" h="4444">
                  <a:moveTo>
                    <a:pt x="1391" y="2"/>
                  </a:moveTo>
                  <a:lnTo>
                    <a:pt x="967" y="2"/>
                  </a:lnTo>
                  <a:lnTo>
                    <a:pt x="781" y="38"/>
                  </a:lnTo>
                  <a:lnTo>
                    <a:pt x="454" y="172"/>
                  </a:lnTo>
                  <a:lnTo>
                    <a:pt x="276" y="353"/>
                  </a:lnTo>
                  <a:lnTo>
                    <a:pt x="177" y="1137"/>
                  </a:lnTo>
                  <a:lnTo>
                    <a:pt x="289" y="1314"/>
                  </a:lnTo>
                  <a:lnTo>
                    <a:pt x="420" y="1419"/>
                  </a:lnTo>
                  <a:lnTo>
                    <a:pt x="703" y="1554"/>
                  </a:lnTo>
                  <a:lnTo>
                    <a:pt x="1394" y="1736"/>
                  </a:lnTo>
                  <a:lnTo>
                    <a:pt x="1777" y="1863"/>
                  </a:lnTo>
                  <a:lnTo>
                    <a:pt x="1900" y="2522"/>
                  </a:lnTo>
                  <a:lnTo>
                    <a:pt x="1545" y="2726"/>
                  </a:lnTo>
                  <a:lnTo>
                    <a:pt x="1410" y="2748"/>
                  </a:lnTo>
                  <a:lnTo>
                    <a:pt x="2191" y="2748"/>
                  </a:lnTo>
                  <a:lnTo>
                    <a:pt x="888" y="1209"/>
                  </a:lnTo>
                  <a:lnTo>
                    <a:pt x="689" y="1137"/>
                  </a:lnTo>
                  <a:lnTo>
                    <a:pt x="521" y="967"/>
                  </a:lnTo>
                  <a:lnTo>
                    <a:pt x="597" y="535"/>
                  </a:lnTo>
                  <a:lnTo>
                    <a:pt x="770" y="396"/>
                  </a:lnTo>
                  <a:lnTo>
                    <a:pt x="946" y="353"/>
                  </a:lnTo>
                  <a:lnTo>
                    <a:pt x="2102" y="353"/>
                  </a:lnTo>
                  <a:lnTo>
                    <a:pt x="1906" y="172"/>
                  </a:lnTo>
                  <a:lnTo>
                    <a:pt x="1581" y="36"/>
                  </a:lnTo>
                  <a:lnTo>
                    <a:pt x="1391" y="2"/>
                  </a:lnTo>
                  <a:close/>
                </a:path>
                <a:path w="40005" h="4444">
                  <a:moveTo>
                    <a:pt x="2102" y="353"/>
                  </a:moveTo>
                  <a:lnTo>
                    <a:pt x="1417" y="353"/>
                  </a:lnTo>
                  <a:lnTo>
                    <a:pt x="1591" y="401"/>
                  </a:lnTo>
                  <a:lnTo>
                    <a:pt x="1791" y="565"/>
                  </a:lnTo>
                  <a:lnTo>
                    <a:pt x="1916" y="927"/>
                  </a:lnTo>
                  <a:lnTo>
                    <a:pt x="2297" y="899"/>
                  </a:lnTo>
                  <a:lnTo>
                    <a:pt x="2222" y="535"/>
                  </a:lnTo>
                  <a:lnTo>
                    <a:pt x="2102" y="353"/>
                  </a:lnTo>
                  <a:close/>
                </a:path>
                <a:path w="40005" h="4444">
                  <a:moveTo>
                    <a:pt x="4063" y="831"/>
                  </a:moveTo>
                  <a:lnTo>
                    <a:pt x="3473" y="831"/>
                  </a:lnTo>
                  <a:lnTo>
                    <a:pt x="3229" y="932"/>
                  </a:lnTo>
                  <a:lnTo>
                    <a:pt x="2974" y="1205"/>
                  </a:lnTo>
                  <a:lnTo>
                    <a:pt x="2851" y="2613"/>
                  </a:lnTo>
                  <a:lnTo>
                    <a:pt x="3224" y="3004"/>
                  </a:lnTo>
                  <a:lnTo>
                    <a:pt x="3475" y="3102"/>
                  </a:lnTo>
                  <a:lnTo>
                    <a:pt x="4046" y="3102"/>
                  </a:lnTo>
                  <a:lnTo>
                    <a:pt x="4253" y="3041"/>
                  </a:lnTo>
                  <a:lnTo>
                    <a:pt x="4571" y="2800"/>
                  </a:lnTo>
                  <a:lnTo>
                    <a:pt x="3614" y="2800"/>
                  </a:lnTo>
                  <a:lnTo>
                    <a:pt x="3463" y="2736"/>
                  </a:lnTo>
                  <a:lnTo>
                    <a:pt x="3220" y="2482"/>
                  </a:lnTo>
                  <a:lnTo>
                    <a:pt x="3139" y="2061"/>
                  </a:lnTo>
                  <a:lnTo>
                    <a:pt x="4759" y="2061"/>
                  </a:lnTo>
                  <a:lnTo>
                    <a:pt x="4761" y="1758"/>
                  </a:lnTo>
                  <a:lnTo>
                    <a:pt x="3159" y="1758"/>
                  </a:lnTo>
                  <a:lnTo>
                    <a:pt x="3235" y="1417"/>
                  </a:lnTo>
                  <a:lnTo>
                    <a:pt x="3465" y="1191"/>
                  </a:lnTo>
                  <a:lnTo>
                    <a:pt x="3608" y="1134"/>
                  </a:lnTo>
                  <a:lnTo>
                    <a:pt x="4491" y="1134"/>
                  </a:lnTo>
                  <a:lnTo>
                    <a:pt x="4301" y="929"/>
                  </a:lnTo>
                  <a:lnTo>
                    <a:pt x="4063" y="831"/>
                  </a:lnTo>
                  <a:close/>
                </a:path>
                <a:path w="40005" h="4444">
                  <a:moveTo>
                    <a:pt x="4368" y="2353"/>
                  </a:moveTo>
                  <a:lnTo>
                    <a:pt x="4236" y="2623"/>
                  </a:lnTo>
                  <a:lnTo>
                    <a:pt x="4046" y="2764"/>
                  </a:lnTo>
                  <a:lnTo>
                    <a:pt x="4571" y="2800"/>
                  </a:lnTo>
                  <a:lnTo>
                    <a:pt x="4692" y="2613"/>
                  </a:lnTo>
                  <a:lnTo>
                    <a:pt x="4749" y="2401"/>
                  </a:lnTo>
                  <a:lnTo>
                    <a:pt x="4368" y="2353"/>
                  </a:lnTo>
                  <a:close/>
                </a:path>
                <a:path w="40005" h="4444">
                  <a:moveTo>
                    <a:pt x="4491" y="1134"/>
                  </a:moveTo>
                  <a:lnTo>
                    <a:pt x="3964" y="1134"/>
                  </a:lnTo>
                  <a:lnTo>
                    <a:pt x="4117" y="1205"/>
                  </a:lnTo>
                  <a:lnTo>
                    <a:pt x="4292" y="1417"/>
                  </a:lnTo>
                  <a:lnTo>
                    <a:pt x="4372" y="1758"/>
                  </a:lnTo>
                  <a:lnTo>
                    <a:pt x="4761" y="1758"/>
                  </a:lnTo>
                  <a:lnTo>
                    <a:pt x="4669" y="1325"/>
                  </a:lnTo>
                  <a:lnTo>
                    <a:pt x="4491" y="1134"/>
                  </a:lnTo>
                  <a:close/>
                </a:path>
                <a:path w="40005" h="4444">
                  <a:moveTo>
                    <a:pt x="6328" y="831"/>
                  </a:moveTo>
                  <a:lnTo>
                    <a:pt x="5905" y="831"/>
                  </a:lnTo>
                  <a:lnTo>
                    <a:pt x="5703" y="891"/>
                  </a:lnTo>
                  <a:lnTo>
                    <a:pt x="5415" y="1051"/>
                  </a:lnTo>
                  <a:lnTo>
                    <a:pt x="5297" y="1183"/>
                  </a:lnTo>
                  <a:lnTo>
                    <a:pt x="5180" y="2578"/>
                  </a:lnTo>
                  <a:lnTo>
                    <a:pt x="5554" y="3006"/>
                  </a:lnTo>
                  <a:lnTo>
                    <a:pt x="5793" y="3102"/>
                  </a:lnTo>
                  <a:lnTo>
                    <a:pt x="6328" y="3102"/>
                  </a:lnTo>
                  <a:lnTo>
                    <a:pt x="6529" y="3032"/>
                  </a:lnTo>
                  <a:lnTo>
                    <a:pt x="6795" y="2800"/>
                  </a:lnTo>
                  <a:lnTo>
                    <a:pt x="5906" y="2800"/>
                  </a:lnTo>
                  <a:lnTo>
                    <a:pt x="5760" y="2734"/>
                  </a:lnTo>
                  <a:lnTo>
                    <a:pt x="5537" y="2468"/>
                  </a:lnTo>
                  <a:lnTo>
                    <a:pt x="5571" y="1428"/>
                  </a:lnTo>
                  <a:lnTo>
                    <a:pt x="5808" y="1183"/>
                  </a:lnTo>
                  <a:lnTo>
                    <a:pt x="6824" y="1134"/>
                  </a:lnTo>
                  <a:lnTo>
                    <a:pt x="6521" y="891"/>
                  </a:lnTo>
                  <a:lnTo>
                    <a:pt x="6328" y="831"/>
                  </a:lnTo>
                  <a:close/>
                </a:path>
                <a:path w="40005" h="4444">
                  <a:moveTo>
                    <a:pt x="6633" y="2258"/>
                  </a:moveTo>
                  <a:lnTo>
                    <a:pt x="6502" y="2617"/>
                  </a:lnTo>
                  <a:lnTo>
                    <a:pt x="6352" y="2755"/>
                  </a:lnTo>
                  <a:lnTo>
                    <a:pt x="6795" y="2800"/>
                  </a:lnTo>
                  <a:lnTo>
                    <a:pt x="6922" y="2617"/>
                  </a:lnTo>
                  <a:lnTo>
                    <a:pt x="6995" y="2305"/>
                  </a:lnTo>
                  <a:lnTo>
                    <a:pt x="6633" y="2258"/>
                  </a:lnTo>
                  <a:close/>
                </a:path>
                <a:path w="40005" h="4444">
                  <a:moveTo>
                    <a:pt x="6824" y="1134"/>
                  </a:moveTo>
                  <a:lnTo>
                    <a:pt x="6230" y="1134"/>
                  </a:lnTo>
                  <a:lnTo>
                    <a:pt x="6369" y="1200"/>
                  </a:lnTo>
                  <a:lnTo>
                    <a:pt x="6602" y="1574"/>
                  </a:lnTo>
                  <a:lnTo>
                    <a:pt x="6855" y="1535"/>
                  </a:lnTo>
                  <a:lnTo>
                    <a:pt x="6824" y="1134"/>
                  </a:lnTo>
                  <a:close/>
                </a:path>
                <a:path w="40005" h="4444">
                  <a:moveTo>
                    <a:pt x="8491" y="831"/>
                  </a:moveTo>
                  <a:lnTo>
                    <a:pt x="7923" y="831"/>
                  </a:lnTo>
                  <a:lnTo>
                    <a:pt x="7675" y="929"/>
                  </a:lnTo>
                  <a:lnTo>
                    <a:pt x="7355" y="1205"/>
                  </a:lnTo>
                  <a:lnTo>
                    <a:pt x="7266" y="2614"/>
                  </a:lnTo>
                  <a:lnTo>
                    <a:pt x="7642" y="3004"/>
                  </a:lnTo>
                  <a:lnTo>
                    <a:pt x="7887" y="3102"/>
                  </a:lnTo>
                  <a:lnTo>
                    <a:pt x="8381" y="3102"/>
                  </a:lnTo>
                  <a:lnTo>
                    <a:pt x="8557" y="3058"/>
                  </a:lnTo>
                  <a:lnTo>
                    <a:pt x="8877" y="2881"/>
                  </a:lnTo>
                  <a:lnTo>
                    <a:pt x="8008" y="2800"/>
                  </a:lnTo>
                  <a:lnTo>
                    <a:pt x="7854" y="2730"/>
                  </a:lnTo>
                  <a:lnTo>
                    <a:pt x="7612" y="2453"/>
                  </a:lnTo>
                  <a:lnTo>
                    <a:pt x="7612" y="1480"/>
                  </a:lnTo>
                  <a:lnTo>
                    <a:pt x="7854" y="1205"/>
                  </a:lnTo>
                  <a:lnTo>
                    <a:pt x="8008" y="1136"/>
                  </a:lnTo>
                  <a:lnTo>
                    <a:pt x="8936" y="1136"/>
                  </a:lnTo>
                  <a:lnTo>
                    <a:pt x="8735" y="929"/>
                  </a:lnTo>
                  <a:lnTo>
                    <a:pt x="8491" y="831"/>
                  </a:lnTo>
                  <a:close/>
                </a:path>
                <a:path w="40005" h="4444">
                  <a:moveTo>
                    <a:pt x="8936" y="1136"/>
                  </a:moveTo>
                  <a:lnTo>
                    <a:pt x="8374" y="1136"/>
                  </a:lnTo>
                  <a:lnTo>
                    <a:pt x="8525" y="1205"/>
                  </a:lnTo>
                  <a:lnTo>
                    <a:pt x="8768" y="1480"/>
                  </a:lnTo>
                  <a:lnTo>
                    <a:pt x="8769" y="2453"/>
                  </a:lnTo>
                  <a:lnTo>
                    <a:pt x="8528" y="2730"/>
                  </a:lnTo>
                  <a:lnTo>
                    <a:pt x="8375" y="2800"/>
                  </a:lnTo>
                  <a:lnTo>
                    <a:pt x="8956" y="2800"/>
                  </a:lnTo>
                  <a:lnTo>
                    <a:pt x="9073" y="2614"/>
                  </a:lnTo>
                  <a:lnTo>
                    <a:pt x="9187" y="2334"/>
                  </a:lnTo>
                  <a:lnTo>
                    <a:pt x="9061" y="1266"/>
                  </a:lnTo>
                  <a:lnTo>
                    <a:pt x="8936" y="1136"/>
                  </a:lnTo>
                  <a:close/>
                </a:path>
                <a:path w="40005" h="4444">
                  <a:moveTo>
                    <a:pt x="9975" y="880"/>
                  </a:moveTo>
                  <a:lnTo>
                    <a:pt x="9644" y="880"/>
                  </a:lnTo>
                  <a:lnTo>
                    <a:pt x="9644" y="3054"/>
                  </a:lnTo>
                  <a:lnTo>
                    <a:pt x="10012" y="3054"/>
                  </a:lnTo>
                  <a:lnTo>
                    <a:pt x="10069" y="1399"/>
                  </a:lnTo>
                  <a:lnTo>
                    <a:pt x="10325" y="1189"/>
                  </a:lnTo>
                  <a:lnTo>
                    <a:pt x="9975" y="1189"/>
                  </a:lnTo>
                  <a:lnTo>
                    <a:pt x="9975" y="880"/>
                  </a:lnTo>
                  <a:close/>
                </a:path>
                <a:path w="40005" h="4444">
                  <a:moveTo>
                    <a:pt x="11320" y="1150"/>
                  </a:moveTo>
                  <a:lnTo>
                    <a:pt x="10688" y="1150"/>
                  </a:lnTo>
                  <a:lnTo>
                    <a:pt x="10919" y="1261"/>
                  </a:lnTo>
                  <a:lnTo>
                    <a:pt x="11041" y="3054"/>
                  </a:lnTo>
                  <a:lnTo>
                    <a:pt x="11409" y="3054"/>
                  </a:lnTo>
                  <a:lnTo>
                    <a:pt x="11320" y="1150"/>
                  </a:lnTo>
                  <a:close/>
                </a:path>
                <a:path w="40005" h="4444">
                  <a:moveTo>
                    <a:pt x="10798" y="831"/>
                  </a:moveTo>
                  <a:lnTo>
                    <a:pt x="10365" y="831"/>
                  </a:lnTo>
                  <a:lnTo>
                    <a:pt x="10140" y="948"/>
                  </a:lnTo>
                  <a:lnTo>
                    <a:pt x="9975" y="1189"/>
                  </a:lnTo>
                  <a:lnTo>
                    <a:pt x="10325" y="1189"/>
                  </a:lnTo>
                  <a:lnTo>
                    <a:pt x="11320" y="1150"/>
                  </a:lnTo>
                  <a:lnTo>
                    <a:pt x="11220" y="1010"/>
                  </a:lnTo>
                  <a:lnTo>
                    <a:pt x="10918" y="854"/>
                  </a:lnTo>
                  <a:close/>
                </a:path>
                <a:path w="40005" h="4444">
                  <a:moveTo>
                    <a:pt x="12894" y="831"/>
                  </a:moveTo>
                  <a:lnTo>
                    <a:pt x="12584" y="831"/>
                  </a:lnTo>
                  <a:lnTo>
                    <a:pt x="12423" y="878"/>
                  </a:lnTo>
                  <a:lnTo>
                    <a:pt x="12133" y="1066"/>
                  </a:lnTo>
                  <a:lnTo>
                    <a:pt x="12025" y="1202"/>
                  </a:lnTo>
                  <a:lnTo>
                    <a:pt x="11923" y="2471"/>
                  </a:lnTo>
                  <a:lnTo>
                    <a:pt x="12044" y="2730"/>
                  </a:lnTo>
                  <a:lnTo>
                    <a:pt x="12156" y="2863"/>
                  </a:lnTo>
                  <a:lnTo>
                    <a:pt x="12447" y="3055"/>
                  </a:lnTo>
                  <a:lnTo>
                    <a:pt x="12607" y="3102"/>
                  </a:lnTo>
                  <a:lnTo>
                    <a:pt x="13047" y="3102"/>
                  </a:lnTo>
                  <a:lnTo>
                    <a:pt x="13249" y="2994"/>
                  </a:lnTo>
                  <a:lnTo>
                    <a:pt x="13375" y="2800"/>
                  </a:lnTo>
                  <a:lnTo>
                    <a:pt x="12655" y="2800"/>
                  </a:lnTo>
                  <a:lnTo>
                    <a:pt x="12517" y="2730"/>
                  </a:lnTo>
                  <a:lnTo>
                    <a:pt x="12296" y="2471"/>
                  </a:lnTo>
                  <a:lnTo>
                    <a:pt x="12278" y="1470"/>
                  </a:lnTo>
                  <a:lnTo>
                    <a:pt x="12498" y="1202"/>
                  </a:lnTo>
                  <a:lnTo>
                    <a:pt x="12635" y="1136"/>
                  </a:lnTo>
                  <a:lnTo>
                    <a:pt x="13729" y="1136"/>
                  </a:lnTo>
                  <a:lnTo>
                    <a:pt x="13362" y="1130"/>
                  </a:lnTo>
                  <a:lnTo>
                    <a:pt x="13215" y="969"/>
                  </a:lnTo>
                  <a:lnTo>
                    <a:pt x="13011" y="858"/>
                  </a:lnTo>
                  <a:close/>
                </a:path>
                <a:path w="40005" h="4444">
                  <a:moveTo>
                    <a:pt x="13729" y="2780"/>
                  </a:moveTo>
                  <a:lnTo>
                    <a:pt x="13388" y="2780"/>
                  </a:lnTo>
                  <a:lnTo>
                    <a:pt x="13388" y="3054"/>
                  </a:lnTo>
                  <a:lnTo>
                    <a:pt x="13729" y="3054"/>
                  </a:lnTo>
                  <a:lnTo>
                    <a:pt x="13729" y="2780"/>
                  </a:lnTo>
                  <a:close/>
                </a:path>
                <a:path w="40005" h="4444">
                  <a:moveTo>
                    <a:pt x="13729" y="1136"/>
                  </a:moveTo>
                  <a:lnTo>
                    <a:pt x="12966" y="1136"/>
                  </a:lnTo>
                  <a:lnTo>
                    <a:pt x="13107" y="1205"/>
                  </a:lnTo>
                  <a:lnTo>
                    <a:pt x="13324" y="1470"/>
                  </a:lnTo>
                  <a:lnTo>
                    <a:pt x="13337" y="2471"/>
                  </a:lnTo>
                  <a:lnTo>
                    <a:pt x="13116" y="2730"/>
                  </a:lnTo>
                  <a:lnTo>
                    <a:pt x="12975" y="2800"/>
                  </a:lnTo>
                  <a:lnTo>
                    <a:pt x="13375" y="2800"/>
                  </a:lnTo>
                  <a:lnTo>
                    <a:pt x="13729" y="2780"/>
                  </a:lnTo>
                  <a:lnTo>
                    <a:pt x="13729" y="1136"/>
                  </a:lnTo>
                  <a:close/>
                </a:path>
                <a:path w="40005" h="4444">
                  <a:moveTo>
                    <a:pt x="13729" y="53"/>
                  </a:moveTo>
                  <a:lnTo>
                    <a:pt x="13362" y="53"/>
                  </a:lnTo>
                  <a:lnTo>
                    <a:pt x="13362" y="1130"/>
                  </a:lnTo>
                  <a:lnTo>
                    <a:pt x="13729" y="1130"/>
                  </a:lnTo>
                  <a:lnTo>
                    <a:pt x="13729" y="53"/>
                  </a:lnTo>
                  <a:close/>
                </a:path>
                <a:path w="40005" h="4444">
                  <a:moveTo>
                    <a:pt x="15995" y="1136"/>
                  </a:moveTo>
                  <a:lnTo>
                    <a:pt x="15363" y="1136"/>
                  </a:lnTo>
                  <a:lnTo>
                    <a:pt x="15502" y="1177"/>
                  </a:lnTo>
                  <a:lnTo>
                    <a:pt x="15698" y="1673"/>
                  </a:lnTo>
                  <a:lnTo>
                    <a:pt x="15558" y="1723"/>
                  </a:lnTo>
                  <a:lnTo>
                    <a:pt x="14895" y="1818"/>
                  </a:lnTo>
                  <a:lnTo>
                    <a:pt x="14527" y="1924"/>
                  </a:lnTo>
                  <a:lnTo>
                    <a:pt x="14307" y="2100"/>
                  </a:lnTo>
                  <a:lnTo>
                    <a:pt x="14237" y="2781"/>
                  </a:lnTo>
                  <a:lnTo>
                    <a:pt x="14507" y="3044"/>
                  </a:lnTo>
                  <a:lnTo>
                    <a:pt x="14690" y="3102"/>
                  </a:lnTo>
                  <a:lnTo>
                    <a:pt x="15073" y="3102"/>
                  </a:lnTo>
                  <a:lnTo>
                    <a:pt x="15482" y="2970"/>
                  </a:lnTo>
                  <a:lnTo>
                    <a:pt x="15694" y="2814"/>
                  </a:lnTo>
                  <a:lnTo>
                    <a:pt x="14874" y="2814"/>
                  </a:lnTo>
                  <a:lnTo>
                    <a:pt x="14675" y="2702"/>
                  </a:lnTo>
                  <a:lnTo>
                    <a:pt x="14664" y="2242"/>
                  </a:lnTo>
                  <a:lnTo>
                    <a:pt x="14838" y="2148"/>
                  </a:lnTo>
                  <a:lnTo>
                    <a:pt x="15565" y="2018"/>
                  </a:lnTo>
                  <a:lnTo>
                    <a:pt x="15698" y="1963"/>
                  </a:lnTo>
                  <a:lnTo>
                    <a:pt x="16071" y="1963"/>
                  </a:lnTo>
                  <a:lnTo>
                    <a:pt x="15995" y="1136"/>
                  </a:lnTo>
                  <a:close/>
                </a:path>
                <a:path w="40005" h="4444">
                  <a:moveTo>
                    <a:pt x="16098" y="2785"/>
                  </a:moveTo>
                  <a:lnTo>
                    <a:pt x="15728" y="2785"/>
                  </a:lnTo>
                  <a:lnTo>
                    <a:pt x="15802" y="3054"/>
                  </a:lnTo>
                  <a:lnTo>
                    <a:pt x="16187" y="3054"/>
                  </a:lnTo>
                  <a:lnTo>
                    <a:pt x="16098" y="2785"/>
                  </a:lnTo>
                  <a:close/>
                </a:path>
                <a:path w="40005" h="4444">
                  <a:moveTo>
                    <a:pt x="16071" y="1963"/>
                  </a:moveTo>
                  <a:lnTo>
                    <a:pt x="15698" y="1963"/>
                  </a:lnTo>
                  <a:lnTo>
                    <a:pt x="15590" y="2569"/>
                  </a:lnTo>
                  <a:lnTo>
                    <a:pt x="15285" y="2783"/>
                  </a:lnTo>
                  <a:lnTo>
                    <a:pt x="15694" y="2814"/>
                  </a:lnTo>
                  <a:lnTo>
                    <a:pt x="16098" y="2785"/>
                  </a:lnTo>
                  <a:lnTo>
                    <a:pt x="16071" y="1963"/>
                  </a:lnTo>
                  <a:close/>
                </a:path>
                <a:path w="40005" h="4444">
                  <a:moveTo>
                    <a:pt x="15415" y="831"/>
                  </a:moveTo>
                  <a:lnTo>
                    <a:pt x="15043" y="831"/>
                  </a:lnTo>
                  <a:lnTo>
                    <a:pt x="14879" y="857"/>
                  </a:lnTo>
                  <a:lnTo>
                    <a:pt x="14594" y="958"/>
                  </a:lnTo>
                  <a:lnTo>
                    <a:pt x="14372" y="1177"/>
                  </a:lnTo>
                  <a:lnTo>
                    <a:pt x="14249" y="1501"/>
                  </a:lnTo>
                  <a:lnTo>
                    <a:pt x="14610" y="1549"/>
                  </a:lnTo>
                  <a:lnTo>
                    <a:pt x="14710" y="1287"/>
                  </a:lnTo>
                  <a:lnTo>
                    <a:pt x="14875" y="1167"/>
                  </a:lnTo>
                  <a:lnTo>
                    <a:pt x="15003" y="1136"/>
                  </a:lnTo>
                  <a:lnTo>
                    <a:pt x="15995" y="1136"/>
                  </a:lnTo>
                  <a:lnTo>
                    <a:pt x="15883" y="995"/>
                  </a:lnTo>
                  <a:lnTo>
                    <a:pt x="15566" y="853"/>
                  </a:lnTo>
                  <a:lnTo>
                    <a:pt x="15415" y="831"/>
                  </a:lnTo>
                  <a:close/>
                </a:path>
                <a:path w="40005" h="4444">
                  <a:moveTo>
                    <a:pt x="16972" y="880"/>
                  </a:moveTo>
                  <a:lnTo>
                    <a:pt x="16640" y="880"/>
                  </a:lnTo>
                  <a:lnTo>
                    <a:pt x="16640" y="3054"/>
                  </a:lnTo>
                  <a:lnTo>
                    <a:pt x="17009" y="3054"/>
                  </a:lnTo>
                  <a:lnTo>
                    <a:pt x="17029" y="1616"/>
                  </a:lnTo>
                  <a:lnTo>
                    <a:pt x="17143" y="1333"/>
                  </a:lnTo>
                  <a:lnTo>
                    <a:pt x="17271" y="1235"/>
                  </a:lnTo>
                  <a:lnTo>
                    <a:pt x="17725" y="1210"/>
                  </a:lnTo>
                  <a:lnTo>
                    <a:pt x="16972" y="1210"/>
                  </a:lnTo>
                  <a:lnTo>
                    <a:pt x="16972" y="880"/>
                  </a:lnTo>
                  <a:close/>
                </a:path>
                <a:path w="40005" h="4444">
                  <a:moveTo>
                    <a:pt x="17724" y="1211"/>
                  </a:moveTo>
                  <a:lnTo>
                    <a:pt x="17514" y="1211"/>
                  </a:lnTo>
                  <a:lnTo>
                    <a:pt x="17694" y="1291"/>
                  </a:lnTo>
                  <a:close/>
                </a:path>
                <a:path w="40005" h="4444">
                  <a:moveTo>
                    <a:pt x="17567" y="831"/>
                  </a:moveTo>
                  <a:lnTo>
                    <a:pt x="17357" y="831"/>
                  </a:lnTo>
                  <a:lnTo>
                    <a:pt x="17134" y="953"/>
                  </a:lnTo>
                  <a:lnTo>
                    <a:pt x="16972" y="1210"/>
                  </a:lnTo>
                  <a:lnTo>
                    <a:pt x="17725" y="1210"/>
                  </a:lnTo>
                  <a:lnTo>
                    <a:pt x="17644" y="855"/>
                  </a:lnTo>
                  <a:close/>
                </a:path>
                <a:path w="40005" h="4444">
                  <a:moveTo>
                    <a:pt x="17984" y="3544"/>
                  </a:moveTo>
                  <a:lnTo>
                    <a:pt x="18112" y="3920"/>
                  </a:lnTo>
                  <a:lnTo>
                    <a:pt x="18380" y="3935"/>
                  </a:lnTo>
                  <a:lnTo>
                    <a:pt x="18649" y="3794"/>
                  </a:lnTo>
                  <a:lnTo>
                    <a:pt x="18795" y="3577"/>
                  </a:lnTo>
                  <a:lnTo>
                    <a:pt x="18135" y="3577"/>
                  </a:lnTo>
                  <a:lnTo>
                    <a:pt x="17984" y="3544"/>
                  </a:lnTo>
                  <a:close/>
                </a:path>
                <a:path w="40005" h="4444">
                  <a:moveTo>
                    <a:pt x="18230" y="880"/>
                  </a:moveTo>
                  <a:lnTo>
                    <a:pt x="17833" y="880"/>
                  </a:lnTo>
                  <a:lnTo>
                    <a:pt x="18657" y="3058"/>
                  </a:lnTo>
                  <a:lnTo>
                    <a:pt x="18481" y="3470"/>
                  </a:lnTo>
                  <a:lnTo>
                    <a:pt x="18342" y="3563"/>
                  </a:lnTo>
                  <a:lnTo>
                    <a:pt x="18135" y="3577"/>
                  </a:lnTo>
                  <a:lnTo>
                    <a:pt x="18795" y="3577"/>
                  </a:lnTo>
                  <a:lnTo>
                    <a:pt x="19160" y="2642"/>
                  </a:lnTo>
                  <a:lnTo>
                    <a:pt x="18840" y="2642"/>
                  </a:lnTo>
                  <a:lnTo>
                    <a:pt x="18230" y="880"/>
                  </a:lnTo>
                  <a:close/>
                </a:path>
                <a:path w="40005" h="4444">
                  <a:moveTo>
                    <a:pt x="19824" y="880"/>
                  </a:moveTo>
                  <a:lnTo>
                    <a:pt x="19456" y="880"/>
                  </a:lnTo>
                  <a:lnTo>
                    <a:pt x="18991" y="2147"/>
                  </a:lnTo>
                  <a:lnTo>
                    <a:pt x="18840" y="2642"/>
                  </a:lnTo>
                  <a:lnTo>
                    <a:pt x="19160" y="2642"/>
                  </a:lnTo>
                  <a:lnTo>
                    <a:pt x="19824" y="880"/>
                  </a:lnTo>
                  <a:close/>
                </a:path>
                <a:path w="40005" h="4444">
                  <a:moveTo>
                    <a:pt x="22936" y="0"/>
                  </a:moveTo>
                  <a:lnTo>
                    <a:pt x="22236" y="0"/>
                  </a:lnTo>
                  <a:lnTo>
                    <a:pt x="21890" y="140"/>
                  </a:lnTo>
                  <a:lnTo>
                    <a:pt x="21462" y="593"/>
                  </a:lnTo>
                  <a:lnTo>
                    <a:pt x="21347" y="2245"/>
                  </a:lnTo>
                  <a:lnTo>
                    <a:pt x="21508" y="2578"/>
                  </a:lnTo>
                  <a:lnTo>
                    <a:pt x="21677" y="2763"/>
                  </a:lnTo>
                  <a:lnTo>
                    <a:pt x="22145" y="3042"/>
                  </a:lnTo>
                  <a:lnTo>
                    <a:pt x="22374" y="3105"/>
                  </a:lnTo>
                  <a:lnTo>
                    <a:pt x="22918" y="3105"/>
                  </a:lnTo>
                  <a:lnTo>
                    <a:pt x="23172" y="3036"/>
                  </a:lnTo>
                  <a:lnTo>
                    <a:pt x="23640" y="2764"/>
                  </a:lnTo>
                  <a:lnTo>
                    <a:pt x="22359" y="2763"/>
                  </a:lnTo>
                  <a:lnTo>
                    <a:pt x="22118" y="2660"/>
                  </a:lnTo>
                  <a:lnTo>
                    <a:pt x="21729" y="2245"/>
                  </a:lnTo>
                  <a:lnTo>
                    <a:pt x="21829" y="734"/>
                  </a:lnTo>
                  <a:lnTo>
                    <a:pt x="22138" y="439"/>
                  </a:lnTo>
                  <a:lnTo>
                    <a:pt x="22379" y="342"/>
                  </a:lnTo>
                  <a:lnTo>
                    <a:pt x="23641" y="342"/>
                  </a:lnTo>
                  <a:lnTo>
                    <a:pt x="23186" y="67"/>
                  </a:lnTo>
                  <a:lnTo>
                    <a:pt x="22936" y="0"/>
                  </a:lnTo>
                  <a:close/>
                </a:path>
                <a:path w="40005" h="4444">
                  <a:moveTo>
                    <a:pt x="23641" y="342"/>
                  </a:moveTo>
                  <a:lnTo>
                    <a:pt x="22858" y="342"/>
                  </a:lnTo>
                  <a:lnTo>
                    <a:pt x="23037" y="392"/>
                  </a:lnTo>
                  <a:lnTo>
                    <a:pt x="23355" y="593"/>
                  </a:lnTo>
                  <a:lnTo>
                    <a:pt x="23475" y="734"/>
                  </a:lnTo>
                  <a:lnTo>
                    <a:pt x="23581" y="2245"/>
                  </a:lnTo>
                  <a:lnTo>
                    <a:pt x="23200" y="2660"/>
                  </a:lnTo>
                  <a:lnTo>
                    <a:pt x="22953" y="2764"/>
                  </a:lnTo>
                  <a:lnTo>
                    <a:pt x="23640" y="2764"/>
                  </a:lnTo>
                  <a:lnTo>
                    <a:pt x="23803" y="2578"/>
                  </a:lnTo>
                  <a:lnTo>
                    <a:pt x="23974" y="2245"/>
                  </a:lnTo>
                  <a:lnTo>
                    <a:pt x="23893" y="704"/>
                  </a:lnTo>
                  <a:lnTo>
                    <a:pt x="23799" y="515"/>
                  </a:lnTo>
                  <a:lnTo>
                    <a:pt x="23641" y="342"/>
                  </a:lnTo>
                  <a:close/>
                </a:path>
                <a:path w="40005" h="4444">
                  <a:moveTo>
                    <a:pt x="24911" y="880"/>
                  </a:moveTo>
                  <a:lnTo>
                    <a:pt x="24542" y="880"/>
                  </a:lnTo>
                  <a:lnTo>
                    <a:pt x="24615" y="2734"/>
                  </a:lnTo>
                  <a:lnTo>
                    <a:pt x="24731" y="2918"/>
                  </a:lnTo>
                  <a:lnTo>
                    <a:pt x="25038" y="3078"/>
                  </a:lnTo>
                  <a:lnTo>
                    <a:pt x="25576" y="3102"/>
                  </a:lnTo>
                  <a:lnTo>
                    <a:pt x="25806" y="2980"/>
                  </a:lnTo>
                  <a:lnTo>
                    <a:pt x="25940" y="2785"/>
                  </a:lnTo>
                  <a:lnTo>
                    <a:pt x="25248" y="2785"/>
                  </a:lnTo>
                  <a:lnTo>
                    <a:pt x="25003" y="2644"/>
                  </a:lnTo>
                  <a:lnTo>
                    <a:pt x="24911" y="880"/>
                  </a:lnTo>
                  <a:close/>
                </a:path>
                <a:path w="40005" h="4444">
                  <a:moveTo>
                    <a:pt x="26304" y="2734"/>
                  </a:moveTo>
                  <a:lnTo>
                    <a:pt x="25975" y="2734"/>
                  </a:lnTo>
                  <a:lnTo>
                    <a:pt x="25975" y="3054"/>
                  </a:lnTo>
                  <a:lnTo>
                    <a:pt x="26304" y="3054"/>
                  </a:lnTo>
                  <a:lnTo>
                    <a:pt x="26304" y="2734"/>
                  </a:lnTo>
                  <a:close/>
                </a:path>
                <a:path w="40005" h="4444">
                  <a:moveTo>
                    <a:pt x="26304" y="880"/>
                  </a:moveTo>
                  <a:lnTo>
                    <a:pt x="25935" y="880"/>
                  </a:lnTo>
                  <a:lnTo>
                    <a:pt x="25863" y="2498"/>
                  </a:lnTo>
                  <a:lnTo>
                    <a:pt x="25760" y="2647"/>
                  </a:lnTo>
                  <a:lnTo>
                    <a:pt x="25572" y="2757"/>
                  </a:lnTo>
                  <a:lnTo>
                    <a:pt x="25940" y="2785"/>
                  </a:lnTo>
                  <a:lnTo>
                    <a:pt x="26304" y="2734"/>
                  </a:lnTo>
                  <a:lnTo>
                    <a:pt x="26304" y="880"/>
                  </a:lnTo>
                  <a:close/>
                </a:path>
                <a:path w="40005" h="4444">
                  <a:moveTo>
                    <a:pt x="27317" y="1167"/>
                  </a:moveTo>
                  <a:lnTo>
                    <a:pt x="26951" y="1167"/>
                  </a:lnTo>
                  <a:lnTo>
                    <a:pt x="27078" y="2976"/>
                  </a:lnTo>
                  <a:lnTo>
                    <a:pt x="27206" y="3049"/>
                  </a:lnTo>
                  <a:lnTo>
                    <a:pt x="27545" y="3082"/>
                  </a:lnTo>
                  <a:lnTo>
                    <a:pt x="27673" y="3060"/>
                  </a:lnTo>
                  <a:lnTo>
                    <a:pt x="27690" y="2738"/>
                  </a:lnTo>
                  <a:lnTo>
                    <a:pt x="27472" y="2738"/>
                  </a:lnTo>
                  <a:lnTo>
                    <a:pt x="27317" y="1167"/>
                  </a:lnTo>
                  <a:close/>
                </a:path>
                <a:path w="40005" h="4444">
                  <a:moveTo>
                    <a:pt x="27688" y="2724"/>
                  </a:moveTo>
                  <a:lnTo>
                    <a:pt x="27472" y="2738"/>
                  </a:lnTo>
                  <a:lnTo>
                    <a:pt x="27690" y="2738"/>
                  </a:lnTo>
                  <a:close/>
                </a:path>
                <a:path w="40005" h="4444">
                  <a:moveTo>
                    <a:pt x="27688" y="880"/>
                  </a:moveTo>
                  <a:lnTo>
                    <a:pt x="26681" y="880"/>
                  </a:lnTo>
                  <a:lnTo>
                    <a:pt x="26681" y="1167"/>
                  </a:lnTo>
                  <a:lnTo>
                    <a:pt x="27688" y="1167"/>
                  </a:lnTo>
                  <a:lnTo>
                    <a:pt x="27688" y="880"/>
                  </a:lnTo>
                  <a:close/>
                </a:path>
                <a:path w="40005" h="4444">
                  <a:moveTo>
                    <a:pt x="27317" y="120"/>
                  </a:moveTo>
                  <a:lnTo>
                    <a:pt x="26951" y="342"/>
                  </a:lnTo>
                  <a:lnTo>
                    <a:pt x="26951" y="880"/>
                  </a:lnTo>
                  <a:lnTo>
                    <a:pt x="27317" y="880"/>
                  </a:lnTo>
                  <a:lnTo>
                    <a:pt x="27317" y="120"/>
                  </a:lnTo>
                  <a:close/>
                </a:path>
                <a:path w="40005" h="4444">
                  <a:moveTo>
                    <a:pt x="29156" y="831"/>
                  </a:moveTo>
                  <a:lnTo>
                    <a:pt x="28733" y="831"/>
                  </a:lnTo>
                  <a:lnTo>
                    <a:pt x="28531" y="891"/>
                  </a:lnTo>
                  <a:lnTo>
                    <a:pt x="28243" y="1051"/>
                  </a:lnTo>
                  <a:lnTo>
                    <a:pt x="28125" y="1183"/>
                  </a:lnTo>
                  <a:lnTo>
                    <a:pt x="28008" y="2578"/>
                  </a:lnTo>
                  <a:lnTo>
                    <a:pt x="28383" y="3006"/>
                  </a:lnTo>
                  <a:lnTo>
                    <a:pt x="28621" y="3102"/>
                  </a:lnTo>
                  <a:lnTo>
                    <a:pt x="29156" y="3102"/>
                  </a:lnTo>
                  <a:lnTo>
                    <a:pt x="29357" y="3032"/>
                  </a:lnTo>
                  <a:lnTo>
                    <a:pt x="29624" y="2800"/>
                  </a:lnTo>
                  <a:lnTo>
                    <a:pt x="28735" y="2800"/>
                  </a:lnTo>
                  <a:lnTo>
                    <a:pt x="28588" y="2734"/>
                  </a:lnTo>
                  <a:lnTo>
                    <a:pt x="28365" y="2468"/>
                  </a:lnTo>
                  <a:lnTo>
                    <a:pt x="28399" y="1428"/>
                  </a:lnTo>
                  <a:lnTo>
                    <a:pt x="28636" y="1183"/>
                  </a:lnTo>
                  <a:lnTo>
                    <a:pt x="29652" y="1134"/>
                  </a:lnTo>
                  <a:lnTo>
                    <a:pt x="29349" y="891"/>
                  </a:lnTo>
                  <a:lnTo>
                    <a:pt x="29156" y="831"/>
                  </a:lnTo>
                  <a:close/>
                </a:path>
                <a:path w="40005" h="4444">
                  <a:moveTo>
                    <a:pt x="29461" y="2258"/>
                  </a:moveTo>
                  <a:lnTo>
                    <a:pt x="29331" y="2617"/>
                  </a:lnTo>
                  <a:lnTo>
                    <a:pt x="29180" y="2755"/>
                  </a:lnTo>
                  <a:lnTo>
                    <a:pt x="29624" y="2800"/>
                  </a:lnTo>
                  <a:lnTo>
                    <a:pt x="29751" y="2617"/>
                  </a:lnTo>
                  <a:lnTo>
                    <a:pt x="29823" y="2305"/>
                  </a:lnTo>
                  <a:lnTo>
                    <a:pt x="29461" y="2258"/>
                  </a:lnTo>
                  <a:close/>
                </a:path>
                <a:path w="40005" h="4444">
                  <a:moveTo>
                    <a:pt x="29652" y="1134"/>
                  </a:moveTo>
                  <a:lnTo>
                    <a:pt x="29058" y="1134"/>
                  </a:lnTo>
                  <a:lnTo>
                    <a:pt x="29197" y="1200"/>
                  </a:lnTo>
                  <a:lnTo>
                    <a:pt x="29430" y="1574"/>
                  </a:lnTo>
                  <a:lnTo>
                    <a:pt x="29683" y="1535"/>
                  </a:lnTo>
                  <a:lnTo>
                    <a:pt x="29652" y="1134"/>
                  </a:lnTo>
                  <a:close/>
                </a:path>
                <a:path w="40005" h="4444">
                  <a:moveTo>
                    <a:pt x="31319" y="831"/>
                  </a:moveTo>
                  <a:lnTo>
                    <a:pt x="30751" y="831"/>
                  </a:lnTo>
                  <a:lnTo>
                    <a:pt x="30503" y="929"/>
                  </a:lnTo>
                  <a:lnTo>
                    <a:pt x="30183" y="1205"/>
                  </a:lnTo>
                  <a:lnTo>
                    <a:pt x="30095" y="2614"/>
                  </a:lnTo>
                  <a:lnTo>
                    <a:pt x="30471" y="3004"/>
                  </a:lnTo>
                  <a:lnTo>
                    <a:pt x="30716" y="3102"/>
                  </a:lnTo>
                  <a:lnTo>
                    <a:pt x="31210" y="3102"/>
                  </a:lnTo>
                  <a:lnTo>
                    <a:pt x="31385" y="3058"/>
                  </a:lnTo>
                  <a:lnTo>
                    <a:pt x="31705" y="2881"/>
                  </a:lnTo>
                  <a:lnTo>
                    <a:pt x="30836" y="2800"/>
                  </a:lnTo>
                  <a:lnTo>
                    <a:pt x="30683" y="2730"/>
                  </a:lnTo>
                  <a:lnTo>
                    <a:pt x="30440" y="2453"/>
                  </a:lnTo>
                  <a:lnTo>
                    <a:pt x="30440" y="1480"/>
                  </a:lnTo>
                  <a:lnTo>
                    <a:pt x="30683" y="1205"/>
                  </a:lnTo>
                  <a:lnTo>
                    <a:pt x="30836" y="1136"/>
                  </a:lnTo>
                  <a:lnTo>
                    <a:pt x="31764" y="1136"/>
                  </a:lnTo>
                  <a:lnTo>
                    <a:pt x="31563" y="929"/>
                  </a:lnTo>
                  <a:lnTo>
                    <a:pt x="31319" y="831"/>
                  </a:lnTo>
                  <a:close/>
                </a:path>
                <a:path w="40005" h="4444">
                  <a:moveTo>
                    <a:pt x="31764" y="1136"/>
                  </a:moveTo>
                  <a:lnTo>
                    <a:pt x="31202" y="1136"/>
                  </a:lnTo>
                  <a:lnTo>
                    <a:pt x="31353" y="1205"/>
                  </a:lnTo>
                  <a:lnTo>
                    <a:pt x="31596" y="1480"/>
                  </a:lnTo>
                  <a:lnTo>
                    <a:pt x="31597" y="2453"/>
                  </a:lnTo>
                  <a:lnTo>
                    <a:pt x="31356" y="2730"/>
                  </a:lnTo>
                  <a:lnTo>
                    <a:pt x="31203" y="2800"/>
                  </a:lnTo>
                  <a:lnTo>
                    <a:pt x="31785" y="2800"/>
                  </a:lnTo>
                  <a:lnTo>
                    <a:pt x="31902" y="2614"/>
                  </a:lnTo>
                  <a:lnTo>
                    <a:pt x="32015" y="2334"/>
                  </a:lnTo>
                  <a:lnTo>
                    <a:pt x="31890" y="1266"/>
                  </a:lnTo>
                  <a:lnTo>
                    <a:pt x="31764" y="1136"/>
                  </a:lnTo>
                  <a:close/>
                </a:path>
                <a:path w="40005" h="4444">
                  <a:moveTo>
                    <a:pt x="32801" y="880"/>
                  </a:moveTo>
                  <a:lnTo>
                    <a:pt x="32472" y="880"/>
                  </a:lnTo>
                  <a:lnTo>
                    <a:pt x="32472" y="3054"/>
                  </a:lnTo>
                  <a:lnTo>
                    <a:pt x="32840" y="3054"/>
                  </a:lnTo>
                  <a:lnTo>
                    <a:pt x="32949" y="1355"/>
                  </a:lnTo>
                  <a:lnTo>
                    <a:pt x="33167" y="1184"/>
                  </a:lnTo>
                  <a:lnTo>
                    <a:pt x="32801" y="1184"/>
                  </a:lnTo>
                  <a:lnTo>
                    <a:pt x="32801" y="880"/>
                  </a:lnTo>
                  <a:close/>
                </a:path>
                <a:path w="40005" h="4444">
                  <a:moveTo>
                    <a:pt x="34052" y="1150"/>
                  </a:moveTo>
                  <a:lnTo>
                    <a:pt x="33515" y="1150"/>
                  </a:lnTo>
                  <a:lnTo>
                    <a:pt x="33683" y="1286"/>
                  </a:lnTo>
                  <a:lnTo>
                    <a:pt x="33764" y="3054"/>
                  </a:lnTo>
                  <a:lnTo>
                    <a:pt x="34132" y="3054"/>
                  </a:lnTo>
                  <a:lnTo>
                    <a:pt x="34231" y="1355"/>
                  </a:lnTo>
                  <a:lnTo>
                    <a:pt x="34373" y="1211"/>
                  </a:lnTo>
                  <a:lnTo>
                    <a:pt x="34074" y="1211"/>
                  </a:lnTo>
                  <a:close/>
                </a:path>
                <a:path w="40005" h="4444">
                  <a:moveTo>
                    <a:pt x="35365" y="1150"/>
                  </a:moveTo>
                  <a:lnTo>
                    <a:pt x="34748" y="1150"/>
                  </a:lnTo>
                  <a:lnTo>
                    <a:pt x="34971" y="1286"/>
                  </a:lnTo>
                  <a:lnTo>
                    <a:pt x="35050" y="3054"/>
                  </a:lnTo>
                  <a:lnTo>
                    <a:pt x="35417" y="3054"/>
                  </a:lnTo>
                  <a:lnTo>
                    <a:pt x="35365" y="1150"/>
                  </a:lnTo>
                  <a:close/>
                </a:path>
                <a:path w="40005" h="4444">
                  <a:moveTo>
                    <a:pt x="34961" y="831"/>
                  </a:moveTo>
                  <a:lnTo>
                    <a:pt x="34470" y="831"/>
                  </a:lnTo>
                  <a:lnTo>
                    <a:pt x="34246" y="958"/>
                  </a:lnTo>
                  <a:lnTo>
                    <a:pt x="34074" y="1211"/>
                  </a:lnTo>
                  <a:lnTo>
                    <a:pt x="34373" y="1211"/>
                  </a:lnTo>
                  <a:lnTo>
                    <a:pt x="34510" y="1150"/>
                  </a:lnTo>
                  <a:lnTo>
                    <a:pt x="35365" y="1150"/>
                  </a:lnTo>
                  <a:lnTo>
                    <a:pt x="35192" y="958"/>
                  </a:lnTo>
                  <a:lnTo>
                    <a:pt x="35049" y="863"/>
                  </a:lnTo>
                  <a:close/>
                </a:path>
                <a:path w="40005" h="4444">
                  <a:moveTo>
                    <a:pt x="33621" y="831"/>
                  </a:moveTo>
                  <a:lnTo>
                    <a:pt x="33315" y="831"/>
                  </a:lnTo>
                  <a:lnTo>
                    <a:pt x="33138" y="891"/>
                  </a:lnTo>
                  <a:lnTo>
                    <a:pt x="32960" y="993"/>
                  </a:lnTo>
                  <a:lnTo>
                    <a:pt x="32801" y="1184"/>
                  </a:lnTo>
                  <a:lnTo>
                    <a:pt x="33167" y="1184"/>
                  </a:lnTo>
                  <a:lnTo>
                    <a:pt x="34052" y="1150"/>
                  </a:lnTo>
                  <a:lnTo>
                    <a:pt x="33951" y="993"/>
                  </a:lnTo>
                  <a:lnTo>
                    <a:pt x="33748" y="863"/>
                  </a:lnTo>
                  <a:close/>
                </a:path>
                <a:path w="40005" h="4444">
                  <a:moveTo>
                    <a:pt x="37147" y="831"/>
                  </a:moveTo>
                  <a:lnTo>
                    <a:pt x="36556" y="831"/>
                  </a:lnTo>
                  <a:lnTo>
                    <a:pt x="36313" y="932"/>
                  </a:lnTo>
                  <a:lnTo>
                    <a:pt x="36058" y="1205"/>
                  </a:lnTo>
                  <a:lnTo>
                    <a:pt x="35934" y="2613"/>
                  </a:lnTo>
                  <a:lnTo>
                    <a:pt x="36308" y="3004"/>
                  </a:lnTo>
                  <a:lnTo>
                    <a:pt x="36559" y="3102"/>
                  </a:lnTo>
                  <a:lnTo>
                    <a:pt x="37129" y="3102"/>
                  </a:lnTo>
                  <a:lnTo>
                    <a:pt x="37336" y="3041"/>
                  </a:lnTo>
                  <a:lnTo>
                    <a:pt x="37655" y="2800"/>
                  </a:lnTo>
                  <a:lnTo>
                    <a:pt x="36697" y="2800"/>
                  </a:lnTo>
                  <a:lnTo>
                    <a:pt x="36546" y="2736"/>
                  </a:lnTo>
                  <a:lnTo>
                    <a:pt x="36304" y="2482"/>
                  </a:lnTo>
                  <a:lnTo>
                    <a:pt x="36222" y="2061"/>
                  </a:lnTo>
                  <a:lnTo>
                    <a:pt x="37843" y="2061"/>
                  </a:lnTo>
                  <a:lnTo>
                    <a:pt x="37845" y="1758"/>
                  </a:lnTo>
                  <a:lnTo>
                    <a:pt x="36243" y="1758"/>
                  </a:lnTo>
                  <a:lnTo>
                    <a:pt x="36319" y="1417"/>
                  </a:lnTo>
                  <a:lnTo>
                    <a:pt x="36549" y="1191"/>
                  </a:lnTo>
                  <a:lnTo>
                    <a:pt x="36691" y="1134"/>
                  </a:lnTo>
                  <a:lnTo>
                    <a:pt x="37575" y="1134"/>
                  </a:lnTo>
                  <a:lnTo>
                    <a:pt x="37384" y="929"/>
                  </a:lnTo>
                  <a:lnTo>
                    <a:pt x="37147" y="831"/>
                  </a:lnTo>
                  <a:close/>
                </a:path>
                <a:path w="40005" h="4444">
                  <a:moveTo>
                    <a:pt x="37452" y="2353"/>
                  </a:moveTo>
                  <a:lnTo>
                    <a:pt x="37319" y="2623"/>
                  </a:lnTo>
                  <a:lnTo>
                    <a:pt x="37129" y="2764"/>
                  </a:lnTo>
                  <a:lnTo>
                    <a:pt x="37655" y="2800"/>
                  </a:lnTo>
                  <a:lnTo>
                    <a:pt x="37776" y="2613"/>
                  </a:lnTo>
                  <a:lnTo>
                    <a:pt x="37833" y="2401"/>
                  </a:lnTo>
                  <a:lnTo>
                    <a:pt x="37452" y="2353"/>
                  </a:lnTo>
                  <a:close/>
                </a:path>
                <a:path w="40005" h="4444">
                  <a:moveTo>
                    <a:pt x="37575" y="1134"/>
                  </a:moveTo>
                  <a:lnTo>
                    <a:pt x="37048" y="1134"/>
                  </a:lnTo>
                  <a:lnTo>
                    <a:pt x="37200" y="1205"/>
                  </a:lnTo>
                  <a:lnTo>
                    <a:pt x="37376" y="1417"/>
                  </a:lnTo>
                  <a:lnTo>
                    <a:pt x="37456" y="1758"/>
                  </a:lnTo>
                  <a:lnTo>
                    <a:pt x="37845" y="1758"/>
                  </a:lnTo>
                  <a:lnTo>
                    <a:pt x="37753" y="1325"/>
                  </a:lnTo>
                  <a:lnTo>
                    <a:pt x="37575" y="1134"/>
                  </a:lnTo>
                  <a:close/>
                </a:path>
                <a:path w="40005" h="4444">
                  <a:moveTo>
                    <a:pt x="38515" y="2348"/>
                  </a:moveTo>
                  <a:lnTo>
                    <a:pt x="38369" y="2371"/>
                  </a:lnTo>
                  <a:lnTo>
                    <a:pt x="38260" y="2760"/>
                  </a:lnTo>
                  <a:lnTo>
                    <a:pt x="38582" y="3044"/>
                  </a:lnTo>
                  <a:lnTo>
                    <a:pt x="38797" y="3102"/>
                  </a:lnTo>
                  <a:lnTo>
                    <a:pt x="39250" y="3102"/>
                  </a:lnTo>
                  <a:lnTo>
                    <a:pt x="39469" y="3044"/>
                  </a:lnTo>
                  <a:lnTo>
                    <a:pt x="39673" y="2954"/>
                  </a:lnTo>
                  <a:lnTo>
                    <a:pt x="39823" y="2800"/>
                  </a:lnTo>
                  <a:lnTo>
                    <a:pt x="38910" y="2800"/>
                  </a:lnTo>
                  <a:lnTo>
                    <a:pt x="38779" y="2760"/>
                  </a:lnTo>
                  <a:lnTo>
                    <a:pt x="38650" y="2654"/>
                  </a:lnTo>
                  <a:lnTo>
                    <a:pt x="38535" y="2494"/>
                  </a:lnTo>
                  <a:lnTo>
                    <a:pt x="38515" y="2348"/>
                  </a:lnTo>
                  <a:close/>
                </a:path>
                <a:path w="40005" h="4444">
                  <a:moveTo>
                    <a:pt x="39183" y="831"/>
                  </a:moveTo>
                  <a:lnTo>
                    <a:pt x="38764" y="855"/>
                  </a:lnTo>
                  <a:lnTo>
                    <a:pt x="38517" y="941"/>
                  </a:lnTo>
                  <a:lnTo>
                    <a:pt x="38323" y="1106"/>
                  </a:lnTo>
                  <a:lnTo>
                    <a:pt x="38227" y="1615"/>
                  </a:lnTo>
                  <a:lnTo>
                    <a:pt x="38347" y="1837"/>
                  </a:lnTo>
                  <a:lnTo>
                    <a:pt x="38670" y="2015"/>
                  </a:lnTo>
                  <a:lnTo>
                    <a:pt x="39418" y="2225"/>
                  </a:lnTo>
                  <a:lnTo>
                    <a:pt x="39504" y="2654"/>
                  </a:lnTo>
                  <a:lnTo>
                    <a:pt x="39372" y="2766"/>
                  </a:lnTo>
                  <a:lnTo>
                    <a:pt x="39823" y="2800"/>
                  </a:lnTo>
                  <a:lnTo>
                    <a:pt x="39934" y="2606"/>
                  </a:lnTo>
                  <a:lnTo>
                    <a:pt x="39809" y="2015"/>
                  </a:lnTo>
                  <a:lnTo>
                    <a:pt x="38690" y="1615"/>
                  </a:lnTo>
                  <a:lnTo>
                    <a:pt x="38748" y="1162"/>
                  </a:lnTo>
                  <a:lnTo>
                    <a:pt x="39768" y="1134"/>
                  </a:lnTo>
                  <a:lnTo>
                    <a:pt x="39557" y="941"/>
                  </a:lnTo>
                  <a:lnTo>
                    <a:pt x="39183" y="831"/>
                  </a:lnTo>
                  <a:close/>
                </a:path>
                <a:path w="40005" h="4444">
                  <a:moveTo>
                    <a:pt x="39768" y="1134"/>
                  </a:moveTo>
                  <a:lnTo>
                    <a:pt x="39182" y="1134"/>
                  </a:lnTo>
                  <a:lnTo>
                    <a:pt x="39322" y="1188"/>
                  </a:lnTo>
                  <a:lnTo>
                    <a:pt x="39513" y="1489"/>
                  </a:lnTo>
                  <a:lnTo>
                    <a:pt x="39874" y="1441"/>
                  </a:lnTo>
                  <a:lnTo>
                    <a:pt x="39768" y="1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83765">
              <a:lnSpc>
                <a:spcPct val="100000"/>
              </a:lnSpc>
              <a:spcBef>
                <a:spcPts val="100"/>
              </a:spcBef>
            </a:pPr>
            <a:r>
              <a:rPr dirty="0" sz="3300"/>
              <a:t>Secondary</a:t>
            </a:r>
            <a:r>
              <a:rPr dirty="0" sz="3300" spc="-135"/>
              <a:t> </a:t>
            </a:r>
            <a:r>
              <a:rPr dirty="0" sz="3300" spc="-10"/>
              <a:t>Outcomes</a:t>
            </a:r>
            <a:endParaRPr sz="3300"/>
          </a:p>
        </p:txBody>
      </p:sp>
      <p:grpSp>
        <p:nvGrpSpPr>
          <p:cNvPr id="6" name="object 6" descr=""/>
          <p:cNvGrpSpPr/>
          <p:nvPr/>
        </p:nvGrpSpPr>
        <p:grpSpPr>
          <a:xfrm>
            <a:off x="109728" y="707136"/>
            <a:ext cx="8775700" cy="1069975"/>
            <a:chOff x="109728" y="707136"/>
            <a:chExt cx="8775700" cy="106997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707136"/>
              <a:ext cx="557784" cy="7315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048" y="755904"/>
              <a:ext cx="2618232" cy="6522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39" y="755904"/>
              <a:ext cx="2453640" cy="6522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9" y="755904"/>
              <a:ext cx="493775" cy="6522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0975" y="755904"/>
              <a:ext cx="2197607" cy="6522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9295" y="755904"/>
              <a:ext cx="1758696" cy="6522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048" y="1124712"/>
              <a:ext cx="2389632" cy="65227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7439" y="1124712"/>
              <a:ext cx="1304543" cy="6522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5744" y="1124712"/>
              <a:ext cx="5599176" cy="65227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09728" y="1889760"/>
            <a:ext cx="8823960" cy="731520"/>
            <a:chOff x="109728" y="1889760"/>
            <a:chExt cx="8823960" cy="73152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728" y="1889760"/>
              <a:ext cx="557784" cy="7315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048" y="1935480"/>
              <a:ext cx="1807464" cy="6522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74520" y="1935480"/>
              <a:ext cx="3657600" cy="6522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32831" y="1935480"/>
              <a:ext cx="1307591" cy="6522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41136" y="1935480"/>
              <a:ext cx="2892552" cy="652272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109728" y="2712720"/>
            <a:ext cx="8842375" cy="1438910"/>
            <a:chOff x="109728" y="2712720"/>
            <a:chExt cx="8842375" cy="1438910"/>
          </a:xfrm>
        </p:grpSpPr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728" y="2712720"/>
              <a:ext cx="557784" cy="73151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4048" y="2761488"/>
              <a:ext cx="1938527" cy="6522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05583" y="2761488"/>
              <a:ext cx="6412992" cy="6522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048" y="3130296"/>
              <a:ext cx="1112520" cy="65227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7280" y="3130296"/>
              <a:ext cx="2377440" cy="65227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75432" y="3130296"/>
              <a:ext cx="5876544" cy="65227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4048" y="3499103"/>
              <a:ext cx="6687311" cy="652272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09728" y="4264151"/>
            <a:ext cx="7266940" cy="731520"/>
            <a:chOff x="109728" y="4264151"/>
            <a:chExt cx="7266940" cy="731520"/>
          </a:xfrm>
        </p:grpSpPr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728" y="4264151"/>
              <a:ext cx="557784" cy="73151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048" y="4309871"/>
              <a:ext cx="6992111" cy="652272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300527" y="807719"/>
            <a:ext cx="8434070" cy="39643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136525" indent="-256540">
              <a:lnSpc>
                <a:spcPct val="105200"/>
              </a:lnSpc>
              <a:spcBef>
                <a:spcPts val="100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retesting</a:t>
            </a:r>
            <a:r>
              <a:rPr dirty="0" sz="2300" spc="-3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LDL-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C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was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83.8%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92.9%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reassessments.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Adherence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pill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counts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95.1%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(IQR,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84.6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98.9).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8605" marR="69215" indent="-256540">
              <a:lnSpc>
                <a:spcPct val="105200"/>
              </a:lnSpc>
              <a:buSzPct val="121739"/>
              <a:buFont typeface="Times New Roman"/>
              <a:buChar char="•"/>
              <a:tabLst>
                <a:tab pos="268605" algn="l"/>
                <a:tab pos="4742180" algn="l"/>
              </a:tabLst>
            </a:pP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Compliance</a:t>
            </a:r>
            <a:r>
              <a:rPr dirty="0" sz="2300" spc="-3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‘Ask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Doctor’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‘Do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Use’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warnings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83%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and</a:t>
            </a:r>
            <a:r>
              <a:rPr dirty="0" sz="2300" spc="-2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80%,</a:t>
            </a:r>
            <a:r>
              <a:rPr dirty="0" sz="2300" spc="-1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respectively.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	Instances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noncompliance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risk.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“Stop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Use”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warning.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96567" y="0"/>
            <a:ext cx="6205855" cy="868680"/>
            <a:chOff x="1496567" y="0"/>
            <a:chExt cx="6205855" cy="8686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6567" y="0"/>
              <a:ext cx="6205728" cy="86867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75127" y="53472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80" h="3175">
                  <a:moveTo>
                    <a:pt x="579" y="49"/>
                  </a:moveTo>
                  <a:lnTo>
                    <a:pt x="0" y="49"/>
                  </a:lnTo>
                  <a:lnTo>
                    <a:pt x="0" y="2957"/>
                  </a:lnTo>
                  <a:lnTo>
                    <a:pt x="370" y="2957"/>
                  </a:lnTo>
                  <a:lnTo>
                    <a:pt x="370" y="481"/>
                  </a:lnTo>
                  <a:lnTo>
                    <a:pt x="722" y="481"/>
                  </a:lnTo>
                  <a:lnTo>
                    <a:pt x="579" y="49"/>
                  </a:lnTo>
                  <a:close/>
                </a:path>
                <a:path w="55880" h="3175">
                  <a:moveTo>
                    <a:pt x="722" y="481"/>
                  </a:moveTo>
                  <a:lnTo>
                    <a:pt x="370" y="481"/>
                  </a:lnTo>
                  <a:lnTo>
                    <a:pt x="1211" y="2957"/>
                  </a:lnTo>
                  <a:lnTo>
                    <a:pt x="1559" y="2957"/>
                  </a:lnTo>
                  <a:lnTo>
                    <a:pt x="1704" y="2539"/>
                  </a:lnTo>
                  <a:lnTo>
                    <a:pt x="1405" y="2539"/>
                  </a:lnTo>
                  <a:lnTo>
                    <a:pt x="722" y="481"/>
                  </a:lnTo>
                  <a:close/>
                </a:path>
                <a:path w="55880" h="3175">
                  <a:moveTo>
                    <a:pt x="2774" y="523"/>
                  </a:moveTo>
                  <a:lnTo>
                    <a:pt x="2404" y="523"/>
                  </a:lnTo>
                  <a:lnTo>
                    <a:pt x="2404" y="2957"/>
                  </a:lnTo>
                  <a:lnTo>
                    <a:pt x="2774" y="2957"/>
                  </a:lnTo>
                  <a:lnTo>
                    <a:pt x="2774" y="523"/>
                  </a:lnTo>
                  <a:close/>
                </a:path>
                <a:path w="55880" h="3175">
                  <a:moveTo>
                    <a:pt x="2774" y="49"/>
                  </a:moveTo>
                  <a:lnTo>
                    <a:pt x="2258" y="49"/>
                  </a:lnTo>
                  <a:lnTo>
                    <a:pt x="1405" y="2539"/>
                  </a:lnTo>
                  <a:lnTo>
                    <a:pt x="1704" y="2539"/>
                  </a:lnTo>
                  <a:lnTo>
                    <a:pt x="2404" y="523"/>
                  </a:lnTo>
                  <a:lnTo>
                    <a:pt x="2774" y="523"/>
                  </a:lnTo>
                  <a:lnTo>
                    <a:pt x="2774" y="49"/>
                  </a:lnTo>
                  <a:close/>
                </a:path>
                <a:path w="55880" h="3175">
                  <a:moveTo>
                    <a:pt x="4491" y="803"/>
                  </a:moveTo>
                  <a:lnTo>
                    <a:pt x="3942" y="803"/>
                  </a:lnTo>
                  <a:lnTo>
                    <a:pt x="3701" y="897"/>
                  </a:lnTo>
                  <a:lnTo>
                    <a:pt x="3391" y="1165"/>
                  </a:lnTo>
                  <a:lnTo>
                    <a:pt x="3304" y="2533"/>
                  </a:lnTo>
                  <a:lnTo>
                    <a:pt x="3669" y="2912"/>
                  </a:lnTo>
                  <a:lnTo>
                    <a:pt x="3907" y="3006"/>
                  </a:lnTo>
                  <a:lnTo>
                    <a:pt x="4386" y="3006"/>
                  </a:lnTo>
                  <a:lnTo>
                    <a:pt x="4555" y="2962"/>
                  </a:lnTo>
                  <a:lnTo>
                    <a:pt x="4866" y="2791"/>
                  </a:lnTo>
                  <a:lnTo>
                    <a:pt x="4023" y="2712"/>
                  </a:lnTo>
                  <a:lnTo>
                    <a:pt x="3876" y="2645"/>
                  </a:lnTo>
                  <a:lnTo>
                    <a:pt x="3639" y="2376"/>
                  </a:lnTo>
                  <a:lnTo>
                    <a:pt x="3639" y="1432"/>
                  </a:lnTo>
                  <a:lnTo>
                    <a:pt x="3876" y="1165"/>
                  </a:lnTo>
                  <a:lnTo>
                    <a:pt x="4023" y="1098"/>
                  </a:lnTo>
                  <a:lnTo>
                    <a:pt x="4922" y="1098"/>
                  </a:lnTo>
                  <a:lnTo>
                    <a:pt x="4728" y="897"/>
                  </a:lnTo>
                  <a:lnTo>
                    <a:pt x="4491" y="803"/>
                  </a:lnTo>
                  <a:close/>
                </a:path>
                <a:path w="55880" h="3175">
                  <a:moveTo>
                    <a:pt x="4922" y="1098"/>
                  </a:moveTo>
                  <a:lnTo>
                    <a:pt x="4377" y="1098"/>
                  </a:lnTo>
                  <a:lnTo>
                    <a:pt x="4525" y="1165"/>
                  </a:lnTo>
                  <a:lnTo>
                    <a:pt x="4760" y="1432"/>
                  </a:lnTo>
                  <a:lnTo>
                    <a:pt x="4761" y="2376"/>
                  </a:lnTo>
                  <a:lnTo>
                    <a:pt x="4527" y="2645"/>
                  </a:lnTo>
                  <a:lnTo>
                    <a:pt x="4378" y="2712"/>
                  </a:lnTo>
                  <a:lnTo>
                    <a:pt x="4943" y="2712"/>
                  </a:lnTo>
                  <a:lnTo>
                    <a:pt x="5056" y="2533"/>
                  </a:lnTo>
                  <a:lnTo>
                    <a:pt x="5182" y="2174"/>
                  </a:lnTo>
                  <a:lnTo>
                    <a:pt x="5096" y="1277"/>
                  </a:lnTo>
                  <a:lnTo>
                    <a:pt x="4922" y="1098"/>
                  </a:lnTo>
                  <a:close/>
                </a:path>
                <a:path w="55880" h="3175">
                  <a:moveTo>
                    <a:pt x="5811" y="2273"/>
                  </a:moveTo>
                  <a:lnTo>
                    <a:pt x="5667" y="2296"/>
                  </a:lnTo>
                  <a:lnTo>
                    <a:pt x="5563" y="2674"/>
                  </a:lnTo>
                  <a:lnTo>
                    <a:pt x="5876" y="2948"/>
                  </a:lnTo>
                  <a:lnTo>
                    <a:pt x="6085" y="3006"/>
                  </a:lnTo>
                  <a:lnTo>
                    <a:pt x="6525" y="3006"/>
                  </a:lnTo>
                  <a:lnTo>
                    <a:pt x="6736" y="2948"/>
                  </a:lnTo>
                  <a:lnTo>
                    <a:pt x="6934" y="2862"/>
                  </a:lnTo>
                  <a:lnTo>
                    <a:pt x="7079" y="2712"/>
                  </a:lnTo>
                  <a:lnTo>
                    <a:pt x="6195" y="2712"/>
                  </a:lnTo>
                  <a:lnTo>
                    <a:pt x="5942" y="2570"/>
                  </a:lnTo>
                  <a:lnTo>
                    <a:pt x="5819" y="2329"/>
                  </a:lnTo>
                  <a:close/>
                </a:path>
                <a:path w="55880" h="3175">
                  <a:moveTo>
                    <a:pt x="6459" y="803"/>
                  </a:moveTo>
                  <a:lnTo>
                    <a:pt x="6054" y="826"/>
                  </a:lnTo>
                  <a:lnTo>
                    <a:pt x="5814" y="909"/>
                  </a:lnTo>
                  <a:lnTo>
                    <a:pt x="5624" y="1069"/>
                  </a:lnTo>
                  <a:lnTo>
                    <a:pt x="5531" y="1564"/>
                  </a:lnTo>
                  <a:lnTo>
                    <a:pt x="5648" y="1779"/>
                  </a:lnTo>
                  <a:lnTo>
                    <a:pt x="5964" y="1951"/>
                  </a:lnTo>
                  <a:lnTo>
                    <a:pt x="6687" y="2155"/>
                  </a:lnTo>
                  <a:lnTo>
                    <a:pt x="6771" y="2570"/>
                  </a:lnTo>
                  <a:lnTo>
                    <a:pt x="6521" y="2712"/>
                  </a:lnTo>
                  <a:lnTo>
                    <a:pt x="7079" y="2712"/>
                  </a:lnTo>
                  <a:lnTo>
                    <a:pt x="7205" y="2467"/>
                  </a:lnTo>
                  <a:lnTo>
                    <a:pt x="7180" y="2115"/>
                  </a:lnTo>
                  <a:lnTo>
                    <a:pt x="7066" y="1951"/>
                  </a:lnTo>
                  <a:lnTo>
                    <a:pt x="5981" y="1564"/>
                  </a:lnTo>
                  <a:lnTo>
                    <a:pt x="6038" y="1123"/>
                  </a:lnTo>
                  <a:lnTo>
                    <a:pt x="7028" y="1097"/>
                  </a:lnTo>
                  <a:lnTo>
                    <a:pt x="6820" y="909"/>
                  </a:lnTo>
                  <a:lnTo>
                    <a:pt x="6459" y="803"/>
                  </a:lnTo>
                  <a:close/>
                </a:path>
                <a:path w="55880" h="3175">
                  <a:moveTo>
                    <a:pt x="7028" y="1097"/>
                  </a:moveTo>
                  <a:lnTo>
                    <a:pt x="6457" y="1097"/>
                  </a:lnTo>
                  <a:lnTo>
                    <a:pt x="6592" y="1149"/>
                  </a:lnTo>
                  <a:lnTo>
                    <a:pt x="6780" y="1442"/>
                  </a:lnTo>
                  <a:lnTo>
                    <a:pt x="7129" y="1394"/>
                  </a:lnTo>
                  <a:lnTo>
                    <a:pt x="7028" y="1097"/>
                  </a:lnTo>
                  <a:close/>
                </a:path>
                <a:path w="55880" h="3175">
                  <a:moveTo>
                    <a:pt x="8054" y="1129"/>
                  </a:moveTo>
                  <a:lnTo>
                    <a:pt x="7698" y="1129"/>
                  </a:lnTo>
                  <a:lnTo>
                    <a:pt x="7821" y="2884"/>
                  </a:lnTo>
                  <a:lnTo>
                    <a:pt x="8065" y="2985"/>
                  </a:lnTo>
                  <a:lnTo>
                    <a:pt x="8274" y="2985"/>
                  </a:lnTo>
                  <a:lnTo>
                    <a:pt x="8416" y="2653"/>
                  </a:lnTo>
                  <a:lnTo>
                    <a:pt x="8202" y="2653"/>
                  </a:lnTo>
                  <a:lnTo>
                    <a:pt x="8054" y="1129"/>
                  </a:lnTo>
                  <a:close/>
                </a:path>
                <a:path w="55880" h="3175">
                  <a:moveTo>
                    <a:pt x="8413" y="2639"/>
                  </a:moveTo>
                  <a:lnTo>
                    <a:pt x="8202" y="2653"/>
                  </a:lnTo>
                  <a:lnTo>
                    <a:pt x="8416" y="2653"/>
                  </a:lnTo>
                  <a:close/>
                </a:path>
                <a:path w="55880" h="3175">
                  <a:moveTo>
                    <a:pt x="8413" y="850"/>
                  </a:moveTo>
                  <a:lnTo>
                    <a:pt x="7437" y="850"/>
                  </a:lnTo>
                  <a:lnTo>
                    <a:pt x="7437" y="1129"/>
                  </a:lnTo>
                  <a:lnTo>
                    <a:pt x="8413" y="1129"/>
                  </a:lnTo>
                  <a:lnTo>
                    <a:pt x="8413" y="850"/>
                  </a:lnTo>
                  <a:close/>
                </a:path>
                <a:path w="55880" h="3175">
                  <a:moveTo>
                    <a:pt x="8054" y="114"/>
                  </a:moveTo>
                  <a:lnTo>
                    <a:pt x="7698" y="328"/>
                  </a:lnTo>
                  <a:lnTo>
                    <a:pt x="7698" y="850"/>
                  </a:lnTo>
                  <a:lnTo>
                    <a:pt x="8054" y="850"/>
                  </a:lnTo>
                  <a:lnTo>
                    <a:pt x="8054" y="114"/>
                  </a:lnTo>
                  <a:close/>
                </a:path>
                <a:path w="55880" h="3175">
                  <a:moveTo>
                    <a:pt x="11485" y="0"/>
                  </a:moveTo>
                  <a:lnTo>
                    <a:pt x="10938" y="0"/>
                  </a:lnTo>
                  <a:lnTo>
                    <a:pt x="10675" y="73"/>
                  </a:lnTo>
                  <a:lnTo>
                    <a:pt x="10275" y="292"/>
                  </a:lnTo>
                  <a:lnTo>
                    <a:pt x="10111" y="463"/>
                  </a:lnTo>
                  <a:lnTo>
                    <a:pt x="9942" y="2183"/>
                  </a:lnTo>
                  <a:lnTo>
                    <a:pt x="10055" y="2449"/>
                  </a:lnTo>
                  <a:lnTo>
                    <a:pt x="10227" y="2688"/>
                  </a:lnTo>
                  <a:lnTo>
                    <a:pt x="10621" y="2943"/>
                  </a:lnTo>
                  <a:lnTo>
                    <a:pt x="10876" y="3008"/>
                  </a:lnTo>
                  <a:lnTo>
                    <a:pt x="11492" y="3008"/>
                  </a:lnTo>
                  <a:lnTo>
                    <a:pt x="11748" y="2924"/>
                  </a:lnTo>
                  <a:lnTo>
                    <a:pt x="12060" y="2678"/>
                  </a:lnTo>
                  <a:lnTo>
                    <a:pt x="10980" y="2678"/>
                  </a:lnTo>
                  <a:lnTo>
                    <a:pt x="10815" y="2632"/>
                  </a:lnTo>
                  <a:lnTo>
                    <a:pt x="10511" y="2449"/>
                  </a:lnTo>
                  <a:lnTo>
                    <a:pt x="10398" y="2312"/>
                  </a:lnTo>
                  <a:lnTo>
                    <a:pt x="10284" y="2019"/>
                  </a:lnTo>
                  <a:lnTo>
                    <a:pt x="10382" y="725"/>
                  </a:lnTo>
                  <a:lnTo>
                    <a:pt x="10513" y="570"/>
                  </a:lnTo>
                  <a:lnTo>
                    <a:pt x="10777" y="382"/>
                  </a:lnTo>
                  <a:lnTo>
                    <a:pt x="10963" y="328"/>
                  </a:lnTo>
                  <a:lnTo>
                    <a:pt x="12073" y="328"/>
                  </a:lnTo>
                  <a:lnTo>
                    <a:pt x="11730" y="73"/>
                  </a:lnTo>
                  <a:lnTo>
                    <a:pt x="11485" y="0"/>
                  </a:lnTo>
                  <a:close/>
                </a:path>
                <a:path w="55880" h="3175">
                  <a:moveTo>
                    <a:pt x="12009" y="1938"/>
                  </a:moveTo>
                  <a:lnTo>
                    <a:pt x="11862" y="2352"/>
                  </a:lnTo>
                  <a:lnTo>
                    <a:pt x="11583" y="2593"/>
                  </a:lnTo>
                  <a:lnTo>
                    <a:pt x="11372" y="2678"/>
                  </a:lnTo>
                  <a:lnTo>
                    <a:pt x="12060" y="2678"/>
                  </a:lnTo>
                  <a:lnTo>
                    <a:pt x="12253" y="2449"/>
                  </a:lnTo>
                  <a:lnTo>
                    <a:pt x="12356" y="2183"/>
                  </a:lnTo>
                  <a:lnTo>
                    <a:pt x="12328" y="2019"/>
                  </a:lnTo>
                  <a:lnTo>
                    <a:pt x="12009" y="1938"/>
                  </a:lnTo>
                  <a:close/>
                </a:path>
                <a:path w="55880" h="3175">
                  <a:moveTo>
                    <a:pt x="12073" y="328"/>
                  </a:moveTo>
                  <a:lnTo>
                    <a:pt x="11381" y="328"/>
                  </a:lnTo>
                  <a:lnTo>
                    <a:pt x="11543" y="377"/>
                  </a:lnTo>
                  <a:lnTo>
                    <a:pt x="11799" y="570"/>
                  </a:lnTo>
                  <a:lnTo>
                    <a:pt x="11897" y="725"/>
                  </a:lnTo>
                  <a:lnTo>
                    <a:pt x="11964" y="935"/>
                  </a:lnTo>
                  <a:lnTo>
                    <a:pt x="12344" y="847"/>
                  </a:lnTo>
                  <a:lnTo>
                    <a:pt x="12259" y="570"/>
                  </a:lnTo>
                  <a:lnTo>
                    <a:pt x="12133" y="377"/>
                  </a:lnTo>
                  <a:close/>
                </a:path>
                <a:path w="55880" h="3175">
                  <a:moveTo>
                    <a:pt x="13969" y="803"/>
                  </a:moveTo>
                  <a:lnTo>
                    <a:pt x="13418" y="803"/>
                  </a:lnTo>
                  <a:lnTo>
                    <a:pt x="13178" y="897"/>
                  </a:lnTo>
                  <a:lnTo>
                    <a:pt x="12869" y="1165"/>
                  </a:lnTo>
                  <a:lnTo>
                    <a:pt x="12782" y="2533"/>
                  </a:lnTo>
                  <a:lnTo>
                    <a:pt x="13145" y="2912"/>
                  </a:lnTo>
                  <a:lnTo>
                    <a:pt x="13384" y="3006"/>
                  </a:lnTo>
                  <a:lnTo>
                    <a:pt x="13863" y="3006"/>
                  </a:lnTo>
                  <a:lnTo>
                    <a:pt x="14033" y="2962"/>
                  </a:lnTo>
                  <a:lnTo>
                    <a:pt x="14344" y="2791"/>
                  </a:lnTo>
                  <a:lnTo>
                    <a:pt x="13501" y="2712"/>
                  </a:lnTo>
                  <a:lnTo>
                    <a:pt x="13352" y="2645"/>
                  </a:lnTo>
                  <a:lnTo>
                    <a:pt x="13117" y="2376"/>
                  </a:lnTo>
                  <a:lnTo>
                    <a:pt x="13117" y="1432"/>
                  </a:lnTo>
                  <a:lnTo>
                    <a:pt x="13352" y="1165"/>
                  </a:lnTo>
                  <a:lnTo>
                    <a:pt x="13501" y="1098"/>
                  </a:lnTo>
                  <a:lnTo>
                    <a:pt x="14400" y="1098"/>
                  </a:lnTo>
                  <a:lnTo>
                    <a:pt x="14206" y="897"/>
                  </a:lnTo>
                  <a:lnTo>
                    <a:pt x="13969" y="803"/>
                  </a:lnTo>
                  <a:close/>
                </a:path>
                <a:path w="55880" h="3175">
                  <a:moveTo>
                    <a:pt x="14400" y="1098"/>
                  </a:moveTo>
                  <a:lnTo>
                    <a:pt x="13855" y="1098"/>
                  </a:lnTo>
                  <a:lnTo>
                    <a:pt x="14003" y="1165"/>
                  </a:lnTo>
                  <a:lnTo>
                    <a:pt x="14237" y="1432"/>
                  </a:lnTo>
                  <a:lnTo>
                    <a:pt x="14239" y="2376"/>
                  </a:lnTo>
                  <a:lnTo>
                    <a:pt x="14004" y="2645"/>
                  </a:lnTo>
                  <a:lnTo>
                    <a:pt x="13856" y="2712"/>
                  </a:lnTo>
                  <a:lnTo>
                    <a:pt x="14421" y="2712"/>
                  </a:lnTo>
                  <a:lnTo>
                    <a:pt x="14534" y="2533"/>
                  </a:lnTo>
                  <a:lnTo>
                    <a:pt x="14660" y="2174"/>
                  </a:lnTo>
                  <a:lnTo>
                    <a:pt x="14574" y="1277"/>
                  </a:lnTo>
                  <a:lnTo>
                    <a:pt x="14400" y="1098"/>
                  </a:lnTo>
                  <a:close/>
                </a:path>
                <a:path w="55880" h="3175">
                  <a:moveTo>
                    <a:pt x="15398" y="850"/>
                  </a:moveTo>
                  <a:lnTo>
                    <a:pt x="15078" y="850"/>
                  </a:lnTo>
                  <a:lnTo>
                    <a:pt x="15078" y="2957"/>
                  </a:lnTo>
                  <a:lnTo>
                    <a:pt x="15435" y="2957"/>
                  </a:lnTo>
                  <a:lnTo>
                    <a:pt x="15540" y="1311"/>
                  </a:lnTo>
                  <a:lnTo>
                    <a:pt x="15752" y="1146"/>
                  </a:lnTo>
                  <a:lnTo>
                    <a:pt x="15398" y="1146"/>
                  </a:lnTo>
                  <a:lnTo>
                    <a:pt x="15398" y="850"/>
                  </a:lnTo>
                  <a:close/>
                </a:path>
                <a:path w="55880" h="3175">
                  <a:moveTo>
                    <a:pt x="16610" y="1112"/>
                  </a:moveTo>
                  <a:lnTo>
                    <a:pt x="16089" y="1112"/>
                  </a:lnTo>
                  <a:lnTo>
                    <a:pt x="16253" y="1245"/>
                  </a:lnTo>
                  <a:lnTo>
                    <a:pt x="16330" y="2957"/>
                  </a:lnTo>
                  <a:lnTo>
                    <a:pt x="16687" y="2957"/>
                  </a:lnTo>
                  <a:lnTo>
                    <a:pt x="16784" y="1311"/>
                  </a:lnTo>
                  <a:lnTo>
                    <a:pt x="16922" y="1172"/>
                  </a:lnTo>
                  <a:lnTo>
                    <a:pt x="16631" y="1172"/>
                  </a:lnTo>
                  <a:close/>
                </a:path>
                <a:path w="55880" h="3175">
                  <a:moveTo>
                    <a:pt x="17884" y="1112"/>
                  </a:moveTo>
                  <a:lnTo>
                    <a:pt x="17285" y="1112"/>
                  </a:lnTo>
                  <a:lnTo>
                    <a:pt x="17503" y="1245"/>
                  </a:lnTo>
                  <a:lnTo>
                    <a:pt x="17579" y="2957"/>
                  </a:lnTo>
                  <a:lnTo>
                    <a:pt x="17933" y="2957"/>
                  </a:lnTo>
                  <a:lnTo>
                    <a:pt x="17884" y="1112"/>
                  </a:lnTo>
                  <a:close/>
                </a:path>
                <a:path w="55880" h="3175">
                  <a:moveTo>
                    <a:pt x="17491" y="803"/>
                  </a:moveTo>
                  <a:lnTo>
                    <a:pt x="17015" y="803"/>
                  </a:lnTo>
                  <a:lnTo>
                    <a:pt x="16799" y="925"/>
                  </a:lnTo>
                  <a:lnTo>
                    <a:pt x="16631" y="1172"/>
                  </a:lnTo>
                  <a:lnTo>
                    <a:pt x="16922" y="1172"/>
                  </a:lnTo>
                  <a:lnTo>
                    <a:pt x="17056" y="1112"/>
                  </a:lnTo>
                  <a:lnTo>
                    <a:pt x="17884" y="1112"/>
                  </a:lnTo>
                  <a:lnTo>
                    <a:pt x="17624" y="850"/>
                  </a:lnTo>
                  <a:lnTo>
                    <a:pt x="17491" y="803"/>
                  </a:lnTo>
                  <a:close/>
                </a:path>
                <a:path w="55880" h="3175">
                  <a:moveTo>
                    <a:pt x="16193" y="803"/>
                  </a:moveTo>
                  <a:lnTo>
                    <a:pt x="15896" y="803"/>
                  </a:lnTo>
                  <a:lnTo>
                    <a:pt x="15725" y="861"/>
                  </a:lnTo>
                  <a:lnTo>
                    <a:pt x="15552" y="960"/>
                  </a:lnTo>
                  <a:lnTo>
                    <a:pt x="15398" y="1146"/>
                  </a:lnTo>
                  <a:lnTo>
                    <a:pt x="15752" y="1146"/>
                  </a:lnTo>
                  <a:lnTo>
                    <a:pt x="16610" y="1112"/>
                  </a:lnTo>
                  <a:lnTo>
                    <a:pt x="16513" y="960"/>
                  </a:lnTo>
                  <a:lnTo>
                    <a:pt x="16315" y="834"/>
                  </a:lnTo>
                  <a:close/>
                </a:path>
                <a:path w="55880" h="3175">
                  <a:moveTo>
                    <a:pt x="18779" y="850"/>
                  </a:moveTo>
                  <a:lnTo>
                    <a:pt x="18459" y="850"/>
                  </a:lnTo>
                  <a:lnTo>
                    <a:pt x="18459" y="2957"/>
                  </a:lnTo>
                  <a:lnTo>
                    <a:pt x="18817" y="2957"/>
                  </a:lnTo>
                  <a:lnTo>
                    <a:pt x="18921" y="1311"/>
                  </a:lnTo>
                  <a:lnTo>
                    <a:pt x="19133" y="1146"/>
                  </a:lnTo>
                  <a:lnTo>
                    <a:pt x="18779" y="1146"/>
                  </a:lnTo>
                  <a:lnTo>
                    <a:pt x="18779" y="850"/>
                  </a:lnTo>
                  <a:close/>
                </a:path>
                <a:path w="55880" h="3175">
                  <a:moveTo>
                    <a:pt x="19992" y="1112"/>
                  </a:moveTo>
                  <a:lnTo>
                    <a:pt x="19471" y="1112"/>
                  </a:lnTo>
                  <a:lnTo>
                    <a:pt x="19634" y="1245"/>
                  </a:lnTo>
                  <a:lnTo>
                    <a:pt x="19711" y="2957"/>
                  </a:lnTo>
                  <a:lnTo>
                    <a:pt x="20069" y="2957"/>
                  </a:lnTo>
                  <a:lnTo>
                    <a:pt x="20164" y="1311"/>
                  </a:lnTo>
                  <a:lnTo>
                    <a:pt x="20303" y="1172"/>
                  </a:lnTo>
                  <a:lnTo>
                    <a:pt x="20013" y="1172"/>
                  </a:lnTo>
                  <a:close/>
                </a:path>
                <a:path w="55880" h="3175">
                  <a:moveTo>
                    <a:pt x="21266" y="1112"/>
                  </a:moveTo>
                  <a:lnTo>
                    <a:pt x="20666" y="1112"/>
                  </a:lnTo>
                  <a:lnTo>
                    <a:pt x="20885" y="1245"/>
                  </a:lnTo>
                  <a:lnTo>
                    <a:pt x="20960" y="2957"/>
                  </a:lnTo>
                  <a:lnTo>
                    <a:pt x="21315" y="2957"/>
                  </a:lnTo>
                  <a:lnTo>
                    <a:pt x="21266" y="1112"/>
                  </a:lnTo>
                  <a:close/>
                </a:path>
                <a:path w="55880" h="3175">
                  <a:moveTo>
                    <a:pt x="20873" y="803"/>
                  </a:moveTo>
                  <a:lnTo>
                    <a:pt x="20397" y="803"/>
                  </a:lnTo>
                  <a:lnTo>
                    <a:pt x="20180" y="925"/>
                  </a:lnTo>
                  <a:lnTo>
                    <a:pt x="20013" y="1172"/>
                  </a:lnTo>
                  <a:lnTo>
                    <a:pt x="20303" y="1172"/>
                  </a:lnTo>
                  <a:lnTo>
                    <a:pt x="20436" y="1112"/>
                  </a:lnTo>
                  <a:lnTo>
                    <a:pt x="21266" y="1112"/>
                  </a:lnTo>
                  <a:lnTo>
                    <a:pt x="21006" y="850"/>
                  </a:lnTo>
                  <a:lnTo>
                    <a:pt x="20873" y="803"/>
                  </a:lnTo>
                  <a:close/>
                </a:path>
                <a:path w="55880" h="3175">
                  <a:moveTo>
                    <a:pt x="19574" y="803"/>
                  </a:moveTo>
                  <a:lnTo>
                    <a:pt x="19278" y="803"/>
                  </a:lnTo>
                  <a:lnTo>
                    <a:pt x="19106" y="861"/>
                  </a:lnTo>
                  <a:lnTo>
                    <a:pt x="18933" y="960"/>
                  </a:lnTo>
                  <a:lnTo>
                    <a:pt x="18779" y="1146"/>
                  </a:lnTo>
                  <a:lnTo>
                    <a:pt x="19133" y="1146"/>
                  </a:lnTo>
                  <a:lnTo>
                    <a:pt x="19992" y="1112"/>
                  </a:lnTo>
                  <a:lnTo>
                    <a:pt x="19894" y="960"/>
                  </a:lnTo>
                  <a:lnTo>
                    <a:pt x="19697" y="834"/>
                  </a:lnTo>
                  <a:close/>
                </a:path>
                <a:path w="55880" h="3175">
                  <a:moveTo>
                    <a:pt x="22987" y="803"/>
                  </a:moveTo>
                  <a:lnTo>
                    <a:pt x="22435" y="803"/>
                  </a:lnTo>
                  <a:lnTo>
                    <a:pt x="22195" y="897"/>
                  </a:lnTo>
                  <a:lnTo>
                    <a:pt x="21886" y="1165"/>
                  </a:lnTo>
                  <a:lnTo>
                    <a:pt x="21799" y="2533"/>
                  </a:lnTo>
                  <a:lnTo>
                    <a:pt x="22162" y="2912"/>
                  </a:lnTo>
                  <a:lnTo>
                    <a:pt x="22401" y="3006"/>
                  </a:lnTo>
                  <a:lnTo>
                    <a:pt x="22880" y="3006"/>
                  </a:lnTo>
                  <a:lnTo>
                    <a:pt x="23050" y="2962"/>
                  </a:lnTo>
                  <a:lnTo>
                    <a:pt x="23361" y="2791"/>
                  </a:lnTo>
                  <a:lnTo>
                    <a:pt x="22518" y="2712"/>
                  </a:lnTo>
                  <a:lnTo>
                    <a:pt x="22369" y="2645"/>
                  </a:lnTo>
                  <a:lnTo>
                    <a:pt x="22134" y="2376"/>
                  </a:lnTo>
                  <a:lnTo>
                    <a:pt x="22134" y="1432"/>
                  </a:lnTo>
                  <a:lnTo>
                    <a:pt x="22369" y="1165"/>
                  </a:lnTo>
                  <a:lnTo>
                    <a:pt x="22518" y="1098"/>
                  </a:lnTo>
                  <a:lnTo>
                    <a:pt x="23417" y="1098"/>
                  </a:lnTo>
                  <a:lnTo>
                    <a:pt x="23223" y="897"/>
                  </a:lnTo>
                  <a:lnTo>
                    <a:pt x="22987" y="803"/>
                  </a:lnTo>
                  <a:close/>
                </a:path>
                <a:path w="55880" h="3175">
                  <a:moveTo>
                    <a:pt x="23417" y="1098"/>
                  </a:moveTo>
                  <a:lnTo>
                    <a:pt x="22872" y="1098"/>
                  </a:lnTo>
                  <a:lnTo>
                    <a:pt x="23020" y="1165"/>
                  </a:lnTo>
                  <a:lnTo>
                    <a:pt x="23254" y="1432"/>
                  </a:lnTo>
                  <a:lnTo>
                    <a:pt x="23256" y="2376"/>
                  </a:lnTo>
                  <a:lnTo>
                    <a:pt x="23021" y="2645"/>
                  </a:lnTo>
                  <a:lnTo>
                    <a:pt x="22873" y="2712"/>
                  </a:lnTo>
                  <a:lnTo>
                    <a:pt x="23438" y="2712"/>
                  </a:lnTo>
                  <a:lnTo>
                    <a:pt x="23551" y="2533"/>
                  </a:lnTo>
                  <a:lnTo>
                    <a:pt x="23677" y="2174"/>
                  </a:lnTo>
                  <a:lnTo>
                    <a:pt x="23591" y="1277"/>
                  </a:lnTo>
                  <a:lnTo>
                    <a:pt x="23417" y="1098"/>
                  </a:lnTo>
                  <a:close/>
                </a:path>
                <a:path w="55880" h="3175">
                  <a:moveTo>
                    <a:pt x="24417" y="850"/>
                  </a:moveTo>
                  <a:lnTo>
                    <a:pt x="24095" y="850"/>
                  </a:lnTo>
                  <a:lnTo>
                    <a:pt x="24095" y="2957"/>
                  </a:lnTo>
                  <a:lnTo>
                    <a:pt x="24452" y="2957"/>
                  </a:lnTo>
                  <a:lnTo>
                    <a:pt x="24508" y="1353"/>
                  </a:lnTo>
                  <a:lnTo>
                    <a:pt x="24756" y="1150"/>
                  </a:lnTo>
                  <a:lnTo>
                    <a:pt x="24417" y="1150"/>
                  </a:lnTo>
                  <a:lnTo>
                    <a:pt x="24417" y="850"/>
                  </a:lnTo>
                  <a:close/>
                </a:path>
                <a:path w="55880" h="3175">
                  <a:moveTo>
                    <a:pt x="25721" y="1112"/>
                  </a:moveTo>
                  <a:lnTo>
                    <a:pt x="25107" y="1112"/>
                  </a:lnTo>
                  <a:lnTo>
                    <a:pt x="25332" y="1220"/>
                  </a:lnTo>
                  <a:lnTo>
                    <a:pt x="25450" y="2957"/>
                  </a:lnTo>
                  <a:lnTo>
                    <a:pt x="25807" y="2957"/>
                  </a:lnTo>
                  <a:lnTo>
                    <a:pt x="25721" y="1112"/>
                  </a:lnTo>
                  <a:close/>
                </a:path>
                <a:path w="55880" h="3175">
                  <a:moveTo>
                    <a:pt x="25214" y="803"/>
                  </a:moveTo>
                  <a:lnTo>
                    <a:pt x="24795" y="803"/>
                  </a:lnTo>
                  <a:lnTo>
                    <a:pt x="24576" y="916"/>
                  </a:lnTo>
                  <a:lnTo>
                    <a:pt x="24417" y="1150"/>
                  </a:lnTo>
                  <a:lnTo>
                    <a:pt x="24756" y="1150"/>
                  </a:lnTo>
                  <a:lnTo>
                    <a:pt x="25721" y="1112"/>
                  </a:lnTo>
                  <a:lnTo>
                    <a:pt x="25624" y="977"/>
                  </a:lnTo>
                  <a:lnTo>
                    <a:pt x="25214" y="803"/>
                  </a:lnTo>
                  <a:close/>
                </a:path>
                <a:path w="55880" h="3175">
                  <a:moveTo>
                    <a:pt x="28735" y="49"/>
                  </a:moveTo>
                  <a:lnTo>
                    <a:pt x="28321" y="49"/>
                  </a:lnTo>
                  <a:lnTo>
                    <a:pt x="27203" y="2957"/>
                  </a:lnTo>
                  <a:lnTo>
                    <a:pt x="27612" y="2957"/>
                  </a:lnTo>
                  <a:lnTo>
                    <a:pt x="27931" y="2077"/>
                  </a:lnTo>
                  <a:lnTo>
                    <a:pt x="29565" y="2077"/>
                  </a:lnTo>
                  <a:lnTo>
                    <a:pt x="29437" y="1764"/>
                  </a:lnTo>
                  <a:lnTo>
                    <a:pt x="28042" y="1764"/>
                  </a:lnTo>
                  <a:lnTo>
                    <a:pt x="28428" y="726"/>
                  </a:lnTo>
                  <a:lnTo>
                    <a:pt x="28519" y="354"/>
                  </a:lnTo>
                  <a:lnTo>
                    <a:pt x="28859" y="354"/>
                  </a:lnTo>
                  <a:lnTo>
                    <a:pt x="28735" y="49"/>
                  </a:lnTo>
                  <a:close/>
                </a:path>
                <a:path w="55880" h="3175">
                  <a:moveTo>
                    <a:pt x="29565" y="2077"/>
                  </a:moveTo>
                  <a:lnTo>
                    <a:pt x="29147" y="2077"/>
                  </a:lnTo>
                  <a:lnTo>
                    <a:pt x="29486" y="2957"/>
                  </a:lnTo>
                  <a:lnTo>
                    <a:pt x="29926" y="2957"/>
                  </a:lnTo>
                  <a:lnTo>
                    <a:pt x="29565" y="2077"/>
                  </a:lnTo>
                  <a:close/>
                </a:path>
                <a:path w="55880" h="3175">
                  <a:moveTo>
                    <a:pt x="28859" y="354"/>
                  </a:moveTo>
                  <a:lnTo>
                    <a:pt x="28519" y="354"/>
                  </a:lnTo>
                  <a:lnTo>
                    <a:pt x="29028" y="1764"/>
                  </a:lnTo>
                  <a:lnTo>
                    <a:pt x="29437" y="1764"/>
                  </a:lnTo>
                  <a:lnTo>
                    <a:pt x="28859" y="354"/>
                  </a:lnTo>
                  <a:close/>
                </a:path>
                <a:path w="55880" h="3175">
                  <a:moveTo>
                    <a:pt x="31080" y="803"/>
                  </a:moveTo>
                  <a:lnTo>
                    <a:pt x="30780" y="803"/>
                  </a:lnTo>
                  <a:lnTo>
                    <a:pt x="30623" y="849"/>
                  </a:lnTo>
                  <a:lnTo>
                    <a:pt x="30342" y="1031"/>
                  </a:lnTo>
                  <a:lnTo>
                    <a:pt x="30237" y="1163"/>
                  </a:lnTo>
                  <a:lnTo>
                    <a:pt x="30132" y="2378"/>
                  </a:lnTo>
                  <a:lnTo>
                    <a:pt x="30256" y="2645"/>
                  </a:lnTo>
                  <a:lnTo>
                    <a:pt x="30365" y="2774"/>
                  </a:lnTo>
                  <a:lnTo>
                    <a:pt x="30647" y="2960"/>
                  </a:lnTo>
                  <a:lnTo>
                    <a:pt x="30801" y="3006"/>
                  </a:lnTo>
                  <a:lnTo>
                    <a:pt x="31229" y="3006"/>
                  </a:lnTo>
                  <a:lnTo>
                    <a:pt x="31424" y="2901"/>
                  </a:lnTo>
                  <a:lnTo>
                    <a:pt x="31546" y="2712"/>
                  </a:lnTo>
                  <a:lnTo>
                    <a:pt x="30848" y="2712"/>
                  </a:lnTo>
                  <a:lnTo>
                    <a:pt x="30713" y="2645"/>
                  </a:lnTo>
                  <a:lnTo>
                    <a:pt x="30498" y="2392"/>
                  </a:lnTo>
                  <a:lnTo>
                    <a:pt x="30482" y="1423"/>
                  </a:lnTo>
                  <a:lnTo>
                    <a:pt x="30695" y="1163"/>
                  </a:lnTo>
                  <a:lnTo>
                    <a:pt x="30829" y="1098"/>
                  </a:lnTo>
                  <a:lnTo>
                    <a:pt x="31889" y="1098"/>
                  </a:lnTo>
                  <a:lnTo>
                    <a:pt x="31535" y="1093"/>
                  </a:lnTo>
                  <a:lnTo>
                    <a:pt x="31391" y="937"/>
                  </a:lnTo>
                  <a:lnTo>
                    <a:pt x="31193" y="830"/>
                  </a:lnTo>
                  <a:close/>
                </a:path>
                <a:path w="55880" h="3175">
                  <a:moveTo>
                    <a:pt x="31889" y="2692"/>
                  </a:moveTo>
                  <a:lnTo>
                    <a:pt x="31559" y="2692"/>
                  </a:lnTo>
                  <a:lnTo>
                    <a:pt x="31559" y="2957"/>
                  </a:lnTo>
                  <a:lnTo>
                    <a:pt x="31889" y="2957"/>
                  </a:lnTo>
                  <a:lnTo>
                    <a:pt x="31889" y="2692"/>
                  </a:lnTo>
                  <a:close/>
                </a:path>
                <a:path w="55880" h="3175">
                  <a:moveTo>
                    <a:pt x="31889" y="1098"/>
                  </a:moveTo>
                  <a:lnTo>
                    <a:pt x="31150" y="1098"/>
                  </a:lnTo>
                  <a:lnTo>
                    <a:pt x="31286" y="1167"/>
                  </a:lnTo>
                  <a:lnTo>
                    <a:pt x="31498" y="1423"/>
                  </a:lnTo>
                  <a:lnTo>
                    <a:pt x="31509" y="2392"/>
                  </a:lnTo>
                  <a:lnTo>
                    <a:pt x="31293" y="2645"/>
                  </a:lnTo>
                  <a:lnTo>
                    <a:pt x="31159" y="2712"/>
                  </a:lnTo>
                  <a:lnTo>
                    <a:pt x="31546" y="2712"/>
                  </a:lnTo>
                  <a:lnTo>
                    <a:pt x="31889" y="2692"/>
                  </a:lnTo>
                  <a:lnTo>
                    <a:pt x="31889" y="1098"/>
                  </a:lnTo>
                  <a:close/>
                </a:path>
                <a:path w="55880" h="3175">
                  <a:moveTo>
                    <a:pt x="31889" y="49"/>
                  </a:moveTo>
                  <a:lnTo>
                    <a:pt x="31535" y="49"/>
                  </a:lnTo>
                  <a:lnTo>
                    <a:pt x="31535" y="1093"/>
                  </a:lnTo>
                  <a:lnTo>
                    <a:pt x="31889" y="1093"/>
                  </a:lnTo>
                  <a:lnTo>
                    <a:pt x="31889" y="49"/>
                  </a:lnTo>
                  <a:close/>
                </a:path>
                <a:path w="55880" h="3175">
                  <a:moveTo>
                    <a:pt x="32607" y="850"/>
                  </a:moveTo>
                  <a:lnTo>
                    <a:pt x="32230" y="850"/>
                  </a:lnTo>
                  <a:lnTo>
                    <a:pt x="33031" y="2957"/>
                  </a:lnTo>
                  <a:lnTo>
                    <a:pt x="33364" y="2957"/>
                  </a:lnTo>
                  <a:lnTo>
                    <a:pt x="33523" y="2537"/>
                  </a:lnTo>
                  <a:lnTo>
                    <a:pt x="33193" y="2537"/>
                  </a:lnTo>
                  <a:lnTo>
                    <a:pt x="32607" y="850"/>
                  </a:lnTo>
                  <a:close/>
                </a:path>
                <a:path w="55880" h="3175">
                  <a:moveTo>
                    <a:pt x="34162" y="850"/>
                  </a:moveTo>
                  <a:lnTo>
                    <a:pt x="33794" y="850"/>
                  </a:lnTo>
                  <a:lnTo>
                    <a:pt x="33193" y="2537"/>
                  </a:lnTo>
                  <a:lnTo>
                    <a:pt x="33523" y="2537"/>
                  </a:lnTo>
                  <a:lnTo>
                    <a:pt x="34162" y="850"/>
                  </a:lnTo>
                  <a:close/>
                </a:path>
                <a:path w="55880" h="3175">
                  <a:moveTo>
                    <a:pt x="35624" y="803"/>
                  </a:moveTo>
                  <a:lnTo>
                    <a:pt x="35052" y="803"/>
                  </a:lnTo>
                  <a:lnTo>
                    <a:pt x="34815" y="901"/>
                  </a:lnTo>
                  <a:lnTo>
                    <a:pt x="34568" y="1165"/>
                  </a:lnTo>
                  <a:lnTo>
                    <a:pt x="34448" y="2531"/>
                  </a:lnTo>
                  <a:lnTo>
                    <a:pt x="34810" y="2910"/>
                  </a:lnTo>
                  <a:lnTo>
                    <a:pt x="35054" y="3006"/>
                  </a:lnTo>
                  <a:lnTo>
                    <a:pt x="35608" y="3006"/>
                  </a:lnTo>
                  <a:lnTo>
                    <a:pt x="35808" y="2946"/>
                  </a:lnTo>
                  <a:lnTo>
                    <a:pt x="36118" y="2712"/>
                  </a:lnTo>
                  <a:lnTo>
                    <a:pt x="35189" y="2712"/>
                  </a:lnTo>
                  <a:lnTo>
                    <a:pt x="35041" y="2650"/>
                  </a:lnTo>
                  <a:lnTo>
                    <a:pt x="34806" y="2405"/>
                  </a:lnTo>
                  <a:lnTo>
                    <a:pt x="34728" y="1996"/>
                  </a:lnTo>
                  <a:lnTo>
                    <a:pt x="36299" y="1996"/>
                  </a:lnTo>
                  <a:lnTo>
                    <a:pt x="36300" y="1701"/>
                  </a:lnTo>
                  <a:lnTo>
                    <a:pt x="34747" y="1701"/>
                  </a:lnTo>
                  <a:lnTo>
                    <a:pt x="34822" y="1371"/>
                  </a:lnTo>
                  <a:lnTo>
                    <a:pt x="35045" y="1151"/>
                  </a:lnTo>
                  <a:lnTo>
                    <a:pt x="35182" y="1097"/>
                  </a:lnTo>
                  <a:lnTo>
                    <a:pt x="36039" y="1097"/>
                  </a:lnTo>
                  <a:lnTo>
                    <a:pt x="35854" y="899"/>
                  </a:lnTo>
                  <a:lnTo>
                    <a:pt x="35624" y="803"/>
                  </a:lnTo>
                  <a:close/>
                </a:path>
                <a:path w="55880" h="3175">
                  <a:moveTo>
                    <a:pt x="35920" y="2279"/>
                  </a:moveTo>
                  <a:lnTo>
                    <a:pt x="35790" y="2541"/>
                  </a:lnTo>
                  <a:lnTo>
                    <a:pt x="35608" y="2678"/>
                  </a:lnTo>
                  <a:lnTo>
                    <a:pt x="36118" y="2712"/>
                  </a:lnTo>
                  <a:lnTo>
                    <a:pt x="36234" y="2531"/>
                  </a:lnTo>
                  <a:lnTo>
                    <a:pt x="36290" y="2325"/>
                  </a:lnTo>
                  <a:lnTo>
                    <a:pt x="35920" y="2279"/>
                  </a:lnTo>
                  <a:close/>
                </a:path>
                <a:path w="55880" h="3175">
                  <a:moveTo>
                    <a:pt x="36039" y="1097"/>
                  </a:moveTo>
                  <a:lnTo>
                    <a:pt x="35528" y="1097"/>
                  </a:lnTo>
                  <a:lnTo>
                    <a:pt x="35675" y="1165"/>
                  </a:lnTo>
                  <a:lnTo>
                    <a:pt x="35846" y="1371"/>
                  </a:lnTo>
                  <a:lnTo>
                    <a:pt x="35924" y="1701"/>
                  </a:lnTo>
                  <a:lnTo>
                    <a:pt x="36300" y="1701"/>
                  </a:lnTo>
                  <a:lnTo>
                    <a:pt x="36212" y="1282"/>
                  </a:lnTo>
                  <a:lnTo>
                    <a:pt x="36039" y="1097"/>
                  </a:lnTo>
                  <a:close/>
                </a:path>
                <a:path w="55880" h="3175">
                  <a:moveTo>
                    <a:pt x="37049" y="850"/>
                  </a:moveTo>
                  <a:lnTo>
                    <a:pt x="36728" y="850"/>
                  </a:lnTo>
                  <a:lnTo>
                    <a:pt x="36728" y="2957"/>
                  </a:lnTo>
                  <a:lnTo>
                    <a:pt x="37085" y="2957"/>
                  </a:lnTo>
                  <a:lnTo>
                    <a:pt x="37105" y="1565"/>
                  </a:lnTo>
                  <a:lnTo>
                    <a:pt x="37216" y="1290"/>
                  </a:lnTo>
                  <a:lnTo>
                    <a:pt x="37410" y="1172"/>
                  </a:lnTo>
                  <a:lnTo>
                    <a:pt x="37779" y="1170"/>
                  </a:lnTo>
                  <a:lnTo>
                    <a:pt x="37049" y="1170"/>
                  </a:lnTo>
                  <a:lnTo>
                    <a:pt x="37049" y="850"/>
                  </a:lnTo>
                  <a:close/>
                </a:path>
                <a:path w="55880" h="3175">
                  <a:moveTo>
                    <a:pt x="37779" y="1172"/>
                  </a:moveTo>
                  <a:lnTo>
                    <a:pt x="37575" y="1172"/>
                  </a:lnTo>
                  <a:lnTo>
                    <a:pt x="37750" y="1249"/>
                  </a:lnTo>
                  <a:close/>
                </a:path>
                <a:path w="55880" h="3175">
                  <a:moveTo>
                    <a:pt x="37626" y="803"/>
                  </a:moveTo>
                  <a:lnTo>
                    <a:pt x="37423" y="803"/>
                  </a:lnTo>
                  <a:lnTo>
                    <a:pt x="37207" y="922"/>
                  </a:lnTo>
                  <a:lnTo>
                    <a:pt x="37049" y="1170"/>
                  </a:lnTo>
                  <a:lnTo>
                    <a:pt x="37779" y="1170"/>
                  </a:lnTo>
                  <a:lnTo>
                    <a:pt x="37699" y="826"/>
                  </a:lnTo>
                  <a:close/>
                </a:path>
                <a:path w="55880" h="3175">
                  <a:moveTo>
                    <a:pt x="38291" y="2273"/>
                  </a:moveTo>
                  <a:lnTo>
                    <a:pt x="38147" y="2296"/>
                  </a:lnTo>
                  <a:lnTo>
                    <a:pt x="38044" y="2674"/>
                  </a:lnTo>
                  <a:lnTo>
                    <a:pt x="38356" y="2948"/>
                  </a:lnTo>
                  <a:lnTo>
                    <a:pt x="38566" y="3006"/>
                  </a:lnTo>
                  <a:lnTo>
                    <a:pt x="39005" y="3006"/>
                  </a:lnTo>
                  <a:lnTo>
                    <a:pt x="39216" y="2948"/>
                  </a:lnTo>
                  <a:lnTo>
                    <a:pt x="39414" y="2862"/>
                  </a:lnTo>
                  <a:lnTo>
                    <a:pt x="39560" y="2712"/>
                  </a:lnTo>
                  <a:lnTo>
                    <a:pt x="38675" y="2712"/>
                  </a:lnTo>
                  <a:lnTo>
                    <a:pt x="38423" y="2570"/>
                  </a:lnTo>
                  <a:lnTo>
                    <a:pt x="38299" y="2329"/>
                  </a:lnTo>
                  <a:close/>
                </a:path>
                <a:path w="55880" h="3175">
                  <a:moveTo>
                    <a:pt x="38939" y="803"/>
                  </a:moveTo>
                  <a:lnTo>
                    <a:pt x="38535" y="826"/>
                  </a:lnTo>
                  <a:lnTo>
                    <a:pt x="38294" y="909"/>
                  </a:lnTo>
                  <a:lnTo>
                    <a:pt x="38105" y="1069"/>
                  </a:lnTo>
                  <a:lnTo>
                    <a:pt x="38012" y="1564"/>
                  </a:lnTo>
                  <a:lnTo>
                    <a:pt x="38129" y="1779"/>
                  </a:lnTo>
                  <a:lnTo>
                    <a:pt x="38444" y="1951"/>
                  </a:lnTo>
                  <a:lnTo>
                    <a:pt x="39168" y="2155"/>
                  </a:lnTo>
                  <a:lnTo>
                    <a:pt x="39252" y="2570"/>
                  </a:lnTo>
                  <a:lnTo>
                    <a:pt x="39001" y="2712"/>
                  </a:lnTo>
                  <a:lnTo>
                    <a:pt x="39560" y="2712"/>
                  </a:lnTo>
                  <a:lnTo>
                    <a:pt x="39686" y="2467"/>
                  </a:lnTo>
                  <a:lnTo>
                    <a:pt x="39660" y="2115"/>
                  </a:lnTo>
                  <a:lnTo>
                    <a:pt x="39546" y="1951"/>
                  </a:lnTo>
                  <a:lnTo>
                    <a:pt x="38461" y="1564"/>
                  </a:lnTo>
                  <a:lnTo>
                    <a:pt x="38519" y="1123"/>
                  </a:lnTo>
                  <a:lnTo>
                    <a:pt x="39508" y="1097"/>
                  </a:lnTo>
                  <a:lnTo>
                    <a:pt x="39301" y="909"/>
                  </a:lnTo>
                  <a:lnTo>
                    <a:pt x="38939" y="803"/>
                  </a:lnTo>
                  <a:close/>
                </a:path>
                <a:path w="55880" h="3175">
                  <a:moveTo>
                    <a:pt x="39508" y="1097"/>
                  </a:moveTo>
                  <a:lnTo>
                    <a:pt x="38938" y="1097"/>
                  </a:lnTo>
                  <a:lnTo>
                    <a:pt x="39073" y="1149"/>
                  </a:lnTo>
                  <a:lnTo>
                    <a:pt x="39260" y="1442"/>
                  </a:lnTo>
                  <a:lnTo>
                    <a:pt x="39610" y="1394"/>
                  </a:lnTo>
                  <a:lnTo>
                    <a:pt x="39508" y="1097"/>
                  </a:lnTo>
                  <a:close/>
                </a:path>
                <a:path w="55880" h="3175">
                  <a:moveTo>
                    <a:pt x="41261" y="803"/>
                  </a:moveTo>
                  <a:lnTo>
                    <a:pt x="40688" y="803"/>
                  </a:lnTo>
                  <a:lnTo>
                    <a:pt x="40450" y="901"/>
                  </a:lnTo>
                  <a:lnTo>
                    <a:pt x="40204" y="1165"/>
                  </a:lnTo>
                  <a:lnTo>
                    <a:pt x="40085" y="2531"/>
                  </a:lnTo>
                  <a:lnTo>
                    <a:pt x="40445" y="2910"/>
                  </a:lnTo>
                  <a:lnTo>
                    <a:pt x="40690" y="3006"/>
                  </a:lnTo>
                  <a:lnTo>
                    <a:pt x="41243" y="3006"/>
                  </a:lnTo>
                  <a:lnTo>
                    <a:pt x="41443" y="2946"/>
                  </a:lnTo>
                  <a:lnTo>
                    <a:pt x="41753" y="2712"/>
                  </a:lnTo>
                  <a:lnTo>
                    <a:pt x="40824" y="2712"/>
                  </a:lnTo>
                  <a:lnTo>
                    <a:pt x="40678" y="2650"/>
                  </a:lnTo>
                  <a:lnTo>
                    <a:pt x="40441" y="2405"/>
                  </a:lnTo>
                  <a:lnTo>
                    <a:pt x="40363" y="1996"/>
                  </a:lnTo>
                  <a:lnTo>
                    <a:pt x="41935" y="1996"/>
                  </a:lnTo>
                  <a:lnTo>
                    <a:pt x="41936" y="1701"/>
                  </a:lnTo>
                  <a:lnTo>
                    <a:pt x="40383" y="1701"/>
                  </a:lnTo>
                  <a:lnTo>
                    <a:pt x="40457" y="1371"/>
                  </a:lnTo>
                  <a:lnTo>
                    <a:pt x="40680" y="1151"/>
                  </a:lnTo>
                  <a:lnTo>
                    <a:pt x="40819" y="1097"/>
                  </a:lnTo>
                  <a:lnTo>
                    <a:pt x="41675" y="1097"/>
                  </a:lnTo>
                  <a:lnTo>
                    <a:pt x="41490" y="899"/>
                  </a:lnTo>
                  <a:lnTo>
                    <a:pt x="41261" y="803"/>
                  </a:lnTo>
                  <a:close/>
                </a:path>
                <a:path w="55880" h="3175">
                  <a:moveTo>
                    <a:pt x="41555" y="2279"/>
                  </a:moveTo>
                  <a:lnTo>
                    <a:pt x="41426" y="2541"/>
                  </a:lnTo>
                  <a:lnTo>
                    <a:pt x="41243" y="2678"/>
                  </a:lnTo>
                  <a:lnTo>
                    <a:pt x="41753" y="2712"/>
                  </a:lnTo>
                  <a:lnTo>
                    <a:pt x="41869" y="2531"/>
                  </a:lnTo>
                  <a:lnTo>
                    <a:pt x="41925" y="2325"/>
                  </a:lnTo>
                  <a:lnTo>
                    <a:pt x="41555" y="2279"/>
                  </a:lnTo>
                  <a:close/>
                </a:path>
                <a:path w="55880" h="3175">
                  <a:moveTo>
                    <a:pt x="41675" y="1097"/>
                  </a:moveTo>
                  <a:lnTo>
                    <a:pt x="41164" y="1097"/>
                  </a:lnTo>
                  <a:lnTo>
                    <a:pt x="41311" y="1165"/>
                  </a:lnTo>
                  <a:lnTo>
                    <a:pt x="41482" y="1371"/>
                  </a:lnTo>
                  <a:lnTo>
                    <a:pt x="41560" y="1701"/>
                  </a:lnTo>
                  <a:lnTo>
                    <a:pt x="41936" y="1701"/>
                  </a:lnTo>
                  <a:lnTo>
                    <a:pt x="41847" y="1282"/>
                  </a:lnTo>
                  <a:lnTo>
                    <a:pt x="41675" y="1097"/>
                  </a:lnTo>
                  <a:close/>
                </a:path>
                <a:path w="55880" h="3175">
                  <a:moveTo>
                    <a:pt x="45651" y="49"/>
                  </a:moveTo>
                  <a:lnTo>
                    <a:pt x="43548" y="49"/>
                  </a:lnTo>
                  <a:lnTo>
                    <a:pt x="43548" y="2957"/>
                  </a:lnTo>
                  <a:lnTo>
                    <a:pt x="45719" y="2957"/>
                  </a:lnTo>
                  <a:lnTo>
                    <a:pt x="45719" y="2614"/>
                  </a:lnTo>
                  <a:lnTo>
                    <a:pt x="43933" y="2614"/>
                  </a:lnTo>
                  <a:lnTo>
                    <a:pt x="43933" y="1624"/>
                  </a:lnTo>
                  <a:lnTo>
                    <a:pt x="45542" y="1624"/>
                  </a:lnTo>
                  <a:lnTo>
                    <a:pt x="45542" y="1283"/>
                  </a:lnTo>
                  <a:lnTo>
                    <a:pt x="43933" y="1283"/>
                  </a:lnTo>
                  <a:lnTo>
                    <a:pt x="43933" y="392"/>
                  </a:lnTo>
                  <a:lnTo>
                    <a:pt x="45651" y="392"/>
                  </a:lnTo>
                  <a:lnTo>
                    <a:pt x="45651" y="49"/>
                  </a:lnTo>
                  <a:close/>
                </a:path>
                <a:path w="55880" h="3175">
                  <a:moveTo>
                    <a:pt x="46370" y="850"/>
                  </a:moveTo>
                  <a:lnTo>
                    <a:pt x="45993" y="850"/>
                  </a:lnTo>
                  <a:lnTo>
                    <a:pt x="46794" y="2957"/>
                  </a:lnTo>
                  <a:lnTo>
                    <a:pt x="47128" y="2957"/>
                  </a:lnTo>
                  <a:lnTo>
                    <a:pt x="47287" y="2537"/>
                  </a:lnTo>
                  <a:lnTo>
                    <a:pt x="46958" y="2537"/>
                  </a:lnTo>
                  <a:lnTo>
                    <a:pt x="46370" y="850"/>
                  </a:lnTo>
                  <a:close/>
                </a:path>
                <a:path w="55880" h="3175">
                  <a:moveTo>
                    <a:pt x="47925" y="850"/>
                  </a:moveTo>
                  <a:lnTo>
                    <a:pt x="47558" y="850"/>
                  </a:lnTo>
                  <a:lnTo>
                    <a:pt x="46958" y="2537"/>
                  </a:lnTo>
                  <a:lnTo>
                    <a:pt x="47287" y="2537"/>
                  </a:lnTo>
                  <a:lnTo>
                    <a:pt x="47925" y="850"/>
                  </a:lnTo>
                  <a:close/>
                </a:path>
                <a:path w="55880" h="3175">
                  <a:moveTo>
                    <a:pt x="49389" y="803"/>
                  </a:moveTo>
                  <a:lnTo>
                    <a:pt x="48816" y="803"/>
                  </a:lnTo>
                  <a:lnTo>
                    <a:pt x="48578" y="901"/>
                  </a:lnTo>
                  <a:lnTo>
                    <a:pt x="48332" y="1165"/>
                  </a:lnTo>
                  <a:lnTo>
                    <a:pt x="48213" y="2531"/>
                  </a:lnTo>
                  <a:lnTo>
                    <a:pt x="48573" y="2910"/>
                  </a:lnTo>
                  <a:lnTo>
                    <a:pt x="48818" y="3006"/>
                  </a:lnTo>
                  <a:lnTo>
                    <a:pt x="49371" y="3006"/>
                  </a:lnTo>
                  <a:lnTo>
                    <a:pt x="49571" y="2946"/>
                  </a:lnTo>
                  <a:lnTo>
                    <a:pt x="49881" y="2712"/>
                  </a:lnTo>
                  <a:lnTo>
                    <a:pt x="48952" y="2712"/>
                  </a:lnTo>
                  <a:lnTo>
                    <a:pt x="48806" y="2650"/>
                  </a:lnTo>
                  <a:lnTo>
                    <a:pt x="48569" y="2405"/>
                  </a:lnTo>
                  <a:lnTo>
                    <a:pt x="48491" y="1996"/>
                  </a:lnTo>
                  <a:lnTo>
                    <a:pt x="50063" y="1996"/>
                  </a:lnTo>
                  <a:lnTo>
                    <a:pt x="50064" y="1701"/>
                  </a:lnTo>
                  <a:lnTo>
                    <a:pt x="48511" y="1701"/>
                  </a:lnTo>
                  <a:lnTo>
                    <a:pt x="48585" y="1371"/>
                  </a:lnTo>
                  <a:lnTo>
                    <a:pt x="48808" y="1151"/>
                  </a:lnTo>
                  <a:lnTo>
                    <a:pt x="48947" y="1097"/>
                  </a:lnTo>
                  <a:lnTo>
                    <a:pt x="49803" y="1097"/>
                  </a:lnTo>
                  <a:lnTo>
                    <a:pt x="49618" y="899"/>
                  </a:lnTo>
                  <a:lnTo>
                    <a:pt x="49389" y="803"/>
                  </a:lnTo>
                  <a:close/>
                </a:path>
                <a:path w="55880" h="3175">
                  <a:moveTo>
                    <a:pt x="49683" y="2279"/>
                  </a:moveTo>
                  <a:lnTo>
                    <a:pt x="49554" y="2541"/>
                  </a:lnTo>
                  <a:lnTo>
                    <a:pt x="49371" y="2678"/>
                  </a:lnTo>
                  <a:lnTo>
                    <a:pt x="49881" y="2712"/>
                  </a:lnTo>
                  <a:lnTo>
                    <a:pt x="49997" y="2531"/>
                  </a:lnTo>
                  <a:lnTo>
                    <a:pt x="50053" y="2325"/>
                  </a:lnTo>
                  <a:lnTo>
                    <a:pt x="49683" y="2279"/>
                  </a:lnTo>
                  <a:close/>
                </a:path>
                <a:path w="55880" h="3175">
                  <a:moveTo>
                    <a:pt x="49803" y="1097"/>
                  </a:moveTo>
                  <a:lnTo>
                    <a:pt x="49292" y="1097"/>
                  </a:lnTo>
                  <a:lnTo>
                    <a:pt x="49439" y="1165"/>
                  </a:lnTo>
                  <a:lnTo>
                    <a:pt x="49610" y="1371"/>
                  </a:lnTo>
                  <a:lnTo>
                    <a:pt x="49688" y="1701"/>
                  </a:lnTo>
                  <a:lnTo>
                    <a:pt x="50064" y="1701"/>
                  </a:lnTo>
                  <a:lnTo>
                    <a:pt x="49975" y="1282"/>
                  </a:lnTo>
                  <a:lnTo>
                    <a:pt x="49803" y="1097"/>
                  </a:lnTo>
                  <a:close/>
                </a:path>
                <a:path w="55880" h="3175">
                  <a:moveTo>
                    <a:pt x="50817" y="850"/>
                  </a:moveTo>
                  <a:lnTo>
                    <a:pt x="50495" y="850"/>
                  </a:lnTo>
                  <a:lnTo>
                    <a:pt x="50495" y="2957"/>
                  </a:lnTo>
                  <a:lnTo>
                    <a:pt x="50853" y="2957"/>
                  </a:lnTo>
                  <a:lnTo>
                    <a:pt x="50907" y="1353"/>
                  </a:lnTo>
                  <a:lnTo>
                    <a:pt x="51156" y="1150"/>
                  </a:lnTo>
                  <a:lnTo>
                    <a:pt x="50817" y="1150"/>
                  </a:lnTo>
                  <a:lnTo>
                    <a:pt x="50817" y="850"/>
                  </a:lnTo>
                  <a:close/>
                </a:path>
                <a:path w="55880" h="3175">
                  <a:moveTo>
                    <a:pt x="52120" y="1112"/>
                  </a:moveTo>
                  <a:lnTo>
                    <a:pt x="51507" y="1112"/>
                  </a:lnTo>
                  <a:lnTo>
                    <a:pt x="51781" y="1277"/>
                  </a:lnTo>
                  <a:lnTo>
                    <a:pt x="51851" y="2957"/>
                  </a:lnTo>
                  <a:lnTo>
                    <a:pt x="52208" y="2957"/>
                  </a:lnTo>
                  <a:lnTo>
                    <a:pt x="52120" y="1112"/>
                  </a:lnTo>
                  <a:close/>
                </a:path>
                <a:path w="55880" h="3175">
                  <a:moveTo>
                    <a:pt x="51615" y="803"/>
                  </a:moveTo>
                  <a:lnTo>
                    <a:pt x="51196" y="803"/>
                  </a:lnTo>
                  <a:lnTo>
                    <a:pt x="50976" y="916"/>
                  </a:lnTo>
                  <a:lnTo>
                    <a:pt x="50817" y="1150"/>
                  </a:lnTo>
                  <a:lnTo>
                    <a:pt x="51156" y="1150"/>
                  </a:lnTo>
                  <a:lnTo>
                    <a:pt x="52120" y="1112"/>
                  </a:lnTo>
                  <a:lnTo>
                    <a:pt x="52024" y="977"/>
                  </a:lnTo>
                  <a:lnTo>
                    <a:pt x="51615" y="803"/>
                  </a:lnTo>
                  <a:close/>
                </a:path>
                <a:path w="55880" h="3175">
                  <a:moveTo>
                    <a:pt x="53171" y="1129"/>
                  </a:moveTo>
                  <a:lnTo>
                    <a:pt x="52815" y="1129"/>
                  </a:lnTo>
                  <a:lnTo>
                    <a:pt x="52938" y="2884"/>
                  </a:lnTo>
                  <a:lnTo>
                    <a:pt x="53182" y="2985"/>
                  </a:lnTo>
                  <a:lnTo>
                    <a:pt x="53390" y="2985"/>
                  </a:lnTo>
                  <a:lnTo>
                    <a:pt x="53532" y="2653"/>
                  </a:lnTo>
                  <a:lnTo>
                    <a:pt x="53319" y="2653"/>
                  </a:lnTo>
                  <a:lnTo>
                    <a:pt x="53171" y="1129"/>
                  </a:lnTo>
                  <a:close/>
                </a:path>
                <a:path w="55880" h="3175">
                  <a:moveTo>
                    <a:pt x="53530" y="2639"/>
                  </a:moveTo>
                  <a:lnTo>
                    <a:pt x="53319" y="2653"/>
                  </a:lnTo>
                  <a:lnTo>
                    <a:pt x="53532" y="2653"/>
                  </a:lnTo>
                  <a:close/>
                </a:path>
                <a:path w="55880" h="3175">
                  <a:moveTo>
                    <a:pt x="53530" y="850"/>
                  </a:moveTo>
                  <a:lnTo>
                    <a:pt x="52553" y="850"/>
                  </a:lnTo>
                  <a:lnTo>
                    <a:pt x="52553" y="1129"/>
                  </a:lnTo>
                  <a:lnTo>
                    <a:pt x="53530" y="1129"/>
                  </a:lnTo>
                  <a:lnTo>
                    <a:pt x="53530" y="850"/>
                  </a:lnTo>
                  <a:close/>
                </a:path>
                <a:path w="55880" h="3175">
                  <a:moveTo>
                    <a:pt x="53171" y="114"/>
                  </a:moveTo>
                  <a:lnTo>
                    <a:pt x="52815" y="328"/>
                  </a:lnTo>
                  <a:lnTo>
                    <a:pt x="52815" y="850"/>
                  </a:lnTo>
                  <a:lnTo>
                    <a:pt x="53171" y="850"/>
                  </a:lnTo>
                  <a:lnTo>
                    <a:pt x="53171" y="114"/>
                  </a:lnTo>
                  <a:close/>
                </a:path>
                <a:path w="55880" h="3175">
                  <a:moveTo>
                    <a:pt x="54088" y="2273"/>
                  </a:moveTo>
                  <a:lnTo>
                    <a:pt x="53943" y="2296"/>
                  </a:lnTo>
                  <a:lnTo>
                    <a:pt x="53840" y="2674"/>
                  </a:lnTo>
                  <a:lnTo>
                    <a:pt x="54152" y="2948"/>
                  </a:lnTo>
                  <a:lnTo>
                    <a:pt x="54361" y="3006"/>
                  </a:lnTo>
                  <a:lnTo>
                    <a:pt x="54800" y="3006"/>
                  </a:lnTo>
                  <a:lnTo>
                    <a:pt x="55013" y="2948"/>
                  </a:lnTo>
                  <a:lnTo>
                    <a:pt x="55210" y="2862"/>
                  </a:lnTo>
                  <a:lnTo>
                    <a:pt x="55356" y="2712"/>
                  </a:lnTo>
                  <a:lnTo>
                    <a:pt x="54470" y="2712"/>
                  </a:lnTo>
                  <a:lnTo>
                    <a:pt x="54343" y="2674"/>
                  </a:lnTo>
                  <a:lnTo>
                    <a:pt x="54095" y="2329"/>
                  </a:lnTo>
                  <a:close/>
                </a:path>
                <a:path w="55880" h="3175">
                  <a:moveTo>
                    <a:pt x="54734" y="803"/>
                  </a:moveTo>
                  <a:lnTo>
                    <a:pt x="54331" y="826"/>
                  </a:lnTo>
                  <a:lnTo>
                    <a:pt x="54089" y="909"/>
                  </a:lnTo>
                  <a:lnTo>
                    <a:pt x="53901" y="1069"/>
                  </a:lnTo>
                  <a:lnTo>
                    <a:pt x="53807" y="1564"/>
                  </a:lnTo>
                  <a:lnTo>
                    <a:pt x="53924" y="1779"/>
                  </a:lnTo>
                  <a:lnTo>
                    <a:pt x="54239" y="1951"/>
                  </a:lnTo>
                  <a:lnTo>
                    <a:pt x="54963" y="2155"/>
                  </a:lnTo>
                  <a:lnTo>
                    <a:pt x="55047" y="2570"/>
                  </a:lnTo>
                  <a:lnTo>
                    <a:pt x="54796" y="2712"/>
                  </a:lnTo>
                  <a:lnTo>
                    <a:pt x="55356" y="2712"/>
                  </a:lnTo>
                  <a:lnTo>
                    <a:pt x="55482" y="2467"/>
                  </a:lnTo>
                  <a:lnTo>
                    <a:pt x="55455" y="2115"/>
                  </a:lnTo>
                  <a:lnTo>
                    <a:pt x="55329" y="1941"/>
                  </a:lnTo>
                  <a:lnTo>
                    <a:pt x="54256" y="1564"/>
                  </a:lnTo>
                  <a:lnTo>
                    <a:pt x="54314" y="1123"/>
                  </a:lnTo>
                  <a:lnTo>
                    <a:pt x="55303" y="1097"/>
                  </a:lnTo>
                  <a:lnTo>
                    <a:pt x="55097" y="909"/>
                  </a:lnTo>
                  <a:lnTo>
                    <a:pt x="54734" y="803"/>
                  </a:lnTo>
                  <a:close/>
                </a:path>
                <a:path w="55880" h="3175">
                  <a:moveTo>
                    <a:pt x="55303" y="1097"/>
                  </a:moveTo>
                  <a:lnTo>
                    <a:pt x="54734" y="1097"/>
                  </a:lnTo>
                  <a:lnTo>
                    <a:pt x="54869" y="1149"/>
                  </a:lnTo>
                  <a:lnTo>
                    <a:pt x="55055" y="1442"/>
                  </a:lnTo>
                  <a:lnTo>
                    <a:pt x="55405" y="1394"/>
                  </a:lnTo>
                  <a:lnTo>
                    <a:pt x="55303" y="1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2125" y="25907"/>
            <a:ext cx="56197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Most</a:t>
            </a:r>
            <a:r>
              <a:rPr dirty="0" sz="3200" spc="-40"/>
              <a:t> </a:t>
            </a:r>
            <a:r>
              <a:rPr dirty="0" sz="3200"/>
              <a:t>Common</a:t>
            </a:r>
            <a:r>
              <a:rPr dirty="0" sz="3200" spc="-45"/>
              <a:t> </a:t>
            </a:r>
            <a:r>
              <a:rPr dirty="0" sz="3200"/>
              <a:t>Adverse</a:t>
            </a:r>
            <a:r>
              <a:rPr dirty="0" sz="3200" spc="-40"/>
              <a:t> </a:t>
            </a:r>
            <a:r>
              <a:rPr dirty="0" sz="3200" spc="-10"/>
              <a:t>Events</a:t>
            </a:r>
            <a:endParaRPr sz="3200"/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73050" y="687917"/>
          <a:ext cx="8564245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055"/>
                <a:gridCol w="1811654"/>
              </a:tblGrid>
              <a:tr h="4114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20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52.9%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SARS-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CoV-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positive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Arthralgia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Headache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Pain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extremity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Myalgia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2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20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Discontinuation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Musculoskeletal</a:t>
                      </a:r>
                      <a:r>
                        <a:rPr dirty="0" sz="1800" spc="-85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disorders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>
                          <a:solidFill>
                            <a:srgbClr val="FFC850"/>
                          </a:solidFill>
                          <a:latin typeface="Arial"/>
                          <a:cs typeface="Arial"/>
                        </a:rPr>
                        <a:t>3.1%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disorder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Gastrointestinal</a:t>
                      </a:r>
                      <a:r>
                        <a:rPr dirty="0" sz="18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Disorders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200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20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(none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20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76600" y="0"/>
            <a:ext cx="2642870" cy="988060"/>
            <a:chOff x="3276600" y="0"/>
            <a:chExt cx="2642870" cy="9880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0"/>
              <a:ext cx="2642616" cy="98755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69801" y="135366"/>
              <a:ext cx="19685" cy="3175"/>
            </a:xfrm>
            <a:custGeom>
              <a:avLst/>
              <a:gdLst/>
              <a:ahLst/>
              <a:cxnLst/>
              <a:rect l="l" t="t" r="r" b="b"/>
              <a:pathLst>
                <a:path w="19685" h="3175">
                  <a:moveTo>
                    <a:pt x="396" y="0"/>
                  </a:moveTo>
                  <a:lnTo>
                    <a:pt x="0" y="0"/>
                  </a:lnTo>
                  <a:lnTo>
                    <a:pt x="0" y="2999"/>
                  </a:lnTo>
                  <a:lnTo>
                    <a:pt x="1874" y="2999"/>
                  </a:lnTo>
                  <a:lnTo>
                    <a:pt x="1874" y="2645"/>
                  </a:lnTo>
                  <a:lnTo>
                    <a:pt x="396" y="2645"/>
                  </a:lnTo>
                  <a:lnTo>
                    <a:pt x="396" y="0"/>
                  </a:lnTo>
                  <a:close/>
                </a:path>
                <a:path w="19685" h="3175">
                  <a:moveTo>
                    <a:pt x="2673" y="0"/>
                  </a:moveTo>
                  <a:lnTo>
                    <a:pt x="2305" y="0"/>
                  </a:lnTo>
                  <a:lnTo>
                    <a:pt x="2305" y="422"/>
                  </a:lnTo>
                  <a:lnTo>
                    <a:pt x="2673" y="422"/>
                  </a:lnTo>
                  <a:lnTo>
                    <a:pt x="2673" y="0"/>
                  </a:lnTo>
                  <a:close/>
                </a:path>
                <a:path w="19685" h="3175">
                  <a:moveTo>
                    <a:pt x="2673" y="826"/>
                  </a:moveTo>
                  <a:lnTo>
                    <a:pt x="2305" y="826"/>
                  </a:lnTo>
                  <a:lnTo>
                    <a:pt x="2305" y="2999"/>
                  </a:lnTo>
                  <a:lnTo>
                    <a:pt x="2673" y="2999"/>
                  </a:lnTo>
                  <a:lnTo>
                    <a:pt x="2673" y="826"/>
                  </a:lnTo>
                  <a:close/>
                </a:path>
                <a:path w="19685" h="3175">
                  <a:moveTo>
                    <a:pt x="3568" y="826"/>
                  </a:moveTo>
                  <a:lnTo>
                    <a:pt x="3239" y="826"/>
                  </a:lnTo>
                  <a:lnTo>
                    <a:pt x="3239" y="2999"/>
                  </a:lnTo>
                  <a:lnTo>
                    <a:pt x="3608" y="2999"/>
                  </a:lnTo>
                  <a:lnTo>
                    <a:pt x="3716" y="1301"/>
                  </a:lnTo>
                  <a:lnTo>
                    <a:pt x="3933" y="1131"/>
                  </a:lnTo>
                  <a:lnTo>
                    <a:pt x="3568" y="1131"/>
                  </a:lnTo>
                  <a:lnTo>
                    <a:pt x="3568" y="826"/>
                  </a:lnTo>
                  <a:close/>
                </a:path>
                <a:path w="19685" h="3175">
                  <a:moveTo>
                    <a:pt x="4819" y="1096"/>
                  </a:moveTo>
                  <a:lnTo>
                    <a:pt x="4282" y="1096"/>
                  </a:lnTo>
                  <a:lnTo>
                    <a:pt x="4450" y="1233"/>
                  </a:lnTo>
                  <a:lnTo>
                    <a:pt x="4530" y="2999"/>
                  </a:lnTo>
                  <a:lnTo>
                    <a:pt x="4898" y="2999"/>
                  </a:lnTo>
                  <a:lnTo>
                    <a:pt x="4998" y="1301"/>
                  </a:lnTo>
                  <a:lnTo>
                    <a:pt x="5139" y="1158"/>
                  </a:lnTo>
                  <a:lnTo>
                    <a:pt x="4841" y="1158"/>
                  </a:lnTo>
                  <a:close/>
                </a:path>
                <a:path w="19685" h="3175">
                  <a:moveTo>
                    <a:pt x="6132" y="1096"/>
                  </a:moveTo>
                  <a:lnTo>
                    <a:pt x="5515" y="1096"/>
                  </a:lnTo>
                  <a:lnTo>
                    <a:pt x="5740" y="1233"/>
                  </a:lnTo>
                  <a:lnTo>
                    <a:pt x="5817" y="2999"/>
                  </a:lnTo>
                  <a:lnTo>
                    <a:pt x="6183" y="2999"/>
                  </a:lnTo>
                  <a:lnTo>
                    <a:pt x="6132" y="1096"/>
                  </a:lnTo>
                  <a:close/>
                </a:path>
                <a:path w="19685" h="3175">
                  <a:moveTo>
                    <a:pt x="5728" y="777"/>
                  </a:moveTo>
                  <a:lnTo>
                    <a:pt x="5237" y="777"/>
                  </a:lnTo>
                  <a:lnTo>
                    <a:pt x="5013" y="904"/>
                  </a:lnTo>
                  <a:lnTo>
                    <a:pt x="4841" y="1158"/>
                  </a:lnTo>
                  <a:lnTo>
                    <a:pt x="5139" y="1158"/>
                  </a:lnTo>
                  <a:lnTo>
                    <a:pt x="5278" y="1096"/>
                  </a:lnTo>
                  <a:lnTo>
                    <a:pt x="6132" y="1096"/>
                  </a:lnTo>
                  <a:lnTo>
                    <a:pt x="5865" y="826"/>
                  </a:lnTo>
                  <a:lnTo>
                    <a:pt x="5728" y="777"/>
                  </a:lnTo>
                  <a:close/>
                </a:path>
                <a:path w="19685" h="3175">
                  <a:moveTo>
                    <a:pt x="4389" y="777"/>
                  </a:moveTo>
                  <a:lnTo>
                    <a:pt x="4083" y="777"/>
                  </a:lnTo>
                  <a:lnTo>
                    <a:pt x="3907" y="836"/>
                  </a:lnTo>
                  <a:lnTo>
                    <a:pt x="3727" y="939"/>
                  </a:lnTo>
                  <a:lnTo>
                    <a:pt x="3568" y="1131"/>
                  </a:lnTo>
                  <a:lnTo>
                    <a:pt x="3933" y="1131"/>
                  </a:lnTo>
                  <a:lnTo>
                    <a:pt x="4819" y="1096"/>
                  </a:lnTo>
                  <a:lnTo>
                    <a:pt x="4719" y="939"/>
                  </a:lnTo>
                  <a:lnTo>
                    <a:pt x="4521" y="810"/>
                  </a:lnTo>
                  <a:lnTo>
                    <a:pt x="4389" y="777"/>
                  </a:lnTo>
                  <a:close/>
                </a:path>
                <a:path w="19685" h="3175">
                  <a:moveTo>
                    <a:pt x="7101" y="0"/>
                  </a:moveTo>
                  <a:lnTo>
                    <a:pt x="6733" y="0"/>
                  </a:lnTo>
                  <a:lnTo>
                    <a:pt x="6733" y="422"/>
                  </a:lnTo>
                  <a:lnTo>
                    <a:pt x="7101" y="422"/>
                  </a:lnTo>
                  <a:lnTo>
                    <a:pt x="7101" y="0"/>
                  </a:lnTo>
                  <a:close/>
                </a:path>
                <a:path w="19685" h="3175">
                  <a:moveTo>
                    <a:pt x="7101" y="826"/>
                  </a:moveTo>
                  <a:lnTo>
                    <a:pt x="6733" y="826"/>
                  </a:lnTo>
                  <a:lnTo>
                    <a:pt x="6733" y="2999"/>
                  </a:lnTo>
                  <a:lnTo>
                    <a:pt x="7101" y="2999"/>
                  </a:lnTo>
                  <a:lnTo>
                    <a:pt x="7101" y="826"/>
                  </a:lnTo>
                  <a:close/>
                </a:path>
                <a:path w="19685" h="3175">
                  <a:moveTo>
                    <a:pt x="8102" y="1112"/>
                  </a:moveTo>
                  <a:lnTo>
                    <a:pt x="7735" y="1112"/>
                  </a:lnTo>
                  <a:lnTo>
                    <a:pt x="7862" y="2922"/>
                  </a:lnTo>
                  <a:lnTo>
                    <a:pt x="7990" y="2995"/>
                  </a:lnTo>
                  <a:lnTo>
                    <a:pt x="8329" y="3028"/>
                  </a:lnTo>
                  <a:lnTo>
                    <a:pt x="8457" y="3007"/>
                  </a:lnTo>
                  <a:lnTo>
                    <a:pt x="8473" y="2675"/>
                  </a:lnTo>
                  <a:lnTo>
                    <a:pt x="8214" y="2675"/>
                  </a:lnTo>
                  <a:lnTo>
                    <a:pt x="8102" y="1112"/>
                  </a:lnTo>
                  <a:close/>
                </a:path>
                <a:path w="19685" h="3175">
                  <a:moveTo>
                    <a:pt x="8472" y="2670"/>
                  </a:moveTo>
                  <a:lnTo>
                    <a:pt x="8214" y="2675"/>
                  </a:lnTo>
                  <a:lnTo>
                    <a:pt x="8473" y="2675"/>
                  </a:lnTo>
                  <a:close/>
                </a:path>
                <a:path w="19685" h="3175">
                  <a:moveTo>
                    <a:pt x="8472" y="826"/>
                  </a:moveTo>
                  <a:lnTo>
                    <a:pt x="7466" y="826"/>
                  </a:lnTo>
                  <a:lnTo>
                    <a:pt x="7466" y="1112"/>
                  </a:lnTo>
                  <a:lnTo>
                    <a:pt x="8472" y="1112"/>
                  </a:lnTo>
                  <a:lnTo>
                    <a:pt x="8472" y="826"/>
                  </a:lnTo>
                  <a:close/>
                </a:path>
                <a:path w="19685" h="3175">
                  <a:moveTo>
                    <a:pt x="8102" y="67"/>
                  </a:moveTo>
                  <a:lnTo>
                    <a:pt x="7735" y="288"/>
                  </a:lnTo>
                  <a:lnTo>
                    <a:pt x="7735" y="826"/>
                  </a:lnTo>
                  <a:lnTo>
                    <a:pt x="8102" y="826"/>
                  </a:lnTo>
                  <a:lnTo>
                    <a:pt x="8102" y="67"/>
                  </a:lnTo>
                  <a:close/>
                </a:path>
                <a:path w="19685" h="3175">
                  <a:moveTo>
                    <a:pt x="10511" y="1082"/>
                  </a:moveTo>
                  <a:lnTo>
                    <a:pt x="9878" y="1082"/>
                  </a:lnTo>
                  <a:lnTo>
                    <a:pt x="10017" y="1123"/>
                  </a:lnTo>
                  <a:lnTo>
                    <a:pt x="10214" y="1620"/>
                  </a:lnTo>
                  <a:lnTo>
                    <a:pt x="10073" y="1670"/>
                  </a:lnTo>
                  <a:lnTo>
                    <a:pt x="9302" y="1783"/>
                  </a:lnTo>
                  <a:lnTo>
                    <a:pt x="9043" y="1870"/>
                  </a:lnTo>
                  <a:lnTo>
                    <a:pt x="8823" y="2047"/>
                  </a:lnTo>
                  <a:lnTo>
                    <a:pt x="8754" y="2727"/>
                  </a:lnTo>
                  <a:lnTo>
                    <a:pt x="9023" y="2990"/>
                  </a:lnTo>
                  <a:lnTo>
                    <a:pt x="9206" y="3049"/>
                  </a:lnTo>
                  <a:lnTo>
                    <a:pt x="9589" y="3049"/>
                  </a:lnTo>
                  <a:lnTo>
                    <a:pt x="9996" y="2915"/>
                  </a:lnTo>
                  <a:lnTo>
                    <a:pt x="10207" y="2759"/>
                  </a:lnTo>
                  <a:lnTo>
                    <a:pt x="9390" y="2759"/>
                  </a:lnTo>
                  <a:lnTo>
                    <a:pt x="9190" y="2647"/>
                  </a:lnTo>
                  <a:lnTo>
                    <a:pt x="9180" y="2189"/>
                  </a:lnTo>
                  <a:lnTo>
                    <a:pt x="9354" y="2094"/>
                  </a:lnTo>
                  <a:lnTo>
                    <a:pt x="10081" y="1963"/>
                  </a:lnTo>
                  <a:lnTo>
                    <a:pt x="10214" y="1908"/>
                  </a:lnTo>
                  <a:lnTo>
                    <a:pt x="10587" y="1908"/>
                  </a:lnTo>
                  <a:lnTo>
                    <a:pt x="10511" y="1082"/>
                  </a:lnTo>
                  <a:close/>
                </a:path>
                <a:path w="19685" h="3175">
                  <a:moveTo>
                    <a:pt x="10615" y="2731"/>
                  </a:moveTo>
                  <a:lnTo>
                    <a:pt x="10245" y="2731"/>
                  </a:lnTo>
                  <a:lnTo>
                    <a:pt x="10318" y="2999"/>
                  </a:lnTo>
                  <a:lnTo>
                    <a:pt x="10703" y="2999"/>
                  </a:lnTo>
                  <a:lnTo>
                    <a:pt x="10615" y="2731"/>
                  </a:lnTo>
                  <a:close/>
                </a:path>
                <a:path w="19685" h="3175">
                  <a:moveTo>
                    <a:pt x="10587" y="1908"/>
                  </a:moveTo>
                  <a:lnTo>
                    <a:pt x="10214" y="1908"/>
                  </a:lnTo>
                  <a:lnTo>
                    <a:pt x="10106" y="2514"/>
                  </a:lnTo>
                  <a:lnTo>
                    <a:pt x="9801" y="2729"/>
                  </a:lnTo>
                  <a:lnTo>
                    <a:pt x="10207" y="2759"/>
                  </a:lnTo>
                  <a:lnTo>
                    <a:pt x="10615" y="2731"/>
                  </a:lnTo>
                  <a:lnTo>
                    <a:pt x="10587" y="1908"/>
                  </a:lnTo>
                  <a:close/>
                </a:path>
                <a:path w="19685" h="3175">
                  <a:moveTo>
                    <a:pt x="9931" y="777"/>
                  </a:moveTo>
                  <a:lnTo>
                    <a:pt x="9559" y="777"/>
                  </a:lnTo>
                  <a:lnTo>
                    <a:pt x="9394" y="802"/>
                  </a:lnTo>
                  <a:lnTo>
                    <a:pt x="9110" y="905"/>
                  </a:lnTo>
                  <a:lnTo>
                    <a:pt x="8887" y="1123"/>
                  </a:lnTo>
                  <a:lnTo>
                    <a:pt x="8765" y="1446"/>
                  </a:lnTo>
                  <a:lnTo>
                    <a:pt x="9126" y="1496"/>
                  </a:lnTo>
                  <a:lnTo>
                    <a:pt x="9226" y="1234"/>
                  </a:lnTo>
                  <a:lnTo>
                    <a:pt x="9391" y="1112"/>
                  </a:lnTo>
                  <a:lnTo>
                    <a:pt x="9519" y="1082"/>
                  </a:lnTo>
                  <a:lnTo>
                    <a:pt x="10511" y="1082"/>
                  </a:lnTo>
                  <a:lnTo>
                    <a:pt x="10400" y="941"/>
                  </a:lnTo>
                  <a:lnTo>
                    <a:pt x="10082" y="798"/>
                  </a:lnTo>
                  <a:lnTo>
                    <a:pt x="9931" y="777"/>
                  </a:lnTo>
                  <a:close/>
                </a:path>
                <a:path w="19685" h="3175">
                  <a:moveTo>
                    <a:pt x="11595" y="1112"/>
                  </a:moveTo>
                  <a:lnTo>
                    <a:pt x="11228" y="1112"/>
                  </a:lnTo>
                  <a:lnTo>
                    <a:pt x="11355" y="2922"/>
                  </a:lnTo>
                  <a:lnTo>
                    <a:pt x="11482" y="2995"/>
                  </a:lnTo>
                  <a:lnTo>
                    <a:pt x="11822" y="3028"/>
                  </a:lnTo>
                  <a:lnTo>
                    <a:pt x="11950" y="3007"/>
                  </a:lnTo>
                  <a:lnTo>
                    <a:pt x="11965" y="2675"/>
                  </a:lnTo>
                  <a:lnTo>
                    <a:pt x="11706" y="2675"/>
                  </a:lnTo>
                  <a:lnTo>
                    <a:pt x="11595" y="1112"/>
                  </a:lnTo>
                  <a:close/>
                </a:path>
                <a:path w="19685" h="3175">
                  <a:moveTo>
                    <a:pt x="11964" y="2670"/>
                  </a:moveTo>
                  <a:lnTo>
                    <a:pt x="11706" y="2675"/>
                  </a:lnTo>
                  <a:lnTo>
                    <a:pt x="11965" y="2675"/>
                  </a:lnTo>
                  <a:close/>
                </a:path>
                <a:path w="19685" h="3175">
                  <a:moveTo>
                    <a:pt x="11964" y="826"/>
                  </a:moveTo>
                  <a:lnTo>
                    <a:pt x="10958" y="826"/>
                  </a:lnTo>
                  <a:lnTo>
                    <a:pt x="10958" y="1112"/>
                  </a:lnTo>
                  <a:lnTo>
                    <a:pt x="11964" y="1112"/>
                  </a:lnTo>
                  <a:lnTo>
                    <a:pt x="11964" y="826"/>
                  </a:lnTo>
                  <a:close/>
                </a:path>
                <a:path w="19685" h="3175">
                  <a:moveTo>
                    <a:pt x="11595" y="67"/>
                  </a:moveTo>
                  <a:lnTo>
                    <a:pt x="11228" y="288"/>
                  </a:lnTo>
                  <a:lnTo>
                    <a:pt x="11228" y="826"/>
                  </a:lnTo>
                  <a:lnTo>
                    <a:pt x="11595" y="826"/>
                  </a:lnTo>
                  <a:lnTo>
                    <a:pt x="11595" y="67"/>
                  </a:lnTo>
                  <a:close/>
                </a:path>
                <a:path w="19685" h="3175">
                  <a:moveTo>
                    <a:pt x="12689" y="0"/>
                  </a:moveTo>
                  <a:lnTo>
                    <a:pt x="12321" y="0"/>
                  </a:lnTo>
                  <a:lnTo>
                    <a:pt x="12321" y="422"/>
                  </a:lnTo>
                  <a:lnTo>
                    <a:pt x="12689" y="422"/>
                  </a:lnTo>
                  <a:lnTo>
                    <a:pt x="12689" y="0"/>
                  </a:lnTo>
                  <a:close/>
                </a:path>
                <a:path w="19685" h="3175">
                  <a:moveTo>
                    <a:pt x="12689" y="826"/>
                  </a:moveTo>
                  <a:lnTo>
                    <a:pt x="12321" y="826"/>
                  </a:lnTo>
                  <a:lnTo>
                    <a:pt x="12321" y="2999"/>
                  </a:lnTo>
                  <a:lnTo>
                    <a:pt x="12689" y="2999"/>
                  </a:lnTo>
                  <a:lnTo>
                    <a:pt x="12689" y="826"/>
                  </a:lnTo>
                  <a:close/>
                </a:path>
                <a:path w="19685" h="3175">
                  <a:moveTo>
                    <a:pt x="14437" y="777"/>
                  </a:moveTo>
                  <a:lnTo>
                    <a:pt x="13869" y="777"/>
                  </a:lnTo>
                  <a:lnTo>
                    <a:pt x="13621" y="875"/>
                  </a:lnTo>
                  <a:lnTo>
                    <a:pt x="13302" y="1150"/>
                  </a:lnTo>
                  <a:lnTo>
                    <a:pt x="13213" y="2561"/>
                  </a:lnTo>
                  <a:lnTo>
                    <a:pt x="13587" y="2951"/>
                  </a:lnTo>
                  <a:lnTo>
                    <a:pt x="13834" y="3049"/>
                  </a:lnTo>
                  <a:lnTo>
                    <a:pt x="14328" y="3049"/>
                  </a:lnTo>
                  <a:lnTo>
                    <a:pt x="14503" y="3004"/>
                  </a:lnTo>
                  <a:lnTo>
                    <a:pt x="14823" y="2827"/>
                  </a:lnTo>
                  <a:lnTo>
                    <a:pt x="13954" y="2745"/>
                  </a:lnTo>
                  <a:lnTo>
                    <a:pt x="13799" y="2675"/>
                  </a:lnTo>
                  <a:lnTo>
                    <a:pt x="13558" y="2400"/>
                  </a:lnTo>
                  <a:lnTo>
                    <a:pt x="13558" y="1426"/>
                  </a:lnTo>
                  <a:lnTo>
                    <a:pt x="13801" y="1150"/>
                  </a:lnTo>
                  <a:lnTo>
                    <a:pt x="13954" y="1082"/>
                  </a:lnTo>
                  <a:lnTo>
                    <a:pt x="14882" y="1082"/>
                  </a:lnTo>
                  <a:lnTo>
                    <a:pt x="14681" y="875"/>
                  </a:lnTo>
                  <a:lnTo>
                    <a:pt x="14437" y="777"/>
                  </a:lnTo>
                  <a:close/>
                </a:path>
                <a:path w="19685" h="3175">
                  <a:moveTo>
                    <a:pt x="14882" y="1082"/>
                  </a:moveTo>
                  <a:lnTo>
                    <a:pt x="14319" y="1082"/>
                  </a:lnTo>
                  <a:lnTo>
                    <a:pt x="14468" y="1150"/>
                  </a:lnTo>
                  <a:lnTo>
                    <a:pt x="14713" y="1426"/>
                  </a:lnTo>
                  <a:lnTo>
                    <a:pt x="14714" y="2400"/>
                  </a:lnTo>
                  <a:lnTo>
                    <a:pt x="14472" y="2675"/>
                  </a:lnTo>
                  <a:lnTo>
                    <a:pt x="14321" y="2745"/>
                  </a:lnTo>
                  <a:lnTo>
                    <a:pt x="14903" y="2745"/>
                  </a:lnTo>
                  <a:lnTo>
                    <a:pt x="15019" y="2561"/>
                  </a:lnTo>
                  <a:lnTo>
                    <a:pt x="15132" y="2279"/>
                  </a:lnTo>
                  <a:lnTo>
                    <a:pt x="15009" y="1212"/>
                  </a:lnTo>
                  <a:lnTo>
                    <a:pt x="14882" y="1082"/>
                  </a:lnTo>
                  <a:close/>
                </a:path>
                <a:path w="19685" h="3175">
                  <a:moveTo>
                    <a:pt x="15921" y="826"/>
                  </a:moveTo>
                  <a:lnTo>
                    <a:pt x="15590" y="826"/>
                  </a:lnTo>
                  <a:lnTo>
                    <a:pt x="15590" y="2999"/>
                  </a:lnTo>
                  <a:lnTo>
                    <a:pt x="15958" y="2999"/>
                  </a:lnTo>
                  <a:lnTo>
                    <a:pt x="16014" y="1346"/>
                  </a:lnTo>
                  <a:lnTo>
                    <a:pt x="16273" y="1135"/>
                  </a:lnTo>
                  <a:lnTo>
                    <a:pt x="15921" y="1135"/>
                  </a:lnTo>
                  <a:lnTo>
                    <a:pt x="15921" y="826"/>
                  </a:lnTo>
                  <a:close/>
                </a:path>
                <a:path w="19685" h="3175">
                  <a:moveTo>
                    <a:pt x="17265" y="1096"/>
                  </a:moveTo>
                  <a:lnTo>
                    <a:pt x="16633" y="1096"/>
                  </a:lnTo>
                  <a:lnTo>
                    <a:pt x="16916" y="1266"/>
                  </a:lnTo>
                  <a:lnTo>
                    <a:pt x="16987" y="2999"/>
                  </a:lnTo>
                  <a:lnTo>
                    <a:pt x="17355" y="2999"/>
                  </a:lnTo>
                  <a:lnTo>
                    <a:pt x="17265" y="1096"/>
                  </a:lnTo>
                  <a:close/>
                </a:path>
                <a:path w="19685" h="3175">
                  <a:moveTo>
                    <a:pt x="16743" y="777"/>
                  </a:moveTo>
                  <a:lnTo>
                    <a:pt x="16311" y="777"/>
                  </a:lnTo>
                  <a:lnTo>
                    <a:pt x="16083" y="895"/>
                  </a:lnTo>
                  <a:lnTo>
                    <a:pt x="15921" y="1135"/>
                  </a:lnTo>
                  <a:lnTo>
                    <a:pt x="16273" y="1135"/>
                  </a:lnTo>
                  <a:lnTo>
                    <a:pt x="17265" y="1096"/>
                  </a:lnTo>
                  <a:lnTo>
                    <a:pt x="17166" y="956"/>
                  </a:lnTo>
                  <a:lnTo>
                    <a:pt x="16743" y="777"/>
                  </a:lnTo>
                  <a:close/>
                </a:path>
                <a:path w="19685" h="3175">
                  <a:moveTo>
                    <a:pt x="18140" y="2293"/>
                  </a:moveTo>
                  <a:lnTo>
                    <a:pt x="17994" y="2316"/>
                  </a:lnTo>
                  <a:lnTo>
                    <a:pt x="17885" y="2707"/>
                  </a:lnTo>
                  <a:lnTo>
                    <a:pt x="18207" y="2989"/>
                  </a:lnTo>
                  <a:lnTo>
                    <a:pt x="18422" y="3049"/>
                  </a:lnTo>
                  <a:lnTo>
                    <a:pt x="18876" y="3049"/>
                  </a:lnTo>
                  <a:lnTo>
                    <a:pt x="19095" y="2989"/>
                  </a:lnTo>
                  <a:lnTo>
                    <a:pt x="19298" y="2900"/>
                  </a:lnTo>
                  <a:lnTo>
                    <a:pt x="19448" y="2745"/>
                  </a:lnTo>
                  <a:lnTo>
                    <a:pt x="18535" y="2745"/>
                  </a:lnTo>
                  <a:lnTo>
                    <a:pt x="18404" y="2707"/>
                  </a:lnTo>
                  <a:lnTo>
                    <a:pt x="18275" y="2599"/>
                  </a:lnTo>
                  <a:lnTo>
                    <a:pt x="18161" y="2439"/>
                  </a:lnTo>
                  <a:lnTo>
                    <a:pt x="18140" y="2293"/>
                  </a:lnTo>
                  <a:close/>
                </a:path>
                <a:path w="19685" h="3175">
                  <a:moveTo>
                    <a:pt x="18808" y="777"/>
                  </a:moveTo>
                  <a:lnTo>
                    <a:pt x="18392" y="801"/>
                  </a:lnTo>
                  <a:lnTo>
                    <a:pt x="18143" y="886"/>
                  </a:lnTo>
                  <a:lnTo>
                    <a:pt x="17948" y="1051"/>
                  </a:lnTo>
                  <a:lnTo>
                    <a:pt x="17852" y="1562"/>
                  </a:lnTo>
                  <a:lnTo>
                    <a:pt x="17973" y="1783"/>
                  </a:lnTo>
                  <a:lnTo>
                    <a:pt x="18296" y="1962"/>
                  </a:lnTo>
                  <a:lnTo>
                    <a:pt x="19043" y="2170"/>
                  </a:lnTo>
                  <a:lnTo>
                    <a:pt x="19131" y="2599"/>
                  </a:lnTo>
                  <a:lnTo>
                    <a:pt x="18997" y="2711"/>
                  </a:lnTo>
                  <a:lnTo>
                    <a:pt x="19448" y="2745"/>
                  </a:lnTo>
                  <a:lnTo>
                    <a:pt x="19560" y="2551"/>
                  </a:lnTo>
                  <a:lnTo>
                    <a:pt x="19434" y="1962"/>
                  </a:lnTo>
                  <a:lnTo>
                    <a:pt x="18315" y="1562"/>
                  </a:lnTo>
                  <a:lnTo>
                    <a:pt x="18374" y="1108"/>
                  </a:lnTo>
                  <a:lnTo>
                    <a:pt x="19394" y="1080"/>
                  </a:lnTo>
                  <a:lnTo>
                    <a:pt x="19180" y="886"/>
                  </a:lnTo>
                  <a:lnTo>
                    <a:pt x="18808" y="777"/>
                  </a:lnTo>
                  <a:close/>
                </a:path>
                <a:path w="19685" h="3175">
                  <a:moveTo>
                    <a:pt x="19394" y="1080"/>
                  </a:moveTo>
                  <a:lnTo>
                    <a:pt x="18807" y="1080"/>
                  </a:lnTo>
                  <a:lnTo>
                    <a:pt x="18946" y="1134"/>
                  </a:lnTo>
                  <a:lnTo>
                    <a:pt x="19138" y="1436"/>
                  </a:lnTo>
                  <a:lnTo>
                    <a:pt x="19499" y="1386"/>
                  </a:lnTo>
                  <a:lnTo>
                    <a:pt x="19394" y="1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96590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Limitations</a:t>
            </a:r>
            <a:endParaRPr sz="3300"/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731519"/>
            <a:ext cx="9083040" cy="1216660"/>
            <a:chOff x="0" y="731519"/>
            <a:chExt cx="9083040" cy="121666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1519"/>
              <a:ext cx="588264" cy="8229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791" y="780287"/>
              <a:ext cx="8842248" cy="73456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1213103"/>
              <a:ext cx="2221992" cy="7345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3872" y="1213103"/>
              <a:ext cx="548639" cy="73456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213103"/>
              <a:ext cx="6672072" cy="734568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0" y="2051304"/>
            <a:ext cx="8235950" cy="1228725"/>
            <a:chOff x="0" y="2051304"/>
            <a:chExt cx="8235950" cy="1228725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051304"/>
              <a:ext cx="588264" cy="8229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1" y="2103120"/>
              <a:ext cx="7720583" cy="7315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791" y="2548128"/>
              <a:ext cx="7994904" cy="731519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0" y="3386327"/>
            <a:ext cx="8714740" cy="1658620"/>
            <a:chOff x="0" y="3386327"/>
            <a:chExt cx="8714740" cy="165862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386327"/>
              <a:ext cx="588264" cy="81991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791" y="3435095"/>
              <a:ext cx="7208520" cy="73456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0791" y="3867911"/>
              <a:ext cx="8473440" cy="73456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1" y="4312919"/>
              <a:ext cx="4782312" cy="731519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77148" y="824483"/>
            <a:ext cx="8590280" cy="399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9200"/>
              </a:lnSpc>
              <a:spcBef>
                <a:spcPts val="100"/>
              </a:spcBef>
              <a:buClr>
                <a:srgbClr val="FFC850"/>
              </a:buClr>
              <a:buSzPct val="119230"/>
              <a:buFont typeface="Times New Roman"/>
              <a:buChar char="•"/>
              <a:tabLst>
                <a:tab pos="26860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duration.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uncertain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whether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adherence.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Clr>
                <a:srgbClr val="FFC850"/>
              </a:buClr>
              <a:buFont typeface="Times New Roman"/>
              <a:buChar char="•"/>
            </a:pPr>
            <a:endParaRPr sz="2600">
              <a:latin typeface="Arial"/>
              <a:cs typeface="Arial"/>
            </a:endParaRPr>
          </a:p>
          <a:p>
            <a:pPr marL="268605" marR="756920" indent="-256540">
              <a:lnSpc>
                <a:spcPct val="112300"/>
              </a:lnSpc>
              <a:buClr>
                <a:srgbClr val="FFC850"/>
              </a:buClr>
              <a:buSzPct val="119230"/>
              <a:buFont typeface="Times New Roman"/>
              <a:buChar char="•"/>
              <a:tabLst>
                <a:tab pos="26860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understand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enrolled.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Clr>
                <a:srgbClr val="FFC850"/>
              </a:buClr>
              <a:buFont typeface="Times New Roman"/>
              <a:buChar char="•"/>
            </a:pPr>
            <a:endParaRPr sz="2600">
              <a:latin typeface="Arial"/>
              <a:cs typeface="Arial"/>
            </a:endParaRPr>
          </a:p>
          <a:p>
            <a:pPr marL="268605" marR="371475" indent="-256540">
              <a:lnSpc>
                <a:spcPct val="110800"/>
              </a:lnSpc>
              <a:buClr>
                <a:srgbClr val="FFC850"/>
              </a:buClr>
              <a:buSzPct val="119230"/>
              <a:buFont typeface="Times New Roman"/>
              <a:buChar char="•"/>
              <a:tabLst>
                <a:tab pos="26860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nonprescription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"/>
                <a:cs typeface="Arial"/>
              </a:rPr>
              <a:t>technology.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1752" y="0"/>
            <a:ext cx="8595360" cy="802005"/>
            <a:chOff x="301752" y="0"/>
            <a:chExt cx="8595360" cy="8020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0"/>
              <a:ext cx="8595360" cy="8016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888" y="76018"/>
              <a:ext cx="80055" cy="33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2925" y="49275"/>
            <a:ext cx="80581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Manuscript</a:t>
            </a:r>
            <a:r>
              <a:rPr dirty="0" sz="2800" spc="-85"/>
              <a:t> </a:t>
            </a:r>
            <a:r>
              <a:rPr dirty="0" sz="2800"/>
              <a:t>Now</a:t>
            </a:r>
            <a:r>
              <a:rPr dirty="0" sz="2800" spc="-75"/>
              <a:t> </a:t>
            </a:r>
            <a:r>
              <a:rPr dirty="0" sz="2800"/>
              <a:t>Accessible</a:t>
            </a:r>
            <a:r>
              <a:rPr dirty="0" sz="2800" spc="-70"/>
              <a:t> </a:t>
            </a:r>
            <a:r>
              <a:rPr dirty="0" sz="2800"/>
              <a:t>at</a:t>
            </a:r>
            <a:r>
              <a:rPr dirty="0" sz="2800" spc="-80"/>
              <a:t> </a:t>
            </a:r>
            <a:r>
              <a:rPr dirty="0" u="sng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https://</a:t>
            </a:r>
            <a:r>
              <a:rPr dirty="0" u="sng" sz="2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hlinkClick r:id="rId4"/>
              </a:rPr>
              <a:t>www.jacc.org</a:t>
            </a:r>
            <a:endParaRPr sz="2800"/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851" y="577076"/>
            <a:ext cx="8694294" cy="4389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99816" y="0"/>
            <a:ext cx="2999740" cy="990600"/>
            <a:chOff x="3099816" y="0"/>
            <a:chExt cx="2999740" cy="990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9816" y="0"/>
              <a:ext cx="2999232" cy="990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98295" y="117172"/>
              <a:ext cx="23495" cy="3810"/>
            </a:xfrm>
            <a:custGeom>
              <a:avLst/>
              <a:gdLst/>
              <a:ahLst/>
              <a:cxnLst/>
              <a:rect l="l" t="t" r="r" b="b"/>
              <a:pathLst>
                <a:path w="23495" h="3810">
                  <a:moveTo>
                    <a:pt x="1731" y="0"/>
                  </a:moveTo>
                  <a:lnTo>
                    <a:pt x="1150" y="0"/>
                  </a:lnTo>
                  <a:lnTo>
                    <a:pt x="869" y="78"/>
                  </a:lnTo>
                  <a:lnTo>
                    <a:pt x="445" y="311"/>
                  </a:lnTo>
                  <a:lnTo>
                    <a:pt x="271" y="494"/>
                  </a:lnTo>
                  <a:lnTo>
                    <a:pt x="119" y="788"/>
                  </a:lnTo>
                  <a:lnTo>
                    <a:pt x="0" y="2059"/>
                  </a:lnTo>
                  <a:lnTo>
                    <a:pt x="211" y="2604"/>
                  </a:lnTo>
                  <a:lnTo>
                    <a:pt x="394" y="2857"/>
                  </a:lnTo>
                  <a:lnTo>
                    <a:pt x="812" y="3129"/>
                  </a:lnTo>
                  <a:lnTo>
                    <a:pt x="1082" y="3196"/>
                  </a:lnTo>
                  <a:lnTo>
                    <a:pt x="1738" y="3196"/>
                  </a:lnTo>
                  <a:lnTo>
                    <a:pt x="2009" y="3108"/>
                  </a:lnTo>
                  <a:lnTo>
                    <a:pt x="2340" y="2847"/>
                  </a:lnTo>
                  <a:lnTo>
                    <a:pt x="1193" y="2847"/>
                  </a:lnTo>
                  <a:lnTo>
                    <a:pt x="1019" y="2799"/>
                  </a:lnTo>
                  <a:lnTo>
                    <a:pt x="695" y="2604"/>
                  </a:lnTo>
                  <a:lnTo>
                    <a:pt x="576" y="2457"/>
                  </a:lnTo>
                  <a:lnTo>
                    <a:pt x="455" y="2147"/>
                  </a:lnTo>
                  <a:lnTo>
                    <a:pt x="559" y="770"/>
                  </a:lnTo>
                  <a:lnTo>
                    <a:pt x="697" y="607"/>
                  </a:lnTo>
                  <a:lnTo>
                    <a:pt x="977" y="407"/>
                  </a:lnTo>
                  <a:lnTo>
                    <a:pt x="1176" y="350"/>
                  </a:lnTo>
                  <a:lnTo>
                    <a:pt x="2355" y="350"/>
                  </a:lnTo>
                  <a:lnTo>
                    <a:pt x="1990" y="78"/>
                  </a:lnTo>
                  <a:lnTo>
                    <a:pt x="1731" y="0"/>
                  </a:lnTo>
                  <a:close/>
                </a:path>
                <a:path w="23495" h="3810">
                  <a:moveTo>
                    <a:pt x="2286" y="2059"/>
                  </a:moveTo>
                  <a:lnTo>
                    <a:pt x="2230" y="2320"/>
                  </a:lnTo>
                  <a:lnTo>
                    <a:pt x="2132" y="2499"/>
                  </a:lnTo>
                  <a:lnTo>
                    <a:pt x="1835" y="2755"/>
                  </a:lnTo>
                  <a:lnTo>
                    <a:pt x="1611" y="2847"/>
                  </a:lnTo>
                  <a:lnTo>
                    <a:pt x="2340" y="2847"/>
                  </a:lnTo>
                  <a:lnTo>
                    <a:pt x="2546" y="2604"/>
                  </a:lnTo>
                  <a:lnTo>
                    <a:pt x="2655" y="2320"/>
                  </a:lnTo>
                  <a:lnTo>
                    <a:pt x="2630" y="2147"/>
                  </a:lnTo>
                  <a:lnTo>
                    <a:pt x="2286" y="2059"/>
                  </a:lnTo>
                  <a:close/>
                </a:path>
                <a:path w="23495" h="3810">
                  <a:moveTo>
                    <a:pt x="2355" y="350"/>
                  </a:moveTo>
                  <a:lnTo>
                    <a:pt x="1620" y="350"/>
                  </a:lnTo>
                  <a:lnTo>
                    <a:pt x="1791" y="402"/>
                  </a:lnTo>
                  <a:lnTo>
                    <a:pt x="2064" y="607"/>
                  </a:lnTo>
                  <a:lnTo>
                    <a:pt x="2168" y="770"/>
                  </a:lnTo>
                  <a:lnTo>
                    <a:pt x="2239" y="995"/>
                  </a:lnTo>
                  <a:lnTo>
                    <a:pt x="2642" y="900"/>
                  </a:lnTo>
                  <a:lnTo>
                    <a:pt x="2553" y="607"/>
                  </a:lnTo>
                  <a:lnTo>
                    <a:pt x="2355" y="350"/>
                  </a:lnTo>
                  <a:close/>
                </a:path>
                <a:path w="23495" h="3810">
                  <a:moveTo>
                    <a:pt x="4360" y="854"/>
                  </a:moveTo>
                  <a:lnTo>
                    <a:pt x="3776" y="854"/>
                  </a:lnTo>
                  <a:lnTo>
                    <a:pt x="3520" y="955"/>
                  </a:lnTo>
                  <a:lnTo>
                    <a:pt x="3192" y="1239"/>
                  </a:lnTo>
                  <a:lnTo>
                    <a:pt x="3099" y="2692"/>
                  </a:lnTo>
                  <a:lnTo>
                    <a:pt x="3485" y="3094"/>
                  </a:lnTo>
                  <a:lnTo>
                    <a:pt x="3739" y="3195"/>
                  </a:lnTo>
                  <a:lnTo>
                    <a:pt x="4248" y="3195"/>
                  </a:lnTo>
                  <a:lnTo>
                    <a:pt x="4429" y="3149"/>
                  </a:lnTo>
                  <a:lnTo>
                    <a:pt x="4759" y="2966"/>
                  </a:lnTo>
                  <a:lnTo>
                    <a:pt x="3862" y="2882"/>
                  </a:lnTo>
                  <a:lnTo>
                    <a:pt x="3705" y="2811"/>
                  </a:lnTo>
                  <a:lnTo>
                    <a:pt x="3455" y="2526"/>
                  </a:lnTo>
                  <a:lnTo>
                    <a:pt x="3455" y="1524"/>
                  </a:lnTo>
                  <a:lnTo>
                    <a:pt x="3705" y="1239"/>
                  </a:lnTo>
                  <a:lnTo>
                    <a:pt x="3862" y="1168"/>
                  </a:lnTo>
                  <a:lnTo>
                    <a:pt x="4818" y="1168"/>
                  </a:lnTo>
                  <a:lnTo>
                    <a:pt x="4612" y="955"/>
                  </a:lnTo>
                  <a:lnTo>
                    <a:pt x="4360" y="854"/>
                  </a:lnTo>
                  <a:close/>
                </a:path>
                <a:path w="23495" h="3810">
                  <a:moveTo>
                    <a:pt x="4818" y="1168"/>
                  </a:moveTo>
                  <a:lnTo>
                    <a:pt x="4240" y="1168"/>
                  </a:lnTo>
                  <a:lnTo>
                    <a:pt x="4396" y="1239"/>
                  </a:lnTo>
                  <a:lnTo>
                    <a:pt x="4646" y="1524"/>
                  </a:lnTo>
                  <a:lnTo>
                    <a:pt x="4646" y="2526"/>
                  </a:lnTo>
                  <a:lnTo>
                    <a:pt x="4397" y="2811"/>
                  </a:lnTo>
                  <a:lnTo>
                    <a:pt x="4241" y="2882"/>
                  </a:lnTo>
                  <a:lnTo>
                    <a:pt x="4841" y="2882"/>
                  </a:lnTo>
                  <a:lnTo>
                    <a:pt x="4961" y="2692"/>
                  </a:lnTo>
                  <a:lnTo>
                    <a:pt x="5077" y="2402"/>
                  </a:lnTo>
                  <a:lnTo>
                    <a:pt x="5003" y="1358"/>
                  </a:lnTo>
                  <a:lnTo>
                    <a:pt x="4818" y="1168"/>
                  </a:lnTo>
                  <a:close/>
                </a:path>
                <a:path w="23495" h="3810">
                  <a:moveTo>
                    <a:pt x="5883" y="905"/>
                  </a:moveTo>
                  <a:lnTo>
                    <a:pt x="5541" y="905"/>
                  </a:lnTo>
                  <a:lnTo>
                    <a:pt x="5541" y="3144"/>
                  </a:lnTo>
                  <a:lnTo>
                    <a:pt x="5921" y="3144"/>
                  </a:lnTo>
                  <a:lnTo>
                    <a:pt x="5979" y="1440"/>
                  </a:lnTo>
                  <a:lnTo>
                    <a:pt x="6246" y="1223"/>
                  </a:lnTo>
                  <a:lnTo>
                    <a:pt x="5883" y="1223"/>
                  </a:lnTo>
                  <a:lnTo>
                    <a:pt x="5883" y="905"/>
                  </a:lnTo>
                  <a:close/>
                </a:path>
                <a:path w="23495" h="3810">
                  <a:moveTo>
                    <a:pt x="7268" y="1183"/>
                  </a:moveTo>
                  <a:lnTo>
                    <a:pt x="6616" y="1183"/>
                  </a:lnTo>
                  <a:lnTo>
                    <a:pt x="6854" y="1297"/>
                  </a:lnTo>
                  <a:lnTo>
                    <a:pt x="6981" y="3144"/>
                  </a:lnTo>
                  <a:lnTo>
                    <a:pt x="7360" y="3144"/>
                  </a:lnTo>
                  <a:lnTo>
                    <a:pt x="7268" y="1183"/>
                  </a:lnTo>
                  <a:close/>
                </a:path>
                <a:path w="23495" h="3810">
                  <a:moveTo>
                    <a:pt x="6730" y="854"/>
                  </a:moveTo>
                  <a:lnTo>
                    <a:pt x="6284" y="854"/>
                  </a:lnTo>
                  <a:lnTo>
                    <a:pt x="6052" y="975"/>
                  </a:lnTo>
                  <a:lnTo>
                    <a:pt x="5883" y="1223"/>
                  </a:lnTo>
                  <a:lnTo>
                    <a:pt x="6246" y="1223"/>
                  </a:lnTo>
                  <a:lnTo>
                    <a:pt x="7268" y="1183"/>
                  </a:lnTo>
                  <a:lnTo>
                    <a:pt x="7166" y="1038"/>
                  </a:lnTo>
                  <a:lnTo>
                    <a:pt x="6854" y="878"/>
                  </a:lnTo>
                  <a:close/>
                </a:path>
                <a:path w="23495" h="3810">
                  <a:moveTo>
                    <a:pt x="9086" y="854"/>
                  </a:moveTo>
                  <a:lnTo>
                    <a:pt x="8650" y="854"/>
                  </a:lnTo>
                  <a:lnTo>
                    <a:pt x="8444" y="915"/>
                  </a:lnTo>
                  <a:lnTo>
                    <a:pt x="8145" y="1080"/>
                  </a:lnTo>
                  <a:lnTo>
                    <a:pt x="8023" y="1216"/>
                  </a:lnTo>
                  <a:lnTo>
                    <a:pt x="7902" y="2654"/>
                  </a:lnTo>
                  <a:lnTo>
                    <a:pt x="8288" y="3094"/>
                  </a:lnTo>
                  <a:lnTo>
                    <a:pt x="8533" y="3195"/>
                  </a:lnTo>
                  <a:lnTo>
                    <a:pt x="9085" y="3195"/>
                  </a:lnTo>
                  <a:lnTo>
                    <a:pt x="9322" y="3094"/>
                  </a:lnTo>
                  <a:lnTo>
                    <a:pt x="9567" y="2882"/>
                  </a:lnTo>
                  <a:lnTo>
                    <a:pt x="8650" y="2882"/>
                  </a:lnTo>
                  <a:lnTo>
                    <a:pt x="8500" y="2814"/>
                  </a:lnTo>
                  <a:lnTo>
                    <a:pt x="8344" y="2630"/>
                  </a:lnTo>
                  <a:lnTo>
                    <a:pt x="8225" y="2372"/>
                  </a:lnTo>
                  <a:lnTo>
                    <a:pt x="8306" y="1469"/>
                  </a:lnTo>
                  <a:lnTo>
                    <a:pt x="8511" y="1235"/>
                  </a:lnTo>
                  <a:lnTo>
                    <a:pt x="8667" y="1167"/>
                  </a:lnTo>
                  <a:lnTo>
                    <a:pt x="9597" y="1167"/>
                  </a:lnTo>
                  <a:lnTo>
                    <a:pt x="9284" y="915"/>
                  </a:lnTo>
                  <a:lnTo>
                    <a:pt x="9086" y="854"/>
                  </a:lnTo>
                  <a:close/>
                </a:path>
                <a:path w="23495" h="3810">
                  <a:moveTo>
                    <a:pt x="9400" y="2324"/>
                  </a:moveTo>
                  <a:lnTo>
                    <a:pt x="9266" y="2693"/>
                  </a:lnTo>
                  <a:lnTo>
                    <a:pt x="9110" y="2837"/>
                  </a:lnTo>
                  <a:lnTo>
                    <a:pt x="9567" y="2882"/>
                  </a:lnTo>
                  <a:lnTo>
                    <a:pt x="9750" y="2513"/>
                  </a:lnTo>
                  <a:lnTo>
                    <a:pt x="9773" y="2372"/>
                  </a:lnTo>
                  <a:lnTo>
                    <a:pt x="9400" y="2324"/>
                  </a:lnTo>
                  <a:close/>
                </a:path>
                <a:path w="23495" h="3810">
                  <a:moveTo>
                    <a:pt x="9597" y="1167"/>
                  </a:moveTo>
                  <a:lnTo>
                    <a:pt x="8984" y="1167"/>
                  </a:lnTo>
                  <a:lnTo>
                    <a:pt x="9248" y="1337"/>
                  </a:lnTo>
                  <a:lnTo>
                    <a:pt x="9368" y="1620"/>
                  </a:lnTo>
                  <a:lnTo>
                    <a:pt x="9630" y="1579"/>
                  </a:lnTo>
                  <a:lnTo>
                    <a:pt x="9597" y="1167"/>
                  </a:lnTo>
                  <a:close/>
                </a:path>
                <a:path w="23495" h="3810">
                  <a:moveTo>
                    <a:pt x="10468" y="53"/>
                  </a:moveTo>
                  <a:lnTo>
                    <a:pt x="10089" y="53"/>
                  </a:lnTo>
                  <a:lnTo>
                    <a:pt x="10089" y="3144"/>
                  </a:lnTo>
                  <a:lnTo>
                    <a:pt x="10468" y="3144"/>
                  </a:lnTo>
                  <a:lnTo>
                    <a:pt x="10468" y="53"/>
                  </a:lnTo>
                  <a:close/>
                </a:path>
                <a:path w="23495" h="3810">
                  <a:moveTo>
                    <a:pt x="11420" y="905"/>
                  </a:moveTo>
                  <a:lnTo>
                    <a:pt x="11042" y="905"/>
                  </a:lnTo>
                  <a:lnTo>
                    <a:pt x="11116" y="2815"/>
                  </a:lnTo>
                  <a:lnTo>
                    <a:pt x="11237" y="3004"/>
                  </a:lnTo>
                  <a:lnTo>
                    <a:pt x="11551" y="3169"/>
                  </a:lnTo>
                  <a:lnTo>
                    <a:pt x="12106" y="3195"/>
                  </a:lnTo>
                  <a:lnTo>
                    <a:pt x="12342" y="3068"/>
                  </a:lnTo>
                  <a:lnTo>
                    <a:pt x="12481" y="2867"/>
                  </a:lnTo>
                  <a:lnTo>
                    <a:pt x="11768" y="2867"/>
                  </a:lnTo>
                  <a:lnTo>
                    <a:pt x="11640" y="2815"/>
                  </a:lnTo>
                  <a:lnTo>
                    <a:pt x="11420" y="905"/>
                  </a:lnTo>
                  <a:close/>
                </a:path>
                <a:path w="23495" h="3810">
                  <a:moveTo>
                    <a:pt x="12856" y="2815"/>
                  </a:moveTo>
                  <a:lnTo>
                    <a:pt x="12517" y="2815"/>
                  </a:lnTo>
                  <a:lnTo>
                    <a:pt x="12517" y="3144"/>
                  </a:lnTo>
                  <a:lnTo>
                    <a:pt x="12856" y="3144"/>
                  </a:lnTo>
                  <a:lnTo>
                    <a:pt x="12856" y="2815"/>
                  </a:lnTo>
                  <a:close/>
                </a:path>
                <a:path w="23495" h="3810">
                  <a:moveTo>
                    <a:pt x="12856" y="905"/>
                  </a:moveTo>
                  <a:lnTo>
                    <a:pt x="12477" y="905"/>
                  </a:lnTo>
                  <a:lnTo>
                    <a:pt x="12403" y="2571"/>
                  </a:lnTo>
                  <a:lnTo>
                    <a:pt x="12296" y="2725"/>
                  </a:lnTo>
                  <a:lnTo>
                    <a:pt x="12103" y="2838"/>
                  </a:lnTo>
                  <a:lnTo>
                    <a:pt x="12481" y="2867"/>
                  </a:lnTo>
                  <a:lnTo>
                    <a:pt x="12856" y="2815"/>
                  </a:lnTo>
                  <a:lnTo>
                    <a:pt x="12856" y="905"/>
                  </a:lnTo>
                  <a:close/>
                </a:path>
                <a:path w="23495" h="3810">
                  <a:moveTo>
                    <a:pt x="13671" y="2416"/>
                  </a:moveTo>
                  <a:lnTo>
                    <a:pt x="13519" y="2440"/>
                  </a:lnTo>
                  <a:lnTo>
                    <a:pt x="13407" y="2842"/>
                  </a:lnTo>
                  <a:lnTo>
                    <a:pt x="13739" y="3134"/>
                  </a:lnTo>
                  <a:lnTo>
                    <a:pt x="13961" y="3195"/>
                  </a:lnTo>
                  <a:lnTo>
                    <a:pt x="14427" y="3195"/>
                  </a:lnTo>
                  <a:lnTo>
                    <a:pt x="14654" y="3134"/>
                  </a:lnTo>
                  <a:lnTo>
                    <a:pt x="14863" y="3041"/>
                  </a:lnTo>
                  <a:lnTo>
                    <a:pt x="15017" y="2882"/>
                  </a:lnTo>
                  <a:lnTo>
                    <a:pt x="14077" y="2882"/>
                  </a:lnTo>
                  <a:lnTo>
                    <a:pt x="13942" y="2842"/>
                  </a:lnTo>
                  <a:lnTo>
                    <a:pt x="13809" y="2731"/>
                  </a:lnTo>
                  <a:lnTo>
                    <a:pt x="13691" y="2566"/>
                  </a:lnTo>
                  <a:lnTo>
                    <a:pt x="13671" y="2416"/>
                  </a:lnTo>
                  <a:close/>
                </a:path>
                <a:path w="23495" h="3810">
                  <a:moveTo>
                    <a:pt x="14358" y="854"/>
                  </a:moveTo>
                  <a:lnTo>
                    <a:pt x="13926" y="880"/>
                  </a:lnTo>
                  <a:lnTo>
                    <a:pt x="13672" y="966"/>
                  </a:lnTo>
                  <a:lnTo>
                    <a:pt x="13472" y="1137"/>
                  </a:lnTo>
                  <a:lnTo>
                    <a:pt x="13373" y="1662"/>
                  </a:lnTo>
                  <a:lnTo>
                    <a:pt x="13497" y="1891"/>
                  </a:lnTo>
                  <a:lnTo>
                    <a:pt x="13830" y="2075"/>
                  </a:lnTo>
                  <a:lnTo>
                    <a:pt x="14600" y="2289"/>
                  </a:lnTo>
                  <a:lnTo>
                    <a:pt x="14690" y="2731"/>
                  </a:lnTo>
                  <a:lnTo>
                    <a:pt x="14553" y="2847"/>
                  </a:lnTo>
                  <a:lnTo>
                    <a:pt x="14424" y="2882"/>
                  </a:lnTo>
                  <a:lnTo>
                    <a:pt x="15017" y="2882"/>
                  </a:lnTo>
                  <a:lnTo>
                    <a:pt x="15132" y="2682"/>
                  </a:lnTo>
                  <a:lnTo>
                    <a:pt x="15125" y="2249"/>
                  </a:lnTo>
                  <a:lnTo>
                    <a:pt x="15003" y="2075"/>
                  </a:lnTo>
                  <a:lnTo>
                    <a:pt x="13851" y="1662"/>
                  </a:lnTo>
                  <a:lnTo>
                    <a:pt x="13911" y="1195"/>
                  </a:lnTo>
                  <a:lnTo>
                    <a:pt x="14962" y="1167"/>
                  </a:lnTo>
                  <a:lnTo>
                    <a:pt x="14741" y="966"/>
                  </a:lnTo>
                  <a:lnTo>
                    <a:pt x="14358" y="854"/>
                  </a:lnTo>
                  <a:close/>
                </a:path>
                <a:path w="23495" h="3810">
                  <a:moveTo>
                    <a:pt x="14962" y="1167"/>
                  </a:moveTo>
                  <a:lnTo>
                    <a:pt x="14358" y="1167"/>
                  </a:lnTo>
                  <a:lnTo>
                    <a:pt x="14502" y="1223"/>
                  </a:lnTo>
                  <a:lnTo>
                    <a:pt x="14699" y="1532"/>
                  </a:lnTo>
                  <a:lnTo>
                    <a:pt x="15070" y="1483"/>
                  </a:lnTo>
                  <a:lnTo>
                    <a:pt x="14962" y="1167"/>
                  </a:lnTo>
                  <a:close/>
                </a:path>
                <a:path w="23495" h="3810">
                  <a:moveTo>
                    <a:pt x="15987" y="53"/>
                  </a:moveTo>
                  <a:lnTo>
                    <a:pt x="15607" y="53"/>
                  </a:lnTo>
                  <a:lnTo>
                    <a:pt x="15607" y="490"/>
                  </a:lnTo>
                  <a:lnTo>
                    <a:pt x="15987" y="490"/>
                  </a:lnTo>
                  <a:lnTo>
                    <a:pt x="15987" y="53"/>
                  </a:lnTo>
                  <a:close/>
                </a:path>
                <a:path w="23495" h="3810">
                  <a:moveTo>
                    <a:pt x="15987" y="905"/>
                  </a:moveTo>
                  <a:lnTo>
                    <a:pt x="15607" y="905"/>
                  </a:lnTo>
                  <a:lnTo>
                    <a:pt x="15607" y="3144"/>
                  </a:lnTo>
                  <a:lnTo>
                    <a:pt x="15987" y="3144"/>
                  </a:lnTo>
                  <a:lnTo>
                    <a:pt x="15987" y="905"/>
                  </a:lnTo>
                  <a:close/>
                </a:path>
                <a:path w="23495" h="3810">
                  <a:moveTo>
                    <a:pt x="17775" y="854"/>
                  </a:moveTo>
                  <a:lnTo>
                    <a:pt x="17190" y="854"/>
                  </a:lnTo>
                  <a:lnTo>
                    <a:pt x="16934" y="955"/>
                  </a:lnTo>
                  <a:lnTo>
                    <a:pt x="16605" y="1239"/>
                  </a:lnTo>
                  <a:lnTo>
                    <a:pt x="16514" y="2692"/>
                  </a:lnTo>
                  <a:lnTo>
                    <a:pt x="16900" y="3094"/>
                  </a:lnTo>
                  <a:lnTo>
                    <a:pt x="17153" y="3195"/>
                  </a:lnTo>
                  <a:lnTo>
                    <a:pt x="17662" y="3195"/>
                  </a:lnTo>
                  <a:lnTo>
                    <a:pt x="17843" y="3149"/>
                  </a:lnTo>
                  <a:lnTo>
                    <a:pt x="18173" y="2966"/>
                  </a:lnTo>
                  <a:lnTo>
                    <a:pt x="17277" y="2882"/>
                  </a:lnTo>
                  <a:lnTo>
                    <a:pt x="17120" y="2811"/>
                  </a:lnTo>
                  <a:lnTo>
                    <a:pt x="16870" y="2526"/>
                  </a:lnTo>
                  <a:lnTo>
                    <a:pt x="16870" y="1524"/>
                  </a:lnTo>
                  <a:lnTo>
                    <a:pt x="17120" y="1239"/>
                  </a:lnTo>
                  <a:lnTo>
                    <a:pt x="17277" y="1168"/>
                  </a:lnTo>
                  <a:lnTo>
                    <a:pt x="18233" y="1168"/>
                  </a:lnTo>
                  <a:lnTo>
                    <a:pt x="18027" y="955"/>
                  </a:lnTo>
                  <a:lnTo>
                    <a:pt x="17775" y="854"/>
                  </a:lnTo>
                  <a:close/>
                </a:path>
                <a:path w="23495" h="3810">
                  <a:moveTo>
                    <a:pt x="18233" y="1168"/>
                  </a:moveTo>
                  <a:lnTo>
                    <a:pt x="17653" y="1168"/>
                  </a:lnTo>
                  <a:lnTo>
                    <a:pt x="17811" y="1239"/>
                  </a:lnTo>
                  <a:lnTo>
                    <a:pt x="18061" y="1524"/>
                  </a:lnTo>
                  <a:lnTo>
                    <a:pt x="18061" y="2526"/>
                  </a:lnTo>
                  <a:lnTo>
                    <a:pt x="17812" y="2811"/>
                  </a:lnTo>
                  <a:lnTo>
                    <a:pt x="17656" y="2882"/>
                  </a:lnTo>
                  <a:lnTo>
                    <a:pt x="18255" y="2882"/>
                  </a:lnTo>
                  <a:lnTo>
                    <a:pt x="18375" y="2692"/>
                  </a:lnTo>
                  <a:lnTo>
                    <a:pt x="18491" y="2402"/>
                  </a:lnTo>
                  <a:lnTo>
                    <a:pt x="18417" y="1358"/>
                  </a:lnTo>
                  <a:lnTo>
                    <a:pt x="18233" y="1168"/>
                  </a:lnTo>
                  <a:close/>
                </a:path>
                <a:path w="23495" h="3810">
                  <a:moveTo>
                    <a:pt x="19297" y="905"/>
                  </a:moveTo>
                  <a:lnTo>
                    <a:pt x="18955" y="905"/>
                  </a:lnTo>
                  <a:lnTo>
                    <a:pt x="18955" y="3144"/>
                  </a:lnTo>
                  <a:lnTo>
                    <a:pt x="19335" y="3144"/>
                  </a:lnTo>
                  <a:lnTo>
                    <a:pt x="19393" y="1440"/>
                  </a:lnTo>
                  <a:lnTo>
                    <a:pt x="19660" y="1223"/>
                  </a:lnTo>
                  <a:lnTo>
                    <a:pt x="19297" y="1223"/>
                  </a:lnTo>
                  <a:lnTo>
                    <a:pt x="19297" y="905"/>
                  </a:lnTo>
                  <a:close/>
                </a:path>
                <a:path w="23495" h="3810">
                  <a:moveTo>
                    <a:pt x="20683" y="1183"/>
                  </a:moveTo>
                  <a:lnTo>
                    <a:pt x="20031" y="1183"/>
                  </a:lnTo>
                  <a:lnTo>
                    <a:pt x="20269" y="1297"/>
                  </a:lnTo>
                  <a:lnTo>
                    <a:pt x="20395" y="3144"/>
                  </a:lnTo>
                  <a:lnTo>
                    <a:pt x="20775" y="3144"/>
                  </a:lnTo>
                  <a:lnTo>
                    <a:pt x="20683" y="1183"/>
                  </a:lnTo>
                  <a:close/>
                </a:path>
                <a:path w="23495" h="3810">
                  <a:moveTo>
                    <a:pt x="20145" y="854"/>
                  </a:moveTo>
                  <a:lnTo>
                    <a:pt x="19699" y="854"/>
                  </a:lnTo>
                  <a:lnTo>
                    <a:pt x="19467" y="975"/>
                  </a:lnTo>
                  <a:lnTo>
                    <a:pt x="19297" y="1223"/>
                  </a:lnTo>
                  <a:lnTo>
                    <a:pt x="19660" y="1223"/>
                  </a:lnTo>
                  <a:lnTo>
                    <a:pt x="20683" y="1183"/>
                  </a:lnTo>
                  <a:lnTo>
                    <a:pt x="20579" y="1038"/>
                  </a:lnTo>
                  <a:lnTo>
                    <a:pt x="20268" y="878"/>
                  </a:lnTo>
                  <a:close/>
                </a:path>
                <a:path w="23495" h="3810">
                  <a:moveTo>
                    <a:pt x="21576" y="2416"/>
                  </a:moveTo>
                  <a:lnTo>
                    <a:pt x="21424" y="2440"/>
                  </a:lnTo>
                  <a:lnTo>
                    <a:pt x="21312" y="2842"/>
                  </a:lnTo>
                  <a:lnTo>
                    <a:pt x="21645" y="3134"/>
                  </a:lnTo>
                  <a:lnTo>
                    <a:pt x="21867" y="3195"/>
                  </a:lnTo>
                  <a:lnTo>
                    <a:pt x="22333" y="3195"/>
                  </a:lnTo>
                  <a:lnTo>
                    <a:pt x="22560" y="3134"/>
                  </a:lnTo>
                  <a:lnTo>
                    <a:pt x="22769" y="3041"/>
                  </a:lnTo>
                  <a:lnTo>
                    <a:pt x="22923" y="2882"/>
                  </a:lnTo>
                  <a:lnTo>
                    <a:pt x="21983" y="2882"/>
                  </a:lnTo>
                  <a:lnTo>
                    <a:pt x="21848" y="2842"/>
                  </a:lnTo>
                  <a:lnTo>
                    <a:pt x="21715" y="2731"/>
                  </a:lnTo>
                  <a:lnTo>
                    <a:pt x="21597" y="2566"/>
                  </a:lnTo>
                  <a:lnTo>
                    <a:pt x="21576" y="2416"/>
                  </a:lnTo>
                  <a:close/>
                </a:path>
                <a:path w="23495" h="3810">
                  <a:moveTo>
                    <a:pt x="22263" y="854"/>
                  </a:moveTo>
                  <a:lnTo>
                    <a:pt x="21832" y="880"/>
                  </a:lnTo>
                  <a:lnTo>
                    <a:pt x="21578" y="966"/>
                  </a:lnTo>
                  <a:lnTo>
                    <a:pt x="21378" y="1137"/>
                  </a:lnTo>
                  <a:lnTo>
                    <a:pt x="21279" y="1662"/>
                  </a:lnTo>
                  <a:lnTo>
                    <a:pt x="21402" y="1891"/>
                  </a:lnTo>
                  <a:lnTo>
                    <a:pt x="21736" y="2075"/>
                  </a:lnTo>
                  <a:lnTo>
                    <a:pt x="22506" y="2289"/>
                  </a:lnTo>
                  <a:lnTo>
                    <a:pt x="22596" y="2731"/>
                  </a:lnTo>
                  <a:lnTo>
                    <a:pt x="22459" y="2847"/>
                  </a:lnTo>
                  <a:lnTo>
                    <a:pt x="22329" y="2882"/>
                  </a:lnTo>
                  <a:lnTo>
                    <a:pt x="22923" y="2882"/>
                  </a:lnTo>
                  <a:lnTo>
                    <a:pt x="23038" y="2682"/>
                  </a:lnTo>
                  <a:lnTo>
                    <a:pt x="23030" y="2249"/>
                  </a:lnTo>
                  <a:lnTo>
                    <a:pt x="22909" y="2075"/>
                  </a:lnTo>
                  <a:lnTo>
                    <a:pt x="21757" y="1662"/>
                  </a:lnTo>
                  <a:lnTo>
                    <a:pt x="21816" y="1195"/>
                  </a:lnTo>
                  <a:lnTo>
                    <a:pt x="22868" y="1167"/>
                  </a:lnTo>
                  <a:lnTo>
                    <a:pt x="22647" y="966"/>
                  </a:lnTo>
                  <a:lnTo>
                    <a:pt x="22263" y="854"/>
                  </a:lnTo>
                  <a:close/>
                </a:path>
                <a:path w="23495" h="3810">
                  <a:moveTo>
                    <a:pt x="22868" y="1167"/>
                  </a:moveTo>
                  <a:lnTo>
                    <a:pt x="22263" y="1167"/>
                  </a:lnTo>
                  <a:lnTo>
                    <a:pt x="22408" y="1223"/>
                  </a:lnTo>
                  <a:lnTo>
                    <a:pt x="22605" y="1532"/>
                  </a:lnTo>
                  <a:lnTo>
                    <a:pt x="22976" y="1483"/>
                  </a:lnTo>
                  <a:lnTo>
                    <a:pt x="22868" y="11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251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4073830" y="972857"/>
            <a:ext cx="78105" cy="3175"/>
          </a:xfrm>
          <a:custGeom>
            <a:avLst/>
            <a:gdLst/>
            <a:ahLst/>
            <a:cxnLst/>
            <a:rect l="l" t="t" r="r" b="b"/>
            <a:pathLst>
              <a:path w="78104" h="3175">
                <a:moveTo>
                  <a:pt x="876" y="838"/>
                </a:moveTo>
                <a:lnTo>
                  <a:pt x="660" y="558"/>
                </a:lnTo>
                <a:lnTo>
                  <a:pt x="444" y="520"/>
                </a:lnTo>
                <a:lnTo>
                  <a:pt x="317" y="520"/>
                </a:lnTo>
                <a:lnTo>
                  <a:pt x="50" y="736"/>
                </a:lnTo>
                <a:lnTo>
                  <a:pt x="0" y="1079"/>
                </a:lnTo>
                <a:lnTo>
                  <a:pt x="215" y="1346"/>
                </a:lnTo>
                <a:lnTo>
                  <a:pt x="558" y="1384"/>
                </a:lnTo>
                <a:lnTo>
                  <a:pt x="838" y="1181"/>
                </a:lnTo>
                <a:lnTo>
                  <a:pt x="876" y="838"/>
                </a:lnTo>
                <a:close/>
              </a:path>
              <a:path w="78104" h="3175">
                <a:moveTo>
                  <a:pt x="2921" y="38"/>
                </a:moveTo>
                <a:lnTo>
                  <a:pt x="2641" y="38"/>
                </a:lnTo>
                <a:lnTo>
                  <a:pt x="2641" y="2133"/>
                </a:lnTo>
                <a:lnTo>
                  <a:pt x="2921" y="2133"/>
                </a:lnTo>
                <a:lnTo>
                  <a:pt x="2921" y="38"/>
                </a:lnTo>
                <a:close/>
              </a:path>
              <a:path w="78104" h="3175">
                <a:moveTo>
                  <a:pt x="4610" y="2133"/>
                </a:moveTo>
                <a:lnTo>
                  <a:pt x="4546" y="800"/>
                </a:lnTo>
                <a:lnTo>
                  <a:pt x="4419" y="660"/>
                </a:lnTo>
                <a:lnTo>
                  <a:pt x="4178" y="584"/>
                </a:lnTo>
                <a:lnTo>
                  <a:pt x="3886" y="584"/>
                </a:lnTo>
                <a:lnTo>
                  <a:pt x="3721" y="660"/>
                </a:lnTo>
                <a:lnTo>
                  <a:pt x="3606" y="825"/>
                </a:lnTo>
                <a:lnTo>
                  <a:pt x="3606" y="609"/>
                </a:lnTo>
                <a:lnTo>
                  <a:pt x="3378" y="609"/>
                </a:lnTo>
                <a:lnTo>
                  <a:pt x="3378" y="2133"/>
                </a:lnTo>
                <a:lnTo>
                  <a:pt x="3632" y="2133"/>
                </a:lnTo>
                <a:lnTo>
                  <a:pt x="3670" y="977"/>
                </a:lnTo>
                <a:lnTo>
                  <a:pt x="3848" y="825"/>
                </a:lnTo>
                <a:lnTo>
                  <a:pt x="4102" y="800"/>
                </a:lnTo>
                <a:lnTo>
                  <a:pt x="4267" y="876"/>
                </a:lnTo>
                <a:lnTo>
                  <a:pt x="4356" y="2133"/>
                </a:lnTo>
                <a:lnTo>
                  <a:pt x="4610" y="2133"/>
                </a:lnTo>
                <a:close/>
              </a:path>
              <a:path w="78104" h="3175">
                <a:moveTo>
                  <a:pt x="7112" y="2133"/>
                </a:moveTo>
                <a:lnTo>
                  <a:pt x="7061" y="1943"/>
                </a:lnTo>
                <a:lnTo>
                  <a:pt x="7035" y="1371"/>
                </a:lnTo>
                <a:lnTo>
                  <a:pt x="6972" y="787"/>
                </a:lnTo>
                <a:lnTo>
                  <a:pt x="6769" y="647"/>
                </a:lnTo>
                <a:lnTo>
                  <a:pt x="6769" y="1371"/>
                </a:lnTo>
                <a:lnTo>
                  <a:pt x="6756" y="1663"/>
                </a:lnTo>
                <a:lnTo>
                  <a:pt x="6629" y="1854"/>
                </a:lnTo>
                <a:lnTo>
                  <a:pt x="6400" y="1968"/>
                </a:lnTo>
                <a:lnTo>
                  <a:pt x="6197" y="1968"/>
                </a:lnTo>
                <a:lnTo>
                  <a:pt x="5994" y="1790"/>
                </a:lnTo>
                <a:lnTo>
                  <a:pt x="6083" y="1536"/>
                </a:lnTo>
                <a:lnTo>
                  <a:pt x="6769" y="1371"/>
                </a:lnTo>
                <a:lnTo>
                  <a:pt x="6769" y="647"/>
                </a:lnTo>
                <a:lnTo>
                  <a:pt x="6311" y="584"/>
                </a:lnTo>
                <a:lnTo>
                  <a:pt x="5981" y="698"/>
                </a:lnTo>
                <a:lnTo>
                  <a:pt x="5765" y="1041"/>
                </a:lnTo>
                <a:lnTo>
                  <a:pt x="6019" y="1079"/>
                </a:lnTo>
                <a:lnTo>
                  <a:pt x="6083" y="901"/>
                </a:lnTo>
                <a:lnTo>
                  <a:pt x="6286" y="787"/>
                </a:lnTo>
                <a:lnTo>
                  <a:pt x="6540" y="787"/>
                </a:lnTo>
                <a:lnTo>
                  <a:pt x="6680" y="1206"/>
                </a:lnTo>
                <a:lnTo>
                  <a:pt x="6019" y="1308"/>
                </a:lnTo>
                <a:lnTo>
                  <a:pt x="5816" y="2006"/>
                </a:lnTo>
                <a:lnTo>
                  <a:pt x="5956" y="2133"/>
                </a:lnTo>
                <a:lnTo>
                  <a:pt x="6337" y="2159"/>
                </a:lnTo>
                <a:lnTo>
                  <a:pt x="6604" y="2082"/>
                </a:lnTo>
                <a:lnTo>
                  <a:pt x="6769" y="1968"/>
                </a:lnTo>
                <a:lnTo>
                  <a:pt x="6845" y="2133"/>
                </a:lnTo>
                <a:lnTo>
                  <a:pt x="7112" y="2133"/>
                </a:lnTo>
                <a:close/>
              </a:path>
              <a:path w="78104" h="3175">
                <a:moveTo>
                  <a:pt x="8661" y="2133"/>
                </a:moveTo>
                <a:lnTo>
                  <a:pt x="8585" y="800"/>
                </a:lnTo>
                <a:lnTo>
                  <a:pt x="8470" y="660"/>
                </a:lnTo>
                <a:lnTo>
                  <a:pt x="8229" y="584"/>
                </a:lnTo>
                <a:lnTo>
                  <a:pt x="7924" y="584"/>
                </a:lnTo>
                <a:lnTo>
                  <a:pt x="7772" y="660"/>
                </a:lnTo>
                <a:lnTo>
                  <a:pt x="7658" y="825"/>
                </a:lnTo>
                <a:lnTo>
                  <a:pt x="7658" y="609"/>
                </a:lnTo>
                <a:lnTo>
                  <a:pt x="7429" y="609"/>
                </a:lnTo>
                <a:lnTo>
                  <a:pt x="7429" y="2133"/>
                </a:lnTo>
                <a:lnTo>
                  <a:pt x="7683" y="2133"/>
                </a:lnTo>
                <a:lnTo>
                  <a:pt x="7721" y="977"/>
                </a:lnTo>
                <a:lnTo>
                  <a:pt x="7899" y="825"/>
                </a:lnTo>
                <a:lnTo>
                  <a:pt x="8153" y="800"/>
                </a:lnTo>
                <a:lnTo>
                  <a:pt x="8318" y="876"/>
                </a:lnTo>
                <a:lnTo>
                  <a:pt x="8394" y="2133"/>
                </a:lnTo>
                <a:lnTo>
                  <a:pt x="8661" y="2133"/>
                </a:lnTo>
                <a:close/>
              </a:path>
              <a:path w="78104" h="3175">
                <a:moveTo>
                  <a:pt x="11163" y="2133"/>
                </a:moveTo>
                <a:lnTo>
                  <a:pt x="11099" y="1943"/>
                </a:lnTo>
                <a:lnTo>
                  <a:pt x="11087" y="1371"/>
                </a:lnTo>
                <a:lnTo>
                  <a:pt x="11023" y="787"/>
                </a:lnTo>
                <a:lnTo>
                  <a:pt x="10820" y="647"/>
                </a:lnTo>
                <a:lnTo>
                  <a:pt x="10820" y="1371"/>
                </a:lnTo>
                <a:lnTo>
                  <a:pt x="10807" y="1651"/>
                </a:lnTo>
                <a:lnTo>
                  <a:pt x="10680" y="1854"/>
                </a:lnTo>
                <a:lnTo>
                  <a:pt x="10439" y="1968"/>
                </a:lnTo>
                <a:lnTo>
                  <a:pt x="10248" y="1968"/>
                </a:lnTo>
                <a:lnTo>
                  <a:pt x="10071" y="1854"/>
                </a:lnTo>
                <a:lnTo>
                  <a:pt x="10134" y="1536"/>
                </a:lnTo>
                <a:lnTo>
                  <a:pt x="10591" y="1435"/>
                </a:lnTo>
                <a:lnTo>
                  <a:pt x="10820" y="1371"/>
                </a:lnTo>
                <a:lnTo>
                  <a:pt x="10820" y="647"/>
                </a:lnTo>
                <a:lnTo>
                  <a:pt x="10363" y="584"/>
                </a:lnTo>
                <a:lnTo>
                  <a:pt x="10033" y="698"/>
                </a:lnTo>
                <a:lnTo>
                  <a:pt x="9817" y="1041"/>
                </a:lnTo>
                <a:lnTo>
                  <a:pt x="10058" y="1079"/>
                </a:lnTo>
                <a:lnTo>
                  <a:pt x="10134" y="901"/>
                </a:lnTo>
                <a:lnTo>
                  <a:pt x="10337" y="787"/>
                </a:lnTo>
                <a:lnTo>
                  <a:pt x="10591" y="787"/>
                </a:lnTo>
                <a:lnTo>
                  <a:pt x="10718" y="1206"/>
                </a:lnTo>
                <a:lnTo>
                  <a:pt x="10071" y="1308"/>
                </a:lnTo>
                <a:lnTo>
                  <a:pt x="9867" y="2006"/>
                </a:lnTo>
                <a:lnTo>
                  <a:pt x="10007" y="2133"/>
                </a:lnTo>
                <a:lnTo>
                  <a:pt x="10388" y="2159"/>
                </a:lnTo>
                <a:lnTo>
                  <a:pt x="10655" y="2082"/>
                </a:lnTo>
                <a:lnTo>
                  <a:pt x="10820" y="1968"/>
                </a:lnTo>
                <a:lnTo>
                  <a:pt x="10896" y="2133"/>
                </a:lnTo>
                <a:lnTo>
                  <a:pt x="11163" y="2133"/>
                </a:lnTo>
                <a:close/>
              </a:path>
              <a:path w="78104" h="3175">
                <a:moveTo>
                  <a:pt x="12712" y="1612"/>
                </a:moveTo>
                <a:lnTo>
                  <a:pt x="12458" y="1574"/>
                </a:lnTo>
                <a:lnTo>
                  <a:pt x="12407" y="1778"/>
                </a:lnTo>
                <a:lnTo>
                  <a:pt x="12280" y="1905"/>
                </a:lnTo>
                <a:lnTo>
                  <a:pt x="11950" y="1955"/>
                </a:lnTo>
                <a:lnTo>
                  <a:pt x="11747" y="1778"/>
                </a:lnTo>
                <a:lnTo>
                  <a:pt x="11861" y="838"/>
                </a:lnTo>
                <a:lnTo>
                  <a:pt x="12179" y="787"/>
                </a:lnTo>
                <a:lnTo>
                  <a:pt x="12357" y="901"/>
                </a:lnTo>
                <a:lnTo>
                  <a:pt x="12446" y="1092"/>
                </a:lnTo>
                <a:lnTo>
                  <a:pt x="12611" y="1066"/>
                </a:lnTo>
                <a:lnTo>
                  <a:pt x="12598" y="787"/>
                </a:lnTo>
                <a:lnTo>
                  <a:pt x="12357" y="609"/>
                </a:lnTo>
                <a:lnTo>
                  <a:pt x="11950" y="584"/>
                </a:lnTo>
                <a:lnTo>
                  <a:pt x="11811" y="622"/>
                </a:lnTo>
                <a:lnTo>
                  <a:pt x="11607" y="736"/>
                </a:lnTo>
                <a:lnTo>
                  <a:pt x="11455" y="1828"/>
                </a:lnTo>
                <a:lnTo>
                  <a:pt x="11709" y="2095"/>
                </a:lnTo>
                <a:lnTo>
                  <a:pt x="11874" y="2159"/>
                </a:lnTo>
                <a:lnTo>
                  <a:pt x="12255" y="2159"/>
                </a:lnTo>
                <a:lnTo>
                  <a:pt x="12407" y="2095"/>
                </a:lnTo>
                <a:lnTo>
                  <a:pt x="12573" y="1955"/>
                </a:lnTo>
                <a:lnTo>
                  <a:pt x="12700" y="1701"/>
                </a:lnTo>
                <a:close/>
              </a:path>
              <a:path w="78104" h="3175">
                <a:moveTo>
                  <a:pt x="13500" y="609"/>
                </a:moveTo>
                <a:lnTo>
                  <a:pt x="13233" y="609"/>
                </a:lnTo>
                <a:lnTo>
                  <a:pt x="13233" y="88"/>
                </a:lnTo>
                <a:lnTo>
                  <a:pt x="12979" y="241"/>
                </a:lnTo>
                <a:lnTo>
                  <a:pt x="12979" y="609"/>
                </a:lnTo>
                <a:lnTo>
                  <a:pt x="12788" y="609"/>
                </a:lnTo>
                <a:lnTo>
                  <a:pt x="12788" y="812"/>
                </a:lnTo>
                <a:lnTo>
                  <a:pt x="12979" y="812"/>
                </a:lnTo>
                <a:lnTo>
                  <a:pt x="13030" y="2032"/>
                </a:lnTo>
                <a:lnTo>
                  <a:pt x="13169" y="2133"/>
                </a:lnTo>
                <a:lnTo>
                  <a:pt x="13398" y="2146"/>
                </a:lnTo>
                <a:lnTo>
                  <a:pt x="13500" y="1905"/>
                </a:lnTo>
                <a:lnTo>
                  <a:pt x="13347" y="1905"/>
                </a:lnTo>
                <a:lnTo>
                  <a:pt x="13233" y="812"/>
                </a:lnTo>
                <a:lnTo>
                  <a:pt x="13500" y="812"/>
                </a:lnTo>
                <a:lnTo>
                  <a:pt x="13500" y="609"/>
                </a:lnTo>
                <a:close/>
              </a:path>
              <a:path w="78104" h="3175">
                <a:moveTo>
                  <a:pt x="14960" y="609"/>
                </a:moveTo>
                <a:lnTo>
                  <a:pt x="14706" y="609"/>
                </a:lnTo>
                <a:lnTo>
                  <a:pt x="14579" y="1841"/>
                </a:lnTo>
                <a:lnTo>
                  <a:pt x="14389" y="1943"/>
                </a:lnTo>
                <a:lnTo>
                  <a:pt x="14224" y="1943"/>
                </a:lnTo>
                <a:lnTo>
                  <a:pt x="14058" y="1841"/>
                </a:lnTo>
                <a:lnTo>
                  <a:pt x="13995" y="609"/>
                </a:lnTo>
                <a:lnTo>
                  <a:pt x="13741" y="609"/>
                </a:lnTo>
                <a:lnTo>
                  <a:pt x="13804" y="1943"/>
                </a:lnTo>
                <a:lnTo>
                  <a:pt x="13931" y="2082"/>
                </a:lnTo>
                <a:lnTo>
                  <a:pt x="14160" y="2159"/>
                </a:lnTo>
                <a:lnTo>
                  <a:pt x="14452" y="2159"/>
                </a:lnTo>
                <a:lnTo>
                  <a:pt x="14617" y="2082"/>
                </a:lnTo>
                <a:lnTo>
                  <a:pt x="14706" y="1943"/>
                </a:lnTo>
                <a:lnTo>
                  <a:pt x="14732" y="2133"/>
                </a:lnTo>
                <a:lnTo>
                  <a:pt x="14960" y="2133"/>
                </a:lnTo>
                <a:lnTo>
                  <a:pt x="14960" y="1905"/>
                </a:lnTo>
                <a:lnTo>
                  <a:pt x="14960" y="609"/>
                </a:lnTo>
                <a:close/>
              </a:path>
              <a:path w="78104" h="3175">
                <a:moveTo>
                  <a:pt x="16675" y="2133"/>
                </a:moveTo>
                <a:lnTo>
                  <a:pt x="16611" y="1943"/>
                </a:lnTo>
                <a:lnTo>
                  <a:pt x="16598" y="1371"/>
                </a:lnTo>
                <a:lnTo>
                  <a:pt x="16522" y="787"/>
                </a:lnTo>
                <a:lnTo>
                  <a:pt x="16332" y="647"/>
                </a:lnTo>
                <a:lnTo>
                  <a:pt x="16332" y="1371"/>
                </a:lnTo>
                <a:lnTo>
                  <a:pt x="16319" y="1663"/>
                </a:lnTo>
                <a:lnTo>
                  <a:pt x="16192" y="1854"/>
                </a:lnTo>
                <a:lnTo>
                  <a:pt x="15951" y="1968"/>
                </a:lnTo>
                <a:lnTo>
                  <a:pt x="15760" y="1968"/>
                </a:lnTo>
                <a:lnTo>
                  <a:pt x="15557" y="1790"/>
                </a:lnTo>
                <a:lnTo>
                  <a:pt x="15646" y="1536"/>
                </a:lnTo>
                <a:lnTo>
                  <a:pt x="16332" y="1371"/>
                </a:lnTo>
                <a:lnTo>
                  <a:pt x="16332" y="647"/>
                </a:lnTo>
                <a:lnTo>
                  <a:pt x="15875" y="584"/>
                </a:lnTo>
                <a:lnTo>
                  <a:pt x="15544" y="698"/>
                </a:lnTo>
                <a:lnTo>
                  <a:pt x="15316" y="1041"/>
                </a:lnTo>
                <a:lnTo>
                  <a:pt x="15570" y="1079"/>
                </a:lnTo>
                <a:lnTo>
                  <a:pt x="15646" y="901"/>
                </a:lnTo>
                <a:lnTo>
                  <a:pt x="15849" y="787"/>
                </a:lnTo>
                <a:lnTo>
                  <a:pt x="16090" y="787"/>
                </a:lnTo>
                <a:lnTo>
                  <a:pt x="16230" y="1206"/>
                </a:lnTo>
                <a:lnTo>
                  <a:pt x="15570" y="1308"/>
                </a:lnTo>
                <a:lnTo>
                  <a:pt x="15379" y="2006"/>
                </a:lnTo>
                <a:lnTo>
                  <a:pt x="15519" y="2133"/>
                </a:lnTo>
                <a:lnTo>
                  <a:pt x="15900" y="2159"/>
                </a:lnTo>
                <a:lnTo>
                  <a:pt x="16167" y="2082"/>
                </a:lnTo>
                <a:lnTo>
                  <a:pt x="16319" y="1968"/>
                </a:lnTo>
                <a:lnTo>
                  <a:pt x="16408" y="2133"/>
                </a:lnTo>
                <a:lnTo>
                  <a:pt x="16675" y="2133"/>
                </a:lnTo>
                <a:close/>
              </a:path>
              <a:path w="78104" h="3175">
                <a:moveTo>
                  <a:pt x="17233" y="38"/>
                </a:moveTo>
                <a:lnTo>
                  <a:pt x="16979" y="38"/>
                </a:lnTo>
                <a:lnTo>
                  <a:pt x="16979" y="2133"/>
                </a:lnTo>
                <a:lnTo>
                  <a:pt x="17233" y="2133"/>
                </a:lnTo>
                <a:lnTo>
                  <a:pt x="17233" y="38"/>
                </a:lnTo>
                <a:close/>
              </a:path>
              <a:path w="78104" h="3175">
                <a:moveTo>
                  <a:pt x="19659" y="609"/>
                </a:moveTo>
                <a:lnTo>
                  <a:pt x="19405" y="609"/>
                </a:lnTo>
                <a:lnTo>
                  <a:pt x="19278" y="1841"/>
                </a:lnTo>
                <a:lnTo>
                  <a:pt x="19088" y="1943"/>
                </a:lnTo>
                <a:lnTo>
                  <a:pt x="18923" y="1943"/>
                </a:lnTo>
                <a:lnTo>
                  <a:pt x="18757" y="1841"/>
                </a:lnTo>
                <a:lnTo>
                  <a:pt x="18694" y="609"/>
                </a:lnTo>
                <a:lnTo>
                  <a:pt x="18440" y="609"/>
                </a:lnTo>
                <a:lnTo>
                  <a:pt x="18503" y="1943"/>
                </a:lnTo>
                <a:lnTo>
                  <a:pt x="18630" y="2082"/>
                </a:lnTo>
                <a:lnTo>
                  <a:pt x="18859" y="2159"/>
                </a:lnTo>
                <a:lnTo>
                  <a:pt x="19151" y="2159"/>
                </a:lnTo>
                <a:lnTo>
                  <a:pt x="19316" y="2082"/>
                </a:lnTo>
                <a:lnTo>
                  <a:pt x="19405" y="1943"/>
                </a:lnTo>
                <a:lnTo>
                  <a:pt x="19431" y="2133"/>
                </a:lnTo>
                <a:lnTo>
                  <a:pt x="19659" y="2133"/>
                </a:lnTo>
                <a:lnTo>
                  <a:pt x="19659" y="1905"/>
                </a:lnTo>
                <a:lnTo>
                  <a:pt x="19659" y="609"/>
                </a:lnTo>
                <a:close/>
              </a:path>
              <a:path w="78104" h="3175">
                <a:moveTo>
                  <a:pt x="21158" y="1003"/>
                </a:moveTo>
                <a:lnTo>
                  <a:pt x="21082" y="787"/>
                </a:lnTo>
                <a:lnTo>
                  <a:pt x="20967" y="660"/>
                </a:lnTo>
                <a:lnTo>
                  <a:pt x="20777" y="596"/>
                </a:lnTo>
                <a:lnTo>
                  <a:pt x="20485" y="584"/>
                </a:lnTo>
                <a:lnTo>
                  <a:pt x="20269" y="635"/>
                </a:lnTo>
                <a:lnTo>
                  <a:pt x="20116" y="723"/>
                </a:lnTo>
                <a:lnTo>
                  <a:pt x="20015" y="1155"/>
                </a:lnTo>
                <a:lnTo>
                  <a:pt x="20154" y="1333"/>
                </a:lnTo>
                <a:lnTo>
                  <a:pt x="20294" y="1397"/>
                </a:lnTo>
                <a:lnTo>
                  <a:pt x="20751" y="1524"/>
                </a:lnTo>
                <a:lnTo>
                  <a:pt x="20904" y="1600"/>
                </a:lnTo>
                <a:lnTo>
                  <a:pt x="20929" y="1816"/>
                </a:lnTo>
                <a:lnTo>
                  <a:pt x="20726" y="1955"/>
                </a:lnTo>
                <a:lnTo>
                  <a:pt x="20485" y="1955"/>
                </a:lnTo>
                <a:lnTo>
                  <a:pt x="20281" y="1828"/>
                </a:lnTo>
                <a:lnTo>
                  <a:pt x="20218" y="1638"/>
                </a:lnTo>
                <a:lnTo>
                  <a:pt x="19964" y="1676"/>
                </a:lnTo>
                <a:lnTo>
                  <a:pt x="19989" y="1816"/>
                </a:lnTo>
                <a:lnTo>
                  <a:pt x="20104" y="2006"/>
                </a:lnTo>
                <a:lnTo>
                  <a:pt x="20256" y="2120"/>
                </a:lnTo>
                <a:lnTo>
                  <a:pt x="20408" y="2159"/>
                </a:lnTo>
                <a:lnTo>
                  <a:pt x="20726" y="2159"/>
                </a:lnTo>
                <a:lnTo>
                  <a:pt x="21018" y="2057"/>
                </a:lnTo>
                <a:lnTo>
                  <a:pt x="21056" y="1358"/>
                </a:lnTo>
                <a:lnTo>
                  <a:pt x="20332" y="1130"/>
                </a:lnTo>
                <a:lnTo>
                  <a:pt x="20459" y="787"/>
                </a:lnTo>
                <a:lnTo>
                  <a:pt x="20675" y="787"/>
                </a:lnTo>
                <a:lnTo>
                  <a:pt x="20840" y="889"/>
                </a:lnTo>
                <a:lnTo>
                  <a:pt x="20904" y="1041"/>
                </a:lnTo>
                <a:lnTo>
                  <a:pt x="21158" y="1003"/>
                </a:lnTo>
                <a:close/>
              </a:path>
              <a:path w="78104" h="3175">
                <a:moveTo>
                  <a:pt x="22834" y="1231"/>
                </a:moveTo>
                <a:lnTo>
                  <a:pt x="22771" y="927"/>
                </a:lnTo>
                <a:lnTo>
                  <a:pt x="22644" y="787"/>
                </a:lnTo>
                <a:lnTo>
                  <a:pt x="22567" y="1231"/>
                </a:lnTo>
                <a:lnTo>
                  <a:pt x="21717" y="1231"/>
                </a:lnTo>
                <a:lnTo>
                  <a:pt x="21831" y="927"/>
                </a:lnTo>
                <a:lnTo>
                  <a:pt x="22034" y="787"/>
                </a:lnTo>
                <a:lnTo>
                  <a:pt x="22275" y="787"/>
                </a:lnTo>
                <a:lnTo>
                  <a:pt x="22453" y="927"/>
                </a:lnTo>
                <a:lnTo>
                  <a:pt x="22567" y="1231"/>
                </a:lnTo>
                <a:lnTo>
                  <a:pt x="22567" y="711"/>
                </a:lnTo>
                <a:lnTo>
                  <a:pt x="22352" y="584"/>
                </a:lnTo>
                <a:lnTo>
                  <a:pt x="21932" y="584"/>
                </a:lnTo>
                <a:lnTo>
                  <a:pt x="21767" y="647"/>
                </a:lnTo>
                <a:lnTo>
                  <a:pt x="21590" y="825"/>
                </a:lnTo>
                <a:lnTo>
                  <a:pt x="21501" y="1816"/>
                </a:lnTo>
                <a:lnTo>
                  <a:pt x="21767" y="2095"/>
                </a:lnTo>
                <a:lnTo>
                  <a:pt x="21932" y="2159"/>
                </a:lnTo>
                <a:lnTo>
                  <a:pt x="22339" y="2159"/>
                </a:lnTo>
                <a:lnTo>
                  <a:pt x="22517" y="2095"/>
                </a:lnTo>
                <a:lnTo>
                  <a:pt x="22707" y="1955"/>
                </a:lnTo>
                <a:lnTo>
                  <a:pt x="22821" y="1676"/>
                </a:lnTo>
                <a:lnTo>
                  <a:pt x="22555" y="1638"/>
                </a:lnTo>
                <a:lnTo>
                  <a:pt x="22466" y="1816"/>
                </a:lnTo>
                <a:lnTo>
                  <a:pt x="22250" y="1955"/>
                </a:lnTo>
                <a:lnTo>
                  <a:pt x="22034" y="1955"/>
                </a:lnTo>
                <a:lnTo>
                  <a:pt x="21844" y="1816"/>
                </a:lnTo>
                <a:lnTo>
                  <a:pt x="21717" y="1625"/>
                </a:lnTo>
                <a:lnTo>
                  <a:pt x="21704" y="1435"/>
                </a:lnTo>
                <a:lnTo>
                  <a:pt x="22834" y="1435"/>
                </a:lnTo>
                <a:lnTo>
                  <a:pt x="22834" y="1231"/>
                </a:lnTo>
                <a:close/>
              </a:path>
              <a:path w="78104" h="3175">
                <a:moveTo>
                  <a:pt x="25044" y="1003"/>
                </a:moveTo>
                <a:lnTo>
                  <a:pt x="24968" y="787"/>
                </a:lnTo>
                <a:lnTo>
                  <a:pt x="24853" y="660"/>
                </a:lnTo>
                <a:lnTo>
                  <a:pt x="24676" y="596"/>
                </a:lnTo>
                <a:lnTo>
                  <a:pt x="24371" y="584"/>
                </a:lnTo>
                <a:lnTo>
                  <a:pt x="24155" y="635"/>
                </a:lnTo>
                <a:lnTo>
                  <a:pt x="24015" y="723"/>
                </a:lnTo>
                <a:lnTo>
                  <a:pt x="23914" y="1155"/>
                </a:lnTo>
                <a:lnTo>
                  <a:pt x="24041" y="1333"/>
                </a:lnTo>
                <a:lnTo>
                  <a:pt x="24180" y="1397"/>
                </a:lnTo>
                <a:lnTo>
                  <a:pt x="24650" y="1524"/>
                </a:lnTo>
                <a:lnTo>
                  <a:pt x="24790" y="1600"/>
                </a:lnTo>
                <a:lnTo>
                  <a:pt x="24815" y="1816"/>
                </a:lnTo>
                <a:lnTo>
                  <a:pt x="24612" y="1955"/>
                </a:lnTo>
                <a:lnTo>
                  <a:pt x="24384" y="1955"/>
                </a:lnTo>
                <a:lnTo>
                  <a:pt x="24180" y="1828"/>
                </a:lnTo>
                <a:lnTo>
                  <a:pt x="24104" y="1638"/>
                </a:lnTo>
                <a:lnTo>
                  <a:pt x="23850" y="1676"/>
                </a:lnTo>
                <a:lnTo>
                  <a:pt x="23876" y="1816"/>
                </a:lnTo>
                <a:lnTo>
                  <a:pt x="23990" y="2006"/>
                </a:lnTo>
                <a:lnTo>
                  <a:pt x="24155" y="2120"/>
                </a:lnTo>
                <a:lnTo>
                  <a:pt x="24295" y="2159"/>
                </a:lnTo>
                <a:lnTo>
                  <a:pt x="24612" y="2159"/>
                </a:lnTo>
                <a:lnTo>
                  <a:pt x="24904" y="2057"/>
                </a:lnTo>
                <a:lnTo>
                  <a:pt x="24942" y="1358"/>
                </a:lnTo>
                <a:lnTo>
                  <a:pt x="24218" y="1130"/>
                </a:lnTo>
                <a:lnTo>
                  <a:pt x="24345" y="787"/>
                </a:lnTo>
                <a:lnTo>
                  <a:pt x="24561" y="787"/>
                </a:lnTo>
                <a:lnTo>
                  <a:pt x="24739" y="889"/>
                </a:lnTo>
                <a:lnTo>
                  <a:pt x="24803" y="1041"/>
                </a:lnTo>
                <a:lnTo>
                  <a:pt x="25044" y="1003"/>
                </a:lnTo>
                <a:close/>
              </a:path>
              <a:path w="78104" h="3175">
                <a:moveTo>
                  <a:pt x="25971" y="609"/>
                </a:moveTo>
                <a:lnTo>
                  <a:pt x="25717" y="609"/>
                </a:lnTo>
                <a:lnTo>
                  <a:pt x="25717" y="88"/>
                </a:lnTo>
                <a:lnTo>
                  <a:pt x="25463" y="241"/>
                </a:lnTo>
                <a:lnTo>
                  <a:pt x="25463" y="609"/>
                </a:lnTo>
                <a:lnTo>
                  <a:pt x="25273" y="609"/>
                </a:lnTo>
                <a:lnTo>
                  <a:pt x="25273" y="812"/>
                </a:lnTo>
                <a:lnTo>
                  <a:pt x="25463" y="812"/>
                </a:lnTo>
                <a:lnTo>
                  <a:pt x="25514" y="2032"/>
                </a:lnTo>
                <a:lnTo>
                  <a:pt x="25654" y="2133"/>
                </a:lnTo>
                <a:lnTo>
                  <a:pt x="25869" y="2146"/>
                </a:lnTo>
                <a:lnTo>
                  <a:pt x="25971" y="1905"/>
                </a:lnTo>
                <a:lnTo>
                  <a:pt x="25819" y="1905"/>
                </a:lnTo>
                <a:lnTo>
                  <a:pt x="25717" y="812"/>
                </a:lnTo>
                <a:lnTo>
                  <a:pt x="25971" y="812"/>
                </a:lnTo>
                <a:lnTo>
                  <a:pt x="25971" y="609"/>
                </a:lnTo>
                <a:close/>
              </a:path>
              <a:path w="78104" h="3175">
                <a:moveTo>
                  <a:pt x="27444" y="609"/>
                </a:moveTo>
                <a:lnTo>
                  <a:pt x="27190" y="609"/>
                </a:lnTo>
                <a:lnTo>
                  <a:pt x="27063" y="1841"/>
                </a:lnTo>
                <a:lnTo>
                  <a:pt x="26860" y="1943"/>
                </a:lnTo>
                <a:lnTo>
                  <a:pt x="26708" y="1943"/>
                </a:lnTo>
                <a:lnTo>
                  <a:pt x="26543" y="1841"/>
                </a:lnTo>
                <a:lnTo>
                  <a:pt x="26466" y="609"/>
                </a:lnTo>
                <a:lnTo>
                  <a:pt x="26212" y="609"/>
                </a:lnTo>
                <a:lnTo>
                  <a:pt x="26289" y="1943"/>
                </a:lnTo>
                <a:lnTo>
                  <a:pt x="26403" y="2082"/>
                </a:lnTo>
                <a:lnTo>
                  <a:pt x="26644" y="2159"/>
                </a:lnTo>
                <a:lnTo>
                  <a:pt x="26936" y="2159"/>
                </a:lnTo>
                <a:lnTo>
                  <a:pt x="27101" y="2082"/>
                </a:lnTo>
                <a:lnTo>
                  <a:pt x="27190" y="1943"/>
                </a:lnTo>
                <a:lnTo>
                  <a:pt x="27216" y="2133"/>
                </a:lnTo>
                <a:lnTo>
                  <a:pt x="27444" y="2133"/>
                </a:lnTo>
                <a:lnTo>
                  <a:pt x="27444" y="1905"/>
                </a:lnTo>
                <a:lnTo>
                  <a:pt x="27444" y="609"/>
                </a:lnTo>
                <a:close/>
              </a:path>
              <a:path w="78104" h="3175">
                <a:moveTo>
                  <a:pt x="29057" y="38"/>
                </a:moveTo>
                <a:lnTo>
                  <a:pt x="28803" y="38"/>
                </a:lnTo>
                <a:lnTo>
                  <a:pt x="28803" y="787"/>
                </a:lnTo>
                <a:lnTo>
                  <a:pt x="28790" y="1727"/>
                </a:lnTo>
                <a:lnTo>
                  <a:pt x="28638" y="1905"/>
                </a:lnTo>
                <a:lnTo>
                  <a:pt x="28308" y="1955"/>
                </a:lnTo>
                <a:lnTo>
                  <a:pt x="28054" y="1727"/>
                </a:lnTo>
                <a:lnTo>
                  <a:pt x="28054" y="1028"/>
                </a:lnTo>
                <a:lnTo>
                  <a:pt x="28790" y="1727"/>
                </a:lnTo>
                <a:lnTo>
                  <a:pt x="28790" y="774"/>
                </a:lnTo>
                <a:lnTo>
                  <a:pt x="28473" y="584"/>
                </a:lnTo>
                <a:lnTo>
                  <a:pt x="28270" y="584"/>
                </a:lnTo>
                <a:lnTo>
                  <a:pt x="27952" y="749"/>
                </a:lnTo>
                <a:lnTo>
                  <a:pt x="27774" y="1663"/>
                </a:lnTo>
                <a:lnTo>
                  <a:pt x="27889" y="1905"/>
                </a:lnTo>
                <a:lnTo>
                  <a:pt x="28168" y="2133"/>
                </a:lnTo>
                <a:lnTo>
                  <a:pt x="28587" y="2159"/>
                </a:lnTo>
                <a:lnTo>
                  <a:pt x="28727" y="2082"/>
                </a:lnTo>
                <a:lnTo>
                  <a:pt x="28816" y="1955"/>
                </a:lnTo>
                <a:lnTo>
                  <a:pt x="28829" y="2133"/>
                </a:lnTo>
                <a:lnTo>
                  <a:pt x="29057" y="2133"/>
                </a:lnTo>
                <a:lnTo>
                  <a:pt x="29057" y="1943"/>
                </a:lnTo>
                <a:lnTo>
                  <a:pt x="29057" y="787"/>
                </a:lnTo>
                <a:lnTo>
                  <a:pt x="29057" y="38"/>
                </a:lnTo>
                <a:close/>
              </a:path>
              <a:path w="78104" h="3175">
                <a:moveTo>
                  <a:pt x="30708" y="609"/>
                </a:moveTo>
                <a:lnTo>
                  <a:pt x="30441" y="609"/>
                </a:lnTo>
                <a:lnTo>
                  <a:pt x="30124" y="1498"/>
                </a:lnTo>
                <a:lnTo>
                  <a:pt x="30022" y="1841"/>
                </a:lnTo>
                <a:lnTo>
                  <a:pt x="29591" y="609"/>
                </a:lnTo>
                <a:lnTo>
                  <a:pt x="29311" y="609"/>
                </a:lnTo>
                <a:lnTo>
                  <a:pt x="29781" y="1841"/>
                </a:lnTo>
                <a:lnTo>
                  <a:pt x="29806" y="2362"/>
                </a:lnTo>
                <a:lnTo>
                  <a:pt x="29667" y="2489"/>
                </a:lnTo>
                <a:lnTo>
                  <a:pt x="29527" y="2489"/>
                </a:lnTo>
                <a:lnTo>
                  <a:pt x="29514" y="2730"/>
                </a:lnTo>
                <a:lnTo>
                  <a:pt x="29692" y="2743"/>
                </a:lnTo>
                <a:lnTo>
                  <a:pt x="29933" y="2578"/>
                </a:lnTo>
                <a:lnTo>
                  <a:pt x="30226" y="1841"/>
                </a:lnTo>
                <a:lnTo>
                  <a:pt x="30708" y="609"/>
                </a:lnTo>
                <a:close/>
              </a:path>
              <a:path w="78104" h="3175">
                <a:moveTo>
                  <a:pt x="32956" y="1828"/>
                </a:moveTo>
                <a:lnTo>
                  <a:pt x="32867" y="787"/>
                </a:lnTo>
                <a:lnTo>
                  <a:pt x="32766" y="1625"/>
                </a:lnTo>
                <a:lnTo>
                  <a:pt x="32575" y="1905"/>
                </a:lnTo>
                <a:lnTo>
                  <a:pt x="32219" y="1955"/>
                </a:lnTo>
                <a:lnTo>
                  <a:pt x="31915" y="1625"/>
                </a:lnTo>
                <a:lnTo>
                  <a:pt x="32042" y="927"/>
                </a:lnTo>
                <a:lnTo>
                  <a:pt x="32219" y="787"/>
                </a:lnTo>
                <a:lnTo>
                  <a:pt x="32473" y="787"/>
                </a:lnTo>
                <a:lnTo>
                  <a:pt x="32651" y="927"/>
                </a:lnTo>
                <a:lnTo>
                  <a:pt x="32766" y="1625"/>
                </a:lnTo>
                <a:lnTo>
                  <a:pt x="32766" y="711"/>
                </a:lnTo>
                <a:lnTo>
                  <a:pt x="32550" y="584"/>
                </a:lnTo>
                <a:lnTo>
                  <a:pt x="32156" y="584"/>
                </a:lnTo>
                <a:lnTo>
                  <a:pt x="31978" y="647"/>
                </a:lnTo>
                <a:lnTo>
                  <a:pt x="31762" y="838"/>
                </a:lnTo>
                <a:lnTo>
                  <a:pt x="31661" y="1701"/>
                </a:lnTo>
                <a:lnTo>
                  <a:pt x="31775" y="1905"/>
                </a:lnTo>
                <a:lnTo>
                  <a:pt x="31965" y="2095"/>
                </a:lnTo>
                <a:lnTo>
                  <a:pt x="32131" y="2159"/>
                </a:lnTo>
                <a:lnTo>
                  <a:pt x="32473" y="2159"/>
                </a:lnTo>
                <a:lnTo>
                  <a:pt x="32664" y="2095"/>
                </a:lnTo>
                <a:lnTo>
                  <a:pt x="32816" y="2006"/>
                </a:lnTo>
                <a:lnTo>
                  <a:pt x="32956" y="1828"/>
                </a:lnTo>
                <a:close/>
              </a:path>
              <a:path w="78104" h="3175">
                <a:moveTo>
                  <a:pt x="34036" y="241"/>
                </a:moveTo>
                <a:lnTo>
                  <a:pt x="33997" y="25"/>
                </a:lnTo>
                <a:lnTo>
                  <a:pt x="33718" y="0"/>
                </a:lnTo>
                <a:lnTo>
                  <a:pt x="33464" y="165"/>
                </a:lnTo>
                <a:lnTo>
                  <a:pt x="33413" y="609"/>
                </a:lnTo>
                <a:lnTo>
                  <a:pt x="33185" y="609"/>
                </a:lnTo>
                <a:lnTo>
                  <a:pt x="33185" y="812"/>
                </a:lnTo>
                <a:lnTo>
                  <a:pt x="33413" y="812"/>
                </a:lnTo>
                <a:lnTo>
                  <a:pt x="33413" y="2133"/>
                </a:lnTo>
                <a:lnTo>
                  <a:pt x="33667" y="2133"/>
                </a:lnTo>
                <a:lnTo>
                  <a:pt x="33667" y="812"/>
                </a:lnTo>
                <a:lnTo>
                  <a:pt x="33959" y="812"/>
                </a:lnTo>
                <a:lnTo>
                  <a:pt x="33959" y="609"/>
                </a:lnTo>
                <a:lnTo>
                  <a:pt x="33667" y="609"/>
                </a:lnTo>
                <a:lnTo>
                  <a:pt x="33769" y="254"/>
                </a:lnTo>
                <a:lnTo>
                  <a:pt x="33921" y="241"/>
                </a:lnTo>
                <a:close/>
              </a:path>
              <a:path w="78104" h="3175">
                <a:moveTo>
                  <a:pt x="35534" y="609"/>
                </a:moveTo>
                <a:lnTo>
                  <a:pt x="35267" y="609"/>
                </a:lnTo>
                <a:lnTo>
                  <a:pt x="35267" y="88"/>
                </a:lnTo>
                <a:lnTo>
                  <a:pt x="35013" y="241"/>
                </a:lnTo>
                <a:lnTo>
                  <a:pt x="35013" y="609"/>
                </a:lnTo>
                <a:lnTo>
                  <a:pt x="34823" y="609"/>
                </a:lnTo>
                <a:lnTo>
                  <a:pt x="34823" y="812"/>
                </a:lnTo>
                <a:lnTo>
                  <a:pt x="35013" y="812"/>
                </a:lnTo>
                <a:lnTo>
                  <a:pt x="35064" y="2032"/>
                </a:lnTo>
                <a:lnTo>
                  <a:pt x="35204" y="2133"/>
                </a:lnTo>
                <a:lnTo>
                  <a:pt x="35433" y="2146"/>
                </a:lnTo>
                <a:lnTo>
                  <a:pt x="35534" y="1905"/>
                </a:lnTo>
                <a:lnTo>
                  <a:pt x="35382" y="1905"/>
                </a:lnTo>
                <a:lnTo>
                  <a:pt x="35267" y="812"/>
                </a:lnTo>
                <a:lnTo>
                  <a:pt x="35534" y="812"/>
                </a:lnTo>
                <a:lnTo>
                  <a:pt x="35534" y="609"/>
                </a:lnTo>
                <a:close/>
              </a:path>
              <a:path w="78104" h="3175">
                <a:moveTo>
                  <a:pt x="37084" y="1231"/>
                </a:moveTo>
                <a:lnTo>
                  <a:pt x="37020" y="927"/>
                </a:lnTo>
                <a:lnTo>
                  <a:pt x="36906" y="787"/>
                </a:lnTo>
                <a:lnTo>
                  <a:pt x="36817" y="1231"/>
                </a:lnTo>
                <a:lnTo>
                  <a:pt x="35966" y="1231"/>
                </a:lnTo>
                <a:lnTo>
                  <a:pt x="36093" y="927"/>
                </a:lnTo>
                <a:lnTo>
                  <a:pt x="36283" y="787"/>
                </a:lnTo>
                <a:lnTo>
                  <a:pt x="36537" y="787"/>
                </a:lnTo>
                <a:lnTo>
                  <a:pt x="36703" y="927"/>
                </a:lnTo>
                <a:lnTo>
                  <a:pt x="36817" y="1231"/>
                </a:lnTo>
                <a:lnTo>
                  <a:pt x="36817" y="698"/>
                </a:lnTo>
                <a:lnTo>
                  <a:pt x="36601" y="584"/>
                </a:lnTo>
                <a:lnTo>
                  <a:pt x="36195" y="584"/>
                </a:lnTo>
                <a:lnTo>
                  <a:pt x="36017" y="647"/>
                </a:lnTo>
                <a:lnTo>
                  <a:pt x="35852" y="825"/>
                </a:lnTo>
                <a:lnTo>
                  <a:pt x="35763" y="1816"/>
                </a:lnTo>
                <a:lnTo>
                  <a:pt x="36017" y="2095"/>
                </a:lnTo>
                <a:lnTo>
                  <a:pt x="36195" y="2159"/>
                </a:lnTo>
                <a:lnTo>
                  <a:pt x="36588" y="2159"/>
                </a:lnTo>
                <a:lnTo>
                  <a:pt x="36766" y="2095"/>
                </a:lnTo>
                <a:lnTo>
                  <a:pt x="36957" y="1955"/>
                </a:lnTo>
                <a:lnTo>
                  <a:pt x="37084" y="1676"/>
                </a:lnTo>
                <a:lnTo>
                  <a:pt x="36817" y="1638"/>
                </a:lnTo>
                <a:lnTo>
                  <a:pt x="36728" y="1816"/>
                </a:lnTo>
                <a:lnTo>
                  <a:pt x="36512" y="1955"/>
                </a:lnTo>
                <a:lnTo>
                  <a:pt x="36283" y="1955"/>
                </a:lnTo>
                <a:lnTo>
                  <a:pt x="36106" y="1816"/>
                </a:lnTo>
                <a:lnTo>
                  <a:pt x="35979" y="1625"/>
                </a:lnTo>
                <a:lnTo>
                  <a:pt x="35953" y="1435"/>
                </a:lnTo>
                <a:lnTo>
                  <a:pt x="37084" y="1435"/>
                </a:lnTo>
                <a:lnTo>
                  <a:pt x="37084" y="1231"/>
                </a:lnTo>
                <a:close/>
              </a:path>
              <a:path w="78104" h="3175">
                <a:moveTo>
                  <a:pt x="38633" y="1612"/>
                </a:moveTo>
                <a:lnTo>
                  <a:pt x="38392" y="1574"/>
                </a:lnTo>
                <a:lnTo>
                  <a:pt x="38328" y="1778"/>
                </a:lnTo>
                <a:lnTo>
                  <a:pt x="38201" y="1905"/>
                </a:lnTo>
                <a:lnTo>
                  <a:pt x="37884" y="1955"/>
                </a:lnTo>
                <a:lnTo>
                  <a:pt x="37668" y="1778"/>
                </a:lnTo>
                <a:lnTo>
                  <a:pt x="37782" y="838"/>
                </a:lnTo>
                <a:lnTo>
                  <a:pt x="38100" y="787"/>
                </a:lnTo>
                <a:lnTo>
                  <a:pt x="38277" y="901"/>
                </a:lnTo>
                <a:lnTo>
                  <a:pt x="38366" y="1092"/>
                </a:lnTo>
                <a:lnTo>
                  <a:pt x="38544" y="1066"/>
                </a:lnTo>
                <a:lnTo>
                  <a:pt x="38519" y="787"/>
                </a:lnTo>
                <a:lnTo>
                  <a:pt x="38277" y="609"/>
                </a:lnTo>
                <a:lnTo>
                  <a:pt x="37884" y="584"/>
                </a:lnTo>
                <a:lnTo>
                  <a:pt x="37744" y="622"/>
                </a:lnTo>
                <a:lnTo>
                  <a:pt x="37541" y="736"/>
                </a:lnTo>
                <a:lnTo>
                  <a:pt x="37376" y="1828"/>
                </a:lnTo>
                <a:lnTo>
                  <a:pt x="37630" y="2095"/>
                </a:lnTo>
                <a:lnTo>
                  <a:pt x="37795" y="2159"/>
                </a:lnTo>
                <a:lnTo>
                  <a:pt x="38176" y="2159"/>
                </a:lnTo>
                <a:lnTo>
                  <a:pt x="38328" y="2095"/>
                </a:lnTo>
                <a:lnTo>
                  <a:pt x="38493" y="1955"/>
                </a:lnTo>
                <a:lnTo>
                  <a:pt x="38620" y="1701"/>
                </a:lnTo>
                <a:close/>
              </a:path>
              <a:path w="78104" h="3175">
                <a:moveTo>
                  <a:pt x="40093" y="2133"/>
                </a:moveTo>
                <a:lnTo>
                  <a:pt x="40030" y="800"/>
                </a:lnTo>
                <a:lnTo>
                  <a:pt x="39776" y="596"/>
                </a:lnTo>
                <a:lnTo>
                  <a:pt x="39382" y="584"/>
                </a:lnTo>
                <a:lnTo>
                  <a:pt x="39230" y="647"/>
                </a:lnTo>
                <a:lnTo>
                  <a:pt x="39116" y="787"/>
                </a:lnTo>
                <a:lnTo>
                  <a:pt x="39116" y="38"/>
                </a:lnTo>
                <a:lnTo>
                  <a:pt x="38862" y="38"/>
                </a:lnTo>
                <a:lnTo>
                  <a:pt x="38862" y="2133"/>
                </a:lnTo>
                <a:lnTo>
                  <a:pt x="39116" y="2133"/>
                </a:lnTo>
                <a:lnTo>
                  <a:pt x="39230" y="901"/>
                </a:lnTo>
                <a:lnTo>
                  <a:pt x="39433" y="800"/>
                </a:lnTo>
                <a:lnTo>
                  <a:pt x="39611" y="800"/>
                </a:lnTo>
                <a:lnTo>
                  <a:pt x="39763" y="901"/>
                </a:lnTo>
                <a:lnTo>
                  <a:pt x="39839" y="2133"/>
                </a:lnTo>
                <a:lnTo>
                  <a:pt x="40093" y="2133"/>
                </a:lnTo>
                <a:close/>
              </a:path>
              <a:path w="78104" h="3175">
                <a:moveTo>
                  <a:pt x="41706" y="2133"/>
                </a:moveTo>
                <a:lnTo>
                  <a:pt x="41643" y="800"/>
                </a:lnTo>
                <a:lnTo>
                  <a:pt x="41516" y="660"/>
                </a:lnTo>
                <a:lnTo>
                  <a:pt x="41287" y="584"/>
                </a:lnTo>
                <a:lnTo>
                  <a:pt x="40982" y="584"/>
                </a:lnTo>
                <a:lnTo>
                  <a:pt x="40817" y="660"/>
                </a:lnTo>
                <a:lnTo>
                  <a:pt x="40703" y="825"/>
                </a:lnTo>
                <a:lnTo>
                  <a:pt x="40703" y="609"/>
                </a:lnTo>
                <a:lnTo>
                  <a:pt x="40474" y="609"/>
                </a:lnTo>
                <a:lnTo>
                  <a:pt x="40474" y="2133"/>
                </a:lnTo>
                <a:lnTo>
                  <a:pt x="40728" y="2133"/>
                </a:lnTo>
                <a:lnTo>
                  <a:pt x="40779" y="977"/>
                </a:lnTo>
                <a:lnTo>
                  <a:pt x="40957" y="825"/>
                </a:lnTo>
                <a:lnTo>
                  <a:pt x="41198" y="800"/>
                </a:lnTo>
                <a:lnTo>
                  <a:pt x="41363" y="876"/>
                </a:lnTo>
                <a:lnTo>
                  <a:pt x="41452" y="2133"/>
                </a:lnTo>
                <a:lnTo>
                  <a:pt x="41706" y="2133"/>
                </a:lnTo>
                <a:close/>
              </a:path>
              <a:path w="78104" h="3175">
                <a:moveTo>
                  <a:pt x="43319" y="1828"/>
                </a:moveTo>
                <a:lnTo>
                  <a:pt x="43230" y="787"/>
                </a:lnTo>
                <a:lnTo>
                  <a:pt x="43141" y="1625"/>
                </a:lnTo>
                <a:lnTo>
                  <a:pt x="42938" y="1905"/>
                </a:lnTo>
                <a:lnTo>
                  <a:pt x="42583" y="1955"/>
                </a:lnTo>
                <a:lnTo>
                  <a:pt x="42278" y="1625"/>
                </a:lnTo>
                <a:lnTo>
                  <a:pt x="42405" y="927"/>
                </a:lnTo>
                <a:lnTo>
                  <a:pt x="42583" y="787"/>
                </a:lnTo>
                <a:lnTo>
                  <a:pt x="42837" y="787"/>
                </a:lnTo>
                <a:lnTo>
                  <a:pt x="43014" y="927"/>
                </a:lnTo>
                <a:lnTo>
                  <a:pt x="43141" y="1625"/>
                </a:lnTo>
                <a:lnTo>
                  <a:pt x="43141" y="711"/>
                </a:lnTo>
                <a:lnTo>
                  <a:pt x="42913" y="584"/>
                </a:lnTo>
                <a:lnTo>
                  <a:pt x="42519" y="584"/>
                </a:lnTo>
                <a:lnTo>
                  <a:pt x="42354" y="647"/>
                </a:lnTo>
                <a:lnTo>
                  <a:pt x="42125" y="838"/>
                </a:lnTo>
                <a:lnTo>
                  <a:pt x="42024" y="1701"/>
                </a:lnTo>
                <a:lnTo>
                  <a:pt x="42138" y="1905"/>
                </a:lnTo>
                <a:lnTo>
                  <a:pt x="42329" y="2095"/>
                </a:lnTo>
                <a:lnTo>
                  <a:pt x="42494" y="2159"/>
                </a:lnTo>
                <a:lnTo>
                  <a:pt x="42849" y="2159"/>
                </a:lnTo>
                <a:lnTo>
                  <a:pt x="43027" y="2095"/>
                </a:lnTo>
                <a:lnTo>
                  <a:pt x="43192" y="2006"/>
                </a:lnTo>
                <a:lnTo>
                  <a:pt x="43319" y="1828"/>
                </a:lnTo>
                <a:close/>
              </a:path>
              <a:path w="78104" h="3175">
                <a:moveTo>
                  <a:pt x="43967" y="38"/>
                </a:moveTo>
                <a:lnTo>
                  <a:pt x="43713" y="38"/>
                </a:lnTo>
                <a:lnTo>
                  <a:pt x="43713" y="2133"/>
                </a:lnTo>
                <a:lnTo>
                  <a:pt x="43967" y="2133"/>
                </a:lnTo>
                <a:lnTo>
                  <a:pt x="43967" y="38"/>
                </a:lnTo>
                <a:close/>
              </a:path>
              <a:path w="78104" h="3175">
                <a:moveTo>
                  <a:pt x="45593" y="1828"/>
                </a:moveTo>
                <a:lnTo>
                  <a:pt x="45504" y="787"/>
                </a:lnTo>
                <a:lnTo>
                  <a:pt x="45402" y="1625"/>
                </a:lnTo>
                <a:lnTo>
                  <a:pt x="45212" y="1905"/>
                </a:lnTo>
                <a:lnTo>
                  <a:pt x="44856" y="1955"/>
                </a:lnTo>
                <a:lnTo>
                  <a:pt x="44551" y="1625"/>
                </a:lnTo>
                <a:lnTo>
                  <a:pt x="44678" y="927"/>
                </a:lnTo>
                <a:lnTo>
                  <a:pt x="44856" y="787"/>
                </a:lnTo>
                <a:lnTo>
                  <a:pt x="45110" y="787"/>
                </a:lnTo>
                <a:lnTo>
                  <a:pt x="45288" y="927"/>
                </a:lnTo>
                <a:lnTo>
                  <a:pt x="45402" y="1625"/>
                </a:lnTo>
                <a:lnTo>
                  <a:pt x="45402" y="711"/>
                </a:lnTo>
                <a:lnTo>
                  <a:pt x="45186" y="584"/>
                </a:lnTo>
                <a:lnTo>
                  <a:pt x="44792" y="584"/>
                </a:lnTo>
                <a:lnTo>
                  <a:pt x="44615" y="647"/>
                </a:lnTo>
                <a:lnTo>
                  <a:pt x="44399" y="838"/>
                </a:lnTo>
                <a:lnTo>
                  <a:pt x="44297" y="1701"/>
                </a:lnTo>
                <a:lnTo>
                  <a:pt x="44411" y="1905"/>
                </a:lnTo>
                <a:lnTo>
                  <a:pt x="44602" y="2095"/>
                </a:lnTo>
                <a:lnTo>
                  <a:pt x="44767" y="2159"/>
                </a:lnTo>
                <a:lnTo>
                  <a:pt x="45110" y="2159"/>
                </a:lnTo>
                <a:lnTo>
                  <a:pt x="45300" y="2095"/>
                </a:lnTo>
                <a:lnTo>
                  <a:pt x="45453" y="2006"/>
                </a:lnTo>
                <a:lnTo>
                  <a:pt x="45593" y="1828"/>
                </a:lnTo>
                <a:close/>
              </a:path>
              <a:path w="78104" h="3175">
                <a:moveTo>
                  <a:pt x="47218" y="609"/>
                </a:moveTo>
                <a:lnTo>
                  <a:pt x="46990" y="609"/>
                </a:lnTo>
                <a:lnTo>
                  <a:pt x="46990" y="800"/>
                </a:lnTo>
                <a:lnTo>
                  <a:pt x="46888" y="673"/>
                </a:lnTo>
                <a:lnTo>
                  <a:pt x="46888" y="1752"/>
                </a:lnTo>
                <a:lnTo>
                  <a:pt x="46685" y="1917"/>
                </a:lnTo>
                <a:lnTo>
                  <a:pt x="46443" y="1917"/>
                </a:lnTo>
                <a:lnTo>
                  <a:pt x="46240" y="1752"/>
                </a:lnTo>
                <a:lnTo>
                  <a:pt x="46189" y="1028"/>
                </a:lnTo>
                <a:lnTo>
                  <a:pt x="46342" y="838"/>
                </a:lnTo>
                <a:lnTo>
                  <a:pt x="46672" y="787"/>
                </a:lnTo>
                <a:lnTo>
                  <a:pt x="46888" y="1752"/>
                </a:lnTo>
                <a:lnTo>
                  <a:pt x="46888" y="673"/>
                </a:lnTo>
                <a:lnTo>
                  <a:pt x="46723" y="584"/>
                </a:lnTo>
                <a:lnTo>
                  <a:pt x="46405" y="584"/>
                </a:lnTo>
                <a:lnTo>
                  <a:pt x="46088" y="749"/>
                </a:lnTo>
                <a:lnTo>
                  <a:pt x="45948" y="1752"/>
                </a:lnTo>
                <a:lnTo>
                  <a:pt x="46177" y="2057"/>
                </a:lnTo>
                <a:lnTo>
                  <a:pt x="46329" y="2133"/>
                </a:lnTo>
                <a:lnTo>
                  <a:pt x="46710" y="2133"/>
                </a:lnTo>
                <a:lnTo>
                  <a:pt x="46850" y="2057"/>
                </a:lnTo>
                <a:lnTo>
                  <a:pt x="46964" y="1930"/>
                </a:lnTo>
                <a:lnTo>
                  <a:pt x="46863" y="2413"/>
                </a:lnTo>
                <a:lnTo>
                  <a:pt x="46659" y="2527"/>
                </a:lnTo>
                <a:lnTo>
                  <a:pt x="46431" y="2527"/>
                </a:lnTo>
                <a:lnTo>
                  <a:pt x="46228" y="2413"/>
                </a:lnTo>
                <a:lnTo>
                  <a:pt x="46189" y="2286"/>
                </a:lnTo>
                <a:lnTo>
                  <a:pt x="45935" y="2260"/>
                </a:lnTo>
                <a:lnTo>
                  <a:pt x="45974" y="2501"/>
                </a:lnTo>
                <a:lnTo>
                  <a:pt x="46215" y="2705"/>
                </a:lnTo>
                <a:lnTo>
                  <a:pt x="46355" y="2743"/>
                </a:lnTo>
                <a:lnTo>
                  <a:pt x="46685" y="2743"/>
                </a:lnTo>
                <a:lnTo>
                  <a:pt x="46837" y="2705"/>
                </a:lnTo>
                <a:lnTo>
                  <a:pt x="47028" y="2603"/>
                </a:lnTo>
                <a:lnTo>
                  <a:pt x="47218" y="1930"/>
                </a:lnTo>
                <a:lnTo>
                  <a:pt x="47218" y="800"/>
                </a:lnTo>
                <a:lnTo>
                  <a:pt x="47218" y="609"/>
                </a:lnTo>
                <a:close/>
              </a:path>
              <a:path w="78104" h="3175">
                <a:moveTo>
                  <a:pt x="48844" y="609"/>
                </a:moveTo>
                <a:lnTo>
                  <a:pt x="48590" y="609"/>
                </a:lnTo>
                <a:lnTo>
                  <a:pt x="48272" y="1498"/>
                </a:lnTo>
                <a:lnTo>
                  <a:pt x="48158" y="1841"/>
                </a:lnTo>
                <a:lnTo>
                  <a:pt x="47739" y="609"/>
                </a:lnTo>
                <a:lnTo>
                  <a:pt x="47459" y="609"/>
                </a:lnTo>
                <a:lnTo>
                  <a:pt x="47929" y="1841"/>
                </a:lnTo>
                <a:lnTo>
                  <a:pt x="47955" y="2362"/>
                </a:lnTo>
                <a:lnTo>
                  <a:pt x="47815" y="2489"/>
                </a:lnTo>
                <a:lnTo>
                  <a:pt x="47675" y="2489"/>
                </a:lnTo>
                <a:lnTo>
                  <a:pt x="47650" y="2730"/>
                </a:lnTo>
                <a:lnTo>
                  <a:pt x="47840" y="2743"/>
                </a:lnTo>
                <a:lnTo>
                  <a:pt x="48082" y="2578"/>
                </a:lnTo>
                <a:lnTo>
                  <a:pt x="48374" y="1841"/>
                </a:lnTo>
                <a:lnTo>
                  <a:pt x="48844" y="609"/>
                </a:lnTo>
                <a:close/>
              </a:path>
              <a:path w="78104" h="3175">
                <a:moveTo>
                  <a:pt x="51181" y="2133"/>
                </a:moveTo>
                <a:lnTo>
                  <a:pt x="51130" y="1943"/>
                </a:lnTo>
                <a:lnTo>
                  <a:pt x="51104" y="1371"/>
                </a:lnTo>
                <a:lnTo>
                  <a:pt x="51041" y="787"/>
                </a:lnTo>
                <a:lnTo>
                  <a:pt x="50838" y="647"/>
                </a:lnTo>
                <a:lnTo>
                  <a:pt x="50838" y="1371"/>
                </a:lnTo>
                <a:lnTo>
                  <a:pt x="50825" y="1663"/>
                </a:lnTo>
                <a:lnTo>
                  <a:pt x="50698" y="1854"/>
                </a:lnTo>
                <a:lnTo>
                  <a:pt x="50469" y="1968"/>
                </a:lnTo>
                <a:lnTo>
                  <a:pt x="50266" y="1968"/>
                </a:lnTo>
                <a:lnTo>
                  <a:pt x="50063" y="1790"/>
                </a:lnTo>
                <a:lnTo>
                  <a:pt x="50152" y="1536"/>
                </a:lnTo>
                <a:lnTo>
                  <a:pt x="50838" y="1371"/>
                </a:lnTo>
                <a:lnTo>
                  <a:pt x="50838" y="647"/>
                </a:lnTo>
                <a:lnTo>
                  <a:pt x="50380" y="584"/>
                </a:lnTo>
                <a:lnTo>
                  <a:pt x="50050" y="698"/>
                </a:lnTo>
                <a:lnTo>
                  <a:pt x="49834" y="1041"/>
                </a:lnTo>
                <a:lnTo>
                  <a:pt x="50088" y="1079"/>
                </a:lnTo>
                <a:lnTo>
                  <a:pt x="50152" y="901"/>
                </a:lnTo>
                <a:lnTo>
                  <a:pt x="50355" y="787"/>
                </a:lnTo>
                <a:lnTo>
                  <a:pt x="50609" y="787"/>
                </a:lnTo>
                <a:lnTo>
                  <a:pt x="50749" y="1206"/>
                </a:lnTo>
                <a:lnTo>
                  <a:pt x="50088" y="1308"/>
                </a:lnTo>
                <a:lnTo>
                  <a:pt x="49885" y="2006"/>
                </a:lnTo>
                <a:lnTo>
                  <a:pt x="50025" y="2133"/>
                </a:lnTo>
                <a:lnTo>
                  <a:pt x="50406" y="2159"/>
                </a:lnTo>
                <a:lnTo>
                  <a:pt x="50673" y="2082"/>
                </a:lnTo>
                <a:lnTo>
                  <a:pt x="50838" y="1968"/>
                </a:lnTo>
                <a:lnTo>
                  <a:pt x="50914" y="2133"/>
                </a:lnTo>
                <a:lnTo>
                  <a:pt x="51181" y="2133"/>
                </a:lnTo>
                <a:close/>
              </a:path>
              <a:path w="78104" h="3175">
                <a:moveTo>
                  <a:pt x="52590" y="1003"/>
                </a:moveTo>
                <a:lnTo>
                  <a:pt x="52514" y="787"/>
                </a:lnTo>
                <a:lnTo>
                  <a:pt x="52400" y="660"/>
                </a:lnTo>
                <a:lnTo>
                  <a:pt x="52209" y="596"/>
                </a:lnTo>
                <a:lnTo>
                  <a:pt x="51917" y="584"/>
                </a:lnTo>
                <a:lnTo>
                  <a:pt x="51701" y="635"/>
                </a:lnTo>
                <a:lnTo>
                  <a:pt x="51574" y="711"/>
                </a:lnTo>
                <a:lnTo>
                  <a:pt x="51447" y="1155"/>
                </a:lnTo>
                <a:lnTo>
                  <a:pt x="51587" y="1333"/>
                </a:lnTo>
                <a:lnTo>
                  <a:pt x="51727" y="1397"/>
                </a:lnTo>
                <a:lnTo>
                  <a:pt x="52184" y="1524"/>
                </a:lnTo>
                <a:lnTo>
                  <a:pt x="52336" y="1600"/>
                </a:lnTo>
                <a:lnTo>
                  <a:pt x="52362" y="1816"/>
                </a:lnTo>
                <a:lnTo>
                  <a:pt x="52158" y="1955"/>
                </a:lnTo>
                <a:lnTo>
                  <a:pt x="51917" y="1955"/>
                </a:lnTo>
                <a:lnTo>
                  <a:pt x="51714" y="1828"/>
                </a:lnTo>
                <a:lnTo>
                  <a:pt x="51650" y="1638"/>
                </a:lnTo>
                <a:lnTo>
                  <a:pt x="51396" y="1676"/>
                </a:lnTo>
                <a:lnTo>
                  <a:pt x="51422" y="1816"/>
                </a:lnTo>
                <a:lnTo>
                  <a:pt x="51536" y="2006"/>
                </a:lnTo>
                <a:lnTo>
                  <a:pt x="51689" y="2120"/>
                </a:lnTo>
                <a:lnTo>
                  <a:pt x="51841" y="2159"/>
                </a:lnTo>
                <a:lnTo>
                  <a:pt x="52158" y="2159"/>
                </a:lnTo>
                <a:lnTo>
                  <a:pt x="52451" y="2057"/>
                </a:lnTo>
                <a:lnTo>
                  <a:pt x="52489" y="1358"/>
                </a:lnTo>
                <a:lnTo>
                  <a:pt x="51765" y="1130"/>
                </a:lnTo>
                <a:lnTo>
                  <a:pt x="51892" y="787"/>
                </a:lnTo>
                <a:lnTo>
                  <a:pt x="52108" y="787"/>
                </a:lnTo>
                <a:lnTo>
                  <a:pt x="52273" y="889"/>
                </a:lnTo>
                <a:lnTo>
                  <a:pt x="52336" y="1041"/>
                </a:lnTo>
                <a:lnTo>
                  <a:pt x="52590" y="1003"/>
                </a:lnTo>
                <a:close/>
              </a:path>
              <a:path w="78104" h="3175">
                <a:moveTo>
                  <a:pt x="54051" y="1003"/>
                </a:moveTo>
                <a:lnTo>
                  <a:pt x="53975" y="787"/>
                </a:lnTo>
                <a:lnTo>
                  <a:pt x="53860" y="660"/>
                </a:lnTo>
                <a:lnTo>
                  <a:pt x="53670" y="596"/>
                </a:lnTo>
                <a:lnTo>
                  <a:pt x="53378" y="584"/>
                </a:lnTo>
                <a:lnTo>
                  <a:pt x="53162" y="635"/>
                </a:lnTo>
                <a:lnTo>
                  <a:pt x="53009" y="723"/>
                </a:lnTo>
                <a:lnTo>
                  <a:pt x="52908" y="1155"/>
                </a:lnTo>
                <a:lnTo>
                  <a:pt x="53047" y="1333"/>
                </a:lnTo>
                <a:lnTo>
                  <a:pt x="53187" y="1397"/>
                </a:lnTo>
                <a:lnTo>
                  <a:pt x="53644" y="1524"/>
                </a:lnTo>
                <a:lnTo>
                  <a:pt x="53797" y="1600"/>
                </a:lnTo>
                <a:lnTo>
                  <a:pt x="53822" y="1816"/>
                </a:lnTo>
                <a:lnTo>
                  <a:pt x="53619" y="1955"/>
                </a:lnTo>
                <a:lnTo>
                  <a:pt x="53378" y="1955"/>
                </a:lnTo>
                <a:lnTo>
                  <a:pt x="53174" y="1828"/>
                </a:lnTo>
                <a:lnTo>
                  <a:pt x="53111" y="1638"/>
                </a:lnTo>
                <a:lnTo>
                  <a:pt x="52857" y="1676"/>
                </a:lnTo>
                <a:lnTo>
                  <a:pt x="52870" y="1816"/>
                </a:lnTo>
                <a:lnTo>
                  <a:pt x="52997" y="2006"/>
                </a:lnTo>
                <a:lnTo>
                  <a:pt x="53149" y="2120"/>
                </a:lnTo>
                <a:lnTo>
                  <a:pt x="53301" y="2159"/>
                </a:lnTo>
                <a:lnTo>
                  <a:pt x="53619" y="2159"/>
                </a:lnTo>
                <a:lnTo>
                  <a:pt x="53911" y="2057"/>
                </a:lnTo>
                <a:lnTo>
                  <a:pt x="53949" y="1358"/>
                </a:lnTo>
                <a:lnTo>
                  <a:pt x="53225" y="1130"/>
                </a:lnTo>
                <a:lnTo>
                  <a:pt x="53352" y="787"/>
                </a:lnTo>
                <a:lnTo>
                  <a:pt x="53568" y="787"/>
                </a:lnTo>
                <a:lnTo>
                  <a:pt x="53733" y="889"/>
                </a:lnTo>
                <a:lnTo>
                  <a:pt x="53797" y="1041"/>
                </a:lnTo>
                <a:lnTo>
                  <a:pt x="54051" y="1003"/>
                </a:lnTo>
                <a:close/>
              </a:path>
              <a:path w="78104" h="3175">
                <a:moveTo>
                  <a:pt x="54673" y="609"/>
                </a:moveTo>
                <a:lnTo>
                  <a:pt x="54419" y="609"/>
                </a:lnTo>
                <a:lnTo>
                  <a:pt x="54419" y="2133"/>
                </a:lnTo>
                <a:lnTo>
                  <a:pt x="54673" y="2133"/>
                </a:lnTo>
                <a:lnTo>
                  <a:pt x="54673" y="609"/>
                </a:lnTo>
                <a:close/>
              </a:path>
              <a:path w="78104" h="3175">
                <a:moveTo>
                  <a:pt x="54673" y="38"/>
                </a:moveTo>
                <a:lnTo>
                  <a:pt x="54419" y="38"/>
                </a:lnTo>
                <a:lnTo>
                  <a:pt x="54419" y="330"/>
                </a:lnTo>
                <a:lnTo>
                  <a:pt x="54673" y="330"/>
                </a:lnTo>
                <a:lnTo>
                  <a:pt x="54673" y="38"/>
                </a:lnTo>
                <a:close/>
              </a:path>
              <a:path w="78104" h="3175">
                <a:moveTo>
                  <a:pt x="56159" y="1003"/>
                </a:moveTo>
                <a:lnTo>
                  <a:pt x="56083" y="787"/>
                </a:lnTo>
                <a:lnTo>
                  <a:pt x="55968" y="660"/>
                </a:lnTo>
                <a:lnTo>
                  <a:pt x="55791" y="596"/>
                </a:lnTo>
                <a:lnTo>
                  <a:pt x="55486" y="584"/>
                </a:lnTo>
                <a:lnTo>
                  <a:pt x="55270" y="635"/>
                </a:lnTo>
                <a:lnTo>
                  <a:pt x="55130" y="723"/>
                </a:lnTo>
                <a:lnTo>
                  <a:pt x="55029" y="1155"/>
                </a:lnTo>
                <a:lnTo>
                  <a:pt x="55156" y="1333"/>
                </a:lnTo>
                <a:lnTo>
                  <a:pt x="55295" y="1397"/>
                </a:lnTo>
                <a:lnTo>
                  <a:pt x="55765" y="1524"/>
                </a:lnTo>
                <a:lnTo>
                  <a:pt x="55905" y="1600"/>
                </a:lnTo>
                <a:lnTo>
                  <a:pt x="55930" y="1816"/>
                </a:lnTo>
                <a:lnTo>
                  <a:pt x="55727" y="1955"/>
                </a:lnTo>
                <a:lnTo>
                  <a:pt x="55499" y="1955"/>
                </a:lnTo>
                <a:lnTo>
                  <a:pt x="55283" y="1828"/>
                </a:lnTo>
                <a:lnTo>
                  <a:pt x="55219" y="1638"/>
                </a:lnTo>
                <a:lnTo>
                  <a:pt x="54965" y="1676"/>
                </a:lnTo>
                <a:lnTo>
                  <a:pt x="54991" y="1816"/>
                </a:lnTo>
                <a:lnTo>
                  <a:pt x="55105" y="2006"/>
                </a:lnTo>
                <a:lnTo>
                  <a:pt x="55270" y="2120"/>
                </a:lnTo>
                <a:lnTo>
                  <a:pt x="55410" y="2159"/>
                </a:lnTo>
                <a:lnTo>
                  <a:pt x="55727" y="2159"/>
                </a:lnTo>
                <a:lnTo>
                  <a:pt x="56019" y="2057"/>
                </a:lnTo>
                <a:lnTo>
                  <a:pt x="56057" y="1358"/>
                </a:lnTo>
                <a:lnTo>
                  <a:pt x="55333" y="1130"/>
                </a:lnTo>
                <a:lnTo>
                  <a:pt x="55460" y="787"/>
                </a:lnTo>
                <a:lnTo>
                  <a:pt x="55676" y="787"/>
                </a:lnTo>
                <a:lnTo>
                  <a:pt x="55854" y="889"/>
                </a:lnTo>
                <a:lnTo>
                  <a:pt x="55918" y="1041"/>
                </a:lnTo>
                <a:lnTo>
                  <a:pt x="56159" y="1003"/>
                </a:lnTo>
                <a:close/>
              </a:path>
              <a:path w="78104" h="3175">
                <a:moveTo>
                  <a:pt x="57086" y="609"/>
                </a:moveTo>
                <a:lnTo>
                  <a:pt x="56832" y="609"/>
                </a:lnTo>
                <a:lnTo>
                  <a:pt x="56832" y="88"/>
                </a:lnTo>
                <a:lnTo>
                  <a:pt x="56578" y="241"/>
                </a:lnTo>
                <a:lnTo>
                  <a:pt x="56578" y="609"/>
                </a:lnTo>
                <a:lnTo>
                  <a:pt x="56388" y="609"/>
                </a:lnTo>
                <a:lnTo>
                  <a:pt x="56388" y="812"/>
                </a:lnTo>
                <a:lnTo>
                  <a:pt x="56578" y="812"/>
                </a:lnTo>
                <a:lnTo>
                  <a:pt x="56629" y="2032"/>
                </a:lnTo>
                <a:lnTo>
                  <a:pt x="56769" y="2133"/>
                </a:lnTo>
                <a:lnTo>
                  <a:pt x="56984" y="2146"/>
                </a:lnTo>
                <a:lnTo>
                  <a:pt x="57086" y="1905"/>
                </a:lnTo>
                <a:lnTo>
                  <a:pt x="56934" y="1905"/>
                </a:lnTo>
                <a:lnTo>
                  <a:pt x="56832" y="812"/>
                </a:lnTo>
                <a:lnTo>
                  <a:pt x="57086" y="812"/>
                </a:lnTo>
                <a:lnTo>
                  <a:pt x="57086" y="609"/>
                </a:lnTo>
                <a:close/>
              </a:path>
              <a:path w="78104" h="3175">
                <a:moveTo>
                  <a:pt x="58648" y="1231"/>
                </a:moveTo>
                <a:lnTo>
                  <a:pt x="58585" y="927"/>
                </a:lnTo>
                <a:lnTo>
                  <a:pt x="58458" y="787"/>
                </a:lnTo>
                <a:lnTo>
                  <a:pt x="58381" y="1231"/>
                </a:lnTo>
                <a:lnTo>
                  <a:pt x="57531" y="1231"/>
                </a:lnTo>
                <a:lnTo>
                  <a:pt x="57645" y="927"/>
                </a:lnTo>
                <a:lnTo>
                  <a:pt x="57848" y="787"/>
                </a:lnTo>
                <a:lnTo>
                  <a:pt x="58089" y="787"/>
                </a:lnTo>
                <a:lnTo>
                  <a:pt x="58267" y="927"/>
                </a:lnTo>
                <a:lnTo>
                  <a:pt x="58381" y="1231"/>
                </a:lnTo>
                <a:lnTo>
                  <a:pt x="58381" y="711"/>
                </a:lnTo>
                <a:lnTo>
                  <a:pt x="58166" y="584"/>
                </a:lnTo>
                <a:lnTo>
                  <a:pt x="57746" y="584"/>
                </a:lnTo>
                <a:lnTo>
                  <a:pt x="57581" y="647"/>
                </a:lnTo>
                <a:lnTo>
                  <a:pt x="57404" y="825"/>
                </a:lnTo>
                <a:lnTo>
                  <a:pt x="57315" y="1816"/>
                </a:lnTo>
                <a:lnTo>
                  <a:pt x="57581" y="2095"/>
                </a:lnTo>
                <a:lnTo>
                  <a:pt x="57746" y="2159"/>
                </a:lnTo>
                <a:lnTo>
                  <a:pt x="58153" y="2159"/>
                </a:lnTo>
                <a:lnTo>
                  <a:pt x="58331" y="2095"/>
                </a:lnTo>
                <a:lnTo>
                  <a:pt x="58521" y="1955"/>
                </a:lnTo>
                <a:lnTo>
                  <a:pt x="58635" y="1676"/>
                </a:lnTo>
                <a:lnTo>
                  <a:pt x="58369" y="1638"/>
                </a:lnTo>
                <a:lnTo>
                  <a:pt x="58280" y="1816"/>
                </a:lnTo>
                <a:lnTo>
                  <a:pt x="58064" y="1955"/>
                </a:lnTo>
                <a:lnTo>
                  <a:pt x="57848" y="1955"/>
                </a:lnTo>
                <a:lnTo>
                  <a:pt x="57658" y="1816"/>
                </a:lnTo>
                <a:lnTo>
                  <a:pt x="57531" y="1625"/>
                </a:lnTo>
                <a:lnTo>
                  <a:pt x="57518" y="1435"/>
                </a:lnTo>
                <a:lnTo>
                  <a:pt x="58648" y="1435"/>
                </a:lnTo>
                <a:lnTo>
                  <a:pt x="58648" y="1231"/>
                </a:lnTo>
                <a:close/>
              </a:path>
              <a:path w="78104" h="3175">
                <a:moveTo>
                  <a:pt x="60172" y="38"/>
                </a:moveTo>
                <a:lnTo>
                  <a:pt x="59918" y="38"/>
                </a:lnTo>
                <a:lnTo>
                  <a:pt x="59918" y="787"/>
                </a:lnTo>
                <a:lnTo>
                  <a:pt x="59905" y="1727"/>
                </a:lnTo>
                <a:lnTo>
                  <a:pt x="59753" y="1905"/>
                </a:lnTo>
                <a:lnTo>
                  <a:pt x="59423" y="1955"/>
                </a:lnTo>
                <a:lnTo>
                  <a:pt x="59169" y="1727"/>
                </a:lnTo>
                <a:lnTo>
                  <a:pt x="59169" y="1028"/>
                </a:lnTo>
                <a:lnTo>
                  <a:pt x="59905" y="1727"/>
                </a:lnTo>
                <a:lnTo>
                  <a:pt x="59905" y="774"/>
                </a:lnTo>
                <a:lnTo>
                  <a:pt x="59601" y="584"/>
                </a:lnTo>
                <a:lnTo>
                  <a:pt x="59385" y="584"/>
                </a:lnTo>
                <a:lnTo>
                  <a:pt x="59067" y="749"/>
                </a:lnTo>
                <a:lnTo>
                  <a:pt x="58889" y="1663"/>
                </a:lnTo>
                <a:lnTo>
                  <a:pt x="59004" y="1905"/>
                </a:lnTo>
                <a:lnTo>
                  <a:pt x="59283" y="2133"/>
                </a:lnTo>
                <a:lnTo>
                  <a:pt x="59702" y="2159"/>
                </a:lnTo>
                <a:lnTo>
                  <a:pt x="59842" y="2082"/>
                </a:lnTo>
                <a:lnTo>
                  <a:pt x="59931" y="1955"/>
                </a:lnTo>
                <a:lnTo>
                  <a:pt x="59944" y="2133"/>
                </a:lnTo>
                <a:lnTo>
                  <a:pt x="60172" y="2133"/>
                </a:lnTo>
                <a:lnTo>
                  <a:pt x="60172" y="1943"/>
                </a:lnTo>
                <a:lnTo>
                  <a:pt x="60172" y="787"/>
                </a:lnTo>
                <a:lnTo>
                  <a:pt x="60172" y="38"/>
                </a:lnTo>
                <a:close/>
              </a:path>
              <a:path w="78104" h="3175">
                <a:moveTo>
                  <a:pt x="62484" y="1003"/>
                </a:moveTo>
                <a:lnTo>
                  <a:pt x="62407" y="787"/>
                </a:lnTo>
                <a:lnTo>
                  <a:pt x="62280" y="660"/>
                </a:lnTo>
                <a:lnTo>
                  <a:pt x="62103" y="596"/>
                </a:lnTo>
                <a:lnTo>
                  <a:pt x="61798" y="584"/>
                </a:lnTo>
                <a:lnTo>
                  <a:pt x="61595" y="635"/>
                </a:lnTo>
                <a:lnTo>
                  <a:pt x="61442" y="723"/>
                </a:lnTo>
                <a:lnTo>
                  <a:pt x="61341" y="1155"/>
                </a:lnTo>
                <a:lnTo>
                  <a:pt x="61468" y="1333"/>
                </a:lnTo>
                <a:lnTo>
                  <a:pt x="61620" y="1397"/>
                </a:lnTo>
                <a:lnTo>
                  <a:pt x="62077" y="1524"/>
                </a:lnTo>
                <a:lnTo>
                  <a:pt x="62230" y="1600"/>
                </a:lnTo>
                <a:lnTo>
                  <a:pt x="62255" y="1816"/>
                </a:lnTo>
                <a:lnTo>
                  <a:pt x="62052" y="1955"/>
                </a:lnTo>
                <a:lnTo>
                  <a:pt x="61810" y="1955"/>
                </a:lnTo>
                <a:lnTo>
                  <a:pt x="61607" y="1828"/>
                </a:lnTo>
                <a:lnTo>
                  <a:pt x="61531" y="1638"/>
                </a:lnTo>
                <a:lnTo>
                  <a:pt x="61277" y="1676"/>
                </a:lnTo>
                <a:lnTo>
                  <a:pt x="61302" y="1816"/>
                </a:lnTo>
                <a:lnTo>
                  <a:pt x="61429" y="2006"/>
                </a:lnTo>
                <a:lnTo>
                  <a:pt x="61582" y="2120"/>
                </a:lnTo>
                <a:lnTo>
                  <a:pt x="61734" y="2159"/>
                </a:lnTo>
                <a:lnTo>
                  <a:pt x="62052" y="2159"/>
                </a:lnTo>
                <a:lnTo>
                  <a:pt x="62344" y="2057"/>
                </a:lnTo>
                <a:lnTo>
                  <a:pt x="62382" y="1358"/>
                </a:lnTo>
                <a:lnTo>
                  <a:pt x="61658" y="1130"/>
                </a:lnTo>
                <a:lnTo>
                  <a:pt x="61785" y="787"/>
                </a:lnTo>
                <a:lnTo>
                  <a:pt x="62001" y="787"/>
                </a:lnTo>
                <a:lnTo>
                  <a:pt x="62166" y="889"/>
                </a:lnTo>
                <a:lnTo>
                  <a:pt x="62230" y="1041"/>
                </a:lnTo>
                <a:lnTo>
                  <a:pt x="62484" y="1003"/>
                </a:lnTo>
                <a:close/>
              </a:path>
              <a:path w="78104" h="3175">
                <a:moveTo>
                  <a:pt x="64160" y="1231"/>
                </a:moveTo>
                <a:lnTo>
                  <a:pt x="64096" y="927"/>
                </a:lnTo>
                <a:lnTo>
                  <a:pt x="63969" y="787"/>
                </a:lnTo>
                <a:lnTo>
                  <a:pt x="63881" y="1231"/>
                </a:lnTo>
                <a:lnTo>
                  <a:pt x="63042" y="1231"/>
                </a:lnTo>
                <a:lnTo>
                  <a:pt x="63157" y="927"/>
                </a:lnTo>
                <a:lnTo>
                  <a:pt x="63347" y="787"/>
                </a:lnTo>
                <a:lnTo>
                  <a:pt x="63601" y="787"/>
                </a:lnTo>
                <a:lnTo>
                  <a:pt x="63779" y="927"/>
                </a:lnTo>
                <a:lnTo>
                  <a:pt x="63881" y="1231"/>
                </a:lnTo>
                <a:lnTo>
                  <a:pt x="63881" y="698"/>
                </a:lnTo>
                <a:lnTo>
                  <a:pt x="63665" y="584"/>
                </a:lnTo>
                <a:lnTo>
                  <a:pt x="63258" y="584"/>
                </a:lnTo>
                <a:lnTo>
                  <a:pt x="63093" y="647"/>
                </a:lnTo>
                <a:lnTo>
                  <a:pt x="62915" y="825"/>
                </a:lnTo>
                <a:lnTo>
                  <a:pt x="62826" y="1816"/>
                </a:lnTo>
                <a:lnTo>
                  <a:pt x="63080" y="2095"/>
                </a:lnTo>
                <a:lnTo>
                  <a:pt x="63258" y="2159"/>
                </a:lnTo>
                <a:lnTo>
                  <a:pt x="63652" y="2159"/>
                </a:lnTo>
                <a:lnTo>
                  <a:pt x="63830" y="2095"/>
                </a:lnTo>
                <a:lnTo>
                  <a:pt x="64020" y="1955"/>
                </a:lnTo>
                <a:lnTo>
                  <a:pt x="64147" y="1676"/>
                </a:lnTo>
                <a:lnTo>
                  <a:pt x="63881" y="1638"/>
                </a:lnTo>
                <a:lnTo>
                  <a:pt x="63792" y="1816"/>
                </a:lnTo>
                <a:lnTo>
                  <a:pt x="63576" y="1955"/>
                </a:lnTo>
                <a:lnTo>
                  <a:pt x="63360" y="1955"/>
                </a:lnTo>
                <a:lnTo>
                  <a:pt x="63169" y="1816"/>
                </a:lnTo>
                <a:lnTo>
                  <a:pt x="63042" y="1625"/>
                </a:lnTo>
                <a:lnTo>
                  <a:pt x="63030" y="1435"/>
                </a:lnTo>
                <a:lnTo>
                  <a:pt x="64160" y="1435"/>
                </a:lnTo>
                <a:lnTo>
                  <a:pt x="64160" y="1231"/>
                </a:lnTo>
                <a:close/>
              </a:path>
              <a:path w="78104" h="3175">
                <a:moveTo>
                  <a:pt x="64719" y="38"/>
                </a:moveTo>
                <a:lnTo>
                  <a:pt x="64452" y="38"/>
                </a:lnTo>
                <a:lnTo>
                  <a:pt x="64452" y="2133"/>
                </a:lnTo>
                <a:lnTo>
                  <a:pt x="64719" y="2133"/>
                </a:lnTo>
                <a:lnTo>
                  <a:pt x="64719" y="38"/>
                </a:lnTo>
                <a:close/>
              </a:path>
              <a:path w="78104" h="3175">
                <a:moveTo>
                  <a:pt x="65798" y="241"/>
                </a:moveTo>
                <a:lnTo>
                  <a:pt x="65760" y="25"/>
                </a:lnTo>
                <a:lnTo>
                  <a:pt x="65481" y="0"/>
                </a:lnTo>
                <a:lnTo>
                  <a:pt x="65227" y="165"/>
                </a:lnTo>
                <a:lnTo>
                  <a:pt x="65176" y="609"/>
                </a:lnTo>
                <a:lnTo>
                  <a:pt x="64947" y="609"/>
                </a:lnTo>
                <a:lnTo>
                  <a:pt x="64947" y="812"/>
                </a:lnTo>
                <a:lnTo>
                  <a:pt x="65176" y="812"/>
                </a:lnTo>
                <a:lnTo>
                  <a:pt x="65176" y="2133"/>
                </a:lnTo>
                <a:lnTo>
                  <a:pt x="65430" y="2133"/>
                </a:lnTo>
                <a:lnTo>
                  <a:pt x="65430" y="812"/>
                </a:lnTo>
                <a:lnTo>
                  <a:pt x="65722" y="812"/>
                </a:lnTo>
                <a:lnTo>
                  <a:pt x="65722" y="609"/>
                </a:lnTo>
                <a:lnTo>
                  <a:pt x="65430" y="609"/>
                </a:lnTo>
                <a:lnTo>
                  <a:pt x="65544" y="254"/>
                </a:lnTo>
                <a:lnTo>
                  <a:pt x="65697" y="241"/>
                </a:lnTo>
                <a:close/>
              </a:path>
              <a:path w="78104" h="3175">
                <a:moveTo>
                  <a:pt x="66611" y="1244"/>
                </a:moveTo>
                <a:lnTo>
                  <a:pt x="65824" y="1244"/>
                </a:lnTo>
                <a:lnTo>
                  <a:pt x="65824" y="1498"/>
                </a:lnTo>
                <a:lnTo>
                  <a:pt x="66611" y="1498"/>
                </a:lnTo>
                <a:lnTo>
                  <a:pt x="66611" y="1244"/>
                </a:lnTo>
                <a:close/>
              </a:path>
              <a:path w="78104" h="3175">
                <a:moveTo>
                  <a:pt x="67995" y="1003"/>
                </a:moveTo>
                <a:lnTo>
                  <a:pt x="67906" y="787"/>
                </a:lnTo>
                <a:lnTo>
                  <a:pt x="67792" y="660"/>
                </a:lnTo>
                <a:lnTo>
                  <a:pt x="67614" y="596"/>
                </a:lnTo>
                <a:lnTo>
                  <a:pt x="67310" y="584"/>
                </a:lnTo>
                <a:lnTo>
                  <a:pt x="67094" y="635"/>
                </a:lnTo>
                <a:lnTo>
                  <a:pt x="66954" y="723"/>
                </a:lnTo>
                <a:lnTo>
                  <a:pt x="66852" y="1155"/>
                </a:lnTo>
                <a:lnTo>
                  <a:pt x="66979" y="1333"/>
                </a:lnTo>
                <a:lnTo>
                  <a:pt x="67132" y="1397"/>
                </a:lnTo>
                <a:lnTo>
                  <a:pt x="67589" y="1524"/>
                </a:lnTo>
                <a:lnTo>
                  <a:pt x="67741" y="1600"/>
                </a:lnTo>
                <a:lnTo>
                  <a:pt x="67767" y="1816"/>
                </a:lnTo>
                <a:lnTo>
                  <a:pt x="67640" y="1930"/>
                </a:lnTo>
                <a:lnTo>
                  <a:pt x="67322" y="1955"/>
                </a:lnTo>
                <a:lnTo>
                  <a:pt x="67119" y="1828"/>
                </a:lnTo>
                <a:lnTo>
                  <a:pt x="67043" y="1638"/>
                </a:lnTo>
                <a:lnTo>
                  <a:pt x="66789" y="1676"/>
                </a:lnTo>
                <a:lnTo>
                  <a:pt x="66814" y="1816"/>
                </a:lnTo>
                <a:lnTo>
                  <a:pt x="66941" y="2006"/>
                </a:lnTo>
                <a:lnTo>
                  <a:pt x="67094" y="2120"/>
                </a:lnTo>
                <a:lnTo>
                  <a:pt x="67246" y="2159"/>
                </a:lnTo>
                <a:lnTo>
                  <a:pt x="67551" y="2159"/>
                </a:lnTo>
                <a:lnTo>
                  <a:pt x="67856" y="2057"/>
                </a:lnTo>
                <a:lnTo>
                  <a:pt x="67894" y="1358"/>
                </a:lnTo>
                <a:lnTo>
                  <a:pt x="67170" y="1130"/>
                </a:lnTo>
                <a:lnTo>
                  <a:pt x="67297" y="787"/>
                </a:lnTo>
                <a:lnTo>
                  <a:pt x="67513" y="787"/>
                </a:lnTo>
                <a:lnTo>
                  <a:pt x="67678" y="889"/>
                </a:lnTo>
                <a:lnTo>
                  <a:pt x="67741" y="1041"/>
                </a:lnTo>
                <a:lnTo>
                  <a:pt x="67995" y="1003"/>
                </a:lnTo>
                <a:close/>
              </a:path>
              <a:path w="78104" h="3175">
                <a:moveTo>
                  <a:pt x="69659" y="1231"/>
                </a:moveTo>
                <a:lnTo>
                  <a:pt x="69596" y="927"/>
                </a:lnTo>
                <a:lnTo>
                  <a:pt x="69481" y="787"/>
                </a:lnTo>
                <a:lnTo>
                  <a:pt x="69392" y="1231"/>
                </a:lnTo>
                <a:lnTo>
                  <a:pt x="68541" y="1231"/>
                </a:lnTo>
                <a:lnTo>
                  <a:pt x="68668" y="927"/>
                </a:lnTo>
                <a:lnTo>
                  <a:pt x="68859" y="787"/>
                </a:lnTo>
                <a:lnTo>
                  <a:pt x="69113" y="787"/>
                </a:lnTo>
                <a:lnTo>
                  <a:pt x="69278" y="927"/>
                </a:lnTo>
                <a:lnTo>
                  <a:pt x="69392" y="1231"/>
                </a:lnTo>
                <a:lnTo>
                  <a:pt x="69392" y="698"/>
                </a:lnTo>
                <a:lnTo>
                  <a:pt x="69176" y="584"/>
                </a:lnTo>
                <a:lnTo>
                  <a:pt x="68770" y="584"/>
                </a:lnTo>
                <a:lnTo>
                  <a:pt x="68592" y="647"/>
                </a:lnTo>
                <a:lnTo>
                  <a:pt x="68427" y="825"/>
                </a:lnTo>
                <a:lnTo>
                  <a:pt x="68338" y="1816"/>
                </a:lnTo>
                <a:lnTo>
                  <a:pt x="68592" y="2095"/>
                </a:lnTo>
                <a:lnTo>
                  <a:pt x="68770" y="2159"/>
                </a:lnTo>
                <a:lnTo>
                  <a:pt x="69164" y="2159"/>
                </a:lnTo>
                <a:lnTo>
                  <a:pt x="69342" y="2095"/>
                </a:lnTo>
                <a:lnTo>
                  <a:pt x="69532" y="1955"/>
                </a:lnTo>
                <a:lnTo>
                  <a:pt x="69659" y="1676"/>
                </a:lnTo>
                <a:lnTo>
                  <a:pt x="69392" y="1638"/>
                </a:lnTo>
                <a:lnTo>
                  <a:pt x="69303" y="1816"/>
                </a:lnTo>
                <a:lnTo>
                  <a:pt x="69088" y="1955"/>
                </a:lnTo>
                <a:lnTo>
                  <a:pt x="68859" y="1955"/>
                </a:lnTo>
                <a:lnTo>
                  <a:pt x="68681" y="1816"/>
                </a:lnTo>
                <a:lnTo>
                  <a:pt x="68554" y="1625"/>
                </a:lnTo>
                <a:lnTo>
                  <a:pt x="68529" y="1435"/>
                </a:lnTo>
                <a:lnTo>
                  <a:pt x="69659" y="1435"/>
                </a:lnTo>
                <a:lnTo>
                  <a:pt x="69659" y="1231"/>
                </a:lnTo>
                <a:close/>
              </a:path>
              <a:path w="78104" h="3175">
                <a:moveTo>
                  <a:pt x="70218" y="38"/>
                </a:moveTo>
                <a:lnTo>
                  <a:pt x="69964" y="38"/>
                </a:lnTo>
                <a:lnTo>
                  <a:pt x="69964" y="2133"/>
                </a:lnTo>
                <a:lnTo>
                  <a:pt x="70218" y="2133"/>
                </a:lnTo>
                <a:lnTo>
                  <a:pt x="70218" y="38"/>
                </a:lnTo>
                <a:close/>
              </a:path>
              <a:path w="78104" h="3175">
                <a:moveTo>
                  <a:pt x="71932" y="1231"/>
                </a:moveTo>
                <a:lnTo>
                  <a:pt x="71869" y="927"/>
                </a:lnTo>
                <a:lnTo>
                  <a:pt x="71742" y="787"/>
                </a:lnTo>
                <a:lnTo>
                  <a:pt x="71666" y="1231"/>
                </a:lnTo>
                <a:lnTo>
                  <a:pt x="70815" y="1231"/>
                </a:lnTo>
                <a:lnTo>
                  <a:pt x="70929" y="927"/>
                </a:lnTo>
                <a:lnTo>
                  <a:pt x="71132" y="787"/>
                </a:lnTo>
                <a:lnTo>
                  <a:pt x="71374" y="787"/>
                </a:lnTo>
                <a:lnTo>
                  <a:pt x="71551" y="927"/>
                </a:lnTo>
                <a:lnTo>
                  <a:pt x="71666" y="1231"/>
                </a:lnTo>
                <a:lnTo>
                  <a:pt x="71666" y="711"/>
                </a:lnTo>
                <a:lnTo>
                  <a:pt x="71450" y="584"/>
                </a:lnTo>
                <a:lnTo>
                  <a:pt x="71031" y="584"/>
                </a:lnTo>
                <a:lnTo>
                  <a:pt x="70866" y="647"/>
                </a:lnTo>
                <a:lnTo>
                  <a:pt x="70700" y="825"/>
                </a:lnTo>
                <a:lnTo>
                  <a:pt x="70599" y="1816"/>
                </a:lnTo>
                <a:lnTo>
                  <a:pt x="70866" y="2095"/>
                </a:lnTo>
                <a:lnTo>
                  <a:pt x="71043" y="2159"/>
                </a:lnTo>
                <a:lnTo>
                  <a:pt x="71437" y="2159"/>
                </a:lnTo>
                <a:lnTo>
                  <a:pt x="71615" y="2095"/>
                </a:lnTo>
                <a:lnTo>
                  <a:pt x="71805" y="1955"/>
                </a:lnTo>
                <a:lnTo>
                  <a:pt x="71920" y="1676"/>
                </a:lnTo>
                <a:lnTo>
                  <a:pt x="71666" y="1638"/>
                </a:lnTo>
                <a:lnTo>
                  <a:pt x="71577" y="1816"/>
                </a:lnTo>
                <a:lnTo>
                  <a:pt x="71361" y="1955"/>
                </a:lnTo>
                <a:lnTo>
                  <a:pt x="71132" y="1955"/>
                </a:lnTo>
                <a:lnTo>
                  <a:pt x="70942" y="1816"/>
                </a:lnTo>
                <a:lnTo>
                  <a:pt x="70827" y="1625"/>
                </a:lnTo>
                <a:lnTo>
                  <a:pt x="70802" y="1435"/>
                </a:lnTo>
                <a:lnTo>
                  <a:pt x="71932" y="1435"/>
                </a:lnTo>
                <a:lnTo>
                  <a:pt x="71932" y="1231"/>
                </a:lnTo>
                <a:close/>
              </a:path>
              <a:path w="78104" h="3175">
                <a:moveTo>
                  <a:pt x="73482" y="1612"/>
                </a:moveTo>
                <a:lnTo>
                  <a:pt x="73228" y="1574"/>
                </a:lnTo>
                <a:lnTo>
                  <a:pt x="73177" y="1778"/>
                </a:lnTo>
                <a:lnTo>
                  <a:pt x="73050" y="1905"/>
                </a:lnTo>
                <a:lnTo>
                  <a:pt x="72720" y="1955"/>
                </a:lnTo>
                <a:lnTo>
                  <a:pt x="72517" y="1778"/>
                </a:lnTo>
                <a:lnTo>
                  <a:pt x="72631" y="838"/>
                </a:lnTo>
                <a:lnTo>
                  <a:pt x="72948" y="787"/>
                </a:lnTo>
                <a:lnTo>
                  <a:pt x="73126" y="901"/>
                </a:lnTo>
                <a:lnTo>
                  <a:pt x="73215" y="1092"/>
                </a:lnTo>
                <a:lnTo>
                  <a:pt x="73380" y="1066"/>
                </a:lnTo>
                <a:lnTo>
                  <a:pt x="73367" y="787"/>
                </a:lnTo>
                <a:lnTo>
                  <a:pt x="73126" y="609"/>
                </a:lnTo>
                <a:lnTo>
                  <a:pt x="72720" y="584"/>
                </a:lnTo>
                <a:lnTo>
                  <a:pt x="72580" y="622"/>
                </a:lnTo>
                <a:lnTo>
                  <a:pt x="72377" y="736"/>
                </a:lnTo>
                <a:lnTo>
                  <a:pt x="72224" y="1828"/>
                </a:lnTo>
                <a:lnTo>
                  <a:pt x="72478" y="2095"/>
                </a:lnTo>
                <a:lnTo>
                  <a:pt x="72644" y="2159"/>
                </a:lnTo>
                <a:lnTo>
                  <a:pt x="73025" y="2159"/>
                </a:lnTo>
                <a:lnTo>
                  <a:pt x="73177" y="2095"/>
                </a:lnTo>
                <a:lnTo>
                  <a:pt x="73342" y="1955"/>
                </a:lnTo>
                <a:lnTo>
                  <a:pt x="73469" y="1701"/>
                </a:lnTo>
                <a:close/>
              </a:path>
              <a:path w="78104" h="3175">
                <a:moveTo>
                  <a:pt x="74269" y="609"/>
                </a:moveTo>
                <a:lnTo>
                  <a:pt x="74002" y="609"/>
                </a:lnTo>
                <a:lnTo>
                  <a:pt x="74002" y="88"/>
                </a:lnTo>
                <a:lnTo>
                  <a:pt x="73748" y="241"/>
                </a:lnTo>
                <a:lnTo>
                  <a:pt x="73748" y="609"/>
                </a:lnTo>
                <a:lnTo>
                  <a:pt x="73558" y="609"/>
                </a:lnTo>
                <a:lnTo>
                  <a:pt x="73558" y="812"/>
                </a:lnTo>
                <a:lnTo>
                  <a:pt x="73748" y="812"/>
                </a:lnTo>
                <a:lnTo>
                  <a:pt x="73799" y="2032"/>
                </a:lnTo>
                <a:lnTo>
                  <a:pt x="73939" y="2133"/>
                </a:lnTo>
                <a:lnTo>
                  <a:pt x="74168" y="2146"/>
                </a:lnTo>
                <a:lnTo>
                  <a:pt x="74269" y="1905"/>
                </a:lnTo>
                <a:lnTo>
                  <a:pt x="74117" y="1905"/>
                </a:lnTo>
                <a:lnTo>
                  <a:pt x="74002" y="812"/>
                </a:lnTo>
                <a:lnTo>
                  <a:pt x="74269" y="812"/>
                </a:lnTo>
                <a:lnTo>
                  <a:pt x="74269" y="609"/>
                </a:lnTo>
                <a:close/>
              </a:path>
              <a:path w="78104" h="3175">
                <a:moveTo>
                  <a:pt x="74777" y="609"/>
                </a:moveTo>
                <a:lnTo>
                  <a:pt x="74510" y="609"/>
                </a:lnTo>
                <a:lnTo>
                  <a:pt x="74510" y="2133"/>
                </a:lnTo>
                <a:lnTo>
                  <a:pt x="74777" y="2133"/>
                </a:lnTo>
                <a:lnTo>
                  <a:pt x="74777" y="609"/>
                </a:lnTo>
                <a:close/>
              </a:path>
              <a:path w="78104" h="3175">
                <a:moveTo>
                  <a:pt x="74777" y="38"/>
                </a:moveTo>
                <a:lnTo>
                  <a:pt x="74510" y="38"/>
                </a:lnTo>
                <a:lnTo>
                  <a:pt x="74510" y="330"/>
                </a:lnTo>
                <a:lnTo>
                  <a:pt x="74777" y="330"/>
                </a:lnTo>
                <a:lnTo>
                  <a:pt x="74777" y="38"/>
                </a:lnTo>
                <a:close/>
              </a:path>
              <a:path w="78104" h="3175">
                <a:moveTo>
                  <a:pt x="76390" y="1828"/>
                </a:moveTo>
                <a:lnTo>
                  <a:pt x="76301" y="787"/>
                </a:lnTo>
                <a:lnTo>
                  <a:pt x="76200" y="1625"/>
                </a:lnTo>
                <a:lnTo>
                  <a:pt x="76009" y="1905"/>
                </a:lnTo>
                <a:lnTo>
                  <a:pt x="75653" y="1955"/>
                </a:lnTo>
                <a:lnTo>
                  <a:pt x="75349" y="1625"/>
                </a:lnTo>
                <a:lnTo>
                  <a:pt x="75476" y="927"/>
                </a:lnTo>
                <a:lnTo>
                  <a:pt x="75653" y="787"/>
                </a:lnTo>
                <a:lnTo>
                  <a:pt x="75907" y="787"/>
                </a:lnTo>
                <a:lnTo>
                  <a:pt x="76085" y="927"/>
                </a:lnTo>
                <a:lnTo>
                  <a:pt x="76200" y="1625"/>
                </a:lnTo>
                <a:lnTo>
                  <a:pt x="76200" y="711"/>
                </a:lnTo>
                <a:lnTo>
                  <a:pt x="75984" y="584"/>
                </a:lnTo>
                <a:lnTo>
                  <a:pt x="75590" y="584"/>
                </a:lnTo>
                <a:lnTo>
                  <a:pt x="75412" y="647"/>
                </a:lnTo>
                <a:lnTo>
                  <a:pt x="75196" y="838"/>
                </a:lnTo>
                <a:lnTo>
                  <a:pt x="75095" y="1701"/>
                </a:lnTo>
                <a:lnTo>
                  <a:pt x="75209" y="1905"/>
                </a:lnTo>
                <a:lnTo>
                  <a:pt x="75399" y="2095"/>
                </a:lnTo>
                <a:lnTo>
                  <a:pt x="75565" y="2159"/>
                </a:lnTo>
                <a:lnTo>
                  <a:pt x="75907" y="2159"/>
                </a:lnTo>
                <a:lnTo>
                  <a:pt x="76098" y="2095"/>
                </a:lnTo>
                <a:lnTo>
                  <a:pt x="76250" y="2006"/>
                </a:lnTo>
                <a:lnTo>
                  <a:pt x="76390" y="1828"/>
                </a:lnTo>
                <a:close/>
              </a:path>
              <a:path w="78104" h="3175">
                <a:moveTo>
                  <a:pt x="78016" y="2133"/>
                </a:moveTo>
                <a:lnTo>
                  <a:pt x="77952" y="800"/>
                </a:lnTo>
                <a:lnTo>
                  <a:pt x="77825" y="660"/>
                </a:lnTo>
                <a:lnTo>
                  <a:pt x="77584" y="584"/>
                </a:lnTo>
                <a:lnTo>
                  <a:pt x="77292" y="584"/>
                </a:lnTo>
                <a:lnTo>
                  <a:pt x="77127" y="660"/>
                </a:lnTo>
                <a:lnTo>
                  <a:pt x="77012" y="825"/>
                </a:lnTo>
                <a:lnTo>
                  <a:pt x="77012" y="609"/>
                </a:lnTo>
                <a:lnTo>
                  <a:pt x="76784" y="609"/>
                </a:lnTo>
                <a:lnTo>
                  <a:pt x="76784" y="2133"/>
                </a:lnTo>
                <a:lnTo>
                  <a:pt x="77038" y="2133"/>
                </a:lnTo>
                <a:lnTo>
                  <a:pt x="77076" y="977"/>
                </a:lnTo>
                <a:lnTo>
                  <a:pt x="77254" y="825"/>
                </a:lnTo>
                <a:lnTo>
                  <a:pt x="77508" y="800"/>
                </a:lnTo>
                <a:lnTo>
                  <a:pt x="77673" y="876"/>
                </a:lnTo>
                <a:lnTo>
                  <a:pt x="77762" y="2133"/>
                </a:lnTo>
                <a:lnTo>
                  <a:pt x="78016" y="2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0346" y="1358381"/>
            <a:ext cx="81782" cy="270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2624201" y="1743913"/>
            <a:ext cx="46355" cy="3175"/>
          </a:xfrm>
          <a:custGeom>
            <a:avLst/>
            <a:gdLst/>
            <a:ahLst/>
            <a:cxnLst/>
            <a:rect l="l" t="t" r="r" b="b"/>
            <a:pathLst>
              <a:path w="46355" h="3175">
                <a:moveTo>
                  <a:pt x="1257" y="1600"/>
                </a:moveTo>
                <a:lnTo>
                  <a:pt x="1003" y="1574"/>
                </a:lnTo>
                <a:lnTo>
                  <a:pt x="952" y="1778"/>
                </a:lnTo>
                <a:lnTo>
                  <a:pt x="825" y="1905"/>
                </a:lnTo>
                <a:lnTo>
                  <a:pt x="495" y="1955"/>
                </a:lnTo>
                <a:lnTo>
                  <a:pt x="292" y="1778"/>
                </a:lnTo>
                <a:lnTo>
                  <a:pt x="406" y="838"/>
                </a:lnTo>
                <a:lnTo>
                  <a:pt x="723" y="787"/>
                </a:lnTo>
                <a:lnTo>
                  <a:pt x="901" y="901"/>
                </a:lnTo>
                <a:lnTo>
                  <a:pt x="977" y="1092"/>
                </a:lnTo>
                <a:lnTo>
                  <a:pt x="1155" y="1066"/>
                </a:lnTo>
                <a:lnTo>
                  <a:pt x="1130" y="787"/>
                </a:lnTo>
                <a:lnTo>
                  <a:pt x="889" y="609"/>
                </a:lnTo>
                <a:lnTo>
                  <a:pt x="495" y="571"/>
                </a:lnTo>
                <a:lnTo>
                  <a:pt x="355" y="622"/>
                </a:lnTo>
                <a:lnTo>
                  <a:pt x="152" y="736"/>
                </a:lnTo>
                <a:lnTo>
                  <a:pt x="0" y="1816"/>
                </a:lnTo>
                <a:lnTo>
                  <a:pt x="254" y="2095"/>
                </a:lnTo>
                <a:lnTo>
                  <a:pt x="419" y="2159"/>
                </a:lnTo>
                <a:lnTo>
                  <a:pt x="787" y="2159"/>
                </a:lnTo>
                <a:lnTo>
                  <a:pt x="952" y="2095"/>
                </a:lnTo>
                <a:lnTo>
                  <a:pt x="1117" y="1955"/>
                </a:lnTo>
                <a:lnTo>
                  <a:pt x="1244" y="1701"/>
                </a:lnTo>
                <a:close/>
              </a:path>
              <a:path w="46355" h="3175">
                <a:moveTo>
                  <a:pt x="2705" y="1816"/>
                </a:moveTo>
                <a:lnTo>
                  <a:pt x="2603" y="787"/>
                </a:lnTo>
                <a:lnTo>
                  <a:pt x="2514" y="1625"/>
                </a:lnTo>
                <a:lnTo>
                  <a:pt x="2324" y="1905"/>
                </a:lnTo>
                <a:lnTo>
                  <a:pt x="1955" y="1955"/>
                </a:lnTo>
                <a:lnTo>
                  <a:pt x="1663" y="1625"/>
                </a:lnTo>
                <a:lnTo>
                  <a:pt x="1790" y="914"/>
                </a:lnTo>
                <a:lnTo>
                  <a:pt x="1955" y="787"/>
                </a:lnTo>
                <a:lnTo>
                  <a:pt x="2222" y="787"/>
                </a:lnTo>
                <a:lnTo>
                  <a:pt x="2387" y="914"/>
                </a:lnTo>
                <a:lnTo>
                  <a:pt x="2514" y="1625"/>
                </a:lnTo>
                <a:lnTo>
                  <a:pt x="2514" y="711"/>
                </a:lnTo>
                <a:lnTo>
                  <a:pt x="2298" y="571"/>
                </a:lnTo>
                <a:lnTo>
                  <a:pt x="1905" y="571"/>
                </a:lnTo>
                <a:lnTo>
                  <a:pt x="1727" y="647"/>
                </a:lnTo>
                <a:lnTo>
                  <a:pt x="1511" y="838"/>
                </a:lnTo>
                <a:lnTo>
                  <a:pt x="1397" y="1701"/>
                </a:lnTo>
                <a:lnTo>
                  <a:pt x="1524" y="1905"/>
                </a:lnTo>
                <a:lnTo>
                  <a:pt x="1701" y="2095"/>
                </a:lnTo>
                <a:lnTo>
                  <a:pt x="1879" y="2159"/>
                </a:lnTo>
                <a:lnTo>
                  <a:pt x="2222" y="2159"/>
                </a:lnTo>
                <a:lnTo>
                  <a:pt x="2413" y="2095"/>
                </a:lnTo>
                <a:lnTo>
                  <a:pt x="2565" y="2006"/>
                </a:lnTo>
                <a:lnTo>
                  <a:pt x="2705" y="1816"/>
                </a:lnTo>
                <a:close/>
              </a:path>
              <a:path w="46355" h="3175">
                <a:moveTo>
                  <a:pt x="3848" y="838"/>
                </a:moveTo>
                <a:lnTo>
                  <a:pt x="3733" y="571"/>
                </a:lnTo>
                <a:lnTo>
                  <a:pt x="3594" y="571"/>
                </a:lnTo>
                <a:lnTo>
                  <a:pt x="3441" y="660"/>
                </a:lnTo>
                <a:lnTo>
                  <a:pt x="3327" y="838"/>
                </a:lnTo>
                <a:lnTo>
                  <a:pt x="3327" y="609"/>
                </a:lnTo>
                <a:lnTo>
                  <a:pt x="3086" y="609"/>
                </a:lnTo>
                <a:lnTo>
                  <a:pt x="3086" y="2120"/>
                </a:lnTo>
                <a:lnTo>
                  <a:pt x="3352" y="2120"/>
                </a:lnTo>
                <a:lnTo>
                  <a:pt x="3416" y="977"/>
                </a:lnTo>
                <a:lnTo>
                  <a:pt x="3708" y="850"/>
                </a:lnTo>
                <a:lnTo>
                  <a:pt x="3848" y="838"/>
                </a:lnTo>
                <a:close/>
              </a:path>
              <a:path w="46355" h="3175">
                <a:moveTo>
                  <a:pt x="4813" y="838"/>
                </a:moveTo>
                <a:lnTo>
                  <a:pt x="4711" y="571"/>
                </a:lnTo>
                <a:lnTo>
                  <a:pt x="4559" y="571"/>
                </a:lnTo>
                <a:lnTo>
                  <a:pt x="4406" y="660"/>
                </a:lnTo>
                <a:lnTo>
                  <a:pt x="4292" y="838"/>
                </a:lnTo>
                <a:lnTo>
                  <a:pt x="4292" y="609"/>
                </a:lnTo>
                <a:lnTo>
                  <a:pt x="4064" y="609"/>
                </a:lnTo>
                <a:lnTo>
                  <a:pt x="4064" y="2120"/>
                </a:lnTo>
                <a:lnTo>
                  <a:pt x="4318" y="2120"/>
                </a:lnTo>
                <a:lnTo>
                  <a:pt x="4381" y="977"/>
                </a:lnTo>
                <a:lnTo>
                  <a:pt x="4686" y="850"/>
                </a:lnTo>
                <a:lnTo>
                  <a:pt x="4813" y="838"/>
                </a:lnTo>
                <a:close/>
              </a:path>
              <a:path w="46355" h="3175">
                <a:moveTo>
                  <a:pt x="6337" y="1219"/>
                </a:moveTo>
                <a:lnTo>
                  <a:pt x="6273" y="927"/>
                </a:lnTo>
                <a:lnTo>
                  <a:pt x="6159" y="787"/>
                </a:lnTo>
                <a:lnTo>
                  <a:pt x="6070" y="1219"/>
                </a:lnTo>
                <a:lnTo>
                  <a:pt x="5219" y="1219"/>
                </a:lnTo>
                <a:lnTo>
                  <a:pt x="5346" y="927"/>
                </a:lnTo>
                <a:lnTo>
                  <a:pt x="5537" y="787"/>
                </a:lnTo>
                <a:lnTo>
                  <a:pt x="5791" y="787"/>
                </a:lnTo>
                <a:lnTo>
                  <a:pt x="5956" y="927"/>
                </a:lnTo>
                <a:lnTo>
                  <a:pt x="6070" y="1219"/>
                </a:lnTo>
                <a:lnTo>
                  <a:pt x="6070" y="698"/>
                </a:lnTo>
                <a:lnTo>
                  <a:pt x="5854" y="571"/>
                </a:lnTo>
                <a:lnTo>
                  <a:pt x="5448" y="571"/>
                </a:lnTo>
                <a:lnTo>
                  <a:pt x="5270" y="647"/>
                </a:lnTo>
                <a:lnTo>
                  <a:pt x="5105" y="825"/>
                </a:lnTo>
                <a:lnTo>
                  <a:pt x="5016" y="1816"/>
                </a:lnTo>
                <a:lnTo>
                  <a:pt x="5270" y="2095"/>
                </a:lnTo>
                <a:lnTo>
                  <a:pt x="5448" y="2159"/>
                </a:lnTo>
                <a:lnTo>
                  <a:pt x="5842" y="2159"/>
                </a:lnTo>
                <a:lnTo>
                  <a:pt x="6019" y="2095"/>
                </a:lnTo>
                <a:lnTo>
                  <a:pt x="6210" y="1955"/>
                </a:lnTo>
                <a:lnTo>
                  <a:pt x="6337" y="1676"/>
                </a:lnTo>
                <a:lnTo>
                  <a:pt x="6070" y="1638"/>
                </a:lnTo>
                <a:lnTo>
                  <a:pt x="5981" y="1816"/>
                </a:lnTo>
                <a:lnTo>
                  <a:pt x="5765" y="1955"/>
                </a:lnTo>
                <a:lnTo>
                  <a:pt x="5537" y="1955"/>
                </a:lnTo>
                <a:lnTo>
                  <a:pt x="5359" y="1816"/>
                </a:lnTo>
                <a:lnTo>
                  <a:pt x="5232" y="1625"/>
                </a:lnTo>
                <a:lnTo>
                  <a:pt x="5207" y="1435"/>
                </a:lnTo>
                <a:lnTo>
                  <a:pt x="6337" y="1435"/>
                </a:lnTo>
                <a:lnTo>
                  <a:pt x="6337" y="1219"/>
                </a:lnTo>
                <a:close/>
              </a:path>
              <a:path w="46355" h="3175">
                <a:moveTo>
                  <a:pt x="7886" y="1600"/>
                </a:moveTo>
                <a:lnTo>
                  <a:pt x="7645" y="1574"/>
                </a:lnTo>
                <a:lnTo>
                  <a:pt x="7581" y="1778"/>
                </a:lnTo>
                <a:lnTo>
                  <a:pt x="7454" y="1905"/>
                </a:lnTo>
                <a:lnTo>
                  <a:pt x="7137" y="1955"/>
                </a:lnTo>
                <a:lnTo>
                  <a:pt x="6921" y="1778"/>
                </a:lnTo>
                <a:lnTo>
                  <a:pt x="7035" y="838"/>
                </a:lnTo>
                <a:lnTo>
                  <a:pt x="7353" y="787"/>
                </a:lnTo>
                <a:lnTo>
                  <a:pt x="7531" y="901"/>
                </a:lnTo>
                <a:lnTo>
                  <a:pt x="7620" y="1092"/>
                </a:lnTo>
                <a:lnTo>
                  <a:pt x="7797" y="1066"/>
                </a:lnTo>
                <a:lnTo>
                  <a:pt x="7772" y="787"/>
                </a:lnTo>
                <a:lnTo>
                  <a:pt x="7531" y="609"/>
                </a:lnTo>
                <a:lnTo>
                  <a:pt x="7137" y="571"/>
                </a:lnTo>
                <a:lnTo>
                  <a:pt x="6997" y="622"/>
                </a:lnTo>
                <a:lnTo>
                  <a:pt x="6794" y="736"/>
                </a:lnTo>
                <a:lnTo>
                  <a:pt x="6629" y="1816"/>
                </a:lnTo>
                <a:lnTo>
                  <a:pt x="6883" y="2095"/>
                </a:lnTo>
                <a:lnTo>
                  <a:pt x="7048" y="2159"/>
                </a:lnTo>
                <a:lnTo>
                  <a:pt x="7429" y="2159"/>
                </a:lnTo>
                <a:lnTo>
                  <a:pt x="7581" y="2095"/>
                </a:lnTo>
                <a:lnTo>
                  <a:pt x="7747" y="1955"/>
                </a:lnTo>
                <a:lnTo>
                  <a:pt x="7874" y="1701"/>
                </a:lnTo>
                <a:close/>
              </a:path>
              <a:path w="46355" h="3175">
                <a:moveTo>
                  <a:pt x="8674" y="609"/>
                </a:moveTo>
                <a:lnTo>
                  <a:pt x="8420" y="609"/>
                </a:lnTo>
                <a:lnTo>
                  <a:pt x="8420" y="88"/>
                </a:lnTo>
                <a:lnTo>
                  <a:pt x="8153" y="241"/>
                </a:lnTo>
                <a:lnTo>
                  <a:pt x="8153" y="609"/>
                </a:lnTo>
                <a:lnTo>
                  <a:pt x="7975" y="609"/>
                </a:lnTo>
                <a:lnTo>
                  <a:pt x="7975" y="812"/>
                </a:lnTo>
                <a:lnTo>
                  <a:pt x="8153" y="812"/>
                </a:lnTo>
                <a:lnTo>
                  <a:pt x="8216" y="2032"/>
                </a:lnTo>
                <a:lnTo>
                  <a:pt x="8343" y="2133"/>
                </a:lnTo>
                <a:lnTo>
                  <a:pt x="8572" y="2146"/>
                </a:lnTo>
                <a:lnTo>
                  <a:pt x="8674" y="1905"/>
                </a:lnTo>
                <a:lnTo>
                  <a:pt x="8521" y="1905"/>
                </a:lnTo>
                <a:lnTo>
                  <a:pt x="8420" y="812"/>
                </a:lnTo>
                <a:lnTo>
                  <a:pt x="8674" y="812"/>
                </a:lnTo>
                <a:lnTo>
                  <a:pt x="8674" y="609"/>
                </a:lnTo>
                <a:close/>
              </a:path>
              <a:path w="46355" h="3175">
                <a:moveTo>
                  <a:pt x="9169" y="38"/>
                </a:moveTo>
                <a:lnTo>
                  <a:pt x="8915" y="38"/>
                </a:lnTo>
                <a:lnTo>
                  <a:pt x="8915" y="2120"/>
                </a:lnTo>
                <a:lnTo>
                  <a:pt x="9169" y="2120"/>
                </a:lnTo>
                <a:lnTo>
                  <a:pt x="9169" y="38"/>
                </a:lnTo>
                <a:close/>
              </a:path>
              <a:path w="46355" h="3175">
                <a:moveTo>
                  <a:pt x="9639" y="2489"/>
                </a:moveTo>
                <a:close/>
              </a:path>
              <a:path w="46355" h="3175">
                <a:moveTo>
                  <a:pt x="10820" y="609"/>
                </a:moveTo>
                <a:lnTo>
                  <a:pt x="10553" y="609"/>
                </a:lnTo>
                <a:lnTo>
                  <a:pt x="10236" y="1498"/>
                </a:lnTo>
                <a:lnTo>
                  <a:pt x="10134" y="1841"/>
                </a:lnTo>
                <a:lnTo>
                  <a:pt x="9702" y="609"/>
                </a:lnTo>
                <a:lnTo>
                  <a:pt x="9423" y="609"/>
                </a:lnTo>
                <a:lnTo>
                  <a:pt x="9893" y="1841"/>
                </a:lnTo>
                <a:lnTo>
                  <a:pt x="9918" y="2362"/>
                </a:lnTo>
                <a:lnTo>
                  <a:pt x="9779" y="2476"/>
                </a:lnTo>
                <a:lnTo>
                  <a:pt x="9639" y="2489"/>
                </a:lnTo>
                <a:lnTo>
                  <a:pt x="9626" y="2730"/>
                </a:lnTo>
                <a:lnTo>
                  <a:pt x="9804" y="2743"/>
                </a:lnTo>
                <a:lnTo>
                  <a:pt x="10045" y="2578"/>
                </a:lnTo>
                <a:lnTo>
                  <a:pt x="10337" y="1841"/>
                </a:lnTo>
                <a:lnTo>
                  <a:pt x="10820" y="609"/>
                </a:lnTo>
                <a:close/>
              </a:path>
              <a:path w="46355" h="3175">
                <a:moveTo>
                  <a:pt x="12941" y="1003"/>
                </a:moveTo>
                <a:lnTo>
                  <a:pt x="12865" y="787"/>
                </a:lnTo>
                <a:lnTo>
                  <a:pt x="12738" y="660"/>
                </a:lnTo>
                <a:lnTo>
                  <a:pt x="12560" y="596"/>
                </a:lnTo>
                <a:lnTo>
                  <a:pt x="12255" y="571"/>
                </a:lnTo>
                <a:lnTo>
                  <a:pt x="12052" y="635"/>
                </a:lnTo>
                <a:lnTo>
                  <a:pt x="11899" y="723"/>
                </a:lnTo>
                <a:lnTo>
                  <a:pt x="11798" y="1155"/>
                </a:lnTo>
                <a:lnTo>
                  <a:pt x="11925" y="1320"/>
                </a:lnTo>
                <a:lnTo>
                  <a:pt x="12077" y="1397"/>
                </a:lnTo>
                <a:lnTo>
                  <a:pt x="12534" y="1524"/>
                </a:lnTo>
                <a:lnTo>
                  <a:pt x="12687" y="1600"/>
                </a:lnTo>
                <a:lnTo>
                  <a:pt x="12712" y="1816"/>
                </a:lnTo>
                <a:lnTo>
                  <a:pt x="12509" y="1955"/>
                </a:lnTo>
                <a:lnTo>
                  <a:pt x="12268" y="1955"/>
                </a:lnTo>
                <a:lnTo>
                  <a:pt x="12065" y="1828"/>
                </a:lnTo>
                <a:lnTo>
                  <a:pt x="11988" y="1638"/>
                </a:lnTo>
                <a:lnTo>
                  <a:pt x="11734" y="1676"/>
                </a:lnTo>
                <a:lnTo>
                  <a:pt x="11760" y="1816"/>
                </a:lnTo>
                <a:lnTo>
                  <a:pt x="11887" y="1993"/>
                </a:lnTo>
                <a:lnTo>
                  <a:pt x="12039" y="2120"/>
                </a:lnTo>
                <a:lnTo>
                  <a:pt x="12192" y="2159"/>
                </a:lnTo>
                <a:lnTo>
                  <a:pt x="12509" y="2159"/>
                </a:lnTo>
                <a:lnTo>
                  <a:pt x="12801" y="2057"/>
                </a:lnTo>
                <a:lnTo>
                  <a:pt x="12839" y="1358"/>
                </a:lnTo>
                <a:lnTo>
                  <a:pt x="12115" y="1130"/>
                </a:lnTo>
                <a:lnTo>
                  <a:pt x="12242" y="787"/>
                </a:lnTo>
                <a:lnTo>
                  <a:pt x="12458" y="787"/>
                </a:lnTo>
                <a:lnTo>
                  <a:pt x="12623" y="889"/>
                </a:lnTo>
                <a:lnTo>
                  <a:pt x="12687" y="1041"/>
                </a:lnTo>
                <a:lnTo>
                  <a:pt x="12941" y="1003"/>
                </a:lnTo>
                <a:close/>
              </a:path>
              <a:path w="46355" h="3175">
                <a:moveTo>
                  <a:pt x="14617" y="1219"/>
                </a:moveTo>
                <a:lnTo>
                  <a:pt x="14554" y="927"/>
                </a:lnTo>
                <a:lnTo>
                  <a:pt x="14427" y="787"/>
                </a:lnTo>
                <a:lnTo>
                  <a:pt x="14338" y="1219"/>
                </a:lnTo>
                <a:lnTo>
                  <a:pt x="13500" y="1219"/>
                </a:lnTo>
                <a:lnTo>
                  <a:pt x="13614" y="927"/>
                </a:lnTo>
                <a:lnTo>
                  <a:pt x="13804" y="787"/>
                </a:lnTo>
                <a:lnTo>
                  <a:pt x="14058" y="787"/>
                </a:lnTo>
                <a:lnTo>
                  <a:pt x="14236" y="927"/>
                </a:lnTo>
                <a:lnTo>
                  <a:pt x="14338" y="1219"/>
                </a:lnTo>
                <a:lnTo>
                  <a:pt x="14338" y="698"/>
                </a:lnTo>
                <a:lnTo>
                  <a:pt x="14122" y="571"/>
                </a:lnTo>
                <a:lnTo>
                  <a:pt x="13716" y="571"/>
                </a:lnTo>
                <a:lnTo>
                  <a:pt x="13550" y="647"/>
                </a:lnTo>
                <a:lnTo>
                  <a:pt x="13373" y="825"/>
                </a:lnTo>
                <a:lnTo>
                  <a:pt x="13284" y="1816"/>
                </a:lnTo>
                <a:lnTo>
                  <a:pt x="13538" y="2095"/>
                </a:lnTo>
                <a:lnTo>
                  <a:pt x="13716" y="2159"/>
                </a:lnTo>
                <a:lnTo>
                  <a:pt x="14109" y="2159"/>
                </a:lnTo>
                <a:lnTo>
                  <a:pt x="14287" y="2095"/>
                </a:lnTo>
                <a:lnTo>
                  <a:pt x="14478" y="1955"/>
                </a:lnTo>
                <a:lnTo>
                  <a:pt x="14605" y="1676"/>
                </a:lnTo>
                <a:lnTo>
                  <a:pt x="14338" y="1638"/>
                </a:lnTo>
                <a:lnTo>
                  <a:pt x="14249" y="1816"/>
                </a:lnTo>
                <a:lnTo>
                  <a:pt x="14033" y="1955"/>
                </a:lnTo>
                <a:lnTo>
                  <a:pt x="13817" y="1955"/>
                </a:lnTo>
                <a:lnTo>
                  <a:pt x="13627" y="1816"/>
                </a:lnTo>
                <a:lnTo>
                  <a:pt x="13500" y="1625"/>
                </a:lnTo>
                <a:lnTo>
                  <a:pt x="13487" y="1435"/>
                </a:lnTo>
                <a:lnTo>
                  <a:pt x="14617" y="1435"/>
                </a:lnTo>
                <a:lnTo>
                  <a:pt x="14617" y="1219"/>
                </a:lnTo>
                <a:close/>
              </a:path>
              <a:path w="46355" h="3175">
                <a:moveTo>
                  <a:pt x="15176" y="38"/>
                </a:moveTo>
                <a:lnTo>
                  <a:pt x="14922" y="38"/>
                </a:lnTo>
                <a:lnTo>
                  <a:pt x="14922" y="2120"/>
                </a:lnTo>
                <a:lnTo>
                  <a:pt x="15176" y="2120"/>
                </a:lnTo>
                <a:lnTo>
                  <a:pt x="15176" y="38"/>
                </a:lnTo>
                <a:close/>
              </a:path>
              <a:path w="46355" h="3175">
                <a:moveTo>
                  <a:pt x="16256" y="241"/>
                </a:moveTo>
                <a:lnTo>
                  <a:pt x="16217" y="25"/>
                </a:lnTo>
                <a:lnTo>
                  <a:pt x="15938" y="0"/>
                </a:lnTo>
                <a:lnTo>
                  <a:pt x="15684" y="152"/>
                </a:lnTo>
                <a:lnTo>
                  <a:pt x="15633" y="609"/>
                </a:lnTo>
                <a:lnTo>
                  <a:pt x="15405" y="609"/>
                </a:lnTo>
                <a:lnTo>
                  <a:pt x="15405" y="812"/>
                </a:lnTo>
                <a:lnTo>
                  <a:pt x="15633" y="812"/>
                </a:lnTo>
                <a:lnTo>
                  <a:pt x="15633" y="2120"/>
                </a:lnTo>
                <a:lnTo>
                  <a:pt x="15887" y="2120"/>
                </a:lnTo>
                <a:lnTo>
                  <a:pt x="15887" y="812"/>
                </a:lnTo>
                <a:lnTo>
                  <a:pt x="16179" y="812"/>
                </a:lnTo>
                <a:lnTo>
                  <a:pt x="16179" y="609"/>
                </a:lnTo>
                <a:lnTo>
                  <a:pt x="15887" y="609"/>
                </a:lnTo>
                <a:lnTo>
                  <a:pt x="16002" y="254"/>
                </a:lnTo>
                <a:lnTo>
                  <a:pt x="16154" y="241"/>
                </a:lnTo>
                <a:close/>
              </a:path>
              <a:path w="46355" h="3175">
                <a:moveTo>
                  <a:pt x="17068" y="1244"/>
                </a:moveTo>
                <a:lnTo>
                  <a:pt x="16281" y="1244"/>
                </a:lnTo>
                <a:lnTo>
                  <a:pt x="16281" y="1498"/>
                </a:lnTo>
                <a:lnTo>
                  <a:pt x="17068" y="1498"/>
                </a:lnTo>
                <a:lnTo>
                  <a:pt x="17068" y="1244"/>
                </a:lnTo>
                <a:close/>
              </a:path>
              <a:path w="46355" h="3175">
                <a:moveTo>
                  <a:pt x="18453" y="1003"/>
                </a:moveTo>
                <a:lnTo>
                  <a:pt x="18364" y="787"/>
                </a:lnTo>
                <a:lnTo>
                  <a:pt x="18249" y="660"/>
                </a:lnTo>
                <a:lnTo>
                  <a:pt x="18072" y="596"/>
                </a:lnTo>
                <a:lnTo>
                  <a:pt x="17767" y="571"/>
                </a:lnTo>
                <a:lnTo>
                  <a:pt x="17564" y="635"/>
                </a:lnTo>
                <a:lnTo>
                  <a:pt x="17411" y="723"/>
                </a:lnTo>
                <a:lnTo>
                  <a:pt x="17310" y="1155"/>
                </a:lnTo>
                <a:lnTo>
                  <a:pt x="17437" y="1320"/>
                </a:lnTo>
                <a:lnTo>
                  <a:pt x="17589" y="1397"/>
                </a:lnTo>
                <a:lnTo>
                  <a:pt x="18046" y="1524"/>
                </a:lnTo>
                <a:lnTo>
                  <a:pt x="18199" y="1600"/>
                </a:lnTo>
                <a:lnTo>
                  <a:pt x="18224" y="1816"/>
                </a:lnTo>
                <a:lnTo>
                  <a:pt x="18097" y="1917"/>
                </a:lnTo>
                <a:lnTo>
                  <a:pt x="17780" y="1955"/>
                </a:lnTo>
                <a:lnTo>
                  <a:pt x="17576" y="1828"/>
                </a:lnTo>
                <a:lnTo>
                  <a:pt x="17500" y="1638"/>
                </a:lnTo>
                <a:lnTo>
                  <a:pt x="17246" y="1676"/>
                </a:lnTo>
                <a:lnTo>
                  <a:pt x="17272" y="1816"/>
                </a:lnTo>
                <a:lnTo>
                  <a:pt x="17399" y="1993"/>
                </a:lnTo>
                <a:lnTo>
                  <a:pt x="17551" y="2120"/>
                </a:lnTo>
                <a:lnTo>
                  <a:pt x="17703" y="2159"/>
                </a:lnTo>
                <a:lnTo>
                  <a:pt x="18008" y="2159"/>
                </a:lnTo>
                <a:lnTo>
                  <a:pt x="18313" y="2057"/>
                </a:lnTo>
                <a:lnTo>
                  <a:pt x="18351" y="1358"/>
                </a:lnTo>
                <a:lnTo>
                  <a:pt x="17627" y="1130"/>
                </a:lnTo>
                <a:lnTo>
                  <a:pt x="17754" y="787"/>
                </a:lnTo>
                <a:lnTo>
                  <a:pt x="17970" y="787"/>
                </a:lnTo>
                <a:lnTo>
                  <a:pt x="18135" y="889"/>
                </a:lnTo>
                <a:lnTo>
                  <a:pt x="18199" y="1041"/>
                </a:lnTo>
                <a:lnTo>
                  <a:pt x="18453" y="1003"/>
                </a:lnTo>
                <a:close/>
              </a:path>
              <a:path w="46355" h="3175">
                <a:moveTo>
                  <a:pt x="20116" y="1219"/>
                </a:moveTo>
                <a:lnTo>
                  <a:pt x="20053" y="927"/>
                </a:lnTo>
                <a:lnTo>
                  <a:pt x="19939" y="787"/>
                </a:lnTo>
                <a:lnTo>
                  <a:pt x="19850" y="1219"/>
                </a:lnTo>
                <a:lnTo>
                  <a:pt x="18999" y="1219"/>
                </a:lnTo>
                <a:lnTo>
                  <a:pt x="19126" y="927"/>
                </a:lnTo>
                <a:lnTo>
                  <a:pt x="19316" y="787"/>
                </a:lnTo>
                <a:lnTo>
                  <a:pt x="19570" y="787"/>
                </a:lnTo>
                <a:lnTo>
                  <a:pt x="19735" y="927"/>
                </a:lnTo>
                <a:lnTo>
                  <a:pt x="19850" y="1219"/>
                </a:lnTo>
                <a:lnTo>
                  <a:pt x="19850" y="698"/>
                </a:lnTo>
                <a:lnTo>
                  <a:pt x="19634" y="571"/>
                </a:lnTo>
                <a:lnTo>
                  <a:pt x="19227" y="571"/>
                </a:lnTo>
                <a:lnTo>
                  <a:pt x="19050" y="647"/>
                </a:lnTo>
                <a:lnTo>
                  <a:pt x="18884" y="825"/>
                </a:lnTo>
                <a:lnTo>
                  <a:pt x="18796" y="1816"/>
                </a:lnTo>
                <a:lnTo>
                  <a:pt x="19050" y="2095"/>
                </a:lnTo>
                <a:lnTo>
                  <a:pt x="19227" y="2159"/>
                </a:lnTo>
                <a:lnTo>
                  <a:pt x="19621" y="2159"/>
                </a:lnTo>
                <a:lnTo>
                  <a:pt x="19799" y="2095"/>
                </a:lnTo>
                <a:lnTo>
                  <a:pt x="19989" y="1955"/>
                </a:lnTo>
                <a:lnTo>
                  <a:pt x="20116" y="1676"/>
                </a:lnTo>
                <a:lnTo>
                  <a:pt x="19850" y="1638"/>
                </a:lnTo>
                <a:lnTo>
                  <a:pt x="19761" y="1816"/>
                </a:lnTo>
                <a:lnTo>
                  <a:pt x="19545" y="1955"/>
                </a:lnTo>
                <a:lnTo>
                  <a:pt x="19316" y="1955"/>
                </a:lnTo>
                <a:lnTo>
                  <a:pt x="19138" y="1816"/>
                </a:lnTo>
                <a:lnTo>
                  <a:pt x="19011" y="1625"/>
                </a:lnTo>
                <a:lnTo>
                  <a:pt x="18986" y="1435"/>
                </a:lnTo>
                <a:lnTo>
                  <a:pt x="20116" y="1435"/>
                </a:lnTo>
                <a:lnTo>
                  <a:pt x="20116" y="1219"/>
                </a:lnTo>
                <a:close/>
              </a:path>
              <a:path w="46355" h="3175">
                <a:moveTo>
                  <a:pt x="20675" y="38"/>
                </a:moveTo>
                <a:lnTo>
                  <a:pt x="20421" y="38"/>
                </a:lnTo>
                <a:lnTo>
                  <a:pt x="20421" y="2120"/>
                </a:lnTo>
                <a:lnTo>
                  <a:pt x="20675" y="2120"/>
                </a:lnTo>
                <a:lnTo>
                  <a:pt x="20675" y="38"/>
                </a:lnTo>
                <a:close/>
              </a:path>
              <a:path w="46355" h="3175">
                <a:moveTo>
                  <a:pt x="22390" y="1219"/>
                </a:moveTo>
                <a:lnTo>
                  <a:pt x="22326" y="927"/>
                </a:lnTo>
                <a:lnTo>
                  <a:pt x="22199" y="787"/>
                </a:lnTo>
                <a:lnTo>
                  <a:pt x="22123" y="1219"/>
                </a:lnTo>
                <a:lnTo>
                  <a:pt x="21272" y="1219"/>
                </a:lnTo>
                <a:lnTo>
                  <a:pt x="21386" y="927"/>
                </a:lnTo>
                <a:lnTo>
                  <a:pt x="21590" y="787"/>
                </a:lnTo>
                <a:lnTo>
                  <a:pt x="21831" y="787"/>
                </a:lnTo>
                <a:lnTo>
                  <a:pt x="22009" y="927"/>
                </a:lnTo>
                <a:lnTo>
                  <a:pt x="22123" y="1219"/>
                </a:lnTo>
                <a:lnTo>
                  <a:pt x="22123" y="711"/>
                </a:lnTo>
                <a:lnTo>
                  <a:pt x="21907" y="571"/>
                </a:lnTo>
                <a:lnTo>
                  <a:pt x="21488" y="571"/>
                </a:lnTo>
                <a:lnTo>
                  <a:pt x="21323" y="647"/>
                </a:lnTo>
                <a:lnTo>
                  <a:pt x="21158" y="825"/>
                </a:lnTo>
                <a:lnTo>
                  <a:pt x="21056" y="1816"/>
                </a:lnTo>
                <a:lnTo>
                  <a:pt x="21323" y="2095"/>
                </a:lnTo>
                <a:lnTo>
                  <a:pt x="21501" y="2159"/>
                </a:lnTo>
                <a:lnTo>
                  <a:pt x="21894" y="2159"/>
                </a:lnTo>
                <a:lnTo>
                  <a:pt x="22072" y="2095"/>
                </a:lnTo>
                <a:lnTo>
                  <a:pt x="22263" y="1955"/>
                </a:lnTo>
                <a:lnTo>
                  <a:pt x="22377" y="1676"/>
                </a:lnTo>
                <a:lnTo>
                  <a:pt x="22123" y="1638"/>
                </a:lnTo>
                <a:lnTo>
                  <a:pt x="22034" y="1816"/>
                </a:lnTo>
                <a:lnTo>
                  <a:pt x="21818" y="1955"/>
                </a:lnTo>
                <a:lnTo>
                  <a:pt x="21590" y="1955"/>
                </a:lnTo>
                <a:lnTo>
                  <a:pt x="21399" y="1816"/>
                </a:lnTo>
                <a:lnTo>
                  <a:pt x="21285" y="1625"/>
                </a:lnTo>
                <a:lnTo>
                  <a:pt x="21259" y="1435"/>
                </a:lnTo>
                <a:lnTo>
                  <a:pt x="22390" y="1435"/>
                </a:lnTo>
                <a:lnTo>
                  <a:pt x="22390" y="1219"/>
                </a:lnTo>
                <a:close/>
              </a:path>
              <a:path w="46355" h="3175">
                <a:moveTo>
                  <a:pt x="23939" y="1600"/>
                </a:moveTo>
                <a:lnTo>
                  <a:pt x="23685" y="1574"/>
                </a:lnTo>
                <a:lnTo>
                  <a:pt x="23634" y="1778"/>
                </a:lnTo>
                <a:lnTo>
                  <a:pt x="23507" y="1905"/>
                </a:lnTo>
                <a:lnTo>
                  <a:pt x="23177" y="1955"/>
                </a:lnTo>
                <a:lnTo>
                  <a:pt x="22974" y="1778"/>
                </a:lnTo>
                <a:lnTo>
                  <a:pt x="23088" y="838"/>
                </a:lnTo>
                <a:lnTo>
                  <a:pt x="23406" y="787"/>
                </a:lnTo>
                <a:lnTo>
                  <a:pt x="23583" y="901"/>
                </a:lnTo>
                <a:lnTo>
                  <a:pt x="23672" y="1092"/>
                </a:lnTo>
                <a:lnTo>
                  <a:pt x="23837" y="1066"/>
                </a:lnTo>
                <a:lnTo>
                  <a:pt x="23825" y="787"/>
                </a:lnTo>
                <a:lnTo>
                  <a:pt x="23583" y="609"/>
                </a:lnTo>
                <a:lnTo>
                  <a:pt x="23177" y="571"/>
                </a:lnTo>
                <a:lnTo>
                  <a:pt x="23037" y="622"/>
                </a:lnTo>
                <a:lnTo>
                  <a:pt x="22834" y="736"/>
                </a:lnTo>
                <a:lnTo>
                  <a:pt x="22682" y="1816"/>
                </a:lnTo>
                <a:lnTo>
                  <a:pt x="22936" y="2095"/>
                </a:lnTo>
                <a:lnTo>
                  <a:pt x="23101" y="2159"/>
                </a:lnTo>
                <a:lnTo>
                  <a:pt x="23482" y="2159"/>
                </a:lnTo>
                <a:lnTo>
                  <a:pt x="23634" y="2095"/>
                </a:lnTo>
                <a:lnTo>
                  <a:pt x="23799" y="1955"/>
                </a:lnTo>
                <a:lnTo>
                  <a:pt x="23926" y="1701"/>
                </a:lnTo>
                <a:close/>
              </a:path>
              <a:path w="46355" h="3175">
                <a:moveTo>
                  <a:pt x="24726" y="609"/>
                </a:moveTo>
                <a:lnTo>
                  <a:pt x="24460" y="609"/>
                </a:lnTo>
                <a:lnTo>
                  <a:pt x="24460" y="88"/>
                </a:lnTo>
                <a:lnTo>
                  <a:pt x="24206" y="241"/>
                </a:lnTo>
                <a:lnTo>
                  <a:pt x="24206" y="609"/>
                </a:lnTo>
                <a:lnTo>
                  <a:pt x="24015" y="609"/>
                </a:lnTo>
                <a:lnTo>
                  <a:pt x="24015" y="812"/>
                </a:lnTo>
                <a:lnTo>
                  <a:pt x="24206" y="812"/>
                </a:lnTo>
                <a:lnTo>
                  <a:pt x="24257" y="2032"/>
                </a:lnTo>
                <a:lnTo>
                  <a:pt x="24396" y="2133"/>
                </a:lnTo>
                <a:lnTo>
                  <a:pt x="24625" y="2146"/>
                </a:lnTo>
                <a:lnTo>
                  <a:pt x="24726" y="1905"/>
                </a:lnTo>
                <a:lnTo>
                  <a:pt x="24574" y="1905"/>
                </a:lnTo>
                <a:lnTo>
                  <a:pt x="24460" y="812"/>
                </a:lnTo>
                <a:lnTo>
                  <a:pt x="24726" y="812"/>
                </a:lnTo>
                <a:lnTo>
                  <a:pt x="24726" y="609"/>
                </a:lnTo>
                <a:close/>
              </a:path>
              <a:path w="46355" h="3175">
                <a:moveTo>
                  <a:pt x="26276" y="1219"/>
                </a:moveTo>
                <a:lnTo>
                  <a:pt x="26212" y="927"/>
                </a:lnTo>
                <a:lnTo>
                  <a:pt x="26098" y="787"/>
                </a:lnTo>
                <a:lnTo>
                  <a:pt x="26009" y="1219"/>
                </a:lnTo>
                <a:lnTo>
                  <a:pt x="25158" y="1219"/>
                </a:lnTo>
                <a:lnTo>
                  <a:pt x="25285" y="927"/>
                </a:lnTo>
                <a:lnTo>
                  <a:pt x="25476" y="787"/>
                </a:lnTo>
                <a:lnTo>
                  <a:pt x="25730" y="787"/>
                </a:lnTo>
                <a:lnTo>
                  <a:pt x="25895" y="927"/>
                </a:lnTo>
                <a:lnTo>
                  <a:pt x="26009" y="1219"/>
                </a:lnTo>
                <a:lnTo>
                  <a:pt x="26009" y="698"/>
                </a:lnTo>
                <a:lnTo>
                  <a:pt x="25793" y="571"/>
                </a:lnTo>
                <a:lnTo>
                  <a:pt x="25387" y="571"/>
                </a:lnTo>
                <a:lnTo>
                  <a:pt x="25209" y="647"/>
                </a:lnTo>
                <a:lnTo>
                  <a:pt x="25044" y="825"/>
                </a:lnTo>
                <a:lnTo>
                  <a:pt x="24955" y="1816"/>
                </a:lnTo>
                <a:lnTo>
                  <a:pt x="25209" y="2095"/>
                </a:lnTo>
                <a:lnTo>
                  <a:pt x="25387" y="2159"/>
                </a:lnTo>
                <a:lnTo>
                  <a:pt x="25781" y="2159"/>
                </a:lnTo>
                <a:lnTo>
                  <a:pt x="25958" y="2095"/>
                </a:lnTo>
                <a:lnTo>
                  <a:pt x="26149" y="1955"/>
                </a:lnTo>
                <a:lnTo>
                  <a:pt x="26276" y="1676"/>
                </a:lnTo>
                <a:lnTo>
                  <a:pt x="26009" y="1638"/>
                </a:lnTo>
                <a:lnTo>
                  <a:pt x="25920" y="1816"/>
                </a:lnTo>
                <a:lnTo>
                  <a:pt x="25704" y="1955"/>
                </a:lnTo>
                <a:lnTo>
                  <a:pt x="25476" y="1955"/>
                </a:lnTo>
                <a:lnTo>
                  <a:pt x="25298" y="1816"/>
                </a:lnTo>
                <a:lnTo>
                  <a:pt x="25171" y="1625"/>
                </a:lnTo>
                <a:lnTo>
                  <a:pt x="25146" y="1435"/>
                </a:lnTo>
                <a:lnTo>
                  <a:pt x="26276" y="1435"/>
                </a:lnTo>
                <a:lnTo>
                  <a:pt x="26276" y="1219"/>
                </a:lnTo>
                <a:close/>
              </a:path>
              <a:path w="46355" h="3175">
                <a:moveTo>
                  <a:pt x="27813" y="38"/>
                </a:moveTo>
                <a:lnTo>
                  <a:pt x="27559" y="38"/>
                </a:lnTo>
                <a:lnTo>
                  <a:pt x="27559" y="787"/>
                </a:lnTo>
                <a:lnTo>
                  <a:pt x="27533" y="1028"/>
                </a:lnTo>
                <a:lnTo>
                  <a:pt x="27533" y="1714"/>
                </a:lnTo>
                <a:lnTo>
                  <a:pt x="27381" y="1905"/>
                </a:lnTo>
                <a:lnTo>
                  <a:pt x="27063" y="1955"/>
                </a:lnTo>
                <a:lnTo>
                  <a:pt x="26809" y="1714"/>
                </a:lnTo>
                <a:lnTo>
                  <a:pt x="26797" y="1028"/>
                </a:lnTo>
                <a:lnTo>
                  <a:pt x="26949" y="838"/>
                </a:lnTo>
                <a:lnTo>
                  <a:pt x="27279" y="787"/>
                </a:lnTo>
                <a:lnTo>
                  <a:pt x="27533" y="1028"/>
                </a:lnTo>
                <a:lnTo>
                  <a:pt x="27533" y="762"/>
                </a:lnTo>
                <a:lnTo>
                  <a:pt x="27228" y="571"/>
                </a:lnTo>
                <a:lnTo>
                  <a:pt x="27012" y="571"/>
                </a:lnTo>
                <a:lnTo>
                  <a:pt x="26695" y="736"/>
                </a:lnTo>
                <a:lnTo>
                  <a:pt x="26530" y="1663"/>
                </a:lnTo>
                <a:lnTo>
                  <a:pt x="26631" y="1905"/>
                </a:lnTo>
                <a:lnTo>
                  <a:pt x="26911" y="2120"/>
                </a:lnTo>
                <a:lnTo>
                  <a:pt x="27330" y="2159"/>
                </a:lnTo>
                <a:lnTo>
                  <a:pt x="27482" y="2082"/>
                </a:lnTo>
                <a:lnTo>
                  <a:pt x="27559" y="1955"/>
                </a:lnTo>
                <a:lnTo>
                  <a:pt x="27571" y="2120"/>
                </a:lnTo>
                <a:lnTo>
                  <a:pt x="27813" y="2120"/>
                </a:lnTo>
                <a:lnTo>
                  <a:pt x="27813" y="1930"/>
                </a:lnTo>
                <a:lnTo>
                  <a:pt x="27813" y="787"/>
                </a:lnTo>
                <a:lnTo>
                  <a:pt x="27813" y="38"/>
                </a:lnTo>
                <a:close/>
              </a:path>
              <a:path w="46355" h="3175">
                <a:moveTo>
                  <a:pt x="29705" y="241"/>
                </a:moveTo>
                <a:lnTo>
                  <a:pt x="29667" y="25"/>
                </a:lnTo>
                <a:lnTo>
                  <a:pt x="29387" y="0"/>
                </a:lnTo>
                <a:lnTo>
                  <a:pt x="29133" y="152"/>
                </a:lnTo>
                <a:lnTo>
                  <a:pt x="29083" y="609"/>
                </a:lnTo>
                <a:lnTo>
                  <a:pt x="28854" y="609"/>
                </a:lnTo>
                <a:lnTo>
                  <a:pt x="28854" y="812"/>
                </a:lnTo>
                <a:lnTo>
                  <a:pt x="29083" y="812"/>
                </a:lnTo>
                <a:lnTo>
                  <a:pt x="29083" y="2120"/>
                </a:lnTo>
                <a:lnTo>
                  <a:pt x="29337" y="2120"/>
                </a:lnTo>
                <a:lnTo>
                  <a:pt x="29337" y="812"/>
                </a:lnTo>
                <a:lnTo>
                  <a:pt x="29629" y="812"/>
                </a:lnTo>
                <a:lnTo>
                  <a:pt x="29629" y="609"/>
                </a:lnTo>
                <a:lnTo>
                  <a:pt x="29337" y="609"/>
                </a:lnTo>
                <a:lnTo>
                  <a:pt x="29438" y="254"/>
                </a:lnTo>
                <a:lnTo>
                  <a:pt x="29591" y="241"/>
                </a:lnTo>
                <a:close/>
              </a:path>
              <a:path w="46355" h="3175">
                <a:moveTo>
                  <a:pt x="31051" y="1816"/>
                </a:moveTo>
                <a:lnTo>
                  <a:pt x="30962" y="787"/>
                </a:lnTo>
                <a:lnTo>
                  <a:pt x="30873" y="1625"/>
                </a:lnTo>
                <a:lnTo>
                  <a:pt x="30670" y="1905"/>
                </a:lnTo>
                <a:lnTo>
                  <a:pt x="30314" y="1955"/>
                </a:lnTo>
                <a:lnTo>
                  <a:pt x="30010" y="1625"/>
                </a:lnTo>
                <a:lnTo>
                  <a:pt x="30137" y="914"/>
                </a:lnTo>
                <a:lnTo>
                  <a:pt x="30314" y="787"/>
                </a:lnTo>
                <a:lnTo>
                  <a:pt x="30568" y="787"/>
                </a:lnTo>
                <a:lnTo>
                  <a:pt x="30746" y="914"/>
                </a:lnTo>
                <a:lnTo>
                  <a:pt x="30873" y="1625"/>
                </a:lnTo>
                <a:lnTo>
                  <a:pt x="30873" y="698"/>
                </a:lnTo>
                <a:lnTo>
                  <a:pt x="30657" y="571"/>
                </a:lnTo>
                <a:lnTo>
                  <a:pt x="30251" y="571"/>
                </a:lnTo>
                <a:lnTo>
                  <a:pt x="30086" y="647"/>
                </a:lnTo>
                <a:lnTo>
                  <a:pt x="29857" y="838"/>
                </a:lnTo>
                <a:lnTo>
                  <a:pt x="29756" y="1701"/>
                </a:lnTo>
                <a:lnTo>
                  <a:pt x="29870" y="1905"/>
                </a:lnTo>
                <a:lnTo>
                  <a:pt x="30060" y="2095"/>
                </a:lnTo>
                <a:lnTo>
                  <a:pt x="30226" y="2159"/>
                </a:lnTo>
                <a:lnTo>
                  <a:pt x="30581" y="2159"/>
                </a:lnTo>
                <a:lnTo>
                  <a:pt x="30759" y="2095"/>
                </a:lnTo>
                <a:lnTo>
                  <a:pt x="30924" y="2006"/>
                </a:lnTo>
                <a:lnTo>
                  <a:pt x="31051" y="1816"/>
                </a:lnTo>
                <a:close/>
              </a:path>
              <a:path w="46355" h="3175">
                <a:moveTo>
                  <a:pt x="32194" y="838"/>
                </a:moveTo>
                <a:lnTo>
                  <a:pt x="32092" y="571"/>
                </a:lnTo>
                <a:lnTo>
                  <a:pt x="31940" y="571"/>
                </a:lnTo>
                <a:lnTo>
                  <a:pt x="31788" y="660"/>
                </a:lnTo>
                <a:lnTo>
                  <a:pt x="31673" y="838"/>
                </a:lnTo>
                <a:lnTo>
                  <a:pt x="31673" y="609"/>
                </a:lnTo>
                <a:lnTo>
                  <a:pt x="31445" y="609"/>
                </a:lnTo>
                <a:lnTo>
                  <a:pt x="31445" y="2120"/>
                </a:lnTo>
                <a:lnTo>
                  <a:pt x="31699" y="2120"/>
                </a:lnTo>
                <a:lnTo>
                  <a:pt x="31762" y="977"/>
                </a:lnTo>
                <a:lnTo>
                  <a:pt x="31889" y="863"/>
                </a:lnTo>
                <a:lnTo>
                  <a:pt x="32067" y="850"/>
                </a:lnTo>
                <a:lnTo>
                  <a:pt x="32194" y="838"/>
                </a:lnTo>
                <a:close/>
              </a:path>
              <a:path w="46355" h="3175">
                <a:moveTo>
                  <a:pt x="34328" y="1003"/>
                </a:moveTo>
                <a:lnTo>
                  <a:pt x="34239" y="787"/>
                </a:lnTo>
                <a:lnTo>
                  <a:pt x="34124" y="660"/>
                </a:lnTo>
                <a:lnTo>
                  <a:pt x="33947" y="596"/>
                </a:lnTo>
                <a:lnTo>
                  <a:pt x="33642" y="571"/>
                </a:lnTo>
                <a:lnTo>
                  <a:pt x="33439" y="635"/>
                </a:lnTo>
                <a:lnTo>
                  <a:pt x="33286" y="723"/>
                </a:lnTo>
                <a:lnTo>
                  <a:pt x="33185" y="1155"/>
                </a:lnTo>
                <a:lnTo>
                  <a:pt x="33312" y="1320"/>
                </a:lnTo>
                <a:lnTo>
                  <a:pt x="33464" y="1397"/>
                </a:lnTo>
                <a:lnTo>
                  <a:pt x="33921" y="1524"/>
                </a:lnTo>
                <a:lnTo>
                  <a:pt x="34074" y="1600"/>
                </a:lnTo>
                <a:lnTo>
                  <a:pt x="34099" y="1816"/>
                </a:lnTo>
                <a:lnTo>
                  <a:pt x="33972" y="1917"/>
                </a:lnTo>
                <a:lnTo>
                  <a:pt x="33655" y="1955"/>
                </a:lnTo>
                <a:lnTo>
                  <a:pt x="33451" y="1828"/>
                </a:lnTo>
                <a:lnTo>
                  <a:pt x="33375" y="1638"/>
                </a:lnTo>
                <a:lnTo>
                  <a:pt x="33121" y="1676"/>
                </a:lnTo>
                <a:lnTo>
                  <a:pt x="33147" y="1816"/>
                </a:lnTo>
                <a:lnTo>
                  <a:pt x="33274" y="1993"/>
                </a:lnTo>
                <a:lnTo>
                  <a:pt x="33426" y="2120"/>
                </a:lnTo>
                <a:lnTo>
                  <a:pt x="33578" y="2159"/>
                </a:lnTo>
                <a:lnTo>
                  <a:pt x="33883" y="2159"/>
                </a:lnTo>
                <a:lnTo>
                  <a:pt x="34188" y="2057"/>
                </a:lnTo>
                <a:lnTo>
                  <a:pt x="34226" y="1358"/>
                </a:lnTo>
                <a:lnTo>
                  <a:pt x="33502" y="1130"/>
                </a:lnTo>
                <a:lnTo>
                  <a:pt x="33629" y="787"/>
                </a:lnTo>
                <a:lnTo>
                  <a:pt x="33845" y="787"/>
                </a:lnTo>
                <a:lnTo>
                  <a:pt x="34010" y="889"/>
                </a:lnTo>
                <a:lnTo>
                  <a:pt x="34074" y="1041"/>
                </a:lnTo>
                <a:lnTo>
                  <a:pt x="34328" y="1003"/>
                </a:lnTo>
                <a:close/>
              </a:path>
              <a:path w="46355" h="3175">
                <a:moveTo>
                  <a:pt x="35242" y="609"/>
                </a:moveTo>
                <a:lnTo>
                  <a:pt x="34988" y="609"/>
                </a:lnTo>
                <a:lnTo>
                  <a:pt x="34988" y="88"/>
                </a:lnTo>
                <a:lnTo>
                  <a:pt x="34734" y="241"/>
                </a:lnTo>
                <a:lnTo>
                  <a:pt x="34734" y="609"/>
                </a:lnTo>
                <a:lnTo>
                  <a:pt x="34544" y="609"/>
                </a:lnTo>
                <a:lnTo>
                  <a:pt x="34544" y="812"/>
                </a:lnTo>
                <a:lnTo>
                  <a:pt x="34734" y="812"/>
                </a:lnTo>
                <a:lnTo>
                  <a:pt x="34785" y="2032"/>
                </a:lnTo>
                <a:lnTo>
                  <a:pt x="34925" y="2133"/>
                </a:lnTo>
                <a:lnTo>
                  <a:pt x="35140" y="2146"/>
                </a:lnTo>
                <a:lnTo>
                  <a:pt x="35242" y="1905"/>
                </a:lnTo>
                <a:lnTo>
                  <a:pt x="35090" y="1905"/>
                </a:lnTo>
                <a:lnTo>
                  <a:pt x="34988" y="812"/>
                </a:lnTo>
                <a:lnTo>
                  <a:pt x="35242" y="812"/>
                </a:lnTo>
                <a:lnTo>
                  <a:pt x="35242" y="609"/>
                </a:lnTo>
                <a:close/>
              </a:path>
              <a:path w="46355" h="3175">
                <a:moveTo>
                  <a:pt x="36804" y="2120"/>
                </a:moveTo>
                <a:lnTo>
                  <a:pt x="36741" y="1943"/>
                </a:lnTo>
                <a:lnTo>
                  <a:pt x="36728" y="1371"/>
                </a:lnTo>
                <a:lnTo>
                  <a:pt x="36664" y="787"/>
                </a:lnTo>
                <a:lnTo>
                  <a:pt x="36461" y="635"/>
                </a:lnTo>
                <a:lnTo>
                  <a:pt x="36461" y="1371"/>
                </a:lnTo>
                <a:lnTo>
                  <a:pt x="36449" y="1663"/>
                </a:lnTo>
                <a:lnTo>
                  <a:pt x="36322" y="1854"/>
                </a:lnTo>
                <a:lnTo>
                  <a:pt x="36080" y="1955"/>
                </a:lnTo>
                <a:lnTo>
                  <a:pt x="35890" y="1955"/>
                </a:lnTo>
                <a:lnTo>
                  <a:pt x="35712" y="1841"/>
                </a:lnTo>
                <a:lnTo>
                  <a:pt x="35775" y="1536"/>
                </a:lnTo>
                <a:lnTo>
                  <a:pt x="36461" y="1371"/>
                </a:lnTo>
                <a:lnTo>
                  <a:pt x="36461" y="635"/>
                </a:lnTo>
                <a:lnTo>
                  <a:pt x="36004" y="571"/>
                </a:lnTo>
                <a:lnTo>
                  <a:pt x="35674" y="685"/>
                </a:lnTo>
                <a:lnTo>
                  <a:pt x="35458" y="1041"/>
                </a:lnTo>
                <a:lnTo>
                  <a:pt x="35699" y="1079"/>
                </a:lnTo>
                <a:lnTo>
                  <a:pt x="35775" y="901"/>
                </a:lnTo>
                <a:lnTo>
                  <a:pt x="35979" y="787"/>
                </a:lnTo>
                <a:lnTo>
                  <a:pt x="36233" y="787"/>
                </a:lnTo>
                <a:lnTo>
                  <a:pt x="36360" y="1193"/>
                </a:lnTo>
                <a:lnTo>
                  <a:pt x="35712" y="1308"/>
                </a:lnTo>
                <a:lnTo>
                  <a:pt x="35509" y="2006"/>
                </a:lnTo>
                <a:lnTo>
                  <a:pt x="35648" y="2120"/>
                </a:lnTo>
                <a:lnTo>
                  <a:pt x="36029" y="2159"/>
                </a:lnTo>
                <a:lnTo>
                  <a:pt x="36296" y="2082"/>
                </a:lnTo>
                <a:lnTo>
                  <a:pt x="36461" y="1955"/>
                </a:lnTo>
                <a:lnTo>
                  <a:pt x="36537" y="2120"/>
                </a:lnTo>
                <a:lnTo>
                  <a:pt x="36804" y="2120"/>
                </a:lnTo>
                <a:close/>
              </a:path>
              <a:path w="46355" h="3175">
                <a:moveTo>
                  <a:pt x="37680" y="609"/>
                </a:moveTo>
                <a:lnTo>
                  <a:pt x="37414" y="609"/>
                </a:lnTo>
                <a:lnTo>
                  <a:pt x="37414" y="88"/>
                </a:lnTo>
                <a:lnTo>
                  <a:pt x="37160" y="241"/>
                </a:lnTo>
                <a:lnTo>
                  <a:pt x="37160" y="609"/>
                </a:lnTo>
                <a:lnTo>
                  <a:pt x="36969" y="609"/>
                </a:lnTo>
                <a:lnTo>
                  <a:pt x="36969" y="812"/>
                </a:lnTo>
                <a:lnTo>
                  <a:pt x="37160" y="812"/>
                </a:lnTo>
                <a:lnTo>
                  <a:pt x="37211" y="2032"/>
                </a:lnTo>
                <a:lnTo>
                  <a:pt x="37350" y="2133"/>
                </a:lnTo>
                <a:lnTo>
                  <a:pt x="37579" y="2146"/>
                </a:lnTo>
                <a:lnTo>
                  <a:pt x="37680" y="1905"/>
                </a:lnTo>
                <a:lnTo>
                  <a:pt x="37528" y="1905"/>
                </a:lnTo>
                <a:lnTo>
                  <a:pt x="37414" y="812"/>
                </a:lnTo>
                <a:lnTo>
                  <a:pt x="37680" y="812"/>
                </a:lnTo>
                <a:lnTo>
                  <a:pt x="37680" y="609"/>
                </a:lnTo>
                <a:close/>
              </a:path>
              <a:path w="46355" h="3175">
                <a:moveTo>
                  <a:pt x="38188" y="609"/>
                </a:moveTo>
                <a:lnTo>
                  <a:pt x="37922" y="609"/>
                </a:lnTo>
                <a:lnTo>
                  <a:pt x="37922" y="2120"/>
                </a:lnTo>
                <a:lnTo>
                  <a:pt x="38188" y="2120"/>
                </a:lnTo>
                <a:lnTo>
                  <a:pt x="38188" y="609"/>
                </a:lnTo>
                <a:close/>
              </a:path>
              <a:path w="46355" h="3175">
                <a:moveTo>
                  <a:pt x="38188" y="38"/>
                </a:moveTo>
                <a:lnTo>
                  <a:pt x="37922" y="38"/>
                </a:lnTo>
                <a:lnTo>
                  <a:pt x="37922" y="330"/>
                </a:lnTo>
                <a:lnTo>
                  <a:pt x="38188" y="330"/>
                </a:lnTo>
                <a:lnTo>
                  <a:pt x="38188" y="38"/>
                </a:lnTo>
                <a:close/>
              </a:path>
              <a:path w="46355" h="3175">
                <a:moveTo>
                  <a:pt x="39801" y="2120"/>
                </a:moveTo>
                <a:lnTo>
                  <a:pt x="39738" y="800"/>
                </a:lnTo>
                <a:lnTo>
                  <a:pt x="39611" y="660"/>
                </a:lnTo>
                <a:lnTo>
                  <a:pt x="39382" y="571"/>
                </a:lnTo>
                <a:lnTo>
                  <a:pt x="39077" y="571"/>
                </a:lnTo>
                <a:lnTo>
                  <a:pt x="38925" y="660"/>
                </a:lnTo>
                <a:lnTo>
                  <a:pt x="38811" y="825"/>
                </a:lnTo>
                <a:lnTo>
                  <a:pt x="38811" y="609"/>
                </a:lnTo>
                <a:lnTo>
                  <a:pt x="38569" y="609"/>
                </a:lnTo>
                <a:lnTo>
                  <a:pt x="38569" y="2120"/>
                </a:lnTo>
                <a:lnTo>
                  <a:pt x="38836" y="2120"/>
                </a:lnTo>
                <a:lnTo>
                  <a:pt x="38874" y="977"/>
                </a:lnTo>
                <a:lnTo>
                  <a:pt x="39052" y="825"/>
                </a:lnTo>
                <a:lnTo>
                  <a:pt x="39306" y="800"/>
                </a:lnTo>
                <a:lnTo>
                  <a:pt x="39458" y="876"/>
                </a:lnTo>
                <a:lnTo>
                  <a:pt x="39547" y="2120"/>
                </a:lnTo>
                <a:lnTo>
                  <a:pt x="39801" y="2120"/>
                </a:lnTo>
                <a:close/>
              </a:path>
              <a:path w="46355" h="3175">
                <a:moveTo>
                  <a:pt x="42227" y="609"/>
                </a:moveTo>
                <a:lnTo>
                  <a:pt x="41973" y="609"/>
                </a:lnTo>
                <a:lnTo>
                  <a:pt x="41846" y="1841"/>
                </a:lnTo>
                <a:lnTo>
                  <a:pt x="41643" y="1943"/>
                </a:lnTo>
                <a:lnTo>
                  <a:pt x="41490" y="1943"/>
                </a:lnTo>
                <a:lnTo>
                  <a:pt x="41325" y="1841"/>
                </a:lnTo>
                <a:lnTo>
                  <a:pt x="41249" y="609"/>
                </a:lnTo>
                <a:lnTo>
                  <a:pt x="40995" y="609"/>
                </a:lnTo>
                <a:lnTo>
                  <a:pt x="41071" y="1943"/>
                </a:lnTo>
                <a:lnTo>
                  <a:pt x="41186" y="2070"/>
                </a:lnTo>
                <a:lnTo>
                  <a:pt x="41427" y="2159"/>
                </a:lnTo>
                <a:lnTo>
                  <a:pt x="41719" y="2159"/>
                </a:lnTo>
                <a:lnTo>
                  <a:pt x="41884" y="2070"/>
                </a:lnTo>
                <a:lnTo>
                  <a:pt x="41973" y="1943"/>
                </a:lnTo>
                <a:lnTo>
                  <a:pt x="41998" y="2120"/>
                </a:lnTo>
                <a:lnTo>
                  <a:pt x="42227" y="2120"/>
                </a:lnTo>
                <a:lnTo>
                  <a:pt x="42227" y="1905"/>
                </a:lnTo>
                <a:lnTo>
                  <a:pt x="42227" y="609"/>
                </a:lnTo>
                <a:close/>
              </a:path>
              <a:path w="46355" h="3175">
                <a:moveTo>
                  <a:pt x="43726" y="1003"/>
                </a:moveTo>
                <a:lnTo>
                  <a:pt x="43637" y="787"/>
                </a:lnTo>
                <a:lnTo>
                  <a:pt x="43522" y="660"/>
                </a:lnTo>
                <a:lnTo>
                  <a:pt x="43345" y="596"/>
                </a:lnTo>
                <a:lnTo>
                  <a:pt x="43040" y="571"/>
                </a:lnTo>
                <a:lnTo>
                  <a:pt x="42837" y="635"/>
                </a:lnTo>
                <a:lnTo>
                  <a:pt x="42684" y="723"/>
                </a:lnTo>
                <a:lnTo>
                  <a:pt x="42583" y="1155"/>
                </a:lnTo>
                <a:lnTo>
                  <a:pt x="42710" y="1320"/>
                </a:lnTo>
                <a:lnTo>
                  <a:pt x="42862" y="1397"/>
                </a:lnTo>
                <a:lnTo>
                  <a:pt x="43319" y="1524"/>
                </a:lnTo>
                <a:lnTo>
                  <a:pt x="43472" y="1600"/>
                </a:lnTo>
                <a:lnTo>
                  <a:pt x="43497" y="1816"/>
                </a:lnTo>
                <a:lnTo>
                  <a:pt x="43370" y="1917"/>
                </a:lnTo>
                <a:lnTo>
                  <a:pt x="43053" y="1955"/>
                </a:lnTo>
                <a:lnTo>
                  <a:pt x="42849" y="1828"/>
                </a:lnTo>
                <a:lnTo>
                  <a:pt x="42773" y="1638"/>
                </a:lnTo>
                <a:lnTo>
                  <a:pt x="42519" y="1676"/>
                </a:lnTo>
                <a:lnTo>
                  <a:pt x="42545" y="1816"/>
                </a:lnTo>
                <a:lnTo>
                  <a:pt x="42672" y="1993"/>
                </a:lnTo>
                <a:lnTo>
                  <a:pt x="42824" y="2120"/>
                </a:lnTo>
                <a:lnTo>
                  <a:pt x="42976" y="2159"/>
                </a:lnTo>
                <a:lnTo>
                  <a:pt x="43281" y="2159"/>
                </a:lnTo>
                <a:lnTo>
                  <a:pt x="43586" y="2057"/>
                </a:lnTo>
                <a:lnTo>
                  <a:pt x="43624" y="1358"/>
                </a:lnTo>
                <a:lnTo>
                  <a:pt x="42900" y="1130"/>
                </a:lnTo>
                <a:lnTo>
                  <a:pt x="43027" y="787"/>
                </a:lnTo>
                <a:lnTo>
                  <a:pt x="43243" y="787"/>
                </a:lnTo>
                <a:lnTo>
                  <a:pt x="43408" y="889"/>
                </a:lnTo>
                <a:lnTo>
                  <a:pt x="43472" y="1041"/>
                </a:lnTo>
                <a:lnTo>
                  <a:pt x="43726" y="1003"/>
                </a:lnTo>
                <a:close/>
              </a:path>
              <a:path w="46355" h="3175">
                <a:moveTo>
                  <a:pt x="45389" y="1219"/>
                </a:moveTo>
                <a:lnTo>
                  <a:pt x="45326" y="927"/>
                </a:lnTo>
                <a:lnTo>
                  <a:pt x="45212" y="787"/>
                </a:lnTo>
                <a:lnTo>
                  <a:pt x="45123" y="1219"/>
                </a:lnTo>
                <a:lnTo>
                  <a:pt x="44272" y="1219"/>
                </a:lnTo>
                <a:lnTo>
                  <a:pt x="44399" y="927"/>
                </a:lnTo>
                <a:lnTo>
                  <a:pt x="44589" y="787"/>
                </a:lnTo>
                <a:lnTo>
                  <a:pt x="44843" y="787"/>
                </a:lnTo>
                <a:lnTo>
                  <a:pt x="45008" y="927"/>
                </a:lnTo>
                <a:lnTo>
                  <a:pt x="45123" y="1219"/>
                </a:lnTo>
                <a:lnTo>
                  <a:pt x="45123" y="698"/>
                </a:lnTo>
                <a:lnTo>
                  <a:pt x="44907" y="571"/>
                </a:lnTo>
                <a:lnTo>
                  <a:pt x="44500" y="571"/>
                </a:lnTo>
                <a:lnTo>
                  <a:pt x="44323" y="647"/>
                </a:lnTo>
                <a:lnTo>
                  <a:pt x="44157" y="825"/>
                </a:lnTo>
                <a:lnTo>
                  <a:pt x="44069" y="1816"/>
                </a:lnTo>
                <a:lnTo>
                  <a:pt x="44323" y="2095"/>
                </a:lnTo>
                <a:lnTo>
                  <a:pt x="44500" y="2159"/>
                </a:lnTo>
                <a:lnTo>
                  <a:pt x="44894" y="2159"/>
                </a:lnTo>
                <a:lnTo>
                  <a:pt x="45072" y="2095"/>
                </a:lnTo>
                <a:lnTo>
                  <a:pt x="45262" y="1955"/>
                </a:lnTo>
                <a:lnTo>
                  <a:pt x="45389" y="1676"/>
                </a:lnTo>
                <a:lnTo>
                  <a:pt x="45123" y="1638"/>
                </a:lnTo>
                <a:lnTo>
                  <a:pt x="45034" y="1816"/>
                </a:lnTo>
                <a:lnTo>
                  <a:pt x="44818" y="1955"/>
                </a:lnTo>
                <a:lnTo>
                  <a:pt x="44589" y="1955"/>
                </a:lnTo>
                <a:lnTo>
                  <a:pt x="44411" y="1816"/>
                </a:lnTo>
                <a:lnTo>
                  <a:pt x="44284" y="1625"/>
                </a:lnTo>
                <a:lnTo>
                  <a:pt x="44259" y="1435"/>
                </a:lnTo>
                <a:lnTo>
                  <a:pt x="45389" y="1435"/>
                </a:lnTo>
                <a:lnTo>
                  <a:pt x="45389" y="1219"/>
                </a:lnTo>
                <a:close/>
              </a:path>
              <a:path w="46355" h="3175">
                <a:moveTo>
                  <a:pt x="46062" y="1828"/>
                </a:moveTo>
                <a:lnTo>
                  <a:pt x="45770" y="1828"/>
                </a:lnTo>
                <a:lnTo>
                  <a:pt x="45770" y="2120"/>
                </a:lnTo>
                <a:lnTo>
                  <a:pt x="46062" y="2120"/>
                </a:lnTo>
                <a:lnTo>
                  <a:pt x="46062" y="1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1903" y="2543790"/>
            <a:ext cx="67191" cy="286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4272699" y="3352571"/>
            <a:ext cx="82550" cy="3175"/>
          </a:xfrm>
          <a:custGeom>
            <a:avLst/>
            <a:gdLst/>
            <a:ahLst/>
            <a:cxnLst/>
            <a:rect l="l" t="t" r="r" b="b"/>
            <a:pathLst>
              <a:path w="82550" h="3175">
                <a:moveTo>
                  <a:pt x="901" y="876"/>
                </a:moveTo>
                <a:lnTo>
                  <a:pt x="685" y="596"/>
                </a:lnTo>
                <a:lnTo>
                  <a:pt x="457" y="546"/>
                </a:lnTo>
                <a:lnTo>
                  <a:pt x="330" y="546"/>
                </a:lnTo>
                <a:lnTo>
                  <a:pt x="50" y="774"/>
                </a:lnTo>
                <a:lnTo>
                  <a:pt x="0" y="1130"/>
                </a:lnTo>
                <a:lnTo>
                  <a:pt x="228" y="1409"/>
                </a:lnTo>
                <a:lnTo>
                  <a:pt x="584" y="1460"/>
                </a:lnTo>
                <a:lnTo>
                  <a:pt x="863" y="1231"/>
                </a:lnTo>
                <a:lnTo>
                  <a:pt x="901" y="876"/>
                </a:lnTo>
                <a:close/>
              </a:path>
              <a:path w="82550" h="3175">
                <a:moveTo>
                  <a:pt x="4152" y="292"/>
                </a:moveTo>
                <a:lnTo>
                  <a:pt x="3949" y="114"/>
                </a:lnTo>
                <a:lnTo>
                  <a:pt x="3937" y="901"/>
                </a:lnTo>
                <a:lnTo>
                  <a:pt x="3771" y="1041"/>
                </a:lnTo>
                <a:lnTo>
                  <a:pt x="3644" y="1079"/>
                </a:lnTo>
                <a:lnTo>
                  <a:pt x="2895" y="1079"/>
                </a:lnTo>
                <a:lnTo>
                  <a:pt x="2895" y="292"/>
                </a:lnTo>
                <a:lnTo>
                  <a:pt x="3581" y="292"/>
                </a:lnTo>
                <a:lnTo>
                  <a:pt x="3797" y="330"/>
                </a:lnTo>
                <a:lnTo>
                  <a:pt x="3937" y="901"/>
                </a:lnTo>
                <a:lnTo>
                  <a:pt x="3937" y="114"/>
                </a:lnTo>
                <a:lnTo>
                  <a:pt x="3759" y="63"/>
                </a:lnTo>
                <a:lnTo>
                  <a:pt x="2603" y="38"/>
                </a:lnTo>
                <a:lnTo>
                  <a:pt x="2603" y="2222"/>
                </a:lnTo>
                <a:lnTo>
                  <a:pt x="2895" y="2222"/>
                </a:lnTo>
                <a:lnTo>
                  <a:pt x="2895" y="1333"/>
                </a:lnTo>
                <a:lnTo>
                  <a:pt x="3759" y="1333"/>
                </a:lnTo>
                <a:lnTo>
                  <a:pt x="3975" y="1270"/>
                </a:lnTo>
                <a:lnTo>
                  <a:pt x="4152" y="1079"/>
                </a:lnTo>
                <a:lnTo>
                  <a:pt x="4152" y="292"/>
                </a:lnTo>
                <a:close/>
              </a:path>
              <a:path w="82550" h="3175">
                <a:moveTo>
                  <a:pt x="5969" y="2222"/>
                </a:moveTo>
                <a:lnTo>
                  <a:pt x="5905" y="2019"/>
                </a:lnTo>
                <a:lnTo>
                  <a:pt x="5892" y="1422"/>
                </a:lnTo>
                <a:lnTo>
                  <a:pt x="5816" y="825"/>
                </a:lnTo>
                <a:lnTo>
                  <a:pt x="5613" y="673"/>
                </a:lnTo>
                <a:lnTo>
                  <a:pt x="5613" y="1422"/>
                </a:lnTo>
                <a:lnTo>
                  <a:pt x="5588" y="1752"/>
                </a:lnTo>
                <a:lnTo>
                  <a:pt x="5461" y="1930"/>
                </a:lnTo>
                <a:lnTo>
                  <a:pt x="5219" y="2044"/>
                </a:lnTo>
                <a:lnTo>
                  <a:pt x="5003" y="2044"/>
                </a:lnTo>
                <a:lnTo>
                  <a:pt x="4826" y="1930"/>
                </a:lnTo>
                <a:lnTo>
                  <a:pt x="4889" y="1600"/>
                </a:lnTo>
                <a:lnTo>
                  <a:pt x="5372" y="1498"/>
                </a:lnTo>
                <a:lnTo>
                  <a:pt x="5613" y="1422"/>
                </a:lnTo>
                <a:lnTo>
                  <a:pt x="5613" y="673"/>
                </a:lnTo>
                <a:lnTo>
                  <a:pt x="5130" y="609"/>
                </a:lnTo>
                <a:lnTo>
                  <a:pt x="4787" y="723"/>
                </a:lnTo>
                <a:lnTo>
                  <a:pt x="4660" y="825"/>
                </a:lnTo>
                <a:lnTo>
                  <a:pt x="4559" y="1092"/>
                </a:lnTo>
                <a:lnTo>
                  <a:pt x="4813" y="1130"/>
                </a:lnTo>
                <a:lnTo>
                  <a:pt x="4889" y="939"/>
                </a:lnTo>
                <a:lnTo>
                  <a:pt x="5016" y="850"/>
                </a:lnTo>
                <a:lnTo>
                  <a:pt x="5359" y="825"/>
                </a:lnTo>
                <a:lnTo>
                  <a:pt x="5511" y="1257"/>
                </a:lnTo>
                <a:lnTo>
                  <a:pt x="4826" y="1371"/>
                </a:lnTo>
                <a:lnTo>
                  <a:pt x="4610" y="2095"/>
                </a:lnTo>
                <a:lnTo>
                  <a:pt x="4762" y="2222"/>
                </a:lnTo>
                <a:lnTo>
                  <a:pt x="5156" y="2260"/>
                </a:lnTo>
                <a:lnTo>
                  <a:pt x="5435" y="2171"/>
                </a:lnTo>
                <a:lnTo>
                  <a:pt x="5600" y="2044"/>
                </a:lnTo>
                <a:lnTo>
                  <a:pt x="5689" y="2222"/>
                </a:lnTo>
                <a:lnTo>
                  <a:pt x="5969" y="2222"/>
                </a:lnTo>
                <a:close/>
              </a:path>
              <a:path w="82550" h="3175">
                <a:moveTo>
                  <a:pt x="7086" y="876"/>
                </a:moveTo>
                <a:lnTo>
                  <a:pt x="6972" y="609"/>
                </a:lnTo>
                <a:lnTo>
                  <a:pt x="6819" y="609"/>
                </a:lnTo>
                <a:lnTo>
                  <a:pt x="6667" y="685"/>
                </a:lnTo>
                <a:lnTo>
                  <a:pt x="6540" y="876"/>
                </a:lnTo>
                <a:lnTo>
                  <a:pt x="6540" y="635"/>
                </a:lnTo>
                <a:lnTo>
                  <a:pt x="6299" y="635"/>
                </a:lnTo>
                <a:lnTo>
                  <a:pt x="6299" y="2222"/>
                </a:lnTo>
                <a:lnTo>
                  <a:pt x="6565" y="2222"/>
                </a:lnTo>
                <a:lnTo>
                  <a:pt x="6629" y="1016"/>
                </a:lnTo>
                <a:lnTo>
                  <a:pt x="6756" y="901"/>
                </a:lnTo>
                <a:lnTo>
                  <a:pt x="6946" y="889"/>
                </a:lnTo>
                <a:lnTo>
                  <a:pt x="7086" y="876"/>
                </a:lnTo>
                <a:close/>
              </a:path>
              <a:path w="82550" h="3175">
                <a:moveTo>
                  <a:pt x="7899" y="635"/>
                </a:moveTo>
                <a:lnTo>
                  <a:pt x="7632" y="635"/>
                </a:lnTo>
                <a:lnTo>
                  <a:pt x="7632" y="88"/>
                </a:lnTo>
                <a:lnTo>
                  <a:pt x="7366" y="254"/>
                </a:lnTo>
                <a:lnTo>
                  <a:pt x="7366" y="635"/>
                </a:lnTo>
                <a:lnTo>
                  <a:pt x="7162" y="635"/>
                </a:lnTo>
                <a:lnTo>
                  <a:pt x="7162" y="850"/>
                </a:lnTo>
                <a:lnTo>
                  <a:pt x="7366" y="850"/>
                </a:lnTo>
                <a:lnTo>
                  <a:pt x="7416" y="2120"/>
                </a:lnTo>
                <a:lnTo>
                  <a:pt x="7569" y="2222"/>
                </a:lnTo>
                <a:lnTo>
                  <a:pt x="7797" y="2235"/>
                </a:lnTo>
                <a:lnTo>
                  <a:pt x="7899" y="1993"/>
                </a:lnTo>
                <a:lnTo>
                  <a:pt x="7747" y="1993"/>
                </a:lnTo>
                <a:lnTo>
                  <a:pt x="7632" y="850"/>
                </a:lnTo>
                <a:lnTo>
                  <a:pt x="7899" y="850"/>
                </a:lnTo>
                <a:lnTo>
                  <a:pt x="7899" y="635"/>
                </a:lnTo>
                <a:close/>
              </a:path>
              <a:path w="82550" h="3175">
                <a:moveTo>
                  <a:pt x="8420" y="635"/>
                </a:moveTo>
                <a:lnTo>
                  <a:pt x="8153" y="635"/>
                </a:lnTo>
                <a:lnTo>
                  <a:pt x="8153" y="2222"/>
                </a:lnTo>
                <a:lnTo>
                  <a:pt x="8420" y="2222"/>
                </a:lnTo>
                <a:lnTo>
                  <a:pt x="8420" y="635"/>
                </a:lnTo>
                <a:close/>
              </a:path>
              <a:path w="82550" h="3175">
                <a:moveTo>
                  <a:pt x="8420" y="38"/>
                </a:moveTo>
                <a:lnTo>
                  <a:pt x="8153" y="38"/>
                </a:lnTo>
                <a:lnTo>
                  <a:pt x="8153" y="342"/>
                </a:lnTo>
                <a:lnTo>
                  <a:pt x="8420" y="342"/>
                </a:lnTo>
                <a:lnTo>
                  <a:pt x="8420" y="38"/>
                </a:lnTo>
                <a:close/>
              </a:path>
              <a:path w="82550" h="3175">
                <a:moveTo>
                  <a:pt x="10134" y="1676"/>
                </a:moveTo>
                <a:lnTo>
                  <a:pt x="9867" y="1638"/>
                </a:lnTo>
                <a:lnTo>
                  <a:pt x="9804" y="1879"/>
                </a:lnTo>
                <a:lnTo>
                  <a:pt x="9677" y="1993"/>
                </a:lnTo>
                <a:lnTo>
                  <a:pt x="9347" y="2032"/>
                </a:lnTo>
                <a:lnTo>
                  <a:pt x="9118" y="1854"/>
                </a:lnTo>
                <a:lnTo>
                  <a:pt x="9245" y="876"/>
                </a:lnTo>
                <a:lnTo>
                  <a:pt x="9575" y="825"/>
                </a:lnTo>
                <a:lnTo>
                  <a:pt x="9766" y="939"/>
                </a:lnTo>
                <a:lnTo>
                  <a:pt x="9842" y="1143"/>
                </a:lnTo>
                <a:lnTo>
                  <a:pt x="10033" y="1117"/>
                </a:lnTo>
                <a:lnTo>
                  <a:pt x="10007" y="825"/>
                </a:lnTo>
                <a:lnTo>
                  <a:pt x="9753" y="635"/>
                </a:lnTo>
                <a:lnTo>
                  <a:pt x="9347" y="609"/>
                </a:lnTo>
                <a:lnTo>
                  <a:pt x="9194" y="647"/>
                </a:lnTo>
                <a:lnTo>
                  <a:pt x="8978" y="762"/>
                </a:lnTo>
                <a:lnTo>
                  <a:pt x="8826" y="1905"/>
                </a:lnTo>
                <a:lnTo>
                  <a:pt x="9080" y="2184"/>
                </a:lnTo>
                <a:lnTo>
                  <a:pt x="9258" y="2260"/>
                </a:lnTo>
                <a:lnTo>
                  <a:pt x="9652" y="2260"/>
                </a:lnTo>
                <a:lnTo>
                  <a:pt x="9817" y="2184"/>
                </a:lnTo>
                <a:lnTo>
                  <a:pt x="9982" y="2032"/>
                </a:lnTo>
                <a:lnTo>
                  <a:pt x="10109" y="1790"/>
                </a:lnTo>
                <a:close/>
              </a:path>
              <a:path w="82550" h="3175">
                <a:moveTo>
                  <a:pt x="10629" y="635"/>
                </a:moveTo>
                <a:lnTo>
                  <a:pt x="10363" y="635"/>
                </a:lnTo>
                <a:lnTo>
                  <a:pt x="10363" y="2222"/>
                </a:lnTo>
                <a:lnTo>
                  <a:pt x="10629" y="2222"/>
                </a:lnTo>
                <a:lnTo>
                  <a:pt x="10629" y="635"/>
                </a:lnTo>
                <a:close/>
              </a:path>
              <a:path w="82550" h="3175">
                <a:moveTo>
                  <a:pt x="10629" y="38"/>
                </a:moveTo>
                <a:lnTo>
                  <a:pt x="10363" y="38"/>
                </a:lnTo>
                <a:lnTo>
                  <a:pt x="10363" y="342"/>
                </a:lnTo>
                <a:lnTo>
                  <a:pt x="10629" y="342"/>
                </a:lnTo>
                <a:lnTo>
                  <a:pt x="10629" y="38"/>
                </a:lnTo>
                <a:close/>
              </a:path>
              <a:path w="82550" h="3175">
                <a:moveTo>
                  <a:pt x="12382" y="1727"/>
                </a:moveTo>
                <a:lnTo>
                  <a:pt x="12280" y="863"/>
                </a:lnTo>
                <a:lnTo>
                  <a:pt x="12103" y="723"/>
                </a:lnTo>
                <a:lnTo>
                  <a:pt x="12103" y="1066"/>
                </a:lnTo>
                <a:lnTo>
                  <a:pt x="12090" y="1790"/>
                </a:lnTo>
                <a:lnTo>
                  <a:pt x="11925" y="1981"/>
                </a:lnTo>
                <a:lnTo>
                  <a:pt x="11595" y="2032"/>
                </a:lnTo>
                <a:lnTo>
                  <a:pt x="11328" y="1790"/>
                </a:lnTo>
                <a:lnTo>
                  <a:pt x="11341" y="1066"/>
                </a:lnTo>
                <a:lnTo>
                  <a:pt x="11506" y="876"/>
                </a:lnTo>
                <a:lnTo>
                  <a:pt x="11836" y="812"/>
                </a:lnTo>
                <a:lnTo>
                  <a:pt x="12103" y="1066"/>
                </a:lnTo>
                <a:lnTo>
                  <a:pt x="12103" y="723"/>
                </a:lnTo>
                <a:lnTo>
                  <a:pt x="11887" y="609"/>
                </a:lnTo>
                <a:lnTo>
                  <a:pt x="11645" y="609"/>
                </a:lnTo>
                <a:lnTo>
                  <a:pt x="11417" y="698"/>
                </a:lnTo>
                <a:lnTo>
                  <a:pt x="11290" y="850"/>
                </a:lnTo>
                <a:lnTo>
                  <a:pt x="11290" y="635"/>
                </a:lnTo>
                <a:lnTo>
                  <a:pt x="11049" y="635"/>
                </a:lnTo>
                <a:lnTo>
                  <a:pt x="11049" y="2832"/>
                </a:lnTo>
                <a:lnTo>
                  <a:pt x="11315" y="2832"/>
                </a:lnTo>
                <a:lnTo>
                  <a:pt x="11315" y="2057"/>
                </a:lnTo>
                <a:lnTo>
                  <a:pt x="11633" y="2260"/>
                </a:lnTo>
                <a:lnTo>
                  <a:pt x="11849" y="2260"/>
                </a:lnTo>
                <a:lnTo>
                  <a:pt x="12204" y="2057"/>
                </a:lnTo>
                <a:lnTo>
                  <a:pt x="12382" y="1727"/>
                </a:lnTo>
                <a:close/>
              </a:path>
              <a:path w="82550" h="3175">
                <a:moveTo>
                  <a:pt x="14109" y="2222"/>
                </a:moveTo>
                <a:lnTo>
                  <a:pt x="14046" y="2019"/>
                </a:lnTo>
                <a:lnTo>
                  <a:pt x="14033" y="1422"/>
                </a:lnTo>
                <a:lnTo>
                  <a:pt x="13957" y="825"/>
                </a:lnTo>
                <a:lnTo>
                  <a:pt x="13754" y="673"/>
                </a:lnTo>
                <a:lnTo>
                  <a:pt x="13754" y="1422"/>
                </a:lnTo>
                <a:lnTo>
                  <a:pt x="13728" y="1752"/>
                </a:lnTo>
                <a:lnTo>
                  <a:pt x="13601" y="1930"/>
                </a:lnTo>
                <a:lnTo>
                  <a:pt x="13449" y="2019"/>
                </a:lnTo>
                <a:lnTo>
                  <a:pt x="13157" y="2044"/>
                </a:lnTo>
                <a:lnTo>
                  <a:pt x="12966" y="1930"/>
                </a:lnTo>
                <a:lnTo>
                  <a:pt x="13030" y="1600"/>
                </a:lnTo>
                <a:lnTo>
                  <a:pt x="13754" y="1422"/>
                </a:lnTo>
                <a:lnTo>
                  <a:pt x="13754" y="673"/>
                </a:lnTo>
                <a:lnTo>
                  <a:pt x="13271" y="609"/>
                </a:lnTo>
                <a:lnTo>
                  <a:pt x="12928" y="723"/>
                </a:lnTo>
                <a:lnTo>
                  <a:pt x="12700" y="1092"/>
                </a:lnTo>
                <a:lnTo>
                  <a:pt x="12966" y="1130"/>
                </a:lnTo>
                <a:lnTo>
                  <a:pt x="13030" y="939"/>
                </a:lnTo>
                <a:lnTo>
                  <a:pt x="13157" y="850"/>
                </a:lnTo>
                <a:lnTo>
                  <a:pt x="13512" y="825"/>
                </a:lnTo>
                <a:lnTo>
                  <a:pt x="13652" y="1257"/>
                </a:lnTo>
                <a:lnTo>
                  <a:pt x="12966" y="1371"/>
                </a:lnTo>
                <a:lnTo>
                  <a:pt x="12750" y="2095"/>
                </a:lnTo>
                <a:lnTo>
                  <a:pt x="12903" y="2222"/>
                </a:lnTo>
                <a:lnTo>
                  <a:pt x="13296" y="2260"/>
                </a:lnTo>
                <a:lnTo>
                  <a:pt x="13576" y="2171"/>
                </a:lnTo>
                <a:lnTo>
                  <a:pt x="13741" y="2044"/>
                </a:lnTo>
                <a:lnTo>
                  <a:pt x="13830" y="2222"/>
                </a:lnTo>
                <a:lnTo>
                  <a:pt x="14109" y="2222"/>
                </a:lnTo>
                <a:close/>
              </a:path>
              <a:path w="82550" h="3175">
                <a:moveTo>
                  <a:pt x="15722" y="2222"/>
                </a:moveTo>
                <a:lnTo>
                  <a:pt x="15659" y="838"/>
                </a:lnTo>
                <a:lnTo>
                  <a:pt x="15532" y="685"/>
                </a:lnTo>
                <a:lnTo>
                  <a:pt x="15278" y="609"/>
                </a:lnTo>
                <a:lnTo>
                  <a:pt x="14973" y="609"/>
                </a:lnTo>
                <a:lnTo>
                  <a:pt x="14795" y="685"/>
                </a:lnTo>
                <a:lnTo>
                  <a:pt x="14681" y="863"/>
                </a:lnTo>
                <a:lnTo>
                  <a:pt x="14681" y="635"/>
                </a:lnTo>
                <a:lnTo>
                  <a:pt x="14439" y="635"/>
                </a:lnTo>
                <a:lnTo>
                  <a:pt x="14439" y="2222"/>
                </a:lnTo>
                <a:lnTo>
                  <a:pt x="14706" y="2222"/>
                </a:lnTo>
                <a:lnTo>
                  <a:pt x="14820" y="965"/>
                </a:lnTo>
                <a:lnTo>
                  <a:pt x="15011" y="838"/>
                </a:lnTo>
                <a:lnTo>
                  <a:pt x="15201" y="838"/>
                </a:lnTo>
                <a:lnTo>
                  <a:pt x="15405" y="965"/>
                </a:lnTo>
                <a:lnTo>
                  <a:pt x="15455" y="2222"/>
                </a:lnTo>
                <a:lnTo>
                  <a:pt x="15722" y="2222"/>
                </a:lnTo>
                <a:close/>
              </a:path>
              <a:path w="82550" h="3175">
                <a:moveTo>
                  <a:pt x="16725" y="635"/>
                </a:moveTo>
                <a:lnTo>
                  <a:pt x="16459" y="635"/>
                </a:lnTo>
                <a:lnTo>
                  <a:pt x="16459" y="88"/>
                </a:lnTo>
                <a:lnTo>
                  <a:pt x="16192" y="254"/>
                </a:lnTo>
                <a:lnTo>
                  <a:pt x="16192" y="635"/>
                </a:lnTo>
                <a:lnTo>
                  <a:pt x="15989" y="635"/>
                </a:lnTo>
                <a:lnTo>
                  <a:pt x="15989" y="850"/>
                </a:lnTo>
                <a:lnTo>
                  <a:pt x="16192" y="850"/>
                </a:lnTo>
                <a:lnTo>
                  <a:pt x="16243" y="2120"/>
                </a:lnTo>
                <a:lnTo>
                  <a:pt x="16395" y="2222"/>
                </a:lnTo>
                <a:lnTo>
                  <a:pt x="16624" y="2235"/>
                </a:lnTo>
                <a:lnTo>
                  <a:pt x="16725" y="1993"/>
                </a:lnTo>
                <a:lnTo>
                  <a:pt x="16573" y="1993"/>
                </a:lnTo>
                <a:lnTo>
                  <a:pt x="16459" y="850"/>
                </a:lnTo>
                <a:lnTo>
                  <a:pt x="16725" y="850"/>
                </a:lnTo>
                <a:lnTo>
                  <a:pt x="16725" y="635"/>
                </a:lnTo>
                <a:close/>
              </a:path>
              <a:path w="82550" h="3175">
                <a:moveTo>
                  <a:pt x="18122" y="1041"/>
                </a:moveTo>
                <a:lnTo>
                  <a:pt x="18046" y="825"/>
                </a:lnTo>
                <a:lnTo>
                  <a:pt x="17729" y="622"/>
                </a:lnTo>
                <a:lnTo>
                  <a:pt x="17424" y="609"/>
                </a:lnTo>
                <a:lnTo>
                  <a:pt x="17195" y="660"/>
                </a:lnTo>
                <a:lnTo>
                  <a:pt x="17056" y="736"/>
                </a:lnTo>
                <a:lnTo>
                  <a:pt x="16941" y="1206"/>
                </a:lnTo>
                <a:lnTo>
                  <a:pt x="17081" y="1384"/>
                </a:lnTo>
                <a:lnTo>
                  <a:pt x="17221" y="1460"/>
                </a:lnTo>
                <a:lnTo>
                  <a:pt x="17792" y="1612"/>
                </a:lnTo>
                <a:lnTo>
                  <a:pt x="17894" y="1892"/>
                </a:lnTo>
                <a:lnTo>
                  <a:pt x="17767" y="2006"/>
                </a:lnTo>
                <a:lnTo>
                  <a:pt x="17424" y="2032"/>
                </a:lnTo>
                <a:lnTo>
                  <a:pt x="17221" y="1905"/>
                </a:lnTo>
                <a:lnTo>
                  <a:pt x="17145" y="1701"/>
                </a:lnTo>
                <a:lnTo>
                  <a:pt x="16878" y="1752"/>
                </a:lnTo>
                <a:lnTo>
                  <a:pt x="16903" y="1905"/>
                </a:lnTo>
                <a:lnTo>
                  <a:pt x="17030" y="2082"/>
                </a:lnTo>
                <a:lnTo>
                  <a:pt x="17183" y="2209"/>
                </a:lnTo>
                <a:lnTo>
                  <a:pt x="17348" y="2260"/>
                </a:lnTo>
                <a:lnTo>
                  <a:pt x="17678" y="2260"/>
                </a:lnTo>
                <a:lnTo>
                  <a:pt x="17983" y="2146"/>
                </a:lnTo>
                <a:lnTo>
                  <a:pt x="18021" y="1422"/>
                </a:lnTo>
                <a:lnTo>
                  <a:pt x="17272" y="1168"/>
                </a:lnTo>
                <a:lnTo>
                  <a:pt x="17310" y="850"/>
                </a:lnTo>
                <a:lnTo>
                  <a:pt x="17627" y="825"/>
                </a:lnTo>
                <a:lnTo>
                  <a:pt x="17805" y="927"/>
                </a:lnTo>
                <a:lnTo>
                  <a:pt x="17868" y="1079"/>
                </a:lnTo>
                <a:lnTo>
                  <a:pt x="18122" y="1041"/>
                </a:lnTo>
                <a:close/>
              </a:path>
              <a:path w="82550" h="3175">
                <a:moveTo>
                  <a:pt x="20637" y="2222"/>
                </a:moveTo>
                <a:lnTo>
                  <a:pt x="20561" y="838"/>
                </a:lnTo>
                <a:lnTo>
                  <a:pt x="20307" y="622"/>
                </a:lnTo>
                <a:lnTo>
                  <a:pt x="19900" y="609"/>
                </a:lnTo>
                <a:lnTo>
                  <a:pt x="19735" y="673"/>
                </a:lnTo>
                <a:lnTo>
                  <a:pt x="19621" y="825"/>
                </a:lnTo>
                <a:lnTo>
                  <a:pt x="19621" y="38"/>
                </a:lnTo>
                <a:lnTo>
                  <a:pt x="19342" y="38"/>
                </a:lnTo>
                <a:lnTo>
                  <a:pt x="19342" y="2222"/>
                </a:lnTo>
                <a:lnTo>
                  <a:pt x="19621" y="2222"/>
                </a:lnTo>
                <a:lnTo>
                  <a:pt x="19735" y="939"/>
                </a:lnTo>
                <a:lnTo>
                  <a:pt x="19951" y="838"/>
                </a:lnTo>
                <a:lnTo>
                  <a:pt x="20142" y="838"/>
                </a:lnTo>
                <a:lnTo>
                  <a:pt x="20294" y="939"/>
                </a:lnTo>
                <a:lnTo>
                  <a:pt x="20370" y="2222"/>
                </a:lnTo>
                <a:lnTo>
                  <a:pt x="20637" y="2222"/>
                </a:lnTo>
                <a:close/>
              </a:path>
              <a:path w="82550" h="3175">
                <a:moveTo>
                  <a:pt x="22415" y="2222"/>
                </a:moveTo>
                <a:lnTo>
                  <a:pt x="22352" y="2019"/>
                </a:lnTo>
                <a:lnTo>
                  <a:pt x="22339" y="1422"/>
                </a:lnTo>
                <a:lnTo>
                  <a:pt x="22263" y="825"/>
                </a:lnTo>
                <a:lnTo>
                  <a:pt x="22059" y="673"/>
                </a:lnTo>
                <a:lnTo>
                  <a:pt x="22059" y="1422"/>
                </a:lnTo>
                <a:lnTo>
                  <a:pt x="22034" y="1752"/>
                </a:lnTo>
                <a:lnTo>
                  <a:pt x="21907" y="1930"/>
                </a:lnTo>
                <a:lnTo>
                  <a:pt x="21666" y="2044"/>
                </a:lnTo>
                <a:lnTo>
                  <a:pt x="21450" y="2044"/>
                </a:lnTo>
                <a:lnTo>
                  <a:pt x="21272" y="1930"/>
                </a:lnTo>
                <a:lnTo>
                  <a:pt x="21336" y="1600"/>
                </a:lnTo>
                <a:lnTo>
                  <a:pt x="21818" y="1498"/>
                </a:lnTo>
                <a:lnTo>
                  <a:pt x="22059" y="1422"/>
                </a:lnTo>
                <a:lnTo>
                  <a:pt x="22059" y="673"/>
                </a:lnTo>
                <a:lnTo>
                  <a:pt x="21577" y="609"/>
                </a:lnTo>
                <a:lnTo>
                  <a:pt x="21234" y="723"/>
                </a:lnTo>
                <a:lnTo>
                  <a:pt x="21107" y="825"/>
                </a:lnTo>
                <a:lnTo>
                  <a:pt x="21005" y="1092"/>
                </a:lnTo>
                <a:lnTo>
                  <a:pt x="21259" y="1130"/>
                </a:lnTo>
                <a:lnTo>
                  <a:pt x="21336" y="939"/>
                </a:lnTo>
                <a:lnTo>
                  <a:pt x="21463" y="850"/>
                </a:lnTo>
                <a:lnTo>
                  <a:pt x="21805" y="825"/>
                </a:lnTo>
                <a:lnTo>
                  <a:pt x="21958" y="1257"/>
                </a:lnTo>
                <a:lnTo>
                  <a:pt x="21577" y="1308"/>
                </a:lnTo>
                <a:lnTo>
                  <a:pt x="21209" y="1397"/>
                </a:lnTo>
                <a:lnTo>
                  <a:pt x="21056" y="2095"/>
                </a:lnTo>
                <a:lnTo>
                  <a:pt x="21209" y="2222"/>
                </a:lnTo>
                <a:lnTo>
                  <a:pt x="21602" y="2260"/>
                </a:lnTo>
                <a:lnTo>
                  <a:pt x="21882" y="2171"/>
                </a:lnTo>
                <a:lnTo>
                  <a:pt x="22047" y="2044"/>
                </a:lnTo>
                <a:lnTo>
                  <a:pt x="22136" y="2222"/>
                </a:lnTo>
                <a:lnTo>
                  <a:pt x="22415" y="2222"/>
                </a:lnTo>
                <a:close/>
              </a:path>
              <a:path w="82550" h="3175">
                <a:moveTo>
                  <a:pt x="24015" y="38"/>
                </a:moveTo>
                <a:lnTo>
                  <a:pt x="23749" y="38"/>
                </a:lnTo>
                <a:lnTo>
                  <a:pt x="23749" y="825"/>
                </a:lnTo>
                <a:lnTo>
                  <a:pt x="23736" y="1790"/>
                </a:lnTo>
                <a:lnTo>
                  <a:pt x="23571" y="1981"/>
                </a:lnTo>
                <a:lnTo>
                  <a:pt x="23241" y="2032"/>
                </a:lnTo>
                <a:lnTo>
                  <a:pt x="22974" y="1790"/>
                </a:lnTo>
                <a:lnTo>
                  <a:pt x="22961" y="1066"/>
                </a:lnTo>
                <a:lnTo>
                  <a:pt x="23126" y="876"/>
                </a:lnTo>
                <a:lnTo>
                  <a:pt x="23736" y="1790"/>
                </a:lnTo>
                <a:lnTo>
                  <a:pt x="23736" y="812"/>
                </a:lnTo>
                <a:lnTo>
                  <a:pt x="23406" y="609"/>
                </a:lnTo>
                <a:lnTo>
                  <a:pt x="23190" y="609"/>
                </a:lnTo>
                <a:lnTo>
                  <a:pt x="23063" y="635"/>
                </a:lnTo>
                <a:lnTo>
                  <a:pt x="22860" y="774"/>
                </a:lnTo>
                <a:lnTo>
                  <a:pt x="22682" y="1739"/>
                </a:lnTo>
                <a:lnTo>
                  <a:pt x="22796" y="1981"/>
                </a:lnTo>
                <a:lnTo>
                  <a:pt x="23088" y="2222"/>
                </a:lnTo>
                <a:lnTo>
                  <a:pt x="23520" y="2260"/>
                </a:lnTo>
                <a:lnTo>
                  <a:pt x="23672" y="2171"/>
                </a:lnTo>
                <a:lnTo>
                  <a:pt x="23761" y="2032"/>
                </a:lnTo>
                <a:lnTo>
                  <a:pt x="23774" y="2222"/>
                </a:lnTo>
                <a:lnTo>
                  <a:pt x="24015" y="2222"/>
                </a:lnTo>
                <a:lnTo>
                  <a:pt x="24015" y="2019"/>
                </a:lnTo>
                <a:lnTo>
                  <a:pt x="24015" y="825"/>
                </a:lnTo>
                <a:lnTo>
                  <a:pt x="24015" y="38"/>
                </a:lnTo>
                <a:close/>
              </a:path>
              <a:path w="82550" h="3175">
                <a:moveTo>
                  <a:pt x="26644" y="2222"/>
                </a:moveTo>
                <a:lnTo>
                  <a:pt x="26593" y="2019"/>
                </a:lnTo>
                <a:lnTo>
                  <a:pt x="26568" y="1422"/>
                </a:lnTo>
                <a:lnTo>
                  <a:pt x="26492" y="825"/>
                </a:lnTo>
                <a:lnTo>
                  <a:pt x="26289" y="673"/>
                </a:lnTo>
                <a:lnTo>
                  <a:pt x="26289" y="1422"/>
                </a:lnTo>
                <a:lnTo>
                  <a:pt x="26276" y="1752"/>
                </a:lnTo>
                <a:lnTo>
                  <a:pt x="26149" y="1930"/>
                </a:lnTo>
                <a:lnTo>
                  <a:pt x="25996" y="2019"/>
                </a:lnTo>
                <a:lnTo>
                  <a:pt x="25692" y="2044"/>
                </a:lnTo>
                <a:lnTo>
                  <a:pt x="25501" y="1930"/>
                </a:lnTo>
                <a:lnTo>
                  <a:pt x="25577" y="1600"/>
                </a:lnTo>
                <a:lnTo>
                  <a:pt x="26047" y="1498"/>
                </a:lnTo>
                <a:lnTo>
                  <a:pt x="26289" y="1422"/>
                </a:lnTo>
                <a:lnTo>
                  <a:pt x="26289" y="673"/>
                </a:lnTo>
                <a:lnTo>
                  <a:pt x="25819" y="609"/>
                </a:lnTo>
                <a:lnTo>
                  <a:pt x="25692" y="622"/>
                </a:lnTo>
                <a:lnTo>
                  <a:pt x="25476" y="723"/>
                </a:lnTo>
                <a:lnTo>
                  <a:pt x="25349" y="825"/>
                </a:lnTo>
                <a:lnTo>
                  <a:pt x="25234" y="1092"/>
                </a:lnTo>
                <a:lnTo>
                  <a:pt x="25501" y="1130"/>
                </a:lnTo>
                <a:lnTo>
                  <a:pt x="25577" y="939"/>
                </a:lnTo>
                <a:lnTo>
                  <a:pt x="25793" y="825"/>
                </a:lnTo>
                <a:lnTo>
                  <a:pt x="26047" y="825"/>
                </a:lnTo>
                <a:lnTo>
                  <a:pt x="26187" y="1257"/>
                </a:lnTo>
                <a:lnTo>
                  <a:pt x="25501" y="1371"/>
                </a:lnTo>
                <a:lnTo>
                  <a:pt x="25323" y="1498"/>
                </a:lnTo>
                <a:lnTo>
                  <a:pt x="25298" y="2095"/>
                </a:lnTo>
                <a:lnTo>
                  <a:pt x="25450" y="2222"/>
                </a:lnTo>
                <a:lnTo>
                  <a:pt x="25844" y="2260"/>
                </a:lnTo>
                <a:lnTo>
                  <a:pt x="26123" y="2171"/>
                </a:lnTo>
                <a:lnTo>
                  <a:pt x="26289" y="2044"/>
                </a:lnTo>
                <a:lnTo>
                  <a:pt x="26365" y="2222"/>
                </a:lnTo>
                <a:lnTo>
                  <a:pt x="26644" y="2222"/>
                </a:lnTo>
                <a:close/>
              </a:path>
              <a:path w="82550" h="3175">
                <a:moveTo>
                  <a:pt x="29108" y="2222"/>
                </a:moveTo>
                <a:lnTo>
                  <a:pt x="29044" y="838"/>
                </a:lnTo>
                <a:lnTo>
                  <a:pt x="28790" y="622"/>
                </a:lnTo>
                <a:lnTo>
                  <a:pt x="28371" y="609"/>
                </a:lnTo>
                <a:lnTo>
                  <a:pt x="28219" y="673"/>
                </a:lnTo>
                <a:lnTo>
                  <a:pt x="28092" y="825"/>
                </a:lnTo>
                <a:lnTo>
                  <a:pt x="28092" y="38"/>
                </a:lnTo>
                <a:lnTo>
                  <a:pt x="27825" y="38"/>
                </a:lnTo>
                <a:lnTo>
                  <a:pt x="27825" y="2222"/>
                </a:lnTo>
                <a:lnTo>
                  <a:pt x="28092" y="2222"/>
                </a:lnTo>
                <a:lnTo>
                  <a:pt x="28219" y="939"/>
                </a:lnTo>
                <a:lnTo>
                  <a:pt x="28435" y="838"/>
                </a:lnTo>
                <a:lnTo>
                  <a:pt x="28613" y="838"/>
                </a:lnTo>
                <a:lnTo>
                  <a:pt x="28765" y="939"/>
                </a:lnTo>
                <a:lnTo>
                  <a:pt x="28841" y="2222"/>
                </a:lnTo>
                <a:lnTo>
                  <a:pt x="29108" y="2222"/>
                </a:lnTo>
                <a:close/>
              </a:path>
              <a:path w="82550" h="3175">
                <a:moveTo>
                  <a:pt x="29794" y="635"/>
                </a:moveTo>
                <a:lnTo>
                  <a:pt x="29527" y="635"/>
                </a:lnTo>
                <a:lnTo>
                  <a:pt x="29527" y="2222"/>
                </a:lnTo>
                <a:lnTo>
                  <a:pt x="29794" y="2222"/>
                </a:lnTo>
                <a:lnTo>
                  <a:pt x="29794" y="635"/>
                </a:lnTo>
                <a:close/>
              </a:path>
              <a:path w="82550" h="3175">
                <a:moveTo>
                  <a:pt x="29794" y="38"/>
                </a:moveTo>
                <a:lnTo>
                  <a:pt x="29527" y="38"/>
                </a:lnTo>
                <a:lnTo>
                  <a:pt x="29527" y="342"/>
                </a:lnTo>
                <a:lnTo>
                  <a:pt x="29794" y="342"/>
                </a:lnTo>
                <a:lnTo>
                  <a:pt x="29794" y="38"/>
                </a:lnTo>
                <a:close/>
              </a:path>
              <a:path w="82550" h="3175">
                <a:moveTo>
                  <a:pt x="31496" y="635"/>
                </a:moveTo>
                <a:lnTo>
                  <a:pt x="31254" y="635"/>
                </a:lnTo>
                <a:lnTo>
                  <a:pt x="31254" y="825"/>
                </a:lnTo>
                <a:lnTo>
                  <a:pt x="31140" y="1828"/>
                </a:lnTo>
                <a:lnTo>
                  <a:pt x="31038" y="1955"/>
                </a:lnTo>
                <a:lnTo>
                  <a:pt x="30683" y="1993"/>
                </a:lnTo>
                <a:lnTo>
                  <a:pt x="30480" y="1828"/>
                </a:lnTo>
                <a:lnTo>
                  <a:pt x="30416" y="1066"/>
                </a:lnTo>
                <a:lnTo>
                  <a:pt x="30581" y="876"/>
                </a:lnTo>
                <a:lnTo>
                  <a:pt x="30924" y="825"/>
                </a:lnTo>
                <a:lnTo>
                  <a:pt x="31140" y="1828"/>
                </a:lnTo>
                <a:lnTo>
                  <a:pt x="31140" y="711"/>
                </a:lnTo>
                <a:lnTo>
                  <a:pt x="30975" y="609"/>
                </a:lnTo>
                <a:lnTo>
                  <a:pt x="30645" y="609"/>
                </a:lnTo>
                <a:lnTo>
                  <a:pt x="30314" y="774"/>
                </a:lnTo>
                <a:lnTo>
                  <a:pt x="30137" y="1765"/>
                </a:lnTo>
                <a:lnTo>
                  <a:pt x="30403" y="2146"/>
                </a:lnTo>
                <a:lnTo>
                  <a:pt x="30568" y="2222"/>
                </a:lnTo>
                <a:lnTo>
                  <a:pt x="30962" y="2222"/>
                </a:lnTo>
                <a:lnTo>
                  <a:pt x="31115" y="2146"/>
                </a:lnTo>
                <a:lnTo>
                  <a:pt x="31229" y="2019"/>
                </a:lnTo>
                <a:lnTo>
                  <a:pt x="31115" y="2527"/>
                </a:lnTo>
                <a:lnTo>
                  <a:pt x="30899" y="2641"/>
                </a:lnTo>
                <a:lnTo>
                  <a:pt x="30670" y="2641"/>
                </a:lnTo>
                <a:lnTo>
                  <a:pt x="30454" y="2514"/>
                </a:lnTo>
                <a:lnTo>
                  <a:pt x="30416" y="2387"/>
                </a:lnTo>
                <a:lnTo>
                  <a:pt x="30162" y="2349"/>
                </a:lnTo>
                <a:lnTo>
                  <a:pt x="30187" y="2616"/>
                </a:lnTo>
                <a:lnTo>
                  <a:pt x="30441" y="2819"/>
                </a:lnTo>
                <a:lnTo>
                  <a:pt x="30594" y="2857"/>
                </a:lnTo>
                <a:lnTo>
                  <a:pt x="30937" y="2857"/>
                </a:lnTo>
                <a:lnTo>
                  <a:pt x="31496" y="2019"/>
                </a:lnTo>
                <a:lnTo>
                  <a:pt x="31496" y="825"/>
                </a:lnTo>
                <a:lnTo>
                  <a:pt x="31496" y="635"/>
                </a:lnTo>
                <a:close/>
              </a:path>
              <a:path w="82550" h="3175">
                <a:moveTo>
                  <a:pt x="33197" y="2222"/>
                </a:moveTo>
                <a:lnTo>
                  <a:pt x="33121" y="838"/>
                </a:lnTo>
                <a:lnTo>
                  <a:pt x="32867" y="622"/>
                </a:lnTo>
                <a:lnTo>
                  <a:pt x="32461" y="609"/>
                </a:lnTo>
                <a:lnTo>
                  <a:pt x="32296" y="673"/>
                </a:lnTo>
                <a:lnTo>
                  <a:pt x="32169" y="825"/>
                </a:lnTo>
                <a:lnTo>
                  <a:pt x="32169" y="38"/>
                </a:lnTo>
                <a:lnTo>
                  <a:pt x="31902" y="38"/>
                </a:lnTo>
                <a:lnTo>
                  <a:pt x="31902" y="2222"/>
                </a:lnTo>
                <a:lnTo>
                  <a:pt x="32169" y="2222"/>
                </a:lnTo>
                <a:lnTo>
                  <a:pt x="32296" y="939"/>
                </a:lnTo>
                <a:lnTo>
                  <a:pt x="32512" y="838"/>
                </a:lnTo>
                <a:lnTo>
                  <a:pt x="32702" y="838"/>
                </a:lnTo>
                <a:lnTo>
                  <a:pt x="32842" y="939"/>
                </a:lnTo>
                <a:lnTo>
                  <a:pt x="32918" y="2222"/>
                </a:lnTo>
                <a:lnTo>
                  <a:pt x="33197" y="2222"/>
                </a:lnTo>
                <a:close/>
              </a:path>
              <a:path w="82550" h="3175">
                <a:moveTo>
                  <a:pt x="34709" y="38"/>
                </a:moveTo>
                <a:lnTo>
                  <a:pt x="34442" y="38"/>
                </a:lnTo>
                <a:lnTo>
                  <a:pt x="34442" y="2222"/>
                </a:lnTo>
                <a:lnTo>
                  <a:pt x="34709" y="2222"/>
                </a:lnTo>
                <a:lnTo>
                  <a:pt x="34709" y="38"/>
                </a:lnTo>
                <a:close/>
              </a:path>
              <a:path w="82550" h="3175">
                <a:moveTo>
                  <a:pt x="36499" y="1282"/>
                </a:moveTo>
                <a:lnTo>
                  <a:pt x="36423" y="965"/>
                </a:lnTo>
                <a:lnTo>
                  <a:pt x="36296" y="825"/>
                </a:lnTo>
                <a:lnTo>
                  <a:pt x="36207" y="1282"/>
                </a:lnTo>
                <a:lnTo>
                  <a:pt x="35331" y="1282"/>
                </a:lnTo>
                <a:lnTo>
                  <a:pt x="35458" y="965"/>
                </a:lnTo>
                <a:lnTo>
                  <a:pt x="35661" y="825"/>
                </a:lnTo>
                <a:lnTo>
                  <a:pt x="35915" y="825"/>
                </a:lnTo>
                <a:lnTo>
                  <a:pt x="36093" y="965"/>
                </a:lnTo>
                <a:lnTo>
                  <a:pt x="36207" y="1282"/>
                </a:lnTo>
                <a:lnTo>
                  <a:pt x="36207" y="736"/>
                </a:lnTo>
                <a:lnTo>
                  <a:pt x="35991" y="609"/>
                </a:lnTo>
                <a:lnTo>
                  <a:pt x="35560" y="609"/>
                </a:lnTo>
                <a:lnTo>
                  <a:pt x="35382" y="673"/>
                </a:lnTo>
                <a:lnTo>
                  <a:pt x="35204" y="863"/>
                </a:lnTo>
                <a:lnTo>
                  <a:pt x="35115" y="1905"/>
                </a:lnTo>
                <a:lnTo>
                  <a:pt x="35382" y="2184"/>
                </a:lnTo>
                <a:lnTo>
                  <a:pt x="35560" y="2260"/>
                </a:lnTo>
                <a:lnTo>
                  <a:pt x="35979" y="2260"/>
                </a:lnTo>
                <a:lnTo>
                  <a:pt x="36156" y="2184"/>
                </a:lnTo>
                <a:lnTo>
                  <a:pt x="36360" y="2032"/>
                </a:lnTo>
                <a:lnTo>
                  <a:pt x="36487" y="1739"/>
                </a:lnTo>
                <a:lnTo>
                  <a:pt x="36207" y="1714"/>
                </a:lnTo>
                <a:lnTo>
                  <a:pt x="36118" y="1905"/>
                </a:lnTo>
                <a:lnTo>
                  <a:pt x="35890" y="2032"/>
                </a:lnTo>
                <a:lnTo>
                  <a:pt x="35661" y="2032"/>
                </a:lnTo>
                <a:lnTo>
                  <a:pt x="35458" y="1905"/>
                </a:lnTo>
                <a:lnTo>
                  <a:pt x="35344" y="1714"/>
                </a:lnTo>
                <a:lnTo>
                  <a:pt x="35318" y="1498"/>
                </a:lnTo>
                <a:lnTo>
                  <a:pt x="36499" y="1498"/>
                </a:lnTo>
                <a:lnTo>
                  <a:pt x="36499" y="1282"/>
                </a:lnTo>
                <a:close/>
              </a:path>
              <a:path w="82550" h="3175">
                <a:moveTo>
                  <a:pt x="38112" y="635"/>
                </a:moveTo>
                <a:lnTo>
                  <a:pt x="37833" y="635"/>
                </a:lnTo>
                <a:lnTo>
                  <a:pt x="37388" y="1905"/>
                </a:lnTo>
                <a:lnTo>
                  <a:pt x="36944" y="635"/>
                </a:lnTo>
                <a:lnTo>
                  <a:pt x="36664" y="635"/>
                </a:lnTo>
                <a:lnTo>
                  <a:pt x="37261" y="2222"/>
                </a:lnTo>
                <a:lnTo>
                  <a:pt x="37515" y="2222"/>
                </a:lnTo>
                <a:lnTo>
                  <a:pt x="37630" y="1905"/>
                </a:lnTo>
                <a:lnTo>
                  <a:pt x="38112" y="635"/>
                </a:lnTo>
                <a:close/>
              </a:path>
              <a:path w="82550" h="3175">
                <a:moveTo>
                  <a:pt x="39712" y="1282"/>
                </a:moveTo>
                <a:lnTo>
                  <a:pt x="39649" y="965"/>
                </a:lnTo>
                <a:lnTo>
                  <a:pt x="39522" y="825"/>
                </a:lnTo>
                <a:lnTo>
                  <a:pt x="39433" y="1282"/>
                </a:lnTo>
                <a:lnTo>
                  <a:pt x="38557" y="1282"/>
                </a:lnTo>
                <a:lnTo>
                  <a:pt x="38671" y="965"/>
                </a:lnTo>
                <a:lnTo>
                  <a:pt x="38874" y="825"/>
                </a:lnTo>
                <a:lnTo>
                  <a:pt x="39141" y="825"/>
                </a:lnTo>
                <a:lnTo>
                  <a:pt x="39319" y="965"/>
                </a:lnTo>
                <a:lnTo>
                  <a:pt x="39433" y="1282"/>
                </a:lnTo>
                <a:lnTo>
                  <a:pt x="39433" y="736"/>
                </a:lnTo>
                <a:lnTo>
                  <a:pt x="39204" y="609"/>
                </a:lnTo>
                <a:lnTo>
                  <a:pt x="38785" y="609"/>
                </a:lnTo>
                <a:lnTo>
                  <a:pt x="38608" y="673"/>
                </a:lnTo>
                <a:lnTo>
                  <a:pt x="38430" y="863"/>
                </a:lnTo>
                <a:lnTo>
                  <a:pt x="38328" y="1905"/>
                </a:lnTo>
                <a:lnTo>
                  <a:pt x="38595" y="2184"/>
                </a:lnTo>
                <a:lnTo>
                  <a:pt x="38785" y="2260"/>
                </a:lnTo>
                <a:lnTo>
                  <a:pt x="39192" y="2260"/>
                </a:lnTo>
                <a:lnTo>
                  <a:pt x="39382" y="2184"/>
                </a:lnTo>
                <a:lnTo>
                  <a:pt x="39573" y="2032"/>
                </a:lnTo>
                <a:lnTo>
                  <a:pt x="39712" y="1739"/>
                </a:lnTo>
                <a:lnTo>
                  <a:pt x="39433" y="1714"/>
                </a:lnTo>
                <a:lnTo>
                  <a:pt x="39344" y="1905"/>
                </a:lnTo>
                <a:lnTo>
                  <a:pt x="39116" y="2032"/>
                </a:lnTo>
                <a:lnTo>
                  <a:pt x="38887" y="2032"/>
                </a:lnTo>
                <a:lnTo>
                  <a:pt x="38684" y="1905"/>
                </a:lnTo>
                <a:lnTo>
                  <a:pt x="38557" y="1714"/>
                </a:lnTo>
                <a:lnTo>
                  <a:pt x="38531" y="1498"/>
                </a:lnTo>
                <a:lnTo>
                  <a:pt x="39712" y="1498"/>
                </a:lnTo>
                <a:lnTo>
                  <a:pt x="39712" y="1282"/>
                </a:lnTo>
                <a:close/>
              </a:path>
              <a:path w="82550" h="3175">
                <a:moveTo>
                  <a:pt x="40309" y="38"/>
                </a:moveTo>
                <a:lnTo>
                  <a:pt x="40043" y="38"/>
                </a:lnTo>
                <a:lnTo>
                  <a:pt x="40043" y="2222"/>
                </a:lnTo>
                <a:lnTo>
                  <a:pt x="40309" y="2222"/>
                </a:lnTo>
                <a:lnTo>
                  <a:pt x="40309" y="38"/>
                </a:lnTo>
                <a:close/>
              </a:path>
              <a:path w="82550" h="3175">
                <a:moveTo>
                  <a:pt x="42849" y="1905"/>
                </a:moveTo>
                <a:lnTo>
                  <a:pt x="42748" y="825"/>
                </a:lnTo>
                <a:lnTo>
                  <a:pt x="42633" y="1765"/>
                </a:lnTo>
                <a:lnTo>
                  <a:pt x="42456" y="1981"/>
                </a:lnTo>
                <a:lnTo>
                  <a:pt x="42075" y="2032"/>
                </a:lnTo>
                <a:lnTo>
                  <a:pt x="41783" y="1765"/>
                </a:lnTo>
                <a:lnTo>
                  <a:pt x="41897" y="965"/>
                </a:lnTo>
                <a:lnTo>
                  <a:pt x="42075" y="825"/>
                </a:lnTo>
                <a:lnTo>
                  <a:pt x="42341" y="825"/>
                </a:lnTo>
                <a:lnTo>
                  <a:pt x="42532" y="965"/>
                </a:lnTo>
                <a:lnTo>
                  <a:pt x="42633" y="1765"/>
                </a:lnTo>
                <a:lnTo>
                  <a:pt x="42633" y="711"/>
                </a:lnTo>
                <a:lnTo>
                  <a:pt x="42430" y="609"/>
                </a:lnTo>
                <a:lnTo>
                  <a:pt x="42024" y="609"/>
                </a:lnTo>
                <a:lnTo>
                  <a:pt x="41833" y="673"/>
                </a:lnTo>
                <a:lnTo>
                  <a:pt x="41605" y="876"/>
                </a:lnTo>
                <a:lnTo>
                  <a:pt x="41490" y="1765"/>
                </a:lnTo>
                <a:lnTo>
                  <a:pt x="41617" y="1981"/>
                </a:lnTo>
                <a:lnTo>
                  <a:pt x="41808" y="2184"/>
                </a:lnTo>
                <a:lnTo>
                  <a:pt x="41998" y="2260"/>
                </a:lnTo>
                <a:lnTo>
                  <a:pt x="42354" y="2260"/>
                </a:lnTo>
                <a:lnTo>
                  <a:pt x="42481" y="2222"/>
                </a:lnTo>
                <a:lnTo>
                  <a:pt x="42710" y="2095"/>
                </a:lnTo>
                <a:lnTo>
                  <a:pt x="42849" y="1905"/>
                </a:lnTo>
                <a:close/>
              </a:path>
              <a:path w="82550" h="3175">
                <a:moveTo>
                  <a:pt x="43980" y="241"/>
                </a:moveTo>
                <a:lnTo>
                  <a:pt x="43954" y="25"/>
                </a:lnTo>
                <a:lnTo>
                  <a:pt x="43649" y="0"/>
                </a:lnTo>
                <a:lnTo>
                  <a:pt x="43395" y="165"/>
                </a:lnTo>
                <a:lnTo>
                  <a:pt x="43332" y="635"/>
                </a:lnTo>
                <a:lnTo>
                  <a:pt x="43103" y="635"/>
                </a:lnTo>
                <a:lnTo>
                  <a:pt x="43103" y="850"/>
                </a:lnTo>
                <a:lnTo>
                  <a:pt x="43332" y="850"/>
                </a:lnTo>
                <a:lnTo>
                  <a:pt x="43332" y="2222"/>
                </a:lnTo>
                <a:lnTo>
                  <a:pt x="43599" y="2222"/>
                </a:lnTo>
                <a:lnTo>
                  <a:pt x="43599" y="850"/>
                </a:lnTo>
                <a:lnTo>
                  <a:pt x="43903" y="850"/>
                </a:lnTo>
                <a:lnTo>
                  <a:pt x="43903" y="635"/>
                </a:lnTo>
                <a:lnTo>
                  <a:pt x="43599" y="635"/>
                </a:lnTo>
                <a:lnTo>
                  <a:pt x="43713" y="266"/>
                </a:lnTo>
                <a:lnTo>
                  <a:pt x="43878" y="241"/>
                </a:lnTo>
                <a:close/>
              </a:path>
              <a:path w="82550" h="3175">
                <a:moveTo>
                  <a:pt x="46316" y="2222"/>
                </a:moveTo>
                <a:lnTo>
                  <a:pt x="46266" y="2019"/>
                </a:lnTo>
                <a:lnTo>
                  <a:pt x="46240" y="1422"/>
                </a:lnTo>
                <a:lnTo>
                  <a:pt x="46164" y="825"/>
                </a:lnTo>
                <a:lnTo>
                  <a:pt x="45961" y="673"/>
                </a:lnTo>
                <a:lnTo>
                  <a:pt x="45961" y="1422"/>
                </a:lnTo>
                <a:lnTo>
                  <a:pt x="45935" y="1752"/>
                </a:lnTo>
                <a:lnTo>
                  <a:pt x="45821" y="1930"/>
                </a:lnTo>
                <a:lnTo>
                  <a:pt x="45567" y="2044"/>
                </a:lnTo>
                <a:lnTo>
                  <a:pt x="45364" y="2044"/>
                </a:lnTo>
                <a:lnTo>
                  <a:pt x="45173" y="1930"/>
                </a:lnTo>
                <a:lnTo>
                  <a:pt x="45250" y="1600"/>
                </a:lnTo>
                <a:lnTo>
                  <a:pt x="45720" y="1498"/>
                </a:lnTo>
                <a:lnTo>
                  <a:pt x="45961" y="1422"/>
                </a:lnTo>
                <a:lnTo>
                  <a:pt x="45961" y="673"/>
                </a:lnTo>
                <a:lnTo>
                  <a:pt x="45491" y="609"/>
                </a:lnTo>
                <a:lnTo>
                  <a:pt x="45364" y="622"/>
                </a:lnTo>
                <a:lnTo>
                  <a:pt x="45135" y="723"/>
                </a:lnTo>
                <a:lnTo>
                  <a:pt x="44907" y="1092"/>
                </a:lnTo>
                <a:lnTo>
                  <a:pt x="45173" y="1130"/>
                </a:lnTo>
                <a:lnTo>
                  <a:pt x="45250" y="939"/>
                </a:lnTo>
                <a:lnTo>
                  <a:pt x="45453" y="825"/>
                </a:lnTo>
                <a:lnTo>
                  <a:pt x="45720" y="825"/>
                </a:lnTo>
                <a:lnTo>
                  <a:pt x="45859" y="1257"/>
                </a:lnTo>
                <a:lnTo>
                  <a:pt x="45491" y="1308"/>
                </a:lnTo>
                <a:lnTo>
                  <a:pt x="45110" y="1397"/>
                </a:lnTo>
                <a:lnTo>
                  <a:pt x="44970" y="2095"/>
                </a:lnTo>
                <a:lnTo>
                  <a:pt x="45110" y="2222"/>
                </a:lnTo>
                <a:lnTo>
                  <a:pt x="45504" y="2260"/>
                </a:lnTo>
                <a:lnTo>
                  <a:pt x="45796" y="2171"/>
                </a:lnTo>
                <a:lnTo>
                  <a:pt x="45961" y="2044"/>
                </a:lnTo>
                <a:lnTo>
                  <a:pt x="46037" y="2222"/>
                </a:lnTo>
                <a:lnTo>
                  <a:pt x="46316" y="2222"/>
                </a:lnTo>
                <a:close/>
              </a:path>
              <a:path w="82550" h="3175">
                <a:moveTo>
                  <a:pt x="47929" y="38"/>
                </a:moveTo>
                <a:lnTo>
                  <a:pt x="47663" y="38"/>
                </a:lnTo>
                <a:lnTo>
                  <a:pt x="47663" y="825"/>
                </a:lnTo>
                <a:lnTo>
                  <a:pt x="47637" y="1066"/>
                </a:lnTo>
                <a:lnTo>
                  <a:pt x="47637" y="1790"/>
                </a:lnTo>
                <a:lnTo>
                  <a:pt x="47485" y="1981"/>
                </a:lnTo>
                <a:lnTo>
                  <a:pt x="47142" y="2032"/>
                </a:lnTo>
                <a:lnTo>
                  <a:pt x="46888" y="1790"/>
                </a:lnTo>
                <a:lnTo>
                  <a:pt x="46875" y="1066"/>
                </a:lnTo>
                <a:lnTo>
                  <a:pt x="47028" y="876"/>
                </a:lnTo>
                <a:lnTo>
                  <a:pt x="47371" y="825"/>
                </a:lnTo>
                <a:lnTo>
                  <a:pt x="47637" y="1066"/>
                </a:lnTo>
                <a:lnTo>
                  <a:pt x="47637" y="800"/>
                </a:lnTo>
                <a:lnTo>
                  <a:pt x="47320" y="609"/>
                </a:lnTo>
                <a:lnTo>
                  <a:pt x="47091" y="609"/>
                </a:lnTo>
                <a:lnTo>
                  <a:pt x="46761" y="774"/>
                </a:lnTo>
                <a:lnTo>
                  <a:pt x="46583" y="1739"/>
                </a:lnTo>
                <a:lnTo>
                  <a:pt x="46697" y="1981"/>
                </a:lnTo>
                <a:lnTo>
                  <a:pt x="46990" y="2222"/>
                </a:lnTo>
                <a:lnTo>
                  <a:pt x="47434" y="2260"/>
                </a:lnTo>
                <a:lnTo>
                  <a:pt x="47574" y="2171"/>
                </a:lnTo>
                <a:lnTo>
                  <a:pt x="47663" y="2032"/>
                </a:lnTo>
                <a:lnTo>
                  <a:pt x="47675" y="2222"/>
                </a:lnTo>
                <a:lnTo>
                  <a:pt x="47929" y="2222"/>
                </a:lnTo>
                <a:lnTo>
                  <a:pt x="47929" y="2019"/>
                </a:lnTo>
                <a:lnTo>
                  <a:pt x="47929" y="825"/>
                </a:lnTo>
                <a:lnTo>
                  <a:pt x="47929" y="38"/>
                </a:lnTo>
                <a:close/>
              </a:path>
              <a:path w="82550" h="3175">
                <a:moveTo>
                  <a:pt x="49644" y="2222"/>
                </a:moveTo>
                <a:lnTo>
                  <a:pt x="49568" y="838"/>
                </a:lnTo>
                <a:lnTo>
                  <a:pt x="49314" y="622"/>
                </a:lnTo>
                <a:lnTo>
                  <a:pt x="48907" y="609"/>
                </a:lnTo>
                <a:lnTo>
                  <a:pt x="48742" y="673"/>
                </a:lnTo>
                <a:lnTo>
                  <a:pt x="48615" y="825"/>
                </a:lnTo>
                <a:lnTo>
                  <a:pt x="48615" y="38"/>
                </a:lnTo>
                <a:lnTo>
                  <a:pt x="48348" y="38"/>
                </a:lnTo>
                <a:lnTo>
                  <a:pt x="48348" y="2222"/>
                </a:lnTo>
                <a:lnTo>
                  <a:pt x="48615" y="2222"/>
                </a:lnTo>
                <a:lnTo>
                  <a:pt x="48742" y="939"/>
                </a:lnTo>
                <a:lnTo>
                  <a:pt x="48958" y="838"/>
                </a:lnTo>
                <a:lnTo>
                  <a:pt x="49149" y="838"/>
                </a:lnTo>
                <a:lnTo>
                  <a:pt x="49288" y="939"/>
                </a:lnTo>
                <a:lnTo>
                  <a:pt x="49364" y="2222"/>
                </a:lnTo>
                <a:lnTo>
                  <a:pt x="49644" y="2222"/>
                </a:lnTo>
                <a:close/>
              </a:path>
              <a:path w="82550" h="3175">
                <a:moveTo>
                  <a:pt x="51422" y="1282"/>
                </a:moveTo>
                <a:lnTo>
                  <a:pt x="51346" y="965"/>
                </a:lnTo>
                <a:lnTo>
                  <a:pt x="51219" y="825"/>
                </a:lnTo>
                <a:lnTo>
                  <a:pt x="51130" y="1282"/>
                </a:lnTo>
                <a:lnTo>
                  <a:pt x="50253" y="1282"/>
                </a:lnTo>
                <a:lnTo>
                  <a:pt x="50380" y="965"/>
                </a:lnTo>
                <a:lnTo>
                  <a:pt x="50584" y="825"/>
                </a:lnTo>
                <a:lnTo>
                  <a:pt x="50838" y="825"/>
                </a:lnTo>
                <a:lnTo>
                  <a:pt x="51015" y="965"/>
                </a:lnTo>
                <a:lnTo>
                  <a:pt x="51130" y="1282"/>
                </a:lnTo>
                <a:lnTo>
                  <a:pt x="51130" y="736"/>
                </a:lnTo>
                <a:lnTo>
                  <a:pt x="50914" y="609"/>
                </a:lnTo>
                <a:lnTo>
                  <a:pt x="50482" y="609"/>
                </a:lnTo>
                <a:lnTo>
                  <a:pt x="50304" y="673"/>
                </a:lnTo>
                <a:lnTo>
                  <a:pt x="50126" y="863"/>
                </a:lnTo>
                <a:lnTo>
                  <a:pt x="50038" y="1905"/>
                </a:lnTo>
                <a:lnTo>
                  <a:pt x="50304" y="2184"/>
                </a:lnTo>
                <a:lnTo>
                  <a:pt x="50482" y="2260"/>
                </a:lnTo>
                <a:lnTo>
                  <a:pt x="50901" y="2260"/>
                </a:lnTo>
                <a:lnTo>
                  <a:pt x="51079" y="2184"/>
                </a:lnTo>
                <a:lnTo>
                  <a:pt x="51282" y="2032"/>
                </a:lnTo>
                <a:lnTo>
                  <a:pt x="51409" y="1739"/>
                </a:lnTo>
                <a:lnTo>
                  <a:pt x="51130" y="1714"/>
                </a:lnTo>
                <a:lnTo>
                  <a:pt x="51041" y="1905"/>
                </a:lnTo>
                <a:lnTo>
                  <a:pt x="50812" y="2032"/>
                </a:lnTo>
                <a:lnTo>
                  <a:pt x="50584" y="2032"/>
                </a:lnTo>
                <a:lnTo>
                  <a:pt x="50380" y="1905"/>
                </a:lnTo>
                <a:lnTo>
                  <a:pt x="50266" y="1714"/>
                </a:lnTo>
                <a:lnTo>
                  <a:pt x="50241" y="1498"/>
                </a:lnTo>
                <a:lnTo>
                  <a:pt x="51422" y="1498"/>
                </a:lnTo>
                <a:lnTo>
                  <a:pt x="51422" y="1282"/>
                </a:lnTo>
                <a:close/>
              </a:path>
              <a:path w="82550" h="3175">
                <a:moveTo>
                  <a:pt x="52539" y="876"/>
                </a:moveTo>
                <a:lnTo>
                  <a:pt x="52425" y="609"/>
                </a:lnTo>
                <a:lnTo>
                  <a:pt x="52260" y="609"/>
                </a:lnTo>
                <a:lnTo>
                  <a:pt x="52108" y="685"/>
                </a:lnTo>
                <a:lnTo>
                  <a:pt x="51981" y="876"/>
                </a:lnTo>
                <a:lnTo>
                  <a:pt x="51981" y="635"/>
                </a:lnTo>
                <a:lnTo>
                  <a:pt x="51739" y="635"/>
                </a:lnTo>
                <a:lnTo>
                  <a:pt x="51739" y="2222"/>
                </a:lnTo>
                <a:lnTo>
                  <a:pt x="52019" y="2222"/>
                </a:lnTo>
                <a:lnTo>
                  <a:pt x="52082" y="1016"/>
                </a:lnTo>
                <a:lnTo>
                  <a:pt x="52209" y="901"/>
                </a:lnTo>
                <a:lnTo>
                  <a:pt x="52400" y="889"/>
                </a:lnTo>
                <a:lnTo>
                  <a:pt x="52539" y="876"/>
                </a:lnTo>
                <a:close/>
              </a:path>
              <a:path w="82550" h="3175">
                <a:moveTo>
                  <a:pt x="54127" y="1282"/>
                </a:moveTo>
                <a:lnTo>
                  <a:pt x="54063" y="965"/>
                </a:lnTo>
                <a:lnTo>
                  <a:pt x="53936" y="825"/>
                </a:lnTo>
                <a:lnTo>
                  <a:pt x="53848" y="1282"/>
                </a:lnTo>
                <a:lnTo>
                  <a:pt x="52971" y="1282"/>
                </a:lnTo>
                <a:lnTo>
                  <a:pt x="53086" y="965"/>
                </a:lnTo>
                <a:lnTo>
                  <a:pt x="53289" y="825"/>
                </a:lnTo>
                <a:lnTo>
                  <a:pt x="53555" y="825"/>
                </a:lnTo>
                <a:lnTo>
                  <a:pt x="53733" y="965"/>
                </a:lnTo>
                <a:lnTo>
                  <a:pt x="53848" y="1282"/>
                </a:lnTo>
                <a:lnTo>
                  <a:pt x="53848" y="736"/>
                </a:lnTo>
                <a:lnTo>
                  <a:pt x="53619" y="609"/>
                </a:lnTo>
                <a:lnTo>
                  <a:pt x="53200" y="609"/>
                </a:lnTo>
                <a:lnTo>
                  <a:pt x="53022" y="673"/>
                </a:lnTo>
                <a:lnTo>
                  <a:pt x="52844" y="863"/>
                </a:lnTo>
                <a:lnTo>
                  <a:pt x="52743" y="1905"/>
                </a:lnTo>
                <a:lnTo>
                  <a:pt x="53009" y="2184"/>
                </a:lnTo>
                <a:lnTo>
                  <a:pt x="53200" y="2260"/>
                </a:lnTo>
                <a:lnTo>
                  <a:pt x="53606" y="2260"/>
                </a:lnTo>
                <a:lnTo>
                  <a:pt x="53797" y="2184"/>
                </a:lnTo>
                <a:lnTo>
                  <a:pt x="53987" y="2032"/>
                </a:lnTo>
                <a:lnTo>
                  <a:pt x="54127" y="1739"/>
                </a:lnTo>
                <a:lnTo>
                  <a:pt x="53848" y="1714"/>
                </a:lnTo>
                <a:lnTo>
                  <a:pt x="53759" y="1905"/>
                </a:lnTo>
                <a:lnTo>
                  <a:pt x="53530" y="2032"/>
                </a:lnTo>
                <a:lnTo>
                  <a:pt x="53301" y="2032"/>
                </a:lnTo>
                <a:lnTo>
                  <a:pt x="53098" y="1905"/>
                </a:lnTo>
                <a:lnTo>
                  <a:pt x="52971" y="1714"/>
                </a:lnTo>
                <a:lnTo>
                  <a:pt x="52946" y="1498"/>
                </a:lnTo>
                <a:lnTo>
                  <a:pt x="54127" y="1498"/>
                </a:lnTo>
                <a:lnTo>
                  <a:pt x="54127" y="1282"/>
                </a:lnTo>
                <a:close/>
              </a:path>
              <a:path w="82550" h="3175">
                <a:moveTo>
                  <a:pt x="55753" y="2222"/>
                </a:moveTo>
                <a:lnTo>
                  <a:pt x="55676" y="838"/>
                </a:lnTo>
                <a:lnTo>
                  <a:pt x="55549" y="685"/>
                </a:lnTo>
                <a:lnTo>
                  <a:pt x="55308" y="609"/>
                </a:lnTo>
                <a:lnTo>
                  <a:pt x="54991" y="609"/>
                </a:lnTo>
                <a:lnTo>
                  <a:pt x="54825" y="685"/>
                </a:lnTo>
                <a:lnTo>
                  <a:pt x="54698" y="863"/>
                </a:lnTo>
                <a:lnTo>
                  <a:pt x="54698" y="635"/>
                </a:lnTo>
                <a:lnTo>
                  <a:pt x="54457" y="635"/>
                </a:lnTo>
                <a:lnTo>
                  <a:pt x="54457" y="2222"/>
                </a:lnTo>
                <a:lnTo>
                  <a:pt x="54737" y="2222"/>
                </a:lnTo>
                <a:lnTo>
                  <a:pt x="54838" y="965"/>
                </a:lnTo>
                <a:lnTo>
                  <a:pt x="54965" y="863"/>
                </a:lnTo>
                <a:lnTo>
                  <a:pt x="55219" y="838"/>
                </a:lnTo>
                <a:lnTo>
                  <a:pt x="55422" y="965"/>
                </a:lnTo>
                <a:lnTo>
                  <a:pt x="55486" y="2222"/>
                </a:lnTo>
                <a:lnTo>
                  <a:pt x="55753" y="2222"/>
                </a:lnTo>
                <a:close/>
              </a:path>
              <a:path w="82550" h="3175">
                <a:moveTo>
                  <a:pt x="57454" y="1676"/>
                </a:moveTo>
                <a:lnTo>
                  <a:pt x="57188" y="1638"/>
                </a:lnTo>
                <a:lnTo>
                  <a:pt x="57124" y="1879"/>
                </a:lnTo>
                <a:lnTo>
                  <a:pt x="56896" y="2032"/>
                </a:lnTo>
                <a:lnTo>
                  <a:pt x="56667" y="2032"/>
                </a:lnTo>
                <a:lnTo>
                  <a:pt x="56451" y="1854"/>
                </a:lnTo>
                <a:lnTo>
                  <a:pt x="56565" y="876"/>
                </a:lnTo>
                <a:lnTo>
                  <a:pt x="56896" y="825"/>
                </a:lnTo>
                <a:lnTo>
                  <a:pt x="57086" y="939"/>
                </a:lnTo>
                <a:lnTo>
                  <a:pt x="57175" y="1143"/>
                </a:lnTo>
                <a:lnTo>
                  <a:pt x="57353" y="1117"/>
                </a:lnTo>
                <a:lnTo>
                  <a:pt x="57327" y="825"/>
                </a:lnTo>
                <a:lnTo>
                  <a:pt x="57111" y="647"/>
                </a:lnTo>
                <a:lnTo>
                  <a:pt x="56972" y="609"/>
                </a:lnTo>
                <a:lnTo>
                  <a:pt x="56667" y="609"/>
                </a:lnTo>
                <a:lnTo>
                  <a:pt x="56515" y="647"/>
                </a:lnTo>
                <a:lnTo>
                  <a:pt x="56311" y="762"/>
                </a:lnTo>
                <a:lnTo>
                  <a:pt x="56146" y="1905"/>
                </a:lnTo>
                <a:lnTo>
                  <a:pt x="56413" y="2184"/>
                </a:lnTo>
                <a:lnTo>
                  <a:pt x="56578" y="2260"/>
                </a:lnTo>
                <a:lnTo>
                  <a:pt x="56972" y="2260"/>
                </a:lnTo>
                <a:lnTo>
                  <a:pt x="57137" y="2184"/>
                </a:lnTo>
                <a:lnTo>
                  <a:pt x="57315" y="2032"/>
                </a:lnTo>
                <a:lnTo>
                  <a:pt x="57442" y="1790"/>
                </a:lnTo>
                <a:close/>
              </a:path>
              <a:path w="82550" h="3175">
                <a:moveTo>
                  <a:pt x="59055" y="1282"/>
                </a:moveTo>
                <a:lnTo>
                  <a:pt x="58991" y="965"/>
                </a:lnTo>
                <a:lnTo>
                  <a:pt x="58851" y="825"/>
                </a:lnTo>
                <a:lnTo>
                  <a:pt x="58775" y="1282"/>
                </a:lnTo>
                <a:lnTo>
                  <a:pt x="57886" y="1282"/>
                </a:lnTo>
                <a:lnTo>
                  <a:pt x="58775" y="1282"/>
                </a:lnTo>
                <a:lnTo>
                  <a:pt x="58775" y="736"/>
                </a:lnTo>
                <a:lnTo>
                  <a:pt x="58547" y="609"/>
                </a:lnTo>
                <a:lnTo>
                  <a:pt x="58115" y="609"/>
                </a:lnTo>
                <a:lnTo>
                  <a:pt x="57937" y="673"/>
                </a:lnTo>
                <a:lnTo>
                  <a:pt x="57759" y="863"/>
                </a:lnTo>
                <a:lnTo>
                  <a:pt x="57670" y="1905"/>
                </a:lnTo>
                <a:lnTo>
                  <a:pt x="57937" y="2184"/>
                </a:lnTo>
                <a:lnTo>
                  <a:pt x="58115" y="2260"/>
                </a:lnTo>
                <a:lnTo>
                  <a:pt x="58534" y="2260"/>
                </a:lnTo>
                <a:lnTo>
                  <a:pt x="58712" y="2184"/>
                </a:lnTo>
                <a:lnTo>
                  <a:pt x="58915" y="2032"/>
                </a:lnTo>
                <a:lnTo>
                  <a:pt x="59042" y="1739"/>
                </a:lnTo>
                <a:lnTo>
                  <a:pt x="58762" y="1714"/>
                </a:lnTo>
                <a:lnTo>
                  <a:pt x="58674" y="1905"/>
                </a:lnTo>
                <a:lnTo>
                  <a:pt x="58445" y="2032"/>
                </a:lnTo>
                <a:lnTo>
                  <a:pt x="58216" y="2032"/>
                </a:lnTo>
                <a:lnTo>
                  <a:pt x="58026" y="1905"/>
                </a:lnTo>
                <a:lnTo>
                  <a:pt x="57899" y="1714"/>
                </a:lnTo>
                <a:lnTo>
                  <a:pt x="57873" y="1498"/>
                </a:lnTo>
                <a:lnTo>
                  <a:pt x="59055" y="1498"/>
                </a:lnTo>
                <a:lnTo>
                  <a:pt x="59055" y="1282"/>
                </a:lnTo>
                <a:close/>
              </a:path>
              <a:path w="82550" h="3175">
                <a:moveTo>
                  <a:pt x="59753" y="1917"/>
                </a:moveTo>
                <a:lnTo>
                  <a:pt x="59448" y="1917"/>
                </a:lnTo>
                <a:lnTo>
                  <a:pt x="59448" y="2222"/>
                </a:lnTo>
                <a:lnTo>
                  <a:pt x="59512" y="2654"/>
                </a:lnTo>
                <a:lnTo>
                  <a:pt x="59702" y="2476"/>
                </a:lnTo>
                <a:lnTo>
                  <a:pt x="59753" y="1917"/>
                </a:lnTo>
                <a:close/>
              </a:path>
              <a:path w="82550" h="3175">
                <a:moveTo>
                  <a:pt x="62433" y="1193"/>
                </a:moveTo>
                <a:lnTo>
                  <a:pt x="62331" y="482"/>
                </a:lnTo>
                <a:lnTo>
                  <a:pt x="62217" y="254"/>
                </a:lnTo>
                <a:lnTo>
                  <a:pt x="62090" y="165"/>
                </a:lnTo>
                <a:lnTo>
                  <a:pt x="62090" y="1028"/>
                </a:lnTo>
                <a:lnTo>
                  <a:pt x="61937" y="1193"/>
                </a:lnTo>
                <a:lnTo>
                  <a:pt x="61582" y="1244"/>
                </a:lnTo>
                <a:lnTo>
                  <a:pt x="61315" y="1028"/>
                </a:lnTo>
                <a:lnTo>
                  <a:pt x="61429" y="368"/>
                </a:lnTo>
                <a:lnTo>
                  <a:pt x="61595" y="254"/>
                </a:lnTo>
                <a:lnTo>
                  <a:pt x="61823" y="254"/>
                </a:lnTo>
                <a:lnTo>
                  <a:pt x="61988" y="368"/>
                </a:lnTo>
                <a:lnTo>
                  <a:pt x="62090" y="1028"/>
                </a:lnTo>
                <a:lnTo>
                  <a:pt x="62090" y="165"/>
                </a:lnTo>
                <a:lnTo>
                  <a:pt x="61950" y="63"/>
                </a:lnTo>
                <a:lnTo>
                  <a:pt x="61823" y="25"/>
                </a:lnTo>
                <a:lnTo>
                  <a:pt x="61480" y="25"/>
                </a:lnTo>
                <a:lnTo>
                  <a:pt x="61315" y="101"/>
                </a:lnTo>
                <a:lnTo>
                  <a:pt x="61163" y="254"/>
                </a:lnTo>
                <a:lnTo>
                  <a:pt x="61048" y="1155"/>
                </a:lnTo>
                <a:lnTo>
                  <a:pt x="61302" y="1409"/>
                </a:lnTo>
                <a:lnTo>
                  <a:pt x="61455" y="1485"/>
                </a:lnTo>
                <a:lnTo>
                  <a:pt x="61747" y="1485"/>
                </a:lnTo>
                <a:lnTo>
                  <a:pt x="62103" y="1282"/>
                </a:lnTo>
                <a:lnTo>
                  <a:pt x="62026" y="1816"/>
                </a:lnTo>
                <a:lnTo>
                  <a:pt x="61925" y="1943"/>
                </a:lnTo>
                <a:lnTo>
                  <a:pt x="61734" y="2032"/>
                </a:lnTo>
                <a:lnTo>
                  <a:pt x="61556" y="2032"/>
                </a:lnTo>
                <a:lnTo>
                  <a:pt x="61353" y="1905"/>
                </a:lnTo>
                <a:lnTo>
                  <a:pt x="61290" y="1689"/>
                </a:lnTo>
                <a:lnTo>
                  <a:pt x="61036" y="1714"/>
                </a:lnTo>
                <a:lnTo>
                  <a:pt x="61137" y="2044"/>
                </a:lnTo>
                <a:lnTo>
                  <a:pt x="61341" y="2209"/>
                </a:lnTo>
                <a:lnTo>
                  <a:pt x="61480" y="2260"/>
                </a:lnTo>
                <a:lnTo>
                  <a:pt x="61810" y="2260"/>
                </a:lnTo>
                <a:lnTo>
                  <a:pt x="61950" y="2209"/>
                </a:lnTo>
                <a:lnTo>
                  <a:pt x="62191" y="2032"/>
                </a:lnTo>
                <a:lnTo>
                  <a:pt x="62318" y="1816"/>
                </a:lnTo>
                <a:lnTo>
                  <a:pt x="62433" y="1193"/>
                </a:lnTo>
                <a:close/>
              </a:path>
              <a:path w="82550" h="3175">
                <a:moveTo>
                  <a:pt x="64096" y="1968"/>
                </a:moveTo>
                <a:lnTo>
                  <a:pt x="63030" y="1968"/>
                </a:lnTo>
                <a:lnTo>
                  <a:pt x="63779" y="1257"/>
                </a:lnTo>
                <a:lnTo>
                  <a:pt x="63931" y="1066"/>
                </a:lnTo>
                <a:lnTo>
                  <a:pt x="64058" y="838"/>
                </a:lnTo>
                <a:lnTo>
                  <a:pt x="63969" y="254"/>
                </a:lnTo>
                <a:lnTo>
                  <a:pt x="63779" y="88"/>
                </a:lnTo>
                <a:lnTo>
                  <a:pt x="63627" y="25"/>
                </a:lnTo>
                <a:lnTo>
                  <a:pt x="63207" y="25"/>
                </a:lnTo>
                <a:lnTo>
                  <a:pt x="63042" y="88"/>
                </a:lnTo>
                <a:lnTo>
                  <a:pt x="62814" y="292"/>
                </a:lnTo>
                <a:lnTo>
                  <a:pt x="62712" y="660"/>
                </a:lnTo>
                <a:lnTo>
                  <a:pt x="62979" y="685"/>
                </a:lnTo>
                <a:lnTo>
                  <a:pt x="63030" y="431"/>
                </a:lnTo>
                <a:lnTo>
                  <a:pt x="63182" y="292"/>
                </a:lnTo>
                <a:lnTo>
                  <a:pt x="63538" y="254"/>
                </a:lnTo>
                <a:lnTo>
                  <a:pt x="63665" y="317"/>
                </a:lnTo>
                <a:lnTo>
                  <a:pt x="63779" y="838"/>
                </a:lnTo>
                <a:lnTo>
                  <a:pt x="63614" y="1066"/>
                </a:lnTo>
                <a:lnTo>
                  <a:pt x="62941" y="1651"/>
                </a:lnTo>
                <a:lnTo>
                  <a:pt x="62738" y="1917"/>
                </a:lnTo>
                <a:lnTo>
                  <a:pt x="62661" y="2222"/>
                </a:lnTo>
                <a:lnTo>
                  <a:pt x="64096" y="2222"/>
                </a:lnTo>
                <a:lnTo>
                  <a:pt x="64096" y="1968"/>
                </a:lnTo>
                <a:close/>
              </a:path>
              <a:path w="82550" h="3175">
                <a:moveTo>
                  <a:pt x="64846" y="1917"/>
                </a:moveTo>
                <a:lnTo>
                  <a:pt x="64541" y="1917"/>
                </a:lnTo>
                <a:lnTo>
                  <a:pt x="64541" y="2222"/>
                </a:lnTo>
                <a:lnTo>
                  <a:pt x="64846" y="2222"/>
                </a:lnTo>
                <a:lnTo>
                  <a:pt x="64846" y="1917"/>
                </a:lnTo>
                <a:close/>
              </a:path>
              <a:path w="82550" h="3175">
                <a:moveTo>
                  <a:pt x="66662" y="1193"/>
                </a:moveTo>
                <a:lnTo>
                  <a:pt x="66573" y="482"/>
                </a:lnTo>
                <a:lnTo>
                  <a:pt x="66446" y="254"/>
                </a:lnTo>
                <a:lnTo>
                  <a:pt x="66332" y="1028"/>
                </a:lnTo>
                <a:lnTo>
                  <a:pt x="66179" y="1193"/>
                </a:lnTo>
                <a:lnTo>
                  <a:pt x="65824" y="1244"/>
                </a:lnTo>
                <a:lnTo>
                  <a:pt x="65544" y="1028"/>
                </a:lnTo>
                <a:lnTo>
                  <a:pt x="65671" y="368"/>
                </a:lnTo>
                <a:lnTo>
                  <a:pt x="65836" y="254"/>
                </a:lnTo>
                <a:lnTo>
                  <a:pt x="66065" y="254"/>
                </a:lnTo>
                <a:lnTo>
                  <a:pt x="66230" y="368"/>
                </a:lnTo>
                <a:lnTo>
                  <a:pt x="66332" y="1028"/>
                </a:lnTo>
                <a:lnTo>
                  <a:pt x="66332" y="177"/>
                </a:lnTo>
                <a:lnTo>
                  <a:pt x="66192" y="63"/>
                </a:lnTo>
                <a:lnTo>
                  <a:pt x="66065" y="25"/>
                </a:lnTo>
                <a:lnTo>
                  <a:pt x="65722" y="25"/>
                </a:lnTo>
                <a:lnTo>
                  <a:pt x="65557" y="101"/>
                </a:lnTo>
                <a:lnTo>
                  <a:pt x="65405" y="254"/>
                </a:lnTo>
                <a:lnTo>
                  <a:pt x="65290" y="1155"/>
                </a:lnTo>
                <a:lnTo>
                  <a:pt x="65544" y="1409"/>
                </a:lnTo>
                <a:lnTo>
                  <a:pt x="65697" y="1485"/>
                </a:lnTo>
                <a:lnTo>
                  <a:pt x="65989" y="1485"/>
                </a:lnTo>
                <a:lnTo>
                  <a:pt x="66344" y="1282"/>
                </a:lnTo>
                <a:lnTo>
                  <a:pt x="66382" y="1409"/>
                </a:lnTo>
                <a:lnTo>
                  <a:pt x="66268" y="1816"/>
                </a:lnTo>
                <a:lnTo>
                  <a:pt x="66167" y="1943"/>
                </a:lnTo>
                <a:lnTo>
                  <a:pt x="65976" y="2032"/>
                </a:lnTo>
                <a:lnTo>
                  <a:pt x="65798" y="2032"/>
                </a:lnTo>
                <a:lnTo>
                  <a:pt x="65595" y="1905"/>
                </a:lnTo>
                <a:lnTo>
                  <a:pt x="65532" y="1689"/>
                </a:lnTo>
                <a:lnTo>
                  <a:pt x="65265" y="1714"/>
                </a:lnTo>
                <a:lnTo>
                  <a:pt x="65379" y="2044"/>
                </a:lnTo>
                <a:lnTo>
                  <a:pt x="65582" y="2209"/>
                </a:lnTo>
                <a:lnTo>
                  <a:pt x="65709" y="2260"/>
                </a:lnTo>
                <a:lnTo>
                  <a:pt x="66040" y="2260"/>
                </a:lnTo>
                <a:lnTo>
                  <a:pt x="66192" y="2209"/>
                </a:lnTo>
                <a:lnTo>
                  <a:pt x="66433" y="2032"/>
                </a:lnTo>
                <a:lnTo>
                  <a:pt x="66548" y="1816"/>
                </a:lnTo>
                <a:lnTo>
                  <a:pt x="66662" y="1193"/>
                </a:lnTo>
                <a:close/>
              </a:path>
              <a:path w="82550" h="3175">
                <a:moveTo>
                  <a:pt x="67818" y="190"/>
                </a:moveTo>
                <a:lnTo>
                  <a:pt x="67691" y="50"/>
                </a:lnTo>
                <a:lnTo>
                  <a:pt x="67602" y="901"/>
                </a:lnTo>
                <a:lnTo>
                  <a:pt x="67386" y="965"/>
                </a:lnTo>
                <a:lnTo>
                  <a:pt x="67386" y="190"/>
                </a:lnTo>
                <a:lnTo>
                  <a:pt x="67513" y="190"/>
                </a:lnTo>
                <a:lnTo>
                  <a:pt x="67602" y="901"/>
                </a:lnTo>
                <a:lnTo>
                  <a:pt x="67602" y="12"/>
                </a:lnTo>
                <a:lnTo>
                  <a:pt x="67284" y="0"/>
                </a:lnTo>
                <a:lnTo>
                  <a:pt x="67081" y="965"/>
                </a:lnTo>
                <a:lnTo>
                  <a:pt x="67195" y="1104"/>
                </a:lnTo>
                <a:lnTo>
                  <a:pt x="67576" y="1155"/>
                </a:lnTo>
                <a:lnTo>
                  <a:pt x="67805" y="965"/>
                </a:lnTo>
                <a:lnTo>
                  <a:pt x="67818" y="190"/>
                </a:lnTo>
                <a:close/>
              </a:path>
              <a:path w="82550" h="3175">
                <a:moveTo>
                  <a:pt x="68859" y="0"/>
                </a:moveTo>
                <a:lnTo>
                  <a:pt x="68643" y="0"/>
                </a:lnTo>
                <a:lnTo>
                  <a:pt x="67449" y="2298"/>
                </a:lnTo>
                <a:lnTo>
                  <a:pt x="67665" y="2298"/>
                </a:lnTo>
                <a:lnTo>
                  <a:pt x="68859" y="0"/>
                </a:lnTo>
                <a:close/>
              </a:path>
              <a:path w="82550" h="3175">
                <a:moveTo>
                  <a:pt x="69227" y="1333"/>
                </a:moveTo>
                <a:lnTo>
                  <a:pt x="69100" y="1193"/>
                </a:lnTo>
                <a:lnTo>
                  <a:pt x="69011" y="2057"/>
                </a:lnTo>
                <a:lnTo>
                  <a:pt x="68795" y="2120"/>
                </a:lnTo>
                <a:lnTo>
                  <a:pt x="68795" y="1333"/>
                </a:lnTo>
                <a:lnTo>
                  <a:pt x="68922" y="1333"/>
                </a:lnTo>
                <a:lnTo>
                  <a:pt x="69011" y="2057"/>
                </a:lnTo>
                <a:lnTo>
                  <a:pt x="69011" y="1155"/>
                </a:lnTo>
                <a:lnTo>
                  <a:pt x="68707" y="1143"/>
                </a:lnTo>
                <a:lnTo>
                  <a:pt x="68491" y="2120"/>
                </a:lnTo>
                <a:lnTo>
                  <a:pt x="68605" y="2247"/>
                </a:lnTo>
                <a:lnTo>
                  <a:pt x="68986" y="2298"/>
                </a:lnTo>
                <a:lnTo>
                  <a:pt x="69215" y="2120"/>
                </a:lnTo>
                <a:lnTo>
                  <a:pt x="69227" y="1333"/>
                </a:lnTo>
                <a:close/>
              </a:path>
              <a:path w="82550" h="3175">
                <a:moveTo>
                  <a:pt x="71348" y="876"/>
                </a:moveTo>
                <a:lnTo>
                  <a:pt x="71234" y="609"/>
                </a:lnTo>
                <a:lnTo>
                  <a:pt x="71081" y="609"/>
                </a:lnTo>
                <a:lnTo>
                  <a:pt x="70929" y="685"/>
                </a:lnTo>
                <a:lnTo>
                  <a:pt x="70802" y="876"/>
                </a:lnTo>
                <a:lnTo>
                  <a:pt x="70802" y="635"/>
                </a:lnTo>
                <a:lnTo>
                  <a:pt x="70561" y="635"/>
                </a:lnTo>
                <a:lnTo>
                  <a:pt x="70561" y="2222"/>
                </a:lnTo>
                <a:lnTo>
                  <a:pt x="70827" y="2222"/>
                </a:lnTo>
                <a:lnTo>
                  <a:pt x="70891" y="1016"/>
                </a:lnTo>
                <a:lnTo>
                  <a:pt x="71018" y="901"/>
                </a:lnTo>
                <a:lnTo>
                  <a:pt x="71208" y="889"/>
                </a:lnTo>
                <a:lnTo>
                  <a:pt x="71348" y="876"/>
                </a:lnTo>
                <a:close/>
              </a:path>
              <a:path w="82550" h="3175">
                <a:moveTo>
                  <a:pt x="72948" y="1282"/>
                </a:moveTo>
                <a:lnTo>
                  <a:pt x="72872" y="965"/>
                </a:lnTo>
                <a:lnTo>
                  <a:pt x="72745" y="825"/>
                </a:lnTo>
                <a:lnTo>
                  <a:pt x="72656" y="1282"/>
                </a:lnTo>
                <a:lnTo>
                  <a:pt x="71780" y="1282"/>
                </a:lnTo>
                <a:lnTo>
                  <a:pt x="71907" y="965"/>
                </a:lnTo>
                <a:lnTo>
                  <a:pt x="72110" y="825"/>
                </a:lnTo>
                <a:lnTo>
                  <a:pt x="72364" y="825"/>
                </a:lnTo>
                <a:lnTo>
                  <a:pt x="72542" y="965"/>
                </a:lnTo>
                <a:lnTo>
                  <a:pt x="72656" y="1282"/>
                </a:lnTo>
                <a:lnTo>
                  <a:pt x="72656" y="736"/>
                </a:lnTo>
                <a:lnTo>
                  <a:pt x="72440" y="609"/>
                </a:lnTo>
                <a:lnTo>
                  <a:pt x="72009" y="609"/>
                </a:lnTo>
                <a:lnTo>
                  <a:pt x="71831" y="673"/>
                </a:lnTo>
                <a:lnTo>
                  <a:pt x="71653" y="863"/>
                </a:lnTo>
                <a:lnTo>
                  <a:pt x="71564" y="1905"/>
                </a:lnTo>
                <a:lnTo>
                  <a:pt x="71831" y="2184"/>
                </a:lnTo>
                <a:lnTo>
                  <a:pt x="72009" y="2260"/>
                </a:lnTo>
                <a:lnTo>
                  <a:pt x="72428" y="2260"/>
                </a:lnTo>
                <a:lnTo>
                  <a:pt x="72605" y="2184"/>
                </a:lnTo>
                <a:lnTo>
                  <a:pt x="72809" y="2032"/>
                </a:lnTo>
                <a:lnTo>
                  <a:pt x="72936" y="1739"/>
                </a:lnTo>
                <a:lnTo>
                  <a:pt x="72656" y="1714"/>
                </a:lnTo>
                <a:lnTo>
                  <a:pt x="72567" y="1905"/>
                </a:lnTo>
                <a:lnTo>
                  <a:pt x="72339" y="2032"/>
                </a:lnTo>
                <a:lnTo>
                  <a:pt x="72110" y="2032"/>
                </a:lnTo>
                <a:lnTo>
                  <a:pt x="71907" y="1905"/>
                </a:lnTo>
                <a:lnTo>
                  <a:pt x="71793" y="1714"/>
                </a:lnTo>
                <a:lnTo>
                  <a:pt x="71767" y="1498"/>
                </a:lnTo>
                <a:lnTo>
                  <a:pt x="72948" y="1498"/>
                </a:lnTo>
                <a:lnTo>
                  <a:pt x="72948" y="1282"/>
                </a:lnTo>
                <a:close/>
              </a:path>
              <a:path w="82550" h="3175">
                <a:moveTo>
                  <a:pt x="73863" y="635"/>
                </a:moveTo>
                <a:lnTo>
                  <a:pt x="73596" y="635"/>
                </a:lnTo>
                <a:lnTo>
                  <a:pt x="73596" y="88"/>
                </a:lnTo>
                <a:lnTo>
                  <a:pt x="73329" y="254"/>
                </a:lnTo>
                <a:lnTo>
                  <a:pt x="73329" y="635"/>
                </a:lnTo>
                <a:lnTo>
                  <a:pt x="73126" y="635"/>
                </a:lnTo>
                <a:lnTo>
                  <a:pt x="73126" y="850"/>
                </a:lnTo>
                <a:lnTo>
                  <a:pt x="73329" y="850"/>
                </a:lnTo>
                <a:lnTo>
                  <a:pt x="73380" y="2120"/>
                </a:lnTo>
                <a:lnTo>
                  <a:pt x="73520" y="2222"/>
                </a:lnTo>
                <a:lnTo>
                  <a:pt x="73761" y="2235"/>
                </a:lnTo>
                <a:lnTo>
                  <a:pt x="73863" y="1993"/>
                </a:lnTo>
                <a:lnTo>
                  <a:pt x="73698" y="1993"/>
                </a:lnTo>
                <a:lnTo>
                  <a:pt x="73596" y="850"/>
                </a:lnTo>
                <a:lnTo>
                  <a:pt x="73863" y="850"/>
                </a:lnTo>
                <a:lnTo>
                  <a:pt x="73863" y="635"/>
                </a:lnTo>
                <a:close/>
              </a:path>
              <a:path w="82550" h="3175">
                <a:moveTo>
                  <a:pt x="75488" y="1282"/>
                </a:moveTo>
                <a:lnTo>
                  <a:pt x="75412" y="965"/>
                </a:lnTo>
                <a:lnTo>
                  <a:pt x="75285" y="825"/>
                </a:lnTo>
                <a:lnTo>
                  <a:pt x="75196" y="1282"/>
                </a:lnTo>
                <a:lnTo>
                  <a:pt x="74320" y="1282"/>
                </a:lnTo>
                <a:lnTo>
                  <a:pt x="74447" y="965"/>
                </a:lnTo>
                <a:lnTo>
                  <a:pt x="74650" y="825"/>
                </a:lnTo>
                <a:lnTo>
                  <a:pt x="74904" y="825"/>
                </a:lnTo>
                <a:lnTo>
                  <a:pt x="75082" y="965"/>
                </a:lnTo>
                <a:lnTo>
                  <a:pt x="75196" y="1282"/>
                </a:lnTo>
                <a:lnTo>
                  <a:pt x="75196" y="736"/>
                </a:lnTo>
                <a:lnTo>
                  <a:pt x="74980" y="609"/>
                </a:lnTo>
                <a:lnTo>
                  <a:pt x="74549" y="609"/>
                </a:lnTo>
                <a:lnTo>
                  <a:pt x="74371" y="673"/>
                </a:lnTo>
                <a:lnTo>
                  <a:pt x="74193" y="863"/>
                </a:lnTo>
                <a:lnTo>
                  <a:pt x="74104" y="1905"/>
                </a:lnTo>
                <a:lnTo>
                  <a:pt x="74371" y="2184"/>
                </a:lnTo>
                <a:lnTo>
                  <a:pt x="74549" y="2260"/>
                </a:lnTo>
                <a:lnTo>
                  <a:pt x="74968" y="2260"/>
                </a:lnTo>
                <a:lnTo>
                  <a:pt x="75145" y="2184"/>
                </a:lnTo>
                <a:lnTo>
                  <a:pt x="75349" y="2032"/>
                </a:lnTo>
                <a:lnTo>
                  <a:pt x="75476" y="1739"/>
                </a:lnTo>
                <a:lnTo>
                  <a:pt x="75196" y="1714"/>
                </a:lnTo>
                <a:lnTo>
                  <a:pt x="75107" y="1905"/>
                </a:lnTo>
                <a:lnTo>
                  <a:pt x="74879" y="2032"/>
                </a:lnTo>
                <a:lnTo>
                  <a:pt x="74650" y="2032"/>
                </a:lnTo>
                <a:lnTo>
                  <a:pt x="74447" y="1905"/>
                </a:lnTo>
                <a:lnTo>
                  <a:pt x="74333" y="1714"/>
                </a:lnTo>
                <a:lnTo>
                  <a:pt x="74307" y="1498"/>
                </a:lnTo>
                <a:lnTo>
                  <a:pt x="75488" y="1498"/>
                </a:lnTo>
                <a:lnTo>
                  <a:pt x="75488" y="1282"/>
                </a:lnTo>
                <a:close/>
              </a:path>
              <a:path w="82550" h="3175">
                <a:moveTo>
                  <a:pt x="76962" y="1041"/>
                </a:moveTo>
                <a:lnTo>
                  <a:pt x="76885" y="825"/>
                </a:lnTo>
                <a:lnTo>
                  <a:pt x="76568" y="622"/>
                </a:lnTo>
                <a:lnTo>
                  <a:pt x="76250" y="609"/>
                </a:lnTo>
                <a:lnTo>
                  <a:pt x="76034" y="660"/>
                </a:lnTo>
                <a:lnTo>
                  <a:pt x="75895" y="736"/>
                </a:lnTo>
                <a:lnTo>
                  <a:pt x="75768" y="1206"/>
                </a:lnTo>
                <a:lnTo>
                  <a:pt x="75907" y="1384"/>
                </a:lnTo>
                <a:lnTo>
                  <a:pt x="76060" y="1460"/>
                </a:lnTo>
                <a:lnTo>
                  <a:pt x="76631" y="1612"/>
                </a:lnTo>
                <a:lnTo>
                  <a:pt x="76720" y="1892"/>
                </a:lnTo>
                <a:lnTo>
                  <a:pt x="76504" y="2032"/>
                </a:lnTo>
                <a:lnTo>
                  <a:pt x="76263" y="2032"/>
                </a:lnTo>
                <a:lnTo>
                  <a:pt x="76047" y="1905"/>
                </a:lnTo>
                <a:lnTo>
                  <a:pt x="75971" y="1701"/>
                </a:lnTo>
                <a:lnTo>
                  <a:pt x="75704" y="1752"/>
                </a:lnTo>
                <a:lnTo>
                  <a:pt x="75730" y="1905"/>
                </a:lnTo>
                <a:lnTo>
                  <a:pt x="75857" y="2082"/>
                </a:lnTo>
                <a:lnTo>
                  <a:pt x="76022" y="2209"/>
                </a:lnTo>
                <a:lnTo>
                  <a:pt x="76174" y="2260"/>
                </a:lnTo>
                <a:lnTo>
                  <a:pt x="76504" y="2260"/>
                </a:lnTo>
                <a:lnTo>
                  <a:pt x="76809" y="2146"/>
                </a:lnTo>
                <a:lnTo>
                  <a:pt x="76860" y="1422"/>
                </a:lnTo>
                <a:lnTo>
                  <a:pt x="76098" y="1168"/>
                </a:lnTo>
                <a:lnTo>
                  <a:pt x="76149" y="850"/>
                </a:lnTo>
                <a:lnTo>
                  <a:pt x="76454" y="825"/>
                </a:lnTo>
                <a:lnTo>
                  <a:pt x="76631" y="927"/>
                </a:lnTo>
                <a:lnTo>
                  <a:pt x="76695" y="1079"/>
                </a:lnTo>
                <a:lnTo>
                  <a:pt x="76962" y="1041"/>
                </a:lnTo>
                <a:close/>
              </a:path>
              <a:path w="82550" h="3175">
                <a:moveTo>
                  <a:pt x="77927" y="635"/>
                </a:moveTo>
                <a:lnTo>
                  <a:pt x="77660" y="635"/>
                </a:lnTo>
                <a:lnTo>
                  <a:pt x="77660" y="88"/>
                </a:lnTo>
                <a:lnTo>
                  <a:pt x="77393" y="254"/>
                </a:lnTo>
                <a:lnTo>
                  <a:pt x="77393" y="635"/>
                </a:lnTo>
                <a:lnTo>
                  <a:pt x="77190" y="635"/>
                </a:lnTo>
                <a:lnTo>
                  <a:pt x="77190" y="850"/>
                </a:lnTo>
                <a:lnTo>
                  <a:pt x="77393" y="850"/>
                </a:lnTo>
                <a:lnTo>
                  <a:pt x="77444" y="2120"/>
                </a:lnTo>
                <a:lnTo>
                  <a:pt x="77584" y="2222"/>
                </a:lnTo>
                <a:lnTo>
                  <a:pt x="77825" y="2235"/>
                </a:lnTo>
                <a:lnTo>
                  <a:pt x="77927" y="1993"/>
                </a:lnTo>
                <a:lnTo>
                  <a:pt x="77762" y="1993"/>
                </a:lnTo>
                <a:lnTo>
                  <a:pt x="77660" y="850"/>
                </a:lnTo>
                <a:lnTo>
                  <a:pt x="77927" y="850"/>
                </a:lnTo>
                <a:lnTo>
                  <a:pt x="77927" y="635"/>
                </a:lnTo>
                <a:close/>
              </a:path>
              <a:path w="82550" h="3175">
                <a:moveTo>
                  <a:pt x="79552" y="1282"/>
                </a:moveTo>
                <a:lnTo>
                  <a:pt x="79476" y="965"/>
                </a:lnTo>
                <a:lnTo>
                  <a:pt x="79349" y="825"/>
                </a:lnTo>
                <a:lnTo>
                  <a:pt x="79260" y="1282"/>
                </a:lnTo>
                <a:lnTo>
                  <a:pt x="78384" y="1282"/>
                </a:lnTo>
                <a:lnTo>
                  <a:pt x="78511" y="965"/>
                </a:lnTo>
                <a:lnTo>
                  <a:pt x="78714" y="825"/>
                </a:lnTo>
                <a:lnTo>
                  <a:pt x="78968" y="825"/>
                </a:lnTo>
                <a:lnTo>
                  <a:pt x="79146" y="965"/>
                </a:lnTo>
                <a:lnTo>
                  <a:pt x="79260" y="1282"/>
                </a:lnTo>
                <a:lnTo>
                  <a:pt x="79260" y="736"/>
                </a:lnTo>
                <a:lnTo>
                  <a:pt x="79044" y="609"/>
                </a:lnTo>
                <a:lnTo>
                  <a:pt x="78613" y="609"/>
                </a:lnTo>
                <a:lnTo>
                  <a:pt x="78435" y="673"/>
                </a:lnTo>
                <a:lnTo>
                  <a:pt x="78257" y="863"/>
                </a:lnTo>
                <a:lnTo>
                  <a:pt x="78168" y="1905"/>
                </a:lnTo>
                <a:lnTo>
                  <a:pt x="78435" y="2184"/>
                </a:lnTo>
                <a:lnTo>
                  <a:pt x="78613" y="2260"/>
                </a:lnTo>
                <a:lnTo>
                  <a:pt x="79032" y="2260"/>
                </a:lnTo>
                <a:lnTo>
                  <a:pt x="79209" y="2184"/>
                </a:lnTo>
                <a:lnTo>
                  <a:pt x="79413" y="2032"/>
                </a:lnTo>
                <a:lnTo>
                  <a:pt x="79540" y="1739"/>
                </a:lnTo>
                <a:lnTo>
                  <a:pt x="79260" y="1714"/>
                </a:lnTo>
                <a:lnTo>
                  <a:pt x="79171" y="1905"/>
                </a:lnTo>
                <a:lnTo>
                  <a:pt x="78943" y="2032"/>
                </a:lnTo>
                <a:lnTo>
                  <a:pt x="78714" y="2032"/>
                </a:lnTo>
                <a:lnTo>
                  <a:pt x="78511" y="1905"/>
                </a:lnTo>
                <a:lnTo>
                  <a:pt x="78397" y="1714"/>
                </a:lnTo>
                <a:lnTo>
                  <a:pt x="78371" y="1498"/>
                </a:lnTo>
                <a:lnTo>
                  <a:pt x="79552" y="1498"/>
                </a:lnTo>
                <a:lnTo>
                  <a:pt x="79552" y="1282"/>
                </a:lnTo>
                <a:close/>
              </a:path>
              <a:path w="82550" h="3175">
                <a:moveTo>
                  <a:pt x="81153" y="38"/>
                </a:moveTo>
                <a:lnTo>
                  <a:pt x="80886" y="38"/>
                </a:lnTo>
                <a:lnTo>
                  <a:pt x="80886" y="825"/>
                </a:lnTo>
                <a:lnTo>
                  <a:pt x="80873" y="1790"/>
                </a:lnTo>
                <a:lnTo>
                  <a:pt x="80708" y="1981"/>
                </a:lnTo>
                <a:lnTo>
                  <a:pt x="80365" y="2032"/>
                </a:lnTo>
                <a:lnTo>
                  <a:pt x="80111" y="1790"/>
                </a:lnTo>
                <a:lnTo>
                  <a:pt x="80098" y="1066"/>
                </a:lnTo>
                <a:lnTo>
                  <a:pt x="80251" y="876"/>
                </a:lnTo>
                <a:lnTo>
                  <a:pt x="80873" y="1790"/>
                </a:lnTo>
                <a:lnTo>
                  <a:pt x="80873" y="812"/>
                </a:lnTo>
                <a:lnTo>
                  <a:pt x="80543" y="609"/>
                </a:lnTo>
                <a:lnTo>
                  <a:pt x="80314" y="609"/>
                </a:lnTo>
                <a:lnTo>
                  <a:pt x="79997" y="774"/>
                </a:lnTo>
                <a:lnTo>
                  <a:pt x="79806" y="1739"/>
                </a:lnTo>
                <a:lnTo>
                  <a:pt x="79933" y="1981"/>
                </a:lnTo>
                <a:lnTo>
                  <a:pt x="80213" y="2222"/>
                </a:lnTo>
                <a:lnTo>
                  <a:pt x="80340" y="2260"/>
                </a:lnTo>
                <a:lnTo>
                  <a:pt x="80657" y="2260"/>
                </a:lnTo>
                <a:lnTo>
                  <a:pt x="80810" y="2171"/>
                </a:lnTo>
                <a:lnTo>
                  <a:pt x="80899" y="2032"/>
                </a:lnTo>
                <a:lnTo>
                  <a:pt x="80899" y="2222"/>
                </a:lnTo>
                <a:lnTo>
                  <a:pt x="81153" y="2222"/>
                </a:lnTo>
                <a:lnTo>
                  <a:pt x="81153" y="2019"/>
                </a:lnTo>
                <a:lnTo>
                  <a:pt x="81153" y="825"/>
                </a:lnTo>
                <a:lnTo>
                  <a:pt x="81153" y="38"/>
                </a:lnTo>
                <a:close/>
              </a:path>
              <a:path w="82550" h="3175">
                <a:moveTo>
                  <a:pt x="81953" y="1917"/>
                </a:moveTo>
                <a:lnTo>
                  <a:pt x="81648" y="1917"/>
                </a:lnTo>
                <a:lnTo>
                  <a:pt x="81648" y="2222"/>
                </a:lnTo>
                <a:lnTo>
                  <a:pt x="81699" y="2654"/>
                </a:lnTo>
                <a:lnTo>
                  <a:pt x="81902" y="2476"/>
                </a:lnTo>
                <a:lnTo>
                  <a:pt x="81953" y="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521187" y="3754818"/>
            <a:ext cx="84455" cy="3175"/>
          </a:xfrm>
          <a:custGeom>
            <a:avLst/>
            <a:gdLst/>
            <a:ahLst/>
            <a:cxnLst/>
            <a:rect l="l" t="t" r="r" b="b"/>
            <a:pathLst>
              <a:path w="84454" h="3175">
                <a:moveTo>
                  <a:pt x="1409" y="2222"/>
                </a:moveTo>
                <a:lnTo>
                  <a:pt x="1346" y="2032"/>
                </a:lnTo>
                <a:lnTo>
                  <a:pt x="1333" y="1435"/>
                </a:lnTo>
                <a:lnTo>
                  <a:pt x="1257" y="825"/>
                </a:lnTo>
                <a:lnTo>
                  <a:pt x="1054" y="673"/>
                </a:lnTo>
                <a:lnTo>
                  <a:pt x="1054" y="1435"/>
                </a:lnTo>
                <a:lnTo>
                  <a:pt x="1028" y="1752"/>
                </a:lnTo>
                <a:lnTo>
                  <a:pt x="901" y="1943"/>
                </a:lnTo>
                <a:lnTo>
                  <a:pt x="660" y="2044"/>
                </a:lnTo>
                <a:lnTo>
                  <a:pt x="444" y="2044"/>
                </a:lnTo>
                <a:lnTo>
                  <a:pt x="266" y="1930"/>
                </a:lnTo>
                <a:lnTo>
                  <a:pt x="330" y="1600"/>
                </a:lnTo>
                <a:lnTo>
                  <a:pt x="800" y="1498"/>
                </a:lnTo>
                <a:lnTo>
                  <a:pt x="1054" y="1435"/>
                </a:lnTo>
                <a:lnTo>
                  <a:pt x="1054" y="673"/>
                </a:lnTo>
                <a:lnTo>
                  <a:pt x="571" y="609"/>
                </a:lnTo>
                <a:lnTo>
                  <a:pt x="228" y="723"/>
                </a:lnTo>
                <a:lnTo>
                  <a:pt x="101" y="825"/>
                </a:lnTo>
                <a:lnTo>
                  <a:pt x="0" y="1092"/>
                </a:lnTo>
                <a:lnTo>
                  <a:pt x="254" y="1130"/>
                </a:lnTo>
                <a:lnTo>
                  <a:pt x="330" y="939"/>
                </a:lnTo>
                <a:lnTo>
                  <a:pt x="546" y="825"/>
                </a:lnTo>
                <a:lnTo>
                  <a:pt x="800" y="825"/>
                </a:lnTo>
                <a:lnTo>
                  <a:pt x="952" y="1257"/>
                </a:lnTo>
                <a:lnTo>
                  <a:pt x="571" y="1308"/>
                </a:lnTo>
                <a:lnTo>
                  <a:pt x="190" y="1397"/>
                </a:lnTo>
                <a:lnTo>
                  <a:pt x="50" y="2095"/>
                </a:lnTo>
                <a:lnTo>
                  <a:pt x="203" y="2222"/>
                </a:lnTo>
                <a:lnTo>
                  <a:pt x="698" y="2247"/>
                </a:lnTo>
                <a:lnTo>
                  <a:pt x="876" y="2171"/>
                </a:lnTo>
                <a:lnTo>
                  <a:pt x="1041" y="2044"/>
                </a:lnTo>
                <a:lnTo>
                  <a:pt x="1130" y="2222"/>
                </a:lnTo>
                <a:lnTo>
                  <a:pt x="1409" y="2222"/>
                </a:lnTo>
                <a:close/>
              </a:path>
              <a:path w="84454" h="3175">
                <a:moveTo>
                  <a:pt x="3022" y="2222"/>
                </a:moveTo>
                <a:lnTo>
                  <a:pt x="2959" y="838"/>
                </a:lnTo>
                <a:lnTo>
                  <a:pt x="2819" y="698"/>
                </a:lnTo>
                <a:lnTo>
                  <a:pt x="2578" y="609"/>
                </a:lnTo>
                <a:lnTo>
                  <a:pt x="2260" y="609"/>
                </a:lnTo>
                <a:lnTo>
                  <a:pt x="2095" y="698"/>
                </a:lnTo>
                <a:lnTo>
                  <a:pt x="1981" y="863"/>
                </a:lnTo>
                <a:lnTo>
                  <a:pt x="1981" y="647"/>
                </a:lnTo>
                <a:lnTo>
                  <a:pt x="1739" y="647"/>
                </a:lnTo>
                <a:lnTo>
                  <a:pt x="1739" y="2222"/>
                </a:lnTo>
                <a:lnTo>
                  <a:pt x="2006" y="2222"/>
                </a:lnTo>
                <a:lnTo>
                  <a:pt x="2108" y="965"/>
                </a:lnTo>
                <a:lnTo>
                  <a:pt x="2235" y="863"/>
                </a:lnTo>
                <a:lnTo>
                  <a:pt x="2501" y="838"/>
                </a:lnTo>
                <a:lnTo>
                  <a:pt x="2705" y="965"/>
                </a:lnTo>
                <a:lnTo>
                  <a:pt x="2755" y="2222"/>
                </a:lnTo>
                <a:lnTo>
                  <a:pt x="3022" y="2222"/>
                </a:lnTo>
                <a:close/>
              </a:path>
              <a:path w="84454" h="3175">
                <a:moveTo>
                  <a:pt x="4711" y="38"/>
                </a:moveTo>
                <a:lnTo>
                  <a:pt x="4445" y="38"/>
                </a:lnTo>
                <a:lnTo>
                  <a:pt x="4445" y="825"/>
                </a:lnTo>
                <a:lnTo>
                  <a:pt x="4419" y="1066"/>
                </a:lnTo>
                <a:lnTo>
                  <a:pt x="4419" y="1803"/>
                </a:lnTo>
                <a:lnTo>
                  <a:pt x="4267" y="1993"/>
                </a:lnTo>
                <a:lnTo>
                  <a:pt x="3924" y="2044"/>
                </a:lnTo>
                <a:lnTo>
                  <a:pt x="3670" y="1803"/>
                </a:lnTo>
                <a:lnTo>
                  <a:pt x="3657" y="1066"/>
                </a:lnTo>
                <a:lnTo>
                  <a:pt x="3810" y="876"/>
                </a:lnTo>
                <a:lnTo>
                  <a:pt x="4152" y="825"/>
                </a:lnTo>
                <a:lnTo>
                  <a:pt x="4419" y="1066"/>
                </a:lnTo>
                <a:lnTo>
                  <a:pt x="4419" y="800"/>
                </a:lnTo>
                <a:lnTo>
                  <a:pt x="4102" y="609"/>
                </a:lnTo>
                <a:lnTo>
                  <a:pt x="3873" y="609"/>
                </a:lnTo>
                <a:lnTo>
                  <a:pt x="3556" y="774"/>
                </a:lnTo>
                <a:lnTo>
                  <a:pt x="3365" y="1739"/>
                </a:lnTo>
                <a:lnTo>
                  <a:pt x="3479" y="1993"/>
                </a:lnTo>
                <a:lnTo>
                  <a:pt x="3771" y="2222"/>
                </a:lnTo>
                <a:lnTo>
                  <a:pt x="3898" y="2260"/>
                </a:lnTo>
                <a:lnTo>
                  <a:pt x="4216" y="2260"/>
                </a:lnTo>
                <a:lnTo>
                  <a:pt x="4356" y="2184"/>
                </a:lnTo>
                <a:lnTo>
                  <a:pt x="4457" y="2044"/>
                </a:lnTo>
                <a:lnTo>
                  <a:pt x="4457" y="2222"/>
                </a:lnTo>
                <a:lnTo>
                  <a:pt x="4711" y="2222"/>
                </a:lnTo>
                <a:lnTo>
                  <a:pt x="4711" y="2019"/>
                </a:lnTo>
                <a:lnTo>
                  <a:pt x="4711" y="825"/>
                </a:lnTo>
                <a:lnTo>
                  <a:pt x="4711" y="38"/>
                </a:lnTo>
                <a:close/>
              </a:path>
              <a:path w="84454" h="3175">
                <a:moveTo>
                  <a:pt x="7340" y="2222"/>
                </a:moveTo>
                <a:lnTo>
                  <a:pt x="7277" y="2032"/>
                </a:lnTo>
                <a:lnTo>
                  <a:pt x="7264" y="1435"/>
                </a:lnTo>
                <a:lnTo>
                  <a:pt x="7188" y="825"/>
                </a:lnTo>
                <a:lnTo>
                  <a:pt x="6985" y="673"/>
                </a:lnTo>
                <a:lnTo>
                  <a:pt x="6985" y="1435"/>
                </a:lnTo>
                <a:lnTo>
                  <a:pt x="6959" y="1752"/>
                </a:lnTo>
                <a:lnTo>
                  <a:pt x="6845" y="1943"/>
                </a:lnTo>
                <a:lnTo>
                  <a:pt x="6591" y="2044"/>
                </a:lnTo>
                <a:lnTo>
                  <a:pt x="6388" y="2044"/>
                </a:lnTo>
                <a:lnTo>
                  <a:pt x="6197" y="1930"/>
                </a:lnTo>
                <a:lnTo>
                  <a:pt x="6273" y="1600"/>
                </a:lnTo>
                <a:lnTo>
                  <a:pt x="6743" y="1498"/>
                </a:lnTo>
                <a:lnTo>
                  <a:pt x="6985" y="1435"/>
                </a:lnTo>
                <a:lnTo>
                  <a:pt x="6985" y="673"/>
                </a:lnTo>
                <a:lnTo>
                  <a:pt x="6502" y="609"/>
                </a:lnTo>
                <a:lnTo>
                  <a:pt x="6159" y="723"/>
                </a:lnTo>
                <a:lnTo>
                  <a:pt x="5930" y="1092"/>
                </a:lnTo>
                <a:lnTo>
                  <a:pt x="6197" y="1130"/>
                </a:lnTo>
                <a:lnTo>
                  <a:pt x="6261" y="939"/>
                </a:lnTo>
                <a:lnTo>
                  <a:pt x="6388" y="850"/>
                </a:lnTo>
                <a:lnTo>
                  <a:pt x="6743" y="825"/>
                </a:lnTo>
                <a:lnTo>
                  <a:pt x="6883" y="1257"/>
                </a:lnTo>
                <a:lnTo>
                  <a:pt x="6502" y="1308"/>
                </a:lnTo>
                <a:lnTo>
                  <a:pt x="6134" y="1397"/>
                </a:lnTo>
                <a:lnTo>
                  <a:pt x="5994" y="2095"/>
                </a:lnTo>
                <a:lnTo>
                  <a:pt x="6134" y="2222"/>
                </a:lnTo>
                <a:lnTo>
                  <a:pt x="6629" y="2247"/>
                </a:lnTo>
                <a:lnTo>
                  <a:pt x="6807" y="2171"/>
                </a:lnTo>
                <a:lnTo>
                  <a:pt x="6985" y="2044"/>
                </a:lnTo>
                <a:lnTo>
                  <a:pt x="7061" y="2222"/>
                </a:lnTo>
                <a:lnTo>
                  <a:pt x="7340" y="2222"/>
                </a:lnTo>
                <a:close/>
              </a:path>
              <a:path w="84454" h="3175">
                <a:moveTo>
                  <a:pt x="8966" y="1676"/>
                </a:moveTo>
                <a:lnTo>
                  <a:pt x="8712" y="1638"/>
                </a:lnTo>
                <a:lnTo>
                  <a:pt x="8648" y="1879"/>
                </a:lnTo>
                <a:lnTo>
                  <a:pt x="8521" y="1993"/>
                </a:lnTo>
                <a:lnTo>
                  <a:pt x="8178" y="2044"/>
                </a:lnTo>
                <a:lnTo>
                  <a:pt x="7962" y="1854"/>
                </a:lnTo>
                <a:lnTo>
                  <a:pt x="8077" y="876"/>
                </a:lnTo>
                <a:lnTo>
                  <a:pt x="8407" y="825"/>
                </a:lnTo>
                <a:lnTo>
                  <a:pt x="8597" y="952"/>
                </a:lnTo>
                <a:lnTo>
                  <a:pt x="8686" y="1143"/>
                </a:lnTo>
                <a:lnTo>
                  <a:pt x="8864" y="1117"/>
                </a:lnTo>
                <a:lnTo>
                  <a:pt x="8839" y="825"/>
                </a:lnTo>
                <a:lnTo>
                  <a:pt x="8585" y="635"/>
                </a:lnTo>
                <a:lnTo>
                  <a:pt x="8178" y="609"/>
                </a:lnTo>
                <a:lnTo>
                  <a:pt x="8026" y="647"/>
                </a:lnTo>
                <a:lnTo>
                  <a:pt x="7823" y="762"/>
                </a:lnTo>
                <a:lnTo>
                  <a:pt x="7658" y="1905"/>
                </a:lnTo>
                <a:lnTo>
                  <a:pt x="7924" y="2184"/>
                </a:lnTo>
                <a:lnTo>
                  <a:pt x="8089" y="2260"/>
                </a:lnTo>
                <a:lnTo>
                  <a:pt x="8483" y="2260"/>
                </a:lnTo>
                <a:lnTo>
                  <a:pt x="8648" y="2184"/>
                </a:lnTo>
                <a:lnTo>
                  <a:pt x="8826" y="2044"/>
                </a:lnTo>
                <a:lnTo>
                  <a:pt x="8953" y="1803"/>
                </a:lnTo>
                <a:lnTo>
                  <a:pt x="8966" y="1676"/>
                </a:lnTo>
                <a:close/>
              </a:path>
              <a:path w="84454" h="3175">
                <a:moveTo>
                  <a:pt x="10490" y="2222"/>
                </a:moveTo>
                <a:lnTo>
                  <a:pt x="10414" y="838"/>
                </a:lnTo>
                <a:lnTo>
                  <a:pt x="10160" y="635"/>
                </a:lnTo>
                <a:lnTo>
                  <a:pt x="9753" y="609"/>
                </a:lnTo>
                <a:lnTo>
                  <a:pt x="9588" y="673"/>
                </a:lnTo>
                <a:lnTo>
                  <a:pt x="9461" y="825"/>
                </a:lnTo>
                <a:lnTo>
                  <a:pt x="9461" y="38"/>
                </a:lnTo>
                <a:lnTo>
                  <a:pt x="9194" y="38"/>
                </a:lnTo>
                <a:lnTo>
                  <a:pt x="9194" y="2222"/>
                </a:lnTo>
                <a:lnTo>
                  <a:pt x="9461" y="2222"/>
                </a:lnTo>
                <a:lnTo>
                  <a:pt x="9588" y="939"/>
                </a:lnTo>
                <a:lnTo>
                  <a:pt x="9804" y="838"/>
                </a:lnTo>
                <a:lnTo>
                  <a:pt x="9994" y="838"/>
                </a:lnTo>
                <a:lnTo>
                  <a:pt x="10147" y="939"/>
                </a:lnTo>
                <a:lnTo>
                  <a:pt x="10223" y="2222"/>
                </a:lnTo>
                <a:lnTo>
                  <a:pt x="10490" y="2222"/>
                </a:lnTo>
                <a:close/>
              </a:path>
              <a:path w="84454" h="3175">
                <a:moveTo>
                  <a:pt x="11163" y="647"/>
                </a:moveTo>
                <a:lnTo>
                  <a:pt x="10896" y="647"/>
                </a:lnTo>
                <a:lnTo>
                  <a:pt x="10896" y="2222"/>
                </a:lnTo>
                <a:lnTo>
                  <a:pt x="11163" y="2222"/>
                </a:lnTo>
                <a:lnTo>
                  <a:pt x="11163" y="647"/>
                </a:lnTo>
                <a:close/>
              </a:path>
              <a:path w="84454" h="3175">
                <a:moveTo>
                  <a:pt x="11163" y="38"/>
                </a:moveTo>
                <a:lnTo>
                  <a:pt x="10896" y="38"/>
                </a:lnTo>
                <a:lnTo>
                  <a:pt x="10896" y="355"/>
                </a:lnTo>
                <a:lnTo>
                  <a:pt x="11163" y="355"/>
                </a:lnTo>
                <a:lnTo>
                  <a:pt x="11163" y="38"/>
                </a:lnTo>
                <a:close/>
              </a:path>
              <a:path w="84454" h="3175">
                <a:moveTo>
                  <a:pt x="12941" y="1282"/>
                </a:moveTo>
                <a:lnTo>
                  <a:pt x="12877" y="965"/>
                </a:lnTo>
                <a:lnTo>
                  <a:pt x="12750" y="825"/>
                </a:lnTo>
                <a:lnTo>
                  <a:pt x="12661" y="1282"/>
                </a:lnTo>
                <a:lnTo>
                  <a:pt x="11785" y="1282"/>
                </a:lnTo>
                <a:lnTo>
                  <a:pt x="11899" y="965"/>
                </a:lnTo>
                <a:lnTo>
                  <a:pt x="12103" y="825"/>
                </a:lnTo>
                <a:lnTo>
                  <a:pt x="12369" y="825"/>
                </a:lnTo>
                <a:lnTo>
                  <a:pt x="12547" y="965"/>
                </a:lnTo>
                <a:lnTo>
                  <a:pt x="12661" y="1282"/>
                </a:lnTo>
                <a:lnTo>
                  <a:pt x="12661" y="736"/>
                </a:lnTo>
                <a:lnTo>
                  <a:pt x="12446" y="609"/>
                </a:lnTo>
                <a:lnTo>
                  <a:pt x="12014" y="609"/>
                </a:lnTo>
                <a:lnTo>
                  <a:pt x="11836" y="685"/>
                </a:lnTo>
                <a:lnTo>
                  <a:pt x="11658" y="863"/>
                </a:lnTo>
                <a:lnTo>
                  <a:pt x="11569" y="1905"/>
                </a:lnTo>
                <a:lnTo>
                  <a:pt x="11823" y="2184"/>
                </a:lnTo>
                <a:lnTo>
                  <a:pt x="12014" y="2260"/>
                </a:lnTo>
                <a:lnTo>
                  <a:pt x="12433" y="2260"/>
                </a:lnTo>
                <a:lnTo>
                  <a:pt x="12611" y="2184"/>
                </a:lnTo>
                <a:lnTo>
                  <a:pt x="12814" y="2044"/>
                </a:lnTo>
                <a:lnTo>
                  <a:pt x="12941" y="1752"/>
                </a:lnTo>
                <a:lnTo>
                  <a:pt x="12661" y="1714"/>
                </a:lnTo>
                <a:lnTo>
                  <a:pt x="12573" y="1905"/>
                </a:lnTo>
                <a:lnTo>
                  <a:pt x="12344" y="2044"/>
                </a:lnTo>
                <a:lnTo>
                  <a:pt x="12115" y="2044"/>
                </a:lnTo>
                <a:lnTo>
                  <a:pt x="11912" y="1905"/>
                </a:lnTo>
                <a:lnTo>
                  <a:pt x="11785" y="1714"/>
                </a:lnTo>
                <a:lnTo>
                  <a:pt x="11772" y="1498"/>
                </a:lnTo>
                <a:lnTo>
                  <a:pt x="12941" y="1498"/>
                </a:lnTo>
                <a:lnTo>
                  <a:pt x="12941" y="1282"/>
                </a:lnTo>
                <a:close/>
              </a:path>
              <a:path w="84454" h="3175">
                <a:moveTo>
                  <a:pt x="14566" y="647"/>
                </a:moveTo>
                <a:lnTo>
                  <a:pt x="14287" y="647"/>
                </a:lnTo>
                <a:lnTo>
                  <a:pt x="13843" y="1905"/>
                </a:lnTo>
                <a:lnTo>
                  <a:pt x="13398" y="647"/>
                </a:lnTo>
                <a:lnTo>
                  <a:pt x="13119" y="647"/>
                </a:lnTo>
                <a:lnTo>
                  <a:pt x="13716" y="2222"/>
                </a:lnTo>
                <a:lnTo>
                  <a:pt x="13970" y="2222"/>
                </a:lnTo>
                <a:lnTo>
                  <a:pt x="14084" y="1905"/>
                </a:lnTo>
                <a:lnTo>
                  <a:pt x="14566" y="647"/>
                </a:lnTo>
                <a:close/>
              </a:path>
              <a:path w="84454" h="3175">
                <a:moveTo>
                  <a:pt x="16167" y="1282"/>
                </a:moveTo>
                <a:lnTo>
                  <a:pt x="16103" y="965"/>
                </a:lnTo>
                <a:lnTo>
                  <a:pt x="15976" y="825"/>
                </a:lnTo>
                <a:lnTo>
                  <a:pt x="15887" y="1282"/>
                </a:lnTo>
                <a:lnTo>
                  <a:pt x="15011" y="1282"/>
                </a:lnTo>
                <a:lnTo>
                  <a:pt x="15125" y="965"/>
                </a:lnTo>
                <a:lnTo>
                  <a:pt x="15328" y="825"/>
                </a:lnTo>
                <a:lnTo>
                  <a:pt x="15595" y="825"/>
                </a:lnTo>
                <a:lnTo>
                  <a:pt x="15773" y="965"/>
                </a:lnTo>
                <a:lnTo>
                  <a:pt x="15887" y="1282"/>
                </a:lnTo>
                <a:lnTo>
                  <a:pt x="15887" y="736"/>
                </a:lnTo>
                <a:lnTo>
                  <a:pt x="15659" y="609"/>
                </a:lnTo>
                <a:lnTo>
                  <a:pt x="15240" y="609"/>
                </a:lnTo>
                <a:lnTo>
                  <a:pt x="15062" y="685"/>
                </a:lnTo>
                <a:lnTo>
                  <a:pt x="14884" y="863"/>
                </a:lnTo>
                <a:lnTo>
                  <a:pt x="14782" y="1905"/>
                </a:lnTo>
                <a:lnTo>
                  <a:pt x="15049" y="2184"/>
                </a:lnTo>
                <a:lnTo>
                  <a:pt x="15240" y="2260"/>
                </a:lnTo>
                <a:lnTo>
                  <a:pt x="15646" y="2260"/>
                </a:lnTo>
                <a:lnTo>
                  <a:pt x="15836" y="2184"/>
                </a:lnTo>
                <a:lnTo>
                  <a:pt x="16027" y="2044"/>
                </a:lnTo>
                <a:lnTo>
                  <a:pt x="16167" y="1752"/>
                </a:lnTo>
                <a:lnTo>
                  <a:pt x="15887" y="1714"/>
                </a:lnTo>
                <a:lnTo>
                  <a:pt x="15798" y="1905"/>
                </a:lnTo>
                <a:lnTo>
                  <a:pt x="15671" y="1993"/>
                </a:lnTo>
                <a:lnTo>
                  <a:pt x="15341" y="2044"/>
                </a:lnTo>
                <a:lnTo>
                  <a:pt x="15138" y="1905"/>
                </a:lnTo>
                <a:lnTo>
                  <a:pt x="15011" y="1714"/>
                </a:lnTo>
                <a:lnTo>
                  <a:pt x="14986" y="1498"/>
                </a:lnTo>
                <a:lnTo>
                  <a:pt x="16167" y="1498"/>
                </a:lnTo>
                <a:lnTo>
                  <a:pt x="16167" y="1282"/>
                </a:lnTo>
                <a:close/>
              </a:path>
              <a:path w="84454" h="3175">
                <a:moveTo>
                  <a:pt x="17780" y="38"/>
                </a:moveTo>
                <a:lnTo>
                  <a:pt x="17513" y="38"/>
                </a:lnTo>
                <a:lnTo>
                  <a:pt x="17513" y="825"/>
                </a:lnTo>
                <a:lnTo>
                  <a:pt x="17487" y="1803"/>
                </a:lnTo>
                <a:lnTo>
                  <a:pt x="17322" y="1993"/>
                </a:lnTo>
                <a:lnTo>
                  <a:pt x="16992" y="2044"/>
                </a:lnTo>
                <a:lnTo>
                  <a:pt x="16725" y="1803"/>
                </a:lnTo>
                <a:lnTo>
                  <a:pt x="16725" y="1066"/>
                </a:lnTo>
                <a:lnTo>
                  <a:pt x="17487" y="1803"/>
                </a:lnTo>
                <a:lnTo>
                  <a:pt x="17487" y="800"/>
                </a:lnTo>
                <a:lnTo>
                  <a:pt x="17170" y="609"/>
                </a:lnTo>
                <a:lnTo>
                  <a:pt x="16941" y="609"/>
                </a:lnTo>
                <a:lnTo>
                  <a:pt x="16611" y="774"/>
                </a:lnTo>
                <a:lnTo>
                  <a:pt x="16433" y="1739"/>
                </a:lnTo>
                <a:lnTo>
                  <a:pt x="16548" y="1993"/>
                </a:lnTo>
                <a:lnTo>
                  <a:pt x="16840" y="2222"/>
                </a:lnTo>
                <a:lnTo>
                  <a:pt x="17284" y="2260"/>
                </a:lnTo>
                <a:lnTo>
                  <a:pt x="17424" y="2184"/>
                </a:lnTo>
                <a:lnTo>
                  <a:pt x="17513" y="2044"/>
                </a:lnTo>
                <a:lnTo>
                  <a:pt x="17526" y="2222"/>
                </a:lnTo>
                <a:lnTo>
                  <a:pt x="17780" y="2222"/>
                </a:lnTo>
                <a:lnTo>
                  <a:pt x="17780" y="2019"/>
                </a:lnTo>
                <a:lnTo>
                  <a:pt x="17780" y="825"/>
                </a:lnTo>
                <a:lnTo>
                  <a:pt x="17780" y="38"/>
                </a:lnTo>
                <a:close/>
              </a:path>
              <a:path w="84454" h="3175">
                <a:moveTo>
                  <a:pt x="20332" y="1676"/>
                </a:moveTo>
                <a:lnTo>
                  <a:pt x="20078" y="1638"/>
                </a:lnTo>
                <a:lnTo>
                  <a:pt x="20015" y="1879"/>
                </a:lnTo>
                <a:lnTo>
                  <a:pt x="19888" y="1993"/>
                </a:lnTo>
                <a:lnTo>
                  <a:pt x="19545" y="2044"/>
                </a:lnTo>
                <a:lnTo>
                  <a:pt x="19329" y="1854"/>
                </a:lnTo>
                <a:lnTo>
                  <a:pt x="19443" y="876"/>
                </a:lnTo>
                <a:lnTo>
                  <a:pt x="19773" y="825"/>
                </a:lnTo>
                <a:lnTo>
                  <a:pt x="19964" y="952"/>
                </a:lnTo>
                <a:lnTo>
                  <a:pt x="20053" y="1143"/>
                </a:lnTo>
                <a:lnTo>
                  <a:pt x="20231" y="1117"/>
                </a:lnTo>
                <a:lnTo>
                  <a:pt x="20205" y="825"/>
                </a:lnTo>
                <a:lnTo>
                  <a:pt x="19951" y="635"/>
                </a:lnTo>
                <a:lnTo>
                  <a:pt x="19545" y="609"/>
                </a:lnTo>
                <a:lnTo>
                  <a:pt x="19392" y="647"/>
                </a:lnTo>
                <a:lnTo>
                  <a:pt x="19189" y="762"/>
                </a:lnTo>
                <a:lnTo>
                  <a:pt x="19024" y="1905"/>
                </a:lnTo>
                <a:lnTo>
                  <a:pt x="19291" y="2184"/>
                </a:lnTo>
                <a:lnTo>
                  <a:pt x="19456" y="2260"/>
                </a:lnTo>
                <a:lnTo>
                  <a:pt x="19850" y="2260"/>
                </a:lnTo>
                <a:lnTo>
                  <a:pt x="20015" y="2184"/>
                </a:lnTo>
                <a:lnTo>
                  <a:pt x="20193" y="2044"/>
                </a:lnTo>
                <a:lnTo>
                  <a:pt x="20320" y="1803"/>
                </a:lnTo>
                <a:lnTo>
                  <a:pt x="20332" y="1676"/>
                </a:lnTo>
                <a:close/>
              </a:path>
              <a:path w="84454" h="3175">
                <a:moveTo>
                  <a:pt x="20828" y="38"/>
                </a:moveTo>
                <a:lnTo>
                  <a:pt x="20561" y="38"/>
                </a:lnTo>
                <a:lnTo>
                  <a:pt x="20561" y="2222"/>
                </a:lnTo>
                <a:lnTo>
                  <a:pt x="20828" y="2222"/>
                </a:lnTo>
                <a:lnTo>
                  <a:pt x="20828" y="38"/>
                </a:lnTo>
                <a:close/>
              </a:path>
              <a:path w="84454" h="3175">
                <a:moveTo>
                  <a:pt x="21513" y="647"/>
                </a:moveTo>
                <a:lnTo>
                  <a:pt x="21247" y="647"/>
                </a:lnTo>
                <a:lnTo>
                  <a:pt x="21247" y="2222"/>
                </a:lnTo>
                <a:lnTo>
                  <a:pt x="21513" y="2222"/>
                </a:lnTo>
                <a:lnTo>
                  <a:pt x="21513" y="647"/>
                </a:lnTo>
                <a:close/>
              </a:path>
              <a:path w="84454" h="3175">
                <a:moveTo>
                  <a:pt x="21513" y="38"/>
                </a:moveTo>
                <a:lnTo>
                  <a:pt x="21247" y="38"/>
                </a:lnTo>
                <a:lnTo>
                  <a:pt x="21247" y="355"/>
                </a:lnTo>
                <a:lnTo>
                  <a:pt x="21513" y="355"/>
                </a:lnTo>
                <a:lnTo>
                  <a:pt x="21513" y="38"/>
                </a:lnTo>
                <a:close/>
              </a:path>
              <a:path w="84454" h="3175">
                <a:moveTo>
                  <a:pt x="23215" y="2222"/>
                </a:moveTo>
                <a:lnTo>
                  <a:pt x="23152" y="838"/>
                </a:lnTo>
                <a:lnTo>
                  <a:pt x="23012" y="698"/>
                </a:lnTo>
                <a:lnTo>
                  <a:pt x="22771" y="609"/>
                </a:lnTo>
                <a:lnTo>
                  <a:pt x="22453" y="609"/>
                </a:lnTo>
                <a:lnTo>
                  <a:pt x="22288" y="698"/>
                </a:lnTo>
                <a:lnTo>
                  <a:pt x="22174" y="863"/>
                </a:lnTo>
                <a:lnTo>
                  <a:pt x="22174" y="647"/>
                </a:lnTo>
                <a:lnTo>
                  <a:pt x="21932" y="647"/>
                </a:lnTo>
                <a:lnTo>
                  <a:pt x="21932" y="2222"/>
                </a:lnTo>
                <a:lnTo>
                  <a:pt x="22199" y="2222"/>
                </a:lnTo>
                <a:lnTo>
                  <a:pt x="22301" y="965"/>
                </a:lnTo>
                <a:lnTo>
                  <a:pt x="22428" y="863"/>
                </a:lnTo>
                <a:lnTo>
                  <a:pt x="22694" y="838"/>
                </a:lnTo>
                <a:lnTo>
                  <a:pt x="22898" y="965"/>
                </a:lnTo>
                <a:lnTo>
                  <a:pt x="22948" y="2222"/>
                </a:lnTo>
                <a:lnTo>
                  <a:pt x="23215" y="2222"/>
                </a:lnTo>
                <a:close/>
              </a:path>
              <a:path w="84454" h="3175">
                <a:moveTo>
                  <a:pt x="23901" y="647"/>
                </a:moveTo>
                <a:lnTo>
                  <a:pt x="23634" y="647"/>
                </a:lnTo>
                <a:lnTo>
                  <a:pt x="23634" y="2222"/>
                </a:lnTo>
                <a:lnTo>
                  <a:pt x="23901" y="2222"/>
                </a:lnTo>
                <a:lnTo>
                  <a:pt x="23901" y="647"/>
                </a:lnTo>
                <a:close/>
              </a:path>
              <a:path w="84454" h="3175">
                <a:moveTo>
                  <a:pt x="23901" y="38"/>
                </a:moveTo>
                <a:lnTo>
                  <a:pt x="23634" y="38"/>
                </a:lnTo>
                <a:lnTo>
                  <a:pt x="23634" y="355"/>
                </a:lnTo>
                <a:lnTo>
                  <a:pt x="23901" y="355"/>
                </a:lnTo>
                <a:lnTo>
                  <a:pt x="23901" y="38"/>
                </a:lnTo>
                <a:close/>
              </a:path>
              <a:path w="84454" h="3175">
                <a:moveTo>
                  <a:pt x="25603" y="1676"/>
                </a:moveTo>
                <a:lnTo>
                  <a:pt x="25349" y="1638"/>
                </a:lnTo>
                <a:lnTo>
                  <a:pt x="25285" y="1879"/>
                </a:lnTo>
                <a:lnTo>
                  <a:pt x="25158" y="1993"/>
                </a:lnTo>
                <a:lnTo>
                  <a:pt x="24815" y="2044"/>
                </a:lnTo>
                <a:lnTo>
                  <a:pt x="24599" y="1854"/>
                </a:lnTo>
                <a:lnTo>
                  <a:pt x="24714" y="876"/>
                </a:lnTo>
                <a:lnTo>
                  <a:pt x="25044" y="825"/>
                </a:lnTo>
                <a:lnTo>
                  <a:pt x="25234" y="952"/>
                </a:lnTo>
                <a:lnTo>
                  <a:pt x="25323" y="1143"/>
                </a:lnTo>
                <a:lnTo>
                  <a:pt x="25501" y="1117"/>
                </a:lnTo>
                <a:lnTo>
                  <a:pt x="25476" y="825"/>
                </a:lnTo>
                <a:lnTo>
                  <a:pt x="25222" y="635"/>
                </a:lnTo>
                <a:lnTo>
                  <a:pt x="24815" y="609"/>
                </a:lnTo>
                <a:lnTo>
                  <a:pt x="24663" y="647"/>
                </a:lnTo>
                <a:lnTo>
                  <a:pt x="24460" y="762"/>
                </a:lnTo>
                <a:lnTo>
                  <a:pt x="24295" y="1905"/>
                </a:lnTo>
                <a:lnTo>
                  <a:pt x="24561" y="2184"/>
                </a:lnTo>
                <a:lnTo>
                  <a:pt x="24726" y="2260"/>
                </a:lnTo>
                <a:lnTo>
                  <a:pt x="25120" y="2260"/>
                </a:lnTo>
                <a:lnTo>
                  <a:pt x="25285" y="2184"/>
                </a:lnTo>
                <a:lnTo>
                  <a:pt x="25463" y="2044"/>
                </a:lnTo>
                <a:lnTo>
                  <a:pt x="25590" y="1803"/>
                </a:lnTo>
                <a:lnTo>
                  <a:pt x="25603" y="1676"/>
                </a:lnTo>
                <a:close/>
              </a:path>
              <a:path w="84454" h="3175">
                <a:moveTo>
                  <a:pt x="27203" y="2222"/>
                </a:moveTo>
                <a:lnTo>
                  <a:pt x="27139" y="2032"/>
                </a:lnTo>
                <a:lnTo>
                  <a:pt x="27127" y="1435"/>
                </a:lnTo>
                <a:lnTo>
                  <a:pt x="27051" y="825"/>
                </a:lnTo>
                <a:lnTo>
                  <a:pt x="26847" y="673"/>
                </a:lnTo>
                <a:lnTo>
                  <a:pt x="26847" y="1435"/>
                </a:lnTo>
                <a:lnTo>
                  <a:pt x="26822" y="1752"/>
                </a:lnTo>
                <a:lnTo>
                  <a:pt x="26695" y="1943"/>
                </a:lnTo>
                <a:lnTo>
                  <a:pt x="26454" y="2044"/>
                </a:lnTo>
                <a:lnTo>
                  <a:pt x="26250" y="2044"/>
                </a:lnTo>
                <a:lnTo>
                  <a:pt x="26060" y="1930"/>
                </a:lnTo>
                <a:lnTo>
                  <a:pt x="26123" y="1600"/>
                </a:lnTo>
                <a:lnTo>
                  <a:pt x="26847" y="1435"/>
                </a:lnTo>
                <a:lnTo>
                  <a:pt x="26847" y="673"/>
                </a:lnTo>
                <a:lnTo>
                  <a:pt x="26365" y="609"/>
                </a:lnTo>
                <a:lnTo>
                  <a:pt x="26022" y="723"/>
                </a:lnTo>
                <a:lnTo>
                  <a:pt x="25793" y="1092"/>
                </a:lnTo>
                <a:lnTo>
                  <a:pt x="26047" y="1130"/>
                </a:lnTo>
                <a:lnTo>
                  <a:pt x="26123" y="939"/>
                </a:lnTo>
                <a:lnTo>
                  <a:pt x="26250" y="850"/>
                </a:lnTo>
                <a:lnTo>
                  <a:pt x="26606" y="825"/>
                </a:lnTo>
                <a:lnTo>
                  <a:pt x="26746" y="1257"/>
                </a:lnTo>
                <a:lnTo>
                  <a:pt x="26060" y="1371"/>
                </a:lnTo>
                <a:lnTo>
                  <a:pt x="25844" y="2095"/>
                </a:lnTo>
                <a:lnTo>
                  <a:pt x="25996" y="2222"/>
                </a:lnTo>
                <a:lnTo>
                  <a:pt x="26492" y="2247"/>
                </a:lnTo>
                <a:lnTo>
                  <a:pt x="26670" y="2171"/>
                </a:lnTo>
                <a:lnTo>
                  <a:pt x="26835" y="2044"/>
                </a:lnTo>
                <a:lnTo>
                  <a:pt x="26924" y="2222"/>
                </a:lnTo>
                <a:lnTo>
                  <a:pt x="27203" y="2222"/>
                </a:lnTo>
                <a:close/>
              </a:path>
              <a:path w="84454" h="3175">
                <a:moveTo>
                  <a:pt x="27800" y="38"/>
                </a:moveTo>
                <a:lnTo>
                  <a:pt x="27533" y="38"/>
                </a:lnTo>
                <a:lnTo>
                  <a:pt x="27533" y="2222"/>
                </a:lnTo>
                <a:lnTo>
                  <a:pt x="27800" y="2222"/>
                </a:lnTo>
                <a:lnTo>
                  <a:pt x="27800" y="38"/>
                </a:lnTo>
                <a:close/>
              </a:path>
              <a:path w="84454" h="3175">
                <a:moveTo>
                  <a:pt x="28473" y="38"/>
                </a:moveTo>
                <a:lnTo>
                  <a:pt x="28206" y="38"/>
                </a:lnTo>
                <a:lnTo>
                  <a:pt x="28206" y="2222"/>
                </a:lnTo>
                <a:lnTo>
                  <a:pt x="28473" y="2222"/>
                </a:lnTo>
                <a:lnTo>
                  <a:pt x="28473" y="38"/>
                </a:lnTo>
                <a:close/>
              </a:path>
              <a:path w="84454" h="3175">
                <a:moveTo>
                  <a:pt x="28968" y="2603"/>
                </a:moveTo>
                <a:close/>
              </a:path>
              <a:path w="84454" h="3175">
                <a:moveTo>
                  <a:pt x="30200" y="647"/>
                </a:moveTo>
                <a:lnTo>
                  <a:pt x="29933" y="647"/>
                </a:lnTo>
                <a:lnTo>
                  <a:pt x="29591" y="1562"/>
                </a:lnTo>
                <a:lnTo>
                  <a:pt x="29476" y="1930"/>
                </a:lnTo>
                <a:lnTo>
                  <a:pt x="29032" y="647"/>
                </a:lnTo>
                <a:lnTo>
                  <a:pt x="28752" y="647"/>
                </a:lnTo>
                <a:lnTo>
                  <a:pt x="29235" y="1930"/>
                </a:lnTo>
                <a:lnTo>
                  <a:pt x="29260" y="2463"/>
                </a:lnTo>
                <a:lnTo>
                  <a:pt x="29121" y="2590"/>
                </a:lnTo>
                <a:lnTo>
                  <a:pt x="28968" y="2603"/>
                </a:lnTo>
                <a:lnTo>
                  <a:pt x="28956" y="2857"/>
                </a:lnTo>
                <a:lnTo>
                  <a:pt x="29146" y="2870"/>
                </a:lnTo>
                <a:lnTo>
                  <a:pt x="29400" y="2692"/>
                </a:lnTo>
                <a:lnTo>
                  <a:pt x="29692" y="1930"/>
                </a:lnTo>
                <a:lnTo>
                  <a:pt x="30200" y="647"/>
                </a:lnTo>
                <a:close/>
              </a:path>
              <a:path w="84454" h="3175">
                <a:moveTo>
                  <a:pt x="33401" y="2222"/>
                </a:moveTo>
                <a:lnTo>
                  <a:pt x="33362" y="838"/>
                </a:lnTo>
                <a:lnTo>
                  <a:pt x="33248" y="698"/>
                </a:lnTo>
                <a:lnTo>
                  <a:pt x="33070" y="609"/>
                </a:lnTo>
                <a:lnTo>
                  <a:pt x="32715" y="609"/>
                </a:lnTo>
                <a:lnTo>
                  <a:pt x="32550" y="698"/>
                </a:lnTo>
                <a:lnTo>
                  <a:pt x="32435" y="889"/>
                </a:lnTo>
                <a:lnTo>
                  <a:pt x="32296" y="698"/>
                </a:lnTo>
                <a:lnTo>
                  <a:pt x="32105" y="609"/>
                </a:lnTo>
                <a:lnTo>
                  <a:pt x="31877" y="609"/>
                </a:lnTo>
                <a:lnTo>
                  <a:pt x="31623" y="723"/>
                </a:lnTo>
                <a:lnTo>
                  <a:pt x="31508" y="863"/>
                </a:lnTo>
                <a:lnTo>
                  <a:pt x="31508" y="647"/>
                </a:lnTo>
                <a:lnTo>
                  <a:pt x="31267" y="647"/>
                </a:lnTo>
                <a:lnTo>
                  <a:pt x="31267" y="2222"/>
                </a:lnTo>
                <a:lnTo>
                  <a:pt x="31534" y="2222"/>
                </a:lnTo>
                <a:lnTo>
                  <a:pt x="31648" y="939"/>
                </a:lnTo>
                <a:lnTo>
                  <a:pt x="31800" y="863"/>
                </a:lnTo>
                <a:lnTo>
                  <a:pt x="32029" y="838"/>
                </a:lnTo>
                <a:lnTo>
                  <a:pt x="32207" y="2222"/>
                </a:lnTo>
                <a:lnTo>
                  <a:pt x="32473" y="2222"/>
                </a:lnTo>
                <a:lnTo>
                  <a:pt x="32588" y="939"/>
                </a:lnTo>
                <a:lnTo>
                  <a:pt x="32753" y="838"/>
                </a:lnTo>
                <a:lnTo>
                  <a:pt x="32918" y="838"/>
                </a:lnTo>
                <a:lnTo>
                  <a:pt x="33070" y="914"/>
                </a:lnTo>
                <a:lnTo>
                  <a:pt x="33147" y="2222"/>
                </a:lnTo>
                <a:lnTo>
                  <a:pt x="33401" y="2222"/>
                </a:lnTo>
                <a:close/>
              </a:path>
              <a:path w="84454" h="3175">
                <a:moveTo>
                  <a:pt x="35166" y="1282"/>
                </a:moveTo>
                <a:lnTo>
                  <a:pt x="35102" y="965"/>
                </a:lnTo>
                <a:lnTo>
                  <a:pt x="34975" y="825"/>
                </a:lnTo>
                <a:lnTo>
                  <a:pt x="34886" y="1282"/>
                </a:lnTo>
                <a:lnTo>
                  <a:pt x="34010" y="1282"/>
                </a:lnTo>
                <a:lnTo>
                  <a:pt x="34124" y="965"/>
                </a:lnTo>
                <a:lnTo>
                  <a:pt x="34328" y="825"/>
                </a:lnTo>
                <a:lnTo>
                  <a:pt x="34594" y="825"/>
                </a:lnTo>
                <a:lnTo>
                  <a:pt x="34772" y="965"/>
                </a:lnTo>
                <a:lnTo>
                  <a:pt x="34886" y="1282"/>
                </a:lnTo>
                <a:lnTo>
                  <a:pt x="34886" y="736"/>
                </a:lnTo>
                <a:lnTo>
                  <a:pt x="34671" y="609"/>
                </a:lnTo>
                <a:lnTo>
                  <a:pt x="34239" y="609"/>
                </a:lnTo>
                <a:lnTo>
                  <a:pt x="34061" y="685"/>
                </a:lnTo>
                <a:lnTo>
                  <a:pt x="33883" y="863"/>
                </a:lnTo>
                <a:lnTo>
                  <a:pt x="33794" y="1905"/>
                </a:lnTo>
                <a:lnTo>
                  <a:pt x="34048" y="2184"/>
                </a:lnTo>
                <a:lnTo>
                  <a:pt x="34239" y="2260"/>
                </a:lnTo>
                <a:lnTo>
                  <a:pt x="34658" y="2260"/>
                </a:lnTo>
                <a:lnTo>
                  <a:pt x="34836" y="2184"/>
                </a:lnTo>
                <a:lnTo>
                  <a:pt x="35039" y="2044"/>
                </a:lnTo>
                <a:lnTo>
                  <a:pt x="35166" y="1752"/>
                </a:lnTo>
                <a:lnTo>
                  <a:pt x="34886" y="1714"/>
                </a:lnTo>
                <a:lnTo>
                  <a:pt x="34798" y="1905"/>
                </a:lnTo>
                <a:lnTo>
                  <a:pt x="34569" y="2044"/>
                </a:lnTo>
                <a:lnTo>
                  <a:pt x="34340" y="2044"/>
                </a:lnTo>
                <a:lnTo>
                  <a:pt x="34137" y="1905"/>
                </a:lnTo>
                <a:lnTo>
                  <a:pt x="34010" y="1714"/>
                </a:lnTo>
                <a:lnTo>
                  <a:pt x="33997" y="1498"/>
                </a:lnTo>
                <a:lnTo>
                  <a:pt x="35166" y="1498"/>
                </a:lnTo>
                <a:lnTo>
                  <a:pt x="35166" y="1282"/>
                </a:lnTo>
                <a:close/>
              </a:path>
              <a:path w="84454" h="3175">
                <a:moveTo>
                  <a:pt x="36868" y="2222"/>
                </a:moveTo>
                <a:lnTo>
                  <a:pt x="36804" y="2032"/>
                </a:lnTo>
                <a:lnTo>
                  <a:pt x="36791" y="1435"/>
                </a:lnTo>
                <a:lnTo>
                  <a:pt x="36715" y="825"/>
                </a:lnTo>
                <a:lnTo>
                  <a:pt x="36512" y="673"/>
                </a:lnTo>
                <a:lnTo>
                  <a:pt x="36512" y="1435"/>
                </a:lnTo>
                <a:lnTo>
                  <a:pt x="36487" y="1752"/>
                </a:lnTo>
                <a:lnTo>
                  <a:pt x="36372" y="1943"/>
                </a:lnTo>
                <a:lnTo>
                  <a:pt x="36118" y="2044"/>
                </a:lnTo>
                <a:lnTo>
                  <a:pt x="35915" y="2044"/>
                </a:lnTo>
                <a:lnTo>
                  <a:pt x="35725" y="1930"/>
                </a:lnTo>
                <a:lnTo>
                  <a:pt x="35801" y="1600"/>
                </a:lnTo>
                <a:lnTo>
                  <a:pt x="36271" y="1498"/>
                </a:lnTo>
                <a:lnTo>
                  <a:pt x="36512" y="1435"/>
                </a:lnTo>
                <a:lnTo>
                  <a:pt x="36512" y="673"/>
                </a:lnTo>
                <a:lnTo>
                  <a:pt x="36042" y="609"/>
                </a:lnTo>
                <a:lnTo>
                  <a:pt x="35915" y="622"/>
                </a:lnTo>
                <a:lnTo>
                  <a:pt x="35687" y="723"/>
                </a:lnTo>
                <a:lnTo>
                  <a:pt x="35458" y="1092"/>
                </a:lnTo>
                <a:lnTo>
                  <a:pt x="35725" y="1130"/>
                </a:lnTo>
                <a:lnTo>
                  <a:pt x="35788" y="939"/>
                </a:lnTo>
                <a:lnTo>
                  <a:pt x="35915" y="850"/>
                </a:lnTo>
                <a:lnTo>
                  <a:pt x="36271" y="825"/>
                </a:lnTo>
                <a:lnTo>
                  <a:pt x="36410" y="1257"/>
                </a:lnTo>
                <a:lnTo>
                  <a:pt x="36029" y="1308"/>
                </a:lnTo>
                <a:lnTo>
                  <a:pt x="35661" y="1397"/>
                </a:lnTo>
                <a:lnTo>
                  <a:pt x="35521" y="2095"/>
                </a:lnTo>
                <a:lnTo>
                  <a:pt x="35661" y="2222"/>
                </a:lnTo>
                <a:lnTo>
                  <a:pt x="36156" y="2247"/>
                </a:lnTo>
                <a:lnTo>
                  <a:pt x="36334" y="2171"/>
                </a:lnTo>
                <a:lnTo>
                  <a:pt x="36512" y="2044"/>
                </a:lnTo>
                <a:lnTo>
                  <a:pt x="36588" y="2222"/>
                </a:lnTo>
                <a:lnTo>
                  <a:pt x="36868" y="2222"/>
                </a:lnTo>
                <a:close/>
              </a:path>
              <a:path w="84454" h="3175">
                <a:moveTo>
                  <a:pt x="38481" y="2222"/>
                </a:moveTo>
                <a:lnTo>
                  <a:pt x="38417" y="838"/>
                </a:lnTo>
                <a:lnTo>
                  <a:pt x="38290" y="698"/>
                </a:lnTo>
                <a:lnTo>
                  <a:pt x="38036" y="609"/>
                </a:lnTo>
                <a:lnTo>
                  <a:pt x="37731" y="609"/>
                </a:lnTo>
                <a:lnTo>
                  <a:pt x="37566" y="698"/>
                </a:lnTo>
                <a:lnTo>
                  <a:pt x="37439" y="863"/>
                </a:lnTo>
                <a:lnTo>
                  <a:pt x="37439" y="647"/>
                </a:lnTo>
                <a:lnTo>
                  <a:pt x="37198" y="647"/>
                </a:lnTo>
                <a:lnTo>
                  <a:pt x="37198" y="2222"/>
                </a:lnTo>
                <a:lnTo>
                  <a:pt x="37465" y="2222"/>
                </a:lnTo>
                <a:lnTo>
                  <a:pt x="37579" y="965"/>
                </a:lnTo>
                <a:lnTo>
                  <a:pt x="37769" y="838"/>
                </a:lnTo>
                <a:lnTo>
                  <a:pt x="37960" y="838"/>
                </a:lnTo>
                <a:lnTo>
                  <a:pt x="38163" y="965"/>
                </a:lnTo>
                <a:lnTo>
                  <a:pt x="38214" y="2222"/>
                </a:lnTo>
                <a:lnTo>
                  <a:pt x="38481" y="2222"/>
                </a:lnTo>
                <a:close/>
              </a:path>
              <a:path w="84454" h="3175">
                <a:moveTo>
                  <a:pt x="39166" y="647"/>
                </a:moveTo>
                <a:lnTo>
                  <a:pt x="38900" y="647"/>
                </a:lnTo>
                <a:lnTo>
                  <a:pt x="38900" y="2222"/>
                </a:lnTo>
                <a:lnTo>
                  <a:pt x="39166" y="2222"/>
                </a:lnTo>
                <a:lnTo>
                  <a:pt x="39166" y="647"/>
                </a:lnTo>
                <a:close/>
              </a:path>
              <a:path w="84454" h="3175">
                <a:moveTo>
                  <a:pt x="39166" y="38"/>
                </a:moveTo>
                <a:lnTo>
                  <a:pt x="38900" y="38"/>
                </a:lnTo>
                <a:lnTo>
                  <a:pt x="38900" y="355"/>
                </a:lnTo>
                <a:lnTo>
                  <a:pt x="39166" y="355"/>
                </a:lnTo>
                <a:lnTo>
                  <a:pt x="39166" y="38"/>
                </a:lnTo>
                <a:close/>
              </a:path>
              <a:path w="84454" h="3175">
                <a:moveTo>
                  <a:pt x="40868" y="2222"/>
                </a:moveTo>
                <a:lnTo>
                  <a:pt x="40805" y="838"/>
                </a:lnTo>
                <a:lnTo>
                  <a:pt x="40665" y="698"/>
                </a:lnTo>
                <a:lnTo>
                  <a:pt x="40424" y="609"/>
                </a:lnTo>
                <a:lnTo>
                  <a:pt x="40106" y="609"/>
                </a:lnTo>
                <a:lnTo>
                  <a:pt x="39941" y="698"/>
                </a:lnTo>
                <a:lnTo>
                  <a:pt x="39827" y="863"/>
                </a:lnTo>
                <a:lnTo>
                  <a:pt x="39827" y="647"/>
                </a:lnTo>
                <a:lnTo>
                  <a:pt x="39585" y="647"/>
                </a:lnTo>
                <a:lnTo>
                  <a:pt x="39585" y="2222"/>
                </a:lnTo>
                <a:lnTo>
                  <a:pt x="39852" y="2222"/>
                </a:lnTo>
                <a:lnTo>
                  <a:pt x="39954" y="965"/>
                </a:lnTo>
                <a:lnTo>
                  <a:pt x="40081" y="863"/>
                </a:lnTo>
                <a:lnTo>
                  <a:pt x="40347" y="838"/>
                </a:lnTo>
                <a:lnTo>
                  <a:pt x="40551" y="965"/>
                </a:lnTo>
                <a:lnTo>
                  <a:pt x="40601" y="2222"/>
                </a:lnTo>
                <a:lnTo>
                  <a:pt x="40868" y="2222"/>
                </a:lnTo>
                <a:close/>
              </a:path>
              <a:path w="84454" h="3175">
                <a:moveTo>
                  <a:pt x="42570" y="647"/>
                </a:moveTo>
                <a:lnTo>
                  <a:pt x="42329" y="647"/>
                </a:lnTo>
                <a:lnTo>
                  <a:pt x="42329" y="838"/>
                </a:lnTo>
                <a:lnTo>
                  <a:pt x="42227" y="1828"/>
                </a:lnTo>
                <a:lnTo>
                  <a:pt x="42113" y="1955"/>
                </a:lnTo>
                <a:lnTo>
                  <a:pt x="41770" y="2006"/>
                </a:lnTo>
                <a:lnTo>
                  <a:pt x="41554" y="1828"/>
                </a:lnTo>
                <a:lnTo>
                  <a:pt x="41490" y="1066"/>
                </a:lnTo>
                <a:lnTo>
                  <a:pt x="41656" y="876"/>
                </a:lnTo>
                <a:lnTo>
                  <a:pt x="41998" y="825"/>
                </a:lnTo>
                <a:lnTo>
                  <a:pt x="42227" y="1828"/>
                </a:lnTo>
                <a:lnTo>
                  <a:pt x="42227" y="723"/>
                </a:lnTo>
                <a:lnTo>
                  <a:pt x="42049" y="609"/>
                </a:lnTo>
                <a:lnTo>
                  <a:pt x="41719" y="609"/>
                </a:lnTo>
                <a:lnTo>
                  <a:pt x="41389" y="774"/>
                </a:lnTo>
                <a:lnTo>
                  <a:pt x="41211" y="1765"/>
                </a:lnTo>
                <a:lnTo>
                  <a:pt x="41376" y="2019"/>
                </a:lnTo>
                <a:lnTo>
                  <a:pt x="41503" y="2159"/>
                </a:lnTo>
                <a:lnTo>
                  <a:pt x="41643" y="2222"/>
                </a:lnTo>
                <a:lnTo>
                  <a:pt x="42037" y="2222"/>
                </a:lnTo>
                <a:lnTo>
                  <a:pt x="42189" y="2159"/>
                </a:lnTo>
                <a:lnTo>
                  <a:pt x="42303" y="2019"/>
                </a:lnTo>
                <a:lnTo>
                  <a:pt x="42202" y="2527"/>
                </a:lnTo>
                <a:lnTo>
                  <a:pt x="42075" y="2616"/>
                </a:lnTo>
                <a:lnTo>
                  <a:pt x="41744" y="2641"/>
                </a:lnTo>
                <a:lnTo>
                  <a:pt x="41529" y="2514"/>
                </a:lnTo>
                <a:lnTo>
                  <a:pt x="41490" y="2387"/>
                </a:lnTo>
                <a:lnTo>
                  <a:pt x="41236" y="2349"/>
                </a:lnTo>
                <a:lnTo>
                  <a:pt x="41275" y="2616"/>
                </a:lnTo>
                <a:lnTo>
                  <a:pt x="41516" y="2819"/>
                </a:lnTo>
                <a:lnTo>
                  <a:pt x="41668" y="2870"/>
                </a:lnTo>
                <a:lnTo>
                  <a:pt x="42011" y="2870"/>
                </a:lnTo>
                <a:lnTo>
                  <a:pt x="42176" y="2819"/>
                </a:lnTo>
                <a:lnTo>
                  <a:pt x="42367" y="2717"/>
                </a:lnTo>
                <a:lnTo>
                  <a:pt x="42570" y="2311"/>
                </a:lnTo>
                <a:lnTo>
                  <a:pt x="42570" y="2019"/>
                </a:lnTo>
                <a:lnTo>
                  <a:pt x="42570" y="838"/>
                </a:lnTo>
                <a:lnTo>
                  <a:pt x="42570" y="647"/>
                </a:lnTo>
                <a:close/>
              </a:path>
              <a:path w="84454" h="3175">
                <a:moveTo>
                  <a:pt x="43700" y="254"/>
                </a:moveTo>
                <a:lnTo>
                  <a:pt x="43662" y="25"/>
                </a:lnTo>
                <a:lnTo>
                  <a:pt x="43370" y="0"/>
                </a:lnTo>
                <a:lnTo>
                  <a:pt x="43103" y="165"/>
                </a:lnTo>
                <a:lnTo>
                  <a:pt x="43040" y="647"/>
                </a:lnTo>
                <a:lnTo>
                  <a:pt x="42811" y="647"/>
                </a:lnTo>
                <a:lnTo>
                  <a:pt x="42811" y="850"/>
                </a:lnTo>
                <a:lnTo>
                  <a:pt x="43040" y="850"/>
                </a:lnTo>
                <a:lnTo>
                  <a:pt x="43040" y="2222"/>
                </a:lnTo>
                <a:lnTo>
                  <a:pt x="43307" y="2222"/>
                </a:lnTo>
                <a:lnTo>
                  <a:pt x="43307" y="850"/>
                </a:lnTo>
                <a:lnTo>
                  <a:pt x="43624" y="850"/>
                </a:lnTo>
                <a:lnTo>
                  <a:pt x="43624" y="647"/>
                </a:lnTo>
                <a:lnTo>
                  <a:pt x="43307" y="647"/>
                </a:lnTo>
                <a:lnTo>
                  <a:pt x="43421" y="266"/>
                </a:lnTo>
                <a:lnTo>
                  <a:pt x="43586" y="254"/>
                </a:lnTo>
                <a:close/>
              </a:path>
              <a:path w="84454" h="3175">
                <a:moveTo>
                  <a:pt x="45097" y="647"/>
                </a:moveTo>
                <a:lnTo>
                  <a:pt x="44831" y="647"/>
                </a:lnTo>
                <a:lnTo>
                  <a:pt x="44704" y="1930"/>
                </a:lnTo>
                <a:lnTo>
                  <a:pt x="44488" y="2032"/>
                </a:lnTo>
                <a:lnTo>
                  <a:pt x="44335" y="2032"/>
                </a:lnTo>
                <a:lnTo>
                  <a:pt x="44157" y="1930"/>
                </a:lnTo>
                <a:lnTo>
                  <a:pt x="44081" y="647"/>
                </a:lnTo>
                <a:lnTo>
                  <a:pt x="43815" y="647"/>
                </a:lnTo>
                <a:lnTo>
                  <a:pt x="43891" y="2032"/>
                </a:lnTo>
                <a:lnTo>
                  <a:pt x="44018" y="2171"/>
                </a:lnTo>
                <a:lnTo>
                  <a:pt x="44259" y="2260"/>
                </a:lnTo>
                <a:lnTo>
                  <a:pt x="44564" y="2260"/>
                </a:lnTo>
                <a:lnTo>
                  <a:pt x="44729" y="2171"/>
                </a:lnTo>
                <a:lnTo>
                  <a:pt x="44831" y="2032"/>
                </a:lnTo>
                <a:lnTo>
                  <a:pt x="44856" y="2222"/>
                </a:lnTo>
                <a:lnTo>
                  <a:pt x="45097" y="2222"/>
                </a:lnTo>
                <a:lnTo>
                  <a:pt x="45097" y="1993"/>
                </a:lnTo>
                <a:lnTo>
                  <a:pt x="45097" y="647"/>
                </a:lnTo>
                <a:close/>
              </a:path>
              <a:path w="84454" h="3175">
                <a:moveTo>
                  <a:pt x="45783" y="38"/>
                </a:moveTo>
                <a:lnTo>
                  <a:pt x="45516" y="38"/>
                </a:lnTo>
                <a:lnTo>
                  <a:pt x="45516" y="2222"/>
                </a:lnTo>
                <a:lnTo>
                  <a:pt x="45783" y="2222"/>
                </a:lnTo>
                <a:lnTo>
                  <a:pt x="45783" y="38"/>
                </a:lnTo>
                <a:close/>
              </a:path>
              <a:path w="84454" h="3175">
                <a:moveTo>
                  <a:pt x="47752" y="0"/>
                </a:moveTo>
                <a:lnTo>
                  <a:pt x="47561" y="0"/>
                </a:lnTo>
                <a:lnTo>
                  <a:pt x="47371" y="254"/>
                </a:lnTo>
                <a:lnTo>
                  <a:pt x="47205" y="584"/>
                </a:lnTo>
                <a:lnTo>
                  <a:pt x="47078" y="1955"/>
                </a:lnTo>
                <a:lnTo>
                  <a:pt x="47282" y="2463"/>
                </a:lnTo>
                <a:lnTo>
                  <a:pt x="47409" y="2679"/>
                </a:lnTo>
                <a:lnTo>
                  <a:pt x="47561" y="2870"/>
                </a:lnTo>
                <a:lnTo>
                  <a:pt x="47752" y="2870"/>
                </a:lnTo>
                <a:lnTo>
                  <a:pt x="47447" y="2387"/>
                </a:lnTo>
                <a:lnTo>
                  <a:pt x="47320" y="1955"/>
                </a:lnTo>
                <a:lnTo>
                  <a:pt x="47345" y="965"/>
                </a:lnTo>
                <a:lnTo>
                  <a:pt x="47447" y="584"/>
                </a:lnTo>
                <a:lnTo>
                  <a:pt x="47752" y="0"/>
                </a:lnTo>
                <a:close/>
              </a:path>
              <a:path w="84454" h="3175">
                <a:moveTo>
                  <a:pt x="49352" y="1930"/>
                </a:moveTo>
                <a:lnTo>
                  <a:pt x="49263" y="1155"/>
                </a:lnTo>
                <a:lnTo>
                  <a:pt x="49136" y="1066"/>
                </a:lnTo>
                <a:lnTo>
                  <a:pt x="49263" y="812"/>
                </a:lnTo>
                <a:lnTo>
                  <a:pt x="49187" y="254"/>
                </a:lnTo>
                <a:lnTo>
                  <a:pt x="48895" y="63"/>
                </a:lnTo>
                <a:lnTo>
                  <a:pt x="48501" y="38"/>
                </a:lnTo>
                <a:lnTo>
                  <a:pt x="48348" y="76"/>
                </a:lnTo>
                <a:lnTo>
                  <a:pt x="48120" y="279"/>
                </a:lnTo>
                <a:lnTo>
                  <a:pt x="48018" y="596"/>
                </a:lnTo>
                <a:lnTo>
                  <a:pt x="48285" y="647"/>
                </a:lnTo>
                <a:lnTo>
                  <a:pt x="48361" y="406"/>
                </a:lnTo>
                <a:lnTo>
                  <a:pt x="48488" y="279"/>
                </a:lnTo>
                <a:lnTo>
                  <a:pt x="48780" y="254"/>
                </a:lnTo>
                <a:lnTo>
                  <a:pt x="48983" y="812"/>
                </a:lnTo>
                <a:lnTo>
                  <a:pt x="48806" y="927"/>
                </a:lnTo>
                <a:lnTo>
                  <a:pt x="48577" y="952"/>
                </a:lnTo>
                <a:lnTo>
                  <a:pt x="48514" y="1193"/>
                </a:lnTo>
                <a:lnTo>
                  <a:pt x="48831" y="1155"/>
                </a:lnTo>
                <a:lnTo>
                  <a:pt x="49034" y="1866"/>
                </a:lnTo>
                <a:lnTo>
                  <a:pt x="48806" y="2044"/>
                </a:lnTo>
                <a:lnTo>
                  <a:pt x="48577" y="2044"/>
                </a:lnTo>
                <a:lnTo>
                  <a:pt x="48450" y="1981"/>
                </a:lnTo>
                <a:lnTo>
                  <a:pt x="48260" y="1612"/>
                </a:lnTo>
                <a:lnTo>
                  <a:pt x="47993" y="1651"/>
                </a:lnTo>
                <a:lnTo>
                  <a:pt x="48031" y="1866"/>
                </a:lnTo>
                <a:lnTo>
                  <a:pt x="48145" y="2044"/>
                </a:lnTo>
                <a:lnTo>
                  <a:pt x="48336" y="2209"/>
                </a:lnTo>
                <a:lnTo>
                  <a:pt x="48488" y="2260"/>
                </a:lnTo>
                <a:lnTo>
                  <a:pt x="48895" y="2260"/>
                </a:lnTo>
                <a:lnTo>
                  <a:pt x="49072" y="2197"/>
                </a:lnTo>
                <a:lnTo>
                  <a:pt x="49237" y="2044"/>
                </a:lnTo>
                <a:close/>
              </a:path>
              <a:path w="84454" h="3175">
                <a:moveTo>
                  <a:pt x="51092" y="1803"/>
                </a:moveTo>
                <a:lnTo>
                  <a:pt x="50977" y="1016"/>
                </a:lnTo>
                <a:lnTo>
                  <a:pt x="50749" y="825"/>
                </a:lnTo>
                <a:lnTo>
                  <a:pt x="50304" y="774"/>
                </a:lnTo>
                <a:lnTo>
                  <a:pt x="50139" y="838"/>
                </a:lnTo>
                <a:lnTo>
                  <a:pt x="50165" y="330"/>
                </a:lnTo>
                <a:lnTo>
                  <a:pt x="51028" y="330"/>
                </a:lnTo>
                <a:lnTo>
                  <a:pt x="51028" y="76"/>
                </a:lnTo>
                <a:lnTo>
                  <a:pt x="49949" y="76"/>
                </a:lnTo>
                <a:lnTo>
                  <a:pt x="49733" y="1193"/>
                </a:lnTo>
                <a:lnTo>
                  <a:pt x="49987" y="1219"/>
                </a:lnTo>
                <a:lnTo>
                  <a:pt x="50292" y="1016"/>
                </a:lnTo>
                <a:lnTo>
                  <a:pt x="50520" y="1016"/>
                </a:lnTo>
                <a:lnTo>
                  <a:pt x="50749" y="1854"/>
                </a:lnTo>
                <a:lnTo>
                  <a:pt x="50634" y="1981"/>
                </a:lnTo>
                <a:lnTo>
                  <a:pt x="50279" y="2044"/>
                </a:lnTo>
                <a:lnTo>
                  <a:pt x="50038" y="1866"/>
                </a:lnTo>
                <a:lnTo>
                  <a:pt x="49961" y="1625"/>
                </a:lnTo>
                <a:lnTo>
                  <a:pt x="49682" y="1651"/>
                </a:lnTo>
                <a:lnTo>
                  <a:pt x="49720" y="1866"/>
                </a:lnTo>
                <a:lnTo>
                  <a:pt x="49834" y="2044"/>
                </a:lnTo>
                <a:lnTo>
                  <a:pt x="50025" y="2209"/>
                </a:lnTo>
                <a:lnTo>
                  <a:pt x="50190" y="2260"/>
                </a:lnTo>
                <a:lnTo>
                  <a:pt x="50634" y="2260"/>
                </a:lnTo>
                <a:lnTo>
                  <a:pt x="50825" y="2171"/>
                </a:lnTo>
                <a:lnTo>
                  <a:pt x="50927" y="2044"/>
                </a:lnTo>
                <a:lnTo>
                  <a:pt x="51092" y="1803"/>
                </a:lnTo>
                <a:close/>
              </a:path>
              <a:path w="84454" h="3175">
                <a:moveTo>
                  <a:pt x="51841" y="1917"/>
                </a:moveTo>
                <a:lnTo>
                  <a:pt x="51536" y="1917"/>
                </a:lnTo>
                <a:lnTo>
                  <a:pt x="51536" y="2222"/>
                </a:lnTo>
                <a:lnTo>
                  <a:pt x="51841" y="2222"/>
                </a:lnTo>
                <a:lnTo>
                  <a:pt x="51841" y="1917"/>
                </a:lnTo>
                <a:close/>
              </a:path>
              <a:path w="84454" h="3175">
                <a:moveTo>
                  <a:pt x="53632" y="1803"/>
                </a:moveTo>
                <a:lnTo>
                  <a:pt x="53517" y="1016"/>
                </a:lnTo>
                <a:lnTo>
                  <a:pt x="53289" y="825"/>
                </a:lnTo>
                <a:lnTo>
                  <a:pt x="52844" y="774"/>
                </a:lnTo>
                <a:lnTo>
                  <a:pt x="52679" y="838"/>
                </a:lnTo>
                <a:lnTo>
                  <a:pt x="52705" y="330"/>
                </a:lnTo>
                <a:lnTo>
                  <a:pt x="53568" y="330"/>
                </a:lnTo>
                <a:lnTo>
                  <a:pt x="53568" y="76"/>
                </a:lnTo>
                <a:lnTo>
                  <a:pt x="52489" y="76"/>
                </a:lnTo>
                <a:lnTo>
                  <a:pt x="52273" y="1193"/>
                </a:lnTo>
                <a:lnTo>
                  <a:pt x="52527" y="1219"/>
                </a:lnTo>
                <a:lnTo>
                  <a:pt x="52832" y="1016"/>
                </a:lnTo>
                <a:lnTo>
                  <a:pt x="53060" y="1016"/>
                </a:lnTo>
                <a:lnTo>
                  <a:pt x="53289" y="1854"/>
                </a:lnTo>
                <a:lnTo>
                  <a:pt x="53174" y="1981"/>
                </a:lnTo>
                <a:lnTo>
                  <a:pt x="52819" y="2044"/>
                </a:lnTo>
                <a:lnTo>
                  <a:pt x="52578" y="1866"/>
                </a:lnTo>
                <a:lnTo>
                  <a:pt x="52501" y="1625"/>
                </a:lnTo>
                <a:lnTo>
                  <a:pt x="52222" y="1651"/>
                </a:lnTo>
                <a:lnTo>
                  <a:pt x="52260" y="1866"/>
                </a:lnTo>
                <a:lnTo>
                  <a:pt x="52374" y="2044"/>
                </a:lnTo>
                <a:lnTo>
                  <a:pt x="52565" y="2209"/>
                </a:lnTo>
                <a:lnTo>
                  <a:pt x="52730" y="2260"/>
                </a:lnTo>
                <a:lnTo>
                  <a:pt x="53174" y="2260"/>
                </a:lnTo>
                <a:lnTo>
                  <a:pt x="53365" y="2171"/>
                </a:lnTo>
                <a:lnTo>
                  <a:pt x="53467" y="2044"/>
                </a:lnTo>
                <a:lnTo>
                  <a:pt x="53632" y="1803"/>
                </a:lnTo>
                <a:close/>
              </a:path>
              <a:path w="84454" h="3175">
                <a:moveTo>
                  <a:pt x="54813" y="190"/>
                </a:moveTo>
                <a:lnTo>
                  <a:pt x="54686" y="50"/>
                </a:lnTo>
                <a:lnTo>
                  <a:pt x="54584" y="914"/>
                </a:lnTo>
                <a:lnTo>
                  <a:pt x="54381" y="977"/>
                </a:lnTo>
                <a:lnTo>
                  <a:pt x="54368" y="190"/>
                </a:lnTo>
                <a:lnTo>
                  <a:pt x="54508" y="190"/>
                </a:lnTo>
                <a:lnTo>
                  <a:pt x="54584" y="914"/>
                </a:lnTo>
                <a:lnTo>
                  <a:pt x="54584" y="12"/>
                </a:lnTo>
                <a:lnTo>
                  <a:pt x="54279" y="0"/>
                </a:lnTo>
                <a:lnTo>
                  <a:pt x="54076" y="977"/>
                </a:lnTo>
                <a:lnTo>
                  <a:pt x="54190" y="1104"/>
                </a:lnTo>
                <a:lnTo>
                  <a:pt x="54571" y="1155"/>
                </a:lnTo>
                <a:lnTo>
                  <a:pt x="54800" y="977"/>
                </a:lnTo>
                <a:lnTo>
                  <a:pt x="54813" y="190"/>
                </a:lnTo>
                <a:close/>
              </a:path>
              <a:path w="84454" h="3175">
                <a:moveTo>
                  <a:pt x="55854" y="0"/>
                </a:moveTo>
                <a:lnTo>
                  <a:pt x="55638" y="0"/>
                </a:lnTo>
                <a:lnTo>
                  <a:pt x="54444" y="2298"/>
                </a:lnTo>
                <a:lnTo>
                  <a:pt x="54660" y="2298"/>
                </a:lnTo>
                <a:lnTo>
                  <a:pt x="55854" y="0"/>
                </a:lnTo>
                <a:close/>
              </a:path>
              <a:path w="84454" h="3175">
                <a:moveTo>
                  <a:pt x="56222" y="1333"/>
                </a:moveTo>
                <a:lnTo>
                  <a:pt x="56095" y="1193"/>
                </a:lnTo>
                <a:lnTo>
                  <a:pt x="56007" y="2057"/>
                </a:lnTo>
                <a:lnTo>
                  <a:pt x="55791" y="2120"/>
                </a:lnTo>
                <a:lnTo>
                  <a:pt x="55791" y="1333"/>
                </a:lnTo>
                <a:lnTo>
                  <a:pt x="55918" y="1333"/>
                </a:lnTo>
                <a:lnTo>
                  <a:pt x="56007" y="2057"/>
                </a:lnTo>
                <a:lnTo>
                  <a:pt x="56007" y="1168"/>
                </a:lnTo>
                <a:lnTo>
                  <a:pt x="55689" y="1155"/>
                </a:lnTo>
                <a:lnTo>
                  <a:pt x="55486" y="2120"/>
                </a:lnTo>
                <a:lnTo>
                  <a:pt x="55600" y="2247"/>
                </a:lnTo>
                <a:lnTo>
                  <a:pt x="55981" y="2298"/>
                </a:lnTo>
                <a:lnTo>
                  <a:pt x="56210" y="2120"/>
                </a:lnTo>
                <a:lnTo>
                  <a:pt x="56222" y="1333"/>
                </a:lnTo>
                <a:close/>
              </a:path>
              <a:path w="84454" h="3175">
                <a:moveTo>
                  <a:pt x="57365" y="1955"/>
                </a:moveTo>
                <a:lnTo>
                  <a:pt x="57289" y="736"/>
                </a:lnTo>
                <a:lnTo>
                  <a:pt x="57213" y="508"/>
                </a:lnTo>
                <a:lnTo>
                  <a:pt x="57073" y="254"/>
                </a:lnTo>
                <a:lnTo>
                  <a:pt x="56883" y="0"/>
                </a:lnTo>
                <a:lnTo>
                  <a:pt x="56692" y="0"/>
                </a:lnTo>
                <a:lnTo>
                  <a:pt x="56959" y="508"/>
                </a:lnTo>
                <a:lnTo>
                  <a:pt x="57048" y="736"/>
                </a:lnTo>
                <a:lnTo>
                  <a:pt x="57124" y="1955"/>
                </a:lnTo>
                <a:lnTo>
                  <a:pt x="56997" y="2387"/>
                </a:lnTo>
                <a:lnTo>
                  <a:pt x="56692" y="2870"/>
                </a:lnTo>
                <a:lnTo>
                  <a:pt x="56883" y="2870"/>
                </a:lnTo>
                <a:lnTo>
                  <a:pt x="57035" y="2679"/>
                </a:lnTo>
                <a:lnTo>
                  <a:pt x="57188" y="2387"/>
                </a:lnTo>
                <a:lnTo>
                  <a:pt x="57365" y="1955"/>
                </a:lnTo>
                <a:close/>
              </a:path>
              <a:path w="84454" h="3175">
                <a:moveTo>
                  <a:pt x="59359" y="889"/>
                </a:moveTo>
                <a:lnTo>
                  <a:pt x="59207" y="889"/>
                </a:lnTo>
                <a:lnTo>
                  <a:pt x="59334" y="939"/>
                </a:lnTo>
                <a:close/>
              </a:path>
              <a:path w="84454" h="3175">
                <a:moveTo>
                  <a:pt x="59359" y="876"/>
                </a:moveTo>
                <a:lnTo>
                  <a:pt x="59245" y="609"/>
                </a:lnTo>
                <a:lnTo>
                  <a:pt x="59093" y="609"/>
                </a:lnTo>
                <a:lnTo>
                  <a:pt x="58928" y="698"/>
                </a:lnTo>
                <a:lnTo>
                  <a:pt x="58813" y="876"/>
                </a:lnTo>
                <a:lnTo>
                  <a:pt x="58813" y="647"/>
                </a:lnTo>
                <a:lnTo>
                  <a:pt x="58572" y="647"/>
                </a:lnTo>
                <a:lnTo>
                  <a:pt x="58572" y="2222"/>
                </a:lnTo>
                <a:lnTo>
                  <a:pt x="58839" y="2222"/>
                </a:lnTo>
                <a:lnTo>
                  <a:pt x="58902" y="1016"/>
                </a:lnTo>
                <a:lnTo>
                  <a:pt x="59029" y="901"/>
                </a:lnTo>
                <a:lnTo>
                  <a:pt x="59207" y="889"/>
                </a:lnTo>
                <a:lnTo>
                  <a:pt x="59359" y="876"/>
                </a:lnTo>
                <a:close/>
              </a:path>
              <a:path w="84454" h="3175">
                <a:moveTo>
                  <a:pt x="60947" y="1282"/>
                </a:moveTo>
                <a:lnTo>
                  <a:pt x="60883" y="965"/>
                </a:lnTo>
                <a:lnTo>
                  <a:pt x="60756" y="825"/>
                </a:lnTo>
                <a:lnTo>
                  <a:pt x="60667" y="1282"/>
                </a:lnTo>
                <a:lnTo>
                  <a:pt x="59791" y="1282"/>
                </a:lnTo>
                <a:lnTo>
                  <a:pt x="59905" y="965"/>
                </a:lnTo>
                <a:lnTo>
                  <a:pt x="60109" y="825"/>
                </a:lnTo>
                <a:lnTo>
                  <a:pt x="60375" y="825"/>
                </a:lnTo>
                <a:lnTo>
                  <a:pt x="60553" y="965"/>
                </a:lnTo>
                <a:lnTo>
                  <a:pt x="60667" y="1282"/>
                </a:lnTo>
                <a:lnTo>
                  <a:pt x="60667" y="736"/>
                </a:lnTo>
                <a:lnTo>
                  <a:pt x="60452" y="609"/>
                </a:lnTo>
                <a:lnTo>
                  <a:pt x="60020" y="609"/>
                </a:lnTo>
                <a:lnTo>
                  <a:pt x="59842" y="685"/>
                </a:lnTo>
                <a:lnTo>
                  <a:pt x="59664" y="863"/>
                </a:lnTo>
                <a:lnTo>
                  <a:pt x="59575" y="1905"/>
                </a:lnTo>
                <a:lnTo>
                  <a:pt x="59829" y="2184"/>
                </a:lnTo>
                <a:lnTo>
                  <a:pt x="60020" y="2260"/>
                </a:lnTo>
                <a:lnTo>
                  <a:pt x="60439" y="2260"/>
                </a:lnTo>
                <a:lnTo>
                  <a:pt x="60617" y="2184"/>
                </a:lnTo>
                <a:lnTo>
                  <a:pt x="60820" y="2044"/>
                </a:lnTo>
                <a:lnTo>
                  <a:pt x="60947" y="1752"/>
                </a:lnTo>
                <a:lnTo>
                  <a:pt x="60667" y="1714"/>
                </a:lnTo>
                <a:lnTo>
                  <a:pt x="60579" y="1905"/>
                </a:lnTo>
                <a:lnTo>
                  <a:pt x="60350" y="2044"/>
                </a:lnTo>
                <a:lnTo>
                  <a:pt x="60121" y="2044"/>
                </a:lnTo>
                <a:lnTo>
                  <a:pt x="59918" y="1905"/>
                </a:lnTo>
                <a:lnTo>
                  <a:pt x="59791" y="1714"/>
                </a:lnTo>
                <a:lnTo>
                  <a:pt x="59778" y="1498"/>
                </a:lnTo>
                <a:lnTo>
                  <a:pt x="60947" y="1498"/>
                </a:lnTo>
                <a:lnTo>
                  <a:pt x="60947" y="1282"/>
                </a:lnTo>
                <a:close/>
              </a:path>
              <a:path w="84454" h="3175">
                <a:moveTo>
                  <a:pt x="62560" y="38"/>
                </a:moveTo>
                <a:lnTo>
                  <a:pt x="62293" y="38"/>
                </a:lnTo>
                <a:lnTo>
                  <a:pt x="62293" y="825"/>
                </a:lnTo>
                <a:lnTo>
                  <a:pt x="62268" y="1066"/>
                </a:lnTo>
                <a:lnTo>
                  <a:pt x="62268" y="1803"/>
                </a:lnTo>
                <a:lnTo>
                  <a:pt x="62115" y="1993"/>
                </a:lnTo>
                <a:lnTo>
                  <a:pt x="61772" y="2044"/>
                </a:lnTo>
                <a:lnTo>
                  <a:pt x="61518" y="1803"/>
                </a:lnTo>
                <a:lnTo>
                  <a:pt x="61506" y="1066"/>
                </a:lnTo>
                <a:lnTo>
                  <a:pt x="61658" y="876"/>
                </a:lnTo>
                <a:lnTo>
                  <a:pt x="62001" y="825"/>
                </a:lnTo>
                <a:lnTo>
                  <a:pt x="62268" y="1066"/>
                </a:lnTo>
                <a:lnTo>
                  <a:pt x="62268" y="800"/>
                </a:lnTo>
                <a:lnTo>
                  <a:pt x="61950" y="609"/>
                </a:lnTo>
                <a:lnTo>
                  <a:pt x="61722" y="609"/>
                </a:lnTo>
                <a:lnTo>
                  <a:pt x="61404" y="774"/>
                </a:lnTo>
                <a:lnTo>
                  <a:pt x="61214" y="1739"/>
                </a:lnTo>
                <a:lnTo>
                  <a:pt x="61328" y="1993"/>
                </a:lnTo>
                <a:lnTo>
                  <a:pt x="61620" y="2222"/>
                </a:lnTo>
                <a:lnTo>
                  <a:pt x="61747" y="2260"/>
                </a:lnTo>
                <a:lnTo>
                  <a:pt x="62064" y="2260"/>
                </a:lnTo>
                <a:lnTo>
                  <a:pt x="62204" y="2184"/>
                </a:lnTo>
                <a:lnTo>
                  <a:pt x="62306" y="2044"/>
                </a:lnTo>
                <a:lnTo>
                  <a:pt x="62306" y="2222"/>
                </a:lnTo>
                <a:lnTo>
                  <a:pt x="62560" y="2222"/>
                </a:lnTo>
                <a:lnTo>
                  <a:pt x="62560" y="2019"/>
                </a:lnTo>
                <a:lnTo>
                  <a:pt x="62560" y="825"/>
                </a:lnTo>
                <a:lnTo>
                  <a:pt x="62560" y="38"/>
                </a:lnTo>
                <a:close/>
              </a:path>
              <a:path w="84454" h="3175">
                <a:moveTo>
                  <a:pt x="64262" y="647"/>
                </a:moveTo>
                <a:lnTo>
                  <a:pt x="63995" y="647"/>
                </a:lnTo>
                <a:lnTo>
                  <a:pt x="63868" y="1930"/>
                </a:lnTo>
                <a:lnTo>
                  <a:pt x="63652" y="2032"/>
                </a:lnTo>
                <a:lnTo>
                  <a:pt x="63487" y="2032"/>
                </a:lnTo>
                <a:lnTo>
                  <a:pt x="63309" y="1930"/>
                </a:lnTo>
                <a:lnTo>
                  <a:pt x="63246" y="647"/>
                </a:lnTo>
                <a:lnTo>
                  <a:pt x="62979" y="647"/>
                </a:lnTo>
                <a:lnTo>
                  <a:pt x="63042" y="2032"/>
                </a:lnTo>
                <a:lnTo>
                  <a:pt x="63169" y="2171"/>
                </a:lnTo>
                <a:lnTo>
                  <a:pt x="63423" y="2260"/>
                </a:lnTo>
                <a:lnTo>
                  <a:pt x="63728" y="2260"/>
                </a:lnTo>
                <a:lnTo>
                  <a:pt x="63893" y="2171"/>
                </a:lnTo>
                <a:lnTo>
                  <a:pt x="63995" y="2032"/>
                </a:lnTo>
                <a:lnTo>
                  <a:pt x="64020" y="2222"/>
                </a:lnTo>
                <a:lnTo>
                  <a:pt x="64262" y="2222"/>
                </a:lnTo>
                <a:lnTo>
                  <a:pt x="64262" y="1993"/>
                </a:lnTo>
                <a:lnTo>
                  <a:pt x="64262" y="647"/>
                </a:lnTo>
                <a:close/>
              </a:path>
              <a:path w="84454" h="3175">
                <a:moveTo>
                  <a:pt x="65976" y="1676"/>
                </a:moveTo>
                <a:lnTo>
                  <a:pt x="65709" y="1638"/>
                </a:lnTo>
                <a:lnTo>
                  <a:pt x="65646" y="1879"/>
                </a:lnTo>
                <a:lnTo>
                  <a:pt x="65417" y="2044"/>
                </a:lnTo>
                <a:lnTo>
                  <a:pt x="65189" y="2044"/>
                </a:lnTo>
                <a:lnTo>
                  <a:pt x="64973" y="1854"/>
                </a:lnTo>
                <a:lnTo>
                  <a:pt x="65087" y="876"/>
                </a:lnTo>
                <a:lnTo>
                  <a:pt x="65417" y="825"/>
                </a:lnTo>
                <a:lnTo>
                  <a:pt x="65608" y="952"/>
                </a:lnTo>
                <a:lnTo>
                  <a:pt x="65697" y="1143"/>
                </a:lnTo>
                <a:lnTo>
                  <a:pt x="65874" y="1117"/>
                </a:lnTo>
                <a:lnTo>
                  <a:pt x="65849" y="825"/>
                </a:lnTo>
                <a:lnTo>
                  <a:pt x="65595" y="635"/>
                </a:lnTo>
                <a:lnTo>
                  <a:pt x="65189" y="609"/>
                </a:lnTo>
                <a:lnTo>
                  <a:pt x="65036" y="647"/>
                </a:lnTo>
                <a:lnTo>
                  <a:pt x="64833" y="762"/>
                </a:lnTo>
                <a:lnTo>
                  <a:pt x="64668" y="1905"/>
                </a:lnTo>
                <a:lnTo>
                  <a:pt x="64935" y="2184"/>
                </a:lnTo>
                <a:lnTo>
                  <a:pt x="65100" y="2260"/>
                </a:lnTo>
                <a:lnTo>
                  <a:pt x="65493" y="2260"/>
                </a:lnTo>
                <a:lnTo>
                  <a:pt x="65659" y="2184"/>
                </a:lnTo>
                <a:lnTo>
                  <a:pt x="65836" y="2044"/>
                </a:lnTo>
                <a:lnTo>
                  <a:pt x="65951" y="1803"/>
                </a:lnTo>
                <a:lnTo>
                  <a:pt x="65976" y="1676"/>
                </a:lnTo>
                <a:close/>
              </a:path>
              <a:path w="84454" h="3175">
                <a:moveTo>
                  <a:pt x="66789" y="647"/>
                </a:moveTo>
                <a:lnTo>
                  <a:pt x="66522" y="647"/>
                </a:lnTo>
                <a:lnTo>
                  <a:pt x="66522" y="88"/>
                </a:lnTo>
                <a:lnTo>
                  <a:pt x="66255" y="254"/>
                </a:lnTo>
                <a:lnTo>
                  <a:pt x="66255" y="647"/>
                </a:lnTo>
                <a:lnTo>
                  <a:pt x="66065" y="647"/>
                </a:lnTo>
                <a:lnTo>
                  <a:pt x="66065" y="850"/>
                </a:lnTo>
                <a:lnTo>
                  <a:pt x="66255" y="850"/>
                </a:lnTo>
                <a:lnTo>
                  <a:pt x="66306" y="2120"/>
                </a:lnTo>
                <a:lnTo>
                  <a:pt x="66459" y="2222"/>
                </a:lnTo>
                <a:lnTo>
                  <a:pt x="66687" y="2247"/>
                </a:lnTo>
                <a:lnTo>
                  <a:pt x="66789" y="1993"/>
                </a:lnTo>
                <a:lnTo>
                  <a:pt x="66636" y="1993"/>
                </a:lnTo>
                <a:lnTo>
                  <a:pt x="66522" y="850"/>
                </a:lnTo>
                <a:lnTo>
                  <a:pt x="66789" y="850"/>
                </a:lnTo>
                <a:lnTo>
                  <a:pt x="66789" y="647"/>
                </a:lnTo>
                <a:close/>
              </a:path>
              <a:path w="84454" h="3175">
                <a:moveTo>
                  <a:pt x="67322" y="647"/>
                </a:moveTo>
                <a:lnTo>
                  <a:pt x="67043" y="647"/>
                </a:lnTo>
                <a:lnTo>
                  <a:pt x="67043" y="2222"/>
                </a:lnTo>
                <a:lnTo>
                  <a:pt x="67322" y="2222"/>
                </a:lnTo>
                <a:lnTo>
                  <a:pt x="67322" y="647"/>
                </a:lnTo>
                <a:close/>
              </a:path>
              <a:path w="84454" h="3175">
                <a:moveTo>
                  <a:pt x="67322" y="38"/>
                </a:moveTo>
                <a:lnTo>
                  <a:pt x="67043" y="38"/>
                </a:lnTo>
                <a:lnTo>
                  <a:pt x="67043" y="355"/>
                </a:lnTo>
                <a:lnTo>
                  <a:pt x="67322" y="355"/>
                </a:lnTo>
                <a:lnTo>
                  <a:pt x="67322" y="38"/>
                </a:lnTo>
                <a:close/>
              </a:path>
              <a:path w="84454" h="3175">
                <a:moveTo>
                  <a:pt x="69011" y="1905"/>
                </a:moveTo>
                <a:lnTo>
                  <a:pt x="68910" y="825"/>
                </a:lnTo>
                <a:lnTo>
                  <a:pt x="68795" y="1778"/>
                </a:lnTo>
                <a:lnTo>
                  <a:pt x="68618" y="1993"/>
                </a:lnTo>
                <a:lnTo>
                  <a:pt x="68237" y="2044"/>
                </a:lnTo>
                <a:lnTo>
                  <a:pt x="67945" y="1778"/>
                </a:lnTo>
                <a:lnTo>
                  <a:pt x="68046" y="965"/>
                </a:lnTo>
                <a:lnTo>
                  <a:pt x="68237" y="825"/>
                </a:lnTo>
                <a:lnTo>
                  <a:pt x="68503" y="825"/>
                </a:lnTo>
                <a:lnTo>
                  <a:pt x="68681" y="965"/>
                </a:lnTo>
                <a:lnTo>
                  <a:pt x="68795" y="1778"/>
                </a:lnTo>
                <a:lnTo>
                  <a:pt x="68795" y="723"/>
                </a:lnTo>
                <a:lnTo>
                  <a:pt x="68592" y="609"/>
                </a:lnTo>
                <a:lnTo>
                  <a:pt x="68173" y="609"/>
                </a:lnTo>
                <a:lnTo>
                  <a:pt x="67995" y="673"/>
                </a:lnTo>
                <a:lnTo>
                  <a:pt x="67767" y="876"/>
                </a:lnTo>
                <a:lnTo>
                  <a:pt x="67652" y="1778"/>
                </a:lnTo>
                <a:lnTo>
                  <a:pt x="67779" y="1993"/>
                </a:lnTo>
                <a:lnTo>
                  <a:pt x="67970" y="2184"/>
                </a:lnTo>
                <a:lnTo>
                  <a:pt x="68148" y="2260"/>
                </a:lnTo>
                <a:lnTo>
                  <a:pt x="68503" y="2260"/>
                </a:lnTo>
                <a:lnTo>
                  <a:pt x="68630" y="2222"/>
                </a:lnTo>
                <a:lnTo>
                  <a:pt x="68872" y="2095"/>
                </a:lnTo>
                <a:lnTo>
                  <a:pt x="69011" y="1905"/>
                </a:lnTo>
                <a:close/>
              </a:path>
              <a:path w="84454" h="3175">
                <a:moveTo>
                  <a:pt x="70713" y="2222"/>
                </a:moveTo>
                <a:lnTo>
                  <a:pt x="70650" y="838"/>
                </a:lnTo>
                <a:lnTo>
                  <a:pt x="70510" y="698"/>
                </a:lnTo>
                <a:lnTo>
                  <a:pt x="70269" y="609"/>
                </a:lnTo>
                <a:lnTo>
                  <a:pt x="69951" y="609"/>
                </a:lnTo>
                <a:lnTo>
                  <a:pt x="69786" y="698"/>
                </a:lnTo>
                <a:lnTo>
                  <a:pt x="69672" y="863"/>
                </a:lnTo>
                <a:lnTo>
                  <a:pt x="69672" y="647"/>
                </a:lnTo>
                <a:lnTo>
                  <a:pt x="69430" y="647"/>
                </a:lnTo>
                <a:lnTo>
                  <a:pt x="69430" y="2222"/>
                </a:lnTo>
                <a:lnTo>
                  <a:pt x="69697" y="2222"/>
                </a:lnTo>
                <a:lnTo>
                  <a:pt x="69799" y="965"/>
                </a:lnTo>
                <a:lnTo>
                  <a:pt x="69926" y="863"/>
                </a:lnTo>
                <a:lnTo>
                  <a:pt x="70192" y="838"/>
                </a:lnTo>
                <a:lnTo>
                  <a:pt x="70396" y="965"/>
                </a:lnTo>
                <a:lnTo>
                  <a:pt x="70446" y="2222"/>
                </a:lnTo>
                <a:lnTo>
                  <a:pt x="70713" y="2222"/>
                </a:lnTo>
                <a:close/>
              </a:path>
              <a:path w="84454" h="3175">
                <a:moveTo>
                  <a:pt x="72237" y="647"/>
                </a:moveTo>
                <a:lnTo>
                  <a:pt x="71970" y="647"/>
                </a:lnTo>
                <a:lnTo>
                  <a:pt x="71970" y="2222"/>
                </a:lnTo>
                <a:lnTo>
                  <a:pt x="72237" y="2222"/>
                </a:lnTo>
                <a:lnTo>
                  <a:pt x="72237" y="647"/>
                </a:lnTo>
                <a:close/>
              </a:path>
              <a:path w="84454" h="3175">
                <a:moveTo>
                  <a:pt x="72237" y="38"/>
                </a:moveTo>
                <a:lnTo>
                  <a:pt x="71970" y="38"/>
                </a:lnTo>
                <a:lnTo>
                  <a:pt x="71970" y="355"/>
                </a:lnTo>
                <a:lnTo>
                  <a:pt x="72237" y="355"/>
                </a:lnTo>
                <a:lnTo>
                  <a:pt x="72237" y="38"/>
                </a:lnTo>
                <a:close/>
              </a:path>
              <a:path w="84454" h="3175">
                <a:moveTo>
                  <a:pt x="73939" y="2222"/>
                </a:moveTo>
                <a:lnTo>
                  <a:pt x="73863" y="838"/>
                </a:lnTo>
                <a:lnTo>
                  <a:pt x="73736" y="698"/>
                </a:lnTo>
                <a:lnTo>
                  <a:pt x="73494" y="609"/>
                </a:lnTo>
                <a:lnTo>
                  <a:pt x="73177" y="609"/>
                </a:lnTo>
                <a:lnTo>
                  <a:pt x="73012" y="698"/>
                </a:lnTo>
                <a:lnTo>
                  <a:pt x="72898" y="863"/>
                </a:lnTo>
                <a:lnTo>
                  <a:pt x="72898" y="647"/>
                </a:lnTo>
                <a:lnTo>
                  <a:pt x="72656" y="647"/>
                </a:lnTo>
                <a:lnTo>
                  <a:pt x="72656" y="2222"/>
                </a:lnTo>
                <a:lnTo>
                  <a:pt x="72923" y="2222"/>
                </a:lnTo>
                <a:lnTo>
                  <a:pt x="73025" y="965"/>
                </a:lnTo>
                <a:lnTo>
                  <a:pt x="73152" y="863"/>
                </a:lnTo>
                <a:lnTo>
                  <a:pt x="73406" y="838"/>
                </a:lnTo>
                <a:lnTo>
                  <a:pt x="73621" y="965"/>
                </a:lnTo>
                <a:lnTo>
                  <a:pt x="73672" y="2222"/>
                </a:lnTo>
                <a:lnTo>
                  <a:pt x="73939" y="2222"/>
                </a:lnTo>
                <a:close/>
              </a:path>
              <a:path w="84454" h="3175">
                <a:moveTo>
                  <a:pt x="76581" y="1968"/>
                </a:moveTo>
                <a:lnTo>
                  <a:pt x="75501" y="1968"/>
                </a:lnTo>
                <a:lnTo>
                  <a:pt x="75501" y="38"/>
                </a:lnTo>
                <a:lnTo>
                  <a:pt x="75209" y="38"/>
                </a:lnTo>
                <a:lnTo>
                  <a:pt x="75209" y="2222"/>
                </a:lnTo>
                <a:lnTo>
                  <a:pt x="76581" y="2222"/>
                </a:lnTo>
                <a:lnTo>
                  <a:pt x="76581" y="1968"/>
                </a:lnTo>
                <a:close/>
              </a:path>
              <a:path w="84454" h="3175">
                <a:moveTo>
                  <a:pt x="78625" y="1689"/>
                </a:moveTo>
                <a:lnTo>
                  <a:pt x="78536" y="381"/>
                </a:lnTo>
                <a:lnTo>
                  <a:pt x="78308" y="165"/>
                </a:lnTo>
                <a:lnTo>
                  <a:pt x="78308" y="1689"/>
                </a:lnTo>
                <a:lnTo>
                  <a:pt x="78168" y="1866"/>
                </a:lnTo>
                <a:lnTo>
                  <a:pt x="77939" y="1955"/>
                </a:lnTo>
                <a:lnTo>
                  <a:pt x="77216" y="1968"/>
                </a:lnTo>
                <a:lnTo>
                  <a:pt x="77216" y="304"/>
                </a:lnTo>
                <a:lnTo>
                  <a:pt x="77838" y="304"/>
                </a:lnTo>
                <a:lnTo>
                  <a:pt x="77990" y="330"/>
                </a:lnTo>
                <a:lnTo>
                  <a:pt x="78155" y="381"/>
                </a:lnTo>
                <a:lnTo>
                  <a:pt x="78308" y="1689"/>
                </a:lnTo>
                <a:lnTo>
                  <a:pt x="78308" y="165"/>
                </a:lnTo>
                <a:lnTo>
                  <a:pt x="77978" y="50"/>
                </a:lnTo>
                <a:lnTo>
                  <a:pt x="76923" y="38"/>
                </a:lnTo>
                <a:lnTo>
                  <a:pt x="76923" y="2222"/>
                </a:lnTo>
                <a:lnTo>
                  <a:pt x="77965" y="2209"/>
                </a:lnTo>
                <a:lnTo>
                  <a:pt x="78244" y="2120"/>
                </a:lnTo>
                <a:lnTo>
                  <a:pt x="78460" y="1968"/>
                </a:lnTo>
                <a:lnTo>
                  <a:pt x="78625" y="1689"/>
                </a:lnTo>
                <a:close/>
              </a:path>
              <a:path w="84454" h="3175">
                <a:moveTo>
                  <a:pt x="80479" y="1968"/>
                </a:moveTo>
                <a:lnTo>
                  <a:pt x="79413" y="1968"/>
                </a:lnTo>
                <a:lnTo>
                  <a:pt x="79413" y="38"/>
                </a:lnTo>
                <a:lnTo>
                  <a:pt x="79121" y="38"/>
                </a:lnTo>
                <a:lnTo>
                  <a:pt x="79121" y="2222"/>
                </a:lnTo>
                <a:lnTo>
                  <a:pt x="80479" y="2222"/>
                </a:lnTo>
                <a:lnTo>
                  <a:pt x="80479" y="1968"/>
                </a:lnTo>
                <a:close/>
              </a:path>
              <a:path w="84454" h="3175">
                <a:moveTo>
                  <a:pt x="81508" y="1295"/>
                </a:moveTo>
                <a:lnTo>
                  <a:pt x="80695" y="1295"/>
                </a:lnTo>
                <a:lnTo>
                  <a:pt x="80695" y="1562"/>
                </a:lnTo>
                <a:lnTo>
                  <a:pt x="81508" y="1562"/>
                </a:lnTo>
                <a:lnTo>
                  <a:pt x="81508" y="1295"/>
                </a:lnTo>
                <a:close/>
              </a:path>
              <a:path w="84454" h="3175">
                <a:moveTo>
                  <a:pt x="83693" y="1536"/>
                </a:moveTo>
                <a:lnTo>
                  <a:pt x="83400" y="1460"/>
                </a:lnTo>
                <a:lnTo>
                  <a:pt x="83362" y="1638"/>
                </a:lnTo>
                <a:lnTo>
                  <a:pt x="83286" y="1778"/>
                </a:lnTo>
                <a:lnTo>
                  <a:pt x="83058" y="1968"/>
                </a:lnTo>
                <a:lnTo>
                  <a:pt x="82931" y="2019"/>
                </a:lnTo>
                <a:lnTo>
                  <a:pt x="82626" y="2019"/>
                </a:lnTo>
                <a:lnTo>
                  <a:pt x="82054" y="1295"/>
                </a:lnTo>
                <a:lnTo>
                  <a:pt x="82054" y="965"/>
                </a:lnTo>
                <a:lnTo>
                  <a:pt x="82613" y="254"/>
                </a:lnTo>
                <a:lnTo>
                  <a:pt x="82931" y="254"/>
                </a:lnTo>
                <a:lnTo>
                  <a:pt x="83058" y="292"/>
                </a:lnTo>
                <a:lnTo>
                  <a:pt x="83248" y="431"/>
                </a:lnTo>
                <a:lnTo>
                  <a:pt x="83375" y="711"/>
                </a:lnTo>
                <a:lnTo>
                  <a:pt x="83654" y="635"/>
                </a:lnTo>
                <a:lnTo>
                  <a:pt x="83591" y="444"/>
                </a:lnTo>
                <a:lnTo>
                  <a:pt x="83489" y="279"/>
                </a:lnTo>
                <a:lnTo>
                  <a:pt x="83197" y="63"/>
                </a:lnTo>
                <a:lnTo>
                  <a:pt x="83007" y="0"/>
                </a:lnTo>
                <a:lnTo>
                  <a:pt x="82600" y="0"/>
                </a:lnTo>
                <a:lnTo>
                  <a:pt x="81762" y="889"/>
                </a:lnTo>
                <a:lnTo>
                  <a:pt x="81762" y="1320"/>
                </a:lnTo>
                <a:lnTo>
                  <a:pt x="82550" y="2260"/>
                </a:lnTo>
                <a:lnTo>
                  <a:pt x="83019" y="2260"/>
                </a:lnTo>
                <a:lnTo>
                  <a:pt x="83210" y="2197"/>
                </a:lnTo>
                <a:lnTo>
                  <a:pt x="83527" y="1943"/>
                </a:lnTo>
                <a:lnTo>
                  <a:pt x="83629" y="1765"/>
                </a:lnTo>
                <a:lnTo>
                  <a:pt x="83693" y="1536"/>
                </a:lnTo>
                <a:close/>
              </a:path>
              <a:path w="84454" h="3175">
                <a:moveTo>
                  <a:pt x="84404" y="1917"/>
                </a:moveTo>
                <a:lnTo>
                  <a:pt x="84099" y="1917"/>
                </a:lnTo>
                <a:lnTo>
                  <a:pt x="84099" y="2222"/>
                </a:lnTo>
                <a:lnTo>
                  <a:pt x="84404" y="2222"/>
                </a:lnTo>
                <a:lnTo>
                  <a:pt x="84404" y="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668854" y="4563605"/>
            <a:ext cx="50165" cy="3175"/>
          </a:xfrm>
          <a:custGeom>
            <a:avLst/>
            <a:gdLst/>
            <a:ahLst/>
            <a:cxnLst/>
            <a:rect l="l" t="t" r="r" b="b"/>
            <a:pathLst>
              <a:path w="50164" h="3175">
                <a:moveTo>
                  <a:pt x="901" y="876"/>
                </a:moveTo>
                <a:lnTo>
                  <a:pt x="685" y="584"/>
                </a:lnTo>
                <a:lnTo>
                  <a:pt x="457" y="546"/>
                </a:lnTo>
                <a:lnTo>
                  <a:pt x="330" y="546"/>
                </a:lnTo>
                <a:lnTo>
                  <a:pt x="50" y="762"/>
                </a:lnTo>
                <a:lnTo>
                  <a:pt x="0" y="1117"/>
                </a:lnTo>
                <a:lnTo>
                  <a:pt x="228" y="1409"/>
                </a:lnTo>
                <a:lnTo>
                  <a:pt x="584" y="1447"/>
                </a:lnTo>
                <a:lnTo>
                  <a:pt x="863" y="1231"/>
                </a:lnTo>
                <a:lnTo>
                  <a:pt x="901" y="876"/>
                </a:lnTo>
                <a:close/>
              </a:path>
              <a:path w="50164" h="3175">
                <a:moveTo>
                  <a:pt x="4165" y="25"/>
                </a:moveTo>
                <a:lnTo>
                  <a:pt x="2438" y="25"/>
                </a:lnTo>
                <a:lnTo>
                  <a:pt x="2438" y="292"/>
                </a:lnTo>
                <a:lnTo>
                  <a:pt x="3162" y="292"/>
                </a:lnTo>
                <a:lnTo>
                  <a:pt x="3162" y="2209"/>
                </a:lnTo>
                <a:lnTo>
                  <a:pt x="3441" y="2209"/>
                </a:lnTo>
                <a:lnTo>
                  <a:pt x="3441" y="292"/>
                </a:lnTo>
                <a:lnTo>
                  <a:pt x="4165" y="292"/>
                </a:lnTo>
                <a:lnTo>
                  <a:pt x="4165" y="25"/>
                </a:lnTo>
                <a:close/>
              </a:path>
              <a:path w="50164" h="3175">
                <a:moveTo>
                  <a:pt x="5715" y="2209"/>
                </a:moveTo>
                <a:lnTo>
                  <a:pt x="5638" y="825"/>
                </a:lnTo>
                <a:lnTo>
                  <a:pt x="5384" y="622"/>
                </a:lnTo>
                <a:lnTo>
                  <a:pt x="4978" y="596"/>
                </a:lnTo>
                <a:lnTo>
                  <a:pt x="4826" y="673"/>
                </a:lnTo>
                <a:lnTo>
                  <a:pt x="4699" y="812"/>
                </a:lnTo>
                <a:lnTo>
                  <a:pt x="4699" y="25"/>
                </a:lnTo>
                <a:lnTo>
                  <a:pt x="4432" y="25"/>
                </a:lnTo>
                <a:lnTo>
                  <a:pt x="4432" y="2209"/>
                </a:lnTo>
                <a:lnTo>
                  <a:pt x="4699" y="2209"/>
                </a:lnTo>
                <a:lnTo>
                  <a:pt x="4813" y="927"/>
                </a:lnTo>
                <a:lnTo>
                  <a:pt x="5029" y="825"/>
                </a:lnTo>
                <a:lnTo>
                  <a:pt x="5219" y="825"/>
                </a:lnTo>
                <a:lnTo>
                  <a:pt x="5372" y="927"/>
                </a:lnTo>
                <a:lnTo>
                  <a:pt x="5448" y="2209"/>
                </a:lnTo>
                <a:lnTo>
                  <a:pt x="5715" y="2209"/>
                </a:lnTo>
                <a:close/>
              </a:path>
              <a:path w="50164" h="3175">
                <a:moveTo>
                  <a:pt x="7493" y="1270"/>
                </a:moveTo>
                <a:lnTo>
                  <a:pt x="7429" y="952"/>
                </a:lnTo>
                <a:lnTo>
                  <a:pt x="7289" y="812"/>
                </a:lnTo>
                <a:lnTo>
                  <a:pt x="7213" y="1270"/>
                </a:lnTo>
                <a:lnTo>
                  <a:pt x="6324" y="1270"/>
                </a:lnTo>
                <a:lnTo>
                  <a:pt x="7213" y="1270"/>
                </a:lnTo>
                <a:lnTo>
                  <a:pt x="7213" y="736"/>
                </a:lnTo>
                <a:lnTo>
                  <a:pt x="6985" y="596"/>
                </a:lnTo>
                <a:lnTo>
                  <a:pt x="6553" y="596"/>
                </a:lnTo>
                <a:lnTo>
                  <a:pt x="6375" y="673"/>
                </a:lnTo>
                <a:lnTo>
                  <a:pt x="6197" y="863"/>
                </a:lnTo>
                <a:lnTo>
                  <a:pt x="6108" y="1905"/>
                </a:lnTo>
                <a:lnTo>
                  <a:pt x="6375" y="2184"/>
                </a:lnTo>
                <a:lnTo>
                  <a:pt x="6553" y="2247"/>
                </a:lnTo>
                <a:lnTo>
                  <a:pt x="6972" y="2247"/>
                </a:lnTo>
                <a:lnTo>
                  <a:pt x="7162" y="2184"/>
                </a:lnTo>
                <a:lnTo>
                  <a:pt x="7353" y="2032"/>
                </a:lnTo>
                <a:lnTo>
                  <a:pt x="7480" y="1739"/>
                </a:lnTo>
                <a:lnTo>
                  <a:pt x="7213" y="1701"/>
                </a:lnTo>
                <a:lnTo>
                  <a:pt x="7112" y="1892"/>
                </a:lnTo>
                <a:lnTo>
                  <a:pt x="6883" y="2032"/>
                </a:lnTo>
                <a:lnTo>
                  <a:pt x="6654" y="2032"/>
                </a:lnTo>
                <a:lnTo>
                  <a:pt x="6464" y="1892"/>
                </a:lnTo>
                <a:lnTo>
                  <a:pt x="6337" y="1701"/>
                </a:lnTo>
                <a:lnTo>
                  <a:pt x="6311" y="1485"/>
                </a:lnTo>
                <a:lnTo>
                  <a:pt x="7493" y="1485"/>
                </a:lnTo>
                <a:lnTo>
                  <a:pt x="7493" y="1270"/>
                </a:lnTo>
                <a:close/>
              </a:path>
              <a:path w="50164" h="3175">
                <a:moveTo>
                  <a:pt x="8610" y="876"/>
                </a:moveTo>
                <a:lnTo>
                  <a:pt x="8496" y="596"/>
                </a:lnTo>
                <a:lnTo>
                  <a:pt x="8343" y="596"/>
                </a:lnTo>
                <a:lnTo>
                  <a:pt x="8191" y="685"/>
                </a:lnTo>
                <a:lnTo>
                  <a:pt x="8064" y="876"/>
                </a:lnTo>
                <a:lnTo>
                  <a:pt x="8064" y="635"/>
                </a:lnTo>
                <a:lnTo>
                  <a:pt x="7823" y="635"/>
                </a:lnTo>
                <a:lnTo>
                  <a:pt x="7823" y="2209"/>
                </a:lnTo>
                <a:lnTo>
                  <a:pt x="8089" y="2209"/>
                </a:lnTo>
                <a:lnTo>
                  <a:pt x="8191" y="965"/>
                </a:lnTo>
                <a:lnTo>
                  <a:pt x="8470" y="889"/>
                </a:lnTo>
                <a:lnTo>
                  <a:pt x="8610" y="876"/>
                </a:lnTo>
                <a:close/>
              </a:path>
              <a:path w="50164" h="3175">
                <a:moveTo>
                  <a:pt x="10210" y="1270"/>
                </a:moveTo>
                <a:lnTo>
                  <a:pt x="10147" y="952"/>
                </a:lnTo>
                <a:lnTo>
                  <a:pt x="10007" y="812"/>
                </a:lnTo>
                <a:lnTo>
                  <a:pt x="9931" y="1270"/>
                </a:lnTo>
                <a:lnTo>
                  <a:pt x="9042" y="1270"/>
                </a:lnTo>
                <a:lnTo>
                  <a:pt x="9931" y="1270"/>
                </a:lnTo>
                <a:lnTo>
                  <a:pt x="9931" y="736"/>
                </a:lnTo>
                <a:lnTo>
                  <a:pt x="9702" y="596"/>
                </a:lnTo>
                <a:lnTo>
                  <a:pt x="9271" y="596"/>
                </a:lnTo>
                <a:lnTo>
                  <a:pt x="9093" y="673"/>
                </a:lnTo>
                <a:lnTo>
                  <a:pt x="8915" y="863"/>
                </a:lnTo>
                <a:lnTo>
                  <a:pt x="8826" y="1905"/>
                </a:lnTo>
                <a:lnTo>
                  <a:pt x="9093" y="2184"/>
                </a:lnTo>
                <a:lnTo>
                  <a:pt x="9271" y="2247"/>
                </a:lnTo>
                <a:lnTo>
                  <a:pt x="9690" y="2247"/>
                </a:lnTo>
                <a:lnTo>
                  <a:pt x="9867" y="2184"/>
                </a:lnTo>
                <a:lnTo>
                  <a:pt x="10071" y="2032"/>
                </a:lnTo>
                <a:lnTo>
                  <a:pt x="10198" y="1739"/>
                </a:lnTo>
                <a:lnTo>
                  <a:pt x="9918" y="1701"/>
                </a:lnTo>
                <a:lnTo>
                  <a:pt x="9829" y="1892"/>
                </a:lnTo>
                <a:lnTo>
                  <a:pt x="9601" y="2032"/>
                </a:lnTo>
                <a:lnTo>
                  <a:pt x="9372" y="2032"/>
                </a:lnTo>
                <a:lnTo>
                  <a:pt x="9182" y="1892"/>
                </a:lnTo>
                <a:lnTo>
                  <a:pt x="9055" y="1701"/>
                </a:lnTo>
                <a:lnTo>
                  <a:pt x="9029" y="1485"/>
                </a:lnTo>
                <a:lnTo>
                  <a:pt x="10210" y="1485"/>
                </a:lnTo>
                <a:lnTo>
                  <a:pt x="10210" y="1270"/>
                </a:lnTo>
                <a:close/>
              </a:path>
              <a:path w="50164" h="3175">
                <a:moveTo>
                  <a:pt x="13360" y="635"/>
                </a:moveTo>
                <a:lnTo>
                  <a:pt x="13093" y="635"/>
                </a:lnTo>
                <a:lnTo>
                  <a:pt x="12738" y="1854"/>
                </a:lnTo>
                <a:lnTo>
                  <a:pt x="12509" y="1003"/>
                </a:lnTo>
                <a:lnTo>
                  <a:pt x="12420" y="635"/>
                </a:lnTo>
                <a:lnTo>
                  <a:pt x="12141" y="635"/>
                </a:lnTo>
                <a:lnTo>
                  <a:pt x="11811" y="1879"/>
                </a:lnTo>
                <a:lnTo>
                  <a:pt x="11468" y="635"/>
                </a:lnTo>
                <a:lnTo>
                  <a:pt x="11188" y="635"/>
                </a:lnTo>
                <a:lnTo>
                  <a:pt x="11671" y="2209"/>
                </a:lnTo>
                <a:lnTo>
                  <a:pt x="11950" y="2209"/>
                </a:lnTo>
                <a:lnTo>
                  <a:pt x="12039" y="1879"/>
                </a:lnTo>
                <a:lnTo>
                  <a:pt x="12268" y="1003"/>
                </a:lnTo>
                <a:lnTo>
                  <a:pt x="12585" y="2209"/>
                </a:lnTo>
                <a:lnTo>
                  <a:pt x="12865" y="2209"/>
                </a:lnTo>
                <a:lnTo>
                  <a:pt x="12979" y="1854"/>
                </a:lnTo>
                <a:lnTo>
                  <a:pt x="13360" y="635"/>
                </a:lnTo>
                <a:close/>
              </a:path>
              <a:path w="50164" h="3175">
                <a:moveTo>
                  <a:pt x="14947" y="1270"/>
                </a:moveTo>
                <a:lnTo>
                  <a:pt x="14884" y="952"/>
                </a:lnTo>
                <a:lnTo>
                  <a:pt x="14757" y="812"/>
                </a:lnTo>
                <a:lnTo>
                  <a:pt x="14668" y="1270"/>
                </a:lnTo>
                <a:lnTo>
                  <a:pt x="13792" y="1270"/>
                </a:lnTo>
                <a:lnTo>
                  <a:pt x="13906" y="952"/>
                </a:lnTo>
                <a:lnTo>
                  <a:pt x="14109" y="812"/>
                </a:lnTo>
                <a:lnTo>
                  <a:pt x="14376" y="812"/>
                </a:lnTo>
                <a:lnTo>
                  <a:pt x="14554" y="952"/>
                </a:lnTo>
                <a:lnTo>
                  <a:pt x="14668" y="1270"/>
                </a:lnTo>
                <a:lnTo>
                  <a:pt x="14668" y="723"/>
                </a:lnTo>
                <a:lnTo>
                  <a:pt x="14452" y="596"/>
                </a:lnTo>
                <a:lnTo>
                  <a:pt x="14020" y="596"/>
                </a:lnTo>
                <a:lnTo>
                  <a:pt x="13843" y="673"/>
                </a:lnTo>
                <a:lnTo>
                  <a:pt x="13665" y="863"/>
                </a:lnTo>
                <a:lnTo>
                  <a:pt x="13576" y="1905"/>
                </a:lnTo>
                <a:lnTo>
                  <a:pt x="13830" y="2184"/>
                </a:lnTo>
                <a:lnTo>
                  <a:pt x="14020" y="2247"/>
                </a:lnTo>
                <a:lnTo>
                  <a:pt x="14439" y="2247"/>
                </a:lnTo>
                <a:lnTo>
                  <a:pt x="14617" y="2184"/>
                </a:lnTo>
                <a:lnTo>
                  <a:pt x="14820" y="2032"/>
                </a:lnTo>
                <a:lnTo>
                  <a:pt x="14947" y="1739"/>
                </a:lnTo>
                <a:lnTo>
                  <a:pt x="14668" y="1701"/>
                </a:lnTo>
                <a:lnTo>
                  <a:pt x="14579" y="1892"/>
                </a:lnTo>
                <a:lnTo>
                  <a:pt x="14351" y="2032"/>
                </a:lnTo>
                <a:lnTo>
                  <a:pt x="14122" y="2032"/>
                </a:lnTo>
                <a:lnTo>
                  <a:pt x="13919" y="1892"/>
                </a:lnTo>
                <a:lnTo>
                  <a:pt x="13792" y="1701"/>
                </a:lnTo>
                <a:lnTo>
                  <a:pt x="13779" y="1485"/>
                </a:lnTo>
                <a:lnTo>
                  <a:pt x="14947" y="1485"/>
                </a:lnTo>
                <a:lnTo>
                  <a:pt x="14947" y="1270"/>
                </a:lnTo>
                <a:close/>
              </a:path>
              <a:path w="50164" h="3175">
                <a:moveTo>
                  <a:pt x="16065" y="876"/>
                </a:moveTo>
                <a:lnTo>
                  <a:pt x="15951" y="596"/>
                </a:lnTo>
                <a:lnTo>
                  <a:pt x="15798" y="596"/>
                </a:lnTo>
                <a:lnTo>
                  <a:pt x="15646" y="685"/>
                </a:lnTo>
                <a:lnTo>
                  <a:pt x="15519" y="876"/>
                </a:lnTo>
                <a:lnTo>
                  <a:pt x="15519" y="635"/>
                </a:lnTo>
                <a:lnTo>
                  <a:pt x="15278" y="635"/>
                </a:lnTo>
                <a:lnTo>
                  <a:pt x="15278" y="2209"/>
                </a:lnTo>
                <a:lnTo>
                  <a:pt x="15544" y="2209"/>
                </a:lnTo>
                <a:lnTo>
                  <a:pt x="15646" y="965"/>
                </a:lnTo>
                <a:lnTo>
                  <a:pt x="15925" y="889"/>
                </a:lnTo>
                <a:lnTo>
                  <a:pt x="16052" y="927"/>
                </a:lnTo>
                <a:close/>
              </a:path>
              <a:path w="50164" h="3175">
                <a:moveTo>
                  <a:pt x="17665" y="1270"/>
                </a:moveTo>
                <a:lnTo>
                  <a:pt x="17602" y="952"/>
                </a:lnTo>
                <a:lnTo>
                  <a:pt x="17475" y="812"/>
                </a:lnTo>
                <a:lnTo>
                  <a:pt x="17386" y="1270"/>
                </a:lnTo>
                <a:lnTo>
                  <a:pt x="16510" y="1270"/>
                </a:lnTo>
                <a:lnTo>
                  <a:pt x="16624" y="952"/>
                </a:lnTo>
                <a:lnTo>
                  <a:pt x="16827" y="812"/>
                </a:lnTo>
                <a:lnTo>
                  <a:pt x="17094" y="812"/>
                </a:lnTo>
                <a:lnTo>
                  <a:pt x="17272" y="952"/>
                </a:lnTo>
                <a:lnTo>
                  <a:pt x="17386" y="1270"/>
                </a:lnTo>
                <a:lnTo>
                  <a:pt x="17386" y="723"/>
                </a:lnTo>
                <a:lnTo>
                  <a:pt x="17157" y="596"/>
                </a:lnTo>
                <a:lnTo>
                  <a:pt x="16738" y="596"/>
                </a:lnTo>
                <a:lnTo>
                  <a:pt x="16560" y="673"/>
                </a:lnTo>
                <a:lnTo>
                  <a:pt x="16383" y="863"/>
                </a:lnTo>
                <a:lnTo>
                  <a:pt x="16281" y="1905"/>
                </a:lnTo>
                <a:lnTo>
                  <a:pt x="16548" y="2184"/>
                </a:lnTo>
                <a:lnTo>
                  <a:pt x="16738" y="2247"/>
                </a:lnTo>
                <a:lnTo>
                  <a:pt x="17145" y="2247"/>
                </a:lnTo>
                <a:lnTo>
                  <a:pt x="17335" y="2184"/>
                </a:lnTo>
                <a:lnTo>
                  <a:pt x="17526" y="2032"/>
                </a:lnTo>
                <a:lnTo>
                  <a:pt x="17665" y="1739"/>
                </a:lnTo>
                <a:lnTo>
                  <a:pt x="17386" y="1701"/>
                </a:lnTo>
                <a:lnTo>
                  <a:pt x="17297" y="1892"/>
                </a:lnTo>
                <a:lnTo>
                  <a:pt x="17170" y="1981"/>
                </a:lnTo>
                <a:lnTo>
                  <a:pt x="16840" y="2032"/>
                </a:lnTo>
                <a:lnTo>
                  <a:pt x="16637" y="1892"/>
                </a:lnTo>
                <a:lnTo>
                  <a:pt x="16510" y="1701"/>
                </a:lnTo>
                <a:lnTo>
                  <a:pt x="16484" y="1485"/>
                </a:lnTo>
                <a:lnTo>
                  <a:pt x="17665" y="1485"/>
                </a:lnTo>
                <a:lnTo>
                  <a:pt x="17665" y="1270"/>
                </a:lnTo>
                <a:close/>
              </a:path>
              <a:path w="50164" h="3175">
                <a:moveTo>
                  <a:pt x="20129" y="2209"/>
                </a:moveTo>
                <a:lnTo>
                  <a:pt x="20053" y="825"/>
                </a:lnTo>
                <a:lnTo>
                  <a:pt x="19926" y="685"/>
                </a:lnTo>
                <a:lnTo>
                  <a:pt x="19685" y="596"/>
                </a:lnTo>
                <a:lnTo>
                  <a:pt x="19367" y="596"/>
                </a:lnTo>
                <a:lnTo>
                  <a:pt x="19202" y="685"/>
                </a:lnTo>
                <a:lnTo>
                  <a:pt x="19088" y="863"/>
                </a:lnTo>
                <a:lnTo>
                  <a:pt x="19088" y="635"/>
                </a:lnTo>
                <a:lnTo>
                  <a:pt x="18846" y="635"/>
                </a:lnTo>
                <a:lnTo>
                  <a:pt x="18846" y="2209"/>
                </a:lnTo>
                <a:lnTo>
                  <a:pt x="19113" y="2209"/>
                </a:lnTo>
                <a:lnTo>
                  <a:pt x="19215" y="952"/>
                </a:lnTo>
                <a:lnTo>
                  <a:pt x="19342" y="863"/>
                </a:lnTo>
                <a:lnTo>
                  <a:pt x="19596" y="825"/>
                </a:lnTo>
                <a:lnTo>
                  <a:pt x="19812" y="952"/>
                </a:lnTo>
                <a:lnTo>
                  <a:pt x="19862" y="2209"/>
                </a:lnTo>
                <a:lnTo>
                  <a:pt x="20129" y="2209"/>
                </a:lnTo>
                <a:close/>
              </a:path>
              <a:path w="50164" h="3175">
                <a:moveTo>
                  <a:pt x="21818" y="1892"/>
                </a:moveTo>
                <a:lnTo>
                  <a:pt x="21717" y="812"/>
                </a:lnTo>
                <a:lnTo>
                  <a:pt x="21602" y="1765"/>
                </a:lnTo>
                <a:lnTo>
                  <a:pt x="21424" y="1981"/>
                </a:lnTo>
                <a:lnTo>
                  <a:pt x="21043" y="2032"/>
                </a:lnTo>
                <a:lnTo>
                  <a:pt x="20751" y="1765"/>
                </a:lnTo>
                <a:lnTo>
                  <a:pt x="20866" y="952"/>
                </a:lnTo>
                <a:lnTo>
                  <a:pt x="21043" y="812"/>
                </a:lnTo>
                <a:lnTo>
                  <a:pt x="21310" y="812"/>
                </a:lnTo>
                <a:lnTo>
                  <a:pt x="21501" y="952"/>
                </a:lnTo>
                <a:lnTo>
                  <a:pt x="21602" y="1765"/>
                </a:lnTo>
                <a:lnTo>
                  <a:pt x="21602" y="723"/>
                </a:lnTo>
                <a:lnTo>
                  <a:pt x="21399" y="596"/>
                </a:lnTo>
                <a:lnTo>
                  <a:pt x="20980" y="596"/>
                </a:lnTo>
                <a:lnTo>
                  <a:pt x="20802" y="673"/>
                </a:lnTo>
                <a:lnTo>
                  <a:pt x="20574" y="863"/>
                </a:lnTo>
                <a:lnTo>
                  <a:pt x="20459" y="1765"/>
                </a:lnTo>
                <a:lnTo>
                  <a:pt x="20586" y="1981"/>
                </a:lnTo>
                <a:lnTo>
                  <a:pt x="20777" y="2184"/>
                </a:lnTo>
                <a:lnTo>
                  <a:pt x="20955" y="2247"/>
                </a:lnTo>
                <a:lnTo>
                  <a:pt x="21323" y="2247"/>
                </a:lnTo>
                <a:lnTo>
                  <a:pt x="21450" y="2222"/>
                </a:lnTo>
                <a:lnTo>
                  <a:pt x="21678" y="2082"/>
                </a:lnTo>
                <a:lnTo>
                  <a:pt x="21818" y="1892"/>
                </a:lnTo>
                <a:close/>
              </a:path>
              <a:path w="50164" h="3175">
                <a:moveTo>
                  <a:pt x="25222" y="2209"/>
                </a:moveTo>
                <a:lnTo>
                  <a:pt x="25184" y="825"/>
                </a:lnTo>
                <a:lnTo>
                  <a:pt x="25057" y="685"/>
                </a:lnTo>
                <a:lnTo>
                  <a:pt x="24892" y="596"/>
                </a:lnTo>
                <a:lnTo>
                  <a:pt x="24536" y="596"/>
                </a:lnTo>
                <a:lnTo>
                  <a:pt x="24371" y="685"/>
                </a:lnTo>
                <a:lnTo>
                  <a:pt x="24244" y="876"/>
                </a:lnTo>
                <a:lnTo>
                  <a:pt x="24117" y="685"/>
                </a:lnTo>
                <a:lnTo>
                  <a:pt x="23914" y="596"/>
                </a:lnTo>
                <a:lnTo>
                  <a:pt x="23698" y="596"/>
                </a:lnTo>
                <a:lnTo>
                  <a:pt x="23431" y="711"/>
                </a:lnTo>
                <a:lnTo>
                  <a:pt x="23317" y="850"/>
                </a:lnTo>
                <a:lnTo>
                  <a:pt x="23317" y="635"/>
                </a:lnTo>
                <a:lnTo>
                  <a:pt x="23075" y="635"/>
                </a:lnTo>
                <a:lnTo>
                  <a:pt x="23075" y="2209"/>
                </a:lnTo>
                <a:lnTo>
                  <a:pt x="23342" y="2209"/>
                </a:lnTo>
                <a:lnTo>
                  <a:pt x="23469" y="927"/>
                </a:lnTo>
                <a:lnTo>
                  <a:pt x="23609" y="850"/>
                </a:lnTo>
                <a:lnTo>
                  <a:pt x="23837" y="825"/>
                </a:lnTo>
                <a:lnTo>
                  <a:pt x="24015" y="2209"/>
                </a:lnTo>
                <a:lnTo>
                  <a:pt x="24282" y="2209"/>
                </a:lnTo>
                <a:lnTo>
                  <a:pt x="24409" y="927"/>
                </a:lnTo>
                <a:lnTo>
                  <a:pt x="24561" y="825"/>
                </a:lnTo>
                <a:lnTo>
                  <a:pt x="24739" y="825"/>
                </a:lnTo>
                <a:lnTo>
                  <a:pt x="24879" y="901"/>
                </a:lnTo>
                <a:lnTo>
                  <a:pt x="24955" y="2209"/>
                </a:lnTo>
                <a:lnTo>
                  <a:pt x="25222" y="2209"/>
                </a:lnTo>
                <a:close/>
              </a:path>
              <a:path w="50164" h="3175">
                <a:moveTo>
                  <a:pt x="26987" y="2209"/>
                </a:moveTo>
                <a:lnTo>
                  <a:pt x="26924" y="2019"/>
                </a:lnTo>
                <a:lnTo>
                  <a:pt x="26911" y="1422"/>
                </a:lnTo>
                <a:lnTo>
                  <a:pt x="26835" y="812"/>
                </a:lnTo>
                <a:lnTo>
                  <a:pt x="26631" y="660"/>
                </a:lnTo>
                <a:lnTo>
                  <a:pt x="26631" y="1422"/>
                </a:lnTo>
                <a:lnTo>
                  <a:pt x="26606" y="1739"/>
                </a:lnTo>
                <a:lnTo>
                  <a:pt x="26479" y="1930"/>
                </a:lnTo>
                <a:lnTo>
                  <a:pt x="26238" y="2044"/>
                </a:lnTo>
                <a:lnTo>
                  <a:pt x="26035" y="2044"/>
                </a:lnTo>
                <a:lnTo>
                  <a:pt x="25844" y="1917"/>
                </a:lnTo>
                <a:lnTo>
                  <a:pt x="25908" y="1600"/>
                </a:lnTo>
                <a:lnTo>
                  <a:pt x="26631" y="1422"/>
                </a:lnTo>
                <a:lnTo>
                  <a:pt x="26631" y="660"/>
                </a:lnTo>
                <a:lnTo>
                  <a:pt x="26149" y="596"/>
                </a:lnTo>
                <a:lnTo>
                  <a:pt x="25996" y="635"/>
                </a:lnTo>
                <a:lnTo>
                  <a:pt x="25806" y="711"/>
                </a:lnTo>
                <a:lnTo>
                  <a:pt x="25577" y="1079"/>
                </a:lnTo>
                <a:lnTo>
                  <a:pt x="25831" y="1117"/>
                </a:lnTo>
                <a:lnTo>
                  <a:pt x="25908" y="927"/>
                </a:lnTo>
                <a:lnTo>
                  <a:pt x="26035" y="838"/>
                </a:lnTo>
                <a:lnTo>
                  <a:pt x="26390" y="812"/>
                </a:lnTo>
                <a:lnTo>
                  <a:pt x="26530" y="1244"/>
                </a:lnTo>
                <a:lnTo>
                  <a:pt x="25844" y="1358"/>
                </a:lnTo>
                <a:lnTo>
                  <a:pt x="25628" y="2095"/>
                </a:lnTo>
                <a:lnTo>
                  <a:pt x="25781" y="2209"/>
                </a:lnTo>
                <a:lnTo>
                  <a:pt x="26174" y="2247"/>
                </a:lnTo>
                <a:lnTo>
                  <a:pt x="26454" y="2159"/>
                </a:lnTo>
                <a:lnTo>
                  <a:pt x="26619" y="2044"/>
                </a:lnTo>
                <a:lnTo>
                  <a:pt x="26708" y="2209"/>
                </a:lnTo>
                <a:lnTo>
                  <a:pt x="26987" y="2209"/>
                </a:lnTo>
                <a:close/>
              </a:path>
              <a:path w="50164" h="3175">
                <a:moveTo>
                  <a:pt x="27584" y="635"/>
                </a:moveTo>
                <a:lnTo>
                  <a:pt x="27317" y="635"/>
                </a:lnTo>
                <a:lnTo>
                  <a:pt x="27254" y="2603"/>
                </a:lnTo>
                <a:lnTo>
                  <a:pt x="27127" y="2616"/>
                </a:lnTo>
                <a:lnTo>
                  <a:pt x="27051" y="2844"/>
                </a:lnTo>
                <a:lnTo>
                  <a:pt x="27343" y="2857"/>
                </a:lnTo>
                <a:lnTo>
                  <a:pt x="27559" y="2603"/>
                </a:lnTo>
                <a:lnTo>
                  <a:pt x="27584" y="635"/>
                </a:lnTo>
                <a:close/>
              </a:path>
              <a:path w="50164" h="3175">
                <a:moveTo>
                  <a:pt x="27584" y="25"/>
                </a:moveTo>
                <a:lnTo>
                  <a:pt x="27317" y="25"/>
                </a:lnTo>
                <a:lnTo>
                  <a:pt x="27317" y="342"/>
                </a:lnTo>
                <a:lnTo>
                  <a:pt x="27584" y="342"/>
                </a:lnTo>
                <a:lnTo>
                  <a:pt x="27584" y="25"/>
                </a:lnTo>
                <a:close/>
              </a:path>
              <a:path w="50164" h="3175">
                <a:moveTo>
                  <a:pt x="29286" y="1892"/>
                </a:moveTo>
                <a:lnTo>
                  <a:pt x="29184" y="812"/>
                </a:lnTo>
                <a:lnTo>
                  <a:pt x="29070" y="1765"/>
                </a:lnTo>
                <a:lnTo>
                  <a:pt x="28892" y="1981"/>
                </a:lnTo>
                <a:lnTo>
                  <a:pt x="28511" y="2032"/>
                </a:lnTo>
                <a:lnTo>
                  <a:pt x="28219" y="1765"/>
                </a:lnTo>
                <a:lnTo>
                  <a:pt x="28321" y="952"/>
                </a:lnTo>
                <a:lnTo>
                  <a:pt x="28511" y="812"/>
                </a:lnTo>
                <a:lnTo>
                  <a:pt x="28778" y="812"/>
                </a:lnTo>
                <a:lnTo>
                  <a:pt x="28956" y="952"/>
                </a:lnTo>
                <a:lnTo>
                  <a:pt x="29070" y="1765"/>
                </a:lnTo>
                <a:lnTo>
                  <a:pt x="29070" y="723"/>
                </a:lnTo>
                <a:lnTo>
                  <a:pt x="28854" y="596"/>
                </a:lnTo>
                <a:lnTo>
                  <a:pt x="28448" y="596"/>
                </a:lnTo>
                <a:lnTo>
                  <a:pt x="28270" y="673"/>
                </a:lnTo>
                <a:lnTo>
                  <a:pt x="28028" y="863"/>
                </a:lnTo>
                <a:lnTo>
                  <a:pt x="27927" y="1765"/>
                </a:lnTo>
                <a:lnTo>
                  <a:pt x="28054" y="1981"/>
                </a:lnTo>
                <a:lnTo>
                  <a:pt x="28244" y="2184"/>
                </a:lnTo>
                <a:lnTo>
                  <a:pt x="28422" y="2247"/>
                </a:lnTo>
                <a:lnTo>
                  <a:pt x="28778" y="2247"/>
                </a:lnTo>
                <a:lnTo>
                  <a:pt x="28905" y="2222"/>
                </a:lnTo>
                <a:lnTo>
                  <a:pt x="29146" y="2082"/>
                </a:lnTo>
                <a:lnTo>
                  <a:pt x="29286" y="1892"/>
                </a:lnTo>
                <a:close/>
              </a:path>
              <a:path w="50164" h="3175">
                <a:moveTo>
                  <a:pt x="30480" y="876"/>
                </a:moveTo>
                <a:lnTo>
                  <a:pt x="30365" y="596"/>
                </a:lnTo>
                <a:lnTo>
                  <a:pt x="30213" y="596"/>
                </a:lnTo>
                <a:lnTo>
                  <a:pt x="30060" y="685"/>
                </a:lnTo>
                <a:lnTo>
                  <a:pt x="29933" y="876"/>
                </a:lnTo>
                <a:lnTo>
                  <a:pt x="29933" y="635"/>
                </a:lnTo>
                <a:lnTo>
                  <a:pt x="29692" y="635"/>
                </a:lnTo>
                <a:lnTo>
                  <a:pt x="29692" y="2209"/>
                </a:lnTo>
                <a:lnTo>
                  <a:pt x="29959" y="2209"/>
                </a:lnTo>
                <a:lnTo>
                  <a:pt x="30060" y="965"/>
                </a:lnTo>
                <a:lnTo>
                  <a:pt x="30340" y="889"/>
                </a:lnTo>
                <a:lnTo>
                  <a:pt x="30467" y="927"/>
                </a:lnTo>
                <a:close/>
              </a:path>
              <a:path w="50164" h="3175">
                <a:moveTo>
                  <a:pt x="32740" y="1587"/>
                </a:moveTo>
                <a:lnTo>
                  <a:pt x="32600" y="1409"/>
                </a:lnTo>
                <a:lnTo>
                  <a:pt x="31838" y="1168"/>
                </a:lnTo>
                <a:lnTo>
                  <a:pt x="31889" y="838"/>
                </a:lnTo>
                <a:lnTo>
                  <a:pt x="32194" y="812"/>
                </a:lnTo>
                <a:lnTo>
                  <a:pt x="32372" y="914"/>
                </a:lnTo>
                <a:lnTo>
                  <a:pt x="32435" y="1079"/>
                </a:lnTo>
                <a:lnTo>
                  <a:pt x="32702" y="1041"/>
                </a:lnTo>
                <a:lnTo>
                  <a:pt x="32626" y="812"/>
                </a:lnTo>
                <a:lnTo>
                  <a:pt x="32308" y="609"/>
                </a:lnTo>
                <a:lnTo>
                  <a:pt x="31991" y="596"/>
                </a:lnTo>
                <a:lnTo>
                  <a:pt x="31775" y="647"/>
                </a:lnTo>
                <a:lnTo>
                  <a:pt x="31635" y="736"/>
                </a:lnTo>
                <a:lnTo>
                  <a:pt x="31508" y="1206"/>
                </a:lnTo>
                <a:lnTo>
                  <a:pt x="31648" y="1384"/>
                </a:lnTo>
                <a:lnTo>
                  <a:pt x="32372" y="1612"/>
                </a:lnTo>
                <a:lnTo>
                  <a:pt x="32461" y="1892"/>
                </a:lnTo>
                <a:lnTo>
                  <a:pt x="32245" y="2032"/>
                </a:lnTo>
                <a:lnTo>
                  <a:pt x="32004" y="2032"/>
                </a:lnTo>
                <a:lnTo>
                  <a:pt x="31788" y="1905"/>
                </a:lnTo>
                <a:lnTo>
                  <a:pt x="31711" y="1701"/>
                </a:lnTo>
                <a:lnTo>
                  <a:pt x="31445" y="1739"/>
                </a:lnTo>
                <a:lnTo>
                  <a:pt x="31483" y="1905"/>
                </a:lnTo>
                <a:lnTo>
                  <a:pt x="31610" y="2082"/>
                </a:lnTo>
                <a:lnTo>
                  <a:pt x="31762" y="2209"/>
                </a:lnTo>
                <a:lnTo>
                  <a:pt x="31915" y="2247"/>
                </a:lnTo>
                <a:lnTo>
                  <a:pt x="32245" y="2247"/>
                </a:lnTo>
                <a:lnTo>
                  <a:pt x="32562" y="2146"/>
                </a:lnTo>
                <a:lnTo>
                  <a:pt x="32740" y="1587"/>
                </a:lnTo>
                <a:close/>
              </a:path>
              <a:path w="50164" h="3175">
                <a:moveTo>
                  <a:pt x="34442" y="2209"/>
                </a:moveTo>
                <a:lnTo>
                  <a:pt x="34391" y="2019"/>
                </a:lnTo>
                <a:lnTo>
                  <a:pt x="34366" y="1422"/>
                </a:lnTo>
                <a:lnTo>
                  <a:pt x="34290" y="812"/>
                </a:lnTo>
                <a:lnTo>
                  <a:pt x="34086" y="660"/>
                </a:lnTo>
                <a:lnTo>
                  <a:pt x="34086" y="1422"/>
                </a:lnTo>
                <a:lnTo>
                  <a:pt x="34061" y="1739"/>
                </a:lnTo>
                <a:lnTo>
                  <a:pt x="33947" y="1930"/>
                </a:lnTo>
                <a:lnTo>
                  <a:pt x="33693" y="2044"/>
                </a:lnTo>
                <a:lnTo>
                  <a:pt x="33489" y="2044"/>
                </a:lnTo>
                <a:lnTo>
                  <a:pt x="33299" y="1917"/>
                </a:lnTo>
                <a:lnTo>
                  <a:pt x="33375" y="1600"/>
                </a:lnTo>
                <a:lnTo>
                  <a:pt x="34086" y="1422"/>
                </a:lnTo>
                <a:lnTo>
                  <a:pt x="34086" y="660"/>
                </a:lnTo>
                <a:lnTo>
                  <a:pt x="33616" y="596"/>
                </a:lnTo>
                <a:lnTo>
                  <a:pt x="33489" y="609"/>
                </a:lnTo>
                <a:lnTo>
                  <a:pt x="33274" y="711"/>
                </a:lnTo>
                <a:lnTo>
                  <a:pt x="33147" y="812"/>
                </a:lnTo>
                <a:lnTo>
                  <a:pt x="33032" y="1079"/>
                </a:lnTo>
                <a:lnTo>
                  <a:pt x="33299" y="1117"/>
                </a:lnTo>
                <a:lnTo>
                  <a:pt x="33375" y="927"/>
                </a:lnTo>
                <a:lnTo>
                  <a:pt x="33578" y="812"/>
                </a:lnTo>
                <a:lnTo>
                  <a:pt x="33845" y="812"/>
                </a:lnTo>
                <a:lnTo>
                  <a:pt x="33985" y="1244"/>
                </a:lnTo>
                <a:lnTo>
                  <a:pt x="33299" y="1358"/>
                </a:lnTo>
                <a:lnTo>
                  <a:pt x="33096" y="2095"/>
                </a:lnTo>
                <a:lnTo>
                  <a:pt x="33248" y="2209"/>
                </a:lnTo>
                <a:lnTo>
                  <a:pt x="33642" y="2247"/>
                </a:lnTo>
                <a:lnTo>
                  <a:pt x="33921" y="2159"/>
                </a:lnTo>
                <a:lnTo>
                  <a:pt x="34086" y="2044"/>
                </a:lnTo>
                <a:lnTo>
                  <a:pt x="34163" y="2209"/>
                </a:lnTo>
                <a:lnTo>
                  <a:pt x="34442" y="2209"/>
                </a:lnTo>
                <a:close/>
              </a:path>
              <a:path w="50164" h="3175">
                <a:moveTo>
                  <a:pt x="35496" y="241"/>
                </a:moveTo>
                <a:lnTo>
                  <a:pt x="35458" y="12"/>
                </a:lnTo>
                <a:lnTo>
                  <a:pt x="35166" y="0"/>
                </a:lnTo>
                <a:lnTo>
                  <a:pt x="34899" y="152"/>
                </a:lnTo>
                <a:lnTo>
                  <a:pt x="34848" y="635"/>
                </a:lnTo>
                <a:lnTo>
                  <a:pt x="34607" y="635"/>
                </a:lnTo>
                <a:lnTo>
                  <a:pt x="34607" y="838"/>
                </a:lnTo>
                <a:lnTo>
                  <a:pt x="34848" y="838"/>
                </a:lnTo>
                <a:lnTo>
                  <a:pt x="34848" y="2209"/>
                </a:lnTo>
                <a:lnTo>
                  <a:pt x="35115" y="2209"/>
                </a:lnTo>
                <a:lnTo>
                  <a:pt x="35115" y="838"/>
                </a:lnTo>
                <a:lnTo>
                  <a:pt x="35420" y="838"/>
                </a:lnTo>
                <a:lnTo>
                  <a:pt x="35420" y="635"/>
                </a:lnTo>
                <a:lnTo>
                  <a:pt x="35115" y="635"/>
                </a:lnTo>
                <a:lnTo>
                  <a:pt x="35217" y="254"/>
                </a:lnTo>
                <a:lnTo>
                  <a:pt x="35382" y="241"/>
                </a:lnTo>
                <a:close/>
              </a:path>
              <a:path w="50164" h="3175">
                <a:moveTo>
                  <a:pt x="36982" y="1270"/>
                </a:moveTo>
                <a:lnTo>
                  <a:pt x="36918" y="952"/>
                </a:lnTo>
                <a:lnTo>
                  <a:pt x="36791" y="812"/>
                </a:lnTo>
                <a:lnTo>
                  <a:pt x="36703" y="1270"/>
                </a:lnTo>
                <a:lnTo>
                  <a:pt x="35826" y="1270"/>
                </a:lnTo>
                <a:lnTo>
                  <a:pt x="35941" y="952"/>
                </a:lnTo>
                <a:lnTo>
                  <a:pt x="36144" y="812"/>
                </a:lnTo>
                <a:lnTo>
                  <a:pt x="36410" y="812"/>
                </a:lnTo>
                <a:lnTo>
                  <a:pt x="36588" y="952"/>
                </a:lnTo>
                <a:lnTo>
                  <a:pt x="36703" y="1270"/>
                </a:lnTo>
                <a:lnTo>
                  <a:pt x="36703" y="723"/>
                </a:lnTo>
                <a:lnTo>
                  <a:pt x="36487" y="596"/>
                </a:lnTo>
                <a:lnTo>
                  <a:pt x="36055" y="596"/>
                </a:lnTo>
                <a:lnTo>
                  <a:pt x="35877" y="673"/>
                </a:lnTo>
                <a:lnTo>
                  <a:pt x="35699" y="863"/>
                </a:lnTo>
                <a:lnTo>
                  <a:pt x="35610" y="1905"/>
                </a:lnTo>
                <a:lnTo>
                  <a:pt x="35864" y="2184"/>
                </a:lnTo>
                <a:lnTo>
                  <a:pt x="36055" y="2247"/>
                </a:lnTo>
                <a:lnTo>
                  <a:pt x="36474" y="2247"/>
                </a:lnTo>
                <a:lnTo>
                  <a:pt x="36652" y="2184"/>
                </a:lnTo>
                <a:lnTo>
                  <a:pt x="36855" y="2032"/>
                </a:lnTo>
                <a:lnTo>
                  <a:pt x="36982" y="1739"/>
                </a:lnTo>
                <a:lnTo>
                  <a:pt x="36703" y="1701"/>
                </a:lnTo>
                <a:lnTo>
                  <a:pt x="36614" y="1892"/>
                </a:lnTo>
                <a:lnTo>
                  <a:pt x="36385" y="2032"/>
                </a:lnTo>
                <a:lnTo>
                  <a:pt x="36156" y="2032"/>
                </a:lnTo>
                <a:lnTo>
                  <a:pt x="35953" y="1892"/>
                </a:lnTo>
                <a:lnTo>
                  <a:pt x="35826" y="1701"/>
                </a:lnTo>
                <a:lnTo>
                  <a:pt x="35814" y="1485"/>
                </a:lnTo>
                <a:lnTo>
                  <a:pt x="36982" y="1485"/>
                </a:lnTo>
                <a:lnTo>
                  <a:pt x="36982" y="1270"/>
                </a:lnTo>
                <a:close/>
              </a:path>
              <a:path w="50164" h="3175">
                <a:moveTo>
                  <a:pt x="37909" y="635"/>
                </a:moveTo>
                <a:lnTo>
                  <a:pt x="37630" y="635"/>
                </a:lnTo>
                <a:lnTo>
                  <a:pt x="37630" y="76"/>
                </a:lnTo>
                <a:lnTo>
                  <a:pt x="37363" y="241"/>
                </a:lnTo>
                <a:lnTo>
                  <a:pt x="37363" y="635"/>
                </a:lnTo>
                <a:lnTo>
                  <a:pt x="37172" y="635"/>
                </a:lnTo>
                <a:lnTo>
                  <a:pt x="37172" y="838"/>
                </a:lnTo>
                <a:lnTo>
                  <a:pt x="37363" y="838"/>
                </a:lnTo>
                <a:lnTo>
                  <a:pt x="37426" y="2120"/>
                </a:lnTo>
                <a:lnTo>
                  <a:pt x="37566" y="2222"/>
                </a:lnTo>
                <a:lnTo>
                  <a:pt x="37795" y="2235"/>
                </a:lnTo>
                <a:lnTo>
                  <a:pt x="37909" y="1981"/>
                </a:lnTo>
                <a:lnTo>
                  <a:pt x="37744" y="1981"/>
                </a:lnTo>
                <a:lnTo>
                  <a:pt x="37630" y="838"/>
                </a:lnTo>
                <a:lnTo>
                  <a:pt x="37909" y="838"/>
                </a:lnTo>
                <a:lnTo>
                  <a:pt x="37909" y="635"/>
                </a:lnTo>
                <a:close/>
              </a:path>
              <a:path w="50164" h="3175">
                <a:moveTo>
                  <a:pt x="38227" y="2590"/>
                </a:moveTo>
                <a:close/>
              </a:path>
              <a:path w="50164" h="3175">
                <a:moveTo>
                  <a:pt x="39458" y="635"/>
                </a:moveTo>
                <a:lnTo>
                  <a:pt x="39192" y="635"/>
                </a:lnTo>
                <a:lnTo>
                  <a:pt x="38849" y="1549"/>
                </a:lnTo>
                <a:lnTo>
                  <a:pt x="38747" y="1917"/>
                </a:lnTo>
                <a:lnTo>
                  <a:pt x="38303" y="635"/>
                </a:lnTo>
                <a:lnTo>
                  <a:pt x="38011" y="635"/>
                </a:lnTo>
                <a:lnTo>
                  <a:pt x="38608" y="2222"/>
                </a:lnTo>
                <a:lnTo>
                  <a:pt x="38481" y="2514"/>
                </a:lnTo>
                <a:lnTo>
                  <a:pt x="38227" y="2590"/>
                </a:lnTo>
                <a:lnTo>
                  <a:pt x="38214" y="2844"/>
                </a:lnTo>
                <a:lnTo>
                  <a:pt x="38963" y="1917"/>
                </a:lnTo>
                <a:lnTo>
                  <a:pt x="39458" y="635"/>
                </a:lnTo>
                <a:close/>
              </a:path>
              <a:path w="50164" h="3175">
                <a:moveTo>
                  <a:pt x="40792" y="635"/>
                </a:moveTo>
                <a:lnTo>
                  <a:pt x="40525" y="635"/>
                </a:lnTo>
                <a:lnTo>
                  <a:pt x="40525" y="2209"/>
                </a:lnTo>
                <a:lnTo>
                  <a:pt x="40792" y="2209"/>
                </a:lnTo>
                <a:lnTo>
                  <a:pt x="40792" y="635"/>
                </a:lnTo>
                <a:close/>
              </a:path>
              <a:path w="50164" h="3175">
                <a:moveTo>
                  <a:pt x="40792" y="25"/>
                </a:moveTo>
                <a:lnTo>
                  <a:pt x="40525" y="25"/>
                </a:lnTo>
                <a:lnTo>
                  <a:pt x="40525" y="342"/>
                </a:lnTo>
                <a:lnTo>
                  <a:pt x="40792" y="342"/>
                </a:lnTo>
                <a:lnTo>
                  <a:pt x="40792" y="25"/>
                </a:lnTo>
                <a:close/>
              </a:path>
              <a:path w="50164" h="3175">
                <a:moveTo>
                  <a:pt x="42392" y="1587"/>
                </a:moveTo>
                <a:lnTo>
                  <a:pt x="42252" y="1409"/>
                </a:lnTo>
                <a:lnTo>
                  <a:pt x="41490" y="1168"/>
                </a:lnTo>
                <a:lnTo>
                  <a:pt x="41541" y="838"/>
                </a:lnTo>
                <a:lnTo>
                  <a:pt x="41846" y="812"/>
                </a:lnTo>
                <a:lnTo>
                  <a:pt x="42024" y="914"/>
                </a:lnTo>
                <a:lnTo>
                  <a:pt x="42087" y="1079"/>
                </a:lnTo>
                <a:lnTo>
                  <a:pt x="42354" y="1041"/>
                </a:lnTo>
                <a:lnTo>
                  <a:pt x="42278" y="812"/>
                </a:lnTo>
                <a:lnTo>
                  <a:pt x="41960" y="609"/>
                </a:lnTo>
                <a:lnTo>
                  <a:pt x="41643" y="596"/>
                </a:lnTo>
                <a:lnTo>
                  <a:pt x="41427" y="647"/>
                </a:lnTo>
                <a:lnTo>
                  <a:pt x="41287" y="736"/>
                </a:lnTo>
                <a:lnTo>
                  <a:pt x="41160" y="1206"/>
                </a:lnTo>
                <a:lnTo>
                  <a:pt x="41300" y="1384"/>
                </a:lnTo>
                <a:lnTo>
                  <a:pt x="42024" y="1612"/>
                </a:lnTo>
                <a:lnTo>
                  <a:pt x="42113" y="1892"/>
                </a:lnTo>
                <a:lnTo>
                  <a:pt x="41897" y="2032"/>
                </a:lnTo>
                <a:lnTo>
                  <a:pt x="41656" y="2032"/>
                </a:lnTo>
                <a:lnTo>
                  <a:pt x="41440" y="1905"/>
                </a:lnTo>
                <a:lnTo>
                  <a:pt x="41363" y="1701"/>
                </a:lnTo>
                <a:lnTo>
                  <a:pt x="41097" y="1739"/>
                </a:lnTo>
                <a:lnTo>
                  <a:pt x="41135" y="1905"/>
                </a:lnTo>
                <a:lnTo>
                  <a:pt x="41262" y="2082"/>
                </a:lnTo>
                <a:lnTo>
                  <a:pt x="41414" y="2209"/>
                </a:lnTo>
                <a:lnTo>
                  <a:pt x="41567" y="2247"/>
                </a:lnTo>
                <a:lnTo>
                  <a:pt x="41897" y="2247"/>
                </a:lnTo>
                <a:lnTo>
                  <a:pt x="42214" y="2146"/>
                </a:lnTo>
                <a:lnTo>
                  <a:pt x="42392" y="1587"/>
                </a:lnTo>
                <a:close/>
              </a:path>
              <a:path w="50164" h="3175">
                <a:moveTo>
                  <a:pt x="43916" y="1587"/>
                </a:moveTo>
                <a:lnTo>
                  <a:pt x="43776" y="1409"/>
                </a:lnTo>
                <a:lnTo>
                  <a:pt x="43014" y="1168"/>
                </a:lnTo>
                <a:lnTo>
                  <a:pt x="43065" y="838"/>
                </a:lnTo>
                <a:lnTo>
                  <a:pt x="43370" y="812"/>
                </a:lnTo>
                <a:lnTo>
                  <a:pt x="43548" y="914"/>
                </a:lnTo>
                <a:lnTo>
                  <a:pt x="43611" y="1079"/>
                </a:lnTo>
                <a:lnTo>
                  <a:pt x="43878" y="1041"/>
                </a:lnTo>
                <a:lnTo>
                  <a:pt x="43789" y="812"/>
                </a:lnTo>
                <a:lnTo>
                  <a:pt x="43675" y="685"/>
                </a:lnTo>
                <a:lnTo>
                  <a:pt x="43484" y="609"/>
                </a:lnTo>
                <a:lnTo>
                  <a:pt x="43167" y="596"/>
                </a:lnTo>
                <a:lnTo>
                  <a:pt x="42951" y="647"/>
                </a:lnTo>
                <a:lnTo>
                  <a:pt x="42799" y="749"/>
                </a:lnTo>
                <a:lnTo>
                  <a:pt x="42684" y="1206"/>
                </a:lnTo>
                <a:lnTo>
                  <a:pt x="42824" y="1384"/>
                </a:lnTo>
                <a:lnTo>
                  <a:pt x="43548" y="1612"/>
                </a:lnTo>
                <a:lnTo>
                  <a:pt x="43637" y="1892"/>
                </a:lnTo>
                <a:lnTo>
                  <a:pt x="43421" y="2032"/>
                </a:lnTo>
                <a:lnTo>
                  <a:pt x="43180" y="2032"/>
                </a:lnTo>
                <a:lnTo>
                  <a:pt x="42964" y="1905"/>
                </a:lnTo>
                <a:lnTo>
                  <a:pt x="42887" y="1701"/>
                </a:lnTo>
                <a:lnTo>
                  <a:pt x="42621" y="1739"/>
                </a:lnTo>
                <a:lnTo>
                  <a:pt x="42659" y="1905"/>
                </a:lnTo>
                <a:lnTo>
                  <a:pt x="42786" y="2082"/>
                </a:lnTo>
                <a:lnTo>
                  <a:pt x="42938" y="2209"/>
                </a:lnTo>
                <a:lnTo>
                  <a:pt x="43091" y="2247"/>
                </a:lnTo>
                <a:lnTo>
                  <a:pt x="43421" y="2247"/>
                </a:lnTo>
                <a:lnTo>
                  <a:pt x="43738" y="2146"/>
                </a:lnTo>
                <a:lnTo>
                  <a:pt x="43916" y="1587"/>
                </a:lnTo>
                <a:close/>
              </a:path>
              <a:path w="50164" h="3175">
                <a:moveTo>
                  <a:pt x="45529" y="635"/>
                </a:moveTo>
                <a:lnTo>
                  <a:pt x="45262" y="635"/>
                </a:lnTo>
                <a:lnTo>
                  <a:pt x="45250" y="1714"/>
                </a:lnTo>
                <a:lnTo>
                  <a:pt x="45135" y="1917"/>
                </a:lnTo>
                <a:lnTo>
                  <a:pt x="44919" y="2019"/>
                </a:lnTo>
                <a:lnTo>
                  <a:pt x="44767" y="2019"/>
                </a:lnTo>
                <a:lnTo>
                  <a:pt x="44564" y="1854"/>
                </a:lnTo>
                <a:lnTo>
                  <a:pt x="44513" y="635"/>
                </a:lnTo>
                <a:lnTo>
                  <a:pt x="44246" y="635"/>
                </a:lnTo>
                <a:lnTo>
                  <a:pt x="44323" y="2019"/>
                </a:lnTo>
                <a:lnTo>
                  <a:pt x="44450" y="2159"/>
                </a:lnTo>
                <a:lnTo>
                  <a:pt x="44704" y="2247"/>
                </a:lnTo>
                <a:lnTo>
                  <a:pt x="45008" y="2247"/>
                </a:lnTo>
                <a:lnTo>
                  <a:pt x="45173" y="2159"/>
                </a:lnTo>
                <a:lnTo>
                  <a:pt x="45262" y="2019"/>
                </a:lnTo>
                <a:lnTo>
                  <a:pt x="45288" y="2209"/>
                </a:lnTo>
                <a:lnTo>
                  <a:pt x="45529" y="2209"/>
                </a:lnTo>
                <a:lnTo>
                  <a:pt x="45529" y="1981"/>
                </a:lnTo>
                <a:lnTo>
                  <a:pt x="45529" y="635"/>
                </a:lnTo>
                <a:close/>
              </a:path>
              <a:path w="50164" h="3175">
                <a:moveTo>
                  <a:pt x="47320" y="1270"/>
                </a:moveTo>
                <a:lnTo>
                  <a:pt x="47256" y="952"/>
                </a:lnTo>
                <a:lnTo>
                  <a:pt x="47129" y="812"/>
                </a:lnTo>
                <a:lnTo>
                  <a:pt x="47040" y="1270"/>
                </a:lnTo>
                <a:lnTo>
                  <a:pt x="46164" y="1270"/>
                </a:lnTo>
                <a:lnTo>
                  <a:pt x="46278" y="952"/>
                </a:lnTo>
                <a:lnTo>
                  <a:pt x="46482" y="812"/>
                </a:lnTo>
                <a:lnTo>
                  <a:pt x="46748" y="812"/>
                </a:lnTo>
                <a:lnTo>
                  <a:pt x="46926" y="952"/>
                </a:lnTo>
                <a:lnTo>
                  <a:pt x="47040" y="1270"/>
                </a:lnTo>
                <a:lnTo>
                  <a:pt x="47040" y="723"/>
                </a:lnTo>
                <a:lnTo>
                  <a:pt x="46812" y="596"/>
                </a:lnTo>
                <a:lnTo>
                  <a:pt x="46393" y="596"/>
                </a:lnTo>
                <a:lnTo>
                  <a:pt x="46215" y="673"/>
                </a:lnTo>
                <a:lnTo>
                  <a:pt x="46037" y="863"/>
                </a:lnTo>
                <a:lnTo>
                  <a:pt x="45935" y="1905"/>
                </a:lnTo>
                <a:lnTo>
                  <a:pt x="46202" y="2184"/>
                </a:lnTo>
                <a:lnTo>
                  <a:pt x="46393" y="2247"/>
                </a:lnTo>
                <a:lnTo>
                  <a:pt x="46799" y="2247"/>
                </a:lnTo>
                <a:lnTo>
                  <a:pt x="46990" y="2184"/>
                </a:lnTo>
                <a:lnTo>
                  <a:pt x="47180" y="2032"/>
                </a:lnTo>
                <a:lnTo>
                  <a:pt x="47320" y="1739"/>
                </a:lnTo>
                <a:lnTo>
                  <a:pt x="47040" y="1701"/>
                </a:lnTo>
                <a:lnTo>
                  <a:pt x="46939" y="1892"/>
                </a:lnTo>
                <a:lnTo>
                  <a:pt x="46723" y="2032"/>
                </a:lnTo>
                <a:lnTo>
                  <a:pt x="46494" y="2032"/>
                </a:lnTo>
                <a:lnTo>
                  <a:pt x="46291" y="1892"/>
                </a:lnTo>
                <a:lnTo>
                  <a:pt x="46164" y="1701"/>
                </a:lnTo>
                <a:lnTo>
                  <a:pt x="46139" y="1485"/>
                </a:lnTo>
                <a:lnTo>
                  <a:pt x="47320" y="1485"/>
                </a:lnTo>
                <a:lnTo>
                  <a:pt x="47320" y="1270"/>
                </a:lnTo>
                <a:close/>
              </a:path>
              <a:path w="50164" h="3175">
                <a:moveTo>
                  <a:pt x="48844" y="1587"/>
                </a:moveTo>
                <a:lnTo>
                  <a:pt x="48691" y="1409"/>
                </a:lnTo>
                <a:lnTo>
                  <a:pt x="47942" y="1168"/>
                </a:lnTo>
                <a:lnTo>
                  <a:pt x="47980" y="838"/>
                </a:lnTo>
                <a:lnTo>
                  <a:pt x="48298" y="812"/>
                </a:lnTo>
                <a:lnTo>
                  <a:pt x="48475" y="914"/>
                </a:lnTo>
                <a:lnTo>
                  <a:pt x="48539" y="1079"/>
                </a:lnTo>
                <a:lnTo>
                  <a:pt x="48806" y="1041"/>
                </a:lnTo>
                <a:lnTo>
                  <a:pt x="48729" y="812"/>
                </a:lnTo>
                <a:lnTo>
                  <a:pt x="48412" y="609"/>
                </a:lnTo>
                <a:lnTo>
                  <a:pt x="48094" y="596"/>
                </a:lnTo>
                <a:lnTo>
                  <a:pt x="47866" y="647"/>
                </a:lnTo>
                <a:lnTo>
                  <a:pt x="47739" y="736"/>
                </a:lnTo>
                <a:lnTo>
                  <a:pt x="47612" y="1206"/>
                </a:lnTo>
                <a:lnTo>
                  <a:pt x="47752" y="1384"/>
                </a:lnTo>
                <a:lnTo>
                  <a:pt x="48463" y="1612"/>
                </a:lnTo>
                <a:lnTo>
                  <a:pt x="48564" y="1892"/>
                </a:lnTo>
                <a:lnTo>
                  <a:pt x="48437" y="2006"/>
                </a:lnTo>
                <a:lnTo>
                  <a:pt x="48094" y="2032"/>
                </a:lnTo>
                <a:lnTo>
                  <a:pt x="47891" y="1905"/>
                </a:lnTo>
                <a:lnTo>
                  <a:pt x="47815" y="1701"/>
                </a:lnTo>
                <a:lnTo>
                  <a:pt x="47548" y="1739"/>
                </a:lnTo>
                <a:lnTo>
                  <a:pt x="47574" y="1905"/>
                </a:lnTo>
                <a:lnTo>
                  <a:pt x="47701" y="2082"/>
                </a:lnTo>
                <a:lnTo>
                  <a:pt x="47866" y="2209"/>
                </a:lnTo>
                <a:lnTo>
                  <a:pt x="48018" y="2247"/>
                </a:lnTo>
                <a:lnTo>
                  <a:pt x="48348" y="2247"/>
                </a:lnTo>
                <a:lnTo>
                  <a:pt x="48653" y="2146"/>
                </a:lnTo>
                <a:lnTo>
                  <a:pt x="48844" y="1587"/>
                </a:lnTo>
                <a:close/>
              </a:path>
              <a:path w="50164" h="3175">
                <a:moveTo>
                  <a:pt x="49555" y="1905"/>
                </a:moveTo>
                <a:lnTo>
                  <a:pt x="49250" y="1905"/>
                </a:lnTo>
                <a:lnTo>
                  <a:pt x="49250" y="2209"/>
                </a:lnTo>
                <a:lnTo>
                  <a:pt x="49555" y="2209"/>
                </a:lnTo>
                <a:lnTo>
                  <a:pt x="49555" y="1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73675" y="749808"/>
            <a:ext cx="8764905" cy="40157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340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assisted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self-selection</a:t>
            </a:r>
            <a:endParaRPr sz="2300">
              <a:latin typeface="Arial"/>
              <a:cs typeface="Arial"/>
            </a:endParaRPr>
          </a:p>
          <a:p>
            <a:pPr marL="269240" marR="289560">
              <a:lnSpc>
                <a:spcPct val="108700"/>
              </a:lnSpc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nonprescription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rosuvastatin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,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90.7%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consumers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correctly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self-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selected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3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buSzPct val="120833"/>
              <a:buFont typeface="Times New Roman"/>
              <a:buChar char="•"/>
              <a:tabLst>
                <a:tab pos="268605" algn="l"/>
              </a:tabLst>
            </a:pP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98.1%</a:t>
            </a:r>
            <a:r>
              <a:rPr dirty="0" sz="2400" spc="-7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demonstrated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correct</a:t>
            </a:r>
            <a:r>
              <a:rPr dirty="0" sz="2400" spc="-8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use</a:t>
            </a:r>
            <a:r>
              <a:rPr dirty="0" sz="2400" spc="-7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trial.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Times New Roman"/>
              <a:buChar char="•"/>
            </a:pPr>
            <a:endParaRPr sz="2400">
              <a:latin typeface="Arial"/>
              <a:cs typeface="Arial"/>
            </a:endParaRPr>
          </a:p>
          <a:p>
            <a:pPr marL="269240" marR="5080" indent="-256540">
              <a:lnSpc>
                <a:spcPct val="107500"/>
              </a:lnSpc>
              <a:buClr>
                <a:srgbClr val="FFC850"/>
              </a:buClr>
              <a:buSzPct val="120833"/>
              <a:buFont typeface="Times New Roman"/>
              <a:buChar char="•"/>
              <a:tabLst>
                <a:tab pos="26924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adherence,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92.9%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retested,</a:t>
            </a:r>
            <a:r>
              <a:rPr dirty="0" sz="2400" spc="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achieved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clinically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meaningful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(35.5%)</a:t>
            </a:r>
            <a:r>
              <a:rPr dirty="0" sz="2400" spc="-7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reduction</a:t>
            </a:r>
            <a:r>
              <a:rPr dirty="0" sz="2400" spc="-8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850"/>
                </a:solidFill>
                <a:latin typeface="Arial"/>
                <a:cs typeface="Arial"/>
              </a:rPr>
              <a:t>in</a:t>
            </a:r>
            <a:r>
              <a:rPr dirty="0" sz="2400" spc="-7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C850"/>
                </a:solidFill>
                <a:latin typeface="Arial"/>
                <a:cs typeface="Arial"/>
              </a:rPr>
              <a:t>LDL-</a:t>
            </a:r>
            <a:r>
              <a:rPr dirty="0" sz="2400" spc="-25">
                <a:solidFill>
                  <a:srgbClr val="FFC850"/>
                </a:solidFill>
                <a:latin typeface="Arial"/>
                <a:cs typeface="Arial"/>
              </a:rPr>
              <a:t>C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Times New Roman"/>
              <a:buChar char="•"/>
            </a:pPr>
            <a:endParaRPr sz="24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Clr>
                <a:srgbClr val="FFC850"/>
              </a:buClr>
              <a:buSzPct val="120833"/>
              <a:buFont typeface="Times New Roman"/>
              <a:buChar char="•"/>
              <a:tabLst>
                <a:tab pos="26860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issues.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8131" y="4504463"/>
            <a:ext cx="1626527" cy="5035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48711" y="134112"/>
            <a:ext cx="3901440" cy="1085215"/>
            <a:chOff x="2648711" y="134112"/>
            <a:chExt cx="3901440" cy="1085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8711" y="134112"/>
              <a:ext cx="3901440" cy="108508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959093" y="308936"/>
              <a:ext cx="32384" cy="4445"/>
            </a:xfrm>
            <a:custGeom>
              <a:avLst/>
              <a:gdLst/>
              <a:ahLst/>
              <a:cxnLst/>
              <a:rect l="l" t="t" r="r" b="b"/>
              <a:pathLst>
                <a:path w="32385" h="4445">
                  <a:moveTo>
                    <a:pt x="1723" y="0"/>
                  </a:moveTo>
                  <a:lnTo>
                    <a:pt x="1256" y="0"/>
                  </a:lnTo>
                  <a:lnTo>
                    <a:pt x="0" y="3272"/>
                  </a:lnTo>
                  <a:lnTo>
                    <a:pt x="459" y="3272"/>
                  </a:lnTo>
                  <a:lnTo>
                    <a:pt x="819" y="2280"/>
                  </a:lnTo>
                  <a:lnTo>
                    <a:pt x="2656" y="2280"/>
                  </a:lnTo>
                  <a:lnTo>
                    <a:pt x="2512" y="1929"/>
                  </a:lnTo>
                  <a:lnTo>
                    <a:pt x="943" y="1929"/>
                  </a:lnTo>
                  <a:lnTo>
                    <a:pt x="1379" y="762"/>
                  </a:lnTo>
                  <a:lnTo>
                    <a:pt x="1479" y="344"/>
                  </a:lnTo>
                  <a:lnTo>
                    <a:pt x="1864" y="344"/>
                  </a:lnTo>
                  <a:lnTo>
                    <a:pt x="1723" y="0"/>
                  </a:lnTo>
                  <a:close/>
                </a:path>
                <a:path w="32385" h="4445">
                  <a:moveTo>
                    <a:pt x="2656" y="2280"/>
                  </a:moveTo>
                  <a:lnTo>
                    <a:pt x="2186" y="2280"/>
                  </a:lnTo>
                  <a:lnTo>
                    <a:pt x="2569" y="3272"/>
                  </a:lnTo>
                  <a:lnTo>
                    <a:pt x="3061" y="3272"/>
                  </a:lnTo>
                  <a:lnTo>
                    <a:pt x="2656" y="2280"/>
                  </a:lnTo>
                  <a:close/>
                </a:path>
                <a:path w="32385" h="4445">
                  <a:moveTo>
                    <a:pt x="1864" y="344"/>
                  </a:moveTo>
                  <a:lnTo>
                    <a:pt x="1479" y="344"/>
                  </a:lnTo>
                  <a:lnTo>
                    <a:pt x="2053" y="1929"/>
                  </a:lnTo>
                  <a:lnTo>
                    <a:pt x="2512" y="1929"/>
                  </a:lnTo>
                  <a:lnTo>
                    <a:pt x="1864" y="344"/>
                  </a:lnTo>
                  <a:close/>
                </a:path>
                <a:path w="32385" h="4445">
                  <a:moveTo>
                    <a:pt x="6907" y="0"/>
                  </a:moveTo>
                  <a:lnTo>
                    <a:pt x="4698" y="0"/>
                  </a:lnTo>
                  <a:lnTo>
                    <a:pt x="4698" y="3272"/>
                  </a:lnTo>
                  <a:lnTo>
                    <a:pt x="5132" y="3272"/>
                  </a:lnTo>
                  <a:lnTo>
                    <a:pt x="5132" y="1785"/>
                  </a:lnTo>
                  <a:lnTo>
                    <a:pt x="6668" y="1785"/>
                  </a:lnTo>
                  <a:lnTo>
                    <a:pt x="6668" y="1399"/>
                  </a:lnTo>
                  <a:lnTo>
                    <a:pt x="5132" y="1399"/>
                  </a:lnTo>
                  <a:lnTo>
                    <a:pt x="5132" y="386"/>
                  </a:lnTo>
                  <a:lnTo>
                    <a:pt x="6907" y="386"/>
                  </a:lnTo>
                  <a:lnTo>
                    <a:pt x="6907" y="0"/>
                  </a:lnTo>
                  <a:close/>
                </a:path>
                <a:path w="32385" h="4445">
                  <a:moveTo>
                    <a:pt x="7823" y="0"/>
                  </a:moveTo>
                  <a:lnTo>
                    <a:pt x="7421" y="0"/>
                  </a:lnTo>
                  <a:lnTo>
                    <a:pt x="7421" y="462"/>
                  </a:lnTo>
                  <a:lnTo>
                    <a:pt x="7823" y="462"/>
                  </a:lnTo>
                  <a:lnTo>
                    <a:pt x="7823" y="0"/>
                  </a:lnTo>
                  <a:close/>
                </a:path>
                <a:path w="32385" h="4445">
                  <a:moveTo>
                    <a:pt x="7823" y="901"/>
                  </a:moveTo>
                  <a:lnTo>
                    <a:pt x="7421" y="901"/>
                  </a:lnTo>
                  <a:lnTo>
                    <a:pt x="7421" y="3272"/>
                  </a:lnTo>
                  <a:lnTo>
                    <a:pt x="7823" y="3272"/>
                  </a:lnTo>
                  <a:lnTo>
                    <a:pt x="7823" y="901"/>
                  </a:lnTo>
                  <a:close/>
                </a:path>
                <a:path w="32385" h="4445">
                  <a:moveTo>
                    <a:pt x="8797" y="901"/>
                  </a:moveTo>
                  <a:lnTo>
                    <a:pt x="8435" y="901"/>
                  </a:lnTo>
                  <a:lnTo>
                    <a:pt x="8435" y="3272"/>
                  </a:lnTo>
                  <a:lnTo>
                    <a:pt x="8837" y="3272"/>
                  </a:lnTo>
                  <a:lnTo>
                    <a:pt x="8900" y="1468"/>
                  </a:lnTo>
                  <a:lnTo>
                    <a:pt x="9178" y="1239"/>
                  </a:lnTo>
                  <a:lnTo>
                    <a:pt x="8797" y="1239"/>
                  </a:lnTo>
                  <a:lnTo>
                    <a:pt x="8797" y="901"/>
                  </a:lnTo>
                  <a:close/>
                </a:path>
                <a:path w="32385" h="4445">
                  <a:moveTo>
                    <a:pt x="10264" y="1196"/>
                  </a:moveTo>
                  <a:lnTo>
                    <a:pt x="9574" y="1196"/>
                  </a:lnTo>
                  <a:lnTo>
                    <a:pt x="9827" y="1316"/>
                  </a:lnTo>
                  <a:lnTo>
                    <a:pt x="9960" y="3272"/>
                  </a:lnTo>
                  <a:lnTo>
                    <a:pt x="10361" y="3272"/>
                  </a:lnTo>
                  <a:lnTo>
                    <a:pt x="10264" y="1196"/>
                  </a:lnTo>
                  <a:close/>
                </a:path>
                <a:path w="32385" h="4445">
                  <a:moveTo>
                    <a:pt x="9695" y="848"/>
                  </a:moveTo>
                  <a:lnTo>
                    <a:pt x="9222" y="848"/>
                  </a:lnTo>
                  <a:lnTo>
                    <a:pt x="8973" y="976"/>
                  </a:lnTo>
                  <a:lnTo>
                    <a:pt x="8797" y="1239"/>
                  </a:lnTo>
                  <a:lnTo>
                    <a:pt x="9178" y="1239"/>
                  </a:lnTo>
                  <a:lnTo>
                    <a:pt x="10264" y="1196"/>
                  </a:lnTo>
                  <a:lnTo>
                    <a:pt x="10154" y="1043"/>
                  </a:lnTo>
                  <a:lnTo>
                    <a:pt x="9825" y="873"/>
                  </a:lnTo>
                  <a:lnTo>
                    <a:pt x="9695" y="848"/>
                  </a:lnTo>
                  <a:close/>
                </a:path>
                <a:path w="32385" h="4445">
                  <a:moveTo>
                    <a:pt x="12813" y="1181"/>
                  </a:moveTo>
                  <a:lnTo>
                    <a:pt x="12122" y="1181"/>
                  </a:lnTo>
                  <a:lnTo>
                    <a:pt x="12410" y="1346"/>
                  </a:lnTo>
                  <a:lnTo>
                    <a:pt x="12489" y="1767"/>
                  </a:lnTo>
                  <a:lnTo>
                    <a:pt x="12335" y="1821"/>
                  </a:lnTo>
                  <a:lnTo>
                    <a:pt x="11494" y="1945"/>
                  </a:lnTo>
                  <a:lnTo>
                    <a:pt x="11211" y="2040"/>
                  </a:lnTo>
                  <a:lnTo>
                    <a:pt x="10971" y="2233"/>
                  </a:lnTo>
                  <a:lnTo>
                    <a:pt x="10895" y="2975"/>
                  </a:lnTo>
                  <a:lnTo>
                    <a:pt x="11188" y="3262"/>
                  </a:lnTo>
                  <a:lnTo>
                    <a:pt x="11389" y="3326"/>
                  </a:lnTo>
                  <a:lnTo>
                    <a:pt x="11807" y="3326"/>
                  </a:lnTo>
                  <a:lnTo>
                    <a:pt x="12254" y="3181"/>
                  </a:lnTo>
                  <a:lnTo>
                    <a:pt x="12486" y="3011"/>
                  </a:lnTo>
                  <a:lnTo>
                    <a:pt x="11590" y="3011"/>
                  </a:lnTo>
                  <a:lnTo>
                    <a:pt x="11371" y="2889"/>
                  </a:lnTo>
                  <a:lnTo>
                    <a:pt x="11413" y="2344"/>
                  </a:lnTo>
                  <a:lnTo>
                    <a:pt x="11550" y="2284"/>
                  </a:lnTo>
                  <a:lnTo>
                    <a:pt x="12343" y="2142"/>
                  </a:lnTo>
                  <a:lnTo>
                    <a:pt x="12489" y="2082"/>
                  </a:lnTo>
                  <a:lnTo>
                    <a:pt x="12895" y="2082"/>
                  </a:lnTo>
                  <a:lnTo>
                    <a:pt x="12813" y="1181"/>
                  </a:lnTo>
                  <a:close/>
                </a:path>
                <a:path w="32385" h="4445">
                  <a:moveTo>
                    <a:pt x="12925" y="2980"/>
                  </a:moveTo>
                  <a:lnTo>
                    <a:pt x="12522" y="2980"/>
                  </a:lnTo>
                  <a:lnTo>
                    <a:pt x="12603" y="3272"/>
                  </a:lnTo>
                  <a:lnTo>
                    <a:pt x="13022" y="3272"/>
                  </a:lnTo>
                  <a:lnTo>
                    <a:pt x="12925" y="2980"/>
                  </a:lnTo>
                  <a:close/>
                </a:path>
                <a:path w="32385" h="4445">
                  <a:moveTo>
                    <a:pt x="12895" y="2082"/>
                  </a:moveTo>
                  <a:lnTo>
                    <a:pt x="12489" y="2082"/>
                  </a:lnTo>
                  <a:lnTo>
                    <a:pt x="12371" y="2743"/>
                  </a:lnTo>
                  <a:lnTo>
                    <a:pt x="12027" y="2980"/>
                  </a:lnTo>
                  <a:lnTo>
                    <a:pt x="12486" y="3011"/>
                  </a:lnTo>
                  <a:lnTo>
                    <a:pt x="12925" y="2980"/>
                  </a:lnTo>
                  <a:lnTo>
                    <a:pt x="12895" y="2082"/>
                  </a:lnTo>
                  <a:close/>
                </a:path>
                <a:path w="32385" h="4445">
                  <a:moveTo>
                    <a:pt x="12180" y="848"/>
                  </a:moveTo>
                  <a:lnTo>
                    <a:pt x="11774" y="848"/>
                  </a:lnTo>
                  <a:lnTo>
                    <a:pt x="11595" y="876"/>
                  </a:lnTo>
                  <a:lnTo>
                    <a:pt x="11285" y="988"/>
                  </a:lnTo>
                  <a:lnTo>
                    <a:pt x="11003" y="1273"/>
                  </a:lnTo>
                  <a:lnTo>
                    <a:pt x="10909" y="1578"/>
                  </a:lnTo>
                  <a:lnTo>
                    <a:pt x="11301" y="1631"/>
                  </a:lnTo>
                  <a:lnTo>
                    <a:pt x="11410" y="1346"/>
                  </a:lnTo>
                  <a:lnTo>
                    <a:pt x="11591" y="1214"/>
                  </a:lnTo>
                  <a:lnTo>
                    <a:pt x="11730" y="1181"/>
                  </a:lnTo>
                  <a:lnTo>
                    <a:pt x="12813" y="1181"/>
                  </a:lnTo>
                  <a:lnTo>
                    <a:pt x="12691" y="1027"/>
                  </a:lnTo>
                  <a:lnTo>
                    <a:pt x="12344" y="872"/>
                  </a:lnTo>
                  <a:lnTo>
                    <a:pt x="12180" y="848"/>
                  </a:lnTo>
                  <a:close/>
                </a:path>
                <a:path w="32385" h="4445">
                  <a:moveTo>
                    <a:pt x="13909" y="0"/>
                  </a:moveTo>
                  <a:lnTo>
                    <a:pt x="13506" y="0"/>
                  </a:lnTo>
                  <a:lnTo>
                    <a:pt x="13506" y="3272"/>
                  </a:lnTo>
                  <a:lnTo>
                    <a:pt x="13909" y="3272"/>
                  </a:lnTo>
                  <a:lnTo>
                    <a:pt x="13909" y="0"/>
                  </a:lnTo>
                  <a:close/>
                </a:path>
                <a:path w="32385" h="4445">
                  <a:moveTo>
                    <a:pt x="17118" y="386"/>
                  </a:moveTo>
                  <a:lnTo>
                    <a:pt x="16685" y="386"/>
                  </a:lnTo>
                  <a:lnTo>
                    <a:pt x="16685" y="3272"/>
                  </a:lnTo>
                  <a:lnTo>
                    <a:pt x="17118" y="3272"/>
                  </a:lnTo>
                  <a:lnTo>
                    <a:pt x="17118" y="386"/>
                  </a:lnTo>
                  <a:close/>
                </a:path>
                <a:path w="32385" h="4445">
                  <a:moveTo>
                    <a:pt x="18201" y="0"/>
                  </a:moveTo>
                  <a:lnTo>
                    <a:pt x="15607" y="0"/>
                  </a:lnTo>
                  <a:lnTo>
                    <a:pt x="15607" y="386"/>
                  </a:lnTo>
                  <a:lnTo>
                    <a:pt x="18201" y="386"/>
                  </a:lnTo>
                  <a:lnTo>
                    <a:pt x="18201" y="0"/>
                  </a:lnTo>
                  <a:close/>
                </a:path>
                <a:path w="32385" h="4445">
                  <a:moveTo>
                    <a:pt x="18997" y="0"/>
                  </a:moveTo>
                  <a:lnTo>
                    <a:pt x="18595" y="0"/>
                  </a:lnTo>
                  <a:lnTo>
                    <a:pt x="18595" y="3272"/>
                  </a:lnTo>
                  <a:lnTo>
                    <a:pt x="18997" y="3272"/>
                  </a:lnTo>
                  <a:lnTo>
                    <a:pt x="19117" y="1423"/>
                  </a:lnTo>
                  <a:lnTo>
                    <a:pt x="19394" y="1225"/>
                  </a:lnTo>
                  <a:lnTo>
                    <a:pt x="20422" y="1193"/>
                  </a:lnTo>
                  <a:lnTo>
                    <a:pt x="18997" y="1174"/>
                  </a:lnTo>
                  <a:lnTo>
                    <a:pt x="18997" y="0"/>
                  </a:lnTo>
                  <a:close/>
                </a:path>
                <a:path w="32385" h="4445">
                  <a:moveTo>
                    <a:pt x="20422" y="1193"/>
                  </a:moveTo>
                  <a:lnTo>
                    <a:pt x="19784" y="1193"/>
                  </a:lnTo>
                  <a:lnTo>
                    <a:pt x="20010" y="1348"/>
                  </a:lnTo>
                  <a:lnTo>
                    <a:pt x="20124" y="3272"/>
                  </a:lnTo>
                  <a:lnTo>
                    <a:pt x="20527" y="3272"/>
                  </a:lnTo>
                  <a:lnTo>
                    <a:pt x="20422" y="1193"/>
                  </a:lnTo>
                  <a:close/>
                </a:path>
                <a:path w="32385" h="4445">
                  <a:moveTo>
                    <a:pt x="19883" y="848"/>
                  </a:moveTo>
                  <a:lnTo>
                    <a:pt x="19422" y="848"/>
                  </a:lnTo>
                  <a:lnTo>
                    <a:pt x="19184" y="956"/>
                  </a:lnTo>
                  <a:lnTo>
                    <a:pt x="18997" y="1174"/>
                  </a:lnTo>
                  <a:lnTo>
                    <a:pt x="20413" y="1174"/>
                  </a:lnTo>
                  <a:lnTo>
                    <a:pt x="20294" y="1021"/>
                  </a:lnTo>
                  <a:lnTo>
                    <a:pt x="20035" y="882"/>
                  </a:lnTo>
                  <a:lnTo>
                    <a:pt x="19883" y="848"/>
                  </a:lnTo>
                  <a:close/>
                </a:path>
                <a:path w="32385" h="4445">
                  <a:moveTo>
                    <a:pt x="22424" y="848"/>
                  </a:moveTo>
                  <a:lnTo>
                    <a:pt x="21804" y="848"/>
                  </a:lnTo>
                  <a:lnTo>
                    <a:pt x="21533" y="955"/>
                  </a:lnTo>
                  <a:lnTo>
                    <a:pt x="21186" y="1256"/>
                  </a:lnTo>
                  <a:lnTo>
                    <a:pt x="21088" y="2794"/>
                  </a:lnTo>
                  <a:lnTo>
                    <a:pt x="21497" y="3219"/>
                  </a:lnTo>
                  <a:lnTo>
                    <a:pt x="21766" y="3326"/>
                  </a:lnTo>
                  <a:lnTo>
                    <a:pt x="22305" y="3326"/>
                  </a:lnTo>
                  <a:lnTo>
                    <a:pt x="22495" y="3277"/>
                  </a:lnTo>
                  <a:lnTo>
                    <a:pt x="22844" y="3084"/>
                  </a:lnTo>
                  <a:lnTo>
                    <a:pt x="21897" y="2995"/>
                  </a:lnTo>
                  <a:lnTo>
                    <a:pt x="21729" y="2919"/>
                  </a:lnTo>
                  <a:lnTo>
                    <a:pt x="21465" y="2618"/>
                  </a:lnTo>
                  <a:lnTo>
                    <a:pt x="21465" y="1557"/>
                  </a:lnTo>
                  <a:lnTo>
                    <a:pt x="21729" y="1256"/>
                  </a:lnTo>
                  <a:lnTo>
                    <a:pt x="21897" y="1181"/>
                  </a:lnTo>
                  <a:lnTo>
                    <a:pt x="22909" y="1181"/>
                  </a:lnTo>
                  <a:lnTo>
                    <a:pt x="22689" y="955"/>
                  </a:lnTo>
                  <a:lnTo>
                    <a:pt x="22424" y="848"/>
                  </a:lnTo>
                  <a:close/>
                </a:path>
                <a:path w="32385" h="4445">
                  <a:moveTo>
                    <a:pt x="22909" y="1181"/>
                  </a:moveTo>
                  <a:lnTo>
                    <a:pt x="22296" y="1181"/>
                  </a:lnTo>
                  <a:lnTo>
                    <a:pt x="22461" y="1256"/>
                  </a:lnTo>
                  <a:lnTo>
                    <a:pt x="22726" y="1557"/>
                  </a:lnTo>
                  <a:lnTo>
                    <a:pt x="22725" y="2618"/>
                  </a:lnTo>
                  <a:lnTo>
                    <a:pt x="22463" y="2919"/>
                  </a:lnTo>
                  <a:lnTo>
                    <a:pt x="22297" y="2995"/>
                  </a:lnTo>
                  <a:lnTo>
                    <a:pt x="22931" y="2995"/>
                  </a:lnTo>
                  <a:lnTo>
                    <a:pt x="23058" y="2794"/>
                  </a:lnTo>
                  <a:lnTo>
                    <a:pt x="23182" y="2487"/>
                  </a:lnTo>
                  <a:lnTo>
                    <a:pt x="23103" y="1381"/>
                  </a:lnTo>
                  <a:lnTo>
                    <a:pt x="22909" y="1181"/>
                  </a:lnTo>
                  <a:close/>
                </a:path>
                <a:path w="32385" h="4445">
                  <a:moveTo>
                    <a:pt x="24069" y="901"/>
                  </a:moveTo>
                  <a:lnTo>
                    <a:pt x="23666" y="901"/>
                  </a:lnTo>
                  <a:lnTo>
                    <a:pt x="23752" y="2948"/>
                  </a:lnTo>
                  <a:lnTo>
                    <a:pt x="23873" y="3125"/>
                  </a:lnTo>
                  <a:lnTo>
                    <a:pt x="24206" y="3299"/>
                  </a:lnTo>
                  <a:lnTo>
                    <a:pt x="24337" y="3326"/>
                  </a:lnTo>
                  <a:lnTo>
                    <a:pt x="24794" y="3326"/>
                  </a:lnTo>
                  <a:lnTo>
                    <a:pt x="25044" y="3192"/>
                  </a:lnTo>
                  <a:lnTo>
                    <a:pt x="25191" y="2980"/>
                  </a:lnTo>
                  <a:lnTo>
                    <a:pt x="24437" y="2980"/>
                  </a:lnTo>
                  <a:lnTo>
                    <a:pt x="24301" y="2924"/>
                  </a:lnTo>
                  <a:lnTo>
                    <a:pt x="24171" y="2829"/>
                  </a:lnTo>
                  <a:lnTo>
                    <a:pt x="24069" y="901"/>
                  </a:lnTo>
                  <a:close/>
                </a:path>
                <a:path w="32385" h="4445">
                  <a:moveTo>
                    <a:pt x="25589" y="2924"/>
                  </a:moveTo>
                  <a:lnTo>
                    <a:pt x="25229" y="2924"/>
                  </a:lnTo>
                  <a:lnTo>
                    <a:pt x="25229" y="3272"/>
                  </a:lnTo>
                  <a:lnTo>
                    <a:pt x="25589" y="3272"/>
                  </a:lnTo>
                  <a:lnTo>
                    <a:pt x="25589" y="2924"/>
                  </a:lnTo>
                  <a:close/>
                </a:path>
                <a:path w="32385" h="4445">
                  <a:moveTo>
                    <a:pt x="25589" y="901"/>
                  </a:moveTo>
                  <a:lnTo>
                    <a:pt x="25186" y="901"/>
                  </a:lnTo>
                  <a:lnTo>
                    <a:pt x="25108" y="2667"/>
                  </a:lnTo>
                  <a:lnTo>
                    <a:pt x="24995" y="2829"/>
                  </a:lnTo>
                  <a:lnTo>
                    <a:pt x="24791" y="2948"/>
                  </a:lnTo>
                  <a:lnTo>
                    <a:pt x="25191" y="2980"/>
                  </a:lnTo>
                  <a:lnTo>
                    <a:pt x="25589" y="2924"/>
                  </a:lnTo>
                  <a:lnTo>
                    <a:pt x="25589" y="901"/>
                  </a:lnTo>
                  <a:close/>
                </a:path>
                <a:path w="32385" h="4445">
                  <a:moveTo>
                    <a:pt x="26141" y="3469"/>
                  </a:moveTo>
                  <a:lnTo>
                    <a:pt x="26220" y="3916"/>
                  </a:lnTo>
                  <a:lnTo>
                    <a:pt x="26568" y="4170"/>
                  </a:lnTo>
                  <a:lnTo>
                    <a:pt x="26796" y="4234"/>
                  </a:lnTo>
                  <a:lnTo>
                    <a:pt x="27317" y="4234"/>
                  </a:lnTo>
                  <a:lnTo>
                    <a:pt x="27553" y="4170"/>
                  </a:lnTo>
                  <a:lnTo>
                    <a:pt x="27844" y="4011"/>
                  </a:lnTo>
                  <a:lnTo>
                    <a:pt x="26859" y="3890"/>
                  </a:lnTo>
                  <a:lnTo>
                    <a:pt x="26593" y="3735"/>
                  </a:lnTo>
                  <a:lnTo>
                    <a:pt x="26532" y="3526"/>
                  </a:lnTo>
                  <a:lnTo>
                    <a:pt x="26141" y="3469"/>
                  </a:lnTo>
                  <a:close/>
                </a:path>
                <a:path w="32385" h="4445">
                  <a:moveTo>
                    <a:pt x="28150" y="2962"/>
                  </a:moveTo>
                  <a:lnTo>
                    <a:pt x="27743" y="2962"/>
                  </a:lnTo>
                  <a:lnTo>
                    <a:pt x="27700" y="3526"/>
                  </a:lnTo>
                  <a:lnTo>
                    <a:pt x="27583" y="3735"/>
                  </a:lnTo>
                  <a:lnTo>
                    <a:pt x="27406" y="3864"/>
                  </a:lnTo>
                  <a:lnTo>
                    <a:pt x="27263" y="3902"/>
                  </a:lnTo>
                  <a:lnTo>
                    <a:pt x="27950" y="3902"/>
                  </a:lnTo>
                  <a:lnTo>
                    <a:pt x="28048" y="3716"/>
                  </a:lnTo>
                  <a:lnTo>
                    <a:pt x="28150" y="2962"/>
                  </a:lnTo>
                  <a:close/>
                </a:path>
                <a:path w="32385" h="4445">
                  <a:moveTo>
                    <a:pt x="27368" y="848"/>
                  </a:moveTo>
                  <a:lnTo>
                    <a:pt x="26878" y="848"/>
                  </a:lnTo>
                  <a:lnTo>
                    <a:pt x="26695" y="900"/>
                  </a:lnTo>
                  <a:lnTo>
                    <a:pt x="26385" y="1108"/>
                  </a:lnTo>
                  <a:lnTo>
                    <a:pt x="26268" y="1253"/>
                  </a:lnTo>
                  <a:lnTo>
                    <a:pt x="26150" y="2684"/>
                  </a:lnTo>
                  <a:lnTo>
                    <a:pt x="26508" y="3154"/>
                  </a:lnTo>
                  <a:lnTo>
                    <a:pt x="26760" y="3272"/>
                  </a:lnTo>
                  <a:lnTo>
                    <a:pt x="27348" y="3272"/>
                  </a:lnTo>
                  <a:lnTo>
                    <a:pt x="27578" y="3154"/>
                  </a:lnTo>
                  <a:lnTo>
                    <a:pt x="27743" y="2962"/>
                  </a:lnTo>
                  <a:lnTo>
                    <a:pt x="28150" y="2962"/>
                  </a:lnTo>
                  <a:lnTo>
                    <a:pt x="26937" y="2940"/>
                  </a:lnTo>
                  <a:lnTo>
                    <a:pt x="26783" y="2868"/>
                  </a:lnTo>
                  <a:lnTo>
                    <a:pt x="26536" y="2583"/>
                  </a:lnTo>
                  <a:lnTo>
                    <a:pt x="26536" y="1543"/>
                  </a:lnTo>
                  <a:lnTo>
                    <a:pt x="26786" y="1253"/>
                  </a:lnTo>
                  <a:lnTo>
                    <a:pt x="26939" y="1181"/>
                  </a:lnTo>
                  <a:lnTo>
                    <a:pt x="27774" y="1181"/>
                  </a:lnTo>
                  <a:lnTo>
                    <a:pt x="27599" y="961"/>
                  </a:lnTo>
                  <a:lnTo>
                    <a:pt x="27368" y="848"/>
                  </a:lnTo>
                  <a:close/>
                </a:path>
                <a:path w="32385" h="4445">
                  <a:moveTo>
                    <a:pt x="27774" y="1181"/>
                  </a:moveTo>
                  <a:lnTo>
                    <a:pt x="27298" y="1181"/>
                  </a:lnTo>
                  <a:lnTo>
                    <a:pt x="27455" y="1256"/>
                  </a:lnTo>
                  <a:lnTo>
                    <a:pt x="27705" y="1543"/>
                  </a:lnTo>
                  <a:lnTo>
                    <a:pt x="27714" y="2583"/>
                  </a:lnTo>
                  <a:lnTo>
                    <a:pt x="27463" y="2868"/>
                  </a:lnTo>
                  <a:lnTo>
                    <a:pt x="27308" y="2940"/>
                  </a:lnTo>
                  <a:lnTo>
                    <a:pt x="28150" y="2940"/>
                  </a:lnTo>
                  <a:lnTo>
                    <a:pt x="28150" y="1187"/>
                  </a:lnTo>
                  <a:lnTo>
                    <a:pt x="27774" y="1181"/>
                  </a:lnTo>
                  <a:close/>
                </a:path>
                <a:path w="32385" h="4445">
                  <a:moveTo>
                    <a:pt x="28150" y="901"/>
                  </a:moveTo>
                  <a:lnTo>
                    <a:pt x="27779" y="901"/>
                  </a:lnTo>
                  <a:lnTo>
                    <a:pt x="27779" y="1187"/>
                  </a:lnTo>
                  <a:lnTo>
                    <a:pt x="28150" y="1187"/>
                  </a:lnTo>
                  <a:lnTo>
                    <a:pt x="28150" y="901"/>
                  </a:lnTo>
                  <a:close/>
                </a:path>
                <a:path w="32385" h="4445">
                  <a:moveTo>
                    <a:pt x="29157" y="0"/>
                  </a:moveTo>
                  <a:lnTo>
                    <a:pt x="28755" y="0"/>
                  </a:lnTo>
                  <a:lnTo>
                    <a:pt x="28755" y="3272"/>
                  </a:lnTo>
                  <a:lnTo>
                    <a:pt x="29157" y="3272"/>
                  </a:lnTo>
                  <a:lnTo>
                    <a:pt x="29277" y="1423"/>
                  </a:lnTo>
                  <a:lnTo>
                    <a:pt x="29554" y="1225"/>
                  </a:lnTo>
                  <a:lnTo>
                    <a:pt x="30582" y="1193"/>
                  </a:lnTo>
                  <a:lnTo>
                    <a:pt x="29157" y="1174"/>
                  </a:lnTo>
                  <a:lnTo>
                    <a:pt x="29157" y="0"/>
                  </a:lnTo>
                  <a:close/>
                </a:path>
                <a:path w="32385" h="4445">
                  <a:moveTo>
                    <a:pt x="30582" y="1193"/>
                  </a:moveTo>
                  <a:lnTo>
                    <a:pt x="29944" y="1193"/>
                  </a:lnTo>
                  <a:lnTo>
                    <a:pt x="30170" y="1348"/>
                  </a:lnTo>
                  <a:lnTo>
                    <a:pt x="30284" y="3272"/>
                  </a:lnTo>
                  <a:lnTo>
                    <a:pt x="30687" y="3272"/>
                  </a:lnTo>
                  <a:lnTo>
                    <a:pt x="30582" y="1193"/>
                  </a:lnTo>
                  <a:close/>
                </a:path>
                <a:path w="32385" h="4445">
                  <a:moveTo>
                    <a:pt x="30043" y="848"/>
                  </a:moveTo>
                  <a:lnTo>
                    <a:pt x="29582" y="848"/>
                  </a:lnTo>
                  <a:lnTo>
                    <a:pt x="29344" y="956"/>
                  </a:lnTo>
                  <a:lnTo>
                    <a:pt x="29157" y="1174"/>
                  </a:lnTo>
                  <a:lnTo>
                    <a:pt x="30573" y="1174"/>
                  </a:lnTo>
                  <a:lnTo>
                    <a:pt x="30454" y="1021"/>
                  </a:lnTo>
                  <a:lnTo>
                    <a:pt x="30195" y="882"/>
                  </a:lnTo>
                  <a:lnTo>
                    <a:pt x="30043" y="848"/>
                  </a:lnTo>
                  <a:close/>
                </a:path>
                <a:path w="32385" h="4445">
                  <a:moveTo>
                    <a:pt x="31769" y="1214"/>
                  </a:moveTo>
                  <a:lnTo>
                    <a:pt x="31368" y="1214"/>
                  </a:lnTo>
                  <a:lnTo>
                    <a:pt x="31385" y="2978"/>
                  </a:lnTo>
                  <a:lnTo>
                    <a:pt x="31507" y="3188"/>
                  </a:lnTo>
                  <a:lnTo>
                    <a:pt x="31668" y="3280"/>
                  </a:lnTo>
                  <a:lnTo>
                    <a:pt x="32016" y="3303"/>
                  </a:lnTo>
                  <a:lnTo>
                    <a:pt x="32154" y="3280"/>
                  </a:lnTo>
                  <a:lnTo>
                    <a:pt x="32175" y="2928"/>
                  </a:lnTo>
                  <a:lnTo>
                    <a:pt x="31936" y="2928"/>
                  </a:lnTo>
                  <a:lnTo>
                    <a:pt x="31769" y="1214"/>
                  </a:lnTo>
                  <a:close/>
                </a:path>
                <a:path w="32385" h="4445">
                  <a:moveTo>
                    <a:pt x="32172" y="2913"/>
                  </a:moveTo>
                  <a:lnTo>
                    <a:pt x="31936" y="2928"/>
                  </a:lnTo>
                  <a:lnTo>
                    <a:pt x="32175" y="2928"/>
                  </a:lnTo>
                  <a:close/>
                </a:path>
                <a:path w="32385" h="4445">
                  <a:moveTo>
                    <a:pt x="32172" y="901"/>
                  </a:moveTo>
                  <a:lnTo>
                    <a:pt x="31074" y="901"/>
                  </a:lnTo>
                  <a:lnTo>
                    <a:pt x="31074" y="1214"/>
                  </a:lnTo>
                  <a:lnTo>
                    <a:pt x="32172" y="1214"/>
                  </a:lnTo>
                  <a:lnTo>
                    <a:pt x="32172" y="901"/>
                  </a:lnTo>
                  <a:close/>
                </a:path>
                <a:path w="32385" h="4445">
                  <a:moveTo>
                    <a:pt x="31769" y="73"/>
                  </a:moveTo>
                  <a:lnTo>
                    <a:pt x="31368" y="314"/>
                  </a:lnTo>
                  <a:lnTo>
                    <a:pt x="31368" y="901"/>
                  </a:lnTo>
                  <a:lnTo>
                    <a:pt x="31769" y="901"/>
                  </a:lnTo>
                  <a:lnTo>
                    <a:pt x="31769" y="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6400" y="282955"/>
            <a:ext cx="32524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</a:t>
            </a:r>
            <a:r>
              <a:rPr dirty="0" sz="3600" spc="-30"/>
              <a:t> </a:t>
            </a:r>
            <a:r>
              <a:rPr dirty="0" sz="3600"/>
              <a:t>Final</a:t>
            </a:r>
            <a:r>
              <a:rPr dirty="0" sz="3600" spc="-20"/>
              <a:t> </a:t>
            </a:r>
            <a:r>
              <a:rPr dirty="0" sz="3600" spc="-10"/>
              <a:t>Thought</a:t>
            </a:r>
            <a:endParaRPr sz="36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987" y="1495281"/>
            <a:ext cx="7534943" cy="33372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048" y="1982222"/>
            <a:ext cx="7627289" cy="3293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7808" y="2464822"/>
            <a:ext cx="3474491" cy="258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9544" y="2464822"/>
            <a:ext cx="1860029" cy="2587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292" y="3184381"/>
            <a:ext cx="8380261" cy="33372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347" y="3684022"/>
            <a:ext cx="8290542" cy="32521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3272" y="4166622"/>
            <a:ext cx="6435525" cy="329381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86715" marR="379095" indent="-635">
              <a:lnSpc>
                <a:spcPct val="112900"/>
              </a:lnSpc>
              <a:spcBef>
                <a:spcPts val="95"/>
              </a:spcBef>
            </a:pPr>
            <a:r>
              <a:rPr dirty="0"/>
              <a:t>With</a:t>
            </a:r>
            <a:r>
              <a:rPr dirty="0" spc="-40"/>
              <a:t> </a:t>
            </a:r>
            <a:r>
              <a:rPr dirty="0"/>
              <a:t>less</a:t>
            </a:r>
            <a:r>
              <a:rPr dirty="0" spc="-40"/>
              <a:t> </a:t>
            </a:r>
            <a:r>
              <a:rPr dirty="0"/>
              <a:t>than</a:t>
            </a:r>
            <a:r>
              <a:rPr dirty="0" spc="-40"/>
              <a:t> </a:t>
            </a:r>
            <a:r>
              <a:rPr dirty="0"/>
              <a:t>half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eligible</a:t>
            </a:r>
            <a:r>
              <a:rPr dirty="0" spc="-35"/>
              <a:t> </a:t>
            </a:r>
            <a:r>
              <a:rPr dirty="0"/>
              <a:t>primary</a:t>
            </a:r>
            <a:r>
              <a:rPr dirty="0" spc="-45"/>
              <a:t> </a:t>
            </a:r>
            <a:r>
              <a:rPr dirty="0" spc="-10"/>
              <a:t>prevention </a:t>
            </a:r>
            <a:r>
              <a:rPr dirty="0"/>
              <a:t>patients</a:t>
            </a:r>
            <a:r>
              <a:rPr dirty="0" spc="-85"/>
              <a:t> </a:t>
            </a:r>
            <a:r>
              <a:rPr dirty="0"/>
              <a:t>receiving</a:t>
            </a:r>
            <a:r>
              <a:rPr dirty="0" spc="-80"/>
              <a:t> </a:t>
            </a:r>
            <a:r>
              <a:rPr dirty="0"/>
              <a:t>statins,</a:t>
            </a:r>
            <a:r>
              <a:rPr dirty="0" spc="-85"/>
              <a:t> </a:t>
            </a:r>
            <a:r>
              <a:rPr dirty="0"/>
              <a:t>innovative</a:t>
            </a:r>
            <a:r>
              <a:rPr dirty="0" spc="-80"/>
              <a:t> </a:t>
            </a:r>
            <a:r>
              <a:rPr dirty="0" spc="-10"/>
              <a:t>approaches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close</a:t>
            </a:r>
            <a:r>
              <a:rPr dirty="0" spc="-45"/>
              <a:t> </a:t>
            </a:r>
            <a:r>
              <a:rPr dirty="0"/>
              <a:t>this</a:t>
            </a:r>
            <a:r>
              <a:rPr dirty="0" spc="-45"/>
              <a:t> </a:t>
            </a:r>
            <a:r>
              <a:rPr dirty="0"/>
              <a:t>treatment</a:t>
            </a:r>
            <a:r>
              <a:rPr dirty="0" spc="-50"/>
              <a:t> </a:t>
            </a:r>
            <a:r>
              <a:rPr dirty="0"/>
              <a:t>gap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45"/>
              <a:t> </a:t>
            </a:r>
            <a:r>
              <a:rPr dirty="0" spc="-10"/>
              <a:t>needed.</a:t>
            </a:r>
          </a:p>
          <a:p>
            <a:pPr algn="ctr" marL="12065" marR="5080">
              <a:lnSpc>
                <a:spcPct val="114599"/>
              </a:lnSpc>
              <a:spcBef>
                <a:spcPts val="1864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use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Web</a:t>
            </a:r>
            <a:r>
              <a:rPr dirty="0" spc="-30"/>
              <a:t> </a:t>
            </a:r>
            <a:r>
              <a:rPr dirty="0"/>
              <a:t>App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qualify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 spc="-10"/>
              <a:t>nonprescription </a:t>
            </a:r>
            <a:r>
              <a:rPr dirty="0"/>
              <a:t>statin</a:t>
            </a:r>
            <a:r>
              <a:rPr dirty="0" spc="-50"/>
              <a:t> </a:t>
            </a:r>
            <a:r>
              <a:rPr dirty="0"/>
              <a:t>has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potential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expand</a:t>
            </a:r>
            <a:r>
              <a:rPr dirty="0" spc="-45"/>
              <a:t> </a:t>
            </a:r>
            <a:r>
              <a:rPr dirty="0"/>
              <a:t>access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 spc="-10"/>
              <a:t>reduce </a:t>
            </a:r>
            <a:r>
              <a:rPr dirty="0"/>
              <a:t>subsequent</a:t>
            </a:r>
            <a:r>
              <a:rPr dirty="0" spc="-125"/>
              <a:t> </a:t>
            </a:r>
            <a:r>
              <a:rPr dirty="0"/>
              <a:t>major</a:t>
            </a:r>
            <a:r>
              <a:rPr dirty="0" spc="-110"/>
              <a:t> </a:t>
            </a:r>
            <a:r>
              <a:rPr dirty="0"/>
              <a:t>cardiovascular</a:t>
            </a:r>
            <a:r>
              <a:rPr dirty="0" spc="-110"/>
              <a:t> </a:t>
            </a:r>
            <a:r>
              <a:rPr dirty="0" spc="-10"/>
              <a:t>events.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67455" y="0"/>
            <a:ext cx="2664460" cy="972819"/>
            <a:chOff x="3267455" y="0"/>
            <a:chExt cx="2664460" cy="9728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7455" y="0"/>
              <a:ext cx="2663952" cy="97231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45992" y="158533"/>
              <a:ext cx="20320" cy="3175"/>
            </a:xfrm>
            <a:custGeom>
              <a:avLst/>
              <a:gdLst/>
              <a:ahLst/>
              <a:cxnLst/>
              <a:rect l="l" t="t" r="r" b="b"/>
              <a:pathLst>
                <a:path w="20320" h="3175">
                  <a:moveTo>
                    <a:pt x="2413" y="850"/>
                  </a:moveTo>
                  <a:lnTo>
                    <a:pt x="1549" y="0"/>
                  </a:lnTo>
                  <a:lnTo>
                    <a:pt x="1003" y="0"/>
                  </a:lnTo>
                  <a:lnTo>
                    <a:pt x="0" y="2184"/>
                  </a:lnTo>
                  <a:lnTo>
                    <a:pt x="114" y="2451"/>
                  </a:lnTo>
                  <a:lnTo>
                    <a:pt x="292" y="2692"/>
                  </a:lnTo>
                  <a:lnTo>
                    <a:pt x="685" y="2946"/>
                  </a:lnTo>
                  <a:lnTo>
                    <a:pt x="939" y="3009"/>
                  </a:lnTo>
                  <a:lnTo>
                    <a:pt x="1549" y="3009"/>
                  </a:lnTo>
                  <a:lnTo>
                    <a:pt x="1816" y="2921"/>
                  </a:lnTo>
                  <a:lnTo>
                    <a:pt x="2120" y="2679"/>
                  </a:lnTo>
                  <a:lnTo>
                    <a:pt x="2311" y="2451"/>
                  </a:lnTo>
                  <a:lnTo>
                    <a:pt x="2413" y="2184"/>
                  </a:lnTo>
                  <a:lnTo>
                    <a:pt x="2400" y="2019"/>
                  </a:lnTo>
                  <a:lnTo>
                    <a:pt x="2070" y="1943"/>
                  </a:lnTo>
                  <a:lnTo>
                    <a:pt x="1930" y="2349"/>
                  </a:lnTo>
                  <a:lnTo>
                    <a:pt x="1651" y="2590"/>
                  </a:lnTo>
                  <a:lnTo>
                    <a:pt x="1435" y="2679"/>
                  </a:lnTo>
                  <a:lnTo>
                    <a:pt x="1041" y="2679"/>
                  </a:lnTo>
                  <a:lnTo>
                    <a:pt x="876" y="2628"/>
                  </a:lnTo>
                  <a:lnTo>
                    <a:pt x="571" y="2451"/>
                  </a:lnTo>
                  <a:lnTo>
                    <a:pt x="457" y="2311"/>
                  </a:lnTo>
                  <a:lnTo>
                    <a:pt x="342" y="2019"/>
                  </a:lnTo>
                  <a:lnTo>
                    <a:pt x="444" y="723"/>
                  </a:lnTo>
                  <a:lnTo>
                    <a:pt x="571" y="571"/>
                  </a:lnTo>
                  <a:lnTo>
                    <a:pt x="838" y="381"/>
                  </a:lnTo>
                  <a:lnTo>
                    <a:pt x="1028" y="330"/>
                  </a:lnTo>
                  <a:lnTo>
                    <a:pt x="1447" y="330"/>
                  </a:lnTo>
                  <a:lnTo>
                    <a:pt x="1600" y="381"/>
                  </a:lnTo>
                  <a:lnTo>
                    <a:pt x="1866" y="571"/>
                  </a:lnTo>
                  <a:lnTo>
                    <a:pt x="1955" y="723"/>
                  </a:lnTo>
                  <a:lnTo>
                    <a:pt x="2032" y="939"/>
                  </a:lnTo>
                  <a:lnTo>
                    <a:pt x="2413" y="850"/>
                  </a:lnTo>
                  <a:close/>
                </a:path>
                <a:path w="20320" h="3175">
                  <a:moveTo>
                    <a:pt x="4724" y="2171"/>
                  </a:moveTo>
                  <a:lnTo>
                    <a:pt x="4635" y="1282"/>
                  </a:lnTo>
                  <a:lnTo>
                    <a:pt x="4457" y="1104"/>
                  </a:lnTo>
                  <a:lnTo>
                    <a:pt x="4305" y="952"/>
                  </a:lnTo>
                  <a:lnTo>
                    <a:pt x="4305" y="1435"/>
                  </a:lnTo>
                  <a:lnTo>
                    <a:pt x="4305" y="2374"/>
                  </a:lnTo>
                  <a:lnTo>
                    <a:pt x="4064" y="2641"/>
                  </a:lnTo>
                  <a:lnTo>
                    <a:pt x="3924" y="2717"/>
                  </a:lnTo>
                  <a:lnTo>
                    <a:pt x="3568" y="2717"/>
                  </a:lnTo>
                  <a:lnTo>
                    <a:pt x="3416" y="2641"/>
                  </a:lnTo>
                  <a:lnTo>
                    <a:pt x="3175" y="2374"/>
                  </a:lnTo>
                  <a:lnTo>
                    <a:pt x="3175" y="1435"/>
                  </a:lnTo>
                  <a:lnTo>
                    <a:pt x="3416" y="1168"/>
                  </a:lnTo>
                  <a:lnTo>
                    <a:pt x="3568" y="1104"/>
                  </a:lnTo>
                  <a:lnTo>
                    <a:pt x="3924" y="1104"/>
                  </a:lnTo>
                  <a:lnTo>
                    <a:pt x="4064" y="1168"/>
                  </a:lnTo>
                  <a:lnTo>
                    <a:pt x="4305" y="1435"/>
                  </a:lnTo>
                  <a:lnTo>
                    <a:pt x="4305" y="952"/>
                  </a:lnTo>
                  <a:lnTo>
                    <a:pt x="4038" y="800"/>
                  </a:lnTo>
                  <a:lnTo>
                    <a:pt x="3479" y="800"/>
                  </a:lnTo>
                  <a:lnTo>
                    <a:pt x="3238" y="901"/>
                  </a:lnTo>
                  <a:lnTo>
                    <a:pt x="2933" y="1168"/>
                  </a:lnTo>
                  <a:lnTo>
                    <a:pt x="2844" y="2527"/>
                  </a:lnTo>
                  <a:lnTo>
                    <a:pt x="3213" y="2908"/>
                  </a:lnTo>
                  <a:lnTo>
                    <a:pt x="3441" y="3009"/>
                  </a:lnTo>
                  <a:lnTo>
                    <a:pt x="3924" y="3009"/>
                  </a:lnTo>
                  <a:lnTo>
                    <a:pt x="4102" y="2959"/>
                  </a:lnTo>
                  <a:lnTo>
                    <a:pt x="4406" y="2794"/>
                  </a:lnTo>
                  <a:lnTo>
                    <a:pt x="4597" y="2527"/>
                  </a:lnTo>
                  <a:lnTo>
                    <a:pt x="4724" y="2171"/>
                  </a:lnTo>
                  <a:close/>
                </a:path>
                <a:path w="20320" h="3175">
                  <a:moveTo>
                    <a:pt x="6096" y="1727"/>
                  </a:moveTo>
                  <a:lnTo>
                    <a:pt x="5003" y="1727"/>
                  </a:lnTo>
                  <a:lnTo>
                    <a:pt x="5003" y="2082"/>
                  </a:lnTo>
                  <a:lnTo>
                    <a:pt x="6096" y="2082"/>
                  </a:lnTo>
                  <a:lnTo>
                    <a:pt x="6096" y="1727"/>
                  </a:lnTo>
                  <a:close/>
                </a:path>
                <a:path w="20320" h="3175">
                  <a:moveTo>
                    <a:pt x="8940" y="2959"/>
                  </a:moveTo>
                  <a:lnTo>
                    <a:pt x="8572" y="2082"/>
                  </a:lnTo>
                  <a:lnTo>
                    <a:pt x="8445" y="1765"/>
                  </a:lnTo>
                  <a:lnTo>
                    <a:pt x="8039" y="774"/>
                  </a:lnTo>
                  <a:lnTo>
                    <a:pt x="8039" y="1765"/>
                  </a:lnTo>
                  <a:lnTo>
                    <a:pt x="7061" y="1765"/>
                  </a:lnTo>
                  <a:lnTo>
                    <a:pt x="7442" y="723"/>
                  </a:lnTo>
                  <a:lnTo>
                    <a:pt x="7531" y="355"/>
                  </a:lnTo>
                  <a:lnTo>
                    <a:pt x="8039" y="1765"/>
                  </a:lnTo>
                  <a:lnTo>
                    <a:pt x="8039" y="774"/>
                  </a:lnTo>
                  <a:lnTo>
                    <a:pt x="7874" y="355"/>
                  </a:lnTo>
                  <a:lnTo>
                    <a:pt x="7747" y="50"/>
                  </a:lnTo>
                  <a:lnTo>
                    <a:pt x="7340" y="50"/>
                  </a:lnTo>
                  <a:lnTo>
                    <a:pt x="6223" y="2959"/>
                  </a:lnTo>
                  <a:lnTo>
                    <a:pt x="6629" y="2959"/>
                  </a:lnTo>
                  <a:lnTo>
                    <a:pt x="6946" y="2082"/>
                  </a:lnTo>
                  <a:lnTo>
                    <a:pt x="8166" y="2082"/>
                  </a:lnTo>
                  <a:lnTo>
                    <a:pt x="8496" y="2959"/>
                  </a:lnTo>
                  <a:lnTo>
                    <a:pt x="8940" y="2959"/>
                  </a:lnTo>
                  <a:close/>
                </a:path>
                <a:path w="20320" h="3175">
                  <a:moveTo>
                    <a:pt x="10909" y="850"/>
                  </a:moveTo>
                  <a:lnTo>
                    <a:pt x="10553" y="850"/>
                  </a:lnTo>
                  <a:lnTo>
                    <a:pt x="10477" y="2425"/>
                  </a:lnTo>
                  <a:lnTo>
                    <a:pt x="10375" y="2565"/>
                  </a:lnTo>
                  <a:lnTo>
                    <a:pt x="10198" y="2667"/>
                  </a:lnTo>
                  <a:lnTo>
                    <a:pt x="9880" y="2692"/>
                  </a:lnTo>
                  <a:lnTo>
                    <a:pt x="9639" y="2565"/>
                  </a:lnTo>
                  <a:lnTo>
                    <a:pt x="9550" y="850"/>
                  </a:lnTo>
                  <a:lnTo>
                    <a:pt x="9194" y="850"/>
                  </a:lnTo>
                  <a:lnTo>
                    <a:pt x="9271" y="2654"/>
                  </a:lnTo>
                  <a:lnTo>
                    <a:pt x="9385" y="2832"/>
                  </a:lnTo>
                  <a:lnTo>
                    <a:pt x="9791" y="3009"/>
                  </a:lnTo>
                  <a:lnTo>
                    <a:pt x="10198" y="3009"/>
                  </a:lnTo>
                  <a:lnTo>
                    <a:pt x="10426" y="2882"/>
                  </a:lnTo>
                  <a:lnTo>
                    <a:pt x="10553" y="2692"/>
                  </a:lnTo>
                  <a:lnTo>
                    <a:pt x="10591" y="2959"/>
                  </a:lnTo>
                  <a:lnTo>
                    <a:pt x="10909" y="2959"/>
                  </a:lnTo>
                  <a:lnTo>
                    <a:pt x="10909" y="2654"/>
                  </a:lnTo>
                  <a:lnTo>
                    <a:pt x="10909" y="850"/>
                  </a:lnTo>
                  <a:close/>
                </a:path>
                <a:path w="20320" h="3175">
                  <a:moveTo>
                    <a:pt x="12242" y="850"/>
                  </a:moveTo>
                  <a:lnTo>
                    <a:pt x="11887" y="850"/>
                  </a:lnTo>
                  <a:lnTo>
                    <a:pt x="11887" y="114"/>
                  </a:lnTo>
                  <a:lnTo>
                    <a:pt x="11531" y="330"/>
                  </a:lnTo>
                  <a:lnTo>
                    <a:pt x="11531" y="850"/>
                  </a:lnTo>
                  <a:lnTo>
                    <a:pt x="11264" y="850"/>
                  </a:lnTo>
                  <a:lnTo>
                    <a:pt x="11264" y="1130"/>
                  </a:lnTo>
                  <a:lnTo>
                    <a:pt x="11531" y="1130"/>
                  </a:lnTo>
                  <a:lnTo>
                    <a:pt x="11645" y="2882"/>
                  </a:lnTo>
                  <a:lnTo>
                    <a:pt x="11772" y="2959"/>
                  </a:lnTo>
                  <a:lnTo>
                    <a:pt x="12103" y="2984"/>
                  </a:lnTo>
                  <a:lnTo>
                    <a:pt x="12230" y="2959"/>
                  </a:lnTo>
                  <a:lnTo>
                    <a:pt x="12242" y="2654"/>
                  </a:lnTo>
                  <a:lnTo>
                    <a:pt x="12026" y="2654"/>
                  </a:lnTo>
                  <a:lnTo>
                    <a:pt x="11887" y="1130"/>
                  </a:lnTo>
                  <a:lnTo>
                    <a:pt x="12242" y="1130"/>
                  </a:lnTo>
                  <a:lnTo>
                    <a:pt x="12242" y="850"/>
                  </a:lnTo>
                  <a:close/>
                </a:path>
                <a:path w="20320" h="3175">
                  <a:moveTo>
                    <a:pt x="14300" y="2959"/>
                  </a:moveTo>
                  <a:lnTo>
                    <a:pt x="14211" y="1104"/>
                  </a:lnTo>
                  <a:lnTo>
                    <a:pt x="14097" y="952"/>
                  </a:lnTo>
                  <a:lnTo>
                    <a:pt x="13868" y="838"/>
                  </a:lnTo>
                  <a:lnTo>
                    <a:pt x="13728" y="800"/>
                  </a:lnTo>
                  <a:lnTo>
                    <a:pt x="13322" y="800"/>
                  </a:lnTo>
                  <a:lnTo>
                    <a:pt x="13106" y="901"/>
                  </a:lnTo>
                  <a:lnTo>
                    <a:pt x="12941" y="1092"/>
                  </a:lnTo>
                  <a:lnTo>
                    <a:pt x="12941" y="50"/>
                  </a:lnTo>
                  <a:lnTo>
                    <a:pt x="12585" y="50"/>
                  </a:lnTo>
                  <a:lnTo>
                    <a:pt x="12585" y="2959"/>
                  </a:lnTo>
                  <a:lnTo>
                    <a:pt x="12941" y="2959"/>
                  </a:lnTo>
                  <a:lnTo>
                    <a:pt x="13055" y="1308"/>
                  </a:lnTo>
                  <a:lnTo>
                    <a:pt x="13271" y="1155"/>
                  </a:lnTo>
                  <a:lnTo>
                    <a:pt x="13398" y="1104"/>
                  </a:lnTo>
                  <a:lnTo>
                    <a:pt x="13639" y="1104"/>
                  </a:lnTo>
                  <a:lnTo>
                    <a:pt x="13843" y="1244"/>
                  </a:lnTo>
                  <a:lnTo>
                    <a:pt x="13944" y="2959"/>
                  </a:lnTo>
                  <a:lnTo>
                    <a:pt x="14300" y="2959"/>
                  </a:lnTo>
                  <a:close/>
                </a:path>
                <a:path w="20320" h="3175">
                  <a:moveTo>
                    <a:pt x="16675" y="2171"/>
                  </a:moveTo>
                  <a:lnTo>
                    <a:pt x="16586" y="1282"/>
                  </a:lnTo>
                  <a:lnTo>
                    <a:pt x="16421" y="1104"/>
                  </a:lnTo>
                  <a:lnTo>
                    <a:pt x="16256" y="939"/>
                  </a:lnTo>
                  <a:lnTo>
                    <a:pt x="16256" y="1435"/>
                  </a:lnTo>
                  <a:lnTo>
                    <a:pt x="16256" y="2374"/>
                  </a:lnTo>
                  <a:lnTo>
                    <a:pt x="16027" y="2641"/>
                  </a:lnTo>
                  <a:lnTo>
                    <a:pt x="15875" y="2717"/>
                  </a:lnTo>
                  <a:lnTo>
                    <a:pt x="15519" y="2717"/>
                  </a:lnTo>
                  <a:lnTo>
                    <a:pt x="15367" y="2641"/>
                  </a:lnTo>
                  <a:lnTo>
                    <a:pt x="15138" y="2374"/>
                  </a:lnTo>
                  <a:lnTo>
                    <a:pt x="15138" y="1435"/>
                  </a:lnTo>
                  <a:lnTo>
                    <a:pt x="15367" y="1168"/>
                  </a:lnTo>
                  <a:lnTo>
                    <a:pt x="15519" y="1104"/>
                  </a:lnTo>
                  <a:lnTo>
                    <a:pt x="15875" y="1104"/>
                  </a:lnTo>
                  <a:lnTo>
                    <a:pt x="16014" y="1168"/>
                  </a:lnTo>
                  <a:lnTo>
                    <a:pt x="16256" y="1435"/>
                  </a:lnTo>
                  <a:lnTo>
                    <a:pt x="16256" y="939"/>
                  </a:lnTo>
                  <a:lnTo>
                    <a:pt x="15989" y="800"/>
                  </a:lnTo>
                  <a:lnTo>
                    <a:pt x="15430" y="800"/>
                  </a:lnTo>
                  <a:lnTo>
                    <a:pt x="15189" y="901"/>
                  </a:lnTo>
                  <a:lnTo>
                    <a:pt x="14884" y="1168"/>
                  </a:lnTo>
                  <a:lnTo>
                    <a:pt x="14795" y="2527"/>
                  </a:lnTo>
                  <a:lnTo>
                    <a:pt x="15163" y="2908"/>
                  </a:lnTo>
                  <a:lnTo>
                    <a:pt x="15405" y="3009"/>
                  </a:lnTo>
                  <a:lnTo>
                    <a:pt x="15875" y="3009"/>
                  </a:lnTo>
                  <a:lnTo>
                    <a:pt x="16052" y="2959"/>
                  </a:lnTo>
                  <a:lnTo>
                    <a:pt x="16357" y="2794"/>
                  </a:lnTo>
                  <a:lnTo>
                    <a:pt x="16548" y="2527"/>
                  </a:lnTo>
                  <a:lnTo>
                    <a:pt x="16675" y="2171"/>
                  </a:lnTo>
                  <a:close/>
                </a:path>
                <a:path w="20320" h="3175">
                  <a:moveTo>
                    <a:pt x="18135" y="1168"/>
                  </a:moveTo>
                  <a:lnTo>
                    <a:pt x="18072" y="825"/>
                  </a:lnTo>
                  <a:lnTo>
                    <a:pt x="17792" y="800"/>
                  </a:lnTo>
                  <a:lnTo>
                    <a:pt x="17576" y="927"/>
                  </a:lnTo>
                  <a:lnTo>
                    <a:pt x="17411" y="1168"/>
                  </a:lnTo>
                  <a:lnTo>
                    <a:pt x="17411" y="850"/>
                  </a:lnTo>
                  <a:lnTo>
                    <a:pt x="17094" y="850"/>
                  </a:lnTo>
                  <a:lnTo>
                    <a:pt x="17094" y="2959"/>
                  </a:lnTo>
                  <a:lnTo>
                    <a:pt x="17449" y="2959"/>
                  </a:lnTo>
                  <a:lnTo>
                    <a:pt x="17475" y="1562"/>
                  </a:lnTo>
                  <a:lnTo>
                    <a:pt x="17576" y="1295"/>
                  </a:lnTo>
                  <a:lnTo>
                    <a:pt x="17780" y="1168"/>
                  </a:lnTo>
                  <a:lnTo>
                    <a:pt x="17945" y="1168"/>
                  </a:lnTo>
                  <a:lnTo>
                    <a:pt x="18110" y="1244"/>
                  </a:lnTo>
                  <a:close/>
                </a:path>
                <a:path w="20320" h="3175">
                  <a:moveTo>
                    <a:pt x="20053" y="2463"/>
                  </a:moveTo>
                  <a:lnTo>
                    <a:pt x="20027" y="2120"/>
                  </a:lnTo>
                  <a:lnTo>
                    <a:pt x="19900" y="1943"/>
                  </a:lnTo>
                  <a:lnTo>
                    <a:pt x="18821" y="1562"/>
                  </a:lnTo>
                  <a:lnTo>
                    <a:pt x="18884" y="1117"/>
                  </a:lnTo>
                  <a:lnTo>
                    <a:pt x="19304" y="1092"/>
                  </a:lnTo>
                  <a:lnTo>
                    <a:pt x="19443" y="1155"/>
                  </a:lnTo>
                  <a:lnTo>
                    <a:pt x="19621" y="1447"/>
                  </a:lnTo>
                  <a:lnTo>
                    <a:pt x="19977" y="1397"/>
                  </a:lnTo>
                  <a:lnTo>
                    <a:pt x="19875" y="1092"/>
                  </a:lnTo>
                  <a:lnTo>
                    <a:pt x="19659" y="914"/>
                  </a:lnTo>
                  <a:lnTo>
                    <a:pt x="19304" y="800"/>
                  </a:lnTo>
                  <a:lnTo>
                    <a:pt x="18897" y="825"/>
                  </a:lnTo>
                  <a:lnTo>
                    <a:pt x="18656" y="914"/>
                  </a:lnTo>
                  <a:lnTo>
                    <a:pt x="18465" y="1066"/>
                  </a:lnTo>
                  <a:lnTo>
                    <a:pt x="18376" y="1562"/>
                  </a:lnTo>
                  <a:lnTo>
                    <a:pt x="18491" y="1778"/>
                  </a:lnTo>
                  <a:lnTo>
                    <a:pt x="18808" y="1955"/>
                  </a:lnTo>
                  <a:lnTo>
                    <a:pt x="19532" y="2159"/>
                  </a:lnTo>
                  <a:lnTo>
                    <a:pt x="19621" y="2565"/>
                  </a:lnTo>
                  <a:lnTo>
                    <a:pt x="19481" y="2679"/>
                  </a:lnTo>
                  <a:lnTo>
                    <a:pt x="19037" y="2717"/>
                  </a:lnTo>
                  <a:lnTo>
                    <a:pt x="18910" y="2679"/>
                  </a:lnTo>
                  <a:lnTo>
                    <a:pt x="18783" y="2565"/>
                  </a:lnTo>
                  <a:lnTo>
                    <a:pt x="18669" y="2324"/>
                  </a:lnTo>
                  <a:lnTo>
                    <a:pt x="18516" y="2298"/>
                  </a:lnTo>
                  <a:lnTo>
                    <a:pt x="18402" y="2679"/>
                  </a:lnTo>
                  <a:lnTo>
                    <a:pt x="18719" y="2946"/>
                  </a:lnTo>
                  <a:lnTo>
                    <a:pt x="18935" y="3009"/>
                  </a:lnTo>
                  <a:lnTo>
                    <a:pt x="19367" y="3009"/>
                  </a:lnTo>
                  <a:lnTo>
                    <a:pt x="19583" y="2946"/>
                  </a:lnTo>
                  <a:lnTo>
                    <a:pt x="19773" y="2857"/>
                  </a:lnTo>
                  <a:lnTo>
                    <a:pt x="19926" y="2717"/>
                  </a:lnTo>
                  <a:lnTo>
                    <a:pt x="20053" y="2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2981" y="132588"/>
            <a:ext cx="20783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Co-Authors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319086" y="1223771"/>
            <a:ext cx="8504555" cy="175069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065" marR="5080">
              <a:lnSpc>
                <a:spcPct val="113500"/>
              </a:lnSpc>
              <a:spcBef>
                <a:spcPts val="6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Steven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Nissen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Howard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G.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Hutchinson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Kathy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Wolski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MS,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Karol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Watson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Seth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S.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Martin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MHS,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Erin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D.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Michos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William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S.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Weintraub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Melanie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Morris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BS,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Leslie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Luke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Laffin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Douglas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Jacoby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Christie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Ballantyne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Ekelund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MSc,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Filip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Birve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BS,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Venu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Menon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Michelle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Strzelecki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RN,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Ridker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553874" y="4786052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4702" y="779"/>
                </a:moveTo>
                <a:lnTo>
                  <a:pt x="4220" y="779"/>
                </a:lnTo>
                <a:lnTo>
                  <a:pt x="4365" y="1156"/>
                </a:lnTo>
                <a:lnTo>
                  <a:pt x="3648" y="1292"/>
                </a:lnTo>
                <a:lnTo>
                  <a:pt x="3473" y="1375"/>
                </a:lnTo>
                <a:lnTo>
                  <a:pt x="3298" y="1505"/>
                </a:lnTo>
                <a:lnTo>
                  <a:pt x="3208" y="2038"/>
                </a:lnTo>
                <a:lnTo>
                  <a:pt x="3331" y="2186"/>
                </a:lnTo>
                <a:lnTo>
                  <a:pt x="3721" y="2239"/>
                </a:lnTo>
                <a:lnTo>
                  <a:pt x="3897" y="2186"/>
                </a:lnTo>
                <a:lnTo>
                  <a:pt x="4065" y="2108"/>
                </a:lnTo>
                <a:lnTo>
                  <a:pt x="3630" y="2012"/>
                </a:lnTo>
                <a:lnTo>
                  <a:pt x="3554" y="1585"/>
                </a:lnTo>
                <a:lnTo>
                  <a:pt x="3736" y="1505"/>
                </a:lnTo>
                <a:lnTo>
                  <a:pt x="4046" y="1457"/>
                </a:lnTo>
                <a:lnTo>
                  <a:pt x="4340" y="1375"/>
                </a:lnTo>
                <a:lnTo>
                  <a:pt x="4622" y="1375"/>
                </a:lnTo>
                <a:lnTo>
                  <a:pt x="4702" y="779"/>
                </a:lnTo>
                <a:close/>
              </a:path>
              <a:path w="36829" h="3175">
                <a:moveTo>
                  <a:pt x="4509" y="1974"/>
                </a:moveTo>
                <a:lnTo>
                  <a:pt x="4227" y="1974"/>
                </a:lnTo>
                <a:lnTo>
                  <a:pt x="4330" y="2220"/>
                </a:lnTo>
                <a:lnTo>
                  <a:pt x="4499" y="2213"/>
                </a:lnTo>
                <a:lnTo>
                  <a:pt x="4654" y="1996"/>
                </a:lnTo>
                <a:lnTo>
                  <a:pt x="4505" y="1996"/>
                </a:lnTo>
                <a:close/>
              </a:path>
              <a:path w="36829" h="3175">
                <a:moveTo>
                  <a:pt x="1036" y="260"/>
                </a:moveTo>
                <a:lnTo>
                  <a:pt x="736" y="260"/>
                </a:lnTo>
                <a:lnTo>
                  <a:pt x="326" y="2186"/>
                </a:lnTo>
                <a:lnTo>
                  <a:pt x="627" y="2186"/>
                </a:lnTo>
                <a:lnTo>
                  <a:pt x="1036" y="260"/>
                </a:lnTo>
                <a:close/>
              </a:path>
              <a:path w="36829" h="3175">
                <a:moveTo>
                  <a:pt x="2082" y="592"/>
                </a:moveTo>
                <a:lnTo>
                  <a:pt x="1828" y="592"/>
                </a:lnTo>
                <a:lnTo>
                  <a:pt x="1490" y="2186"/>
                </a:lnTo>
                <a:lnTo>
                  <a:pt x="1758" y="2186"/>
                </a:lnTo>
                <a:lnTo>
                  <a:pt x="1976" y="1156"/>
                </a:lnTo>
                <a:lnTo>
                  <a:pt x="2255" y="867"/>
                </a:lnTo>
                <a:lnTo>
                  <a:pt x="2024" y="867"/>
                </a:lnTo>
                <a:lnTo>
                  <a:pt x="2082" y="592"/>
                </a:lnTo>
                <a:close/>
              </a:path>
              <a:path w="36829" h="3175">
                <a:moveTo>
                  <a:pt x="3107" y="599"/>
                </a:moveTo>
                <a:lnTo>
                  <a:pt x="2835" y="599"/>
                </a:lnTo>
                <a:lnTo>
                  <a:pt x="2499" y="2186"/>
                </a:lnTo>
                <a:lnTo>
                  <a:pt x="2771" y="2186"/>
                </a:lnTo>
                <a:lnTo>
                  <a:pt x="3107" y="599"/>
                </a:lnTo>
                <a:close/>
              </a:path>
              <a:path w="36829" h="3175">
                <a:moveTo>
                  <a:pt x="4622" y="1375"/>
                </a:moveTo>
                <a:lnTo>
                  <a:pt x="4340" y="1375"/>
                </a:lnTo>
                <a:lnTo>
                  <a:pt x="4313" y="1505"/>
                </a:lnTo>
                <a:lnTo>
                  <a:pt x="4189" y="1839"/>
                </a:lnTo>
                <a:lnTo>
                  <a:pt x="3933" y="1974"/>
                </a:lnTo>
                <a:lnTo>
                  <a:pt x="3708" y="2012"/>
                </a:lnTo>
                <a:lnTo>
                  <a:pt x="4182" y="2012"/>
                </a:lnTo>
                <a:lnTo>
                  <a:pt x="4509" y="1974"/>
                </a:lnTo>
                <a:lnTo>
                  <a:pt x="4622" y="1375"/>
                </a:lnTo>
                <a:close/>
              </a:path>
              <a:path w="36829" h="3175">
                <a:moveTo>
                  <a:pt x="4340" y="553"/>
                </a:moveTo>
                <a:lnTo>
                  <a:pt x="3423" y="1078"/>
                </a:lnTo>
                <a:lnTo>
                  <a:pt x="3674" y="1078"/>
                </a:lnTo>
                <a:lnTo>
                  <a:pt x="3787" y="882"/>
                </a:lnTo>
                <a:lnTo>
                  <a:pt x="3958" y="779"/>
                </a:lnTo>
                <a:lnTo>
                  <a:pt x="4702" y="779"/>
                </a:lnTo>
                <a:lnTo>
                  <a:pt x="4500" y="599"/>
                </a:lnTo>
                <a:lnTo>
                  <a:pt x="4340" y="553"/>
                </a:lnTo>
                <a:close/>
              </a:path>
              <a:path w="36829" h="3175">
                <a:moveTo>
                  <a:pt x="2419" y="556"/>
                </a:moveTo>
                <a:lnTo>
                  <a:pt x="2141" y="732"/>
                </a:lnTo>
                <a:lnTo>
                  <a:pt x="2024" y="867"/>
                </a:lnTo>
                <a:lnTo>
                  <a:pt x="2255" y="867"/>
                </a:lnTo>
                <a:lnTo>
                  <a:pt x="2551" y="839"/>
                </a:lnTo>
                <a:lnTo>
                  <a:pt x="2609" y="564"/>
                </a:lnTo>
                <a:lnTo>
                  <a:pt x="2419" y="556"/>
                </a:lnTo>
                <a:close/>
              </a:path>
              <a:path w="36829" h="3175">
                <a:moveTo>
                  <a:pt x="3235" y="0"/>
                </a:moveTo>
                <a:lnTo>
                  <a:pt x="2962" y="0"/>
                </a:lnTo>
                <a:lnTo>
                  <a:pt x="2898" y="303"/>
                </a:lnTo>
                <a:lnTo>
                  <a:pt x="3169" y="303"/>
                </a:lnTo>
                <a:lnTo>
                  <a:pt x="3235" y="0"/>
                </a:lnTo>
                <a:close/>
              </a:path>
              <a:path w="36829" h="3175">
                <a:moveTo>
                  <a:pt x="1828" y="0"/>
                </a:moveTo>
                <a:lnTo>
                  <a:pt x="54" y="0"/>
                </a:lnTo>
                <a:lnTo>
                  <a:pt x="0" y="260"/>
                </a:lnTo>
                <a:lnTo>
                  <a:pt x="1772" y="260"/>
                </a:lnTo>
                <a:lnTo>
                  <a:pt x="1828" y="0"/>
                </a:lnTo>
                <a:close/>
              </a:path>
              <a:path w="36829" h="3175">
                <a:moveTo>
                  <a:pt x="5619" y="0"/>
                </a:moveTo>
                <a:lnTo>
                  <a:pt x="5351" y="0"/>
                </a:lnTo>
                <a:lnTo>
                  <a:pt x="4888" y="2186"/>
                </a:lnTo>
                <a:lnTo>
                  <a:pt x="5156" y="2186"/>
                </a:lnTo>
                <a:lnTo>
                  <a:pt x="5619" y="0"/>
                </a:lnTo>
                <a:close/>
              </a:path>
              <a:path w="36829" h="3175">
                <a:moveTo>
                  <a:pt x="8503" y="599"/>
                </a:moveTo>
                <a:lnTo>
                  <a:pt x="8243" y="599"/>
                </a:lnTo>
                <a:lnTo>
                  <a:pt x="7772" y="2821"/>
                </a:lnTo>
                <a:lnTo>
                  <a:pt x="8040" y="2821"/>
                </a:lnTo>
                <a:lnTo>
                  <a:pt x="8213" y="2007"/>
                </a:lnTo>
                <a:lnTo>
                  <a:pt x="9188" y="2006"/>
                </a:lnTo>
                <a:lnTo>
                  <a:pt x="8453" y="2006"/>
                </a:lnTo>
                <a:lnTo>
                  <a:pt x="8334" y="1843"/>
                </a:lnTo>
                <a:lnTo>
                  <a:pt x="8439" y="1097"/>
                </a:lnTo>
                <a:lnTo>
                  <a:pt x="8564" y="881"/>
                </a:lnTo>
                <a:lnTo>
                  <a:pt x="8503" y="599"/>
                </a:lnTo>
                <a:close/>
              </a:path>
              <a:path w="36829" h="3175">
                <a:moveTo>
                  <a:pt x="6668" y="1686"/>
                </a:moveTo>
                <a:lnTo>
                  <a:pt x="6412" y="1686"/>
                </a:lnTo>
                <a:lnTo>
                  <a:pt x="6439" y="2021"/>
                </a:lnTo>
                <a:lnTo>
                  <a:pt x="6560" y="2192"/>
                </a:lnTo>
                <a:lnTo>
                  <a:pt x="6718" y="2247"/>
                </a:lnTo>
                <a:lnTo>
                  <a:pt x="7175" y="2247"/>
                </a:lnTo>
                <a:lnTo>
                  <a:pt x="7354" y="2192"/>
                </a:lnTo>
                <a:lnTo>
                  <a:pt x="7568" y="2021"/>
                </a:lnTo>
                <a:lnTo>
                  <a:pt x="6849" y="2021"/>
                </a:lnTo>
                <a:lnTo>
                  <a:pt x="6668" y="1686"/>
                </a:lnTo>
                <a:close/>
              </a:path>
              <a:path w="36829" h="3175">
                <a:moveTo>
                  <a:pt x="9186" y="2007"/>
                </a:moveTo>
                <a:lnTo>
                  <a:pt x="8213" y="2007"/>
                </a:lnTo>
                <a:lnTo>
                  <a:pt x="8385" y="2192"/>
                </a:lnTo>
                <a:lnTo>
                  <a:pt x="8778" y="2239"/>
                </a:lnTo>
                <a:lnTo>
                  <a:pt x="8921" y="2192"/>
                </a:lnTo>
                <a:lnTo>
                  <a:pt x="9186" y="2007"/>
                </a:lnTo>
                <a:close/>
              </a:path>
              <a:path w="36829" h="3175">
                <a:moveTo>
                  <a:pt x="7538" y="550"/>
                </a:moveTo>
                <a:lnTo>
                  <a:pt x="7115" y="550"/>
                </a:lnTo>
                <a:lnTo>
                  <a:pt x="6959" y="597"/>
                </a:lnTo>
                <a:lnTo>
                  <a:pt x="6707" y="779"/>
                </a:lnTo>
                <a:lnTo>
                  <a:pt x="6598" y="1284"/>
                </a:lnTo>
                <a:lnTo>
                  <a:pt x="6755" y="1398"/>
                </a:lnTo>
                <a:lnTo>
                  <a:pt x="7314" y="1568"/>
                </a:lnTo>
                <a:lnTo>
                  <a:pt x="7412" y="1866"/>
                </a:lnTo>
                <a:lnTo>
                  <a:pt x="7115" y="2021"/>
                </a:lnTo>
                <a:lnTo>
                  <a:pt x="7568" y="2021"/>
                </a:lnTo>
                <a:lnTo>
                  <a:pt x="7693" y="1843"/>
                </a:lnTo>
                <a:lnTo>
                  <a:pt x="7575" y="1358"/>
                </a:lnTo>
                <a:lnTo>
                  <a:pt x="7031" y="1204"/>
                </a:lnTo>
                <a:lnTo>
                  <a:pt x="7047" y="799"/>
                </a:lnTo>
                <a:lnTo>
                  <a:pt x="7782" y="779"/>
                </a:lnTo>
                <a:lnTo>
                  <a:pt x="7697" y="621"/>
                </a:lnTo>
                <a:lnTo>
                  <a:pt x="7538" y="550"/>
                </a:lnTo>
                <a:close/>
              </a:path>
              <a:path w="36829" h="3175">
                <a:moveTo>
                  <a:pt x="9443" y="788"/>
                </a:moveTo>
                <a:lnTo>
                  <a:pt x="9081" y="788"/>
                </a:lnTo>
                <a:lnTo>
                  <a:pt x="9233" y="1184"/>
                </a:lnTo>
                <a:lnTo>
                  <a:pt x="9109" y="1701"/>
                </a:lnTo>
                <a:lnTo>
                  <a:pt x="8882" y="1949"/>
                </a:lnTo>
                <a:lnTo>
                  <a:pt x="9188" y="2006"/>
                </a:lnTo>
                <a:lnTo>
                  <a:pt x="9416" y="1686"/>
                </a:lnTo>
                <a:lnTo>
                  <a:pt x="9443" y="788"/>
                </a:lnTo>
                <a:close/>
              </a:path>
              <a:path w="36829" h="3175">
                <a:moveTo>
                  <a:pt x="7782" y="779"/>
                </a:moveTo>
                <a:lnTo>
                  <a:pt x="7381" y="779"/>
                </a:lnTo>
                <a:lnTo>
                  <a:pt x="7556" y="1050"/>
                </a:lnTo>
                <a:lnTo>
                  <a:pt x="7809" y="1050"/>
                </a:lnTo>
                <a:lnTo>
                  <a:pt x="7782" y="779"/>
                </a:lnTo>
                <a:close/>
              </a:path>
              <a:path w="36829" h="3175">
                <a:moveTo>
                  <a:pt x="9189" y="553"/>
                </a:moveTo>
                <a:lnTo>
                  <a:pt x="8886" y="553"/>
                </a:lnTo>
                <a:lnTo>
                  <a:pt x="8599" y="682"/>
                </a:lnTo>
                <a:lnTo>
                  <a:pt x="8459" y="811"/>
                </a:lnTo>
                <a:lnTo>
                  <a:pt x="8676" y="811"/>
                </a:lnTo>
                <a:lnTo>
                  <a:pt x="9443" y="788"/>
                </a:lnTo>
                <a:lnTo>
                  <a:pt x="9324" y="621"/>
                </a:lnTo>
                <a:lnTo>
                  <a:pt x="9189" y="553"/>
                </a:lnTo>
                <a:close/>
              </a:path>
              <a:path w="36829" h="3175">
                <a:moveTo>
                  <a:pt x="10824" y="546"/>
                </a:moveTo>
                <a:lnTo>
                  <a:pt x="10388" y="546"/>
                </a:lnTo>
                <a:lnTo>
                  <a:pt x="10189" y="625"/>
                </a:lnTo>
                <a:lnTo>
                  <a:pt x="9850" y="943"/>
                </a:lnTo>
                <a:lnTo>
                  <a:pt x="9740" y="2013"/>
                </a:lnTo>
                <a:lnTo>
                  <a:pt x="9843" y="2170"/>
                </a:lnTo>
                <a:lnTo>
                  <a:pt x="10001" y="2244"/>
                </a:lnTo>
                <a:lnTo>
                  <a:pt x="10483" y="2244"/>
                </a:lnTo>
                <a:lnTo>
                  <a:pt x="10695" y="2160"/>
                </a:lnTo>
                <a:lnTo>
                  <a:pt x="10836" y="2013"/>
                </a:lnTo>
                <a:lnTo>
                  <a:pt x="10133" y="2013"/>
                </a:lnTo>
                <a:lnTo>
                  <a:pt x="10065" y="1089"/>
                </a:lnTo>
                <a:lnTo>
                  <a:pt x="10264" y="842"/>
                </a:lnTo>
                <a:lnTo>
                  <a:pt x="10396" y="779"/>
                </a:lnTo>
                <a:lnTo>
                  <a:pt x="11118" y="779"/>
                </a:lnTo>
                <a:lnTo>
                  <a:pt x="10982" y="614"/>
                </a:lnTo>
                <a:lnTo>
                  <a:pt x="10824" y="546"/>
                </a:lnTo>
                <a:close/>
              </a:path>
              <a:path w="36829" h="3175">
                <a:moveTo>
                  <a:pt x="11118" y="779"/>
                </a:moveTo>
                <a:lnTo>
                  <a:pt x="10744" y="779"/>
                </a:lnTo>
                <a:lnTo>
                  <a:pt x="10923" y="1243"/>
                </a:lnTo>
                <a:lnTo>
                  <a:pt x="10800" y="1674"/>
                </a:lnTo>
                <a:lnTo>
                  <a:pt x="10587" y="1957"/>
                </a:lnTo>
                <a:lnTo>
                  <a:pt x="10836" y="2013"/>
                </a:lnTo>
                <a:lnTo>
                  <a:pt x="11017" y="1825"/>
                </a:lnTo>
                <a:lnTo>
                  <a:pt x="11143" y="1527"/>
                </a:lnTo>
                <a:lnTo>
                  <a:pt x="11118" y="779"/>
                </a:lnTo>
                <a:close/>
              </a:path>
              <a:path w="36829" h="3175">
                <a:moveTo>
                  <a:pt x="11917" y="592"/>
                </a:moveTo>
                <a:lnTo>
                  <a:pt x="11663" y="592"/>
                </a:lnTo>
                <a:lnTo>
                  <a:pt x="11325" y="2186"/>
                </a:lnTo>
                <a:lnTo>
                  <a:pt x="11593" y="2186"/>
                </a:lnTo>
                <a:lnTo>
                  <a:pt x="11770" y="1351"/>
                </a:lnTo>
                <a:lnTo>
                  <a:pt x="11866" y="1054"/>
                </a:lnTo>
                <a:lnTo>
                  <a:pt x="12031" y="882"/>
                </a:lnTo>
                <a:lnTo>
                  <a:pt x="12180" y="818"/>
                </a:lnTo>
                <a:lnTo>
                  <a:pt x="11870" y="818"/>
                </a:lnTo>
                <a:lnTo>
                  <a:pt x="11917" y="592"/>
                </a:lnTo>
                <a:close/>
              </a:path>
              <a:path w="36829" h="3175">
                <a:moveTo>
                  <a:pt x="12856" y="797"/>
                </a:moveTo>
                <a:lnTo>
                  <a:pt x="12470" y="797"/>
                </a:lnTo>
                <a:lnTo>
                  <a:pt x="12529" y="1351"/>
                </a:lnTo>
                <a:lnTo>
                  <a:pt x="12352" y="2186"/>
                </a:lnTo>
                <a:lnTo>
                  <a:pt x="12625" y="2186"/>
                </a:lnTo>
                <a:lnTo>
                  <a:pt x="12802" y="1351"/>
                </a:lnTo>
                <a:lnTo>
                  <a:pt x="12856" y="797"/>
                </a:lnTo>
                <a:close/>
              </a:path>
              <a:path w="36829" h="3175">
                <a:moveTo>
                  <a:pt x="12672" y="556"/>
                </a:moveTo>
                <a:lnTo>
                  <a:pt x="12343" y="556"/>
                </a:lnTo>
                <a:lnTo>
                  <a:pt x="12059" y="658"/>
                </a:lnTo>
                <a:lnTo>
                  <a:pt x="11870" y="818"/>
                </a:lnTo>
                <a:lnTo>
                  <a:pt x="12470" y="797"/>
                </a:lnTo>
                <a:lnTo>
                  <a:pt x="12856" y="797"/>
                </a:lnTo>
                <a:lnTo>
                  <a:pt x="12733" y="592"/>
                </a:lnTo>
                <a:close/>
              </a:path>
              <a:path w="36829" h="3175">
                <a:moveTo>
                  <a:pt x="13289" y="1686"/>
                </a:moveTo>
                <a:lnTo>
                  <a:pt x="13031" y="1686"/>
                </a:lnTo>
                <a:lnTo>
                  <a:pt x="13059" y="2021"/>
                </a:lnTo>
                <a:lnTo>
                  <a:pt x="13187" y="2195"/>
                </a:lnTo>
                <a:lnTo>
                  <a:pt x="13337" y="2247"/>
                </a:lnTo>
                <a:lnTo>
                  <a:pt x="13794" y="2247"/>
                </a:lnTo>
                <a:lnTo>
                  <a:pt x="13972" y="2193"/>
                </a:lnTo>
                <a:lnTo>
                  <a:pt x="14189" y="2021"/>
                </a:lnTo>
                <a:lnTo>
                  <a:pt x="13469" y="2021"/>
                </a:lnTo>
                <a:lnTo>
                  <a:pt x="13289" y="1686"/>
                </a:lnTo>
                <a:close/>
              </a:path>
              <a:path w="36829" h="3175">
                <a:moveTo>
                  <a:pt x="14159" y="550"/>
                </a:moveTo>
                <a:lnTo>
                  <a:pt x="13735" y="550"/>
                </a:lnTo>
                <a:lnTo>
                  <a:pt x="13546" y="621"/>
                </a:lnTo>
                <a:lnTo>
                  <a:pt x="13327" y="779"/>
                </a:lnTo>
                <a:lnTo>
                  <a:pt x="13218" y="1284"/>
                </a:lnTo>
                <a:lnTo>
                  <a:pt x="13374" y="1398"/>
                </a:lnTo>
                <a:lnTo>
                  <a:pt x="13905" y="1552"/>
                </a:lnTo>
                <a:lnTo>
                  <a:pt x="13996" y="1913"/>
                </a:lnTo>
                <a:lnTo>
                  <a:pt x="13735" y="2021"/>
                </a:lnTo>
                <a:lnTo>
                  <a:pt x="14189" y="2021"/>
                </a:lnTo>
                <a:lnTo>
                  <a:pt x="14313" y="1843"/>
                </a:lnTo>
                <a:lnTo>
                  <a:pt x="14196" y="1358"/>
                </a:lnTo>
                <a:lnTo>
                  <a:pt x="13618" y="1184"/>
                </a:lnTo>
                <a:lnTo>
                  <a:pt x="13586" y="851"/>
                </a:lnTo>
                <a:lnTo>
                  <a:pt x="13747" y="779"/>
                </a:lnTo>
                <a:lnTo>
                  <a:pt x="14402" y="779"/>
                </a:lnTo>
                <a:lnTo>
                  <a:pt x="14316" y="621"/>
                </a:lnTo>
                <a:lnTo>
                  <a:pt x="14159" y="550"/>
                </a:lnTo>
                <a:close/>
              </a:path>
              <a:path w="36829" h="3175">
                <a:moveTo>
                  <a:pt x="14402" y="779"/>
                </a:moveTo>
                <a:lnTo>
                  <a:pt x="14000" y="779"/>
                </a:lnTo>
                <a:lnTo>
                  <a:pt x="14175" y="1050"/>
                </a:lnTo>
                <a:lnTo>
                  <a:pt x="14429" y="1050"/>
                </a:lnTo>
                <a:lnTo>
                  <a:pt x="14402" y="779"/>
                </a:lnTo>
                <a:close/>
              </a:path>
              <a:path w="36829" h="3175">
                <a:moveTo>
                  <a:pt x="15745" y="546"/>
                </a:moveTo>
                <a:lnTo>
                  <a:pt x="15309" y="546"/>
                </a:lnTo>
                <a:lnTo>
                  <a:pt x="15110" y="625"/>
                </a:lnTo>
                <a:lnTo>
                  <a:pt x="14771" y="943"/>
                </a:lnTo>
                <a:lnTo>
                  <a:pt x="14662" y="2013"/>
                </a:lnTo>
                <a:lnTo>
                  <a:pt x="14765" y="2170"/>
                </a:lnTo>
                <a:lnTo>
                  <a:pt x="14922" y="2244"/>
                </a:lnTo>
                <a:lnTo>
                  <a:pt x="15405" y="2244"/>
                </a:lnTo>
                <a:lnTo>
                  <a:pt x="15617" y="2160"/>
                </a:lnTo>
                <a:lnTo>
                  <a:pt x="15757" y="2013"/>
                </a:lnTo>
                <a:lnTo>
                  <a:pt x="15054" y="2013"/>
                </a:lnTo>
                <a:lnTo>
                  <a:pt x="14985" y="1089"/>
                </a:lnTo>
                <a:lnTo>
                  <a:pt x="15185" y="842"/>
                </a:lnTo>
                <a:lnTo>
                  <a:pt x="15317" y="779"/>
                </a:lnTo>
                <a:lnTo>
                  <a:pt x="16039" y="779"/>
                </a:lnTo>
                <a:lnTo>
                  <a:pt x="15904" y="614"/>
                </a:lnTo>
                <a:lnTo>
                  <a:pt x="15745" y="546"/>
                </a:lnTo>
                <a:close/>
              </a:path>
              <a:path w="36829" h="3175">
                <a:moveTo>
                  <a:pt x="16039" y="779"/>
                </a:moveTo>
                <a:lnTo>
                  <a:pt x="15665" y="779"/>
                </a:lnTo>
                <a:lnTo>
                  <a:pt x="15844" y="1243"/>
                </a:lnTo>
                <a:lnTo>
                  <a:pt x="15721" y="1674"/>
                </a:lnTo>
                <a:lnTo>
                  <a:pt x="15509" y="1957"/>
                </a:lnTo>
                <a:lnTo>
                  <a:pt x="15757" y="2013"/>
                </a:lnTo>
                <a:lnTo>
                  <a:pt x="15938" y="1825"/>
                </a:lnTo>
                <a:lnTo>
                  <a:pt x="16064" y="1527"/>
                </a:lnTo>
                <a:lnTo>
                  <a:pt x="16039" y="779"/>
                </a:lnTo>
                <a:close/>
              </a:path>
              <a:path w="36829" h="3175">
                <a:moveTo>
                  <a:pt x="16846" y="592"/>
                </a:moveTo>
                <a:lnTo>
                  <a:pt x="16592" y="592"/>
                </a:lnTo>
                <a:lnTo>
                  <a:pt x="16254" y="2186"/>
                </a:lnTo>
                <a:lnTo>
                  <a:pt x="16522" y="2186"/>
                </a:lnTo>
                <a:lnTo>
                  <a:pt x="16741" y="1156"/>
                </a:lnTo>
                <a:lnTo>
                  <a:pt x="16979" y="882"/>
                </a:lnTo>
                <a:lnTo>
                  <a:pt x="16788" y="867"/>
                </a:lnTo>
                <a:lnTo>
                  <a:pt x="16846" y="592"/>
                </a:lnTo>
                <a:close/>
              </a:path>
              <a:path w="36829" h="3175">
                <a:moveTo>
                  <a:pt x="17183" y="556"/>
                </a:moveTo>
                <a:lnTo>
                  <a:pt x="16884" y="748"/>
                </a:lnTo>
                <a:lnTo>
                  <a:pt x="17019" y="867"/>
                </a:lnTo>
                <a:lnTo>
                  <a:pt x="17315" y="839"/>
                </a:lnTo>
                <a:lnTo>
                  <a:pt x="17373" y="564"/>
                </a:lnTo>
                <a:lnTo>
                  <a:pt x="17183" y="556"/>
                </a:lnTo>
                <a:close/>
              </a:path>
              <a:path w="36829" h="3175">
                <a:moveTo>
                  <a:pt x="18049" y="613"/>
                </a:moveTo>
                <a:lnTo>
                  <a:pt x="17738" y="613"/>
                </a:lnTo>
                <a:lnTo>
                  <a:pt x="17669" y="937"/>
                </a:lnTo>
                <a:lnTo>
                  <a:pt x="17980" y="937"/>
                </a:lnTo>
                <a:lnTo>
                  <a:pt x="18049" y="613"/>
                </a:lnTo>
                <a:close/>
              </a:path>
              <a:path w="36829" h="3175">
                <a:moveTo>
                  <a:pt x="17783" y="1861"/>
                </a:moveTo>
                <a:lnTo>
                  <a:pt x="17472" y="1861"/>
                </a:lnTo>
                <a:lnTo>
                  <a:pt x="17404" y="2186"/>
                </a:lnTo>
                <a:lnTo>
                  <a:pt x="17715" y="2186"/>
                </a:lnTo>
                <a:lnTo>
                  <a:pt x="17783" y="1861"/>
                </a:lnTo>
                <a:close/>
              </a:path>
              <a:path w="36829" h="3175">
                <a:moveTo>
                  <a:pt x="21090" y="0"/>
                </a:moveTo>
                <a:lnTo>
                  <a:pt x="20755" y="0"/>
                </a:lnTo>
                <a:lnTo>
                  <a:pt x="19467" y="2186"/>
                </a:lnTo>
                <a:lnTo>
                  <a:pt x="19771" y="2186"/>
                </a:lnTo>
                <a:lnTo>
                  <a:pt x="20147" y="1531"/>
                </a:lnTo>
                <a:lnTo>
                  <a:pt x="21321" y="1531"/>
                </a:lnTo>
                <a:lnTo>
                  <a:pt x="21285" y="1290"/>
                </a:lnTo>
                <a:lnTo>
                  <a:pt x="20281" y="1290"/>
                </a:lnTo>
                <a:lnTo>
                  <a:pt x="20840" y="324"/>
                </a:lnTo>
                <a:lnTo>
                  <a:pt x="21139" y="324"/>
                </a:lnTo>
                <a:lnTo>
                  <a:pt x="21090" y="0"/>
                </a:lnTo>
                <a:close/>
              </a:path>
              <a:path w="36829" h="3175">
                <a:moveTo>
                  <a:pt x="21321" y="1531"/>
                </a:moveTo>
                <a:lnTo>
                  <a:pt x="21012" y="1531"/>
                </a:lnTo>
                <a:lnTo>
                  <a:pt x="21094" y="2186"/>
                </a:lnTo>
                <a:lnTo>
                  <a:pt x="21419" y="2186"/>
                </a:lnTo>
                <a:lnTo>
                  <a:pt x="21321" y="1531"/>
                </a:lnTo>
                <a:close/>
              </a:path>
              <a:path w="36829" h="3175">
                <a:moveTo>
                  <a:pt x="21139" y="324"/>
                </a:moveTo>
                <a:lnTo>
                  <a:pt x="20840" y="324"/>
                </a:lnTo>
                <a:lnTo>
                  <a:pt x="20966" y="1290"/>
                </a:lnTo>
                <a:lnTo>
                  <a:pt x="21285" y="1290"/>
                </a:lnTo>
                <a:lnTo>
                  <a:pt x="21139" y="324"/>
                </a:lnTo>
                <a:close/>
              </a:path>
              <a:path w="36829" h="3175">
                <a:moveTo>
                  <a:pt x="21916" y="1686"/>
                </a:moveTo>
                <a:lnTo>
                  <a:pt x="21659" y="1686"/>
                </a:lnTo>
                <a:lnTo>
                  <a:pt x="21687" y="2021"/>
                </a:lnTo>
                <a:lnTo>
                  <a:pt x="21815" y="2195"/>
                </a:lnTo>
                <a:lnTo>
                  <a:pt x="21965" y="2247"/>
                </a:lnTo>
                <a:lnTo>
                  <a:pt x="22423" y="2247"/>
                </a:lnTo>
                <a:lnTo>
                  <a:pt x="22601" y="2193"/>
                </a:lnTo>
                <a:lnTo>
                  <a:pt x="22817" y="2021"/>
                </a:lnTo>
                <a:lnTo>
                  <a:pt x="22096" y="2021"/>
                </a:lnTo>
                <a:lnTo>
                  <a:pt x="21916" y="1686"/>
                </a:lnTo>
                <a:close/>
              </a:path>
              <a:path w="36829" h="3175">
                <a:moveTo>
                  <a:pt x="22786" y="550"/>
                </a:moveTo>
                <a:lnTo>
                  <a:pt x="22363" y="550"/>
                </a:lnTo>
                <a:lnTo>
                  <a:pt x="22174" y="621"/>
                </a:lnTo>
                <a:lnTo>
                  <a:pt x="21955" y="779"/>
                </a:lnTo>
                <a:lnTo>
                  <a:pt x="21846" y="1284"/>
                </a:lnTo>
                <a:lnTo>
                  <a:pt x="22002" y="1398"/>
                </a:lnTo>
                <a:lnTo>
                  <a:pt x="22532" y="1552"/>
                </a:lnTo>
                <a:lnTo>
                  <a:pt x="22625" y="1913"/>
                </a:lnTo>
                <a:lnTo>
                  <a:pt x="22363" y="2021"/>
                </a:lnTo>
                <a:lnTo>
                  <a:pt x="22817" y="2021"/>
                </a:lnTo>
                <a:lnTo>
                  <a:pt x="22941" y="1843"/>
                </a:lnTo>
                <a:lnTo>
                  <a:pt x="22823" y="1358"/>
                </a:lnTo>
                <a:lnTo>
                  <a:pt x="22246" y="1184"/>
                </a:lnTo>
                <a:lnTo>
                  <a:pt x="22213" y="851"/>
                </a:lnTo>
                <a:lnTo>
                  <a:pt x="22374" y="779"/>
                </a:lnTo>
                <a:lnTo>
                  <a:pt x="23030" y="779"/>
                </a:lnTo>
                <a:lnTo>
                  <a:pt x="22945" y="621"/>
                </a:lnTo>
                <a:lnTo>
                  <a:pt x="22786" y="550"/>
                </a:lnTo>
                <a:close/>
              </a:path>
              <a:path w="36829" h="3175">
                <a:moveTo>
                  <a:pt x="23030" y="779"/>
                </a:moveTo>
                <a:lnTo>
                  <a:pt x="22628" y="779"/>
                </a:lnTo>
                <a:lnTo>
                  <a:pt x="22804" y="1050"/>
                </a:lnTo>
                <a:lnTo>
                  <a:pt x="23056" y="1050"/>
                </a:lnTo>
                <a:lnTo>
                  <a:pt x="23030" y="779"/>
                </a:lnTo>
                <a:close/>
              </a:path>
              <a:path w="36829" h="3175">
                <a:moveTo>
                  <a:pt x="26554" y="779"/>
                </a:moveTo>
                <a:lnTo>
                  <a:pt x="26071" y="779"/>
                </a:lnTo>
                <a:lnTo>
                  <a:pt x="26216" y="1156"/>
                </a:lnTo>
                <a:lnTo>
                  <a:pt x="25500" y="1292"/>
                </a:lnTo>
                <a:lnTo>
                  <a:pt x="25324" y="1375"/>
                </a:lnTo>
                <a:lnTo>
                  <a:pt x="25148" y="1505"/>
                </a:lnTo>
                <a:lnTo>
                  <a:pt x="25059" y="2038"/>
                </a:lnTo>
                <a:lnTo>
                  <a:pt x="25177" y="2179"/>
                </a:lnTo>
                <a:lnTo>
                  <a:pt x="25572" y="2239"/>
                </a:lnTo>
                <a:lnTo>
                  <a:pt x="25916" y="2108"/>
                </a:lnTo>
                <a:lnTo>
                  <a:pt x="25482" y="2012"/>
                </a:lnTo>
                <a:lnTo>
                  <a:pt x="25406" y="1585"/>
                </a:lnTo>
                <a:lnTo>
                  <a:pt x="25588" y="1505"/>
                </a:lnTo>
                <a:lnTo>
                  <a:pt x="25897" y="1457"/>
                </a:lnTo>
                <a:lnTo>
                  <a:pt x="26192" y="1375"/>
                </a:lnTo>
                <a:lnTo>
                  <a:pt x="26474" y="1375"/>
                </a:lnTo>
                <a:lnTo>
                  <a:pt x="26554" y="779"/>
                </a:lnTo>
                <a:close/>
              </a:path>
              <a:path w="36829" h="3175">
                <a:moveTo>
                  <a:pt x="26361" y="1974"/>
                </a:moveTo>
                <a:lnTo>
                  <a:pt x="26079" y="1974"/>
                </a:lnTo>
                <a:lnTo>
                  <a:pt x="26182" y="2220"/>
                </a:lnTo>
                <a:lnTo>
                  <a:pt x="26362" y="2211"/>
                </a:lnTo>
                <a:lnTo>
                  <a:pt x="26507" y="1996"/>
                </a:lnTo>
                <a:lnTo>
                  <a:pt x="26357" y="1996"/>
                </a:lnTo>
                <a:close/>
              </a:path>
              <a:path w="36829" h="3175">
                <a:moveTo>
                  <a:pt x="23792" y="811"/>
                </a:moveTo>
                <a:lnTo>
                  <a:pt x="23521" y="811"/>
                </a:lnTo>
                <a:lnTo>
                  <a:pt x="23419" y="1292"/>
                </a:lnTo>
                <a:lnTo>
                  <a:pt x="23306" y="2108"/>
                </a:lnTo>
                <a:lnTo>
                  <a:pt x="23705" y="2193"/>
                </a:lnTo>
                <a:lnTo>
                  <a:pt x="23798" y="1979"/>
                </a:lnTo>
                <a:lnTo>
                  <a:pt x="23656" y="1979"/>
                </a:lnTo>
                <a:lnTo>
                  <a:pt x="23792" y="811"/>
                </a:lnTo>
                <a:close/>
              </a:path>
              <a:path w="36829" h="3175">
                <a:moveTo>
                  <a:pt x="24617" y="592"/>
                </a:moveTo>
                <a:lnTo>
                  <a:pt x="24362" y="592"/>
                </a:lnTo>
                <a:lnTo>
                  <a:pt x="24024" y="2186"/>
                </a:lnTo>
                <a:lnTo>
                  <a:pt x="24292" y="2186"/>
                </a:lnTo>
                <a:lnTo>
                  <a:pt x="24511" y="1156"/>
                </a:lnTo>
                <a:lnTo>
                  <a:pt x="24789" y="867"/>
                </a:lnTo>
                <a:lnTo>
                  <a:pt x="24559" y="867"/>
                </a:lnTo>
                <a:lnTo>
                  <a:pt x="24617" y="592"/>
                </a:lnTo>
                <a:close/>
              </a:path>
              <a:path w="36829" h="3175">
                <a:moveTo>
                  <a:pt x="26474" y="1375"/>
                </a:moveTo>
                <a:lnTo>
                  <a:pt x="26192" y="1375"/>
                </a:lnTo>
                <a:lnTo>
                  <a:pt x="26165" y="1505"/>
                </a:lnTo>
                <a:lnTo>
                  <a:pt x="26041" y="1839"/>
                </a:lnTo>
                <a:lnTo>
                  <a:pt x="25785" y="1974"/>
                </a:lnTo>
                <a:lnTo>
                  <a:pt x="25560" y="2012"/>
                </a:lnTo>
                <a:lnTo>
                  <a:pt x="26034" y="2012"/>
                </a:lnTo>
                <a:lnTo>
                  <a:pt x="26361" y="1974"/>
                </a:lnTo>
                <a:lnTo>
                  <a:pt x="26474" y="1375"/>
                </a:lnTo>
                <a:close/>
              </a:path>
              <a:path w="36829" h="3175">
                <a:moveTo>
                  <a:pt x="26192" y="553"/>
                </a:moveTo>
                <a:lnTo>
                  <a:pt x="25275" y="1078"/>
                </a:lnTo>
                <a:lnTo>
                  <a:pt x="25525" y="1078"/>
                </a:lnTo>
                <a:lnTo>
                  <a:pt x="25638" y="882"/>
                </a:lnTo>
                <a:lnTo>
                  <a:pt x="25810" y="779"/>
                </a:lnTo>
                <a:lnTo>
                  <a:pt x="26554" y="779"/>
                </a:lnTo>
                <a:lnTo>
                  <a:pt x="26345" y="594"/>
                </a:lnTo>
                <a:lnTo>
                  <a:pt x="26192" y="553"/>
                </a:lnTo>
                <a:close/>
              </a:path>
              <a:path w="36829" h="3175">
                <a:moveTo>
                  <a:pt x="24952" y="556"/>
                </a:moveTo>
                <a:lnTo>
                  <a:pt x="24676" y="732"/>
                </a:lnTo>
                <a:lnTo>
                  <a:pt x="24559" y="867"/>
                </a:lnTo>
                <a:lnTo>
                  <a:pt x="24789" y="867"/>
                </a:lnTo>
                <a:lnTo>
                  <a:pt x="25086" y="839"/>
                </a:lnTo>
                <a:lnTo>
                  <a:pt x="25143" y="564"/>
                </a:lnTo>
                <a:lnTo>
                  <a:pt x="24952" y="556"/>
                </a:lnTo>
                <a:close/>
              </a:path>
              <a:path w="36829" h="3175">
                <a:moveTo>
                  <a:pt x="24093" y="592"/>
                </a:moveTo>
                <a:lnTo>
                  <a:pt x="23351" y="592"/>
                </a:lnTo>
                <a:lnTo>
                  <a:pt x="23305" y="811"/>
                </a:lnTo>
                <a:lnTo>
                  <a:pt x="24046" y="811"/>
                </a:lnTo>
                <a:lnTo>
                  <a:pt x="24093" y="592"/>
                </a:lnTo>
                <a:close/>
              </a:path>
              <a:path w="36829" h="3175">
                <a:moveTo>
                  <a:pt x="23933" y="147"/>
                </a:moveTo>
                <a:lnTo>
                  <a:pt x="23662" y="147"/>
                </a:lnTo>
                <a:lnTo>
                  <a:pt x="23567" y="592"/>
                </a:lnTo>
                <a:lnTo>
                  <a:pt x="23837" y="592"/>
                </a:lnTo>
                <a:lnTo>
                  <a:pt x="23933" y="147"/>
                </a:lnTo>
                <a:close/>
              </a:path>
              <a:path w="36829" h="3175">
                <a:moveTo>
                  <a:pt x="29711" y="556"/>
                </a:moveTo>
                <a:lnTo>
                  <a:pt x="29373" y="556"/>
                </a:lnTo>
                <a:lnTo>
                  <a:pt x="29175" y="636"/>
                </a:lnTo>
                <a:lnTo>
                  <a:pt x="28830" y="955"/>
                </a:lnTo>
                <a:lnTo>
                  <a:pt x="28727" y="2010"/>
                </a:lnTo>
                <a:lnTo>
                  <a:pt x="28879" y="2186"/>
                </a:lnTo>
                <a:lnTo>
                  <a:pt x="29279" y="2242"/>
                </a:lnTo>
                <a:lnTo>
                  <a:pt x="29549" y="2191"/>
                </a:lnTo>
                <a:lnTo>
                  <a:pt x="29808" y="2010"/>
                </a:lnTo>
                <a:lnTo>
                  <a:pt x="29121" y="2010"/>
                </a:lnTo>
                <a:lnTo>
                  <a:pt x="28938" y="1474"/>
                </a:lnTo>
                <a:lnTo>
                  <a:pt x="30106" y="1474"/>
                </a:lnTo>
                <a:lnTo>
                  <a:pt x="30144" y="1261"/>
                </a:lnTo>
                <a:lnTo>
                  <a:pt x="28990" y="1261"/>
                </a:lnTo>
                <a:lnTo>
                  <a:pt x="29093" y="1012"/>
                </a:lnTo>
                <a:lnTo>
                  <a:pt x="29297" y="834"/>
                </a:lnTo>
                <a:lnTo>
                  <a:pt x="30086" y="790"/>
                </a:lnTo>
                <a:lnTo>
                  <a:pt x="29815" y="583"/>
                </a:lnTo>
                <a:close/>
              </a:path>
              <a:path w="36829" h="3175">
                <a:moveTo>
                  <a:pt x="28792" y="0"/>
                </a:moveTo>
                <a:lnTo>
                  <a:pt x="27167" y="0"/>
                </a:lnTo>
                <a:lnTo>
                  <a:pt x="27113" y="260"/>
                </a:lnTo>
                <a:lnTo>
                  <a:pt x="28355" y="260"/>
                </a:lnTo>
                <a:lnTo>
                  <a:pt x="26716" y="1881"/>
                </a:lnTo>
                <a:lnTo>
                  <a:pt x="26605" y="2186"/>
                </a:lnTo>
                <a:lnTo>
                  <a:pt x="28327" y="2186"/>
                </a:lnTo>
                <a:lnTo>
                  <a:pt x="28381" y="1925"/>
                </a:lnTo>
                <a:lnTo>
                  <a:pt x="27034" y="1925"/>
                </a:lnTo>
                <a:lnTo>
                  <a:pt x="28730" y="260"/>
                </a:lnTo>
                <a:lnTo>
                  <a:pt x="28792" y="0"/>
                </a:lnTo>
                <a:close/>
              </a:path>
              <a:path w="36829" h="3175">
                <a:moveTo>
                  <a:pt x="30039" y="1686"/>
                </a:moveTo>
                <a:lnTo>
                  <a:pt x="29775" y="1686"/>
                </a:lnTo>
                <a:lnTo>
                  <a:pt x="29535" y="1961"/>
                </a:lnTo>
                <a:lnTo>
                  <a:pt x="29808" y="2010"/>
                </a:lnTo>
                <a:lnTo>
                  <a:pt x="29918" y="1881"/>
                </a:lnTo>
                <a:lnTo>
                  <a:pt x="30039" y="1686"/>
                </a:lnTo>
                <a:close/>
              </a:path>
              <a:path w="36829" h="3175">
                <a:moveTo>
                  <a:pt x="30086" y="790"/>
                </a:moveTo>
                <a:lnTo>
                  <a:pt x="29704" y="790"/>
                </a:lnTo>
                <a:lnTo>
                  <a:pt x="29875" y="1261"/>
                </a:lnTo>
                <a:lnTo>
                  <a:pt x="30144" y="1261"/>
                </a:lnTo>
                <a:lnTo>
                  <a:pt x="30086" y="790"/>
                </a:lnTo>
                <a:close/>
              </a:path>
              <a:path w="36829" h="3175">
                <a:moveTo>
                  <a:pt x="30880" y="592"/>
                </a:moveTo>
                <a:lnTo>
                  <a:pt x="30626" y="592"/>
                </a:lnTo>
                <a:lnTo>
                  <a:pt x="30288" y="2186"/>
                </a:lnTo>
                <a:lnTo>
                  <a:pt x="30556" y="2186"/>
                </a:lnTo>
                <a:lnTo>
                  <a:pt x="30732" y="1351"/>
                </a:lnTo>
                <a:lnTo>
                  <a:pt x="30829" y="1054"/>
                </a:lnTo>
                <a:lnTo>
                  <a:pt x="30994" y="882"/>
                </a:lnTo>
                <a:lnTo>
                  <a:pt x="31143" y="818"/>
                </a:lnTo>
                <a:lnTo>
                  <a:pt x="30833" y="818"/>
                </a:lnTo>
                <a:lnTo>
                  <a:pt x="30880" y="592"/>
                </a:lnTo>
                <a:close/>
              </a:path>
              <a:path w="36829" h="3175">
                <a:moveTo>
                  <a:pt x="31818" y="797"/>
                </a:moveTo>
                <a:lnTo>
                  <a:pt x="31432" y="797"/>
                </a:lnTo>
                <a:lnTo>
                  <a:pt x="31491" y="1351"/>
                </a:lnTo>
                <a:lnTo>
                  <a:pt x="31314" y="2186"/>
                </a:lnTo>
                <a:lnTo>
                  <a:pt x="31587" y="2186"/>
                </a:lnTo>
                <a:lnTo>
                  <a:pt x="31764" y="1351"/>
                </a:lnTo>
                <a:lnTo>
                  <a:pt x="31818" y="797"/>
                </a:lnTo>
                <a:close/>
              </a:path>
              <a:path w="36829" h="3175">
                <a:moveTo>
                  <a:pt x="31634" y="556"/>
                </a:moveTo>
                <a:lnTo>
                  <a:pt x="31305" y="556"/>
                </a:lnTo>
                <a:lnTo>
                  <a:pt x="31022" y="658"/>
                </a:lnTo>
                <a:lnTo>
                  <a:pt x="30833" y="818"/>
                </a:lnTo>
                <a:lnTo>
                  <a:pt x="31432" y="797"/>
                </a:lnTo>
                <a:lnTo>
                  <a:pt x="31818" y="797"/>
                </a:lnTo>
                <a:lnTo>
                  <a:pt x="31695" y="592"/>
                </a:lnTo>
                <a:close/>
              </a:path>
              <a:path w="36829" h="3175">
                <a:moveTo>
                  <a:pt x="33108" y="556"/>
                </a:moveTo>
                <a:lnTo>
                  <a:pt x="32771" y="556"/>
                </a:lnTo>
                <a:lnTo>
                  <a:pt x="32572" y="636"/>
                </a:lnTo>
                <a:lnTo>
                  <a:pt x="32227" y="955"/>
                </a:lnTo>
                <a:lnTo>
                  <a:pt x="32125" y="2010"/>
                </a:lnTo>
                <a:lnTo>
                  <a:pt x="32219" y="2137"/>
                </a:lnTo>
                <a:lnTo>
                  <a:pt x="32396" y="2242"/>
                </a:lnTo>
                <a:lnTo>
                  <a:pt x="32677" y="2242"/>
                </a:lnTo>
                <a:lnTo>
                  <a:pt x="32946" y="2191"/>
                </a:lnTo>
                <a:lnTo>
                  <a:pt x="33205" y="2010"/>
                </a:lnTo>
                <a:lnTo>
                  <a:pt x="32518" y="2010"/>
                </a:lnTo>
                <a:lnTo>
                  <a:pt x="32335" y="1474"/>
                </a:lnTo>
                <a:lnTo>
                  <a:pt x="33502" y="1474"/>
                </a:lnTo>
                <a:lnTo>
                  <a:pt x="33541" y="1261"/>
                </a:lnTo>
                <a:lnTo>
                  <a:pt x="32387" y="1261"/>
                </a:lnTo>
                <a:lnTo>
                  <a:pt x="32490" y="1012"/>
                </a:lnTo>
                <a:lnTo>
                  <a:pt x="32694" y="834"/>
                </a:lnTo>
                <a:lnTo>
                  <a:pt x="33483" y="790"/>
                </a:lnTo>
                <a:lnTo>
                  <a:pt x="33213" y="583"/>
                </a:lnTo>
                <a:close/>
              </a:path>
              <a:path w="36829" h="3175">
                <a:moveTo>
                  <a:pt x="33436" y="1686"/>
                </a:moveTo>
                <a:lnTo>
                  <a:pt x="33172" y="1686"/>
                </a:lnTo>
                <a:lnTo>
                  <a:pt x="32931" y="1961"/>
                </a:lnTo>
                <a:lnTo>
                  <a:pt x="33205" y="2010"/>
                </a:lnTo>
                <a:lnTo>
                  <a:pt x="33315" y="1881"/>
                </a:lnTo>
                <a:lnTo>
                  <a:pt x="33436" y="1686"/>
                </a:lnTo>
                <a:close/>
              </a:path>
              <a:path w="36829" h="3175">
                <a:moveTo>
                  <a:pt x="33483" y="790"/>
                </a:moveTo>
                <a:lnTo>
                  <a:pt x="33101" y="790"/>
                </a:lnTo>
                <a:lnTo>
                  <a:pt x="33272" y="1261"/>
                </a:lnTo>
                <a:lnTo>
                  <a:pt x="33541" y="1261"/>
                </a:lnTo>
                <a:lnTo>
                  <a:pt x="33483" y="790"/>
                </a:lnTo>
                <a:close/>
              </a:path>
              <a:path w="36829" h="3175">
                <a:moveTo>
                  <a:pt x="34827" y="546"/>
                </a:moveTo>
                <a:lnTo>
                  <a:pt x="34437" y="546"/>
                </a:lnTo>
                <a:lnTo>
                  <a:pt x="34248" y="624"/>
                </a:lnTo>
                <a:lnTo>
                  <a:pt x="33932" y="914"/>
                </a:lnTo>
                <a:lnTo>
                  <a:pt x="33809" y="1128"/>
                </a:lnTo>
                <a:lnTo>
                  <a:pt x="33767" y="1948"/>
                </a:lnTo>
                <a:lnTo>
                  <a:pt x="33892" y="2156"/>
                </a:lnTo>
                <a:lnTo>
                  <a:pt x="34042" y="2232"/>
                </a:lnTo>
                <a:lnTo>
                  <a:pt x="34436" y="2232"/>
                </a:lnTo>
                <a:lnTo>
                  <a:pt x="34637" y="2156"/>
                </a:lnTo>
                <a:lnTo>
                  <a:pt x="34857" y="2003"/>
                </a:lnTo>
                <a:lnTo>
                  <a:pt x="34175" y="2003"/>
                </a:lnTo>
                <a:lnTo>
                  <a:pt x="34117" y="1128"/>
                </a:lnTo>
                <a:lnTo>
                  <a:pt x="34287" y="869"/>
                </a:lnTo>
                <a:lnTo>
                  <a:pt x="34427" y="785"/>
                </a:lnTo>
                <a:lnTo>
                  <a:pt x="35157" y="785"/>
                </a:lnTo>
                <a:lnTo>
                  <a:pt x="34964" y="589"/>
                </a:lnTo>
                <a:lnTo>
                  <a:pt x="34827" y="546"/>
                </a:lnTo>
                <a:close/>
              </a:path>
              <a:path w="36829" h="3175">
                <a:moveTo>
                  <a:pt x="35060" y="1622"/>
                </a:moveTo>
                <a:lnTo>
                  <a:pt x="34800" y="1622"/>
                </a:lnTo>
                <a:lnTo>
                  <a:pt x="34664" y="1851"/>
                </a:lnTo>
                <a:lnTo>
                  <a:pt x="34432" y="2003"/>
                </a:lnTo>
                <a:lnTo>
                  <a:pt x="34857" y="2003"/>
                </a:lnTo>
                <a:lnTo>
                  <a:pt x="34973" y="1851"/>
                </a:lnTo>
                <a:lnTo>
                  <a:pt x="35060" y="1622"/>
                </a:lnTo>
                <a:close/>
              </a:path>
              <a:path w="36829" h="3175">
                <a:moveTo>
                  <a:pt x="35157" y="785"/>
                </a:moveTo>
                <a:lnTo>
                  <a:pt x="34723" y="785"/>
                </a:lnTo>
                <a:lnTo>
                  <a:pt x="34905" y="1128"/>
                </a:lnTo>
                <a:lnTo>
                  <a:pt x="35166" y="1128"/>
                </a:lnTo>
                <a:lnTo>
                  <a:pt x="35157" y="785"/>
                </a:lnTo>
                <a:close/>
              </a:path>
              <a:path w="36829" h="3175">
                <a:moveTo>
                  <a:pt x="36730" y="779"/>
                </a:moveTo>
                <a:lnTo>
                  <a:pt x="36247" y="779"/>
                </a:lnTo>
                <a:lnTo>
                  <a:pt x="36377" y="1186"/>
                </a:lnTo>
                <a:lnTo>
                  <a:pt x="35675" y="1292"/>
                </a:lnTo>
                <a:lnTo>
                  <a:pt x="35501" y="1375"/>
                </a:lnTo>
                <a:lnTo>
                  <a:pt x="35325" y="1505"/>
                </a:lnTo>
                <a:lnTo>
                  <a:pt x="35236" y="2038"/>
                </a:lnTo>
                <a:lnTo>
                  <a:pt x="35360" y="2187"/>
                </a:lnTo>
                <a:lnTo>
                  <a:pt x="35749" y="2239"/>
                </a:lnTo>
                <a:lnTo>
                  <a:pt x="35922" y="2187"/>
                </a:lnTo>
                <a:lnTo>
                  <a:pt x="36093" y="2108"/>
                </a:lnTo>
                <a:lnTo>
                  <a:pt x="35659" y="2012"/>
                </a:lnTo>
                <a:lnTo>
                  <a:pt x="35582" y="1585"/>
                </a:lnTo>
                <a:lnTo>
                  <a:pt x="35765" y="1505"/>
                </a:lnTo>
                <a:lnTo>
                  <a:pt x="36074" y="1457"/>
                </a:lnTo>
                <a:lnTo>
                  <a:pt x="36368" y="1375"/>
                </a:lnTo>
                <a:lnTo>
                  <a:pt x="36649" y="1375"/>
                </a:lnTo>
                <a:lnTo>
                  <a:pt x="36730" y="779"/>
                </a:lnTo>
                <a:close/>
              </a:path>
              <a:path w="36829" h="3175">
                <a:moveTo>
                  <a:pt x="36536" y="1974"/>
                </a:moveTo>
                <a:lnTo>
                  <a:pt x="36255" y="1974"/>
                </a:lnTo>
                <a:lnTo>
                  <a:pt x="36357" y="2220"/>
                </a:lnTo>
                <a:lnTo>
                  <a:pt x="36640" y="2187"/>
                </a:lnTo>
                <a:lnTo>
                  <a:pt x="36682" y="1996"/>
                </a:lnTo>
                <a:lnTo>
                  <a:pt x="36532" y="1996"/>
                </a:lnTo>
                <a:close/>
              </a:path>
              <a:path w="36829" h="3175">
                <a:moveTo>
                  <a:pt x="36649" y="1375"/>
                </a:moveTo>
                <a:lnTo>
                  <a:pt x="36368" y="1375"/>
                </a:lnTo>
                <a:lnTo>
                  <a:pt x="36341" y="1505"/>
                </a:lnTo>
                <a:lnTo>
                  <a:pt x="36217" y="1839"/>
                </a:lnTo>
                <a:lnTo>
                  <a:pt x="35961" y="1974"/>
                </a:lnTo>
                <a:lnTo>
                  <a:pt x="35736" y="2012"/>
                </a:lnTo>
                <a:lnTo>
                  <a:pt x="36210" y="2012"/>
                </a:lnTo>
                <a:lnTo>
                  <a:pt x="36536" y="1974"/>
                </a:lnTo>
                <a:lnTo>
                  <a:pt x="36649" y="1375"/>
                </a:lnTo>
                <a:close/>
              </a:path>
              <a:path w="36829" h="3175">
                <a:moveTo>
                  <a:pt x="36368" y="553"/>
                </a:moveTo>
                <a:lnTo>
                  <a:pt x="36019" y="553"/>
                </a:lnTo>
                <a:lnTo>
                  <a:pt x="35868" y="592"/>
                </a:lnTo>
                <a:lnTo>
                  <a:pt x="35616" y="732"/>
                </a:lnTo>
                <a:lnTo>
                  <a:pt x="35452" y="1078"/>
                </a:lnTo>
                <a:lnTo>
                  <a:pt x="35702" y="1078"/>
                </a:lnTo>
                <a:lnTo>
                  <a:pt x="35814" y="882"/>
                </a:lnTo>
                <a:lnTo>
                  <a:pt x="35986" y="779"/>
                </a:lnTo>
                <a:lnTo>
                  <a:pt x="36730" y="779"/>
                </a:lnTo>
                <a:lnTo>
                  <a:pt x="36512" y="589"/>
                </a:lnTo>
                <a:lnTo>
                  <a:pt x="36368" y="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700783" y="4565396"/>
            <a:ext cx="37420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0" algn="l"/>
              </a:tabLst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400" spc="-1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sponsor: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AstraZeneca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60776" y="0"/>
            <a:ext cx="2877820" cy="960119"/>
            <a:chOff x="3160776" y="0"/>
            <a:chExt cx="2877820" cy="9601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0776" y="0"/>
              <a:ext cx="2877312" cy="9601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453118" y="107284"/>
              <a:ext cx="22225" cy="4445"/>
            </a:xfrm>
            <a:custGeom>
              <a:avLst/>
              <a:gdLst/>
              <a:ahLst/>
              <a:cxnLst/>
              <a:rect l="l" t="t" r="r" b="b"/>
              <a:pathLst>
                <a:path w="22225" h="4444">
                  <a:moveTo>
                    <a:pt x="1355" y="0"/>
                  </a:moveTo>
                  <a:lnTo>
                    <a:pt x="0" y="0"/>
                  </a:lnTo>
                  <a:lnTo>
                    <a:pt x="0" y="2999"/>
                  </a:lnTo>
                  <a:lnTo>
                    <a:pt x="1336" y="2999"/>
                  </a:lnTo>
                  <a:lnTo>
                    <a:pt x="1497" y="2983"/>
                  </a:lnTo>
                  <a:lnTo>
                    <a:pt x="1869" y="2866"/>
                  </a:lnTo>
                  <a:lnTo>
                    <a:pt x="2044" y="2735"/>
                  </a:lnTo>
                  <a:lnTo>
                    <a:pt x="397" y="2645"/>
                  </a:lnTo>
                  <a:lnTo>
                    <a:pt x="397" y="1614"/>
                  </a:lnTo>
                  <a:lnTo>
                    <a:pt x="2072" y="1614"/>
                  </a:lnTo>
                  <a:lnTo>
                    <a:pt x="1882" y="1456"/>
                  </a:lnTo>
                  <a:lnTo>
                    <a:pt x="1701" y="1403"/>
                  </a:lnTo>
                  <a:lnTo>
                    <a:pt x="1841" y="1334"/>
                  </a:lnTo>
                  <a:lnTo>
                    <a:pt x="397" y="1261"/>
                  </a:lnTo>
                  <a:lnTo>
                    <a:pt x="397" y="354"/>
                  </a:lnTo>
                  <a:lnTo>
                    <a:pt x="1992" y="354"/>
                  </a:lnTo>
                  <a:lnTo>
                    <a:pt x="1816" y="151"/>
                  </a:lnTo>
                  <a:lnTo>
                    <a:pt x="1539" y="30"/>
                  </a:lnTo>
                  <a:lnTo>
                    <a:pt x="1355" y="0"/>
                  </a:lnTo>
                  <a:close/>
                </a:path>
                <a:path w="22225" h="4444">
                  <a:moveTo>
                    <a:pt x="2072" y="1614"/>
                  </a:moveTo>
                  <a:lnTo>
                    <a:pt x="1282" y="1614"/>
                  </a:lnTo>
                  <a:lnTo>
                    <a:pt x="1428" y="1630"/>
                  </a:lnTo>
                  <a:lnTo>
                    <a:pt x="1631" y="1697"/>
                  </a:lnTo>
                  <a:lnTo>
                    <a:pt x="1776" y="2401"/>
                  </a:lnTo>
                  <a:lnTo>
                    <a:pt x="1582" y="2588"/>
                  </a:lnTo>
                  <a:lnTo>
                    <a:pt x="1414" y="2631"/>
                  </a:lnTo>
                  <a:lnTo>
                    <a:pt x="397" y="2645"/>
                  </a:lnTo>
                  <a:lnTo>
                    <a:pt x="2115" y="2645"/>
                  </a:lnTo>
                  <a:lnTo>
                    <a:pt x="2236" y="2401"/>
                  </a:lnTo>
                  <a:lnTo>
                    <a:pt x="2136" y="1697"/>
                  </a:lnTo>
                  <a:close/>
                </a:path>
                <a:path w="22225" h="4444">
                  <a:moveTo>
                    <a:pt x="1992" y="354"/>
                  </a:moveTo>
                  <a:lnTo>
                    <a:pt x="1212" y="354"/>
                  </a:lnTo>
                  <a:lnTo>
                    <a:pt x="1365" y="368"/>
                  </a:lnTo>
                  <a:lnTo>
                    <a:pt x="1541" y="424"/>
                  </a:lnTo>
                  <a:lnTo>
                    <a:pt x="1704" y="1007"/>
                  </a:lnTo>
                  <a:lnTo>
                    <a:pt x="1601" y="1145"/>
                  </a:lnTo>
                  <a:lnTo>
                    <a:pt x="1348" y="1248"/>
                  </a:lnTo>
                  <a:lnTo>
                    <a:pt x="397" y="1261"/>
                  </a:lnTo>
                  <a:lnTo>
                    <a:pt x="1926" y="1261"/>
                  </a:lnTo>
                  <a:lnTo>
                    <a:pt x="1992" y="354"/>
                  </a:lnTo>
                  <a:close/>
                </a:path>
                <a:path w="22225" h="4444">
                  <a:moveTo>
                    <a:pt x="4447" y="1082"/>
                  </a:moveTo>
                  <a:lnTo>
                    <a:pt x="3815" y="1082"/>
                  </a:lnTo>
                  <a:lnTo>
                    <a:pt x="3954" y="1123"/>
                  </a:lnTo>
                  <a:lnTo>
                    <a:pt x="4151" y="1620"/>
                  </a:lnTo>
                  <a:lnTo>
                    <a:pt x="4010" y="1670"/>
                  </a:lnTo>
                  <a:lnTo>
                    <a:pt x="3348" y="1765"/>
                  </a:lnTo>
                  <a:lnTo>
                    <a:pt x="2980" y="1870"/>
                  </a:lnTo>
                  <a:lnTo>
                    <a:pt x="2759" y="2047"/>
                  </a:lnTo>
                  <a:lnTo>
                    <a:pt x="2691" y="2727"/>
                  </a:lnTo>
                  <a:lnTo>
                    <a:pt x="2959" y="2990"/>
                  </a:lnTo>
                  <a:lnTo>
                    <a:pt x="3143" y="3049"/>
                  </a:lnTo>
                  <a:lnTo>
                    <a:pt x="3526" y="3049"/>
                  </a:lnTo>
                  <a:lnTo>
                    <a:pt x="3931" y="2917"/>
                  </a:lnTo>
                  <a:lnTo>
                    <a:pt x="4142" y="2760"/>
                  </a:lnTo>
                  <a:lnTo>
                    <a:pt x="3326" y="2760"/>
                  </a:lnTo>
                  <a:lnTo>
                    <a:pt x="3127" y="2647"/>
                  </a:lnTo>
                  <a:lnTo>
                    <a:pt x="3117" y="2189"/>
                  </a:lnTo>
                  <a:lnTo>
                    <a:pt x="3291" y="2094"/>
                  </a:lnTo>
                  <a:lnTo>
                    <a:pt x="4018" y="1963"/>
                  </a:lnTo>
                  <a:lnTo>
                    <a:pt x="4151" y="1908"/>
                  </a:lnTo>
                  <a:lnTo>
                    <a:pt x="4523" y="1908"/>
                  </a:lnTo>
                  <a:lnTo>
                    <a:pt x="4447" y="1082"/>
                  </a:lnTo>
                  <a:close/>
                </a:path>
                <a:path w="22225" h="4444">
                  <a:moveTo>
                    <a:pt x="4550" y="2731"/>
                  </a:moveTo>
                  <a:lnTo>
                    <a:pt x="4182" y="2731"/>
                  </a:lnTo>
                  <a:lnTo>
                    <a:pt x="4255" y="2999"/>
                  </a:lnTo>
                  <a:lnTo>
                    <a:pt x="4640" y="2999"/>
                  </a:lnTo>
                  <a:lnTo>
                    <a:pt x="4550" y="2731"/>
                  </a:lnTo>
                  <a:close/>
                </a:path>
                <a:path w="22225" h="4444">
                  <a:moveTo>
                    <a:pt x="4523" y="1908"/>
                  </a:moveTo>
                  <a:lnTo>
                    <a:pt x="4151" y="1908"/>
                  </a:lnTo>
                  <a:lnTo>
                    <a:pt x="4042" y="2514"/>
                  </a:lnTo>
                  <a:lnTo>
                    <a:pt x="3737" y="2729"/>
                  </a:lnTo>
                  <a:lnTo>
                    <a:pt x="4142" y="2760"/>
                  </a:lnTo>
                  <a:lnTo>
                    <a:pt x="4550" y="2731"/>
                  </a:lnTo>
                  <a:lnTo>
                    <a:pt x="4523" y="1908"/>
                  </a:lnTo>
                  <a:close/>
                </a:path>
                <a:path w="22225" h="4444">
                  <a:moveTo>
                    <a:pt x="3868" y="777"/>
                  </a:moveTo>
                  <a:lnTo>
                    <a:pt x="3496" y="777"/>
                  </a:lnTo>
                  <a:lnTo>
                    <a:pt x="3331" y="802"/>
                  </a:lnTo>
                  <a:lnTo>
                    <a:pt x="3048" y="905"/>
                  </a:lnTo>
                  <a:lnTo>
                    <a:pt x="2823" y="1123"/>
                  </a:lnTo>
                  <a:lnTo>
                    <a:pt x="2702" y="1446"/>
                  </a:lnTo>
                  <a:lnTo>
                    <a:pt x="3063" y="1496"/>
                  </a:lnTo>
                  <a:lnTo>
                    <a:pt x="3163" y="1234"/>
                  </a:lnTo>
                  <a:lnTo>
                    <a:pt x="3328" y="1112"/>
                  </a:lnTo>
                  <a:lnTo>
                    <a:pt x="4447" y="1082"/>
                  </a:lnTo>
                  <a:lnTo>
                    <a:pt x="4335" y="941"/>
                  </a:lnTo>
                  <a:lnTo>
                    <a:pt x="4019" y="798"/>
                  </a:lnTo>
                  <a:lnTo>
                    <a:pt x="3868" y="777"/>
                  </a:lnTo>
                  <a:close/>
                </a:path>
                <a:path w="22225" h="4444">
                  <a:moveTo>
                    <a:pt x="6211" y="777"/>
                  </a:moveTo>
                  <a:lnTo>
                    <a:pt x="5788" y="777"/>
                  </a:lnTo>
                  <a:lnTo>
                    <a:pt x="5588" y="836"/>
                  </a:lnTo>
                  <a:lnTo>
                    <a:pt x="5297" y="998"/>
                  </a:lnTo>
                  <a:lnTo>
                    <a:pt x="5062" y="2524"/>
                  </a:lnTo>
                  <a:lnTo>
                    <a:pt x="5436" y="2951"/>
                  </a:lnTo>
                  <a:lnTo>
                    <a:pt x="5675" y="3049"/>
                  </a:lnTo>
                  <a:lnTo>
                    <a:pt x="6210" y="3049"/>
                  </a:lnTo>
                  <a:lnTo>
                    <a:pt x="6441" y="2951"/>
                  </a:lnTo>
                  <a:lnTo>
                    <a:pt x="6680" y="2745"/>
                  </a:lnTo>
                  <a:lnTo>
                    <a:pt x="5788" y="2745"/>
                  </a:lnTo>
                  <a:lnTo>
                    <a:pt x="5643" y="2679"/>
                  </a:lnTo>
                  <a:lnTo>
                    <a:pt x="5419" y="2415"/>
                  </a:lnTo>
                  <a:lnTo>
                    <a:pt x="5455" y="1374"/>
                  </a:lnTo>
                  <a:lnTo>
                    <a:pt x="5694" y="1129"/>
                  </a:lnTo>
                  <a:lnTo>
                    <a:pt x="6707" y="1080"/>
                  </a:lnTo>
                  <a:lnTo>
                    <a:pt x="6404" y="836"/>
                  </a:lnTo>
                  <a:lnTo>
                    <a:pt x="6211" y="777"/>
                  </a:lnTo>
                  <a:close/>
                </a:path>
                <a:path w="22225" h="4444">
                  <a:moveTo>
                    <a:pt x="6515" y="2203"/>
                  </a:moveTo>
                  <a:lnTo>
                    <a:pt x="6386" y="2562"/>
                  </a:lnTo>
                  <a:lnTo>
                    <a:pt x="6240" y="2696"/>
                  </a:lnTo>
                  <a:lnTo>
                    <a:pt x="6680" y="2745"/>
                  </a:lnTo>
                  <a:lnTo>
                    <a:pt x="6806" y="2562"/>
                  </a:lnTo>
                  <a:lnTo>
                    <a:pt x="6878" y="2250"/>
                  </a:lnTo>
                  <a:lnTo>
                    <a:pt x="6515" y="2203"/>
                  </a:lnTo>
                  <a:close/>
                </a:path>
                <a:path w="22225" h="4444">
                  <a:moveTo>
                    <a:pt x="6707" y="1080"/>
                  </a:moveTo>
                  <a:lnTo>
                    <a:pt x="6112" y="1080"/>
                  </a:lnTo>
                  <a:lnTo>
                    <a:pt x="6251" y="1146"/>
                  </a:lnTo>
                  <a:lnTo>
                    <a:pt x="6484" y="1520"/>
                  </a:lnTo>
                  <a:lnTo>
                    <a:pt x="6734" y="1482"/>
                  </a:lnTo>
                  <a:lnTo>
                    <a:pt x="6707" y="1080"/>
                  </a:lnTo>
                  <a:close/>
                </a:path>
                <a:path w="22225" h="4444">
                  <a:moveTo>
                    <a:pt x="7562" y="0"/>
                  </a:moveTo>
                  <a:lnTo>
                    <a:pt x="7194" y="0"/>
                  </a:lnTo>
                  <a:lnTo>
                    <a:pt x="7194" y="2999"/>
                  </a:lnTo>
                  <a:lnTo>
                    <a:pt x="7562" y="2999"/>
                  </a:lnTo>
                  <a:lnTo>
                    <a:pt x="7562" y="2138"/>
                  </a:lnTo>
                  <a:lnTo>
                    <a:pt x="7823" y="1888"/>
                  </a:lnTo>
                  <a:lnTo>
                    <a:pt x="8251" y="1888"/>
                  </a:lnTo>
                  <a:lnTo>
                    <a:pt x="8132" y="1710"/>
                  </a:lnTo>
                  <a:lnTo>
                    <a:pt x="7562" y="1710"/>
                  </a:lnTo>
                  <a:lnTo>
                    <a:pt x="7562" y="0"/>
                  </a:lnTo>
                  <a:close/>
                </a:path>
                <a:path w="22225" h="4444">
                  <a:moveTo>
                    <a:pt x="8251" y="1888"/>
                  </a:moveTo>
                  <a:lnTo>
                    <a:pt x="7823" y="1888"/>
                  </a:lnTo>
                  <a:lnTo>
                    <a:pt x="8542" y="2999"/>
                  </a:lnTo>
                  <a:lnTo>
                    <a:pt x="8995" y="2999"/>
                  </a:lnTo>
                  <a:lnTo>
                    <a:pt x="8251" y="1888"/>
                  </a:lnTo>
                  <a:close/>
                </a:path>
                <a:path w="22225" h="4444">
                  <a:moveTo>
                    <a:pt x="8911" y="826"/>
                  </a:moveTo>
                  <a:lnTo>
                    <a:pt x="8435" y="826"/>
                  </a:lnTo>
                  <a:lnTo>
                    <a:pt x="7562" y="1710"/>
                  </a:lnTo>
                  <a:lnTo>
                    <a:pt x="8132" y="1710"/>
                  </a:lnTo>
                  <a:lnTo>
                    <a:pt x="8911" y="826"/>
                  </a:lnTo>
                  <a:close/>
                </a:path>
                <a:path w="22225" h="4444">
                  <a:moveTo>
                    <a:pt x="9221" y="3180"/>
                  </a:moveTo>
                  <a:lnTo>
                    <a:pt x="9286" y="3577"/>
                  </a:lnTo>
                  <a:lnTo>
                    <a:pt x="9611" y="3823"/>
                  </a:lnTo>
                  <a:lnTo>
                    <a:pt x="9820" y="3882"/>
                  </a:lnTo>
                  <a:lnTo>
                    <a:pt x="10298" y="3882"/>
                  </a:lnTo>
                  <a:lnTo>
                    <a:pt x="10512" y="3823"/>
                  </a:lnTo>
                  <a:lnTo>
                    <a:pt x="10781" y="3677"/>
                  </a:lnTo>
                  <a:lnTo>
                    <a:pt x="9919" y="3577"/>
                  </a:lnTo>
                  <a:lnTo>
                    <a:pt x="9635" y="3423"/>
                  </a:lnTo>
                  <a:lnTo>
                    <a:pt x="9579" y="3233"/>
                  </a:lnTo>
                  <a:lnTo>
                    <a:pt x="9221" y="3180"/>
                  </a:lnTo>
                  <a:close/>
                </a:path>
                <a:path w="22225" h="4444">
                  <a:moveTo>
                    <a:pt x="11062" y="2715"/>
                  </a:moveTo>
                  <a:lnTo>
                    <a:pt x="10688" y="2715"/>
                  </a:lnTo>
                  <a:lnTo>
                    <a:pt x="10663" y="3180"/>
                  </a:lnTo>
                  <a:lnTo>
                    <a:pt x="10542" y="3423"/>
                  </a:lnTo>
                  <a:lnTo>
                    <a:pt x="10380" y="3543"/>
                  </a:lnTo>
                  <a:lnTo>
                    <a:pt x="10248" y="3577"/>
                  </a:lnTo>
                  <a:lnTo>
                    <a:pt x="10879" y="3577"/>
                  </a:lnTo>
                  <a:lnTo>
                    <a:pt x="10998" y="3343"/>
                  </a:lnTo>
                  <a:lnTo>
                    <a:pt x="11062" y="2715"/>
                  </a:lnTo>
                  <a:close/>
                </a:path>
                <a:path w="22225" h="4444">
                  <a:moveTo>
                    <a:pt x="10345" y="777"/>
                  </a:moveTo>
                  <a:lnTo>
                    <a:pt x="9895" y="777"/>
                  </a:lnTo>
                  <a:lnTo>
                    <a:pt x="9729" y="825"/>
                  </a:lnTo>
                  <a:lnTo>
                    <a:pt x="9443" y="1015"/>
                  </a:lnTo>
                  <a:lnTo>
                    <a:pt x="9336" y="1149"/>
                  </a:lnTo>
                  <a:lnTo>
                    <a:pt x="9229" y="2461"/>
                  </a:lnTo>
                  <a:lnTo>
                    <a:pt x="9556" y="2891"/>
                  </a:lnTo>
                  <a:lnTo>
                    <a:pt x="9787" y="2999"/>
                  </a:lnTo>
                  <a:lnTo>
                    <a:pt x="10326" y="2999"/>
                  </a:lnTo>
                  <a:lnTo>
                    <a:pt x="10538" y="2891"/>
                  </a:lnTo>
                  <a:lnTo>
                    <a:pt x="10688" y="2715"/>
                  </a:lnTo>
                  <a:lnTo>
                    <a:pt x="11062" y="2715"/>
                  </a:lnTo>
                  <a:lnTo>
                    <a:pt x="9950" y="2694"/>
                  </a:lnTo>
                  <a:lnTo>
                    <a:pt x="9809" y="2630"/>
                  </a:lnTo>
                  <a:lnTo>
                    <a:pt x="9663" y="2461"/>
                  </a:lnTo>
                  <a:lnTo>
                    <a:pt x="9537" y="2202"/>
                  </a:lnTo>
                  <a:lnTo>
                    <a:pt x="9583" y="1414"/>
                  </a:lnTo>
                  <a:lnTo>
                    <a:pt x="9812" y="1149"/>
                  </a:lnTo>
                  <a:lnTo>
                    <a:pt x="9951" y="1082"/>
                  </a:lnTo>
                  <a:lnTo>
                    <a:pt x="10717" y="1082"/>
                  </a:lnTo>
                  <a:lnTo>
                    <a:pt x="10556" y="881"/>
                  </a:lnTo>
                  <a:lnTo>
                    <a:pt x="10345" y="777"/>
                  </a:lnTo>
                  <a:close/>
                </a:path>
                <a:path w="22225" h="4444">
                  <a:moveTo>
                    <a:pt x="10717" y="1082"/>
                  </a:moveTo>
                  <a:lnTo>
                    <a:pt x="10281" y="1082"/>
                  </a:lnTo>
                  <a:lnTo>
                    <a:pt x="10425" y="1151"/>
                  </a:lnTo>
                  <a:lnTo>
                    <a:pt x="10655" y="1414"/>
                  </a:lnTo>
                  <a:lnTo>
                    <a:pt x="10662" y="2367"/>
                  </a:lnTo>
                  <a:lnTo>
                    <a:pt x="10433" y="2630"/>
                  </a:lnTo>
                  <a:lnTo>
                    <a:pt x="10290" y="2694"/>
                  </a:lnTo>
                  <a:lnTo>
                    <a:pt x="11062" y="2694"/>
                  </a:lnTo>
                  <a:lnTo>
                    <a:pt x="11062" y="1088"/>
                  </a:lnTo>
                  <a:lnTo>
                    <a:pt x="10717" y="1082"/>
                  </a:lnTo>
                  <a:close/>
                </a:path>
                <a:path w="22225" h="4444">
                  <a:moveTo>
                    <a:pt x="11062" y="826"/>
                  </a:moveTo>
                  <a:lnTo>
                    <a:pt x="10722" y="826"/>
                  </a:lnTo>
                  <a:lnTo>
                    <a:pt x="10722" y="1088"/>
                  </a:lnTo>
                  <a:lnTo>
                    <a:pt x="11062" y="1088"/>
                  </a:lnTo>
                  <a:lnTo>
                    <a:pt x="11062" y="826"/>
                  </a:lnTo>
                  <a:close/>
                </a:path>
                <a:path w="22225" h="4444">
                  <a:moveTo>
                    <a:pt x="11949" y="826"/>
                  </a:moveTo>
                  <a:lnTo>
                    <a:pt x="11617" y="826"/>
                  </a:lnTo>
                  <a:lnTo>
                    <a:pt x="11617" y="2999"/>
                  </a:lnTo>
                  <a:lnTo>
                    <a:pt x="11986" y="2999"/>
                  </a:lnTo>
                  <a:lnTo>
                    <a:pt x="12006" y="1563"/>
                  </a:lnTo>
                  <a:lnTo>
                    <a:pt x="12120" y="1278"/>
                  </a:lnTo>
                  <a:lnTo>
                    <a:pt x="12321" y="1158"/>
                  </a:lnTo>
                  <a:lnTo>
                    <a:pt x="12702" y="1155"/>
                  </a:lnTo>
                  <a:lnTo>
                    <a:pt x="11949" y="1155"/>
                  </a:lnTo>
                  <a:lnTo>
                    <a:pt x="11949" y="826"/>
                  </a:lnTo>
                  <a:close/>
                </a:path>
                <a:path w="22225" h="4444">
                  <a:moveTo>
                    <a:pt x="12701" y="1158"/>
                  </a:moveTo>
                  <a:lnTo>
                    <a:pt x="12491" y="1158"/>
                  </a:lnTo>
                  <a:lnTo>
                    <a:pt x="12672" y="1238"/>
                  </a:lnTo>
                  <a:close/>
                </a:path>
                <a:path w="22225" h="4444">
                  <a:moveTo>
                    <a:pt x="12543" y="777"/>
                  </a:moveTo>
                  <a:lnTo>
                    <a:pt x="12334" y="777"/>
                  </a:lnTo>
                  <a:lnTo>
                    <a:pt x="12111" y="900"/>
                  </a:lnTo>
                  <a:lnTo>
                    <a:pt x="11949" y="1155"/>
                  </a:lnTo>
                  <a:lnTo>
                    <a:pt x="12702" y="1155"/>
                  </a:lnTo>
                  <a:lnTo>
                    <a:pt x="12625" y="802"/>
                  </a:lnTo>
                  <a:close/>
                </a:path>
                <a:path w="22225" h="4444">
                  <a:moveTo>
                    <a:pt x="14199" y="777"/>
                  </a:moveTo>
                  <a:lnTo>
                    <a:pt x="13632" y="777"/>
                  </a:lnTo>
                  <a:lnTo>
                    <a:pt x="13385" y="875"/>
                  </a:lnTo>
                  <a:lnTo>
                    <a:pt x="13064" y="1151"/>
                  </a:lnTo>
                  <a:lnTo>
                    <a:pt x="12975" y="2561"/>
                  </a:lnTo>
                  <a:lnTo>
                    <a:pt x="13351" y="2951"/>
                  </a:lnTo>
                  <a:lnTo>
                    <a:pt x="13596" y="3049"/>
                  </a:lnTo>
                  <a:lnTo>
                    <a:pt x="14090" y="3049"/>
                  </a:lnTo>
                  <a:lnTo>
                    <a:pt x="14265" y="3004"/>
                  </a:lnTo>
                  <a:lnTo>
                    <a:pt x="14585" y="2827"/>
                  </a:lnTo>
                  <a:lnTo>
                    <a:pt x="13717" y="2745"/>
                  </a:lnTo>
                  <a:lnTo>
                    <a:pt x="13563" y="2677"/>
                  </a:lnTo>
                  <a:lnTo>
                    <a:pt x="13321" y="2400"/>
                  </a:lnTo>
                  <a:lnTo>
                    <a:pt x="13321" y="1427"/>
                  </a:lnTo>
                  <a:lnTo>
                    <a:pt x="13563" y="1151"/>
                  </a:lnTo>
                  <a:lnTo>
                    <a:pt x="13717" y="1082"/>
                  </a:lnTo>
                  <a:lnTo>
                    <a:pt x="14644" y="1082"/>
                  </a:lnTo>
                  <a:lnTo>
                    <a:pt x="14443" y="875"/>
                  </a:lnTo>
                  <a:lnTo>
                    <a:pt x="14199" y="777"/>
                  </a:lnTo>
                  <a:close/>
                </a:path>
                <a:path w="22225" h="4444">
                  <a:moveTo>
                    <a:pt x="14644" y="1082"/>
                  </a:moveTo>
                  <a:lnTo>
                    <a:pt x="14083" y="1082"/>
                  </a:lnTo>
                  <a:lnTo>
                    <a:pt x="14234" y="1151"/>
                  </a:lnTo>
                  <a:lnTo>
                    <a:pt x="14476" y="1427"/>
                  </a:lnTo>
                  <a:lnTo>
                    <a:pt x="14477" y="2400"/>
                  </a:lnTo>
                  <a:lnTo>
                    <a:pt x="14236" y="2677"/>
                  </a:lnTo>
                  <a:lnTo>
                    <a:pt x="14084" y="2745"/>
                  </a:lnTo>
                  <a:lnTo>
                    <a:pt x="14665" y="2745"/>
                  </a:lnTo>
                  <a:lnTo>
                    <a:pt x="14782" y="2561"/>
                  </a:lnTo>
                  <a:lnTo>
                    <a:pt x="14896" y="2280"/>
                  </a:lnTo>
                  <a:lnTo>
                    <a:pt x="14770" y="1212"/>
                  </a:lnTo>
                  <a:lnTo>
                    <a:pt x="14644" y="1082"/>
                  </a:lnTo>
                  <a:close/>
                </a:path>
                <a:path w="22225" h="4444">
                  <a:moveTo>
                    <a:pt x="15712" y="826"/>
                  </a:moveTo>
                  <a:lnTo>
                    <a:pt x="15344" y="826"/>
                  </a:lnTo>
                  <a:lnTo>
                    <a:pt x="15417" y="2680"/>
                  </a:lnTo>
                  <a:lnTo>
                    <a:pt x="15534" y="2865"/>
                  </a:lnTo>
                  <a:lnTo>
                    <a:pt x="15839" y="3025"/>
                  </a:lnTo>
                  <a:lnTo>
                    <a:pt x="16377" y="3049"/>
                  </a:lnTo>
                  <a:lnTo>
                    <a:pt x="16607" y="2926"/>
                  </a:lnTo>
                  <a:lnTo>
                    <a:pt x="16741" y="2731"/>
                  </a:lnTo>
                  <a:lnTo>
                    <a:pt x="16050" y="2731"/>
                  </a:lnTo>
                  <a:lnTo>
                    <a:pt x="15806" y="2590"/>
                  </a:lnTo>
                  <a:lnTo>
                    <a:pt x="15712" y="826"/>
                  </a:lnTo>
                  <a:close/>
                </a:path>
                <a:path w="22225" h="4444">
                  <a:moveTo>
                    <a:pt x="17106" y="2680"/>
                  </a:moveTo>
                  <a:lnTo>
                    <a:pt x="16776" y="2680"/>
                  </a:lnTo>
                  <a:lnTo>
                    <a:pt x="16776" y="2999"/>
                  </a:lnTo>
                  <a:lnTo>
                    <a:pt x="17106" y="2999"/>
                  </a:lnTo>
                  <a:lnTo>
                    <a:pt x="17106" y="2680"/>
                  </a:lnTo>
                  <a:close/>
                </a:path>
                <a:path w="22225" h="4444">
                  <a:moveTo>
                    <a:pt x="17106" y="826"/>
                  </a:moveTo>
                  <a:lnTo>
                    <a:pt x="16738" y="826"/>
                  </a:lnTo>
                  <a:lnTo>
                    <a:pt x="16665" y="2444"/>
                  </a:lnTo>
                  <a:lnTo>
                    <a:pt x="16564" y="2593"/>
                  </a:lnTo>
                  <a:lnTo>
                    <a:pt x="16375" y="2703"/>
                  </a:lnTo>
                  <a:lnTo>
                    <a:pt x="16741" y="2731"/>
                  </a:lnTo>
                  <a:lnTo>
                    <a:pt x="17106" y="2680"/>
                  </a:lnTo>
                  <a:lnTo>
                    <a:pt x="17106" y="826"/>
                  </a:lnTo>
                  <a:close/>
                </a:path>
                <a:path w="22225" h="4444">
                  <a:moveTo>
                    <a:pt x="18017" y="826"/>
                  </a:moveTo>
                  <a:lnTo>
                    <a:pt x="17686" y="826"/>
                  </a:lnTo>
                  <a:lnTo>
                    <a:pt x="17686" y="2999"/>
                  </a:lnTo>
                  <a:lnTo>
                    <a:pt x="18054" y="2999"/>
                  </a:lnTo>
                  <a:lnTo>
                    <a:pt x="18111" y="1346"/>
                  </a:lnTo>
                  <a:lnTo>
                    <a:pt x="18371" y="1135"/>
                  </a:lnTo>
                  <a:lnTo>
                    <a:pt x="18017" y="1135"/>
                  </a:lnTo>
                  <a:lnTo>
                    <a:pt x="18017" y="826"/>
                  </a:lnTo>
                  <a:close/>
                </a:path>
                <a:path w="22225" h="4444">
                  <a:moveTo>
                    <a:pt x="19363" y="1097"/>
                  </a:moveTo>
                  <a:lnTo>
                    <a:pt x="18729" y="1097"/>
                  </a:lnTo>
                  <a:lnTo>
                    <a:pt x="18961" y="1207"/>
                  </a:lnTo>
                  <a:lnTo>
                    <a:pt x="19084" y="2999"/>
                  </a:lnTo>
                  <a:lnTo>
                    <a:pt x="19452" y="2999"/>
                  </a:lnTo>
                  <a:lnTo>
                    <a:pt x="19363" y="1097"/>
                  </a:lnTo>
                  <a:close/>
                </a:path>
                <a:path w="22225" h="4444">
                  <a:moveTo>
                    <a:pt x="18840" y="777"/>
                  </a:moveTo>
                  <a:lnTo>
                    <a:pt x="18408" y="777"/>
                  </a:lnTo>
                  <a:lnTo>
                    <a:pt x="18179" y="895"/>
                  </a:lnTo>
                  <a:lnTo>
                    <a:pt x="18017" y="1135"/>
                  </a:lnTo>
                  <a:lnTo>
                    <a:pt x="18371" y="1135"/>
                  </a:lnTo>
                  <a:lnTo>
                    <a:pt x="19363" y="1097"/>
                  </a:lnTo>
                  <a:lnTo>
                    <a:pt x="19263" y="957"/>
                  </a:lnTo>
                  <a:lnTo>
                    <a:pt x="18840" y="777"/>
                  </a:lnTo>
                  <a:close/>
                </a:path>
                <a:path w="22225" h="4444">
                  <a:moveTo>
                    <a:pt x="20937" y="777"/>
                  </a:moveTo>
                  <a:lnTo>
                    <a:pt x="20627" y="777"/>
                  </a:lnTo>
                  <a:lnTo>
                    <a:pt x="20466" y="824"/>
                  </a:lnTo>
                  <a:lnTo>
                    <a:pt x="20176" y="1013"/>
                  </a:lnTo>
                  <a:lnTo>
                    <a:pt x="20067" y="1148"/>
                  </a:lnTo>
                  <a:lnTo>
                    <a:pt x="19964" y="2416"/>
                  </a:lnTo>
                  <a:lnTo>
                    <a:pt x="20086" y="2677"/>
                  </a:lnTo>
                  <a:lnTo>
                    <a:pt x="20199" y="2810"/>
                  </a:lnTo>
                  <a:lnTo>
                    <a:pt x="20490" y="3001"/>
                  </a:lnTo>
                  <a:lnTo>
                    <a:pt x="20648" y="3049"/>
                  </a:lnTo>
                  <a:lnTo>
                    <a:pt x="21089" y="3049"/>
                  </a:lnTo>
                  <a:lnTo>
                    <a:pt x="21292" y="2941"/>
                  </a:lnTo>
                  <a:lnTo>
                    <a:pt x="21417" y="2745"/>
                  </a:lnTo>
                  <a:lnTo>
                    <a:pt x="20697" y="2745"/>
                  </a:lnTo>
                  <a:lnTo>
                    <a:pt x="20558" y="2677"/>
                  </a:lnTo>
                  <a:lnTo>
                    <a:pt x="20336" y="2416"/>
                  </a:lnTo>
                  <a:lnTo>
                    <a:pt x="20320" y="1417"/>
                  </a:lnTo>
                  <a:lnTo>
                    <a:pt x="20542" y="1148"/>
                  </a:lnTo>
                  <a:lnTo>
                    <a:pt x="20676" y="1082"/>
                  </a:lnTo>
                  <a:lnTo>
                    <a:pt x="21771" y="1082"/>
                  </a:lnTo>
                  <a:lnTo>
                    <a:pt x="21405" y="1076"/>
                  </a:lnTo>
                  <a:lnTo>
                    <a:pt x="21258" y="915"/>
                  </a:lnTo>
                  <a:lnTo>
                    <a:pt x="21054" y="805"/>
                  </a:lnTo>
                  <a:close/>
                </a:path>
                <a:path w="22225" h="4444">
                  <a:moveTo>
                    <a:pt x="21771" y="2725"/>
                  </a:moveTo>
                  <a:lnTo>
                    <a:pt x="21429" y="2725"/>
                  </a:lnTo>
                  <a:lnTo>
                    <a:pt x="21429" y="2999"/>
                  </a:lnTo>
                  <a:lnTo>
                    <a:pt x="21771" y="2999"/>
                  </a:lnTo>
                  <a:lnTo>
                    <a:pt x="21771" y="2725"/>
                  </a:lnTo>
                  <a:close/>
                </a:path>
                <a:path w="22225" h="4444">
                  <a:moveTo>
                    <a:pt x="21771" y="1082"/>
                  </a:moveTo>
                  <a:lnTo>
                    <a:pt x="21008" y="1082"/>
                  </a:lnTo>
                  <a:lnTo>
                    <a:pt x="21149" y="1151"/>
                  </a:lnTo>
                  <a:lnTo>
                    <a:pt x="21368" y="1417"/>
                  </a:lnTo>
                  <a:lnTo>
                    <a:pt x="21380" y="2416"/>
                  </a:lnTo>
                  <a:lnTo>
                    <a:pt x="21157" y="2677"/>
                  </a:lnTo>
                  <a:lnTo>
                    <a:pt x="21018" y="2745"/>
                  </a:lnTo>
                  <a:lnTo>
                    <a:pt x="21417" y="2745"/>
                  </a:lnTo>
                  <a:lnTo>
                    <a:pt x="21771" y="2725"/>
                  </a:lnTo>
                  <a:lnTo>
                    <a:pt x="21771" y="1082"/>
                  </a:lnTo>
                  <a:close/>
                </a:path>
                <a:path w="22225" h="4444">
                  <a:moveTo>
                    <a:pt x="21771" y="0"/>
                  </a:moveTo>
                  <a:lnTo>
                    <a:pt x="21405" y="0"/>
                  </a:lnTo>
                  <a:lnTo>
                    <a:pt x="21405" y="1076"/>
                  </a:lnTo>
                  <a:lnTo>
                    <a:pt x="21771" y="1076"/>
                  </a:lnTo>
                  <a:lnTo>
                    <a:pt x="21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9750">
              <a:lnSpc>
                <a:spcPct val="100000"/>
              </a:lnSpc>
              <a:spcBef>
                <a:spcPts val="100"/>
              </a:spcBef>
            </a:pPr>
            <a:r>
              <a:rPr dirty="0" sz="3300" spc="-10"/>
              <a:t>Background</a:t>
            </a:r>
            <a:endParaRPr sz="3300"/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7511" y="935736"/>
            <a:ext cx="94487" cy="914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584447" y="1267967"/>
            <a:ext cx="70485" cy="9525"/>
            <a:chOff x="3584447" y="1267967"/>
            <a:chExt cx="70485" cy="952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1267967"/>
              <a:ext cx="70103" cy="914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51503" y="126796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144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7471" y="1956816"/>
            <a:ext cx="88392" cy="914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5655" y="2289048"/>
            <a:ext cx="82296" cy="914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1503" y="2977895"/>
            <a:ext cx="76200" cy="914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6176" y="3313176"/>
            <a:ext cx="91439" cy="914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11040" y="3998976"/>
            <a:ext cx="91439" cy="1219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03191" y="4334255"/>
            <a:ext cx="85344" cy="914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48911" y="4666488"/>
            <a:ext cx="85344" cy="914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04661" y="743711"/>
            <a:ext cx="8703310" cy="41097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69240" marR="66675" indent="-256540">
              <a:lnSpc>
                <a:spcPts val="2590"/>
              </a:lnSpc>
              <a:spcBef>
                <a:spcPts val="325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Although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statins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adverse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outcomes,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less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than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half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of</a:t>
            </a:r>
            <a:r>
              <a:rPr dirty="0" sz="2300" spc="-25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eligible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patients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C850"/>
                </a:solidFill>
                <a:latin typeface="Arial"/>
                <a:cs typeface="Arial"/>
              </a:rPr>
              <a:t>receive</a:t>
            </a:r>
            <a:r>
              <a:rPr dirty="0" sz="2300" spc="-30">
                <a:solidFill>
                  <a:srgbClr val="FFC850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C850"/>
                </a:solidFill>
                <a:latin typeface="Arial"/>
                <a:cs typeface="Arial"/>
              </a:rPr>
              <a:t>treatment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9240" marR="715645" indent="-256540">
              <a:lnSpc>
                <a:spcPts val="2710"/>
              </a:lnSpc>
              <a:spcBef>
                <a:spcPts val="5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attempts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OTC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statins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unsuccessful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approval.</a:t>
            </a:r>
            <a:endParaRPr sz="2300">
              <a:latin typeface="Arial"/>
              <a:cs typeface="Arial"/>
            </a:endParaRPr>
          </a:p>
          <a:p>
            <a:pPr marL="268605" indent="-255904">
              <a:lnSpc>
                <a:spcPts val="2675"/>
              </a:lnSpc>
              <a:spcBef>
                <a:spcPts val="2560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inappropriate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300">
              <a:latin typeface="Arial"/>
              <a:cs typeface="Arial"/>
            </a:endParaRPr>
          </a:p>
          <a:p>
            <a:pPr marL="269240">
              <a:lnSpc>
                <a:spcPts val="2675"/>
              </a:lnSpc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consumers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whom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statins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unnecessary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unsafe.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300">
              <a:latin typeface="Arial"/>
              <a:cs typeface="Arial"/>
            </a:endParaRPr>
          </a:p>
          <a:p>
            <a:pPr marL="269240" marR="5080" indent="-256540">
              <a:lnSpc>
                <a:spcPct val="961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sought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novel technology-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assisted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qualify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consumers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nonprescription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rosuvastatin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(5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mg).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32888" y="0"/>
            <a:ext cx="4133215" cy="960119"/>
            <a:chOff x="2532888" y="0"/>
            <a:chExt cx="4133215" cy="96011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2888" y="0"/>
              <a:ext cx="4133088" cy="9601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25007" y="107284"/>
              <a:ext cx="34925" cy="4445"/>
            </a:xfrm>
            <a:custGeom>
              <a:avLst/>
              <a:gdLst/>
              <a:ahLst/>
              <a:cxnLst/>
              <a:rect l="l" t="t" r="r" b="b"/>
              <a:pathLst>
                <a:path w="34925" h="4444">
                  <a:moveTo>
                    <a:pt x="407" y="0"/>
                  </a:moveTo>
                  <a:lnTo>
                    <a:pt x="0" y="0"/>
                  </a:lnTo>
                  <a:lnTo>
                    <a:pt x="796" y="2999"/>
                  </a:lnTo>
                  <a:lnTo>
                    <a:pt x="1201" y="2999"/>
                  </a:lnTo>
                  <a:lnTo>
                    <a:pt x="1316" y="2580"/>
                  </a:lnTo>
                  <a:lnTo>
                    <a:pt x="990" y="2580"/>
                  </a:lnTo>
                  <a:lnTo>
                    <a:pt x="407" y="0"/>
                  </a:lnTo>
                  <a:close/>
                </a:path>
                <a:path w="34925" h="4444">
                  <a:moveTo>
                    <a:pt x="2278" y="361"/>
                  </a:moveTo>
                  <a:lnTo>
                    <a:pt x="1925" y="361"/>
                  </a:lnTo>
                  <a:lnTo>
                    <a:pt x="2651" y="2999"/>
                  </a:lnTo>
                  <a:lnTo>
                    <a:pt x="3035" y="2999"/>
                  </a:lnTo>
                  <a:lnTo>
                    <a:pt x="3150" y="2580"/>
                  </a:lnTo>
                  <a:lnTo>
                    <a:pt x="2838" y="2580"/>
                  </a:lnTo>
                  <a:lnTo>
                    <a:pt x="2712" y="1894"/>
                  </a:lnTo>
                  <a:lnTo>
                    <a:pt x="2278" y="361"/>
                  </a:lnTo>
                  <a:close/>
                </a:path>
                <a:path w="34925" h="4444">
                  <a:moveTo>
                    <a:pt x="2175" y="0"/>
                  </a:moveTo>
                  <a:lnTo>
                    <a:pt x="1696" y="0"/>
                  </a:lnTo>
                  <a:lnTo>
                    <a:pt x="1125" y="2025"/>
                  </a:lnTo>
                  <a:lnTo>
                    <a:pt x="990" y="2580"/>
                  </a:lnTo>
                  <a:lnTo>
                    <a:pt x="1316" y="2580"/>
                  </a:lnTo>
                  <a:lnTo>
                    <a:pt x="1925" y="361"/>
                  </a:lnTo>
                  <a:lnTo>
                    <a:pt x="2278" y="361"/>
                  </a:lnTo>
                  <a:lnTo>
                    <a:pt x="2175" y="0"/>
                  </a:lnTo>
                  <a:close/>
                </a:path>
                <a:path w="34925" h="4444">
                  <a:moveTo>
                    <a:pt x="3856" y="0"/>
                  </a:moveTo>
                  <a:lnTo>
                    <a:pt x="3458" y="0"/>
                  </a:lnTo>
                  <a:lnTo>
                    <a:pt x="2838" y="2580"/>
                  </a:lnTo>
                  <a:lnTo>
                    <a:pt x="3150" y="2580"/>
                  </a:lnTo>
                  <a:lnTo>
                    <a:pt x="3856" y="0"/>
                  </a:lnTo>
                  <a:close/>
                </a:path>
                <a:path w="34925" h="4444">
                  <a:moveTo>
                    <a:pt x="5360" y="777"/>
                  </a:moveTo>
                  <a:lnTo>
                    <a:pt x="4770" y="777"/>
                  </a:lnTo>
                  <a:lnTo>
                    <a:pt x="4526" y="878"/>
                  </a:lnTo>
                  <a:lnTo>
                    <a:pt x="4271" y="1151"/>
                  </a:lnTo>
                  <a:lnTo>
                    <a:pt x="4147" y="2559"/>
                  </a:lnTo>
                  <a:lnTo>
                    <a:pt x="4521" y="2951"/>
                  </a:lnTo>
                  <a:lnTo>
                    <a:pt x="4772" y="3049"/>
                  </a:lnTo>
                  <a:lnTo>
                    <a:pt x="5342" y="3049"/>
                  </a:lnTo>
                  <a:lnTo>
                    <a:pt x="5549" y="2988"/>
                  </a:lnTo>
                  <a:lnTo>
                    <a:pt x="5869" y="2745"/>
                  </a:lnTo>
                  <a:lnTo>
                    <a:pt x="4911" y="2745"/>
                  </a:lnTo>
                  <a:lnTo>
                    <a:pt x="4759" y="2682"/>
                  </a:lnTo>
                  <a:lnTo>
                    <a:pt x="4517" y="2429"/>
                  </a:lnTo>
                  <a:lnTo>
                    <a:pt x="4436" y="2007"/>
                  </a:lnTo>
                  <a:lnTo>
                    <a:pt x="6056" y="2007"/>
                  </a:lnTo>
                  <a:lnTo>
                    <a:pt x="6058" y="1704"/>
                  </a:lnTo>
                  <a:lnTo>
                    <a:pt x="4456" y="1704"/>
                  </a:lnTo>
                  <a:lnTo>
                    <a:pt x="4532" y="1363"/>
                  </a:lnTo>
                  <a:lnTo>
                    <a:pt x="4762" y="1136"/>
                  </a:lnTo>
                  <a:lnTo>
                    <a:pt x="4904" y="1080"/>
                  </a:lnTo>
                  <a:lnTo>
                    <a:pt x="5788" y="1080"/>
                  </a:lnTo>
                  <a:lnTo>
                    <a:pt x="5598" y="876"/>
                  </a:lnTo>
                  <a:lnTo>
                    <a:pt x="5360" y="777"/>
                  </a:lnTo>
                  <a:close/>
                </a:path>
                <a:path w="34925" h="4444">
                  <a:moveTo>
                    <a:pt x="5665" y="2299"/>
                  </a:moveTo>
                  <a:lnTo>
                    <a:pt x="5534" y="2569"/>
                  </a:lnTo>
                  <a:lnTo>
                    <a:pt x="5342" y="2710"/>
                  </a:lnTo>
                  <a:lnTo>
                    <a:pt x="5869" y="2745"/>
                  </a:lnTo>
                  <a:lnTo>
                    <a:pt x="5989" y="2559"/>
                  </a:lnTo>
                  <a:lnTo>
                    <a:pt x="6046" y="2346"/>
                  </a:lnTo>
                  <a:lnTo>
                    <a:pt x="5665" y="2299"/>
                  </a:lnTo>
                  <a:close/>
                </a:path>
                <a:path w="34925" h="4444">
                  <a:moveTo>
                    <a:pt x="5788" y="1080"/>
                  </a:moveTo>
                  <a:lnTo>
                    <a:pt x="5261" y="1080"/>
                  </a:lnTo>
                  <a:lnTo>
                    <a:pt x="5412" y="1151"/>
                  </a:lnTo>
                  <a:lnTo>
                    <a:pt x="5590" y="1363"/>
                  </a:lnTo>
                  <a:lnTo>
                    <a:pt x="5669" y="1704"/>
                  </a:lnTo>
                  <a:lnTo>
                    <a:pt x="6058" y="1704"/>
                  </a:lnTo>
                  <a:lnTo>
                    <a:pt x="5966" y="1272"/>
                  </a:lnTo>
                  <a:lnTo>
                    <a:pt x="5788" y="1080"/>
                  </a:lnTo>
                  <a:close/>
                </a:path>
                <a:path w="34925" h="4444">
                  <a:moveTo>
                    <a:pt x="7196" y="2727"/>
                  </a:moveTo>
                  <a:lnTo>
                    <a:pt x="6851" y="2727"/>
                  </a:lnTo>
                  <a:lnTo>
                    <a:pt x="6997" y="2942"/>
                  </a:lnTo>
                  <a:lnTo>
                    <a:pt x="7198" y="3049"/>
                  </a:lnTo>
                  <a:lnTo>
                    <a:pt x="7712" y="3049"/>
                  </a:lnTo>
                  <a:lnTo>
                    <a:pt x="7938" y="2942"/>
                  </a:lnTo>
                  <a:lnTo>
                    <a:pt x="8116" y="2745"/>
                  </a:lnTo>
                  <a:lnTo>
                    <a:pt x="7226" y="2745"/>
                  </a:lnTo>
                  <a:close/>
                </a:path>
                <a:path w="34925" h="4444">
                  <a:moveTo>
                    <a:pt x="6878" y="0"/>
                  </a:moveTo>
                  <a:lnTo>
                    <a:pt x="6510" y="0"/>
                  </a:lnTo>
                  <a:lnTo>
                    <a:pt x="6510" y="2999"/>
                  </a:lnTo>
                  <a:lnTo>
                    <a:pt x="6851" y="2999"/>
                  </a:lnTo>
                  <a:lnTo>
                    <a:pt x="6851" y="2727"/>
                  </a:lnTo>
                  <a:lnTo>
                    <a:pt x="7196" y="2727"/>
                  </a:lnTo>
                  <a:lnTo>
                    <a:pt x="6882" y="2345"/>
                  </a:lnTo>
                  <a:lnTo>
                    <a:pt x="6915" y="1418"/>
                  </a:lnTo>
                  <a:lnTo>
                    <a:pt x="7145" y="1148"/>
                  </a:lnTo>
                  <a:lnTo>
                    <a:pt x="7279" y="1080"/>
                  </a:lnTo>
                  <a:lnTo>
                    <a:pt x="8143" y="1080"/>
                  </a:lnTo>
                  <a:lnTo>
                    <a:pt x="6878" y="1070"/>
                  </a:lnTo>
                  <a:lnTo>
                    <a:pt x="6878" y="0"/>
                  </a:lnTo>
                  <a:close/>
                </a:path>
                <a:path w="34925" h="4444">
                  <a:moveTo>
                    <a:pt x="8143" y="1080"/>
                  </a:moveTo>
                  <a:lnTo>
                    <a:pt x="7599" y="1080"/>
                  </a:lnTo>
                  <a:lnTo>
                    <a:pt x="7736" y="1148"/>
                  </a:lnTo>
                  <a:lnTo>
                    <a:pt x="7961" y="1418"/>
                  </a:lnTo>
                  <a:lnTo>
                    <a:pt x="7959" y="2396"/>
                  </a:lnTo>
                  <a:lnTo>
                    <a:pt x="7744" y="2651"/>
                  </a:lnTo>
                  <a:lnTo>
                    <a:pt x="7585" y="2745"/>
                  </a:lnTo>
                  <a:lnTo>
                    <a:pt x="8116" y="2745"/>
                  </a:lnTo>
                  <a:lnTo>
                    <a:pt x="8301" y="2541"/>
                  </a:lnTo>
                  <a:lnTo>
                    <a:pt x="8196" y="1148"/>
                  </a:lnTo>
                  <a:close/>
                </a:path>
                <a:path w="34925" h="4444">
                  <a:moveTo>
                    <a:pt x="7607" y="777"/>
                  </a:moveTo>
                  <a:lnTo>
                    <a:pt x="7231" y="777"/>
                  </a:lnTo>
                  <a:lnTo>
                    <a:pt x="7033" y="875"/>
                  </a:lnTo>
                  <a:lnTo>
                    <a:pt x="6878" y="1070"/>
                  </a:lnTo>
                  <a:lnTo>
                    <a:pt x="8135" y="1070"/>
                  </a:lnTo>
                  <a:lnTo>
                    <a:pt x="7889" y="875"/>
                  </a:lnTo>
                  <a:lnTo>
                    <a:pt x="7734" y="805"/>
                  </a:lnTo>
                  <a:close/>
                </a:path>
                <a:path w="34925" h="4444">
                  <a:moveTo>
                    <a:pt x="11301" y="0"/>
                  </a:moveTo>
                  <a:lnTo>
                    <a:pt x="10873" y="0"/>
                  </a:lnTo>
                  <a:lnTo>
                    <a:pt x="9721" y="2999"/>
                  </a:lnTo>
                  <a:lnTo>
                    <a:pt x="10143" y="2999"/>
                  </a:lnTo>
                  <a:lnTo>
                    <a:pt x="10472" y="2091"/>
                  </a:lnTo>
                  <a:lnTo>
                    <a:pt x="12158" y="2091"/>
                  </a:lnTo>
                  <a:lnTo>
                    <a:pt x="12025" y="1767"/>
                  </a:lnTo>
                  <a:lnTo>
                    <a:pt x="10586" y="1767"/>
                  </a:lnTo>
                  <a:lnTo>
                    <a:pt x="10986" y="698"/>
                  </a:lnTo>
                  <a:lnTo>
                    <a:pt x="11078" y="314"/>
                  </a:lnTo>
                  <a:lnTo>
                    <a:pt x="11430" y="314"/>
                  </a:lnTo>
                  <a:lnTo>
                    <a:pt x="11301" y="0"/>
                  </a:lnTo>
                  <a:close/>
                </a:path>
                <a:path w="34925" h="4444">
                  <a:moveTo>
                    <a:pt x="12158" y="2091"/>
                  </a:moveTo>
                  <a:lnTo>
                    <a:pt x="11727" y="2091"/>
                  </a:lnTo>
                  <a:lnTo>
                    <a:pt x="12077" y="2999"/>
                  </a:lnTo>
                  <a:lnTo>
                    <a:pt x="12529" y="2999"/>
                  </a:lnTo>
                  <a:lnTo>
                    <a:pt x="12158" y="2091"/>
                  </a:lnTo>
                  <a:close/>
                </a:path>
                <a:path w="34925" h="4444">
                  <a:moveTo>
                    <a:pt x="11430" y="314"/>
                  </a:moveTo>
                  <a:lnTo>
                    <a:pt x="11078" y="314"/>
                  </a:lnTo>
                  <a:lnTo>
                    <a:pt x="11603" y="1767"/>
                  </a:lnTo>
                  <a:lnTo>
                    <a:pt x="12025" y="1767"/>
                  </a:lnTo>
                  <a:lnTo>
                    <a:pt x="11430" y="314"/>
                  </a:lnTo>
                  <a:close/>
                </a:path>
                <a:path w="34925" h="4444">
                  <a:moveTo>
                    <a:pt x="13134" y="826"/>
                  </a:moveTo>
                  <a:lnTo>
                    <a:pt x="12797" y="826"/>
                  </a:lnTo>
                  <a:lnTo>
                    <a:pt x="12797" y="3832"/>
                  </a:lnTo>
                  <a:lnTo>
                    <a:pt x="13166" y="3832"/>
                  </a:lnTo>
                  <a:lnTo>
                    <a:pt x="13166" y="2774"/>
                  </a:lnTo>
                  <a:lnTo>
                    <a:pt x="14401" y="2774"/>
                  </a:lnTo>
                  <a:lnTo>
                    <a:pt x="13552" y="2745"/>
                  </a:lnTo>
                  <a:lnTo>
                    <a:pt x="13411" y="2675"/>
                  </a:lnTo>
                  <a:lnTo>
                    <a:pt x="13187" y="2411"/>
                  </a:lnTo>
                  <a:lnTo>
                    <a:pt x="13209" y="1410"/>
                  </a:lnTo>
                  <a:lnTo>
                    <a:pt x="13424" y="1150"/>
                  </a:lnTo>
                  <a:lnTo>
                    <a:pt x="13134" y="1108"/>
                  </a:lnTo>
                  <a:lnTo>
                    <a:pt x="13134" y="826"/>
                  </a:lnTo>
                  <a:close/>
                </a:path>
                <a:path w="34925" h="4444">
                  <a:moveTo>
                    <a:pt x="14401" y="2774"/>
                  </a:moveTo>
                  <a:lnTo>
                    <a:pt x="13166" y="2774"/>
                  </a:lnTo>
                  <a:lnTo>
                    <a:pt x="13309" y="2919"/>
                  </a:lnTo>
                  <a:lnTo>
                    <a:pt x="13503" y="3022"/>
                  </a:lnTo>
                  <a:lnTo>
                    <a:pt x="13905" y="3049"/>
                  </a:lnTo>
                  <a:lnTo>
                    <a:pt x="14065" y="3002"/>
                  </a:lnTo>
                  <a:lnTo>
                    <a:pt x="14370" y="2811"/>
                  </a:lnTo>
                  <a:close/>
                </a:path>
                <a:path w="34925" h="4444">
                  <a:moveTo>
                    <a:pt x="14436" y="1065"/>
                  </a:moveTo>
                  <a:lnTo>
                    <a:pt x="13887" y="1065"/>
                  </a:lnTo>
                  <a:lnTo>
                    <a:pt x="14035" y="1150"/>
                  </a:lnTo>
                  <a:lnTo>
                    <a:pt x="14251" y="1410"/>
                  </a:lnTo>
                  <a:lnTo>
                    <a:pt x="14241" y="2411"/>
                  </a:lnTo>
                  <a:lnTo>
                    <a:pt x="14011" y="2679"/>
                  </a:lnTo>
                  <a:lnTo>
                    <a:pt x="13876" y="2745"/>
                  </a:lnTo>
                  <a:lnTo>
                    <a:pt x="14426" y="2745"/>
                  </a:lnTo>
                  <a:lnTo>
                    <a:pt x="14608" y="2400"/>
                  </a:lnTo>
                  <a:lnTo>
                    <a:pt x="14492" y="1135"/>
                  </a:lnTo>
                  <a:close/>
                </a:path>
                <a:path w="34925" h="4444">
                  <a:moveTo>
                    <a:pt x="13949" y="777"/>
                  </a:moveTo>
                  <a:lnTo>
                    <a:pt x="13622" y="777"/>
                  </a:lnTo>
                  <a:lnTo>
                    <a:pt x="13462" y="826"/>
                  </a:lnTo>
                  <a:lnTo>
                    <a:pt x="13301" y="915"/>
                  </a:lnTo>
                  <a:lnTo>
                    <a:pt x="13134" y="1108"/>
                  </a:lnTo>
                  <a:lnTo>
                    <a:pt x="13491" y="1108"/>
                  </a:lnTo>
                  <a:lnTo>
                    <a:pt x="14436" y="1065"/>
                  </a:lnTo>
                  <a:lnTo>
                    <a:pt x="14115" y="826"/>
                  </a:lnTo>
                  <a:lnTo>
                    <a:pt x="13949" y="777"/>
                  </a:lnTo>
                  <a:close/>
                </a:path>
                <a:path w="34925" h="4444">
                  <a:moveTo>
                    <a:pt x="15467" y="826"/>
                  </a:moveTo>
                  <a:lnTo>
                    <a:pt x="15132" y="826"/>
                  </a:lnTo>
                  <a:lnTo>
                    <a:pt x="15132" y="3832"/>
                  </a:lnTo>
                  <a:lnTo>
                    <a:pt x="15500" y="3832"/>
                  </a:lnTo>
                  <a:lnTo>
                    <a:pt x="15500" y="2774"/>
                  </a:lnTo>
                  <a:lnTo>
                    <a:pt x="16734" y="2774"/>
                  </a:lnTo>
                  <a:lnTo>
                    <a:pt x="15885" y="2745"/>
                  </a:lnTo>
                  <a:lnTo>
                    <a:pt x="15744" y="2675"/>
                  </a:lnTo>
                  <a:lnTo>
                    <a:pt x="15521" y="2411"/>
                  </a:lnTo>
                  <a:lnTo>
                    <a:pt x="15543" y="1410"/>
                  </a:lnTo>
                  <a:lnTo>
                    <a:pt x="15757" y="1150"/>
                  </a:lnTo>
                  <a:lnTo>
                    <a:pt x="15467" y="1108"/>
                  </a:lnTo>
                  <a:lnTo>
                    <a:pt x="15467" y="826"/>
                  </a:lnTo>
                  <a:close/>
                </a:path>
                <a:path w="34925" h="4444">
                  <a:moveTo>
                    <a:pt x="16734" y="2774"/>
                  </a:moveTo>
                  <a:lnTo>
                    <a:pt x="15500" y="2774"/>
                  </a:lnTo>
                  <a:lnTo>
                    <a:pt x="15642" y="2919"/>
                  </a:lnTo>
                  <a:lnTo>
                    <a:pt x="15838" y="3022"/>
                  </a:lnTo>
                  <a:lnTo>
                    <a:pt x="16238" y="3049"/>
                  </a:lnTo>
                  <a:lnTo>
                    <a:pt x="16398" y="3002"/>
                  </a:lnTo>
                  <a:lnTo>
                    <a:pt x="16703" y="2811"/>
                  </a:lnTo>
                  <a:close/>
                </a:path>
                <a:path w="34925" h="4444">
                  <a:moveTo>
                    <a:pt x="16770" y="1065"/>
                  </a:moveTo>
                  <a:lnTo>
                    <a:pt x="16221" y="1065"/>
                  </a:lnTo>
                  <a:lnTo>
                    <a:pt x="16370" y="1150"/>
                  </a:lnTo>
                  <a:lnTo>
                    <a:pt x="16584" y="1410"/>
                  </a:lnTo>
                  <a:lnTo>
                    <a:pt x="16574" y="2411"/>
                  </a:lnTo>
                  <a:lnTo>
                    <a:pt x="16344" y="2679"/>
                  </a:lnTo>
                  <a:lnTo>
                    <a:pt x="16210" y="2745"/>
                  </a:lnTo>
                  <a:lnTo>
                    <a:pt x="16759" y="2745"/>
                  </a:lnTo>
                  <a:lnTo>
                    <a:pt x="16942" y="2400"/>
                  </a:lnTo>
                  <a:lnTo>
                    <a:pt x="16825" y="1135"/>
                  </a:lnTo>
                  <a:close/>
                </a:path>
                <a:path w="34925" h="4444">
                  <a:moveTo>
                    <a:pt x="16282" y="777"/>
                  </a:moveTo>
                  <a:lnTo>
                    <a:pt x="15956" y="777"/>
                  </a:lnTo>
                  <a:lnTo>
                    <a:pt x="15796" y="826"/>
                  </a:lnTo>
                  <a:lnTo>
                    <a:pt x="15636" y="915"/>
                  </a:lnTo>
                  <a:lnTo>
                    <a:pt x="15467" y="1108"/>
                  </a:lnTo>
                  <a:lnTo>
                    <a:pt x="15824" y="1108"/>
                  </a:lnTo>
                  <a:lnTo>
                    <a:pt x="16770" y="1065"/>
                  </a:lnTo>
                  <a:lnTo>
                    <a:pt x="16448" y="826"/>
                  </a:lnTo>
                  <a:lnTo>
                    <a:pt x="16282" y="777"/>
                  </a:lnTo>
                  <a:close/>
                </a:path>
                <a:path w="34925" h="4444">
                  <a:moveTo>
                    <a:pt x="20716" y="0"/>
                  </a:moveTo>
                  <a:lnTo>
                    <a:pt x="18691" y="0"/>
                  </a:lnTo>
                  <a:lnTo>
                    <a:pt x="18691" y="2999"/>
                  </a:lnTo>
                  <a:lnTo>
                    <a:pt x="19089" y="2999"/>
                  </a:lnTo>
                  <a:lnTo>
                    <a:pt x="19089" y="1637"/>
                  </a:lnTo>
                  <a:lnTo>
                    <a:pt x="20496" y="1637"/>
                  </a:lnTo>
                  <a:lnTo>
                    <a:pt x="20496" y="1282"/>
                  </a:lnTo>
                  <a:lnTo>
                    <a:pt x="19089" y="1282"/>
                  </a:lnTo>
                  <a:lnTo>
                    <a:pt x="19089" y="354"/>
                  </a:lnTo>
                  <a:lnTo>
                    <a:pt x="20716" y="354"/>
                  </a:lnTo>
                  <a:lnTo>
                    <a:pt x="20716" y="0"/>
                  </a:lnTo>
                  <a:close/>
                </a:path>
                <a:path w="34925" h="4444">
                  <a:moveTo>
                    <a:pt x="22363" y="777"/>
                  </a:moveTo>
                  <a:lnTo>
                    <a:pt x="21771" y="777"/>
                  </a:lnTo>
                  <a:lnTo>
                    <a:pt x="21527" y="878"/>
                  </a:lnTo>
                  <a:lnTo>
                    <a:pt x="21273" y="1151"/>
                  </a:lnTo>
                  <a:lnTo>
                    <a:pt x="21150" y="2559"/>
                  </a:lnTo>
                  <a:lnTo>
                    <a:pt x="21522" y="2951"/>
                  </a:lnTo>
                  <a:lnTo>
                    <a:pt x="21775" y="3049"/>
                  </a:lnTo>
                  <a:lnTo>
                    <a:pt x="22345" y="3049"/>
                  </a:lnTo>
                  <a:lnTo>
                    <a:pt x="22552" y="2988"/>
                  </a:lnTo>
                  <a:lnTo>
                    <a:pt x="22872" y="2745"/>
                  </a:lnTo>
                  <a:lnTo>
                    <a:pt x="21913" y="2745"/>
                  </a:lnTo>
                  <a:lnTo>
                    <a:pt x="21761" y="2682"/>
                  </a:lnTo>
                  <a:lnTo>
                    <a:pt x="21518" y="2429"/>
                  </a:lnTo>
                  <a:lnTo>
                    <a:pt x="21437" y="2007"/>
                  </a:lnTo>
                  <a:lnTo>
                    <a:pt x="23058" y="2007"/>
                  </a:lnTo>
                  <a:lnTo>
                    <a:pt x="23059" y="1704"/>
                  </a:lnTo>
                  <a:lnTo>
                    <a:pt x="21457" y="1704"/>
                  </a:lnTo>
                  <a:lnTo>
                    <a:pt x="21534" y="1363"/>
                  </a:lnTo>
                  <a:lnTo>
                    <a:pt x="21765" y="1136"/>
                  </a:lnTo>
                  <a:lnTo>
                    <a:pt x="21907" y="1080"/>
                  </a:lnTo>
                  <a:lnTo>
                    <a:pt x="22790" y="1080"/>
                  </a:lnTo>
                  <a:lnTo>
                    <a:pt x="22600" y="876"/>
                  </a:lnTo>
                  <a:lnTo>
                    <a:pt x="22363" y="777"/>
                  </a:lnTo>
                  <a:close/>
                </a:path>
                <a:path w="34925" h="4444">
                  <a:moveTo>
                    <a:pt x="22668" y="2299"/>
                  </a:moveTo>
                  <a:lnTo>
                    <a:pt x="22536" y="2569"/>
                  </a:lnTo>
                  <a:lnTo>
                    <a:pt x="22345" y="2710"/>
                  </a:lnTo>
                  <a:lnTo>
                    <a:pt x="22872" y="2745"/>
                  </a:lnTo>
                  <a:lnTo>
                    <a:pt x="22990" y="2559"/>
                  </a:lnTo>
                  <a:lnTo>
                    <a:pt x="23047" y="2346"/>
                  </a:lnTo>
                  <a:lnTo>
                    <a:pt x="22668" y="2299"/>
                  </a:lnTo>
                  <a:close/>
                </a:path>
                <a:path w="34925" h="4444">
                  <a:moveTo>
                    <a:pt x="22790" y="1080"/>
                  </a:moveTo>
                  <a:lnTo>
                    <a:pt x="22263" y="1080"/>
                  </a:lnTo>
                  <a:lnTo>
                    <a:pt x="22415" y="1151"/>
                  </a:lnTo>
                  <a:lnTo>
                    <a:pt x="22592" y="1363"/>
                  </a:lnTo>
                  <a:lnTo>
                    <a:pt x="22672" y="1704"/>
                  </a:lnTo>
                  <a:lnTo>
                    <a:pt x="23059" y="1704"/>
                  </a:lnTo>
                  <a:lnTo>
                    <a:pt x="22969" y="1272"/>
                  </a:lnTo>
                  <a:lnTo>
                    <a:pt x="22790" y="1080"/>
                  </a:lnTo>
                  <a:close/>
                </a:path>
                <a:path w="34925" h="4444">
                  <a:moveTo>
                    <a:pt x="25197" y="1082"/>
                  </a:moveTo>
                  <a:lnTo>
                    <a:pt x="24564" y="1082"/>
                  </a:lnTo>
                  <a:lnTo>
                    <a:pt x="24705" y="1123"/>
                  </a:lnTo>
                  <a:lnTo>
                    <a:pt x="24900" y="1620"/>
                  </a:lnTo>
                  <a:lnTo>
                    <a:pt x="24761" y="1670"/>
                  </a:lnTo>
                  <a:lnTo>
                    <a:pt x="24098" y="1765"/>
                  </a:lnTo>
                  <a:lnTo>
                    <a:pt x="23729" y="1870"/>
                  </a:lnTo>
                  <a:lnTo>
                    <a:pt x="23510" y="2047"/>
                  </a:lnTo>
                  <a:lnTo>
                    <a:pt x="23440" y="2727"/>
                  </a:lnTo>
                  <a:lnTo>
                    <a:pt x="23709" y="2990"/>
                  </a:lnTo>
                  <a:lnTo>
                    <a:pt x="23892" y="3049"/>
                  </a:lnTo>
                  <a:lnTo>
                    <a:pt x="24276" y="3049"/>
                  </a:lnTo>
                  <a:lnTo>
                    <a:pt x="24681" y="2917"/>
                  </a:lnTo>
                  <a:lnTo>
                    <a:pt x="24892" y="2760"/>
                  </a:lnTo>
                  <a:lnTo>
                    <a:pt x="24076" y="2760"/>
                  </a:lnTo>
                  <a:lnTo>
                    <a:pt x="23876" y="2647"/>
                  </a:lnTo>
                  <a:lnTo>
                    <a:pt x="23867" y="2189"/>
                  </a:lnTo>
                  <a:lnTo>
                    <a:pt x="24041" y="2094"/>
                  </a:lnTo>
                  <a:lnTo>
                    <a:pt x="24767" y="1963"/>
                  </a:lnTo>
                  <a:lnTo>
                    <a:pt x="24900" y="1908"/>
                  </a:lnTo>
                  <a:lnTo>
                    <a:pt x="25274" y="1908"/>
                  </a:lnTo>
                  <a:lnTo>
                    <a:pt x="25197" y="1082"/>
                  </a:lnTo>
                  <a:close/>
                </a:path>
                <a:path w="34925" h="4444">
                  <a:moveTo>
                    <a:pt x="25301" y="2731"/>
                  </a:moveTo>
                  <a:lnTo>
                    <a:pt x="24931" y="2731"/>
                  </a:lnTo>
                  <a:lnTo>
                    <a:pt x="25005" y="2999"/>
                  </a:lnTo>
                  <a:lnTo>
                    <a:pt x="25389" y="2999"/>
                  </a:lnTo>
                  <a:lnTo>
                    <a:pt x="25301" y="2731"/>
                  </a:lnTo>
                  <a:close/>
                </a:path>
                <a:path w="34925" h="4444">
                  <a:moveTo>
                    <a:pt x="25274" y="1908"/>
                  </a:moveTo>
                  <a:lnTo>
                    <a:pt x="24900" y="1908"/>
                  </a:lnTo>
                  <a:lnTo>
                    <a:pt x="24793" y="2514"/>
                  </a:lnTo>
                  <a:lnTo>
                    <a:pt x="24488" y="2729"/>
                  </a:lnTo>
                  <a:lnTo>
                    <a:pt x="24892" y="2760"/>
                  </a:lnTo>
                  <a:lnTo>
                    <a:pt x="25301" y="2731"/>
                  </a:lnTo>
                  <a:lnTo>
                    <a:pt x="25274" y="1908"/>
                  </a:lnTo>
                  <a:close/>
                </a:path>
                <a:path w="34925" h="4444">
                  <a:moveTo>
                    <a:pt x="24617" y="777"/>
                  </a:moveTo>
                  <a:lnTo>
                    <a:pt x="24245" y="777"/>
                  </a:lnTo>
                  <a:lnTo>
                    <a:pt x="24081" y="802"/>
                  </a:lnTo>
                  <a:lnTo>
                    <a:pt x="23797" y="905"/>
                  </a:lnTo>
                  <a:lnTo>
                    <a:pt x="23574" y="1123"/>
                  </a:lnTo>
                  <a:lnTo>
                    <a:pt x="23451" y="1446"/>
                  </a:lnTo>
                  <a:lnTo>
                    <a:pt x="23812" y="1496"/>
                  </a:lnTo>
                  <a:lnTo>
                    <a:pt x="23912" y="1234"/>
                  </a:lnTo>
                  <a:lnTo>
                    <a:pt x="24077" y="1112"/>
                  </a:lnTo>
                  <a:lnTo>
                    <a:pt x="24206" y="1082"/>
                  </a:lnTo>
                  <a:lnTo>
                    <a:pt x="25197" y="1082"/>
                  </a:lnTo>
                  <a:lnTo>
                    <a:pt x="25086" y="941"/>
                  </a:lnTo>
                  <a:lnTo>
                    <a:pt x="24768" y="798"/>
                  </a:lnTo>
                  <a:lnTo>
                    <a:pt x="24617" y="777"/>
                  </a:lnTo>
                  <a:close/>
                </a:path>
                <a:path w="34925" h="4444">
                  <a:moveTo>
                    <a:pt x="26281" y="1113"/>
                  </a:moveTo>
                  <a:lnTo>
                    <a:pt x="25914" y="1113"/>
                  </a:lnTo>
                  <a:lnTo>
                    <a:pt x="26041" y="2922"/>
                  </a:lnTo>
                  <a:lnTo>
                    <a:pt x="26168" y="2995"/>
                  </a:lnTo>
                  <a:lnTo>
                    <a:pt x="26508" y="3028"/>
                  </a:lnTo>
                  <a:lnTo>
                    <a:pt x="26636" y="3007"/>
                  </a:lnTo>
                  <a:lnTo>
                    <a:pt x="26653" y="2675"/>
                  </a:lnTo>
                  <a:lnTo>
                    <a:pt x="26393" y="2675"/>
                  </a:lnTo>
                  <a:lnTo>
                    <a:pt x="26281" y="1113"/>
                  </a:lnTo>
                  <a:close/>
                </a:path>
                <a:path w="34925" h="4444">
                  <a:moveTo>
                    <a:pt x="26652" y="2670"/>
                  </a:moveTo>
                  <a:lnTo>
                    <a:pt x="26393" y="2675"/>
                  </a:lnTo>
                  <a:lnTo>
                    <a:pt x="26653" y="2675"/>
                  </a:lnTo>
                  <a:close/>
                </a:path>
                <a:path w="34925" h="4444">
                  <a:moveTo>
                    <a:pt x="26652" y="826"/>
                  </a:moveTo>
                  <a:lnTo>
                    <a:pt x="25645" y="826"/>
                  </a:lnTo>
                  <a:lnTo>
                    <a:pt x="25645" y="1113"/>
                  </a:lnTo>
                  <a:lnTo>
                    <a:pt x="26652" y="1113"/>
                  </a:lnTo>
                  <a:lnTo>
                    <a:pt x="26652" y="826"/>
                  </a:lnTo>
                  <a:close/>
                </a:path>
                <a:path w="34925" h="4444">
                  <a:moveTo>
                    <a:pt x="26281" y="67"/>
                  </a:moveTo>
                  <a:lnTo>
                    <a:pt x="25914" y="288"/>
                  </a:lnTo>
                  <a:lnTo>
                    <a:pt x="25914" y="826"/>
                  </a:lnTo>
                  <a:lnTo>
                    <a:pt x="26281" y="826"/>
                  </a:lnTo>
                  <a:lnTo>
                    <a:pt x="26281" y="67"/>
                  </a:lnTo>
                  <a:close/>
                </a:path>
                <a:path w="34925" h="4444">
                  <a:moveTo>
                    <a:pt x="27365" y="826"/>
                  </a:moveTo>
                  <a:lnTo>
                    <a:pt x="26997" y="826"/>
                  </a:lnTo>
                  <a:lnTo>
                    <a:pt x="27070" y="2680"/>
                  </a:lnTo>
                  <a:lnTo>
                    <a:pt x="27188" y="2865"/>
                  </a:lnTo>
                  <a:lnTo>
                    <a:pt x="27492" y="3025"/>
                  </a:lnTo>
                  <a:lnTo>
                    <a:pt x="28031" y="3049"/>
                  </a:lnTo>
                  <a:lnTo>
                    <a:pt x="28261" y="2926"/>
                  </a:lnTo>
                  <a:lnTo>
                    <a:pt x="28395" y="2731"/>
                  </a:lnTo>
                  <a:lnTo>
                    <a:pt x="27703" y="2731"/>
                  </a:lnTo>
                  <a:lnTo>
                    <a:pt x="27459" y="2590"/>
                  </a:lnTo>
                  <a:lnTo>
                    <a:pt x="27365" y="826"/>
                  </a:lnTo>
                  <a:close/>
                </a:path>
                <a:path w="34925" h="4444">
                  <a:moveTo>
                    <a:pt x="28760" y="2680"/>
                  </a:moveTo>
                  <a:lnTo>
                    <a:pt x="28430" y="2680"/>
                  </a:lnTo>
                  <a:lnTo>
                    <a:pt x="28430" y="2999"/>
                  </a:lnTo>
                  <a:lnTo>
                    <a:pt x="28760" y="2999"/>
                  </a:lnTo>
                  <a:lnTo>
                    <a:pt x="28760" y="2680"/>
                  </a:lnTo>
                  <a:close/>
                </a:path>
                <a:path w="34925" h="4444">
                  <a:moveTo>
                    <a:pt x="28760" y="826"/>
                  </a:moveTo>
                  <a:lnTo>
                    <a:pt x="28392" y="826"/>
                  </a:lnTo>
                  <a:lnTo>
                    <a:pt x="28319" y="2444"/>
                  </a:lnTo>
                  <a:lnTo>
                    <a:pt x="28217" y="2593"/>
                  </a:lnTo>
                  <a:lnTo>
                    <a:pt x="28028" y="2703"/>
                  </a:lnTo>
                  <a:lnTo>
                    <a:pt x="28395" y="2731"/>
                  </a:lnTo>
                  <a:lnTo>
                    <a:pt x="28760" y="2680"/>
                  </a:lnTo>
                  <a:lnTo>
                    <a:pt x="28760" y="826"/>
                  </a:lnTo>
                  <a:close/>
                </a:path>
                <a:path w="34925" h="4444">
                  <a:moveTo>
                    <a:pt x="29667" y="826"/>
                  </a:moveTo>
                  <a:lnTo>
                    <a:pt x="29335" y="826"/>
                  </a:lnTo>
                  <a:lnTo>
                    <a:pt x="29335" y="2999"/>
                  </a:lnTo>
                  <a:lnTo>
                    <a:pt x="29704" y="2999"/>
                  </a:lnTo>
                  <a:lnTo>
                    <a:pt x="29724" y="1563"/>
                  </a:lnTo>
                  <a:lnTo>
                    <a:pt x="29838" y="1278"/>
                  </a:lnTo>
                  <a:lnTo>
                    <a:pt x="30039" y="1158"/>
                  </a:lnTo>
                  <a:lnTo>
                    <a:pt x="30420" y="1155"/>
                  </a:lnTo>
                  <a:lnTo>
                    <a:pt x="29667" y="1155"/>
                  </a:lnTo>
                  <a:lnTo>
                    <a:pt x="29667" y="826"/>
                  </a:lnTo>
                  <a:close/>
                </a:path>
                <a:path w="34925" h="4444">
                  <a:moveTo>
                    <a:pt x="30419" y="1158"/>
                  </a:moveTo>
                  <a:lnTo>
                    <a:pt x="30209" y="1158"/>
                  </a:lnTo>
                  <a:lnTo>
                    <a:pt x="30389" y="1238"/>
                  </a:lnTo>
                  <a:close/>
                </a:path>
                <a:path w="34925" h="4444">
                  <a:moveTo>
                    <a:pt x="30261" y="777"/>
                  </a:moveTo>
                  <a:lnTo>
                    <a:pt x="30052" y="777"/>
                  </a:lnTo>
                  <a:lnTo>
                    <a:pt x="29829" y="900"/>
                  </a:lnTo>
                  <a:lnTo>
                    <a:pt x="29667" y="1155"/>
                  </a:lnTo>
                  <a:lnTo>
                    <a:pt x="30420" y="1155"/>
                  </a:lnTo>
                  <a:lnTo>
                    <a:pt x="30343" y="802"/>
                  </a:lnTo>
                  <a:close/>
                </a:path>
                <a:path w="34925" h="4444">
                  <a:moveTo>
                    <a:pt x="31920" y="777"/>
                  </a:moveTo>
                  <a:lnTo>
                    <a:pt x="31328" y="777"/>
                  </a:lnTo>
                  <a:lnTo>
                    <a:pt x="31084" y="878"/>
                  </a:lnTo>
                  <a:lnTo>
                    <a:pt x="30830" y="1151"/>
                  </a:lnTo>
                  <a:lnTo>
                    <a:pt x="30707" y="2559"/>
                  </a:lnTo>
                  <a:lnTo>
                    <a:pt x="31079" y="2951"/>
                  </a:lnTo>
                  <a:lnTo>
                    <a:pt x="31332" y="3049"/>
                  </a:lnTo>
                  <a:lnTo>
                    <a:pt x="31902" y="3049"/>
                  </a:lnTo>
                  <a:lnTo>
                    <a:pt x="32109" y="2988"/>
                  </a:lnTo>
                  <a:lnTo>
                    <a:pt x="32429" y="2745"/>
                  </a:lnTo>
                  <a:lnTo>
                    <a:pt x="31470" y="2745"/>
                  </a:lnTo>
                  <a:lnTo>
                    <a:pt x="31318" y="2682"/>
                  </a:lnTo>
                  <a:lnTo>
                    <a:pt x="31075" y="2429"/>
                  </a:lnTo>
                  <a:lnTo>
                    <a:pt x="30994" y="2007"/>
                  </a:lnTo>
                  <a:lnTo>
                    <a:pt x="32614" y="2007"/>
                  </a:lnTo>
                  <a:lnTo>
                    <a:pt x="32616" y="1704"/>
                  </a:lnTo>
                  <a:lnTo>
                    <a:pt x="31014" y="1704"/>
                  </a:lnTo>
                  <a:lnTo>
                    <a:pt x="31090" y="1363"/>
                  </a:lnTo>
                  <a:lnTo>
                    <a:pt x="31322" y="1136"/>
                  </a:lnTo>
                  <a:lnTo>
                    <a:pt x="31464" y="1080"/>
                  </a:lnTo>
                  <a:lnTo>
                    <a:pt x="32347" y="1080"/>
                  </a:lnTo>
                  <a:lnTo>
                    <a:pt x="32157" y="876"/>
                  </a:lnTo>
                  <a:lnTo>
                    <a:pt x="31920" y="777"/>
                  </a:lnTo>
                  <a:close/>
                </a:path>
                <a:path w="34925" h="4444">
                  <a:moveTo>
                    <a:pt x="32224" y="2299"/>
                  </a:moveTo>
                  <a:lnTo>
                    <a:pt x="32092" y="2569"/>
                  </a:lnTo>
                  <a:lnTo>
                    <a:pt x="31902" y="2710"/>
                  </a:lnTo>
                  <a:lnTo>
                    <a:pt x="32429" y="2745"/>
                  </a:lnTo>
                  <a:lnTo>
                    <a:pt x="32547" y="2559"/>
                  </a:lnTo>
                  <a:lnTo>
                    <a:pt x="32604" y="2346"/>
                  </a:lnTo>
                  <a:lnTo>
                    <a:pt x="32224" y="2299"/>
                  </a:lnTo>
                  <a:close/>
                </a:path>
                <a:path w="34925" h="4444">
                  <a:moveTo>
                    <a:pt x="32347" y="1080"/>
                  </a:moveTo>
                  <a:lnTo>
                    <a:pt x="31819" y="1080"/>
                  </a:lnTo>
                  <a:lnTo>
                    <a:pt x="31972" y="1151"/>
                  </a:lnTo>
                  <a:lnTo>
                    <a:pt x="32149" y="1363"/>
                  </a:lnTo>
                  <a:lnTo>
                    <a:pt x="32228" y="1704"/>
                  </a:lnTo>
                  <a:lnTo>
                    <a:pt x="32616" y="1704"/>
                  </a:lnTo>
                  <a:lnTo>
                    <a:pt x="32525" y="1272"/>
                  </a:lnTo>
                  <a:lnTo>
                    <a:pt x="32347" y="1080"/>
                  </a:lnTo>
                  <a:close/>
                </a:path>
                <a:path w="34925" h="4444">
                  <a:moveTo>
                    <a:pt x="33287" y="2293"/>
                  </a:moveTo>
                  <a:lnTo>
                    <a:pt x="33134" y="2317"/>
                  </a:lnTo>
                  <a:lnTo>
                    <a:pt x="33032" y="2707"/>
                  </a:lnTo>
                  <a:lnTo>
                    <a:pt x="33354" y="2990"/>
                  </a:lnTo>
                  <a:lnTo>
                    <a:pt x="33569" y="3049"/>
                  </a:lnTo>
                  <a:lnTo>
                    <a:pt x="34023" y="3049"/>
                  </a:lnTo>
                  <a:lnTo>
                    <a:pt x="34239" y="2990"/>
                  </a:lnTo>
                  <a:lnTo>
                    <a:pt x="34446" y="2900"/>
                  </a:lnTo>
                  <a:lnTo>
                    <a:pt x="34596" y="2745"/>
                  </a:lnTo>
                  <a:lnTo>
                    <a:pt x="33682" y="2745"/>
                  </a:lnTo>
                  <a:lnTo>
                    <a:pt x="33552" y="2707"/>
                  </a:lnTo>
                  <a:lnTo>
                    <a:pt x="33423" y="2599"/>
                  </a:lnTo>
                  <a:lnTo>
                    <a:pt x="33308" y="2439"/>
                  </a:lnTo>
                  <a:lnTo>
                    <a:pt x="33287" y="2293"/>
                  </a:lnTo>
                  <a:close/>
                </a:path>
                <a:path w="34925" h="4444">
                  <a:moveTo>
                    <a:pt x="33954" y="777"/>
                  </a:moveTo>
                  <a:lnTo>
                    <a:pt x="33535" y="802"/>
                  </a:lnTo>
                  <a:lnTo>
                    <a:pt x="33289" y="886"/>
                  </a:lnTo>
                  <a:lnTo>
                    <a:pt x="33094" y="1051"/>
                  </a:lnTo>
                  <a:lnTo>
                    <a:pt x="32998" y="1562"/>
                  </a:lnTo>
                  <a:lnTo>
                    <a:pt x="33119" y="1783"/>
                  </a:lnTo>
                  <a:lnTo>
                    <a:pt x="33443" y="1962"/>
                  </a:lnTo>
                  <a:lnTo>
                    <a:pt x="34190" y="2171"/>
                  </a:lnTo>
                  <a:lnTo>
                    <a:pt x="34278" y="2599"/>
                  </a:lnTo>
                  <a:lnTo>
                    <a:pt x="34145" y="2711"/>
                  </a:lnTo>
                  <a:lnTo>
                    <a:pt x="34596" y="2745"/>
                  </a:lnTo>
                  <a:lnTo>
                    <a:pt x="34707" y="2551"/>
                  </a:lnTo>
                  <a:lnTo>
                    <a:pt x="34580" y="1962"/>
                  </a:lnTo>
                  <a:lnTo>
                    <a:pt x="33463" y="1562"/>
                  </a:lnTo>
                  <a:lnTo>
                    <a:pt x="33521" y="1108"/>
                  </a:lnTo>
                  <a:lnTo>
                    <a:pt x="34541" y="1080"/>
                  </a:lnTo>
                  <a:lnTo>
                    <a:pt x="34325" y="886"/>
                  </a:lnTo>
                  <a:lnTo>
                    <a:pt x="33954" y="777"/>
                  </a:lnTo>
                  <a:close/>
                </a:path>
                <a:path w="34925" h="4444">
                  <a:moveTo>
                    <a:pt x="34541" y="1080"/>
                  </a:moveTo>
                  <a:lnTo>
                    <a:pt x="33954" y="1080"/>
                  </a:lnTo>
                  <a:lnTo>
                    <a:pt x="34093" y="1134"/>
                  </a:lnTo>
                  <a:lnTo>
                    <a:pt x="34286" y="1436"/>
                  </a:lnTo>
                  <a:lnTo>
                    <a:pt x="34645" y="1386"/>
                  </a:lnTo>
                  <a:lnTo>
                    <a:pt x="34541" y="1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52370">
              <a:lnSpc>
                <a:spcPct val="100000"/>
              </a:lnSpc>
              <a:spcBef>
                <a:spcPts val="100"/>
              </a:spcBef>
            </a:pPr>
            <a:r>
              <a:rPr dirty="0" sz="3300"/>
              <a:t>Web</a:t>
            </a:r>
            <a:r>
              <a:rPr dirty="0" sz="3300" spc="-40"/>
              <a:t> </a:t>
            </a:r>
            <a:r>
              <a:rPr dirty="0" sz="3300"/>
              <a:t>App</a:t>
            </a:r>
            <a:r>
              <a:rPr dirty="0" sz="3300" spc="-35"/>
              <a:t> </a:t>
            </a:r>
            <a:r>
              <a:rPr dirty="0" sz="3300" spc="-10"/>
              <a:t>Features</a:t>
            </a:r>
            <a:endParaRPr sz="3300"/>
          </a:p>
        </p:txBody>
      </p:sp>
      <p:sp>
        <p:nvSpPr>
          <p:cNvPr id="6" name="object 6" descr=""/>
          <p:cNvSpPr txBox="1"/>
          <p:nvPr/>
        </p:nvSpPr>
        <p:spPr>
          <a:xfrm>
            <a:off x="204661" y="871727"/>
            <a:ext cx="8616315" cy="39852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69240" marR="495934" indent="-256540">
              <a:lnSpc>
                <a:spcPct val="101699"/>
              </a:lnSpc>
              <a:spcBef>
                <a:spcPts val="50"/>
              </a:spcBef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“Software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Device”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FDA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guidance.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9240" marR="241300" indent="-256540">
              <a:lnSpc>
                <a:spcPct val="996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determine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eligibility,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2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calculates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yr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ASCVD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(pooled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cohort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equations)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Cholesterol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proposed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Facts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Label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rosuvastatin.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8605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Outcomes: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‘OK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Use’,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‘Ask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Doctor’,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‘Do</a:t>
            </a:r>
            <a:r>
              <a:rPr dirty="0" sz="2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Use.’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Clr>
                <a:srgbClr val="FFC850"/>
              </a:buClr>
              <a:buFont typeface="Times New Roman"/>
              <a:buChar char="•"/>
            </a:pPr>
            <a:endParaRPr sz="2300">
              <a:latin typeface="Arial"/>
              <a:cs typeface="Arial"/>
            </a:endParaRPr>
          </a:p>
          <a:p>
            <a:pPr marL="269240" marR="589915" indent="-256540">
              <a:lnSpc>
                <a:spcPct val="101699"/>
              </a:lnSpc>
              <a:buClr>
                <a:srgbClr val="FFC850"/>
              </a:buClr>
              <a:buSzPct val="121739"/>
              <a:buFont typeface="Times New Roman"/>
              <a:buChar char="•"/>
              <a:tabLst>
                <a:tab pos="269240" algn="l"/>
              </a:tabLst>
            </a:pP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‘OK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Use’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‘Ask</a:t>
            </a:r>
            <a:r>
              <a:rPr dirty="0" sz="2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Doctor’</a:t>
            </a:r>
            <a:r>
              <a:rPr dirty="0" sz="2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qualify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Arial"/>
                <a:cs typeface="Arial"/>
              </a:rPr>
              <a:t>enroll.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19327" y="0"/>
            <a:ext cx="7760334" cy="850900"/>
            <a:chOff x="719327" y="0"/>
            <a:chExt cx="7760334" cy="850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27" y="0"/>
              <a:ext cx="7760208" cy="8503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86138" y="73586"/>
              <a:ext cx="71755" cy="3810"/>
            </a:xfrm>
            <a:custGeom>
              <a:avLst/>
              <a:gdLst/>
              <a:ahLst/>
              <a:cxnLst/>
              <a:rect l="l" t="t" r="r" b="b"/>
              <a:pathLst>
                <a:path w="71755" h="3809">
                  <a:moveTo>
                    <a:pt x="1971" y="45"/>
                  </a:moveTo>
                  <a:lnTo>
                    <a:pt x="0" y="45"/>
                  </a:lnTo>
                  <a:lnTo>
                    <a:pt x="0" y="2773"/>
                  </a:lnTo>
                  <a:lnTo>
                    <a:pt x="2035" y="2773"/>
                  </a:lnTo>
                  <a:lnTo>
                    <a:pt x="2035" y="2451"/>
                  </a:lnTo>
                  <a:lnTo>
                    <a:pt x="360" y="2451"/>
                  </a:lnTo>
                  <a:lnTo>
                    <a:pt x="360" y="1522"/>
                  </a:lnTo>
                  <a:lnTo>
                    <a:pt x="1869" y="1522"/>
                  </a:lnTo>
                  <a:lnTo>
                    <a:pt x="1869" y="1202"/>
                  </a:lnTo>
                  <a:lnTo>
                    <a:pt x="360" y="1202"/>
                  </a:lnTo>
                  <a:lnTo>
                    <a:pt x="360" y="368"/>
                  </a:lnTo>
                  <a:lnTo>
                    <a:pt x="1971" y="368"/>
                  </a:lnTo>
                  <a:lnTo>
                    <a:pt x="1971" y="45"/>
                  </a:lnTo>
                  <a:close/>
                </a:path>
                <a:path w="71755" h="3809">
                  <a:moveTo>
                    <a:pt x="2739" y="797"/>
                  </a:moveTo>
                  <a:lnTo>
                    <a:pt x="2320" y="797"/>
                  </a:lnTo>
                  <a:lnTo>
                    <a:pt x="2988" y="1746"/>
                  </a:lnTo>
                  <a:lnTo>
                    <a:pt x="2266" y="2773"/>
                  </a:lnTo>
                  <a:lnTo>
                    <a:pt x="2672" y="2773"/>
                  </a:lnTo>
                  <a:lnTo>
                    <a:pt x="3191" y="1993"/>
                  </a:lnTo>
                  <a:lnTo>
                    <a:pt x="3568" y="1993"/>
                  </a:lnTo>
                  <a:lnTo>
                    <a:pt x="3380" y="1727"/>
                  </a:lnTo>
                  <a:lnTo>
                    <a:pt x="3560" y="1482"/>
                  </a:lnTo>
                  <a:lnTo>
                    <a:pt x="3179" y="1482"/>
                  </a:lnTo>
                  <a:lnTo>
                    <a:pt x="2739" y="797"/>
                  </a:lnTo>
                  <a:close/>
                </a:path>
                <a:path w="71755" h="3809">
                  <a:moveTo>
                    <a:pt x="3568" y="1993"/>
                  </a:moveTo>
                  <a:lnTo>
                    <a:pt x="3191" y="1993"/>
                  </a:lnTo>
                  <a:lnTo>
                    <a:pt x="3704" y="2773"/>
                  </a:lnTo>
                  <a:lnTo>
                    <a:pt x="4115" y="2773"/>
                  </a:lnTo>
                  <a:lnTo>
                    <a:pt x="3568" y="1993"/>
                  </a:lnTo>
                  <a:close/>
                </a:path>
                <a:path w="71755" h="3809">
                  <a:moveTo>
                    <a:pt x="4063" y="797"/>
                  </a:moveTo>
                  <a:lnTo>
                    <a:pt x="3663" y="797"/>
                  </a:lnTo>
                  <a:lnTo>
                    <a:pt x="3179" y="1482"/>
                  </a:lnTo>
                  <a:lnTo>
                    <a:pt x="3560" y="1482"/>
                  </a:lnTo>
                  <a:lnTo>
                    <a:pt x="4063" y="797"/>
                  </a:lnTo>
                  <a:close/>
                </a:path>
                <a:path w="71755" h="3809">
                  <a:moveTo>
                    <a:pt x="5925" y="1029"/>
                  </a:moveTo>
                  <a:lnTo>
                    <a:pt x="5350" y="1029"/>
                  </a:lnTo>
                  <a:lnTo>
                    <a:pt x="5477" y="1068"/>
                  </a:lnTo>
                  <a:lnTo>
                    <a:pt x="5656" y="1518"/>
                  </a:lnTo>
                  <a:lnTo>
                    <a:pt x="5528" y="1563"/>
                  </a:lnTo>
                  <a:lnTo>
                    <a:pt x="4926" y="1650"/>
                  </a:lnTo>
                  <a:lnTo>
                    <a:pt x="4591" y="1746"/>
                  </a:lnTo>
                  <a:lnTo>
                    <a:pt x="4433" y="1873"/>
                  </a:lnTo>
                  <a:lnTo>
                    <a:pt x="4328" y="2526"/>
                  </a:lnTo>
                  <a:lnTo>
                    <a:pt x="4572" y="2764"/>
                  </a:lnTo>
                  <a:lnTo>
                    <a:pt x="4739" y="2818"/>
                  </a:lnTo>
                  <a:lnTo>
                    <a:pt x="5088" y="2818"/>
                  </a:lnTo>
                  <a:lnTo>
                    <a:pt x="5440" y="2708"/>
                  </a:lnTo>
                  <a:lnTo>
                    <a:pt x="5649" y="2555"/>
                  </a:lnTo>
                  <a:lnTo>
                    <a:pt x="4906" y="2555"/>
                  </a:lnTo>
                  <a:lnTo>
                    <a:pt x="4680" y="2414"/>
                  </a:lnTo>
                  <a:lnTo>
                    <a:pt x="4716" y="2035"/>
                  </a:lnTo>
                  <a:lnTo>
                    <a:pt x="4874" y="1950"/>
                  </a:lnTo>
                  <a:lnTo>
                    <a:pt x="5352" y="1873"/>
                  </a:lnTo>
                  <a:lnTo>
                    <a:pt x="5656" y="1781"/>
                  </a:lnTo>
                  <a:lnTo>
                    <a:pt x="6005" y="1781"/>
                  </a:lnTo>
                  <a:lnTo>
                    <a:pt x="5925" y="1029"/>
                  </a:lnTo>
                  <a:close/>
                </a:path>
                <a:path w="71755" h="3809">
                  <a:moveTo>
                    <a:pt x="6027" y="2529"/>
                  </a:moveTo>
                  <a:lnTo>
                    <a:pt x="5684" y="2529"/>
                  </a:lnTo>
                  <a:lnTo>
                    <a:pt x="5750" y="2773"/>
                  </a:lnTo>
                  <a:lnTo>
                    <a:pt x="6100" y="2773"/>
                  </a:lnTo>
                  <a:lnTo>
                    <a:pt x="6027" y="2529"/>
                  </a:lnTo>
                  <a:close/>
                </a:path>
                <a:path w="71755" h="3809">
                  <a:moveTo>
                    <a:pt x="6005" y="1781"/>
                  </a:moveTo>
                  <a:lnTo>
                    <a:pt x="5656" y="1781"/>
                  </a:lnTo>
                  <a:lnTo>
                    <a:pt x="5557" y="2331"/>
                  </a:lnTo>
                  <a:lnTo>
                    <a:pt x="5282" y="2526"/>
                  </a:lnTo>
                  <a:lnTo>
                    <a:pt x="5649" y="2555"/>
                  </a:lnTo>
                  <a:lnTo>
                    <a:pt x="6027" y="2529"/>
                  </a:lnTo>
                  <a:lnTo>
                    <a:pt x="6005" y="1781"/>
                  </a:lnTo>
                  <a:close/>
                </a:path>
                <a:path w="71755" h="3809">
                  <a:moveTo>
                    <a:pt x="5398" y="753"/>
                  </a:moveTo>
                  <a:lnTo>
                    <a:pt x="5060" y="753"/>
                  </a:lnTo>
                  <a:lnTo>
                    <a:pt x="4910" y="775"/>
                  </a:lnTo>
                  <a:lnTo>
                    <a:pt x="4652" y="868"/>
                  </a:lnTo>
                  <a:lnTo>
                    <a:pt x="4457" y="1057"/>
                  </a:lnTo>
                  <a:lnTo>
                    <a:pt x="4338" y="1361"/>
                  </a:lnTo>
                  <a:lnTo>
                    <a:pt x="4666" y="1405"/>
                  </a:lnTo>
                  <a:lnTo>
                    <a:pt x="4757" y="1168"/>
                  </a:lnTo>
                  <a:lnTo>
                    <a:pt x="4907" y="1057"/>
                  </a:lnTo>
                  <a:lnTo>
                    <a:pt x="5925" y="1029"/>
                  </a:lnTo>
                  <a:lnTo>
                    <a:pt x="5824" y="901"/>
                  </a:lnTo>
                  <a:lnTo>
                    <a:pt x="5535" y="772"/>
                  </a:lnTo>
                  <a:lnTo>
                    <a:pt x="5398" y="753"/>
                  </a:lnTo>
                  <a:close/>
                </a:path>
                <a:path w="71755" h="3809">
                  <a:moveTo>
                    <a:pt x="6805" y="797"/>
                  </a:moveTo>
                  <a:lnTo>
                    <a:pt x="6506" y="797"/>
                  </a:lnTo>
                  <a:lnTo>
                    <a:pt x="6506" y="2773"/>
                  </a:lnTo>
                  <a:lnTo>
                    <a:pt x="6840" y="2773"/>
                  </a:lnTo>
                  <a:lnTo>
                    <a:pt x="6939" y="1229"/>
                  </a:lnTo>
                  <a:lnTo>
                    <a:pt x="7172" y="1074"/>
                  </a:lnTo>
                  <a:lnTo>
                    <a:pt x="6805" y="1074"/>
                  </a:lnTo>
                  <a:lnTo>
                    <a:pt x="6805" y="797"/>
                  </a:lnTo>
                  <a:close/>
                </a:path>
                <a:path w="71755" h="3809">
                  <a:moveTo>
                    <a:pt x="7943" y="1042"/>
                  </a:moveTo>
                  <a:lnTo>
                    <a:pt x="7454" y="1042"/>
                  </a:lnTo>
                  <a:lnTo>
                    <a:pt x="7680" y="2773"/>
                  </a:lnTo>
                  <a:lnTo>
                    <a:pt x="8014" y="2773"/>
                  </a:lnTo>
                  <a:lnTo>
                    <a:pt x="8105" y="1229"/>
                  </a:lnTo>
                  <a:lnTo>
                    <a:pt x="8235" y="1098"/>
                  </a:lnTo>
                  <a:lnTo>
                    <a:pt x="7962" y="1098"/>
                  </a:lnTo>
                  <a:close/>
                </a:path>
                <a:path w="71755" h="3809">
                  <a:moveTo>
                    <a:pt x="9136" y="1042"/>
                  </a:moveTo>
                  <a:lnTo>
                    <a:pt x="8575" y="1042"/>
                  </a:lnTo>
                  <a:lnTo>
                    <a:pt x="8779" y="1167"/>
                  </a:lnTo>
                  <a:lnTo>
                    <a:pt x="8850" y="2773"/>
                  </a:lnTo>
                  <a:lnTo>
                    <a:pt x="9183" y="2773"/>
                  </a:lnTo>
                  <a:lnTo>
                    <a:pt x="9136" y="1042"/>
                  </a:lnTo>
                  <a:close/>
                </a:path>
                <a:path w="71755" h="3809">
                  <a:moveTo>
                    <a:pt x="8768" y="753"/>
                  </a:moveTo>
                  <a:lnTo>
                    <a:pt x="8322" y="753"/>
                  </a:lnTo>
                  <a:lnTo>
                    <a:pt x="8119" y="868"/>
                  </a:lnTo>
                  <a:lnTo>
                    <a:pt x="7962" y="1098"/>
                  </a:lnTo>
                  <a:lnTo>
                    <a:pt x="8235" y="1098"/>
                  </a:lnTo>
                  <a:lnTo>
                    <a:pt x="9136" y="1042"/>
                  </a:lnTo>
                  <a:lnTo>
                    <a:pt x="8894" y="797"/>
                  </a:lnTo>
                  <a:close/>
                </a:path>
                <a:path w="71755" h="3809">
                  <a:moveTo>
                    <a:pt x="7551" y="753"/>
                  </a:moveTo>
                  <a:lnTo>
                    <a:pt x="7273" y="753"/>
                  </a:lnTo>
                  <a:lnTo>
                    <a:pt x="7129" y="797"/>
                  </a:lnTo>
                  <a:lnTo>
                    <a:pt x="6950" y="900"/>
                  </a:lnTo>
                  <a:lnTo>
                    <a:pt x="6805" y="1074"/>
                  </a:lnTo>
                  <a:lnTo>
                    <a:pt x="7172" y="1074"/>
                  </a:lnTo>
                  <a:lnTo>
                    <a:pt x="7943" y="1042"/>
                  </a:lnTo>
                  <a:lnTo>
                    <a:pt x="7852" y="900"/>
                  </a:lnTo>
                  <a:lnTo>
                    <a:pt x="7666" y="782"/>
                  </a:lnTo>
                  <a:close/>
                </a:path>
                <a:path w="71755" h="3809">
                  <a:moveTo>
                    <a:pt x="9986" y="797"/>
                  </a:moveTo>
                  <a:lnTo>
                    <a:pt x="9681" y="797"/>
                  </a:lnTo>
                  <a:lnTo>
                    <a:pt x="9681" y="3530"/>
                  </a:lnTo>
                  <a:lnTo>
                    <a:pt x="10015" y="3530"/>
                  </a:lnTo>
                  <a:lnTo>
                    <a:pt x="10015" y="2567"/>
                  </a:lnTo>
                  <a:lnTo>
                    <a:pt x="11138" y="2567"/>
                  </a:lnTo>
                  <a:lnTo>
                    <a:pt x="10366" y="2542"/>
                  </a:lnTo>
                  <a:lnTo>
                    <a:pt x="10238" y="2477"/>
                  </a:lnTo>
                  <a:lnTo>
                    <a:pt x="10035" y="2239"/>
                  </a:lnTo>
                  <a:lnTo>
                    <a:pt x="10055" y="1328"/>
                  </a:lnTo>
                  <a:lnTo>
                    <a:pt x="10250" y="1092"/>
                  </a:lnTo>
                  <a:lnTo>
                    <a:pt x="9986" y="1054"/>
                  </a:lnTo>
                  <a:lnTo>
                    <a:pt x="9986" y="797"/>
                  </a:lnTo>
                  <a:close/>
                </a:path>
                <a:path w="71755" h="3809">
                  <a:moveTo>
                    <a:pt x="11138" y="2567"/>
                  </a:moveTo>
                  <a:lnTo>
                    <a:pt x="10015" y="2567"/>
                  </a:lnTo>
                  <a:lnTo>
                    <a:pt x="10145" y="2700"/>
                  </a:lnTo>
                  <a:lnTo>
                    <a:pt x="10423" y="2818"/>
                  </a:lnTo>
                  <a:lnTo>
                    <a:pt x="10687" y="2818"/>
                  </a:lnTo>
                  <a:lnTo>
                    <a:pt x="10832" y="2774"/>
                  </a:lnTo>
                  <a:lnTo>
                    <a:pt x="11138" y="2567"/>
                  </a:lnTo>
                  <a:close/>
                </a:path>
                <a:path w="71755" h="3809">
                  <a:moveTo>
                    <a:pt x="11170" y="1014"/>
                  </a:moveTo>
                  <a:lnTo>
                    <a:pt x="10671" y="1014"/>
                  </a:lnTo>
                  <a:lnTo>
                    <a:pt x="10806" y="1092"/>
                  </a:lnTo>
                  <a:lnTo>
                    <a:pt x="11002" y="1328"/>
                  </a:lnTo>
                  <a:lnTo>
                    <a:pt x="10991" y="2239"/>
                  </a:lnTo>
                  <a:lnTo>
                    <a:pt x="10783" y="2481"/>
                  </a:lnTo>
                  <a:lnTo>
                    <a:pt x="11160" y="2542"/>
                  </a:lnTo>
                  <a:lnTo>
                    <a:pt x="11327" y="2227"/>
                  </a:lnTo>
                  <a:lnTo>
                    <a:pt x="11201" y="1054"/>
                  </a:lnTo>
                  <a:close/>
                </a:path>
                <a:path w="71755" h="3809">
                  <a:moveTo>
                    <a:pt x="10727" y="753"/>
                  </a:moveTo>
                  <a:lnTo>
                    <a:pt x="10430" y="753"/>
                  </a:lnTo>
                  <a:lnTo>
                    <a:pt x="10286" y="797"/>
                  </a:lnTo>
                  <a:lnTo>
                    <a:pt x="10139" y="878"/>
                  </a:lnTo>
                  <a:lnTo>
                    <a:pt x="9986" y="1054"/>
                  </a:lnTo>
                  <a:lnTo>
                    <a:pt x="10311" y="1054"/>
                  </a:lnTo>
                  <a:lnTo>
                    <a:pt x="11170" y="1014"/>
                  </a:lnTo>
                  <a:lnTo>
                    <a:pt x="10876" y="796"/>
                  </a:lnTo>
                  <a:lnTo>
                    <a:pt x="10727" y="753"/>
                  </a:lnTo>
                  <a:close/>
                </a:path>
                <a:path w="71755" h="3809">
                  <a:moveTo>
                    <a:pt x="12119" y="45"/>
                  </a:moveTo>
                  <a:lnTo>
                    <a:pt x="11785" y="45"/>
                  </a:lnTo>
                  <a:lnTo>
                    <a:pt x="11785" y="2773"/>
                  </a:lnTo>
                  <a:lnTo>
                    <a:pt x="12119" y="2773"/>
                  </a:lnTo>
                  <a:lnTo>
                    <a:pt x="12119" y="45"/>
                  </a:lnTo>
                  <a:close/>
                </a:path>
                <a:path w="71755" h="3809">
                  <a:moveTo>
                    <a:pt x="13709" y="753"/>
                  </a:moveTo>
                  <a:lnTo>
                    <a:pt x="13172" y="753"/>
                  </a:lnTo>
                  <a:lnTo>
                    <a:pt x="12950" y="844"/>
                  </a:lnTo>
                  <a:lnTo>
                    <a:pt x="12731" y="1079"/>
                  </a:lnTo>
                  <a:lnTo>
                    <a:pt x="12606" y="2372"/>
                  </a:lnTo>
                  <a:lnTo>
                    <a:pt x="12945" y="2729"/>
                  </a:lnTo>
                  <a:lnTo>
                    <a:pt x="13174" y="2818"/>
                  </a:lnTo>
                  <a:lnTo>
                    <a:pt x="13693" y="2818"/>
                  </a:lnTo>
                  <a:lnTo>
                    <a:pt x="13881" y="2762"/>
                  </a:lnTo>
                  <a:lnTo>
                    <a:pt x="14171" y="2542"/>
                  </a:lnTo>
                  <a:lnTo>
                    <a:pt x="13300" y="2542"/>
                  </a:lnTo>
                  <a:lnTo>
                    <a:pt x="13162" y="2485"/>
                  </a:lnTo>
                  <a:lnTo>
                    <a:pt x="12942" y="2254"/>
                  </a:lnTo>
                  <a:lnTo>
                    <a:pt x="12868" y="1870"/>
                  </a:lnTo>
                  <a:lnTo>
                    <a:pt x="14341" y="1870"/>
                  </a:lnTo>
                  <a:lnTo>
                    <a:pt x="14342" y="1595"/>
                  </a:lnTo>
                  <a:lnTo>
                    <a:pt x="12886" y="1595"/>
                  </a:lnTo>
                  <a:lnTo>
                    <a:pt x="12956" y="1285"/>
                  </a:lnTo>
                  <a:lnTo>
                    <a:pt x="13165" y="1079"/>
                  </a:lnTo>
                  <a:lnTo>
                    <a:pt x="13294" y="1028"/>
                  </a:lnTo>
                  <a:lnTo>
                    <a:pt x="14097" y="1028"/>
                  </a:lnTo>
                  <a:lnTo>
                    <a:pt x="13924" y="843"/>
                  </a:lnTo>
                  <a:lnTo>
                    <a:pt x="13709" y="753"/>
                  </a:lnTo>
                  <a:close/>
                </a:path>
                <a:path w="71755" h="3809">
                  <a:moveTo>
                    <a:pt x="13986" y="2137"/>
                  </a:moveTo>
                  <a:lnTo>
                    <a:pt x="13866" y="2381"/>
                  </a:lnTo>
                  <a:lnTo>
                    <a:pt x="13693" y="2510"/>
                  </a:lnTo>
                  <a:lnTo>
                    <a:pt x="14171" y="2542"/>
                  </a:lnTo>
                  <a:lnTo>
                    <a:pt x="14280" y="2372"/>
                  </a:lnTo>
                  <a:lnTo>
                    <a:pt x="14332" y="2179"/>
                  </a:lnTo>
                  <a:lnTo>
                    <a:pt x="13986" y="2137"/>
                  </a:lnTo>
                  <a:close/>
                </a:path>
                <a:path w="71755" h="3809">
                  <a:moveTo>
                    <a:pt x="14097" y="1028"/>
                  </a:moveTo>
                  <a:lnTo>
                    <a:pt x="13618" y="1028"/>
                  </a:lnTo>
                  <a:lnTo>
                    <a:pt x="13917" y="1285"/>
                  </a:lnTo>
                  <a:lnTo>
                    <a:pt x="13990" y="1595"/>
                  </a:lnTo>
                  <a:lnTo>
                    <a:pt x="14342" y="1595"/>
                  </a:lnTo>
                  <a:lnTo>
                    <a:pt x="14259" y="1202"/>
                  </a:lnTo>
                  <a:lnTo>
                    <a:pt x="14097" y="1028"/>
                  </a:lnTo>
                  <a:close/>
                </a:path>
                <a:path w="71755" h="3809">
                  <a:moveTo>
                    <a:pt x="14942" y="2131"/>
                  </a:moveTo>
                  <a:lnTo>
                    <a:pt x="14805" y="2152"/>
                  </a:lnTo>
                  <a:lnTo>
                    <a:pt x="14710" y="2506"/>
                  </a:lnTo>
                  <a:lnTo>
                    <a:pt x="15003" y="2764"/>
                  </a:lnTo>
                  <a:lnTo>
                    <a:pt x="15199" y="2818"/>
                  </a:lnTo>
                  <a:lnTo>
                    <a:pt x="15610" y="2818"/>
                  </a:lnTo>
                  <a:lnTo>
                    <a:pt x="15808" y="2764"/>
                  </a:lnTo>
                  <a:lnTo>
                    <a:pt x="15995" y="2683"/>
                  </a:lnTo>
                  <a:lnTo>
                    <a:pt x="16131" y="2542"/>
                  </a:lnTo>
                  <a:lnTo>
                    <a:pt x="15301" y="2542"/>
                  </a:lnTo>
                  <a:lnTo>
                    <a:pt x="15064" y="2409"/>
                  </a:lnTo>
                  <a:lnTo>
                    <a:pt x="14942" y="2131"/>
                  </a:lnTo>
                  <a:close/>
                </a:path>
                <a:path w="71755" h="3809">
                  <a:moveTo>
                    <a:pt x="15549" y="753"/>
                  </a:moveTo>
                  <a:lnTo>
                    <a:pt x="15291" y="753"/>
                  </a:lnTo>
                  <a:lnTo>
                    <a:pt x="14944" y="852"/>
                  </a:lnTo>
                  <a:lnTo>
                    <a:pt x="14789" y="1667"/>
                  </a:lnTo>
                  <a:lnTo>
                    <a:pt x="15083" y="1828"/>
                  </a:lnTo>
                  <a:lnTo>
                    <a:pt x="15763" y="2019"/>
                  </a:lnTo>
                  <a:lnTo>
                    <a:pt x="15843" y="2409"/>
                  </a:lnTo>
                  <a:lnTo>
                    <a:pt x="15607" y="2542"/>
                  </a:lnTo>
                  <a:lnTo>
                    <a:pt x="16131" y="2542"/>
                  </a:lnTo>
                  <a:lnTo>
                    <a:pt x="16045" y="1770"/>
                  </a:lnTo>
                  <a:lnTo>
                    <a:pt x="15101" y="1465"/>
                  </a:lnTo>
                  <a:lnTo>
                    <a:pt x="15155" y="1054"/>
                  </a:lnTo>
                  <a:lnTo>
                    <a:pt x="16082" y="1028"/>
                  </a:lnTo>
                  <a:lnTo>
                    <a:pt x="15887" y="852"/>
                  </a:lnTo>
                  <a:lnTo>
                    <a:pt x="15549" y="753"/>
                  </a:lnTo>
                  <a:close/>
                </a:path>
                <a:path w="71755" h="3809">
                  <a:moveTo>
                    <a:pt x="16082" y="1028"/>
                  </a:moveTo>
                  <a:lnTo>
                    <a:pt x="15548" y="1028"/>
                  </a:lnTo>
                  <a:lnTo>
                    <a:pt x="15773" y="1155"/>
                  </a:lnTo>
                  <a:lnTo>
                    <a:pt x="15850" y="1351"/>
                  </a:lnTo>
                  <a:lnTo>
                    <a:pt x="16177" y="1306"/>
                  </a:lnTo>
                  <a:lnTo>
                    <a:pt x="16082" y="1028"/>
                  </a:lnTo>
                  <a:close/>
                </a:path>
                <a:path w="71755" h="3809">
                  <a:moveTo>
                    <a:pt x="18787" y="753"/>
                  </a:moveTo>
                  <a:lnTo>
                    <a:pt x="18271" y="753"/>
                  </a:lnTo>
                  <a:lnTo>
                    <a:pt x="18045" y="842"/>
                  </a:lnTo>
                  <a:lnTo>
                    <a:pt x="17755" y="1092"/>
                  </a:lnTo>
                  <a:lnTo>
                    <a:pt x="17674" y="2374"/>
                  </a:lnTo>
                  <a:lnTo>
                    <a:pt x="18015" y="2729"/>
                  </a:lnTo>
                  <a:lnTo>
                    <a:pt x="18239" y="2818"/>
                  </a:lnTo>
                  <a:lnTo>
                    <a:pt x="18688" y="2818"/>
                  </a:lnTo>
                  <a:lnTo>
                    <a:pt x="18847" y="2777"/>
                  </a:lnTo>
                  <a:lnTo>
                    <a:pt x="19138" y="2616"/>
                  </a:lnTo>
                  <a:lnTo>
                    <a:pt x="18348" y="2542"/>
                  </a:lnTo>
                  <a:lnTo>
                    <a:pt x="18209" y="2479"/>
                  </a:lnTo>
                  <a:lnTo>
                    <a:pt x="17988" y="2227"/>
                  </a:lnTo>
                  <a:lnTo>
                    <a:pt x="17988" y="1343"/>
                  </a:lnTo>
                  <a:lnTo>
                    <a:pt x="18209" y="1092"/>
                  </a:lnTo>
                  <a:lnTo>
                    <a:pt x="18348" y="1029"/>
                  </a:lnTo>
                  <a:lnTo>
                    <a:pt x="19191" y="1029"/>
                  </a:lnTo>
                  <a:lnTo>
                    <a:pt x="19009" y="842"/>
                  </a:lnTo>
                  <a:lnTo>
                    <a:pt x="18787" y="753"/>
                  </a:lnTo>
                  <a:close/>
                </a:path>
                <a:path w="71755" h="3809">
                  <a:moveTo>
                    <a:pt x="19191" y="1029"/>
                  </a:moveTo>
                  <a:lnTo>
                    <a:pt x="18680" y="1029"/>
                  </a:lnTo>
                  <a:lnTo>
                    <a:pt x="18815" y="1092"/>
                  </a:lnTo>
                  <a:lnTo>
                    <a:pt x="19039" y="1343"/>
                  </a:lnTo>
                  <a:lnTo>
                    <a:pt x="19039" y="2227"/>
                  </a:lnTo>
                  <a:lnTo>
                    <a:pt x="18820" y="2479"/>
                  </a:lnTo>
                  <a:lnTo>
                    <a:pt x="18681" y="2542"/>
                  </a:lnTo>
                  <a:lnTo>
                    <a:pt x="19210" y="2542"/>
                  </a:lnTo>
                  <a:lnTo>
                    <a:pt x="19316" y="2374"/>
                  </a:lnTo>
                  <a:lnTo>
                    <a:pt x="19191" y="1029"/>
                  </a:lnTo>
                  <a:close/>
                </a:path>
                <a:path w="71755" h="3809">
                  <a:moveTo>
                    <a:pt x="20238" y="1057"/>
                  </a:moveTo>
                  <a:lnTo>
                    <a:pt x="19905" y="1057"/>
                  </a:lnTo>
                  <a:lnTo>
                    <a:pt x="19905" y="2773"/>
                  </a:lnTo>
                  <a:lnTo>
                    <a:pt x="20238" y="2773"/>
                  </a:lnTo>
                  <a:lnTo>
                    <a:pt x="20238" y="1057"/>
                  </a:lnTo>
                  <a:close/>
                </a:path>
                <a:path w="71755" h="3809">
                  <a:moveTo>
                    <a:pt x="20623" y="797"/>
                  </a:moveTo>
                  <a:lnTo>
                    <a:pt x="19609" y="797"/>
                  </a:lnTo>
                  <a:lnTo>
                    <a:pt x="19609" y="1057"/>
                  </a:lnTo>
                  <a:lnTo>
                    <a:pt x="20623" y="1057"/>
                  </a:lnTo>
                  <a:lnTo>
                    <a:pt x="20623" y="797"/>
                  </a:lnTo>
                  <a:close/>
                </a:path>
                <a:path w="71755" h="3809">
                  <a:moveTo>
                    <a:pt x="20305" y="0"/>
                  </a:moveTo>
                  <a:lnTo>
                    <a:pt x="20029" y="134"/>
                  </a:lnTo>
                  <a:lnTo>
                    <a:pt x="19905" y="797"/>
                  </a:lnTo>
                  <a:lnTo>
                    <a:pt x="20238" y="797"/>
                  </a:lnTo>
                  <a:lnTo>
                    <a:pt x="20352" y="325"/>
                  </a:lnTo>
                  <a:lnTo>
                    <a:pt x="20717" y="306"/>
                  </a:lnTo>
                  <a:lnTo>
                    <a:pt x="20650" y="10"/>
                  </a:lnTo>
                  <a:lnTo>
                    <a:pt x="20305" y="0"/>
                  </a:lnTo>
                  <a:close/>
                </a:path>
                <a:path w="71755" h="3809">
                  <a:moveTo>
                    <a:pt x="20717" y="306"/>
                  </a:moveTo>
                  <a:lnTo>
                    <a:pt x="20579" y="306"/>
                  </a:lnTo>
                  <a:lnTo>
                    <a:pt x="20714" y="325"/>
                  </a:lnTo>
                  <a:close/>
                </a:path>
                <a:path w="71755" h="3809">
                  <a:moveTo>
                    <a:pt x="22118" y="45"/>
                  </a:moveTo>
                  <a:lnTo>
                    <a:pt x="21747" y="45"/>
                  </a:lnTo>
                  <a:lnTo>
                    <a:pt x="22471" y="2773"/>
                  </a:lnTo>
                  <a:lnTo>
                    <a:pt x="22839" y="2773"/>
                  </a:lnTo>
                  <a:lnTo>
                    <a:pt x="22944" y="2391"/>
                  </a:lnTo>
                  <a:lnTo>
                    <a:pt x="22648" y="2391"/>
                  </a:lnTo>
                  <a:lnTo>
                    <a:pt x="22118" y="45"/>
                  </a:lnTo>
                  <a:close/>
                </a:path>
                <a:path w="71755" h="3809">
                  <a:moveTo>
                    <a:pt x="23818" y="374"/>
                  </a:moveTo>
                  <a:lnTo>
                    <a:pt x="23498" y="374"/>
                  </a:lnTo>
                  <a:lnTo>
                    <a:pt x="24158" y="2773"/>
                  </a:lnTo>
                  <a:lnTo>
                    <a:pt x="24506" y="2773"/>
                  </a:lnTo>
                  <a:lnTo>
                    <a:pt x="24611" y="2391"/>
                  </a:lnTo>
                  <a:lnTo>
                    <a:pt x="24328" y="2391"/>
                  </a:lnTo>
                  <a:lnTo>
                    <a:pt x="24214" y="1769"/>
                  </a:lnTo>
                  <a:lnTo>
                    <a:pt x="23818" y="374"/>
                  </a:lnTo>
                  <a:close/>
                </a:path>
                <a:path w="71755" h="3809">
                  <a:moveTo>
                    <a:pt x="23725" y="45"/>
                  </a:moveTo>
                  <a:lnTo>
                    <a:pt x="23290" y="45"/>
                  </a:lnTo>
                  <a:lnTo>
                    <a:pt x="22771" y="1887"/>
                  </a:lnTo>
                  <a:lnTo>
                    <a:pt x="22648" y="2391"/>
                  </a:lnTo>
                  <a:lnTo>
                    <a:pt x="22944" y="2391"/>
                  </a:lnTo>
                  <a:lnTo>
                    <a:pt x="23498" y="374"/>
                  </a:lnTo>
                  <a:lnTo>
                    <a:pt x="23818" y="374"/>
                  </a:lnTo>
                  <a:lnTo>
                    <a:pt x="23725" y="45"/>
                  </a:lnTo>
                  <a:close/>
                </a:path>
                <a:path w="71755" h="3809">
                  <a:moveTo>
                    <a:pt x="25254" y="45"/>
                  </a:moveTo>
                  <a:lnTo>
                    <a:pt x="24891" y="45"/>
                  </a:lnTo>
                  <a:lnTo>
                    <a:pt x="24328" y="2391"/>
                  </a:lnTo>
                  <a:lnTo>
                    <a:pt x="24611" y="2391"/>
                  </a:lnTo>
                  <a:lnTo>
                    <a:pt x="25254" y="45"/>
                  </a:lnTo>
                  <a:close/>
                </a:path>
                <a:path w="71755" h="3809">
                  <a:moveTo>
                    <a:pt x="26631" y="753"/>
                  </a:moveTo>
                  <a:lnTo>
                    <a:pt x="26094" y="753"/>
                  </a:lnTo>
                  <a:lnTo>
                    <a:pt x="25872" y="844"/>
                  </a:lnTo>
                  <a:lnTo>
                    <a:pt x="25653" y="1079"/>
                  </a:lnTo>
                  <a:lnTo>
                    <a:pt x="25529" y="2372"/>
                  </a:lnTo>
                  <a:lnTo>
                    <a:pt x="25867" y="2729"/>
                  </a:lnTo>
                  <a:lnTo>
                    <a:pt x="26096" y="2818"/>
                  </a:lnTo>
                  <a:lnTo>
                    <a:pt x="26615" y="2818"/>
                  </a:lnTo>
                  <a:lnTo>
                    <a:pt x="26803" y="2762"/>
                  </a:lnTo>
                  <a:lnTo>
                    <a:pt x="27093" y="2542"/>
                  </a:lnTo>
                  <a:lnTo>
                    <a:pt x="26222" y="2542"/>
                  </a:lnTo>
                  <a:lnTo>
                    <a:pt x="26085" y="2485"/>
                  </a:lnTo>
                  <a:lnTo>
                    <a:pt x="25864" y="2254"/>
                  </a:lnTo>
                  <a:lnTo>
                    <a:pt x="25790" y="1870"/>
                  </a:lnTo>
                  <a:lnTo>
                    <a:pt x="27263" y="1870"/>
                  </a:lnTo>
                  <a:lnTo>
                    <a:pt x="27265" y="1595"/>
                  </a:lnTo>
                  <a:lnTo>
                    <a:pt x="25809" y="1595"/>
                  </a:lnTo>
                  <a:lnTo>
                    <a:pt x="25878" y="1285"/>
                  </a:lnTo>
                  <a:lnTo>
                    <a:pt x="26087" y="1079"/>
                  </a:lnTo>
                  <a:lnTo>
                    <a:pt x="26217" y="1028"/>
                  </a:lnTo>
                  <a:lnTo>
                    <a:pt x="27019" y="1028"/>
                  </a:lnTo>
                  <a:lnTo>
                    <a:pt x="26847" y="843"/>
                  </a:lnTo>
                  <a:lnTo>
                    <a:pt x="26631" y="753"/>
                  </a:lnTo>
                  <a:close/>
                </a:path>
                <a:path w="71755" h="3809">
                  <a:moveTo>
                    <a:pt x="26908" y="2137"/>
                  </a:moveTo>
                  <a:lnTo>
                    <a:pt x="26788" y="2381"/>
                  </a:lnTo>
                  <a:lnTo>
                    <a:pt x="26615" y="2510"/>
                  </a:lnTo>
                  <a:lnTo>
                    <a:pt x="27093" y="2542"/>
                  </a:lnTo>
                  <a:lnTo>
                    <a:pt x="27202" y="2372"/>
                  </a:lnTo>
                  <a:lnTo>
                    <a:pt x="27254" y="2179"/>
                  </a:lnTo>
                  <a:lnTo>
                    <a:pt x="26908" y="2137"/>
                  </a:lnTo>
                  <a:close/>
                </a:path>
                <a:path w="71755" h="3809">
                  <a:moveTo>
                    <a:pt x="27019" y="1028"/>
                  </a:moveTo>
                  <a:lnTo>
                    <a:pt x="26540" y="1028"/>
                  </a:lnTo>
                  <a:lnTo>
                    <a:pt x="26839" y="1285"/>
                  </a:lnTo>
                  <a:lnTo>
                    <a:pt x="26912" y="1595"/>
                  </a:lnTo>
                  <a:lnTo>
                    <a:pt x="27265" y="1595"/>
                  </a:lnTo>
                  <a:lnTo>
                    <a:pt x="27182" y="1202"/>
                  </a:lnTo>
                  <a:lnTo>
                    <a:pt x="27019" y="1028"/>
                  </a:lnTo>
                  <a:close/>
                </a:path>
                <a:path w="71755" h="3809">
                  <a:moveTo>
                    <a:pt x="28290" y="2526"/>
                  </a:moveTo>
                  <a:lnTo>
                    <a:pt x="27976" y="2526"/>
                  </a:lnTo>
                  <a:lnTo>
                    <a:pt x="28109" y="2720"/>
                  </a:lnTo>
                  <a:lnTo>
                    <a:pt x="28291" y="2818"/>
                  </a:lnTo>
                  <a:lnTo>
                    <a:pt x="28759" y="2818"/>
                  </a:lnTo>
                  <a:lnTo>
                    <a:pt x="28965" y="2720"/>
                  </a:lnTo>
                  <a:lnTo>
                    <a:pt x="29126" y="2542"/>
                  </a:lnTo>
                  <a:lnTo>
                    <a:pt x="28317" y="2542"/>
                  </a:lnTo>
                  <a:close/>
                </a:path>
                <a:path w="71755" h="3809">
                  <a:moveTo>
                    <a:pt x="28000" y="45"/>
                  </a:moveTo>
                  <a:lnTo>
                    <a:pt x="27665" y="45"/>
                  </a:lnTo>
                  <a:lnTo>
                    <a:pt x="27665" y="2773"/>
                  </a:lnTo>
                  <a:lnTo>
                    <a:pt x="27976" y="2773"/>
                  </a:lnTo>
                  <a:lnTo>
                    <a:pt x="27976" y="2526"/>
                  </a:lnTo>
                  <a:lnTo>
                    <a:pt x="28290" y="2526"/>
                  </a:lnTo>
                  <a:lnTo>
                    <a:pt x="27989" y="2094"/>
                  </a:lnTo>
                  <a:lnTo>
                    <a:pt x="28035" y="1334"/>
                  </a:lnTo>
                  <a:lnTo>
                    <a:pt x="28244" y="1089"/>
                  </a:lnTo>
                  <a:lnTo>
                    <a:pt x="29151" y="1028"/>
                  </a:lnTo>
                  <a:lnTo>
                    <a:pt x="28000" y="1018"/>
                  </a:lnTo>
                  <a:lnTo>
                    <a:pt x="28000" y="45"/>
                  </a:lnTo>
                  <a:close/>
                </a:path>
                <a:path w="71755" h="3809">
                  <a:moveTo>
                    <a:pt x="29151" y="1028"/>
                  </a:moveTo>
                  <a:lnTo>
                    <a:pt x="28657" y="1028"/>
                  </a:lnTo>
                  <a:lnTo>
                    <a:pt x="28985" y="1334"/>
                  </a:lnTo>
                  <a:lnTo>
                    <a:pt x="28996" y="2178"/>
                  </a:lnTo>
                  <a:lnTo>
                    <a:pt x="28770" y="2479"/>
                  </a:lnTo>
                  <a:lnTo>
                    <a:pt x="29126" y="2542"/>
                  </a:lnTo>
                  <a:lnTo>
                    <a:pt x="29295" y="2355"/>
                  </a:lnTo>
                  <a:lnTo>
                    <a:pt x="29199" y="1089"/>
                  </a:lnTo>
                  <a:close/>
                </a:path>
                <a:path w="71755" h="3809">
                  <a:moveTo>
                    <a:pt x="28663" y="753"/>
                  </a:moveTo>
                  <a:lnTo>
                    <a:pt x="28322" y="753"/>
                  </a:lnTo>
                  <a:lnTo>
                    <a:pt x="28141" y="842"/>
                  </a:lnTo>
                  <a:lnTo>
                    <a:pt x="28000" y="1018"/>
                  </a:lnTo>
                  <a:lnTo>
                    <a:pt x="29143" y="1018"/>
                  </a:lnTo>
                  <a:lnTo>
                    <a:pt x="28778" y="777"/>
                  </a:lnTo>
                  <a:close/>
                </a:path>
                <a:path w="71755" h="3809">
                  <a:moveTo>
                    <a:pt x="32021" y="45"/>
                  </a:moveTo>
                  <a:lnTo>
                    <a:pt x="31633" y="45"/>
                  </a:lnTo>
                  <a:lnTo>
                    <a:pt x="30585" y="2773"/>
                  </a:lnTo>
                  <a:lnTo>
                    <a:pt x="30968" y="2773"/>
                  </a:lnTo>
                  <a:lnTo>
                    <a:pt x="31268" y="1946"/>
                  </a:lnTo>
                  <a:lnTo>
                    <a:pt x="32799" y="1946"/>
                  </a:lnTo>
                  <a:lnTo>
                    <a:pt x="32679" y="1653"/>
                  </a:lnTo>
                  <a:lnTo>
                    <a:pt x="31372" y="1653"/>
                  </a:lnTo>
                  <a:lnTo>
                    <a:pt x="31735" y="680"/>
                  </a:lnTo>
                  <a:lnTo>
                    <a:pt x="31819" y="332"/>
                  </a:lnTo>
                  <a:lnTo>
                    <a:pt x="32139" y="332"/>
                  </a:lnTo>
                  <a:lnTo>
                    <a:pt x="32021" y="45"/>
                  </a:lnTo>
                  <a:close/>
                </a:path>
                <a:path w="71755" h="3809">
                  <a:moveTo>
                    <a:pt x="32799" y="1946"/>
                  </a:moveTo>
                  <a:lnTo>
                    <a:pt x="32408" y="1946"/>
                  </a:lnTo>
                  <a:lnTo>
                    <a:pt x="32727" y="2773"/>
                  </a:lnTo>
                  <a:lnTo>
                    <a:pt x="33138" y="2773"/>
                  </a:lnTo>
                  <a:lnTo>
                    <a:pt x="32799" y="1946"/>
                  </a:lnTo>
                  <a:close/>
                </a:path>
                <a:path w="71755" h="3809">
                  <a:moveTo>
                    <a:pt x="32139" y="332"/>
                  </a:moveTo>
                  <a:lnTo>
                    <a:pt x="31819" y="332"/>
                  </a:lnTo>
                  <a:lnTo>
                    <a:pt x="32297" y="1653"/>
                  </a:lnTo>
                  <a:lnTo>
                    <a:pt x="32679" y="1653"/>
                  </a:lnTo>
                  <a:lnTo>
                    <a:pt x="32139" y="332"/>
                  </a:lnTo>
                  <a:close/>
                </a:path>
                <a:path w="71755" h="3809">
                  <a:moveTo>
                    <a:pt x="33687" y="797"/>
                  </a:moveTo>
                  <a:lnTo>
                    <a:pt x="33382" y="797"/>
                  </a:lnTo>
                  <a:lnTo>
                    <a:pt x="33382" y="3530"/>
                  </a:lnTo>
                  <a:lnTo>
                    <a:pt x="33717" y="3530"/>
                  </a:lnTo>
                  <a:lnTo>
                    <a:pt x="33717" y="2567"/>
                  </a:lnTo>
                  <a:lnTo>
                    <a:pt x="34839" y="2567"/>
                  </a:lnTo>
                  <a:lnTo>
                    <a:pt x="34067" y="2542"/>
                  </a:lnTo>
                  <a:lnTo>
                    <a:pt x="33939" y="2477"/>
                  </a:lnTo>
                  <a:lnTo>
                    <a:pt x="33737" y="2239"/>
                  </a:lnTo>
                  <a:lnTo>
                    <a:pt x="33757" y="1328"/>
                  </a:lnTo>
                  <a:lnTo>
                    <a:pt x="33951" y="1092"/>
                  </a:lnTo>
                  <a:lnTo>
                    <a:pt x="33687" y="1054"/>
                  </a:lnTo>
                  <a:lnTo>
                    <a:pt x="33687" y="797"/>
                  </a:lnTo>
                  <a:close/>
                </a:path>
                <a:path w="71755" h="3809">
                  <a:moveTo>
                    <a:pt x="34839" y="2567"/>
                  </a:moveTo>
                  <a:lnTo>
                    <a:pt x="33717" y="2567"/>
                  </a:lnTo>
                  <a:lnTo>
                    <a:pt x="33847" y="2700"/>
                  </a:lnTo>
                  <a:lnTo>
                    <a:pt x="34024" y="2794"/>
                  </a:lnTo>
                  <a:lnTo>
                    <a:pt x="34388" y="2818"/>
                  </a:lnTo>
                  <a:lnTo>
                    <a:pt x="34534" y="2774"/>
                  </a:lnTo>
                  <a:lnTo>
                    <a:pt x="34839" y="2567"/>
                  </a:lnTo>
                  <a:close/>
                </a:path>
                <a:path w="71755" h="3809">
                  <a:moveTo>
                    <a:pt x="34871" y="1014"/>
                  </a:moveTo>
                  <a:lnTo>
                    <a:pt x="34372" y="1014"/>
                  </a:lnTo>
                  <a:lnTo>
                    <a:pt x="34508" y="1092"/>
                  </a:lnTo>
                  <a:lnTo>
                    <a:pt x="34703" y="1328"/>
                  </a:lnTo>
                  <a:lnTo>
                    <a:pt x="34692" y="2239"/>
                  </a:lnTo>
                  <a:lnTo>
                    <a:pt x="34485" y="2481"/>
                  </a:lnTo>
                  <a:lnTo>
                    <a:pt x="34861" y="2542"/>
                  </a:lnTo>
                  <a:lnTo>
                    <a:pt x="35028" y="2227"/>
                  </a:lnTo>
                  <a:lnTo>
                    <a:pt x="34902" y="1054"/>
                  </a:lnTo>
                  <a:close/>
                </a:path>
                <a:path w="71755" h="3809">
                  <a:moveTo>
                    <a:pt x="34429" y="753"/>
                  </a:moveTo>
                  <a:lnTo>
                    <a:pt x="34131" y="753"/>
                  </a:lnTo>
                  <a:lnTo>
                    <a:pt x="33987" y="797"/>
                  </a:lnTo>
                  <a:lnTo>
                    <a:pt x="33840" y="878"/>
                  </a:lnTo>
                  <a:lnTo>
                    <a:pt x="33687" y="1054"/>
                  </a:lnTo>
                  <a:lnTo>
                    <a:pt x="34012" y="1054"/>
                  </a:lnTo>
                  <a:lnTo>
                    <a:pt x="34871" y="1014"/>
                  </a:lnTo>
                  <a:lnTo>
                    <a:pt x="34578" y="796"/>
                  </a:lnTo>
                  <a:lnTo>
                    <a:pt x="34429" y="753"/>
                  </a:lnTo>
                  <a:close/>
                </a:path>
                <a:path w="71755" h="3809">
                  <a:moveTo>
                    <a:pt x="35799" y="797"/>
                  </a:moveTo>
                  <a:lnTo>
                    <a:pt x="35493" y="797"/>
                  </a:lnTo>
                  <a:lnTo>
                    <a:pt x="35493" y="3530"/>
                  </a:lnTo>
                  <a:lnTo>
                    <a:pt x="35828" y="3530"/>
                  </a:lnTo>
                  <a:lnTo>
                    <a:pt x="35828" y="2567"/>
                  </a:lnTo>
                  <a:lnTo>
                    <a:pt x="36951" y="2567"/>
                  </a:lnTo>
                  <a:lnTo>
                    <a:pt x="36179" y="2542"/>
                  </a:lnTo>
                  <a:lnTo>
                    <a:pt x="36051" y="2477"/>
                  </a:lnTo>
                  <a:lnTo>
                    <a:pt x="35848" y="2239"/>
                  </a:lnTo>
                  <a:lnTo>
                    <a:pt x="35868" y="1328"/>
                  </a:lnTo>
                  <a:lnTo>
                    <a:pt x="36063" y="1092"/>
                  </a:lnTo>
                  <a:lnTo>
                    <a:pt x="35799" y="1054"/>
                  </a:lnTo>
                  <a:lnTo>
                    <a:pt x="35799" y="797"/>
                  </a:lnTo>
                  <a:close/>
                </a:path>
                <a:path w="71755" h="3809">
                  <a:moveTo>
                    <a:pt x="36951" y="2567"/>
                  </a:moveTo>
                  <a:lnTo>
                    <a:pt x="35828" y="2567"/>
                  </a:lnTo>
                  <a:lnTo>
                    <a:pt x="35958" y="2700"/>
                  </a:lnTo>
                  <a:lnTo>
                    <a:pt x="36236" y="2818"/>
                  </a:lnTo>
                  <a:lnTo>
                    <a:pt x="36500" y="2818"/>
                  </a:lnTo>
                  <a:lnTo>
                    <a:pt x="36645" y="2774"/>
                  </a:lnTo>
                  <a:lnTo>
                    <a:pt x="36951" y="2567"/>
                  </a:lnTo>
                  <a:close/>
                </a:path>
                <a:path w="71755" h="3809">
                  <a:moveTo>
                    <a:pt x="36982" y="1014"/>
                  </a:moveTo>
                  <a:lnTo>
                    <a:pt x="36484" y="1014"/>
                  </a:lnTo>
                  <a:lnTo>
                    <a:pt x="36619" y="1092"/>
                  </a:lnTo>
                  <a:lnTo>
                    <a:pt x="36815" y="1328"/>
                  </a:lnTo>
                  <a:lnTo>
                    <a:pt x="36804" y="2239"/>
                  </a:lnTo>
                  <a:lnTo>
                    <a:pt x="36596" y="2481"/>
                  </a:lnTo>
                  <a:lnTo>
                    <a:pt x="36972" y="2542"/>
                  </a:lnTo>
                  <a:lnTo>
                    <a:pt x="37140" y="2227"/>
                  </a:lnTo>
                  <a:lnTo>
                    <a:pt x="37014" y="1054"/>
                  </a:lnTo>
                  <a:close/>
                </a:path>
                <a:path w="71755" h="3809">
                  <a:moveTo>
                    <a:pt x="36540" y="753"/>
                  </a:moveTo>
                  <a:lnTo>
                    <a:pt x="36243" y="753"/>
                  </a:lnTo>
                  <a:lnTo>
                    <a:pt x="36098" y="797"/>
                  </a:lnTo>
                  <a:lnTo>
                    <a:pt x="35952" y="878"/>
                  </a:lnTo>
                  <a:lnTo>
                    <a:pt x="35799" y="1054"/>
                  </a:lnTo>
                  <a:lnTo>
                    <a:pt x="36123" y="1054"/>
                  </a:lnTo>
                  <a:lnTo>
                    <a:pt x="36982" y="1014"/>
                  </a:lnTo>
                  <a:lnTo>
                    <a:pt x="36689" y="796"/>
                  </a:lnTo>
                  <a:lnTo>
                    <a:pt x="36540" y="753"/>
                  </a:lnTo>
                  <a:close/>
                </a:path>
                <a:path w="71755" h="3809">
                  <a:moveTo>
                    <a:pt x="38711" y="45"/>
                  </a:moveTo>
                  <a:lnTo>
                    <a:pt x="38711" y="2773"/>
                  </a:lnTo>
                  <a:lnTo>
                    <a:pt x="39860" y="2773"/>
                  </a:lnTo>
                  <a:lnTo>
                    <a:pt x="40006" y="2757"/>
                  </a:lnTo>
                  <a:lnTo>
                    <a:pt x="40369" y="2650"/>
                  </a:lnTo>
                  <a:lnTo>
                    <a:pt x="40627" y="2451"/>
                  </a:lnTo>
                  <a:lnTo>
                    <a:pt x="39072" y="2451"/>
                  </a:lnTo>
                  <a:lnTo>
                    <a:pt x="39072" y="368"/>
                  </a:lnTo>
                  <a:lnTo>
                    <a:pt x="40641" y="368"/>
                  </a:lnTo>
                  <a:lnTo>
                    <a:pt x="40426" y="185"/>
                  </a:lnTo>
                  <a:lnTo>
                    <a:pt x="40292" y="120"/>
                  </a:lnTo>
                  <a:lnTo>
                    <a:pt x="40025" y="58"/>
                  </a:lnTo>
                  <a:lnTo>
                    <a:pt x="38711" y="45"/>
                  </a:lnTo>
                  <a:close/>
                </a:path>
                <a:path w="71755" h="3809">
                  <a:moveTo>
                    <a:pt x="40641" y="368"/>
                  </a:moveTo>
                  <a:lnTo>
                    <a:pt x="39860" y="368"/>
                  </a:lnTo>
                  <a:lnTo>
                    <a:pt x="40054" y="401"/>
                  </a:lnTo>
                  <a:lnTo>
                    <a:pt x="40246" y="476"/>
                  </a:lnTo>
                  <a:lnTo>
                    <a:pt x="40547" y="885"/>
                  </a:lnTo>
                  <a:lnTo>
                    <a:pt x="40570" y="1770"/>
                  </a:lnTo>
                  <a:lnTo>
                    <a:pt x="40447" y="2105"/>
                  </a:lnTo>
                  <a:lnTo>
                    <a:pt x="40333" y="2237"/>
                  </a:lnTo>
                  <a:lnTo>
                    <a:pt x="40180" y="2367"/>
                  </a:lnTo>
                  <a:lnTo>
                    <a:pt x="39834" y="2451"/>
                  </a:lnTo>
                  <a:lnTo>
                    <a:pt x="40627" y="2451"/>
                  </a:lnTo>
                  <a:lnTo>
                    <a:pt x="40813" y="2174"/>
                  </a:lnTo>
                  <a:lnTo>
                    <a:pt x="40788" y="557"/>
                  </a:lnTo>
                  <a:lnTo>
                    <a:pt x="40641" y="368"/>
                  </a:lnTo>
                  <a:close/>
                </a:path>
                <a:path w="71755" h="3809">
                  <a:moveTo>
                    <a:pt x="42946" y="1029"/>
                  </a:moveTo>
                  <a:lnTo>
                    <a:pt x="42370" y="1029"/>
                  </a:lnTo>
                  <a:lnTo>
                    <a:pt x="42498" y="1068"/>
                  </a:lnTo>
                  <a:lnTo>
                    <a:pt x="42676" y="1518"/>
                  </a:lnTo>
                  <a:lnTo>
                    <a:pt x="42548" y="1563"/>
                  </a:lnTo>
                  <a:lnTo>
                    <a:pt x="41946" y="1650"/>
                  </a:lnTo>
                  <a:lnTo>
                    <a:pt x="41612" y="1746"/>
                  </a:lnTo>
                  <a:lnTo>
                    <a:pt x="41454" y="1873"/>
                  </a:lnTo>
                  <a:lnTo>
                    <a:pt x="41348" y="2526"/>
                  </a:lnTo>
                  <a:lnTo>
                    <a:pt x="41593" y="2764"/>
                  </a:lnTo>
                  <a:lnTo>
                    <a:pt x="41760" y="2818"/>
                  </a:lnTo>
                  <a:lnTo>
                    <a:pt x="42108" y="2818"/>
                  </a:lnTo>
                  <a:lnTo>
                    <a:pt x="42461" y="2708"/>
                  </a:lnTo>
                  <a:lnTo>
                    <a:pt x="42669" y="2555"/>
                  </a:lnTo>
                  <a:lnTo>
                    <a:pt x="41926" y="2555"/>
                  </a:lnTo>
                  <a:lnTo>
                    <a:pt x="41701" y="2414"/>
                  </a:lnTo>
                  <a:lnTo>
                    <a:pt x="41736" y="2035"/>
                  </a:lnTo>
                  <a:lnTo>
                    <a:pt x="41894" y="1950"/>
                  </a:lnTo>
                  <a:lnTo>
                    <a:pt x="42372" y="1873"/>
                  </a:lnTo>
                  <a:lnTo>
                    <a:pt x="42676" y="1781"/>
                  </a:lnTo>
                  <a:lnTo>
                    <a:pt x="43025" y="1781"/>
                  </a:lnTo>
                  <a:lnTo>
                    <a:pt x="42946" y="1029"/>
                  </a:lnTo>
                  <a:close/>
                </a:path>
                <a:path w="71755" h="3809">
                  <a:moveTo>
                    <a:pt x="43048" y="2529"/>
                  </a:moveTo>
                  <a:lnTo>
                    <a:pt x="42704" y="2529"/>
                  </a:lnTo>
                  <a:lnTo>
                    <a:pt x="42771" y="2773"/>
                  </a:lnTo>
                  <a:lnTo>
                    <a:pt x="43121" y="2773"/>
                  </a:lnTo>
                  <a:lnTo>
                    <a:pt x="43048" y="2529"/>
                  </a:lnTo>
                  <a:close/>
                </a:path>
                <a:path w="71755" h="3809">
                  <a:moveTo>
                    <a:pt x="43025" y="1781"/>
                  </a:moveTo>
                  <a:lnTo>
                    <a:pt x="42676" y="1781"/>
                  </a:lnTo>
                  <a:lnTo>
                    <a:pt x="42577" y="2331"/>
                  </a:lnTo>
                  <a:lnTo>
                    <a:pt x="42303" y="2526"/>
                  </a:lnTo>
                  <a:lnTo>
                    <a:pt x="42669" y="2555"/>
                  </a:lnTo>
                  <a:lnTo>
                    <a:pt x="43048" y="2529"/>
                  </a:lnTo>
                  <a:lnTo>
                    <a:pt x="43025" y="1781"/>
                  </a:lnTo>
                  <a:close/>
                </a:path>
                <a:path w="71755" h="3809">
                  <a:moveTo>
                    <a:pt x="42419" y="753"/>
                  </a:moveTo>
                  <a:lnTo>
                    <a:pt x="42080" y="753"/>
                  </a:lnTo>
                  <a:lnTo>
                    <a:pt x="41931" y="775"/>
                  </a:lnTo>
                  <a:lnTo>
                    <a:pt x="41673" y="868"/>
                  </a:lnTo>
                  <a:lnTo>
                    <a:pt x="41477" y="1057"/>
                  </a:lnTo>
                  <a:lnTo>
                    <a:pt x="41359" y="1361"/>
                  </a:lnTo>
                  <a:lnTo>
                    <a:pt x="41686" y="1405"/>
                  </a:lnTo>
                  <a:lnTo>
                    <a:pt x="41778" y="1168"/>
                  </a:lnTo>
                  <a:lnTo>
                    <a:pt x="41928" y="1057"/>
                  </a:lnTo>
                  <a:lnTo>
                    <a:pt x="42946" y="1029"/>
                  </a:lnTo>
                  <a:lnTo>
                    <a:pt x="42844" y="901"/>
                  </a:lnTo>
                  <a:lnTo>
                    <a:pt x="42556" y="772"/>
                  </a:lnTo>
                  <a:lnTo>
                    <a:pt x="42419" y="753"/>
                  </a:lnTo>
                  <a:close/>
                </a:path>
                <a:path w="71755" h="3809">
                  <a:moveTo>
                    <a:pt x="43921" y="1057"/>
                  </a:moveTo>
                  <a:lnTo>
                    <a:pt x="43588" y="1057"/>
                  </a:lnTo>
                  <a:lnTo>
                    <a:pt x="43703" y="2702"/>
                  </a:lnTo>
                  <a:lnTo>
                    <a:pt x="43931" y="2799"/>
                  </a:lnTo>
                  <a:lnTo>
                    <a:pt x="44244" y="2780"/>
                  </a:lnTo>
                  <a:lnTo>
                    <a:pt x="44259" y="2486"/>
                  </a:lnTo>
                  <a:lnTo>
                    <a:pt x="44061" y="2486"/>
                  </a:lnTo>
                  <a:lnTo>
                    <a:pt x="43921" y="1057"/>
                  </a:lnTo>
                  <a:close/>
                </a:path>
                <a:path w="71755" h="3809">
                  <a:moveTo>
                    <a:pt x="44257" y="2473"/>
                  </a:moveTo>
                  <a:lnTo>
                    <a:pt x="44061" y="2486"/>
                  </a:lnTo>
                  <a:lnTo>
                    <a:pt x="44259" y="2486"/>
                  </a:lnTo>
                  <a:close/>
                </a:path>
                <a:path w="71755" h="3809">
                  <a:moveTo>
                    <a:pt x="44257" y="797"/>
                  </a:moveTo>
                  <a:lnTo>
                    <a:pt x="43342" y="797"/>
                  </a:lnTo>
                  <a:lnTo>
                    <a:pt x="43342" y="1057"/>
                  </a:lnTo>
                  <a:lnTo>
                    <a:pt x="44257" y="1057"/>
                  </a:lnTo>
                  <a:lnTo>
                    <a:pt x="44257" y="797"/>
                  </a:lnTo>
                  <a:close/>
                </a:path>
                <a:path w="71755" h="3809">
                  <a:moveTo>
                    <a:pt x="43921" y="106"/>
                  </a:moveTo>
                  <a:lnTo>
                    <a:pt x="43588" y="308"/>
                  </a:lnTo>
                  <a:lnTo>
                    <a:pt x="43588" y="797"/>
                  </a:lnTo>
                  <a:lnTo>
                    <a:pt x="43921" y="797"/>
                  </a:lnTo>
                  <a:lnTo>
                    <a:pt x="43921" y="106"/>
                  </a:lnTo>
                  <a:close/>
                </a:path>
                <a:path w="71755" h="3809">
                  <a:moveTo>
                    <a:pt x="46121" y="1029"/>
                  </a:moveTo>
                  <a:lnTo>
                    <a:pt x="45545" y="1029"/>
                  </a:lnTo>
                  <a:lnTo>
                    <a:pt x="45673" y="1068"/>
                  </a:lnTo>
                  <a:lnTo>
                    <a:pt x="45851" y="1518"/>
                  </a:lnTo>
                  <a:lnTo>
                    <a:pt x="45723" y="1563"/>
                  </a:lnTo>
                  <a:lnTo>
                    <a:pt x="45121" y="1650"/>
                  </a:lnTo>
                  <a:lnTo>
                    <a:pt x="44787" y="1746"/>
                  </a:lnTo>
                  <a:lnTo>
                    <a:pt x="44629" y="1873"/>
                  </a:lnTo>
                  <a:lnTo>
                    <a:pt x="44523" y="2526"/>
                  </a:lnTo>
                  <a:lnTo>
                    <a:pt x="44768" y="2764"/>
                  </a:lnTo>
                  <a:lnTo>
                    <a:pt x="44935" y="2818"/>
                  </a:lnTo>
                  <a:lnTo>
                    <a:pt x="45283" y="2818"/>
                  </a:lnTo>
                  <a:lnTo>
                    <a:pt x="45636" y="2708"/>
                  </a:lnTo>
                  <a:lnTo>
                    <a:pt x="45844" y="2555"/>
                  </a:lnTo>
                  <a:lnTo>
                    <a:pt x="45101" y="2555"/>
                  </a:lnTo>
                  <a:lnTo>
                    <a:pt x="44876" y="2414"/>
                  </a:lnTo>
                  <a:lnTo>
                    <a:pt x="44911" y="2035"/>
                  </a:lnTo>
                  <a:lnTo>
                    <a:pt x="45069" y="1950"/>
                  </a:lnTo>
                  <a:lnTo>
                    <a:pt x="45547" y="1873"/>
                  </a:lnTo>
                  <a:lnTo>
                    <a:pt x="45851" y="1781"/>
                  </a:lnTo>
                  <a:lnTo>
                    <a:pt x="46200" y="1781"/>
                  </a:lnTo>
                  <a:lnTo>
                    <a:pt x="46121" y="1029"/>
                  </a:lnTo>
                  <a:close/>
                </a:path>
                <a:path w="71755" h="3809">
                  <a:moveTo>
                    <a:pt x="46223" y="2529"/>
                  </a:moveTo>
                  <a:lnTo>
                    <a:pt x="45879" y="2529"/>
                  </a:lnTo>
                  <a:lnTo>
                    <a:pt x="45946" y="2773"/>
                  </a:lnTo>
                  <a:lnTo>
                    <a:pt x="46296" y="2773"/>
                  </a:lnTo>
                  <a:lnTo>
                    <a:pt x="46223" y="2529"/>
                  </a:lnTo>
                  <a:close/>
                </a:path>
                <a:path w="71755" h="3809">
                  <a:moveTo>
                    <a:pt x="46200" y="1781"/>
                  </a:moveTo>
                  <a:lnTo>
                    <a:pt x="45851" y="1781"/>
                  </a:lnTo>
                  <a:lnTo>
                    <a:pt x="45752" y="2331"/>
                  </a:lnTo>
                  <a:lnTo>
                    <a:pt x="45478" y="2526"/>
                  </a:lnTo>
                  <a:lnTo>
                    <a:pt x="45844" y="2555"/>
                  </a:lnTo>
                  <a:lnTo>
                    <a:pt x="46223" y="2529"/>
                  </a:lnTo>
                  <a:lnTo>
                    <a:pt x="46200" y="1781"/>
                  </a:lnTo>
                  <a:close/>
                </a:path>
                <a:path w="71755" h="3809">
                  <a:moveTo>
                    <a:pt x="45594" y="753"/>
                  </a:moveTo>
                  <a:lnTo>
                    <a:pt x="45255" y="753"/>
                  </a:lnTo>
                  <a:lnTo>
                    <a:pt x="45106" y="775"/>
                  </a:lnTo>
                  <a:lnTo>
                    <a:pt x="44848" y="868"/>
                  </a:lnTo>
                  <a:lnTo>
                    <a:pt x="44652" y="1057"/>
                  </a:lnTo>
                  <a:lnTo>
                    <a:pt x="44534" y="1361"/>
                  </a:lnTo>
                  <a:lnTo>
                    <a:pt x="44861" y="1405"/>
                  </a:lnTo>
                  <a:lnTo>
                    <a:pt x="44953" y="1168"/>
                  </a:lnTo>
                  <a:lnTo>
                    <a:pt x="45103" y="1057"/>
                  </a:lnTo>
                  <a:lnTo>
                    <a:pt x="46121" y="1029"/>
                  </a:lnTo>
                  <a:lnTo>
                    <a:pt x="46019" y="901"/>
                  </a:lnTo>
                  <a:lnTo>
                    <a:pt x="45731" y="772"/>
                  </a:lnTo>
                  <a:lnTo>
                    <a:pt x="45594" y="753"/>
                  </a:lnTo>
                  <a:close/>
                </a:path>
                <a:path w="71755" h="3809">
                  <a:moveTo>
                    <a:pt x="49787" y="45"/>
                  </a:moveTo>
                  <a:lnTo>
                    <a:pt x="47815" y="45"/>
                  </a:lnTo>
                  <a:lnTo>
                    <a:pt x="47815" y="2773"/>
                  </a:lnTo>
                  <a:lnTo>
                    <a:pt x="49850" y="2773"/>
                  </a:lnTo>
                  <a:lnTo>
                    <a:pt x="49850" y="2451"/>
                  </a:lnTo>
                  <a:lnTo>
                    <a:pt x="48176" y="2451"/>
                  </a:lnTo>
                  <a:lnTo>
                    <a:pt x="48176" y="1522"/>
                  </a:lnTo>
                  <a:lnTo>
                    <a:pt x="49685" y="1522"/>
                  </a:lnTo>
                  <a:lnTo>
                    <a:pt x="49685" y="1202"/>
                  </a:lnTo>
                  <a:lnTo>
                    <a:pt x="48176" y="1202"/>
                  </a:lnTo>
                  <a:lnTo>
                    <a:pt x="48176" y="368"/>
                  </a:lnTo>
                  <a:lnTo>
                    <a:pt x="49787" y="368"/>
                  </a:lnTo>
                  <a:lnTo>
                    <a:pt x="49787" y="45"/>
                  </a:lnTo>
                  <a:close/>
                </a:path>
                <a:path w="71755" h="3809">
                  <a:moveTo>
                    <a:pt x="50606" y="797"/>
                  </a:moveTo>
                  <a:lnTo>
                    <a:pt x="50305" y="797"/>
                  </a:lnTo>
                  <a:lnTo>
                    <a:pt x="50305" y="2773"/>
                  </a:lnTo>
                  <a:lnTo>
                    <a:pt x="50640" y="2773"/>
                  </a:lnTo>
                  <a:lnTo>
                    <a:pt x="50691" y="1270"/>
                  </a:lnTo>
                  <a:lnTo>
                    <a:pt x="50926" y="1078"/>
                  </a:lnTo>
                  <a:lnTo>
                    <a:pt x="50606" y="1078"/>
                  </a:lnTo>
                  <a:lnTo>
                    <a:pt x="50606" y="797"/>
                  </a:lnTo>
                  <a:close/>
                </a:path>
                <a:path w="71755" h="3809">
                  <a:moveTo>
                    <a:pt x="51828" y="1042"/>
                  </a:moveTo>
                  <a:lnTo>
                    <a:pt x="51254" y="1042"/>
                  </a:lnTo>
                  <a:lnTo>
                    <a:pt x="51510" y="1197"/>
                  </a:lnTo>
                  <a:lnTo>
                    <a:pt x="51575" y="2773"/>
                  </a:lnTo>
                  <a:lnTo>
                    <a:pt x="51910" y="2773"/>
                  </a:lnTo>
                  <a:lnTo>
                    <a:pt x="51828" y="1042"/>
                  </a:lnTo>
                  <a:close/>
                </a:path>
                <a:path w="71755" h="3809">
                  <a:moveTo>
                    <a:pt x="51354" y="753"/>
                  </a:moveTo>
                  <a:lnTo>
                    <a:pt x="50961" y="753"/>
                  </a:lnTo>
                  <a:lnTo>
                    <a:pt x="50754" y="859"/>
                  </a:lnTo>
                  <a:lnTo>
                    <a:pt x="50606" y="1078"/>
                  </a:lnTo>
                  <a:lnTo>
                    <a:pt x="50926" y="1078"/>
                  </a:lnTo>
                  <a:lnTo>
                    <a:pt x="51828" y="1042"/>
                  </a:lnTo>
                  <a:lnTo>
                    <a:pt x="51663" y="859"/>
                  </a:lnTo>
                  <a:lnTo>
                    <a:pt x="51354" y="753"/>
                  </a:lnTo>
                  <a:close/>
                </a:path>
                <a:path w="71755" h="3809">
                  <a:moveTo>
                    <a:pt x="52811" y="1057"/>
                  </a:moveTo>
                  <a:lnTo>
                    <a:pt x="52478" y="1057"/>
                  </a:lnTo>
                  <a:lnTo>
                    <a:pt x="52593" y="2702"/>
                  </a:lnTo>
                  <a:lnTo>
                    <a:pt x="52821" y="2799"/>
                  </a:lnTo>
                  <a:lnTo>
                    <a:pt x="53134" y="2780"/>
                  </a:lnTo>
                  <a:lnTo>
                    <a:pt x="53149" y="2486"/>
                  </a:lnTo>
                  <a:lnTo>
                    <a:pt x="52951" y="2486"/>
                  </a:lnTo>
                  <a:lnTo>
                    <a:pt x="52811" y="1057"/>
                  </a:lnTo>
                  <a:close/>
                </a:path>
                <a:path w="71755" h="3809">
                  <a:moveTo>
                    <a:pt x="53147" y="2473"/>
                  </a:moveTo>
                  <a:lnTo>
                    <a:pt x="52951" y="2486"/>
                  </a:lnTo>
                  <a:lnTo>
                    <a:pt x="53149" y="2486"/>
                  </a:lnTo>
                  <a:close/>
                </a:path>
                <a:path w="71755" h="3809">
                  <a:moveTo>
                    <a:pt x="53147" y="797"/>
                  </a:moveTo>
                  <a:lnTo>
                    <a:pt x="52232" y="797"/>
                  </a:lnTo>
                  <a:lnTo>
                    <a:pt x="52232" y="1057"/>
                  </a:lnTo>
                  <a:lnTo>
                    <a:pt x="53147" y="1057"/>
                  </a:lnTo>
                  <a:lnTo>
                    <a:pt x="53147" y="797"/>
                  </a:lnTo>
                  <a:close/>
                </a:path>
                <a:path w="71755" h="3809">
                  <a:moveTo>
                    <a:pt x="52811" y="106"/>
                  </a:moveTo>
                  <a:lnTo>
                    <a:pt x="52478" y="308"/>
                  </a:lnTo>
                  <a:lnTo>
                    <a:pt x="52478" y="797"/>
                  </a:lnTo>
                  <a:lnTo>
                    <a:pt x="52811" y="797"/>
                  </a:lnTo>
                  <a:lnTo>
                    <a:pt x="52811" y="106"/>
                  </a:lnTo>
                  <a:close/>
                </a:path>
                <a:path w="71755" h="3809">
                  <a:moveTo>
                    <a:pt x="53777" y="797"/>
                  </a:moveTo>
                  <a:lnTo>
                    <a:pt x="53476" y="797"/>
                  </a:lnTo>
                  <a:lnTo>
                    <a:pt x="53476" y="2773"/>
                  </a:lnTo>
                  <a:lnTo>
                    <a:pt x="53811" y="2773"/>
                  </a:lnTo>
                  <a:lnTo>
                    <a:pt x="53933" y="1209"/>
                  </a:lnTo>
                  <a:lnTo>
                    <a:pt x="54115" y="1098"/>
                  </a:lnTo>
                  <a:lnTo>
                    <a:pt x="54462" y="1097"/>
                  </a:lnTo>
                  <a:lnTo>
                    <a:pt x="53777" y="1097"/>
                  </a:lnTo>
                  <a:lnTo>
                    <a:pt x="53777" y="797"/>
                  </a:lnTo>
                  <a:close/>
                </a:path>
                <a:path w="71755" h="3809">
                  <a:moveTo>
                    <a:pt x="54461" y="1098"/>
                  </a:moveTo>
                  <a:lnTo>
                    <a:pt x="54270" y="1098"/>
                  </a:lnTo>
                  <a:lnTo>
                    <a:pt x="54434" y="1170"/>
                  </a:lnTo>
                  <a:close/>
                </a:path>
                <a:path w="71755" h="3809">
                  <a:moveTo>
                    <a:pt x="54318" y="753"/>
                  </a:moveTo>
                  <a:lnTo>
                    <a:pt x="54127" y="753"/>
                  </a:lnTo>
                  <a:lnTo>
                    <a:pt x="53925" y="864"/>
                  </a:lnTo>
                  <a:lnTo>
                    <a:pt x="53777" y="1097"/>
                  </a:lnTo>
                  <a:lnTo>
                    <a:pt x="54462" y="1097"/>
                  </a:lnTo>
                  <a:lnTo>
                    <a:pt x="54388" y="774"/>
                  </a:lnTo>
                  <a:close/>
                </a:path>
                <a:path w="71755" h="3809">
                  <a:moveTo>
                    <a:pt x="54698" y="3219"/>
                  </a:moveTo>
                  <a:lnTo>
                    <a:pt x="54814" y="3561"/>
                  </a:lnTo>
                  <a:lnTo>
                    <a:pt x="55057" y="3575"/>
                  </a:lnTo>
                  <a:lnTo>
                    <a:pt x="55303" y="3446"/>
                  </a:lnTo>
                  <a:lnTo>
                    <a:pt x="55433" y="3249"/>
                  </a:lnTo>
                  <a:lnTo>
                    <a:pt x="54778" y="3237"/>
                  </a:lnTo>
                  <a:close/>
                </a:path>
                <a:path w="71755" h="3809">
                  <a:moveTo>
                    <a:pt x="54921" y="797"/>
                  </a:moveTo>
                  <a:lnTo>
                    <a:pt x="54560" y="797"/>
                  </a:lnTo>
                  <a:lnTo>
                    <a:pt x="55310" y="2777"/>
                  </a:lnTo>
                  <a:lnTo>
                    <a:pt x="55149" y="3152"/>
                  </a:lnTo>
                  <a:lnTo>
                    <a:pt x="54835" y="3249"/>
                  </a:lnTo>
                  <a:lnTo>
                    <a:pt x="55433" y="3249"/>
                  </a:lnTo>
                  <a:lnTo>
                    <a:pt x="55758" y="2399"/>
                  </a:lnTo>
                  <a:lnTo>
                    <a:pt x="55475" y="2399"/>
                  </a:lnTo>
                  <a:lnTo>
                    <a:pt x="54921" y="797"/>
                  </a:lnTo>
                  <a:close/>
                </a:path>
                <a:path w="71755" h="3809">
                  <a:moveTo>
                    <a:pt x="56370" y="797"/>
                  </a:moveTo>
                  <a:lnTo>
                    <a:pt x="56035" y="797"/>
                  </a:lnTo>
                  <a:lnTo>
                    <a:pt x="55613" y="1949"/>
                  </a:lnTo>
                  <a:lnTo>
                    <a:pt x="55475" y="2399"/>
                  </a:lnTo>
                  <a:lnTo>
                    <a:pt x="55758" y="2399"/>
                  </a:lnTo>
                  <a:lnTo>
                    <a:pt x="56370" y="797"/>
                  </a:lnTo>
                  <a:close/>
                </a:path>
                <a:path w="71755" h="3809">
                  <a:moveTo>
                    <a:pt x="57979" y="1866"/>
                  </a:moveTo>
                  <a:lnTo>
                    <a:pt x="57638" y="1897"/>
                  </a:lnTo>
                  <a:lnTo>
                    <a:pt x="57655" y="2115"/>
                  </a:lnTo>
                  <a:lnTo>
                    <a:pt x="57771" y="2360"/>
                  </a:lnTo>
                  <a:lnTo>
                    <a:pt x="57895" y="2541"/>
                  </a:lnTo>
                  <a:lnTo>
                    <a:pt x="58347" y="2783"/>
                  </a:lnTo>
                  <a:lnTo>
                    <a:pt x="58554" y="2819"/>
                  </a:lnTo>
                  <a:lnTo>
                    <a:pt x="58996" y="2819"/>
                  </a:lnTo>
                  <a:lnTo>
                    <a:pt x="59171" y="2783"/>
                  </a:lnTo>
                  <a:lnTo>
                    <a:pt x="59482" y="2641"/>
                  </a:lnTo>
                  <a:lnTo>
                    <a:pt x="59631" y="2495"/>
                  </a:lnTo>
                  <a:lnTo>
                    <a:pt x="58629" y="2495"/>
                  </a:lnTo>
                  <a:lnTo>
                    <a:pt x="58490" y="2468"/>
                  </a:lnTo>
                  <a:lnTo>
                    <a:pt x="58212" y="2338"/>
                  </a:lnTo>
                  <a:lnTo>
                    <a:pt x="58086" y="2194"/>
                  </a:lnTo>
                  <a:lnTo>
                    <a:pt x="57979" y="1866"/>
                  </a:lnTo>
                  <a:close/>
                </a:path>
                <a:path w="71755" h="3809">
                  <a:moveTo>
                    <a:pt x="58905" y="0"/>
                  </a:moveTo>
                  <a:lnTo>
                    <a:pt x="58519" y="0"/>
                  </a:lnTo>
                  <a:lnTo>
                    <a:pt x="58349" y="31"/>
                  </a:lnTo>
                  <a:lnTo>
                    <a:pt x="58052" y="154"/>
                  </a:lnTo>
                  <a:lnTo>
                    <a:pt x="57891" y="317"/>
                  </a:lnTo>
                  <a:lnTo>
                    <a:pt x="57801" y="1031"/>
                  </a:lnTo>
                  <a:lnTo>
                    <a:pt x="57902" y="1191"/>
                  </a:lnTo>
                  <a:lnTo>
                    <a:pt x="58273" y="1409"/>
                  </a:lnTo>
                  <a:lnTo>
                    <a:pt x="59068" y="1619"/>
                  </a:lnTo>
                  <a:lnTo>
                    <a:pt x="59299" y="1727"/>
                  </a:lnTo>
                  <a:lnTo>
                    <a:pt x="59371" y="2284"/>
                  </a:lnTo>
                  <a:lnTo>
                    <a:pt x="58922" y="2495"/>
                  </a:lnTo>
                  <a:lnTo>
                    <a:pt x="59631" y="2495"/>
                  </a:lnTo>
                  <a:lnTo>
                    <a:pt x="58447" y="1097"/>
                  </a:lnTo>
                  <a:lnTo>
                    <a:pt x="58266" y="1031"/>
                  </a:lnTo>
                  <a:lnTo>
                    <a:pt x="58098" y="840"/>
                  </a:lnTo>
                  <a:lnTo>
                    <a:pt x="58180" y="485"/>
                  </a:lnTo>
                  <a:lnTo>
                    <a:pt x="58340" y="356"/>
                  </a:lnTo>
                  <a:lnTo>
                    <a:pt x="58499" y="317"/>
                  </a:lnTo>
                  <a:lnTo>
                    <a:pt x="59550" y="317"/>
                  </a:lnTo>
                  <a:lnTo>
                    <a:pt x="59374" y="154"/>
                  </a:lnTo>
                  <a:lnTo>
                    <a:pt x="59076" y="30"/>
                  </a:lnTo>
                  <a:lnTo>
                    <a:pt x="58905" y="0"/>
                  </a:lnTo>
                  <a:close/>
                </a:path>
                <a:path w="71755" h="3809">
                  <a:moveTo>
                    <a:pt x="59550" y="317"/>
                  </a:moveTo>
                  <a:lnTo>
                    <a:pt x="58927" y="317"/>
                  </a:lnTo>
                  <a:lnTo>
                    <a:pt x="59085" y="361"/>
                  </a:lnTo>
                  <a:lnTo>
                    <a:pt x="59267" y="510"/>
                  </a:lnTo>
                  <a:lnTo>
                    <a:pt x="59382" y="840"/>
                  </a:lnTo>
                  <a:lnTo>
                    <a:pt x="59728" y="814"/>
                  </a:lnTo>
                  <a:lnTo>
                    <a:pt x="59660" y="485"/>
                  </a:lnTo>
                  <a:lnTo>
                    <a:pt x="59550" y="317"/>
                  </a:lnTo>
                  <a:close/>
                </a:path>
                <a:path w="71755" h="3809">
                  <a:moveTo>
                    <a:pt x="61271" y="753"/>
                  </a:moveTo>
                  <a:lnTo>
                    <a:pt x="60887" y="753"/>
                  </a:lnTo>
                  <a:lnTo>
                    <a:pt x="60704" y="806"/>
                  </a:lnTo>
                  <a:lnTo>
                    <a:pt x="60440" y="952"/>
                  </a:lnTo>
                  <a:lnTo>
                    <a:pt x="60220" y="2319"/>
                  </a:lnTo>
                  <a:lnTo>
                    <a:pt x="60567" y="2729"/>
                  </a:lnTo>
                  <a:lnTo>
                    <a:pt x="60784" y="2818"/>
                  </a:lnTo>
                  <a:lnTo>
                    <a:pt x="61270" y="2818"/>
                  </a:lnTo>
                  <a:lnTo>
                    <a:pt x="61480" y="2729"/>
                  </a:lnTo>
                  <a:lnTo>
                    <a:pt x="61696" y="2542"/>
                  </a:lnTo>
                  <a:lnTo>
                    <a:pt x="60887" y="2542"/>
                  </a:lnTo>
                  <a:lnTo>
                    <a:pt x="60665" y="2376"/>
                  </a:lnTo>
                  <a:lnTo>
                    <a:pt x="60545" y="2217"/>
                  </a:lnTo>
                  <a:lnTo>
                    <a:pt x="60671" y="1195"/>
                  </a:lnTo>
                  <a:lnTo>
                    <a:pt x="60901" y="1028"/>
                  </a:lnTo>
                  <a:lnTo>
                    <a:pt x="61722" y="1028"/>
                  </a:lnTo>
                  <a:lnTo>
                    <a:pt x="61447" y="806"/>
                  </a:lnTo>
                  <a:lnTo>
                    <a:pt x="61271" y="753"/>
                  </a:lnTo>
                  <a:close/>
                </a:path>
                <a:path w="71755" h="3809">
                  <a:moveTo>
                    <a:pt x="61548" y="2049"/>
                  </a:moveTo>
                  <a:lnTo>
                    <a:pt x="61429" y="2376"/>
                  </a:lnTo>
                  <a:lnTo>
                    <a:pt x="61298" y="2496"/>
                  </a:lnTo>
                  <a:lnTo>
                    <a:pt x="61696" y="2542"/>
                  </a:lnTo>
                  <a:lnTo>
                    <a:pt x="61811" y="2376"/>
                  </a:lnTo>
                  <a:lnTo>
                    <a:pt x="61877" y="2091"/>
                  </a:lnTo>
                  <a:lnTo>
                    <a:pt x="61548" y="2049"/>
                  </a:lnTo>
                  <a:close/>
                </a:path>
                <a:path w="71755" h="3809">
                  <a:moveTo>
                    <a:pt x="61722" y="1028"/>
                  </a:moveTo>
                  <a:lnTo>
                    <a:pt x="61181" y="1028"/>
                  </a:lnTo>
                  <a:lnTo>
                    <a:pt x="61414" y="1178"/>
                  </a:lnTo>
                  <a:lnTo>
                    <a:pt x="61520" y="1427"/>
                  </a:lnTo>
                  <a:lnTo>
                    <a:pt x="61745" y="1393"/>
                  </a:lnTo>
                  <a:lnTo>
                    <a:pt x="61722" y="1028"/>
                  </a:lnTo>
                  <a:close/>
                </a:path>
                <a:path w="71755" h="3809">
                  <a:moveTo>
                    <a:pt x="62461" y="797"/>
                  </a:moveTo>
                  <a:lnTo>
                    <a:pt x="62160" y="797"/>
                  </a:lnTo>
                  <a:lnTo>
                    <a:pt x="62160" y="2773"/>
                  </a:lnTo>
                  <a:lnTo>
                    <a:pt x="62495" y="2773"/>
                  </a:lnTo>
                  <a:lnTo>
                    <a:pt x="62617" y="1209"/>
                  </a:lnTo>
                  <a:lnTo>
                    <a:pt x="62799" y="1098"/>
                  </a:lnTo>
                  <a:lnTo>
                    <a:pt x="63145" y="1097"/>
                  </a:lnTo>
                  <a:lnTo>
                    <a:pt x="62461" y="1097"/>
                  </a:lnTo>
                  <a:lnTo>
                    <a:pt x="62461" y="797"/>
                  </a:lnTo>
                  <a:close/>
                </a:path>
                <a:path w="71755" h="3809">
                  <a:moveTo>
                    <a:pt x="63145" y="1098"/>
                  </a:moveTo>
                  <a:lnTo>
                    <a:pt x="62954" y="1098"/>
                  </a:lnTo>
                  <a:lnTo>
                    <a:pt x="63118" y="1170"/>
                  </a:lnTo>
                  <a:close/>
                </a:path>
                <a:path w="71755" h="3809">
                  <a:moveTo>
                    <a:pt x="63002" y="753"/>
                  </a:moveTo>
                  <a:lnTo>
                    <a:pt x="62811" y="753"/>
                  </a:lnTo>
                  <a:lnTo>
                    <a:pt x="62609" y="864"/>
                  </a:lnTo>
                  <a:lnTo>
                    <a:pt x="62461" y="1097"/>
                  </a:lnTo>
                  <a:lnTo>
                    <a:pt x="63145" y="1097"/>
                  </a:lnTo>
                  <a:lnTo>
                    <a:pt x="63071" y="774"/>
                  </a:lnTo>
                  <a:close/>
                </a:path>
                <a:path w="71755" h="3809">
                  <a:moveTo>
                    <a:pt x="64509" y="753"/>
                  </a:moveTo>
                  <a:lnTo>
                    <a:pt x="63972" y="753"/>
                  </a:lnTo>
                  <a:lnTo>
                    <a:pt x="63750" y="844"/>
                  </a:lnTo>
                  <a:lnTo>
                    <a:pt x="63530" y="1079"/>
                  </a:lnTo>
                  <a:lnTo>
                    <a:pt x="63406" y="2372"/>
                  </a:lnTo>
                  <a:lnTo>
                    <a:pt x="63745" y="2729"/>
                  </a:lnTo>
                  <a:lnTo>
                    <a:pt x="63974" y="2818"/>
                  </a:lnTo>
                  <a:lnTo>
                    <a:pt x="64493" y="2818"/>
                  </a:lnTo>
                  <a:lnTo>
                    <a:pt x="64681" y="2762"/>
                  </a:lnTo>
                  <a:lnTo>
                    <a:pt x="64971" y="2542"/>
                  </a:lnTo>
                  <a:lnTo>
                    <a:pt x="64100" y="2542"/>
                  </a:lnTo>
                  <a:lnTo>
                    <a:pt x="63962" y="2485"/>
                  </a:lnTo>
                  <a:lnTo>
                    <a:pt x="63742" y="2254"/>
                  </a:lnTo>
                  <a:lnTo>
                    <a:pt x="63668" y="1870"/>
                  </a:lnTo>
                  <a:lnTo>
                    <a:pt x="65141" y="1870"/>
                  </a:lnTo>
                  <a:lnTo>
                    <a:pt x="65142" y="1595"/>
                  </a:lnTo>
                  <a:lnTo>
                    <a:pt x="63686" y="1595"/>
                  </a:lnTo>
                  <a:lnTo>
                    <a:pt x="63756" y="1285"/>
                  </a:lnTo>
                  <a:lnTo>
                    <a:pt x="63965" y="1079"/>
                  </a:lnTo>
                  <a:lnTo>
                    <a:pt x="64094" y="1028"/>
                  </a:lnTo>
                  <a:lnTo>
                    <a:pt x="64897" y="1028"/>
                  </a:lnTo>
                  <a:lnTo>
                    <a:pt x="64724" y="843"/>
                  </a:lnTo>
                  <a:lnTo>
                    <a:pt x="64509" y="753"/>
                  </a:lnTo>
                  <a:close/>
                </a:path>
                <a:path w="71755" h="3809">
                  <a:moveTo>
                    <a:pt x="64786" y="2137"/>
                  </a:moveTo>
                  <a:lnTo>
                    <a:pt x="64666" y="2381"/>
                  </a:lnTo>
                  <a:lnTo>
                    <a:pt x="64493" y="2510"/>
                  </a:lnTo>
                  <a:lnTo>
                    <a:pt x="64971" y="2542"/>
                  </a:lnTo>
                  <a:lnTo>
                    <a:pt x="65080" y="2372"/>
                  </a:lnTo>
                  <a:lnTo>
                    <a:pt x="65132" y="2179"/>
                  </a:lnTo>
                  <a:lnTo>
                    <a:pt x="64786" y="2137"/>
                  </a:lnTo>
                  <a:close/>
                </a:path>
                <a:path w="71755" h="3809">
                  <a:moveTo>
                    <a:pt x="64897" y="1028"/>
                  </a:moveTo>
                  <a:lnTo>
                    <a:pt x="64418" y="1028"/>
                  </a:lnTo>
                  <a:lnTo>
                    <a:pt x="64717" y="1285"/>
                  </a:lnTo>
                  <a:lnTo>
                    <a:pt x="64790" y="1595"/>
                  </a:lnTo>
                  <a:lnTo>
                    <a:pt x="65142" y="1595"/>
                  </a:lnTo>
                  <a:lnTo>
                    <a:pt x="65059" y="1202"/>
                  </a:lnTo>
                  <a:lnTo>
                    <a:pt x="64897" y="1028"/>
                  </a:lnTo>
                  <a:close/>
                </a:path>
                <a:path w="71755" h="3809">
                  <a:moveTo>
                    <a:pt x="66620" y="753"/>
                  </a:moveTo>
                  <a:lnTo>
                    <a:pt x="66083" y="753"/>
                  </a:lnTo>
                  <a:lnTo>
                    <a:pt x="65861" y="844"/>
                  </a:lnTo>
                  <a:lnTo>
                    <a:pt x="65642" y="1079"/>
                  </a:lnTo>
                  <a:lnTo>
                    <a:pt x="65518" y="2372"/>
                  </a:lnTo>
                  <a:lnTo>
                    <a:pt x="65856" y="2729"/>
                  </a:lnTo>
                  <a:lnTo>
                    <a:pt x="66085" y="2818"/>
                  </a:lnTo>
                  <a:lnTo>
                    <a:pt x="66604" y="2818"/>
                  </a:lnTo>
                  <a:lnTo>
                    <a:pt x="66792" y="2762"/>
                  </a:lnTo>
                  <a:lnTo>
                    <a:pt x="67083" y="2542"/>
                  </a:lnTo>
                  <a:lnTo>
                    <a:pt x="66211" y="2542"/>
                  </a:lnTo>
                  <a:lnTo>
                    <a:pt x="66074" y="2485"/>
                  </a:lnTo>
                  <a:lnTo>
                    <a:pt x="65853" y="2254"/>
                  </a:lnTo>
                  <a:lnTo>
                    <a:pt x="65779" y="1870"/>
                  </a:lnTo>
                  <a:lnTo>
                    <a:pt x="67253" y="1870"/>
                  </a:lnTo>
                  <a:lnTo>
                    <a:pt x="67254" y="1595"/>
                  </a:lnTo>
                  <a:lnTo>
                    <a:pt x="65798" y="1595"/>
                  </a:lnTo>
                  <a:lnTo>
                    <a:pt x="65867" y="1285"/>
                  </a:lnTo>
                  <a:lnTo>
                    <a:pt x="66076" y="1079"/>
                  </a:lnTo>
                  <a:lnTo>
                    <a:pt x="66206" y="1028"/>
                  </a:lnTo>
                  <a:lnTo>
                    <a:pt x="67009" y="1028"/>
                  </a:lnTo>
                  <a:lnTo>
                    <a:pt x="66836" y="843"/>
                  </a:lnTo>
                  <a:lnTo>
                    <a:pt x="66620" y="753"/>
                  </a:lnTo>
                  <a:close/>
                </a:path>
                <a:path w="71755" h="3809">
                  <a:moveTo>
                    <a:pt x="66897" y="2137"/>
                  </a:moveTo>
                  <a:lnTo>
                    <a:pt x="66777" y="2381"/>
                  </a:lnTo>
                  <a:lnTo>
                    <a:pt x="66604" y="2510"/>
                  </a:lnTo>
                  <a:lnTo>
                    <a:pt x="67083" y="2542"/>
                  </a:lnTo>
                  <a:lnTo>
                    <a:pt x="67191" y="2372"/>
                  </a:lnTo>
                  <a:lnTo>
                    <a:pt x="67243" y="2179"/>
                  </a:lnTo>
                  <a:lnTo>
                    <a:pt x="66897" y="2137"/>
                  </a:lnTo>
                  <a:close/>
                </a:path>
                <a:path w="71755" h="3809">
                  <a:moveTo>
                    <a:pt x="67009" y="1028"/>
                  </a:moveTo>
                  <a:lnTo>
                    <a:pt x="66529" y="1028"/>
                  </a:lnTo>
                  <a:lnTo>
                    <a:pt x="66828" y="1285"/>
                  </a:lnTo>
                  <a:lnTo>
                    <a:pt x="66901" y="1595"/>
                  </a:lnTo>
                  <a:lnTo>
                    <a:pt x="67254" y="1595"/>
                  </a:lnTo>
                  <a:lnTo>
                    <a:pt x="67171" y="1202"/>
                  </a:lnTo>
                  <a:lnTo>
                    <a:pt x="67009" y="1028"/>
                  </a:lnTo>
                  <a:close/>
                </a:path>
                <a:path w="71755" h="3809">
                  <a:moveTo>
                    <a:pt x="67957" y="797"/>
                  </a:moveTo>
                  <a:lnTo>
                    <a:pt x="67656" y="797"/>
                  </a:lnTo>
                  <a:lnTo>
                    <a:pt x="67656" y="2773"/>
                  </a:lnTo>
                  <a:lnTo>
                    <a:pt x="67991" y="2773"/>
                  </a:lnTo>
                  <a:lnTo>
                    <a:pt x="68043" y="1270"/>
                  </a:lnTo>
                  <a:lnTo>
                    <a:pt x="68277" y="1078"/>
                  </a:lnTo>
                  <a:lnTo>
                    <a:pt x="67957" y="1078"/>
                  </a:lnTo>
                  <a:lnTo>
                    <a:pt x="67957" y="797"/>
                  </a:lnTo>
                  <a:close/>
                </a:path>
                <a:path w="71755" h="3809">
                  <a:moveTo>
                    <a:pt x="69179" y="1042"/>
                  </a:moveTo>
                  <a:lnTo>
                    <a:pt x="68605" y="1042"/>
                  </a:lnTo>
                  <a:lnTo>
                    <a:pt x="68862" y="1197"/>
                  </a:lnTo>
                  <a:lnTo>
                    <a:pt x="68927" y="2773"/>
                  </a:lnTo>
                  <a:lnTo>
                    <a:pt x="69262" y="2773"/>
                  </a:lnTo>
                  <a:lnTo>
                    <a:pt x="69179" y="1042"/>
                  </a:lnTo>
                  <a:close/>
                </a:path>
                <a:path w="71755" h="3809">
                  <a:moveTo>
                    <a:pt x="68705" y="753"/>
                  </a:moveTo>
                  <a:lnTo>
                    <a:pt x="68312" y="753"/>
                  </a:lnTo>
                  <a:lnTo>
                    <a:pt x="68105" y="859"/>
                  </a:lnTo>
                  <a:lnTo>
                    <a:pt x="67957" y="1078"/>
                  </a:lnTo>
                  <a:lnTo>
                    <a:pt x="68277" y="1078"/>
                  </a:lnTo>
                  <a:lnTo>
                    <a:pt x="69179" y="1042"/>
                  </a:lnTo>
                  <a:lnTo>
                    <a:pt x="69014" y="859"/>
                  </a:lnTo>
                  <a:lnTo>
                    <a:pt x="68705" y="753"/>
                  </a:lnTo>
                  <a:close/>
                </a:path>
                <a:path w="71755" h="3809">
                  <a:moveTo>
                    <a:pt x="69965" y="2131"/>
                  </a:moveTo>
                  <a:lnTo>
                    <a:pt x="69827" y="2152"/>
                  </a:lnTo>
                  <a:lnTo>
                    <a:pt x="69733" y="2506"/>
                  </a:lnTo>
                  <a:lnTo>
                    <a:pt x="70026" y="2764"/>
                  </a:lnTo>
                  <a:lnTo>
                    <a:pt x="70221" y="2818"/>
                  </a:lnTo>
                  <a:lnTo>
                    <a:pt x="70633" y="2818"/>
                  </a:lnTo>
                  <a:lnTo>
                    <a:pt x="70831" y="2764"/>
                  </a:lnTo>
                  <a:lnTo>
                    <a:pt x="71018" y="2683"/>
                  </a:lnTo>
                  <a:lnTo>
                    <a:pt x="71154" y="2542"/>
                  </a:lnTo>
                  <a:lnTo>
                    <a:pt x="70324" y="2542"/>
                  </a:lnTo>
                  <a:lnTo>
                    <a:pt x="70087" y="2409"/>
                  </a:lnTo>
                  <a:lnTo>
                    <a:pt x="69965" y="2131"/>
                  </a:lnTo>
                  <a:close/>
                </a:path>
                <a:path w="71755" h="3809">
                  <a:moveTo>
                    <a:pt x="70572" y="753"/>
                  </a:moveTo>
                  <a:lnTo>
                    <a:pt x="70314" y="753"/>
                  </a:lnTo>
                  <a:lnTo>
                    <a:pt x="69967" y="852"/>
                  </a:lnTo>
                  <a:lnTo>
                    <a:pt x="69812" y="1667"/>
                  </a:lnTo>
                  <a:lnTo>
                    <a:pt x="70105" y="1828"/>
                  </a:lnTo>
                  <a:lnTo>
                    <a:pt x="70786" y="2019"/>
                  </a:lnTo>
                  <a:lnTo>
                    <a:pt x="70866" y="2409"/>
                  </a:lnTo>
                  <a:lnTo>
                    <a:pt x="70630" y="2542"/>
                  </a:lnTo>
                  <a:lnTo>
                    <a:pt x="71154" y="2542"/>
                  </a:lnTo>
                  <a:lnTo>
                    <a:pt x="71068" y="1770"/>
                  </a:lnTo>
                  <a:lnTo>
                    <a:pt x="70124" y="1465"/>
                  </a:lnTo>
                  <a:lnTo>
                    <a:pt x="70177" y="1054"/>
                  </a:lnTo>
                  <a:lnTo>
                    <a:pt x="71105" y="1028"/>
                  </a:lnTo>
                  <a:lnTo>
                    <a:pt x="70909" y="852"/>
                  </a:lnTo>
                  <a:lnTo>
                    <a:pt x="70572" y="753"/>
                  </a:lnTo>
                  <a:close/>
                </a:path>
                <a:path w="71755" h="3809">
                  <a:moveTo>
                    <a:pt x="71105" y="1028"/>
                  </a:moveTo>
                  <a:lnTo>
                    <a:pt x="70571" y="1028"/>
                  </a:lnTo>
                  <a:lnTo>
                    <a:pt x="70796" y="1155"/>
                  </a:lnTo>
                  <a:lnTo>
                    <a:pt x="70873" y="1351"/>
                  </a:lnTo>
                  <a:lnTo>
                    <a:pt x="71200" y="1306"/>
                  </a:lnTo>
                  <a:lnTo>
                    <a:pt x="71105" y="1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3136" y="48259"/>
            <a:ext cx="719835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Examples</a:t>
            </a:r>
            <a:r>
              <a:rPr dirty="0" sz="3000" spc="-35"/>
              <a:t> </a:t>
            </a:r>
            <a:r>
              <a:rPr dirty="0" sz="3000"/>
              <a:t>of</a:t>
            </a:r>
            <a:r>
              <a:rPr dirty="0" sz="3000" spc="-25"/>
              <a:t> </a:t>
            </a:r>
            <a:r>
              <a:rPr dirty="0" sz="3000"/>
              <a:t>Web</a:t>
            </a:r>
            <a:r>
              <a:rPr dirty="0" sz="3000" spc="-40"/>
              <a:t> </a:t>
            </a:r>
            <a:r>
              <a:rPr dirty="0" sz="3000"/>
              <a:t>App</a:t>
            </a:r>
            <a:r>
              <a:rPr dirty="0" sz="3000" spc="-35"/>
              <a:t> </a:t>
            </a:r>
            <a:r>
              <a:rPr dirty="0" sz="3000"/>
              <a:t>Data</a:t>
            </a:r>
            <a:r>
              <a:rPr dirty="0" sz="3000" spc="-40"/>
              <a:t> </a:t>
            </a:r>
            <a:r>
              <a:rPr dirty="0" sz="3000"/>
              <a:t>Entry</a:t>
            </a:r>
            <a:r>
              <a:rPr dirty="0" sz="3000" spc="-30"/>
              <a:t> </a:t>
            </a:r>
            <a:r>
              <a:rPr dirty="0" sz="3000" spc="-10"/>
              <a:t>Screens</a:t>
            </a:r>
            <a:endParaRPr sz="3000"/>
          </a:p>
        </p:txBody>
      </p:sp>
      <p:grpSp>
        <p:nvGrpSpPr>
          <p:cNvPr id="6" name="object 6" descr=""/>
          <p:cNvGrpSpPr/>
          <p:nvPr/>
        </p:nvGrpSpPr>
        <p:grpSpPr>
          <a:xfrm>
            <a:off x="134276" y="708396"/>
            <a:ext cx="8877935" cy="4297680"/>
            <a:chOff x="134276" y="708396"/>
            <a:chExt cx="8877935" cy="42976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76" y="708396"/>
              <a:ext cx="4480005" cy="4297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2591" y="708396"/>
              <a:ext cx="4269171" cy="4297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844550"/>
            <a:chOff x="0" y="0"/>
            <a:chExt cx="9144000" cy="8445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8442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54" y="116719"/>
              <a:ext cx="87234" cy="33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418" y="91947"/>
            <a:ext cx="87934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Exclusion</a:t>
            </a:r>
            <a:r>
              <a:rPr dirty="0" sz="2800" spc="-70"/>
              <a:t> </a:t>
            </a:r>
            <a:r>
              <a:rPr dirty="0" sz="2800"/>
              <a:t>of</a:t>
            </a:r>
            <a:r>
              <a:rPr dirty="0" sz="2800" spc="-70"/>
              <a:t> </a:t>
            </a:r>
            <a:r>
              <a:rPr dirty="0" sz="2800"/>
              <a:t>Participants</a:t>
            </a:r>
            <a:r>
              <a:rPr dirty="0" sz="2800" spc="-70"/>
              <a:t> </a:t>
            </a:r>
            <a:r>
              <a:rPr dirty="0" sz="2800"/>
              <a:t>Needing</a:t>
            </a:r>
            <a:r>
              <a:rPr dirty="0" sz="2800" spc="-65"/>
              <a:t> </a:t>
            </a:r>
            <a:r>
              <a:rPr dirty="0" sz="2800" spc="-20"/>
              <a:t>High-</a:t>
            </a:r>
            <a:r>
              <a:rPr dirty="0" sz="2800"/>
              <a:t>Intensity</a:t>
            </a:r>
            <a:r>
              <a:rPr dirty="0" sz="2800" spc="-70"/>
              <a:t> </a:t>
            </a:r>
            <a:r>
              <a:rPr dirty="0" sz="2800" spc="-10"/>
              <a:t>Statins</a:t>
            </a:r>
            <a:endParaRPr sz="2800"/>
          </a:p>
        </p:txBody>
      </p:sp>
      <p:grpSp>
        <p:nvGrpSpPr>
          <p:cNvPr id="6" name="object 6" descr=""/>
          <p:cNvGrpSpPr/>
          <p:nvPr/>
        </p:nvGrpSpPr>
        <p:grpSpPr>
          <a:xfrm>
            <a:off x="154057" y="794541"/>
            <a:ext cx="8816975" cy="4114800"/>
            <a:chOff x="154057" y="794541"/>
            <a:chExt cx="8816975" cy="41148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041" y="794541"/>
              <a:ext cx="4464996" cy="41147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057" y="794542"/>
              <a:ext cx="4181882" cy="41135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/>
              <a:t>Outcomes</a:t>
            </a:r>
            <a:r>
              <a:rPr dirty="0" sz="3100" spc="-85"/>
              <a:t> </a:t>
            </a:r>
            <a:r>
              <a:rPr dirty="0" sz="3100"/>
              <a:t>Reported</a:t>
            </a:r>
            <a:r>
              <a:rPr dirty="0" sz="3100" spc="-85"/>
              <a:t> </a:t>
            </a:r>
            <a:r>
              <a:rPr dirty="0" sz="3100"/>
              <a:t>to</a:t>
            </a:r>
            <a:r>
              <a:rPr dirty="0" sz="3100" spc="-85"/>
              <a:t> </a:t>
            </a:r>
            <a:r>
              <a:rPr dirty="0" sz="3100" spc="-20"/>
              <a:t>Non-</a:t>
            </a:r>
            <a:r>
              <a:rPr dirty="0" sz="3100"/>
              <a:t>Qualified</a:t>
            </a:r>
            <a:r>
              <a:rPr dirty="0" sz="3100" spc="-85"/>
              <a:t> </a:t>
            </a:r>
            <a:r>
              <a:rPr dirty="0" sz="3100" spc="-10"/>
              <a:t>Participants</a:t>
            </a:r>
            <a:endParaRPr sz="3100"/>
          </a:p>
        </p:txBody>
      </p:sp>
      <p:sp>
        <p:nvSpPr>
          <p:cNvPr id="3" name="object 3" descr=""/>
          <p:cNvSpPr txBox="1"/>
          <p:nvPr/>
        </p:nvSpPr>
        <p:spPr>
          <a:xfrm>
            <a:off x="1622666" y="825500"/>
            <a:ext cx="6237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7179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Talk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55" y="1440297"/>
            <a:ext cx="4572000" cy="30709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6849" y="1440297"/>
            <a:ext cx="4114800" cy="3339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5695" y="0"/>
            <a:ext cx="7967980" cy="923925"/>
            <a:chOff x="615695" y="0"/>
            <a:chExt cx="7967980" cy="923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" y="0"/>
              <a:ext cx="7967472" cy="9235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94737" y="108506"/>
              <a:ext cx="73660" cy="3175"/>
            </a:xfrm>
            <a:custGeom>
              <a:avLst/>
              <a:gdLst/>
              <a:ahLst/>
              <a:cxnLst/>
              <a:rect l="l" t="t" r="r" b="b"/>
              <a:pathLst>
                <a:path w="73659" h="3175">
                  <a:moveTo>
                    <a:pt x="363" y="1992"/>
                  </a:moveTo>
                  <a:lnTo>
                    <a:pt x="0" y="2024"/>
                  </a:lnTo>
                  <a:lnTo>
                    <a:pt x="43" y="2341"/>
                  </a:lnTo>
                  <a:lnTo>
                    <a:pt x="273" y="2711"/>
                  </a:lnTo>
                  <a:lnTo>
                    <a:pt x="403" y="2818"/>
                  </a:lnTo>
                  <a:lnTo>
                    <a:pt x="756" y="2970"/>
                  </a:lnTo>
                  <a:lnTo>
                    <a:pt x="977" y="3008"/>
                  </a:lnTo>
                  <a:lnTo>
                    <a:pt x="1447" y="3008"/>
                  </a:lnTo>
                  <a:lnTo>
                    <a:pt x="1634" y="2970"/>
                  </a:lnTo>
                  <a:lnTo>
                    <a:pt x="1968" y="2816"/>
                  </a:lnTo>
                  <a:lnTo>
                    <a:pt x="2125" y="2663"/>
                  </a:lnTo>
                  <a:lnTo>
                    <a:pt x="1057" y="2663"/>
                  </a:lnTo>
                  <a:lnTo>
                    <a:pt x="908" y="2633"/>
                  </a:lnTo>
                  <a:lnTo>
                    <a:pt x="611" y="2494"/>
                  </a:lnTo>
                  <a:lnTo>
                    <a:pt x="407" y="2218"/>
                  </a:lnTo>
                  <a:lnTo>
                    <a:pt x="363" y="1992"/>
                  </a:lnTo>
                  <a:close/>
                </a:path>
                <a:path w="73659" h="3175">
                  <a:moveTo>
                    <a:pt x="1350" y="0"/>
                  </a:moveTo>
                  <a:lnTo>
                    <a:pt x="939" y="0"/>
                  </a:lnTo>
                  <a:lnTo>
                    <a:pt x="758" y="34"/>
                  </a:lnTo>
                  <a:lnTo>
                    <a:pt x="441" y="165"/>
                  </a:lnTo>
                  <a:lnTo>
                    <a:pt x="269" y="339"/>
                  </a:lnTo>
                  <a:lnTo>
                    <a:pt x="173" y="1101"/>
                  </a:lnTo>
                  <a:lnTo>
                    <a:pt x="281" y="1271"/>
                  </a:lnTo>
                  <a:lnTo>
                    <a:pt x="408" y="1374"/>
                  </a:lnTo>
                  <a:lnTo>
                    <a:pt x="679" y="1504"/>
                  </a:lnTo>
                  <a:lnTo>
                    <a:pt x="1525" y="1727"/>
                  </a:lnTo>
                  <a:lnTo>
                    <a:pt x="1771" y="1842"/>
                  </a:lnTo>
                  <a:lnTo>
                    <a:pt x="1847" y="2438"/>
                  </a:lnTo>
                  <a:lnTo>
                    <a:pt x="1498" y="2641"/>
                  </a:lnTo>
                  <a:lnTo>
                    <a:pt x="1369" y="2663"/>
                  </a:lnTo>
                  <a:lnTo>
                    <a:pt x="2125" y="2663"/>
                  </a:lnTo>
                  <a:lnTo>
                    <a:pt x="862" y="1170"/>
                  </a:lnTo>
                  <a:lnTo>
                    <a:pt x="669" y="1101"/>
                  </a:lnTo>
                  <a:lnTo>
                    <a:pt x="506" y="935"/>
                  </a:lnTo>
                  <a:lnTo>
                    <a:pt x="578" y="518"/>
                  </a:lnTo>
                  <a:lnTo>
                    <a:pt x="748" y="382"/>
                  </a:lnTo>
                  <a:lnTo>
                    <a:pt x="918" y="339"/>
                  </a:lnTo>
                  <a:lnTo>
                    <a:pt x="2038" y="339"/>
                  </a:lnTo>
                  <a:lnTo>
                    <a:pt x="1849" y="165"/>
                  </a:lnTo>
                  <a:lnTo>
                    <a:pt x="1533" y="33"/>
                  </a:lnTo>
                  <a:lnTo>
                    <a:pt x="1350" y="0"/>
                  </a:lnTo>
                  <a:close/>
                </a:path>
                <a:path w="73659" h="3175">
                  <a:moveTo>
                    <a:pt x="2038" y="339"/>
                  </a:moveTo>
                  <a:lnTo>
                    <a:pt x="1374" y="339"/>
                  </a:lnTo>
                  <a:lnTo>
                    <a:pt x="1543" y="386"/>
                  </a:lnTo>
                  <a:lnTo>
                    <a:pt x="1738" y="546"/>
                  </a:lnTo>
                  <a:lnTo>
                    <a:pt x="1859" y="896"/>
                  </a:lnTo>
                  <a:lnTo>
                    <a:pt x="2228" y="868"/>
                  </a:lnTo>
                  <a:lnTo>
                    <a:pt x="2155" y="518"/>
                  </a:lnTo>
                  <a:lnTo>
                    <a:pt x="2038" y="339"/>
                  </a:lnTo>
                  <a:close/>
                </a:path>
                <a:path w="73659" h="3175">
                  <a:moveTo>
                    <a:pt x="3946" y="803"/>
                  </a:moveTo>
                  <a:lnTo>
                    <a:pt x="3374" y="803"/>
                  </a:lnTo>
                  <a:lnTo>
                    <a:pt x="3137" y="901"/>
                  </a:lnTo>
                  <a:lnTo>
                    <a:pt x="2890" y="1165"/>
                  </a:lnTo>
                  <a:lnTo>
                    <a:pt x="2771" y="2532"/>
                  </a:lnTo>
                  <a:lnTo>
                    <a:pt x="3132" y="2910"/>
                  </a:lnTo>
                  <a:lnTo>
                    <a:pt x="3376" y="3006"/>
                  </a:lnTo>
                  <a:lnTo>
                    <a:pt x="3929" y="3006"/>
                  </a:lnTo>
                  <a:lnTo>
                    <a:pt x="4130" y="2946"/>
                  </a:lnTo>
                  <a:lnTo>
                    <a:pt x="4440" y="2712"/>
                  </a:lnTo>
                  <a:lnTo>
                    <a:pt x="3511" y="2712"/>
                  </a:lnTo>
                  <a:lnTo>
                    <a:pt x="3364" y="2651"/>
                  </a:lnTo>
                  <a:lnTo>
                    <a:pt x="3128" y="2405"/>
                  </a:lnTo>
                  <a:lnTo>
                    <a:pt x="3050" y="1996"/>
                  </a:lnTo>
                  <a:lnTo>
                    <a:pt x="4621" y="1996"/>
                  </a:lnTo>
                  <a:lnTo>
                    <a:pt x="4622" y="1703"/>
                  </a:lnTo>
                  <a:lnTo>
                    <a:pt x="3069" y="1703"/>
                  </a:lnTo>
                  <a:lnTo>
                    <a:pt x="3143" y="1371"/>
                  </a:lnTo>
                  <a:lnTo>
                    <a:pt x="3367" y="1151"/>
                  </a:lnTo>
                  <a:lnTo>
                    <a:pt x="3505" y="1097"/>
                  </a:lnTo>
                  <a:lnTo>
                    <a:pt x="4361" y="1097"/>
                  </a:lnTo>
                  <a:lnTo>
                    <a:pt x="4177" y="899"/>
                  </a:lnTo>
                  <a:lnTo>
                    <a:pt x="3946" y="803"/>
                  </a:lnTo>
                  <a:close/>
                </a:path>
                <a:path w="73659" h="3175">
                  <a:moveTo>
                    <a:pt x="4242" y="2279"/>
                  </a:moveTo>
                  <a:lnTo>
                    <a:pt x="4114" y="2541"/>
                  </a:lnTo>
                  <a:lnTo>
                    <a:pt x="3929" y="2678"/>
                  </a:lnTo>
                  <a:lnTo>
                    <a:pt x="4440" y="2712"/>
                  </a:lnTo>
                  <a:lnTo>
                    <a:pt x="4555" y="2532"/>
                  </a:lnTo>
                  <a:lnTo>
                    <a:pt x="4611" y="2325"/>
                  </a:lnTo>
                  <a:lnTo>
                    <a:pt x="4242" y="2279"/>
                  </a:lnTo>
                  <a:close/>
                </a:path>
                <a:path w="73659" h="3175">
                  <a:moveTo>
                    <a:pt x="4361" y="1097"/>
                  </a:moveTo>
                  <a:lnTo>
                    <a:pt x="3850" y="1097"/>
                  </a:lnTo>
                  <a:lnTo>
                    <a:pt x="3997" y="1165"/>
                  </a:lnTo>
                  <a:lnTo>
                    <a:pt x="4168" y="1371"/>
                  </a:lnTo>
                  <a:lnTo>
                    <a:pt x="4246" y="1703"/>
                  </a:lnTo>
                  <a:lnTo>
                    <a:pt x="4622" y="1703"/>
                  </a:lnTo>
                  <a:lnTo>
                    <a:pt x="4534" y="1282"/>
                  </a:lnTo>
                  <a:lnTo>
                    <a:pt x="4361" y="1097"/>
                  </a:lnTo>
                  <a:close/>
                </a:path>
                <a:path w="73659" h="3175">
                  <a:moveTo>
                    <a:pt x="5403" y="49"/>
                  </a:moveTo>
                  <a:lnTo>
                    <a:pt x="5046" y="49"/>
                  </a:lnTo>
                  <a:lnTo>
                    <a:pt x="5046" y="2959"/>
                  </a:lnTo>
                  <a:lnTo>
                    <a:pt x="5403" y="2959"/>
                  </a:lnTo>
                  <a:lnTo>
                    <a:pt x="5403" y="49"/>
                  </a:lnTo>
                  <a:close/>
                </a:path>
                <a:path w="73659" h="3175">
                  <a:moveTo>
                    <a:pt x="7106" y="803"/>
                  </a:moveTo>
                  <a:lnTo>
                    <a:pt x="6533" y="803"/>
                  </a:lnTo>
                  <a:lnTo>
                    <a:pt x="6296" y="901"/>
                  </a:lnTo>
                  <a:lnTo>
                    <a:pt x="6049" y="1165"/>
                  </a:lnTo>
                  <a:lnTo>
                    <a:pt x="5930" y="2532"/>
                  </a:lnTo>
                  <a:lnTo>
                    <a:pt x="6291" y="2910"/>
                  </a:lnTo>
                  <a:lnTo>
                    <a:pt x="6535" y="3006"/>
                  </a:lnTo>
                  <a:lnTo>
                    <a:pt x="7088" y="3006"/>
                  </a:lnTo>
                  <a:lnTo>
                    <a:pt x="7289" y="2946"/>
                  </a:lnTo>
                  <a:lnTo>
                    <a:pt x="7599" y="2712"/>
                  </a:lnTo>
                  <a:lnTo>
                    <a:pt x="6670" y="2712"/>
                  </a:lnTo>
                  <a:lnTo>
                    <a:pt x="6523" y="2651"/>
                  </a:lnTo>
                  <a:lnTo>
                    <a:pt x="6287" y="2405"/>
                  </a:lnTo>
                  <a:lnTo>
                    <a:pt x="6209" y="1996"/>
                  </a:lnTo>
                  <a:lnTo>
                    <a:pt x="7780" y="1996"/>
                  </a:lnTo>
                  <a:lnTo>
                    <a:pt x="7782" y="1703"/>
                  </a:lnTo>
                  <a:lnTo>
                    <a:pt x="6228" y="1703"/>
                  </a:lnTo>
                  <a:lnTo>
                    <a:pt x="6302" y="1371"/>
                  </a:lnTo>
                  <a:lnTo>
                    <a:pt x="6526" y="1151"/>
                  </a:lnTo>
                  <a:lnTo>
                    <a:pt x="6664" y="1097"/>
                  </a:lnTo>
                  <a:lnTo>
                    <a:pt x="7520" y="1097"/>
                  </a:lnTo>
                  <a:lnTo>
                    <a:pt x="7336" y="899"/>
                  </a:lnTo>
                  <a:lnTo>
                    <a:pt x="7106" y="803"/>
                  </a:lnTo>
                  <a:close/>
                </a:path>
                <a:path w="73659" h="3175">
                  <a:moveTo>
                    <a:pt x="7401" y="2279"/>
                  </a:moveTo>
                  <a:lnTo>
                    <a:pt x="7274" y="2541"/>
                  </a:lnTo>
                  <a:lnTo>
                    <a:pt x="7088" y="2678"/>
                  </a:lnTo>
                  <a:lnTo>
                    <a:pt x="7599" y="2712"/>
                  </a:lnTo>
                  <a:lnTo>
                    <a:pt x="7714" y="2532"/>
                  </a:lnTo>
                  <a:lnTo>
                    <a:pt x="7770" y="2325"/>
                  </a:lnTo>
                  <a:lnTo>
                    <a:pt x="7401" y="2279"/>
                  </a:lnTo>
                  <a:close/>
                </a:path>
                <a:path w="73659" h="3175">
                  <a:moveTo>
                    <a:pt x="7520" y="1097"/>
                  </a:moveTo>
                  <a:lnTo>
                    <a:pt x="7009" y="1097"/>
                  </a:lnTo>
                  <a:lnTo>
                    <a:pt x="7156" y="1165"/>
                  </a:lnTo>
                  <a:lnTo>
                    <a:pt x="7327" y="1371"/>
                  </a:lnTo>
                  <a:lnTo>
                    <a:pt x="7405" y="1703"/>
                  </a:lnTo>
                  <a:lnTo>
                    <a:pt x="7782" y="1703"/>
                  </a:lnTo>
                  <a:lnTo>
                    <a:pt x="7693" y="1282"/>
                  </a:lnTo>
                  <a:lnTo>
                    <a:pt x="7520" y="1097"/>
                  </a:lnTo>
                  <a:close/>
                </a:path>
                <a:path w="73659" h="3175">
                  <a:moveTo>
                    <a:pt x="9293" y="803"/>
                  </a:moveTo>
                  <a:lnTo>
                    <a:pt x="8883" y="803"/>
                  </a:lnTo>
                  <a:lnTo>
                    <a:pt x="8688" y="861"/>
                  </a:lnTo>
                  <a:lnTo>
                    <a:pt x="8407" y="1017"/>
                  </a:lnTo>
                  <a:lnTo>
                    <a:pt x="8292" y="1145"/>
                  </a:lnTo>
                  <a:lnTo>
                    <a:pt x="8172" y="2473"/>
                  </a:lnTo>
                  <a:lnTo>
                    <a:pt x="8357" y="2712"/>
                  </a:lnTo>
                  <a:lnTo>
                    <a:pt x="8542" y="2912"/>
                  </a:lnTo>
                  <a:lnTo>
                    <a:pt x="8774" y="3006"/>
                  </a:lnTo>
                  <a:lnTo>
                    <a:pt x="9292" y="3006"/>
                  </a:lnTo>
                  <a:lnTo>
                    <a:pt x="9516" y="2912"/>
                  </a:lnTo>
                  <a:lnTo>
                    <a:pt x="9747" y="2712"/>
                  </a:lnTo>
                  <a:lnTo>
                    <a:pt x="8884" y="2712"/>
                  </a:lnTo>
                  <a:lnTo>
                    <a:pt x="8742" y="2647"/>
                  </a:lnTo>
                  <a:lnTo>
                    <a:pt x="8615" y="2498"/>
                  </a:lnTo>
                  <a:lnTo>
                    <a:pt x="8492" y="2264"/>
                  </a:lnTo>
                  <a:lnTo>
                    <a:pt x="8559" y="1383"/>
                  </a:lnTo>
                  <a:lnTo>
                    <a:pt x="8789" y="1145"/>
                  </a:lnTo>
                  <a:lnTo>
                    <a:pt x="9773" y="1097"/>
                  </a:lnTo>
                  <a:lnTo>
                    <a:pt x="9480" y="861"/>
                  </a:lnTo>
                  <a:lnTo>
                    <a:pt x="9293" y="803"/>
                  </a:lnTo>
                  <a:close/>
                </a:path>
                <a:path w="73659" h="3175">
                  <a:moveTo>
                    <a:pt x="9588" y="2186"/>
                  </a:moveTo>
                  <a:lnTo>
                    <a:pt x="9463" y="2534"/>
                  </a:lnTo>
                  <a:lnTo>
                    <a:pt x="9321" y="2664"/>
                  </a:lnTo>
                  <a:lnTo>
                    <a:pt x="9747" y="2712"/>
                  </a:lnTo>
                  <a:lnTo>
                    <a:pt x="9869" y="2534"/>
                  </a:lnTo>
                  <a:lnTo>
                    <a:pt x="9939" y="2232"/>
                  </a:lnTo>
                  <a:lnTo>
                    <a:pt x="9588" y="2186"/>
                  </a:lnTo>
                  <a:close/>
                </a:path>
                <a:path w="73659" h="3175">
                  <a:moveTo>
                    <a:pt x="9773" y="1097"/>
                  </a:moveTo>
                  <a:lnTo>
                    <a:pt x="9197" y="1097"/>
                  </a:lnTo>
                  <a:lnTo>
                    <a:pt x="9333" y="1162"/>
                  </a:lnTo>
                  <a:lnTo>
                    <a:pt x="9558" y="1524"/>
                  </a:lnTo>
                  <a:lnTo>
                    <a:pt x="9806" y="1485"/>
                  </a:lnTo>
                  <a:lnTo>
                    <a:pt x="9773" y="1097"/>
                  </a:lnTo>
                  <a:close/>
                </a:path>
                <a:path w="73659" h="3175">
                  <a:moveTo>
                    <a:pt x="10665" y="1129"/>
                  </a:moveTo>
                  <a:lnTo>
                    <a:pt x="10310" y="1129"/>
                  </a:lnTo>
                  <a:lnTo>
                    <a:pt x="10433" y="2884"/>
                  </a:lnTo>
                  <a:lnTo>
                    <a:pt x="10677" y="2987"/>
                  </a:lnTo>
                  <a:lnTo>
                    <a:pt x="10886" y="2987"/>
                  </a:lnTo>
                  <a:lnTo>
                    <a:pt x="11015" y="2965"/>
                  </a:lnTo>
                  <a:lnTo>
                    <a:pt x="11027" y="2653"/>
                  </a:lnTo>
                  <a:lnTo>
                    <a:pt x="10815" y="2653"/>
                  </a:lnTo>
                  <a:lnTo>
                    <a:pt x="10665" y="1129"/>
                  </a:lnTo>
                  <a:close/>
                </a:path>
                <a:path w="73659" h="3175">
                  <a:moveTo>
                    <a:pt x="11025" y="2639"/>
                  </a:moveTo>
                  <a:lnTo>
                    <a:pt x="10815" y="2653"/>
                  </a:lnTo>
                  <a:lnTo>
                    <a:pt x="11027" y="2653"/>
                  </a:lnTo>
                  <a:close/>
                </a:path>
                <a:path w="73659" h="3175">
                  <a:moveTo>
                    <a:pt x="11025" y="850"/>
                  </a:moveTo>
                  <a:lnTo>
                    <a:pt x="10048" y="850"/>
                  </a:lnTo>
                  <a:lnTo>
                    <a:pt x="10048" y="1129"/>
                  </a:lnTo>
                  <a:lnTo>
                    <a:pt x="11025" y="1129"/>
                  </a:lnTo>
                  <a:lnTo>
                    <a:pt x="11025" y="850"/>
                  </a:lnTo>
                  <a:close/>
                </a:path>
                <a:path w="73659" h="3175">
                  <a:moveTo>
                    <a:pt x="10665" y="115"/>
                  </a:moveTo>
                  <a:lnTo>
                    <a:pt x="10310" y="328"/>
                  </a:lnTo>
                  <a:lnTo>
                    <a:pt x="10310" y="850"/>
                  </a:lnTo>
                  <a:lnTo>
                    <a:pt x="10665" y="850"/>
                  </a:lnTo>
                  <a:lnTo>
                    <a:pt x="10665" y="115"/>
                  </a:lnTo>
                  <a:close/>
                </a:path>
                <a:path w="73659" h="3175">
                  <a:moveTo>
                    <a:pt x="12519" y="803"/>
                  </a:moveTo>
                  <a:lnTo>
                    <a:pt x="11946" y="803"/>
                  </a:lnTo>
                  <a:lnTo>
                    <a:pt x="11709" y="901"/>
                  </a:lnTo>
                  <a:lnTo>
                    <a:pt x="11463" y="1165"/>
                  </a:lnTo>
                  <a:lnTo>
                    <a:pt x="11343" y="2532"/>
                  </a:lnTo>
                  <a:lnTo>
                    <a:pt x="11704" y="2910"/>
                  </a:lnTo>
                  <a:lnTo>
                    <a:pt x="11949" y="3006"/>
                  </a:lnTo>
                  <a:lnTo>
                    <a:pt x="12502" y="3006"/>
                  </a:lnTo>
                  <a:lnTo>
                    <a:pt x="12703" y="2946"/>
                  </a:lnTo>
                  <a:lnTo>
                    <a:pt x="13013" y="2712"/>
                  </a:lnTo>
                  <a:lnTo>
                    <a:pt x="12083" y="2712"/>
                  </a:lnTo>
                  <a:lnTo>
                    <a:pt x="11936" y="2651"/>
                  </a:lnTo>
                  <a:lnTo>
                    <a:pt x="11701" y="2405"/>
                  </a:lnTo>
                  <a:lnTo>
                    <a:pt x="11622" y="1996"/>
                  </a:lnTo>
                  <a:lnTo>
                    <a:pt x="13194" y="1996"/>
                  </a:lnTo>
                  <a:lnTo>
                    <a:pt x="13195" y="1703"/>
                  </a:lnTo>
                  <a:lnTo>
                    <a:pt x="11642" y="1703"/>
                  </a:lnTo>
                  <a:lnTo>
                    <a:pt x="11716" y="1371"/>
                  </a:lnTo>
                  <a:lnTo>
                    <a:pt x="11939" y="1151"/>
                  </a:lnTo>
                  <a:lnTo>
                    <a:pt x="12077" y="1097"/>
                  </a:lnTo>
                  <a:lnTo>
                    <a:pt x="12934" y="1097"/>
                  </a:lnTo>
                  <a:lnTo>
                    <a:pt x="12749" y="899"/>
                  </a:lnTo>
                  <a:lnTo>
                    <a:pt x="12519" y="803"/>
                  </a:lnTo>
                  <a:close/>
                </a:path>
                <a:path w="73659" h="3175">
                  <a:moveTo>
                    <a:pt x="12815" y="2279"/>
                  </a:moveTo>
                  <a:lnTo>
                    <a:pt x="12687" y="2541"/>
                  </a:lnTo>
                  <a:lnTo>
                    <a:pt x="12502" y="2678"/>
                  </a:lnTo>
                  <a:lnTo>
                    <a:pt x="13013" y="2712"/>
                  </a:lnTo>
                  <a:lnTo>
                    <a:pt x="13128" y="2532"/>
                  </a:lnTo>
                  <a:lnTo>
                    <a:pt x="13184" y="2325"/>
                  </a:lnTo>
                  <a:lnTo>
                    <a:pt x="12815" y="2279"/>
                  </a:lnTo>
                  <a:close/>
                </a:path>
                <a:path w="73659" h="3175">
                  <a:moveTo>
                    <a:pt x="12934" y="1097"/>
                  </a:moveTo>
                  <a:lnTo>
                    <a:pt x="12422" y="1097"/>
                  </a:lnTo>
                  <a:lnTo>
                    <a:pt x="12570" y="1165"/>
                  </a:lnTo>
                  <a:lnTo>
                    <a:pt x="12741" y="1371"/>
                  </a:lnTo>
                  <a:lnTo>
                    <a:pt x="12819" y="1703"/>
                  </a:lnTo>
                  <a:lnTo>
                    <a:pt x="13195" y="1703"/>
                  </a:lnTo>
                  <a:lnTo>
                    <a:pt x="13106" y="1282"/>
                  </a:lnTo>
                  <a:lnTo>
                    <a:pt x="12934" y="1097"/>
                  </a:lnTo>
                  <a:close/>
                </a:path>
                <a:path w="73659" h="3175">
                  <a:moveTo>
                    <a:pt x="14515" y="803"/>
                  </a:moveTo>
                  <a:lnTo>
                    <a:pt x="14215" y="803"/>
                  </a:lnTo>
                  <a:lnTo>
                    <a:pt x="14058" y="849"/>
                  </a:lnTo>
                  <a:lnTo>
                    <a:pt x="13778" y="1032"/>
                  </a:lnTo>
                  <a:lnTo>
                    <a:pt x="13673" y="1163"/>
                  </a:lnTo>
                  <a:lnTo>
                    <a:pt x="13566" y="2378"/>
                  </a:lnTo>
                  <a:lnTo>
                    <a:pt x="13691" y="2645"/>
                  </a:lnTo>
                  <a:lnTo>
                    <a:pt x="13800" y="2774"/>
                  </a:lnTo>
                  <a:lnTo>
                    <a:pt x="14082" y="2960"/>
                  </a:lnTo>
                  <a:lnTo>
                    <a:pt x="14236" y="3006"/>
                  </a:lnTo>
                  <a:lnTo>
                    <a:pt x="14663" y="3006"/>
                  </a:lnTo>
                  <a:lnTo>
                    <a:pt x="14860" y="2901"/>
                  </a:lnTo>
                  <a:lnTo>
                    <a:pt x="14981" y="2712"/>
                  </a:lnTo>
                  <a:lnTo>
                    <a:pt x="14283" y="2712"/>
                  </a:lnTo>
                  <a:lnTo>
                    <a:pt x="14149" y="2645"/>
                  </a:lnTo>
                  <a:lnTo>
                    <a:pt x="13934" y="2393"/>
                  </a:lnTo>
                  <a:lnTo>
                    <a:pt x="13918" y="1423"/>
                  </a:lnTo>
                  <a:lnTo>
                    <a:pt x="14133" y="1163"/>
                  </a:lnTo>
                  <a:lnTo>
                    <a:pt x="14263" y="1099"/>
                  </a:lnTo>
                  <a:lnTo>
                    <a:pt x="15325" y="1099"/>
                  </a:lnTo>
                  <a:lnTo>
                    <a:pt x="14970" y="1093"/>
                  </a:lnTo>
                  <a:lnTo>
                    <a:pt x="14827" y="937"/>
                  </a:lnTo>
                  <a:lnTo>
                    <a:pt x="14628" y="830"/>
                  </a:lnTo>
                  <a:close/>
                </a:path>
                <a:path w="73659" h="3175">
                  <a:moveTo>
                    <a:pt x="15325" y="2692"/>
                  </a:moveTo>
                  <a:lnTo>
                    <a:pt x="14994" y="2692"/>
                  </a:lnTo>
                  <a:lnTo>
                    <a:pt x="14994" y="2959"/>
                  </a:lnTo>
                  <a:lnTo>
                    <a:pt x="15325" y="2959"/>
                  </a:lnTo>
                  <a:lnTo>
                    <a:pt x="15325" y="2692"/>
                  </a:lnTo>
                  <a:close/>
                </a:path>
                <a:path w="73659" h="3175">
                  <a:moveTo>
                    <a:pt x="15325" y="1099"/>
                  </a:moveTo>
                  <a:lnTo>
                    <a:pt x="14585" y="1099"/>
                  </a:lnTo>
                  <a:lnTo>
                    <a:pt x="14722" y="1167"/>
                  </a:lnTo>
                  <a:lnTo>
                    <a:pt x="14933" y="1423"/>
                  </a:lnTo>
                  <a:lnTo>
                    <a:pt x="14945" y="2393"/>
                  </a:lnTo>
                  <a:lnTo>
                    <a:pt x="14730" y="2645"/>
                  </a:lnTo>
                  <a:lnTo>
                    <a:pt x="14594" y="2712"/>
                  </a:lnTo>
                  <a:lnTo>
                    <a:pt x="14981" y="2712"/>
                  </a:lnTo>
                  <a:lnTo>
                    <a:pt x="15325" y="2692"/>
                  </a:lnTo>
                  <a:lnTo>
                    <a:pt x="15325" y="1099"/>
                  </a:lnTo>
                  <a:close/>
                </a:path>
                <a:path w="73659" h="3175">
                  <a:moveTo>
                    <a:pt x="15325" y="49"/>
                  </a:moveTo>
                  <a:lnTo>
                    <a:pt x="14970" y="49"/>
                  </a:lnTo>
                  <a:lnTo>
                    <a:pt x="14970" y="1093"/>
                  </a:lnTo>
                  <a:lnTo>
                    <a:pt x="15325" y="1093"/>
                  </a:lnTo>
                  <a:lnTo>
                    <a:pt x="15325" y="49"/>
                  </a:lnTo>
                  <a:close/>
                </a:path>
                <a:path w="73659" h="3175">
                  <a:moveTo>
                    <a:pt x="17504" y="49"/>
                  </a:moveTo>
                  <a:lnTo>
                    <a:pt x="17119" y="49"/>
                  </a:lnTo>
                  <a:lnTo>
                    <a:pt x="17119" y="2959"/>
                  </a:lnTo>
                  <a:lnTo>
                    <a:pt x="17504" y="2959"/>
                  </a:lnTo>
                  <a:lnTo>
                    <a:pt x="17504" y="49"/>
                  </a:lnTo>
                  <a:close/>
                </a:path>
                <a:path w="73659" h="3175">
                  <a:moveTo>
                    <a:pt x="18456" y="850"/>
                  </a:moveTo>
                  <a:lnTo>
                    <a:pt x="18135" y="850"/>
                  </a:lnTo>
                  <a:lnTo>
                    <a:pt x="18135" y="2959"/>
                  </a:lnTo>
                  <a:lnTo>
                    <a:pt x="18492" y="2959"/>
                  </a:lnTo>
                  <a:lnTo>
                    <a:pt x="18547" y="1355"/>
                  </a:lnTo>
                  <a:lnTo>
                    <a:pt x="18799" y="1150"/>
                  </a:lnTo>
                  <a:lnTo>
                    <a:pt x="18456" y="1150"/>
                  </a:lnTo>
                  <a:lnTo>
                    <a:pt x="18456" y="850"/>
                  </a:lnTo>
                  <a:close/>
                </a:path>
                <a:path w="73659" h="3175">
                  <a:moveTo>
                    <a:pt x="19760" y="1113"/>
                  </a:moveTo>
                  <a:lnTo>
                    <a:pt x="19147" y="1113"/>
                  </a:lnTo>
                  <a:lnTo>
                    <a:pt x="19371" y="1220"/>
                  </a:lnTo>
                  <a:lnTo>
                    <a:pt x="19490" y="2959"/>
                  </a:lnTo>
                  <a:lnTo>
                    <a:pt x="19847" y="2959"/>
                  </a:lnTo>
                  <a:lnTo>
                    <a:pt x="19760" y="1113"/>
                  </a:lnTo>
                  <a:close/>
                </a:path>
                <a:path w="73659" h="3175">
                  <a:moveTo>
                    <a:pt x="19254" y="803"/>
                  </a:moveTo>
                  <a:lnTo>
                    <a:pt x="18834" y="803"/>
                  </a:lnTo>
                  <a:lnTo>
                    <a:pt x="18613" y="918"/>
                  </a:lnTo>
                  <a:lnTo>
                    <a:pt x="18456" y="1150"/>
                  </a:lnTo>
                  <a:lnTo>
                    <a:pt x="18799" y="1150"/>
                  </a:lnTo>
                  <a:lnTo>
                    <a:pt x="19760" y="1113"/>
                  </a:lnTo>
                  <a:lnTo>
                    <a:pt x="19663" y="977"/>
                  </a:lnTo>
                  <a:lnTo>
                    <a:pt x="19254" y="803"/>
                  </a:lnTo>
                  <a:close/>
                </a:path>
                <a:path w="73659" h="3175">
                  <a:moveTo>
                    <a:pt x="21469" y="803"/>
                  </a:moveTo>
                  <a:lnTo>
                    <a:pt x="21059" y="803"/>
                  </a:lnTo>
                  <a:lnTo>
                    <a:pt x="20864" y="861"/>
                  </a:lnTo>
                  <a:lnTo>
                    <a:pt x="20583" y="1017"/>
                  </a:lnTo>
                  <a:lnTo>
                    <a:pt x="20468" y="1145"/>
                  </a:lnTo>
                  <a:lnTo>
                    <a:pt x="20348" y="2473"/>
                  </a:lnTo>
                  <a:lnTo>
                    <a:pt x="20533" y="2712"/>
                  </a:lnTo>
                  <a:lnTo>
                    <a:pt x="20718" y="2912"/>
                  </a:lnTo>
                  <a:lnTo>
                    <a:pt x="20950" y="3006"/>
                  </a:lnTo>
                  <a:lnTo>
                    <a:pt x="21468" y="3006"/>
                  </a:lnTo>
                  <a:lnTo>
                    <a:pt x="21692" y="2912"/>
                  </a:lnTo>
                  <a:lnTo>
                    <a:pt x="21923" y="2712"/>
                  </a:lnTo>
                  <a:lnTo>
                    <a:pt x="21060" y="2712"/>
                  </a:lnTo>
                  <a:lnTo>
                    <a:pt x="20918" y="2647"/>
                  </a:lnTo>
                  <a:lnTo>
                    <a:pt x="20791" y="2498"/>
                  </a:lnTo>
                  <a:lnTo>
                    <a:pt x="20668" y="2264"/>
                  </a:lnTo>
                  <a:lnTo>
                    <a:pt x="20735" y="1383"/>
                  </a:lnTo>
                  <a:lnTo>
                    <a:pt x="20965" y="1145"/>
                  </a:lnTo>
                  <a:lnTo>
                    <a:pt x="21950" y="1097"/>
                  </a:lnTo>
                  <a:lnTo>
                    <a:pt x="21656" y="861"/>
                  </a:lnTo>
                  <a:lnTo>
                    <a:pt x="21469" y="803"/>
                  </a:lnTo>
                  <a:close/>
                </a:path>
                <a:path w="73659" h="3175">
                  <a:moveTo>
                    <a:pt x="21764" y="2186"/>
                  </a:moveTo>
                  <a:lnTo>
                    <a:pt x="21639" y="2534"/>
                  </a:lnTo>
                  <a:lnTo>
                    <a:pt x="21497" y="2664"/>
                  </a:lnTo>
                  <a:lnTo>
                    <a:pt x="21923" y="2712"/>
                  </a:lnTo>
                  <a:lnTo>
                    <a:pt x="22046" y="2534"/>
                  </a:lnTo>
                  <a:lnTo>
                    <a:pt x="22115" y="2232"/>
                  </a:lnTo>
                  <a:lnTo>
                    <a:pt x="21764" y="2186"/>
                  </a:lnTo>
                  <a:close/>
                </a:path>
                <a:path w="73659" h="3175">
                  <a:moveTo>
                    <a:pt x="21950" y="1097"/>
                  </a:moveTo>
                  <a:lnTo>
                    <a:pt x="21373" y="1097"/>
                  </a:lnTo>
                  <a:lnTo>
                    <a:pt x="21509" y="1162"/>
                  </a:lnTo>
                  <a:lnTo>
                    <a:pt x="21734" y="1524"/>
                  </a:lnTo>
                  <a:lnTo>
                    <a:pt x="21982" y="1485"/>
                  </a:lnTo>
                  <a:lnTo>
                    <a:pt x="21950" y="1097"/>
                  </a:lnTo>
                  <a:close/>
                </a:path>
                <a:path w="73659" h="3175">
                  <a:moveTo>
                    <a:pt x="22770" y="49"/>
                  </a:moveTo>
                  <a:lnTo>
                    <a:pt x="22413" y="49"/>
                  </a:lnTo>
                  <a:lnTo>
                    <a:pt x="22413" y="2959"/>
                  </a:lnTo>
                  <a:lnTo>
                    <a:pt x="22770" y="2959"/>
                  </a:lnTo>
                  <a:lnTo>
                    <a:pt x="22770" y="49"/>
                  </a:lnTo>
                  <a:close/>
                </a:path>
                <a:path w="73659" h="3175">
                  <a:moveTo>
                    <a:pt x="23675" y="850"/>
                  </a:moveTo>
                  <a:lnTo>
                    <a:pt x="23318" y="850"/>
                  </a:lnTo>
                  <a:lnTo>
                    <a:pt x="23388" y="2649"/>
                  </a:lnTo>
                  <a:lnTo>
                    <a:pt x="23502" y="2827"/>
                  </a:lnTo>
                  <a:lnTo>
                    <a:pt x="23914" y="3006"/>
                  </a:lnTo>
                  <a:lnTo>
                    <a:pt x="24320" y="3006"/>
                  </a:lnTo>
                  <a:lnTo>
                    <a:pt x="24543" y="2887"/>
                  </a:lnTo>
                  <a:lnTo>
                    <a:pt x="24673" y="2698"/>
                  </a:lnTo>
                  <a:lnTo>
                    <a:pt x="24003" y="2698"/>
                  </a:lnTo>
                  <a:lnTo>
                    <a:pt x="23765" y="2561"/>
                  </a:lnTo>
                  <a:lnTo>
                    <a:pt x="23675" y="850"/>
                  </a:lnTo>
                  <a:close/>
                </a:path>
                <a:path w="73659" h="3175">
                  <a:moveTo>
                    <a:pt x="25027" y="2649"/>
                  </a:moveTo>
                  <a:lnTo>
                    <a:pt x="24707" y="2649"/>
                  </a:lnTo>
                  <a:lnTo>
                    <a:pt x="24707" y="2959"/>
                  </a:lnTo>
                  <a:lnTo>
                    <a:pt x="25027" y="2959"/>
                  </a:lnTo>
                  <a:lnTo>
                    <a:pt x="25027" y="2649"/>
                  </a:lnTo>
                  <a:close/>
                </a:path>
                <a:path w="73659" h="3175">
                  <a:moveTo>
                    <a:pt x="25027" y="850"/>
                  </a:moveTo>
                  <a:lnTo>
                    <a:pt x="24669" y="850"/>
                  </a:lnTo>
                  <a:lnTo>
                    <a:pt x="24599" y="2420"/>
                  </a:lnTo>
                  <a:lnTo>
                    <a:pt x="24499" y="2565"/>
                  </a:lnTo>
                  <a:lnTo>
                    <a:pt x="24317" y="2670"/>
                  </a:lnTo>
                  <a:lnTo>
                    <a:pt x="24673" y="2698"/>
                  </a:lnTo>
                  <a:lnTo>
                    <a:pt x="25027" y="2649"/>
                  </a:lnTo>
                  <a:lnTo>
                    <a:pt x="25027" y="850"/>
                  </a:lnTo>
                  <a:close/>
                </a:path>
                <a:path w="73659" h="3175">
                  <a:moveTo>
                    <a:pt x="25790" y="2274"/>
                  </a:moveTo>
                  <a:lnTo>
                    <a:pt x="25651" y="2296"/>
                  </a:lnTo>
                  <a:lnTo>
                    <a:pt x="25543" y="2674"/>
                  </a:lnTo>
                  <a:lnTo>
                    <a:pt x="25856" y="2948"/>
                  </a:lnTo>
                  <a:lnTo>
                    <a:pt x="26064" y="3006"/>
                  </a:lnTo>
                  <a:lnTo>
                    <a:pt x="26504" y="3006"/>
                  </a:lnTo>
                  <a:lnTo>
                    <a:pt x="26718" y="2948"/>
                  </a:lnTo>
                  <a:lnTo>
                    <a:pt x="26914" y="2862"/>
                  </a:lnTo>
                  <a:lnTo>
                    <a:pt x="27059" y="2712"/>
                  </a:lnTo>
                  <a:lnTo>
                    <a:pt x="26173" y="2712"/>
                  </a:lnTo>
                  <a:lnTo>
                    <a:pt x="25921" y="2570"/>
                  </a:lnTo>
                  <a:lnTo>
                    <a:pt x="25798" y="2329"/>
                  </a:lnTo>
                  <a:close/>
                </a:path>
                <a:path w="73659" h="3175">
                  <a:moveTo>
                    <a:pt x="26438" y="803"/>
                  </a:moveTo>
                  <a:lnTo>
                    <a:pt x="26030" y="828"/>
                  </a:lnTo>
                  <a:lnTo>
                    <a:pt x="25792" y="909"/>
                  </a:lnTo>
                  <a:lnTo>
                    <a:pt x="25604" y="1069"/>
                  </a:lnTo>
                  <a:lnTo>
                    <a:pt x="25511" y="1564"/>
                  </a:lnTo>
                  <a:lnTo>
                    <a:pt x="25627" y="1779"/>
                  </a:lnTo>
                  <a:lnTo>
                    <a:pt x="25943" y="1951"/>
                  </a:lnTo>
                  <a:lnTo>
                    <a:pt x="26666" y="2155"/>
                  </a:lnTo>
                  <a:lnTo>
                    <a:pt x="26751" y="2570"/>
                  </a:lnTo>
                  <a:lnTo>
                    <a:pt x="26622" y="2679"/>
                  </a:lnTo>
                  <a:lnTo>
                    <a:pt x="27059" y="2712"/>
                  </a:lnTo>
                  <a:lnTo>
                    <a:pt x="27185" y="2467"/>
                  </a:lnTo>
                  <a:lnTo>
                    <a:pt x="27159" y="2115"/>
                  </a:lnTo>
                  <a:lnTo>
                    <a:pt x="27032" y="1941"/>
                  </a:lnTo>
                  <a:lnTo>
                    <a:pt x="25960" y="1564"/>
                  </a:lnTo>
                  <a:lnTo>
                    <a:pt x="26017" y="1123"/>
                  </a:lnTo>
                  <a:lnTo>
                    <a:pt x="27006" y="1097"/>
                  </a:lnTo>
                  <a:lnTo>
                    <a:pt x="26797" y="909"/>
                  </a:lnTo>
                  <a:lnTo>
                    <a:pt x="26438" y="803"/>
                  </a:lnTo>
                  <a:close/>
                </a:path>
                <a:path w="73659" h="3175">
                  <a:moveTo>
                    <a:pt x="27006" y="1097"/>
                  </a:moveTo>
                  <a:lnTo>
                    <a:pt x="26437" y="1097"/>
                  </a:lnTo>
                  <a:lnTo>
                    <a:pt x="26573" y="1150"/>
                  </a:lnTo>
                  <a:lnTo>
                    <a:pt x="26759" y="1442"/>
                  </a:lnTo>
                  <a:lnTo>
                    <a:pt x="27108" y="1394"/>
                  </a:lnTo>
                  <a:lnTo>
                    <a:pt x="27006" y="1097"/>
                  </a:lnTo>
                  <a:close/>
                </a:path>
                <a:path w="73659" h="3175">
                  <a:moveTo>
                    <a:pt x="27971" y="49"/>
                  </a:moveTo>
                  <a:lnTo>
                    <a:pt x="27614" y="49"/>
                  </a:lnTo>
                  <a:lnTo>
                    <a:pt x="27614" y="461"/>
                  </a:lnTo>
                  <a:lnTo>
                    <a:pt x="27971" y="461"/>
                  </a:lnTo>
                  <a:lnTo>
                    <a:pt x="27971" y="49"/>
                  </a:lnTo>
                  <a:close/>
                </a:path>
                <a:path w="73659" h="3175">
                  <a:moveTo>
                    <a:pt x="27971" y="850"/>
                  </a:moveTo>
                  <a:lnTo>
                    <a:pt x="27614" y="850"/>
                  </a:lnTo>
                  <a:lnTo>
                    <a:pt x="27614" y="2959"/>
                  </a:lnTo>
                  <a:lnTo>
                    <a:pt x="27971" y="2959"/>
                  </a:lnTo>
                  <a:lnTo>
                    <a:pt x="27971" y="850"/>
                  </a:lnTo>
                  <a:close/>
                </a:path>
                <a:path w="73659" h="3175">
                  <a:moveTo>
                    <a:pt x="29662" y="803"/>
                  </a:moveTo>
                  <a:lnTo>
                    <a:pt x="29112" y="803"/>
                  </a:lnTo>
                  <a:lnTo>
                    <a:pt x="28870" y="899"/>
                  </a:lnTo>
                  <a:lnTo>
                    <a:pt x="28562" y="1165"/>
                  </a:lnTo>
                  <a:lnTo>
                    <a:pt x="28475" y="2533"/>
                  </a:lnTo>
                  <a:lnTo>
                    <a:pt x="28839" y="2912"/>
                  </a:lnTo>
                  <a:lnTo>
                    <a:pt x="29077" y="3006"/>
                  </a:lnTo>
                  <a:lnTo>
                    <a:pt x="29556" y="3006"/>
                  </a:lnTo>
                  <a:lnTo>
                    <a:pt x="29726" y="2962"/>
                  </a:lnTo>
                  <a:lnTo>
                    <a:pt x="30037" y="2791"/>
                  </a:lnTo>
                  <a:lnTo>
                    <a:pt x="29194" y="2712"/>
                  </a:lnTo>
                  <a:lnTo>
                    <a:pt x="29045" y="2645"/>
                  </a:lnTo>
                  <a:lnTo>
                    <a:pt x="28810" y="2377"/>
                  </a:lnTo>
                  <a:lnTo>
                    <a:pt x="28810" y="1433"/>
                  </a:lnTo>
                  <a:lnTo>
                    <a:pt x="29045" y="1165"/>
                  </a:lnTo>
                  <a:lnTo>
                    <a:pt x="29194" y="1099"/>
                  </a:lnTo>
                  <a:lnTo>
                    <a:pt x="30093" y="1099"/>
                  </a:lnTo>
                  <a:lnTo>
                    <a:pt x="29899" y="899"/>
                  </a:lnTo>
                  <a:lnTo>
                    <a:pt x="29662" y="803"/>
                  </a:lnTo>
                  <a:close/>
                </a:path>
                <a:path w="73659" h="3175">
                  <a:moveTo>
                    <a:pt x="30093" y="1099"/>
                  </a:moveTo>
                  <a:lnTo>
                    <a:pt x="29548" y="1099"/>
                  </a:lnTo>
                  <a:lnTo>
                    <a:pt x="29693" y="1165"/>
                  </a:lnTo>
                  <a:lnTo>
                    <a:pt x="29931" y="1433"/>
                  </a:lnTo>
                  <a:lnTo>
                    <a:pt x="29930" y="2377"/>
                  </a:lnTo>
                  <a:lnTo>
                    <a:pt x="29697" y="2645"/>
                  </a:lnTo>
                  <a:lnTo>
                    <a:pt x="29549" y="2712"/>
                  </a:lnTo>
                  <a:lnTo>
                    <a:pt x="30114" y="2712"/>
                  </a:lnTo>
                  <a:lnTo>
                    <a:pt x="30227" y="2533"/>
                  </a:lnTo>
                  <a:lnTo>
                    <a:pt x="30353" y="2175"/>
                  </a:lnTo>
                  <a:lnTo>
                    <a:pt x="30267" y="1278"/>
                  </a:lnTo>
                  <a:lnTo>
                    <a:pt x="30093" y="1099"/>
                  </a:lnTo>
                  <a:close/>
                </a:path>
                <a:path w="73659" h="3175">
                  <a:moveTo>
                    <a:pt x="31093" y="850"/>
                  </a:moveTo>
                  <a:lnTo>
                    <a:pt x="30771" y="850"/>
                  </a:lnTo>
                  <a:lnTo>
                    <a:pt x="30771" y="2959"/>
                  </a:lnTo>
                  <a:lnTo>
                    <a:pt x="31128" y="2959"/>
                  </a:lnTo>
                  <a:lnTo>
                    <a:pt x="31184" y="1355"/>
                  </a:lnTo>
                  <a:lnTo>
                    <a:pt x="31436" y="1150"/>
                  </a:lnTo>
                  <a:lnTo>
                    <a:pt x="31093" y="1150"/>
                  </a:lnTo>
                  <a:lnTo>
                    <a:pt x="31093" y="850"/>
                  </a:lnTo>
                  <a:close/>
                </a:path>
                <a:path w="73659" h="3175">
                  <a:moveTo>
                    <a:pt x="32397" y="1113"/>
                  </a:moveTo>
                  <a:lnTo>
                    <a:pt x="31783" y="1113"/>
                  </a:lnTo>
                  <a:lnTo>
                    <a:pt x="32008" y="1220"/>
                  </a:lnTo>
                  <a:lnTo>
                    <a:pt x="32127" y="2959"/>
                  </a:lnTo>
                  <a:lnTo>
                    <a:pt x="32484" y="2959"/>
                  </a:lnTo>
                  <a:lnTo>
                    <a:pt x="32397" y="1113"/>
                  </a:lnTo>
                  <a:close/>
                </a:path>
                <a:path w="73659" h="3175">
                  <a:moveTo>
                    <a:pt x="31890" y="803"/>
                  </a:moveTo>
                  <a:lnTo>
                    <a:pt x="31471" y="803"/>
                  </a:lnTo>
                  <a:lnTo>
                    <a:pt x="31250" y="918"/>
                  </a:lnTo>
                  <a:lnTo>
                    <a:pt x="31093" y="1150"/>
                  </a:lnTo>
                  <a:lnTo>
                    <a:pt x="31436" y="1150"/>
                  </a:lnTo>
                  <a:lnTo>
                    <a:pt x="32397" y="1113"/>
                  </a:lnTo>
                  <a:lnTo>
                    <a:pt x="32300" y="977"/>
                  </a:lnTo>
                  <a:lnTo>
                    <a:pt x="31890" y="803"/>
                  </a:lnTo>
                  <a:close/>
                </a:path>
                <a:path w="73659" h="3175">
                  <a:moveTo>
                    <a:pt x="35786" y="1099"/>
                  </a:moveTo>
                  <a:lnTo>
                    <a:pt x="35172" y="1099"/>
                  </a:lnTo>
                  <a:lnTo>
                    <a:pt x="35308" y="1139"/>
                  </a:lnTo>
                  <a:lnTo>
                    <a:pt x="35498" y="1621"/>
                  </a:lnTo>
                  <a:lnTo>
                    <a:pt x="35362" y="1668"/>
                  </a:lnTo>
                  <a:lnTo>
                    <a:pt x="34720" y="1761"/>
                  </a:lnTo>
                  <a:lnTo>
                    <a:pt x="34363" y="1863"/>
                  </a:lnTo>
                  <a:lnTo>
                    <a:pt x="34149" y="2034"/>
                  </a:lnTo>
                  <a:lnTo>
                    <a:pt x="34048" y="2617"/>
                  </a:lnTo>
                  <a:lnTo>
                    <a:pt x="34175" y="2797"/>
                  </a:lnTo>
                  <a:lnTo>
                    <a:pt x="34342" y="2950"/>
                  </a:lnTo>
                  <a:lnTo>
                    <a:pt x="34520" y="3006"/>
                  </a:lnTo>
                  <a:lnTo>
                    <a:pt x="34892" y="3006"/>
                  </a:lnTo>
                  <a:lnTo>
                    <a:pt x="35268" y="2890"/>
                  </a:lnTo>
                  <a:lnTo>
                    <a:pt x="35490" y="2726"/>
                  </a:lnTo>
                  <a:lnTo>
                    <a:pt x="34698" y="2726"/>
                  </a:lnTo>
                  <a:lnTo>
                    <a:pt x="34505" y="2617"/>
                  </a:lnTo>
                  <a:lnTo>
                    <a:pt x="34495" y="2172"/>
                  </a:lnTo>
                  <a:lnTo>
                    <a:pt x="34664" y="2081"/>
                  </a:lnTo>
                  <a:lnTo>
                    <a:pt x="35368" y="1954"/>
                  </a:lnTo>
                  <a:lnTo>
                    <a:pt x="35498" y="1901"/>
                  </a:lnTo>
                  <a:lnTo>
                    <a:pt x="35859" y="1901"/>
                  </a:lnTo>
                  <a:lnTo>
                    <a:pt x="35786" y="1099"/>
                  </a:lnTo>
                  <a:close/>
                </a:path>
                <a:path w="73659" h="3175">
                  <a:moveTo>
                    <a:pt x="35886" y="2698"/>
                  </a:moveTo>
                  <a:lnTo>
                    <a:pt x="35528" y="2698"/>
                  </a:lnTo>
                  <a:lnTo>
                    <a:pt x="35599" y="2959"/>
                  </a:lnTo>
                  <a:lnTo>
                    <a:pt x="35972" y="2959"/>
                  </a:lnTo>
                  <a:lnTo>
                    <a:pt x="35886" y="2698"/>
                  </a:lnTo>
                  <a:close/>
                </a:path>
                <a:path w="73659" h="3175">
                  <a:moveTo>
                    <a:pt x="35859" y="1901"/>
                  </a:moveTo>
                  <a:lnTo>
                    <a:pt x="35498" y="1901"/>
                  </a:lnTo>
                  <a:lnTo>
                    <a:pt x="35393" y="2487"/>
                  </a:lnTo>
                  <a:lnTo>
                    <a:pt x="35099" y="2694"/>
                  </a:lnTo>
                  <a:lnTo>
                    <a:pt x="35490" y="2726"/>
                  </a:lnTo>
                  <a:lnTo>
                    <a:pt x="35886" y="2698"/>
                  </a:lnTo>
                  <a:lnTo>
                    <a:pt x="35859" y="1901"/>
                  </a:lnTo>
                  <a:close/>
                </a:path>
                <a:path w="73659" h="3175">
                  <a:moveTo>
                    <a:pt x="35223" y="803"/>
                  </a:moveTo>
                  <a:lnTo>
                    <a:pt x="34862" y="803"/>
                  </a:lnTo>
                  <a:lnTo>
                    <a:pt x="34703" y="828"/>
                  </a:lnTo>
                  <a:lnTo>
                    <a:pt x="34428" y="928"/>
                  </a:lnTo>
                  <a:lnTo>
                    <a:pt x="34219" y="1129"/>
                  </a:lnTo>
                  <a:lnTo>
                    <a:pt x="34093" y="1452"/>
                  </a:lnTo>
                  <a:lnTo>
                    <a:pt x="34442" y="1499"/>
                  </a:lnTo>
                  <a:lnTo>
                    <a:pt x="34540" y="1247"/>
                  </a:lnTo>
                  <a:lnTo>
                    <a:pt x="34700" y="1129"/>
                  </a:lnTo>
                  <a:lnTo>
                    <a:pt x="35786" y="1099"/>
                  </a:lnTo>
                  <a:lnTo>
                    <a:pt x="35677" y="962"/>
                  </a:lnTo>
                  <a:lnTo>
                    <a:pt x="35370" y="825"/>
                  </a:lnTo>
                  <a:lnTo>
                    <a:pt x="35223" y="803"/>
                  </a:lnTo>
                  <a:close/>
                </a:path>
                <a:path w="73659" h="3175">
                  <a:moveTo>
                    <a:pt x="36728" y="850"/>
                  </a:moveTo>
                  <a:lnTo>
                    <a:pt x="36407" y="850"/>
                  </a:lnTo>
                  <a:lnTo>
                    <a:pt x="36407" y="2959"/>
                  </a:lnTo>
                  <a:lnTo>
                    <a:pt x="36764" y="2959"/>
                  </a:lnTo>
                  <a:lnTo>
                    <a:pt x="36819" y="1355"/>
                  </a:lnTo>
                  <a:lnTo>
                    <a:pt x="37071" y="1150"/>
                  </a:lnTo>
                  <a:lnTo>
                    <a:pt x="36728" y="1150"/>
                  </a:lnTo>
                  <a:lnTo>
                    <a:pt x="36728" y="850"/>
                  </a:lnTo>
                  <a:close/>
                </a:path>
                <a:path w="73659" h="3175">
                  <a:moveTo>
                    <a:pt x="38032" y="1113"/>
                  </a:moveTo>
                  <a:lnTo>
                    <a:pt x="37419" y="1113"/>
                  </a:lnTo>
                  <a:lnTo>
                    <a:pt x="37643" y="1220"/>
                  </a:lnTo>
                  <a:lnTo>
                    <a:pt x="37762" y="2959"/>
                  </a:lnTo>
                  <a:lnTo>
                    <a:pt x="38119" y="2959"/>
                  </a:lnTo>
                  <a:lnTo>
                    <a:pt x="38032" y="1113"/>
                  </a:lnTo>
                  <a:close/>
                </a:path>
                <a:path w="73659" h="3175">
                  <a:moveTo>
                    <a:pt x="37526" y="803"/>
                  </a:moveTo>
                  <a:lnTo>
                    <a:pt x="37107" y="803"/>
                  </a:lnTo>
                  <a:lnTo>
                    <a:pt x="36886" y="918"/>
                  </a:lnTo>
                  <a:lnTo>
                    <a:pt x="36728" y="1150"/>
                  </a:lnTo>
                  <a:lnTo>
                    <a:pt x="37071" y="1150"/>
                  </a:lnTo>
                  <a:lnTo>
                    <a:pt x="38032" y="1113"/>
                  </a:lnTo>
                  <a:lnTo>
                    <a:pt x="37935" y="977"/>
                  </a:lnTo>
                  <a:lnTo>
                    <a:pt x="37526" y="803"/>
                  </a:lnTo>
                  <a:close/>
                </a:path>
                <a:path w="73659" h="3175">
                  <a:moveTo>
                    <a:pt x="39550" y="803"/>
                  </a:moveTo>
                  <a:lnTo>
                    <a:pt x="39250" y="803"/>
                  </a:lnTo>
                  <a:lnTo>
                    <a:pt x="39093" y="849"/>
                  </a:lnTo>
                  <a:lnTo>
                    <a:pt x="38813" y="1032"/>
                  </a:lnTo>
                  <a:lnTo>
                    <a:pt x="38707" y="1163"/>
                  </a:lnTo>
                  <a:lnTo>
                    <a:pt x="38601" y="2378"/>
                  </a:lnTo>
                  <a:lnTo>
                    <a:pt x="38726" y="2645"/>
                  </a:lnTo>
                  <a:lnTo>
                    <a:pt x="38835" y="2774"/>
                  </a:lnTo>
                  <a:lnTo>
                    <a:pt x="39117" y="2960"/>
                  </a:lnTo>
                  <a:lnTo>
                    <a:pt x="39271" y="3006"/>
                  </a:lnTo>
                  <a:lnTo>
                    <a:pt x="39698" y="3006"/>
                  </a:lnTo>
                  <a:lnTo>
                    <a:pt x="39895" y="2901"/>
                  </a:lnTo>
                  <a:lnTo>
                    <a:pt x="40015" y="2712"/>
                  </a:lnTo>
                  <a:lnTo>
                    <a:pt x="39318" y="2712"/>
                  </a:lnTo>
                  <a:lnTo>
                    <a:pt x="39184" y="2645"/>
                  </a:lnTo>
                  <a:lnTo>
                    <a:pt x="38969" y="2393"/>
                  </a:lnTo>
                  <a:lnTo>
                    <a:pt x="38952" y="1423"/>
                  </a:lnTo>
                  <a:lnTo>
                    <a:pt x="39168" y="1163"/>
                  </a:lnTo>
                  <a:lnTo>
                    <a:pt x="39298" y="1099"/>
                  </a:lnTo>
                  <a:lnTo>
                    <a:pt x="40360" y="1099"/>
                  </a:lnTo>
                  <a:lnTo>
                    <a:pt x="40005" y="1093"/>
                  </a:lnTo>
                  <a:lnTo>
                    <a:pt x="39862" y="937"/>
                  </a:lnTo>
                  <a:lnTo>
                    <a:pt x="39663" y="830"/>
                  </a:lnTo>
                  <a:close/>
                </a:path>
                <a:path w="73659" h="3175">
                  <a:moveTo>
                    <a:pt x="40360" y="2692"/>
                  </a:moveTo>
                  <a:lnTo>
                    <a:pt x="40028" y="2692"/>
                  </a:lnTo>
                  <a:lnTo>
                    <a:pt x="40028" y="2959"/>
                  </a:lnTo>
                  <a:lnTo>
                    <a:pt x="40360" y="2959"/>
                  </a:lnTo>
                  <a:lnTo>
                    <a:pt x="40360" y="2692"/>
                  </a:lnTo>
                  <a:close/>
                </a:path>
                <a:path w="73659" h="3175">
                  <a:moveTo>
                    <a:pt x="40360" y="1099"/>
                  </a:moveTo>
                  <a:lnTo>
                    <a:pt x="39620" y="1099"/>
                  </a:lnTo>
                  <a:lnTo>
                    <a:pt x="39756" y="1167"/>
                  </a:lnTo>
                  <a:lnTo>
                    <a:pt x="39968" y="1423"/>
                  </a:lnTo>
                  <a:lnTo>
                    <a:pt x="39980" y="2393"/>
                  </a:lnTo>
                  <a:lnTo>
                    <a:pt x="39765" y="2645"/>
                  </a:lnTo>
                  <a:lnTo>
                    <a:pt x="39629" y="2712"/>
                  </a:lnTo>
                  <a:lnTo>
                    <a:pt x="40015" y="2712"/>
                  </a:lnTo>
                  <a:lnTo>
                    <a:pt x="40360" y="2692"/>
                  </a:lnTo>
                  <a:lnTo>
                    <a:pt x="40360" y="1099"/>
                  </a:lnTo>
                  <a:close/>
                </a:path>
                <a:path w="73659" h="3175">
                  <a:moveTo>
                    <a:pt x="40360" y="49"/>
                  </a:moveTo>
                  <a:lnTo>
                    <a:pt x="40005" y="49"/>
                  </a:lnTo>
                  <a:lnTo>
                    <a:pt x="40005" y="1093"/>
                  </a:lnTo>
                  <a:lnTo>
                    <a:pt x="40360" y="1093"/>
                  </a:lnTo>
                  <a:lnTo>
                    <a:pt x="40360" y="49"/>
                  </a:lnTo>
                  <a:close/>
                </a:path>
                <a:path w="73659" h="3175">
                  <a:moveTo>
                    <a:pt x="44199" y="49"/>
                  </a:moveTo>
                  <a:lnTo>
                    <a:pt x="42096" y="49"/>
                  </a:lnTo>
                  <a:lnTo>
                    <a:pt x="42096" y="2959"/>
                  </a:lnTo>
                  <a:lnTo>
                    <a:pt x="44267" y="2959"/>
                  </a:lnTo>
                  <a:lnTo>
                    <a:pt x="44267" y="2614"/>
                  </a:lnTo>
                  <a:lnTo>
                    <a:pt x="42481" y="2614"/>
                  </a:lnTo>
                  <a:lnTo>
                    <a:pt x="42481" y="1625"/>
                  </a:lnTo>
                  <a:lnTo>
                    <a:pt x="44090" y="1625"/>
                  </a:lnTo>
                  <a:lnTo>
                    <a:pt x="44090" y="1283"/>
                  </a:lnTo>
                  <a:lnTo>
                    <a:pt x="42481" y="1283"/>
                  </a:lnTo>
                  <a:lnTo>
                    <a:pt x="42481" y="392"/>
                  </a:lnTo>
                  <a:lnTo>
                    <a:pt x="44199" y="392"/>
                  </a:lnTo>
                  <a:lnTo>
                    <a:pt x="44199" y="49"/>
                  </a:lnTo>
                  <a:close/>
                </a:path>
                <a:path w="73659" h="3175">
                  <a:moveTo>
                    <a:pt x="45023" y="850"/>
                  </a:moveTo>
                  <a:lnTo>
                    <a:pt x="44577" y="850"/>
                  </a:lnTo>
                  <a:lnTo>
                    <a:pt x="45289" y="1863"/>
                  </a:lnTo>
                  <a:lnTo>
                    <a:pt x="44519" y="2959"/>
                  </a:lnTo>
                  <a:lnTo>
                    <a:pt x="44952" y="2959"/>
                  </a:lnTo>
                  <a:lnTo>
                    <a:pt x="45505" y="2127"/>
                  </a:lnTo>
                  <a:lnTo>
                    <a:pt x="45907" y="2127"/>
                  </a:lnTo>
                  <a:lnTo>
                    <a:pt x="45708" y="1844"/>
                  </a:lnTo>
                  <a:lnTo>
                    <a:pt x="45900" y="1581"/>
                  </a:lnTo>
                  <a:lnTo>
                    <a:pt x="45493" y="1581"/>
                  </a:lnTo>
                  <a:lnTo>
                    <a:pt x="45023" y="850"/>
                  </a:lnTo>
                  <a:close/>
                </a:path>
                <a:path w="73659" h="3175">
                  <a:moveTo>
                    <a:pt x="45907" y="2127"/>
                  </a:moveTo>
                  <a:lnTo>
                    <a:pt x="45505" y="2127"/>
                  </a:lnTo>
                  <a:lnTo>
                    <a:pt x="46053" y="2959"/>
                  </a:lnTo>
                  <a:lnTo>
                    <a:pt x="46491" y="2959"/>
                  </a:lnTo>
                  <a:lnTo>
                    <a:pt x="45907" y="2127"/>
                  </a:lnTo>
                  <a:close/>
                </a:path>
                <a:path w="73659" h="3175">
                  <a:moveTo>
                    <a:pt x="46436" y="850"/>
                  </a:moveTo>
                  <a:lnTo>
                    <a:pt x="46009" y="850"/>
                  </a:lnTo>
                  <a:lnTo>
                    <a:pt x="45493" y="1581"/>
                  </a:lnTo>
                  <a:lnTo>
                    <a:pt x="45900" y="1581"/>
                  </a:lnTo>
                  <a:lnTo>
                    <a:pt x="46436" y="850"/>
                  </a:lnTo>
                  <a:close/>
                </a:path>
                <a:path w="73659" h="3175">
                  <a:moveTo>
                    <a:pt x="47869" y="803"/>
                  </a:moveTo>
                  <a:lnTo>
                    <a:pt x="47459" y="803"/>
                  </a:lnTo>
                  <a:lnTo>
                    <a:pt x="47264" y="861"/>
                  </a:lnTo>
                  <a:lnTo>
                    <a:pt x="46983" y="1017"/>
                  </a:lnTo>
                  <a:lnTo>
                    <a:pt x="46868" y="1145"/>
                  </a:lnTo>
                  <a:lnTo>
                    <a:pt x="46748" y="2473"/>
                  </a:lnTo>
                  <a:lnTo>
                    <a:pt x="46933" y="2712"/>
                  </a:lnTo>
                  <a:lnTo>
                    <a:pt x="47118" y="2912"/>
                  </a:lnTo>
                  <a:lnTo>
                    <a:pt x="47350" y="3006"/>
                  </a:lnTo>
                  <a:lnTo>
                    <a:pt x="47869" y="3006"/>
                  </a:lnTo>
                  <a:lnTo>
                    <a:pt x="48092" y="2912"/>
                  </a:lnTo>
                  <a:lnTo>
                    <a:pt x="48323" y="2712"/>
                  </a:lnTo>
                  <a:lnTo>
                    <a:pt x="47460" y="2712"/>
                  </a:lnTo>
                  <a:lnTo>
                    <a:pt x="47318" y="2647"/>
                  </a:lnTo>
                  <a:lnTo>
                    <a:pt x="47192" y="2498"/>
                  </a:lnTo>
                  <a:lnTo>
                    <a:pt x="47068" y="2264"/>
                  </a:lnTo>
                  <a:lnTo>
                    <a:pt x="47135" y="1383"/>
                  </a:lnTo>
                  <a:lnTo>
                    <a:pt x="47365" y="1145"/>
                  </a:lnTo>
                  <a:lnTo>
                    <a:pt x="48350" y="1097"/>
                  </a:lnTo>
                  <a:lnTo>
                    <a:pt x="48056" y="861"/>
                  </a:lnTo>
                  <a:lnTo>
                    <a:pt x="47869" y="803"/>
                  </a:lnTo>
                  <a:close/>
                </a:path>
                <a:path w="73659" h="3175">
                  <a:moveTo>
                    <a:pt x="48164" y="2186"/>
                  </a:moveTo>
                  <a:lnTo>
                    <a:pt x="48039" y="2534"/>
                  </a:lnTo>
                  <a:lnTo>
                    <a:pt x="47897" y="2664"/>
                  </a:lnTo>
                  <a:lnTo>
                    <a:pt x="48323" y="2712"/>
                  </a:lnTo>
                  <a:lnTo>
                    <a:pt x="48446" y="2534"/>
                  </a:lnTo>
                  <a:lnTo>
                    <a:pt x="48516" y="2232"/>
                  </a:lnTo>
                  <a:lnTo>
                    <a:pt x="48164" y="2186"/>
                  </a:lnTo>
                  <a:close/>
                </a:path>
                <a:path w="73659" h="3175">
                  <a:moveTo>
                    <a:pt x="48350" y="1097"/>
                  </a:moveTo>
                  <a:lnTo>
                    <a:pt x="47773" y="1097"/>
                  </a:lnTo>
                  <a:lnTo>
                    <a:pt x="47909" y="1162"/>
                  </a:lnTo>
                  <a:lnTo>
                    <a:pt x="48135" y="1524"/>
                  </a:lnTo>
                  <a:lnTo>
                    <a:pt x="48383" y="1485"/>
                  </a:lnTo>
                  <a:lnTo>
                    <a:pt x="48350" y="1097"/>
                  </a:lnTo>
                  <a:close/>
                </a:path>
                <a:path w="73659" h="3175">
                  <a:moveTo>
                    <a:pt x="49170" y="49"/>
                  </a:moveTo>
                  <a:lnTo>
                    <a:pt x="48813" y="49"/>
                  </a:lnTo>
                  <a:lnTo>
                    <a:pt x="48813" y="2959"/>
                  </a:lnTo>
                  <a:lnTo>
                    <a:pt x="49170" y="2959"/>
                  </a:lnTo>
                  <a:lnTo>
                    <a:pt x="49170" y="49"/>
                  </a:lnTo>
                  <a:close/>
                </a:path>
                <a:path w="73659" h="3175">
                  <a:moveTo>
                    <a:pt x="50075" y="850"/>
                  </a:moveTo>
                  <a:lnTo>
                    <a:pt x="49718" y="850"/>
                  </a:lnTo>
                  <a:lnTo>
                    <a:pt x="49788" y="2649"/>
                  </a:lnTo>
                  <a:lnTo>
                    <a:pt x="49902" y="2827"/>
                  </a:lnTo>
                  <a:lnTo>
                    <a:pt x="50314" y="3006"/>
                  </a:lnTo>
                  <a:lnTo>
                    <a:pt x="50720" y="3006"/>
                  </a:lnTo>
                  <a:lnTo>
                    <a:pt x="50943" y="2887"/>
                  </a:lnTo>
                  <a:lnTo>
                    <a:pt x="51073" y="2698"/>
                  </a:lnTo>
                  <a:lnTo>
                    <a:pt x="50403" y="2698"/>
                  </a:lnTo>
                  <a:lnTo>
                    <a:pt x="50165" y="2561"/>
                  </a:lnTo>
                  <a:lnTo>
                    <a:pt x="50075" y="850"/>
                  </a:lnTo>
                  <a:close/>
                </a:path>
                <a:path w="73659" h="3175">
                  <a:moveTo>
                    <a:pt x="51427" y="2649"/>
                  </a:moveTo>
                  <a:lnTo>
                    <a:pt x="51107" y="2649"/>
                  </a:lnTo>
                  <a:lnTo>
                    <a:pt x="51107" y="2959"/>
                  </a:lnTo>
                  <a:lnTo>
                    <a:pt x="51427" y="2959"/>
                  </a:lnTo>
                  <a:lnTo>
                    <a:pt x="51427" y="2649"/>
                  </a:lnTo>
                  <a:close/>
                </a:path>
                <a:path w="73659" h="3175">
                  <a:moveTo>
                    <a:pt x="51427" y="850"/>
                  </a:moveTo>
                  <a:lnTo>
                    <a:pt x="51069" y="850"/>
                  </a:lnTo>
                  <a:lnTo>
                    <a:pt x="50999" y="2420"/>
                  </a:lnTo>
                  <a:lnTo>
                    <a:pt x="50899" y="2565"/>
                  </a:lnTo>
                  <a:lnTo>
                    <a:pt x="50717" y="2670"/>
                  </a:lnTo>
                  <a:lnTo>
                    <a:pt x="51073" y="2698"/>
                  </a:lnTo>
                  <a:lnTo>
                    <a:pt x="51427" y="2649"/>
                  </a:lnTo>
                  <a:lnTo>
                    <a:pt x="51427" y="850"/>
                  </a:lnTo>
                  <a:close/>
                </a:path>
                <a:path w="73659" h="3175">
                  <a:moveTo>
                    <a:pt x="52191" y="2274"/>
                  </a:moveTo>
                  <a:lnTo>
                    <a:pt x="52051" y="2296"/>
                  </a:lnTo>
                  <a:lnTo>
                    <a:pt x="51943" y="2674"/>
                  </a:lnTo>
                  <a:lnTo>
                    <a:pt x="52256" y="2948"/>
                  </a:lnTo>
                  <a:lnTo>
                    <a:pt x="52464" y="3006"/>
                  </a:lnTo>
                  <a:lnTo>
                    <a:pt x="52904" y="3006"/>
                  </a:lnTo>
                  <a:lnTo>
                    <a:pt x="53118" y="2948"/>
                  </a:lnTo>
                  <a:lnTo>
                    <a:pt x="53314" y="2862"/>
                  </a:lnTo>
                  <a:lnTo>
                    <a:pt x="53459" y="2712"/>
                  </a:lnTo>
                  <a:lnTo>
                    <a:pt x="52574" y="2712"/>
                  </a:lnTo>
                  <a:lnTo>
                    <a:pt x="52321" y="2570"/>
                  </a:lnTo>
                  <a:lnTo>
                    <a:pt x="52198" y="2329"/>
                  </a:lnTo>
                  <a:close/>
                </a:path>
                <a:path w="73659" h="3175">
                  <a:moveTo>
                    <a:pt x="52838" y="803"/>
                  </a:moveTo>
                  <a:lnTo>
                    <a:pt x="52430" y="828"/>
                  </a:lnTo>
                  <a:lnTo>
                    <a:pt x="52193" y="909"/>
                  </a:lnTo>
                  <a:lnTo>
                    <a:pt x="52004" y="1069"/>
                  </a:lnTo>
                  <a:lnTo>
                    <a:pt x="51911" y="1564"/>
                  </a:lnTo>
                  <a:lnTo>
                    <a:pt x="52027" y="1779"/>
                  </a:lnTo>
                  <a:lnTo>
                    <a:pt x="52343" y="1951"/>
                  </a:lnTo>
                  <a:lnTo>
                    <a:pt x="53066" y="2155"/>
                  </a:lnTo>
                  <a:lnTo>
                    <a:pt x="53151" y="2570"/>
                  </a:lnTo>
                  <a:lnTo>
                    <a:pt x="53022" y="2679"/>
                  </a:lnTo>
                  <a:lnTo>
                    <a:pt x="53459" y="2712"/>
                  </a:lnTo>
                  <a:lnTo>
                    <a:pt x="53585" y="2467"/>
                  </a:lnTo>
                  <a:lnTo>
                    <a:pt x="53559" y="2115"/>
                  </a:lnTo>
                  <a:lnTo>
                    <a:pt x="53432" y="1941"/>
                  </a:lnTo>
                  <a:lnTo>
                    <a:pt x="52361" y="1564"/>
                  </a:lnTo>
                  <a:lnTo>
                    <a:pt x="52417" y="1123"/>
                  </a:lnTo>
                  <a:lnTo>
                    <a:pt x="53406" y="1097"/>
                  </a:lnTo>
                  <a:lnTo>
                    <a:pt x="53197" y="909"/>
                  </a:lnTo>
                  <a:lnTo>
                    <a:pt x="52838" y="803"/>
                  </a:lnTo>
                  <a:close/>
                </a:path>
                <a:path w="73659" h="3175">
                  <a:moveTo>
                    <a:pt x="53406" y="1097"/>
                  </a:moveTo>
                  <a:lnTo>
                    <a:pt x="52837" y="1097"/>
                  </a:lnTo>
                  <a:lnTo>
                    <a:pt x="52973" y="1150"/>
                  </a:lnTo>
                  <a:lnTo>
                    <a:pt x="53159" y="1442"/>
                  </a:lnTo>
                  <a:lnTo>
                    <a:pt x="53508" y="1394"/>
                  </a:lnTo>
                  <a:lnTo>
                    <a:pt x="53406" y="1097"/>
                  </a:lnTo>
                  <a:close/>
                </a:path>
                <a:path w="73659" h="3175">
                  <a:moveTo>
                    <a:pt x="54371" y="49"/>
                  </a:moveTo>
                  <a:lnTo>
                    <a:pt x="54014" y="49"/>
                  </a:lnTo>
                  <a:lnTo>
                    <a:pt x="54014" y="461"/>
                  </a:lnTo>
                  <a:lnTo>
                    <a:pt x="54371" y="461"/>
                  </a:lnTo>
                  <a:lnTo>
                    <a:pt x="54371" y="49"/>
                  </a:lnTo>
                  <a:close/>
                </a:path>
                <a:path w="73659" h="3175">
                  <a:moveTo>
                    <a:pt x="54371" y="850"/>
                  </a:moveTo>
                  <a:lnTo>
                    <a:pt x="54014" y="850"/>
                  </a:lnTo>
                  <a:lnTo>
                    <a:pt x="54014" y="2959"/>
                  </a:lnTo>
                  <a:lnTo>
                    <a:pt x="54371" y="2959"/>
                  </a:lnTo>
                  <a:lnTo>
                    <a:pt x="54371" y="850"/>
                  </a:lnTo>
                  <a:close/>
                </a:path>
                <a:path w="73659" h="3175">
                  <a:moveTo>
                    <a:pt x="56062" y="803"/>
                  </a:moveTo>
                  <a:lnTo>
                    <a:pt x="55512" y="803"/>
                  </a:lnTo>
                  <a:lnTo>
                    <a:pt x="55270" y="899"/>
                  </a:lnTo>
                  <a:lnTo>
                    <a:pt x="54962" y="1165"/>
                  </a:lnTo>
                  <a:lnTo>
                    <a:pt x="54875" y="2533"/>
                  </a:lnTo>
                  <a:lnTo>
                    <a:pt x="55239" y="2912"/>
                  </a:lnTo>
                  <a:lnTo>
                    <a:pt x="55477" y="3006"/>
                  </a:lnTo>
                  <a:lnTo>
                    <a:pt x="55956" y="3006"/>
                  </a:lnTo>
                  <a:lnTo>
                    <a:pt x="56126" y="2962"/>
                  </a:lnTo>
                  <a:lnTo>
                    <a:pt x="56437" y="2791"/>
                  </a:lnTo>
                  <a:lnTo>
                    <a:pt x="55594" y="2712"/>
                  </a:lnTo>
                  <a:lnTo>
                    <a:pt x="55446" y="2645"/>
                  </a:lnTo>
                  <a:lnTo>
                    <a:pt x="55210" y="2377"/>
                  </a:lnTo>
                  <a:lnTo>
                    <a:pt x="55210" y="1433"/>
                  </a:lnTo>
                  <a:lnTo>
                    <a:pt x="55446" y="1165"/>
                  </a:lnTo>
                  <a:lnTo>
                    <a:pt x="55594" y="1099"/>
                  </a:lnTo>
                  <a:lnTo>
                    <a:pt x="56493" y="1099"/>
                  </a:lnTo>
                  <a:lnTo>
                    <a:pt x="56299" y="899"/>
                  </a:lnTo>
                  <a:lnTo>
                    <a:pt x="56062" y="803"/>
                  </a:lnTo>
                  <a:close/>
                </a:path>
                <a:path w="73659" h="3175">
                  <a:moveTo>
                    <a:pt x="56493" y="1099"/>
                  </a:moveTo>
                  <a:lnTo>
                    <a:pt x="55948" y="1099"/>
                  </a:lnTo>
                  <a:lnTo>
                    <a:pt x="56093" y="1165"/>
                  </a:lnTo>
                  <a:lnTo>
                    <a:pt x="56331" y="1433"/>
                  </a:lnTo>
                  <a:lnTo>
                    <a:pt x="56330" y="2377"/>
                  </a:lnTo>
                  <a:lnTo>
                    <a:pt x="56097" y="2645"/>
                  </a:lnTo>
                  <a:lnTo>
                    <a:pt x="55950" y="2712"/>
                  </a:lnTo>
                  <a:lnTo>
                    <a:pt x="56514" y="2712"/>
                  </a:lnTo>
                  <a:lnTo>
                    <a:pt x="56627" y="2533"/>
                  </a:lnTo>
                  <a:lnTo>
                    <a:pt x="56753" y="2175"/>
                  </a:lnTo>
                  <a:lnTo>
                    <a:pt x="56667" y="1278"/>
                  </a:lnTo>
                  <a:lnTo>
                    <a:pt x="56493" y="1099"/>
                  </a:lnTo>
                  <a:close/>
                </a:path>
                <a:path w="73659" h="3175">
                  <a:moveTo>
                    <a:pt x="57493" y="850"/>
                  </a:moveTo>
                  <a:lnTo>
                    <a:pt x="57171" y="850"/>
                  </a:lnTo>
                  <a:lnTo>
                    <a:pt x="57171" y="2959"/>
                  </a:lnTo>
                  <a:lnTo>
                    <a:pt x="57528" y="2959"/>
                  </a:lnTo>
                  <a:lnTo>
                    <a:pt x="57584" y="1355"/>
                  </a:lnTo>
                  <a:lnTo>
                    <a:pt x="57836" y="1150"/>
                  </a:lnTo>
                  <a:lnTo>
                    <a:pt x="57493" y="1150"/>
                  </a:lnTo>
                  <a:lnTo>
                    <a:pt x="57493" y="850"/>
                  </a:lnTo>
                  <a:close/>
                </a:path>
                <a:path w="73659" h="3175">
                  <a:moveTo>
                    <a:pt x="58797" y="1113"/>
                  </a:moveTo>
                  <a:lnTo>
                    <a:pt x="58183" y="1113"/>
                  </a:lnTo>
                  <a:lnTo>
                    <a:pt x="58408" y="1220"/>
                  </a:lnTo>
                  <a:lnTo>
                    <a:pt x="58527" y="2959"/>
                  </a:lnTo>
                  <a:lnTo>
                    <a:pt x="58884" y="2959"/>
                  </a:lnTo>
                  <a:lnTo>
                    <a:pt x="58797" y="1113"/>
                  </a:lnTo>
                  <a:close/>
                </a:path>
                <a:path w="73659" h="3175">
                  <a:moveTo>
                    <a:pt x="58290" y="803"/>
                  </a:moveTo>
                  <a:lnTo>
                    <a:pt x="57871" y="803"/>
                  </a:lnTo>
                  <a:lnTo>
                    <a:pt x="57650" y="918"/>
                  </a:lnTo>
                  <a:lnTo>
                    <a:pt x="57493" y="1150"/>
                  </a:lnTo>
                  <a:lnTo>
                    <a:pt x="57836" y="1150"/>
                  </a:lnTo>
                  <a:lnTo>
                    <a:pt x="58797" y="1113"/>
                  </a:lnTo>
                  <a:lnTo>
                    <a:pt x="58700" y="977"/>
                  </a:lnTo>
                  <a:lnTo>
                    <a:pt x="58290" y="803"/>
                  </a:lnTo>
                  <a:close/>
                </a:path>
                <a:path w="73659" h="3175">
                  <a:moveTo>
                    <a:pt x="62151" y="0"/>
                  </a:moveTo>
                  <a:lnTo>
                    <a:pt x="61604" y="0"/>
                  </a:lnTo>
                  <a:lnTo>
                    <a:pt x="61341" y="73"/>
                  </a:lnTo>
                  <a:lnTo>
                    <a:pt x="60941" y="293"/>
                  </a:lnTo>
                  <a:lnTo>
                    <a:pt x="60777" y="463"/>
                  </a:lnTo>
                  <a:lnTo>
                    <a:pt x="60607" y="2183"/>
                  </a:lnTo>
                  <a:lnTo>
                    <a:pt x="60721" y="2451"/>
                  </a:lnTo>
                  <a:lnTo>
                    <a:pt x="60893" y="2688"/>
                  </a:lnTo>
                  <a:lnTo>
                    <a:pt x="61286" y="2945"/>
                  </a:lnTo>
                  <a:lnTo>
                    <a:pt x="61541" y="3008"/>
                  </a:lnTo>
                  <a:lnTo>
                    <a:pt x="62157" y="3008"/>
                  </a:lnTo>
                  <a:lnTo>
                    <a:pt x="62414" y="2924"/>
                  </a:lnTo>
                  <a:lnTo>
                    <a:pt x="62725" y="2678"/>
                  </a:lnTo>
                  <a:lnTo>
                    <a:pt x="61645" y="2678"/>
                  </a:lnTo>
                  <a:lnTo>
                    <a:pt x="61481" y="2632"/>
                  </a:lnTo>
                  <a:lnTo>
                    <a:pt x="61176" y="2451"/>
                  </a:lnTo>
                  <a:lnTo>
                    <a:pt x="61064" y="2312"/>
                  </a:lnTo>
                  <a:lnTo>
                    <a:pt x="60950" y="2020"/>
                  </a:lnTo>
                  <a:lnTo>
                    <a:pt x="61048" y="725"/>
                  </a:lnTo>
                  <a:lnTo>
                    <a:pt x="61178" y="571"/>
                  </a:lnTo>
                  <a:lnTo>
                    <a:pt x="61442" y="383"/>
                  </a:lnTo>
                  <a:lnTo>
                    <a:pt x="61629" y="328"/>
                  </a:lnTo>
                  <a:lnTo>
                    <a:pt x="62737" y="328"/>
                  </a:lnTo>
                  <a:lnTo>
                    <a:pt x="62396" y="73"/>
                  </a:lnTo>
                  <a:lnTo>
                    <a:pt x="62151" y="0"/>
                  </a:lnTo>
                  <a:close/>
                </a:path>
                <a:path w="73659" h="3175">
                  <a:moveTo>
                    <a:pt x="62674" y="1939"/>
                  </a:moveTo>
                  <a:lnTo>
                    <a:pt x="62529" y="2352"/>
                  </a:lnTo>
                  <a:lnTo>
                    <a:pt x="62248" y="2593"/>
                  </a:lnTo>
                  <a:lnTo>
                    <a:pt x="62038" y="2678"/>
                  </a:lnTo>
                  <a:lnTo>
                    <a:pt x="62725" y="2678"/>
                  </a:lnTo>
                  <a:lnTo>
                    <a:pt x="62919" y="2451"/>
                  </a:lnTo>
                  <a:lnTo>
                    <a:pt x="63021" y="2183"/>
                  </a:lnTo>
                  <a:lnTo>
                    <a:pt x="62998" y="2020"/>
                  </a:lnTo>
                  <a:lnTo>
                    <a:pt x="62674" y="1939"/>
                  </a:lnTo>
                  <a:close/>
                </a:path>
                <a:path w="73659" h="3175">
                  <a:moveTo>
                    <a:pt x="62737" y="328"/>
                  </a:moveTo>
                  <a:lnTo>
                    <a:pt x="62047" y="328"/>
                  </a:lnTo>
                  <a:lnTo>
                    <a:pt x="62208" y="377"/>
                  </a:lnTo>
                  <a:lnTo>
                    <a:pt x="62465" y="571"/>
                  </a:lnTo>
                  <a:lnTo>
                    <a:pt x="62563" y="725"/>
                  </a:lnTo>
                  <a:lnTo>
                    <a:pt x="62630" y="937"/>
                  </a:lnTo>
                  <a:lnTo>
                    <a:pt x="63009" y="847"/>
                  </a:lnTo>
                  <a:lnTo>
                    <a:pt x="62926" y="571"/>
                  </a:lnTo>
                  <a:lnTo>
                    <a:pt x="62802" y="383"/>
                  </a:lnTo>
                  <a:close/>
                </a:path>
                <a:path w="73659" h="3175">
                  <a:moveTo>
                    <a:pt x="63807" y="850"/>
                  </a:moveTo>
                  <a:lnTo>
                    <a:pt x="63486" y="850"/>
                  </a:lnTo>
                  <a:lnTo>
                    <a:pt x="63486" y="2959"/>
                  </a:lnTo>
                  <a:lnTo>
                    <a:pt x="63843" y="2959"/>
                  </a:lnTo>
                  <a:lnTo>
                    <a:pt x="63863" y="1565"/>
                  </a:lnTo>
                  <a:lnTo>
                    <a:pt x="63973" y="1290"/>
                  </a:lnTo>
                  <a:lnTo>
                    <a:pt x="64168" y="1172"/>
                  </a:lnTo>
                  <a:lnTo>
                    <a:pt x="64537" y="1170"/>
                  </a:lnTo>
                  <a:lnTo>
                    <a:pt x="63807" y="1170"/>
                  </a:lnTo>
                  <a:lnTo>
                    <a:pt x="63807" y="850"/>
                  </a:lnTo>
                  <a:close/>
                </a:path>
                <a:path w="73659" h="3175">
                  <a:moveTo>
                    <a:pt x="64536" y="1172"/>
                  </a:moveTo>
                  <a:lnTo>
                    <a:pt x="64333" y="1172"/>
                  </a:lnTo>
                  <a:lnTo>
                    <a:pt x="64508" y="1249"/>
                  </a:lnTo>
                  <a:close/>
                </a:path>
                <a:path w="73659" h="3175">
                  <a:moveTo>
                    <a:pt x="64384" y="803"/>
                  </a:moveTo>
                  <a:lnTo>
                    <a:pt x="64180" y="803"/>
                  </a:lnTo>
                  <a:lnTo>
                    <a:pt x="63965" y="923"/>
                  </a:lnTo>
                  <a:lnTo>
                    <a:pt x="63807" y="1170"/>
                  </a:lnTo>
                  <a:lnTo>
                    <a:pt x="64537" y="1170"/>
                  </a:lnTo>
                  <a:lnTo>
                    <a:pt x="64461" y="828"/>
                  </a:lnTo>
                  <a:close/>
                </a:path>
                <a:path w="73659" h="3175">
                  <a:moveTo>
                    <a:pt x="65198" y="49"/>
                  </a:moveTo>
                  <a:lnTo>
                    <a:pt x="64841" y="49"/>
                  </a:lnTo>
                  <a:lnTo>
                    <a:pt x="64841" y="461"/>
                  </a:lnTo>
                  <a:lnTo>
                    <a:pt x="65198" y="461"/>
                  </a:lnTo>
                  <a:lnTo>
                    <a:pt x="65198" y="49"/>
                  </a:lnTo>
                  <a:close/>
                </a:path>
                <a:path w="73659" h="3175">
                  <a:moveTo>
                    <a:pt x="65198" y="850"/>
                  </a:moveTo>
                  <a:lnTo>
                    <a:pt x="64841" y="850"/>
                  </a:lnTo>
                  <a:lnTo>
                    <a:pt x="64841" y="2959"/>
                  </a:lnTo>
                  <a:lnTo>
                    <a:pt x="65198" y="2959"/>
                  </a:lnTo>
                  <a:lnTo>
                    <a:pt x="65198" y="850"/>
                  </a:lnTo>
                  <a:close/>
                </a:path>
                <a:path w="73659" h="3175">
                  <a:moveTo>
                    <a:pt x="66164" y="1129"/>
                  </a:moveTo>
                  <a:lnTo>
                    <a:pt x="65809" y="1129"/>
                  </a:lnTo>
                  <a:lnTo>
                    <a:pt x="65932" y="2884"/>
                  </a:lnTo>
                  <a:lnTo>
                    <a:pt x="66176" y="2987"/>
                  </a:lnTo>
                  <a:lnTo>
                    <a:pt x="66385" y="2987"/>
                  </a:lnTo>
                  <a:lnTo>
                    <a:pt x="66514" y="2965"/>
                  </a:lnTo>
                  <a:lnTo>
                    <a:pt x="66526" y="2653"/>
                  </a:lnTo>
                  <a:lnTo>
                    <a:pt x="66314" y="2653"/>
                  </a:lnTo>
                  <a:lnTo>
                    <a:pt x="66164" y="1129"/>
                  </a:lnTo>
                  <a:close/>
                </a:path>
                <a:path w="73659" h="3175">
                  <a:moveTo>
                    <a:pt x="66524" y="2639"/>
                  </a:moveTo>
                  <a:lnTo>
                    <a:pt x="66314" y="2653"/>
                  </a:lnTo>
                  <a:lnTo>
                    <a:pt x="66526" y="2653"/>
                  </a:lnTo>
                  <a:close/>
                </a:path>
                <a:path w="73659" h="3175">
                  <a:moveTo>
                    <a:pt x="66524" y="850"/>
                  </a:moveTo>
                  <a:lnTo>
                    <a:pt x="65547" y="850"/>
                  </a:lnTo>
                  <a:lnTo>
                    <a:pt x="65547" y="1129"/>
                  </a:lnTo>
                  <a:lnTo>
                    <a:pt x="66524" y="1129"/>
                  </a:lnTo>
                  <a:lnTo>
                    <a:pt x="66524" y="850"/>
                  </a:lnTo>
                  <a:close/>
                </a:path>
                <a:path w="73659" h="3175">
                  <a:moveTo>
                    <a:pt x="66164" y="115"/>
                  </a:moveTo>
                  <a:lnTo>
                    <a:pt x="65809" y="328"/>
                  </a:lnTo>
                  <a:lnTo>
                    <a:pt x="65809" y="850"/>
                  </a:lnTo>
                  <a:lnTo>
                    <a:pt x="66164" y="850"/>
                  </a:lnTo>
                  <a:lnTo>
                    <a:pt x="66164" y="115"/>
                  </a:lnTo>
                  <a:close/>
                </a:path>
                <a:path w="73659" h="3175">
                  <a:moveTo>
                    <a:pt x="68018" y="803"/>
                  </a:moveTo>
                  <a:lnTo>
                    <a:pt x="67445" y="803"/>
                  </a:lnTo>
                  <a:lnTo>
                    <a:pt x="67208" y="901"/>
                  </a:lnTo>
                  <a:lnTo>
                    <a:pt x="66962" y="1165"/>
                  </a:lnTo>
                  <a:lnTo>
                    <a:pt x="66842" y="2532"/>
                  </a:lnTo>
                  <a:lnTo>
                    <a:pt x="67203" y="2910"/>
                  </a:lnTo>
                  <a:lnTo>
                    <a:pt x="67448" y="3006"/>
                  </a:lnTo>
                  <a:lnTo>
                    <a:pt x="68001" y="3006"/>
                  </a:lnTo>
                  <a:lnTo>
                    <a:pt x="68202" y="2946"/>
                  </a:lnTo>
                  <a:lnTo>
                    <a:pt x="68512" y="2712"/>
                  </a:lnTo>
                  <a:lnTo>
                    <a:pt x="67582" y="2712"/>
                  </a:lnTo>
                  <a:lnTo>
                    <a:pt x="67435" y="2651"/>
                  </a:lnTo>
                  <a:lnTo>
                    <a:pt x="67200" y="2405"/>
                  </a:lnTo>
                  <a:lnTo>
                    <a:pt x="67121" y="1996"/>
                  </a:lnTo>
                  <a:lnTo>
                    <a:pt x="68693" y="1996"/>
                  </a:lnTo>
                  <a:lnTo>
                    <a:pt x="68694" y="1703"/>
                  </a:lnTo>
                  <a:lnTo>
                    <a:pt x="67141" y="1703"/>
                  </a:lnTo>
                  <a:lnTo>
                    <a:pt x="67215" y="1371"/>
                  </a:lnTo>
                  <a:lnTo>
                    <a:pt x="67438" y="1151"/>
                  </a:lnTo>
                  <a:lnTo>
                    <a:pt x="67576" y="1097"/>
                  </a:lnTo>
                  <a:lnTo>
                    <a:pt x="68433" y="1097"/>
                  </a:lnTo>
                  <a:lnTo>
                    <a:pt x="68248" y="899"/>
                  </a:lnTo>
                  <a:lnTo>
                    <a:pt x="68018" y="803"/>
                  </a:lnTo>
                  <a:close/>
                </a:path>
                <a:path w="73659" h="3175">
                  <a:moveTo>
                    <a:pt x="68314" y="2279"/>
                  </a:moveTo>
                  <a:lnTo>
                    <a:pt x="68186" y="2541"/>
                  </a:lnTo>
                  <a:lnTo>
                    <a:pt x="68001" y="2678"/>
                  </a:lnTo>
                  <a:lnTo>
                    <a:pt x="68512" y="2712"/>
                  </a:lnTo>
                  <a:lnTo>
                    <a:pt x="68627" y="2532"/>
                  </a:lnTo>
                  <a:lnTo>
                    <a:pt x="68683" y="2325"/>
                  </a:lnTo>
                  <a:lnTo>
                    <a:pt x="68314" y="2279"/>
                  </a:lnTo>
                  <a:close/>
                </a:path>
                <a:path w="73659" h="3175">
                  <a:moveTo>
                    <a:pt x="68433" y="1097"/>
                  </a:moveTo>
                  <a:lnTo>
                    <a:pt x="67921" y="1097"/>
                  </a:lnTo>
                  <a:lnTo>
                    <a:pt x="68069" y="1165"/>
                  </a:lnTo>
                  <a:lnTo>
                    <a:pt x="68240" y="1371"/>
                  </a:lnTo>
                  <a:lnTo>
                    <a:pt x="68318" y="1703"/>
                  </a:lnTo>
                  <a:lnTo>
                    <a:pt x="68694" y="1703"/>
                  </a:lnTo>
                  <a:lnTo>
                    <a:pt x="68605" y="1282"/>
                  </a:lnTo>
                  <a:lnTo>
                    <a:pt x="68433" y="1097"/>
                  </a:lnTo>
                  <a:close/>
                </a:path>
                <a:path w="73659" h="3175">
                  <a:moveTo>
                    <a:pt x="69443" y="850"/>
                  </a:moveTo>
                  <a:lnTo>
                    <a:pt x="69121" y="850"/>
                  </a:lnTo>
                  <a:lnTo>
                    <a:pt x="69121" y="2959"/>
                  </a:lnTo>
                  <a:lnTo>
                    <a:pt x="69478" y="2959"/>
                  </a:lnTo>
                  <a:lnTo>
                    <a:pt x="69498" y="1565"/>
                  </a:lnTo>
                  <a:lnTo>
                    <a:pt x="69609" y="1290"/>
                  </a:lnTo>
                  <a:lnTo>
                    <a:pt x="69803" y="1172"/>
                  </a:lnTo>
                  <a:lnTo>
                    <a:pt x="70172" y="1170"/>
                  </a:lnTo>
                  <a:lnTo>
                    <a:pt x="69443" y="1170"/>
                  </a:lnTo>
                  <a:lnTo>
                    <a:pt x="69443" y="850"/>
                  </a:lnTo>
                  <a:close/>
                </a:path>
                <a:path w="73659" h="3175">
                  <a:moveTo>
                    <a:pt x="70172" y="1172"/>
                  </a:moveTo>
                  <a:lnTo>
                    <a:pt x="69969" y="1172"/>
                  </a:lnTo>
                  <a:lnTo>
                    <a:pt x="70143" y="1249"/>
                  </a:lnTo>
                  <a:close/>
                </a:path>
                <a:path w="73659" h="3175">
                  <a:moveTo>
                    <a:pt x="70020" y="803"/>
                  </a:moveTo>
                  <a:lnTo>
                    <a:pt x="69816" y="803"/>
                  </a:lnTo>
                  <a:lnTo>
                    <a:pt x="69600" y="923"/>
                  </a:lnTo>
                  <a:lnTo>
                    <a:pt x="69443" y="1170"/>
                  </a:lnTo>
                  <a:lnTo>
                    <a:pt x="70172" y="1170"/>
                  </a:lnTo>
                  <a:lnTo>
                    <a:pt x="70097" y="828"/>
                  </a:lnTo>
                  <a:close/>
                </a:path>
                <a:path w="73659" h="3175">
                  <a:moveTo>
                    <a:pt x="70834" y="49"/>
                  </a:moveTo>
                  <a:lnTo>
                    <a:pt x="70477" y="49"/>
                  </a:lnTo>
                  <a:lnTo>
                    <a:pt x="70477" y="461"/>
                  </a:lnTo>
                  <a:lnTo>
                    <a:pt x="70834" y="461"/>
                  </a:lnTo>
                  <a:lnTo>
                    <a:pt x="70834" y="49"/>
                  </a:lnTo>
                  <a:close/>
                </a:path>
                <a:path w="73659" h="3175">
                  <a:moveTo>
                    <a:pt x="70834" y="850"/>
                  </a:moveTo>
                  <a:lnTo>
                    <a:pt x="70477" y="850"/>
                  </a:lnTo>
                  <a:lnTo>
                    <a:pt x="70477" y="2959"/>
                  </a:lnTo>
                  <a:lnTo>
                    <a:pt x="70834" y="2959"/>
                  </a:lnTo>
                  <a:lnTo>
                    <a:pt x="70834" y="850"/>
                  </a:lnTo>
                  <a:close/>
                </a:path>
                <a:path w="73659" h="3175">
                  <a:moveTo>
                    <a:pt x="73012" y="1099"/>
                  </a:moveTo>
                  <a:lnTo>
                    <a:pt x="72399" y="1099"/>
                  </a:lnTo>
                  <a:lnTo>
                    <a:pt x="72534" y="1139"/>
                  </a:lnTo>
                  <a:lnTo>
                    <a:pt x="72725" y="1621"/>
                  </a:lnTo>
                  <a:lnTo>
                    <a:pt x="72589" y="1668"/>
                  </a:lnTo>
                  <a:lnTo>
                    <a:pt x="71946" y="1761"/>
                  </a:lnTo>
                  <a:lnTo>
                    <a:pt x="71590" y="1863"/>
                  </a:lnTo>
                  <a:lnTo>
                    <a:pt x="71376" y="2034"/>
                  </a:lnTo>
                  <a:lnTo>
                    <a:pt x="71275" y="2617"/>
                  </a:lnTo>
                  <a:lnTo>
                    <a:pt x="71402" y="2797"/>
                  </a:lnTo>
                  <a:lnTo>
                    <a:pt x="71569" y="2950"/>
                  </a:lnTo>
                  <a:lnTo>
                    <a:pt x="71747" y="3006"/>
                  </a:lnTo>
                  <a:lnTo>
                    <a:pt x="72119" y="3006"/>
                  </a:lnTo>
                  <a:lnTo>
                    <a:pt x="72495" y="2890"/>
                  </a:lnTo>
                  <a:lnTo>
                    <a:pt x="72717" y="2726"/>
                  </a:lnTo>
                  <a:lnTo>
                    <a:pt x="71925" y="2726"/>
                  </a:lnTo>
                  <a:lnTo>
                    <a:pt x="71732" y="2617"/>
                  </a:lnTo>
                  <a:lnTo>
                    <a:pt x="71722" y="2172"/>
                  </a:lnTo>
                  <a:lnTo>
                    <a:pt x="71891" y="2081"/>
                  </a:lnTo>
                  <a:lnTo>
                    <a:pt x="72595" y="1954"/>
                  </a:lnTo>
                  <a:lnTo>
                    <a:pt x="72725" y="1901"/>
                  </a:lnTo>
                  <a:lnTo>
                    <a:pt x="73086" y="1901"/>
                  </a:lnTo>
                  <a:lnTo>
                    <a:pt x="73012" y="1099"/>
                  </a:lnTo>
                  <a:close/>
                </a:path>
                <a:path w="73659" h="3175">
                  <a:moveTo>
                    <a:pt x="73113" y="2698"/>
                  </a:moveTo>
                  <a:lnTo>
                    <a:pt x="72755" y="2698"/>
                  </a:lnTo>
                  <a:lnTo>
                    <a:pt x="72826" y="2959"/>
                  </a:lnTo>
                  <a:lnTo>
                    <a:pt x="73199" y="2959"/>
                  </a:lnTo>
                  <a:lnTo>
                    <a:pt x="73113" y="2698"/>
                  </a:lnTo>
                  <a:close/>
                </a:path>
                <a:path w="73659" h="3175">
                  <a:moveTo>
                    <a:pt x="73086" y="1901"/>
                  </a:moveTo>
                  <a:lnTo>
                    <a:pt x="72725" y="1901"/>
                  </a:lnTo>
                  <a:lnTo>
                    <a:pt x="72620" y="2487"/>
                  </a:lnTo>
                  <a:lnTo>
                    <a:pt x="72326" y="2694"/>
                  </a:lnTo>
                  <a:lnTo>
                    <a:pt x="72717" y="2726"/>
                  </a:lnTo>
                  <a:lnTo>
                    <a:pt x="73113" y="2698"/>
                  </a:lnTo>
                  <a:lnTo>
                    <a:pt x="73086" y="1901"/>
                  </a:lnTo>
                  <a:close/>
                </a:path>
                <a:path w="73659" h="3175">
                  <a:moveTo>
                    <a:pt x="72450" y="803"/>
                  </a:moveTo>
                  <a:lnTo>
                    <a:pt x="72089" y="803"/>
                  </a:lnTo>
                  <a:lnTo>
                    <a:pt x="71930" y="828"/>
                  </a:lnTo>
                  <a:lnTo>
                    <a:pt x="71655" y="928"/>
                  </a:lnTo>
                  <a:lnTo>
                    <a:pt x="71446" y="1129"/>
                  </a:lnTo>
                  <a:lnTo>
                    <a:pt x="71320" y="1452"/>
                  </a:lnTo>
                  <a:lnTo>
                    <a:pt x="71669" y="1499"/>
                  </a:lnTo>
                  <a:lnTo>
                    <a:pt x="71767" y="1247"/>
                  </a:lnTo>
                  <a:lnTo>
                    <a:pt x="71927" y="1129"/>
                  </a:lnTo>
                  <a:lnTo>
                    <a:pt x="73012" y="1099"/>
                  </a:lnTo>
                  <a:lnTo>
                    <a:pt x="72904" y="962"/>
                  </a:lnTo>
                  <a:lnTo>
                    <a:pt x="72597" y="825"/>
                  </a:lnTo>
                  <a:lnTo>
                    <a:pt x="72450" y="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Selected</a:t>
            </a:r>
            <a:r>
              <a:rPr dirty="0" sz="3200" spc="-75"/>
              <a:t> </a:t>
            </a:r>
            <a:r>
              <a:rPr dirty="0" sz="3200"/>
              <a:t>Inclusion</a:t>
            </a:r>
            <a:r>
              <a:rPr dirty="0" sz="3200" spc="-70"/>
              <a:t> </a:t>
            </a:r>
            <a:r>
              <a:rPr dirty="0" sz="3200"/>
              <a:t>and</a:t>
            </a:r>
            <a:r>
              <a:rPr dirty="0" sz="3200" spc="-70"/>
              <a:t> </a:t>
            </a:r>
            <a:r>
              <a:rPr dirty="0" sz="3200"/>
              <a:t>Exclusion</a:t>
            </a:r>
            <a:r>
              <a:rPr dirty="0" sz="3200" spc="-70"/>
              <a:t> </a:t>
            </a:r>
            <a:r>
              <a:rPr dirty="0" sz="3200" spc="-10"/>
              <a:t>Criteria</a:t>
            </a:r>
            <a:endParaRPr sz="3200"/>
          </a:p>
        </p:txBody>
      </p:sp>
      <p:grpSp>
        <p:nvGrpSpPr>
          <p:cNvPr id="6" name="object 6" descr=""/>
          <p:cNvGrpSpPr/>
          <p:nvPr/>
        </p:nvGrpSpPr>
        <p:grpSpPr>
          <a:xfrm>
            <a:off x="18288" y="673608"/>
            <a:ext cx="9050020" cy="4401820"/>
            <a:chOff x="18288" y="673608"/>
            <a:chExt cx="9050020" cy="440182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673608"/>
              <a:ext cx="597408" cy="7772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722376"/>
              <a:ext cx="1764792" cy="71018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" y="1310640"/>
              <a:ext cx="515111" cy="5974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856" y="1292352"/>
              <a:ext cx="2612136" cy="62179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136" y="1292352"/>
              <a:ext cx="463296" cy="6217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4576" y="1292352"/>
              <a:ext cx="2161031" cy="6217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" y="1780032"/>
              <a:ext cx="515111" cy="5974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856" y="1764791"/>
              <a:ext cx="5081016" cy="61874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" y="2237232"/>
              <a:ext cx="515111" cy="59740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856" y="2221991"/>
              <a:ext cx="3075432" cy="61874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2706624"/>
              <a:ext cx="597408" cy="7772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608" y="2752343"/>
              <a:ext cx="1871472" cy="71323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" y="3340607"/>
              <a:ext cx="515111" cy="59740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2856" y="3325367"/>
              <a:ext cx="7598664" cy="61874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2856" y="3654551"/>
              <a:ext cx="3249168" cy="6217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96" y="4130040"/>
              <a:ext cx="515111" cy="5974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856" y="4111752"/>
              <a:ext cx="8314944" cy="62179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2856" y="4456175"/>
              <a:ext cx="5501640" cy="618744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22468" y="601448"/>
            <a:ext cx="8581390" cy="4280535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664"/>
              </a:spcBef>
              <a:buClr>
                <a:srgbClr val="FFC850"/>
              </a:buClr>
              <a:buSzPct val="120000"/>
              <a:buFont typeface="Times New Roman"/>
              <a:buChar char="•"/>
              <a:tabLst>
                <a:tab pos="268605" algn="l"/>
              </a:tabLst>
            </a:pP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Inclusion:</a:t>
            </a:r>
            <a:endParaRPr sz="2500">
              <a:latin typeface="Arial"/>
              <a:cs typeface="Arial"/>
            </a:endParaRPr>
          </a:p>
          <a:p>
            <a:pPr lvl="1" marL="701675" indent="-219075">
              <a:lnSpc>
                <a:spcPct val="100000"/>
              </a:lnSpc>
              <a:spcBef>
                <a:spcPts val="1380"/>
              </a:spcBef>
              <a:buChar char="–"/>
              <a:tabLst>
                <a:tab pos="7016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20-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200">
              <a:latin typeface="Arial"/>
              <a:cs typeface="Arial"/>
            </a:endParaRPr>
          </a:p>
          <a:p>
            <a:pPr lvl="1" marL="701675" indent="-219075">
              <a:lnSpc>
                <a:spcPct val="100000"/>
              </a:lnSpc>
              <a:spcBef>
                <a:spcPts val="1080"/>
              </a:spcBef>
              <a:buChar char="–"/>
              <a:tabLst>
                <a:tab pos="7016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English</a:t>
            </a:r>
            <a:endParaRPr sz="2200">
              <a:latin typeface="Arial"/>
              <a:cs typeface="Arial"/>
            </a:endParaRPr>
          </a:p>
          <a:p>
            <a:pPr lvl="1" marL="701675" indent="-219075">
              <a:lnSpc>
                <a:spcPct val="100000"/>
              </a:lnSpc>
              <a:spcBef>
                <a:spcPts val="960"/>
              </a:spcBef>
              <a:buChar char="–"/>
              <a:tabLst>
                <a:tab pos="7016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endParaRPr sz="2200">
              <a:latin typeface="Arial"/>
              <a:cs typeface="Arial"/>
            </a:endParaRPr>
          </a:p>
          <a:p>
            <a:pPr marL="268605" indent="-255904">
              <a:lnSpc>
                <a:spcPct val="100000"/>
              </a:lnSpc>
              <a:spcBef>
                <a:spcPts val="1645"/>
              </a:spcBef>
              <a:buClr>
                <a:srgbClr val="FFC850"/>
              </a:buClr>
              <a:buSzPct val="120000"/>
              <a:buFont typeface="Times New Roman"/>
              <a:buChar char="•"/>
              <a:tabLst>
                <a:tab pos="268605" algn="l"/>
              </a:tabLst>
            </a:pPr>
            <a:r>
              <a:rPr dirty="0" sz="2500" spc="-10">
                <a:solidFill>
                  <a:srgbClr val="FFFFFF"/>
                </a:solidFill>
                <a:latin typeface="Arial"/>
                <a:cs typeface="Arial"/>
              </a:rPr>
              <a:t>Exclusion:</a:t>
            </a:r>
            <a:endParaRPr sz="2500">
              <a:latin typeface="Arial"/>
              <a:cs typeface="Arial"/>
            </a:endParaRPr>
          </a:p>
          <a:p>
            <a:pPr lvl="1" marL="701675" marR="720090" indent="-219075">
              <a:lnSpc>
                <a:spcPts val="2590"/>
              </a:lnSpc>
              <a:spcBef>
                <a:spcPts val="1535"/>
              </a:spcBef>
              <a:buChar char="–"/>
              <a:tabLst>
                <a:tab pos="7016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childbearing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(unless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acceptable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birth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control)</a:t>
            </a:r>
            <a:endParaRPr sz="2200">
              <a:latin typeface="Arial"/>
              <a:cs typeface="Arial"/>
            </a:endParaRPr>
          </a:p>
          <a:p>
            <a:pPr lvl="1" marL="701675" marR="5080" indent="-219075">
              <a:lnSpc>
                <a:spcPct val="102699"/>
              </a:lnSpc>
              <a:spcBef>
                <a:spcPts val="810"/>
              </a:spcBef>
              <a:buChar char="–"/>
              <a:tabLst>
                <a:tab pos="7016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(physician,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nurse,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pharmacist,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etc.)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ever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employed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18004" y="882342"/>
            <a:ext cx="1433195" cy="1246505"/>
            <a:chOff x="318004" y="882342"/>
            <a:chExt cx="1433195" cy="1246505"/>
          </a:xfrm>
        </p:grpSpPr>
        <p:sp>
          <p:nvSpPr>
            <p:cNvPr id="3" name="object 3" descr=""/>
            <p:cNvSpPr/>
            <p:nvPr/>
          </p:nvSpPr>
          <p:spPr>
            <a:xfrm>
              <a:off x="327529" y="891867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5">
                  <a:moveTo>
                    <a:pt x="1336766" y="0"/>
                  </a:moveTo>
                  <a:lnTo>
                    <a:pt x="76937" y="0"/>
                  </a:lnTo>
                  <a:lnTo>
                    <a:pt x="46989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7"/>
                  </a:lnTo>
                  <a:lnTo>
                    <a:pt x="6046" y="1180095"/>
                  </a:lnTo>
                  <a:lnTo>
                    <a:pt x="22534" y="1204550"/>
                  </a:lnTo>
                  <a:lnTo>
                    <a:pt x="46989" y="1221039"/>
                  </a:lnTo>
                  <a:lnTo>
                    <a:pt x="76937" y="1227085"/>
                  </a:lnTo>
                  <a:lnTo>
                    <a:pt x="1336766" y="1227085"/>
                  </a:lnTo>
                  <a:lnTo>
                    <a:pt x="1366714" y="1221039"/>
                  </a:lnTo>
                  <a:lnTo>
                    <a:pt x="1391169" y="1204550"/>
                  </a:lnTo>
                  <a:lnTo>
                    <a:pt x="1407658" y="1180095"/>
                  </a:lnTo>
                  <a:lnTo>
                    <a:pt x="1413704" y="1150147"/>
                  </a:lnTo>
                  <a:lnTo>
                    <a:pt x="1413704" y="76937"/>
                  </a:lnTo>
                  <a:lnTo>
                    <a:pt x="1407658" y="46990"/>
                  </a:lnTo>
                  <a:lnTo>
                    <a:pt x="1391169" y="22534"/>
                  </a:lnTo>
                  <a:lnTo>
                    <a:pt x="1366714" y="6046"/>
                  </a:lnTo>
                  <a:lnTo>
                    <a:pt x="1336766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7529" y="891867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5">
                  <a:moveTo>
                    <a:pt x="0" y="76937"/>
                  </a:moveTo>
                  <a:lnTo>
                    <a:pt x="6046" y="46989"/>
                  </a:lnTo>
                  <a:lnTo>
                    <a:pt x="22534" y="22534"/>
                  </a:lnTo>
                  <a:lnTo>
                    <a:pt x="46989" y="6046"/>
                  </a:lnTo>
                  <a:lnTo>
                    <a:pt x="76937" y="0"/>
                  </a:lnTo>
                  <a:lnTo>
                    <a:pt x="1336767" y="0"/>
                  </a:lnTo>
                  <a:lnTo>
                    <a:pt x="1366714" y="6046"/>
                  </a:lnTo>
                  <a:lnTo>
                    <a:pt x="1391169" y="22534"/>
                  </a:lnTo>
                  <a:lnTo>
                    <a:pt x="1407657" y="46989"/>
                  </a:lnTo>
                  <a:lnTo>
                    <a:pt x="1413704" y="76937"/>
                  </a:lnTo>
                  <a:lnTo>
                    <a:pt x="1413704" y="1150148"/>
                  </a:lnTo>
                  <a:lnTo>
                    <a:pt x="1407657" y="1180095"/>
                  </a:lnTo>
                  <a:lnTo>
                    <a:pt x="1391169" y="1204550"/>
                  </a:lnTo>
                  <a:lnTo>
                    <a:pt x="1366714" y="1221038"/>
                  </a:lnTo>
                  <a:lnTo>
                    <a:pt x="1336767" y="1227085"/>
                  </a:lnTo>
                  <a:lnTo>
                    <a:pt x="76937" y="1227085"/>
                  </a:lnTo>
                  <a:lnTo>
                    <a:pt x="46989" y="1221038"/>
                  </a:lnTo>
                  <a:lnTo>
                    <a:pt x="22534" y="1204550"/>
                  </a:lnTo>
                  <a:lnTo>
                    <a:pt x="6046" y="1180095"/>
                  </a:lnTo>
                  <a:lnTo>
                    <a:pt x="0" y="1150148"/>
                  </a:lnTo>
                  <a:lnTo>
                    <a:pt x="0" y="769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23999" y="1159764"/>
            <a:ext cx="1021715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 indent="-635">
              <a:lnSpc>
                <a:spcPct val="101400"/>
              </a:lnSpc>
              <a:spcBef>
                <a:spcPts val="7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Participant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Responds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 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033934" y="882342"/>
            <a:ext cx="1433195" cy="1246505"/>
            <a:chOff x="2033934" y="882342"/>
            <a:chExt cx="1433195" cy="1246505"/>
          </a:xfrm>
        </p:grpSpPr>
        <p:sp>
          <p:nvSpPr>
            <p:cNvPr id="7" name="object 7" descr=""/>
            <p:cNvSpPr/>
            <p:nvPr/>
          </p:nvSpPr>
          <p:spPr>
            <a:xfrm>
              <a:off x="2043459" y="891867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5">
                  <a:moveTo>
                    <a:pt x="1336766" y="0"/>
                  </a:moveTo>
                  <a:lnTo>
                    <a:pt x="76937" y="0"/>
                  </a:lnTo>
                  <a:lnTo>
                    <a:pt x="46990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7"/>
                  </a:lnTo>
                  <a:lnTo>
                    <a:pt x="6046" y="1180095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7" y="1227085"/>
                  </a:lnTo>
                  <a:lnTo>
                    <a:pt x="1336766" y="1227085"/>
                  </a:lnTo>
                  <a:lnTo>
                    <a:pt x="1366714" y="1221039"/>
                  </a:lnTo>
                  <a:lnTo>
                    <a:pt x="1391169" y="1204550"/>
                  </a:lnTo>
                  <a:lnTo>
                    <a:pt x="1407658" y="1180095"/>
                  </a:lnTo>
                  <a:lnTo>
                    <a:pt x="1413704" y="1150147"/>
                  </a:lnTo>
                  <a:lnTo>
                    <a:pt x="1413704" y="76937"/>
                  </a:lnTo>
                  <a:lnTo>
                    <a:pt x="1407658" y="46990"/>
                  </a:lnTo>
                  <a:lnTo>
                    <a:pt x="1391169" y="22534"/>
                  </a:lnTo>
                  <a:lnTo>
                    <a:pt x="1366714" y="6046"/>
                  </a:lnTo>
                  <a:lnTo>
                    <a:pt x="1336766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43459" y="891867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5">
                  <a:moveTo>
                    <a:pt x="0" y="76937"/>
                  </a:moveTo>
                  <a:lnTo>
                    <a:pt x="6046" y="46989"/>
                  </a:lnTo>
                  <a:lnTo>
                    <a:pt x="22534" y="22534"/>
                  </a:lnTo>
                  <a:lnTo>
                    <a:pt x="46989" y="6046"/>
                  </a:lnTo>
                  <a:lnTo>
                    <a:pt x="76937" y="0"/>
                  </a:lnTo>
                  <a:lnTo>
                    <a:pt x="1336767" y="0"/>
                  </a:lnTo>
                  <a:lnTo>
                    <a:pt x="1366714" y="6046"/>
                  </a:lnTo>
                  <a:lnTo>
                    <a:pt x="1391169" y="22534"/>
                  </a:lnTo>
                  <a:lnTo>
                    <a:pt x="1407657" y="46989"/>
                  </a:lnTo>
                  <a:lnTo>
                    <a:pt x="1413704" y="76937"/>
                  </a:lnTo>
                  <a:lnTo>
                    <a:pt x="1413704" y="1150148"/>
                  </a:lnTo>
                  <a:lnTo>
                    <a:pt x="1407657" y="1180095"/>
                  </a:lnTo>
                  <a:lnTo>
                    <a:pt x="1391169" y="1204550"/>
                  </a:lnTo>
                  <a:lnTo>
                    <a:pt x="1366714" y="1221038"/>
                  </a:lnTo>
                  <a:lnTo>
                    <a:pt x="1336767" y="1227085"/>
                  </a:lnTo>
                  <a:lnTo>
                    <a:pt x="76937" y="1227085"/>
                  </a:lnTo>
                  <a:lnTo>
                    <a:pt x="46989" y="1221038"/>
                  </a:lnTo>
                  <a:lnTo>
                    <a:pt x="22534" y="1204550"/>
                  </a:lnTo>
                  <a:lnTo>
                    <a:pt x="6046" y="1180095"/>
                  </a:lnTo>
                  <a:lnTo>
                    <a:pt x="0" y="1150148"/>
                  </a:lnTo>
                  <a:lnTo>
                    <a:pt x="0" y="769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264535" y="1159764"/>
            <a:ext cx="972185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 indent="-635">
              <a:lnSpc>
                <a:spcPct val="101400"/>
              </a:lnSpc>
              <a:spcBef>
                <a:spcPts val="7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Completes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App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745803" y="882342"/>
            <a:ext cx="1336675" cy="1246505"/>
            <a:chOff x="3745803" y="882342"/>
            <a:chExt cx="1336675" cy="1246505"/>
          </a:xfrm>
        </p:grpSpPr>
        <p:sp>
          <p:nvSpPr>
            <p:cNvPr id="11" name="object 11" descr=""/>
            <p:cNvSpPr/>
            <p:nvPr/>
          </p:nvSpPr>
          <p:spPr>
            <a:xfrm>
              <a:off x="3755328" y="891867"/>
              <a:ext cx="1317625" cy="1227455"/>
            </a:xfrm>
            <a:custGeom>
              <a:avLst/>
              <a:gdLst/>
              <a:ahLst/>
              <a:cxnLst/>
              <a:rect l="l" t="t" r="r" b="b"/>
              <a:pathLst>
                <a:path w="1317625" h="1227455">
                  <a:moveTo>
                    <a:pt x="1240665" y="0"/>
                  </a:moveTo>
                  <a:lnTo>
                    <a:pt x="76937" y="0"/>
                  </a:lnTo>
                  <a:lnTo>
                    <a:pt x="46990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7"/>
                  </a:lnTo>
                  <a:lnTo>
                    <a:pt x="6046" y="1180095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7" y="1227085"/>
                  </a:lnTo>
                  <a:lnTo>
                    <a:pt x="1240665" y="1227085"/>
                  </a:lnTo>
                  <a:lnTo>
                    <a:pt x="1270613" y="1221039"/>
                  </a:lnTo>
                  <a:lnTo>
                    <a:pt x="1295068" y="1204550"/>
                  </a:lnTo>
                  <a:lnTo>
                    <a:pt x="1311557" y="1180095"/>
                  </a:lnTo>
                  <a:lnTo>
                    <a:pt x="1317603" y="1150147"/>
                  </a:lnTo>
                  <a:lnTo>
                    <a:pt x="1317603" y="76937"/>
                  </a:lnTo>
                  <a:lnTo>
                    <a:pt x="1311557" y="46990"/>
                  </a:lnTo>
                  <a:lnTo>
                    <a:pt x="1295068" y="22534"/>
                  </a:lnTo>
                  <a:lnTo>
                    <a:pt x="1270613" y="6046"/>
                  </a:lnTo>
                  <a:lnTo>
                    <a:pt x="1240665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55328" y="891867"/>
              <a:ext cx="1317625" cy="1227455"/>
            </a:xfrm>
            <a:custGeom>
              <a:avLst/>
              <a:gdLst/>
              <a:ahLst/>
              <a:cxnLst/>
              <a:rect l="l" t="t" r="r" b="b"/>
              <a:pathLst>
                <a:path w="1317625" h="1227455">
                  <a:moveTo>
                    <a:pt x="0" y="76938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7" y="0"/>
                  </a:lnTo>
                  <a:lnTo>
                    <a:pt x="1240665" y="0"/>
                  </a:lnTo>
                  <a:lnTo>
                    <a:pt x="1270612" y="6046"/>
                  </a:lnTo>
                  <a:lnTo>
                    <a:pt x="1295068" y="22534"/>
                  </a:lnTo>
                  <a:lnTo>
                    <a:pt x="1311556" y="46990"/>
                  </a:lnTo>
                  <a:lnTo>
                    <a:pt x="1317603" y="76938"/>
                  </a:lnTo>
                  <a:lnTo>
                    <a:pt x="1317603" y="1150147"/>
                  </a:lnTo>
                  <a:lnTo>
                    <a:pt x="1311556" y="1180094"/>
                  </a:lnTo>
                  <a:lnTo>
                    <a:pt x="1295068" y="1204550"/>
                  </a:lnTo>
                  <a:lnTo>
                    <a:pt x="1270612" y="1221038"/>
                  </a:lnTo>
                  <a:lnTo>
                    <a:pt x="1240665" y="1227085"/>
                  </a:lnTo>
                  <a:lnTo>
                    <a:pt x="76937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7"/>
                  </a:lnTo>
                  <a:lnTo>
                    <a:pt x="0" y="76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972805" y="1159764"/>
            <a:ext cx="883285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635">
              <a:lnSpc>
                <a:spcPct val="101400"/>
              </a:lnSpc>
              <a:spcBef>
                <a:spcPts val="7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Qualifies;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356833" y="896928"/>
            <a:ext cx="1593850" cy="1246505"/>
            <a:chOff x="5356833" y="896928"/>
            <a:chExt cx="1593850" cy="1246505"/>
          </a:xfrm>
        </p:grpSpPr>
        <p:sp>
          <p:nvSpPr>
            <p:cNvPr id="15" name="object 15" descr=""/>
            <p:cNvSpPr/>
            <p:nvPr/>
          </p:nvSpPr>
          <p:spPr>
            <a:xfrm>
              <a:off x="5366358" y="906453"/>
              <a:ext cx="1574800" cy="1227455"/>
            </a:xfrm>
            <a:custGeom>
              <a:avLst/>
              <a:gdLst/>
              <a:ahLst/>
              <a:cxnLst/>
              <a:rect l="l" t="t" r="r" b="b"/>
              <a:pathLst>
                <a:path w="1574800" h="1227455">
                  <a:moveTo>
                    <a:pt x="1497613" y="0"/>
                  </a:moveTo>
                  <a:lnTo>
                    <a:pt x="76937" y="0"/>
                  </a:lnTo>
                  <a:lnTo>
                    <a:pt x="46990" y="6046"/>
                  </a:lnTo>
                  <a:lnTo>
                    <a:pt x="22534" y="22535"/>
                  </a:lnTo>
                  <a:lnTo>
                    <a:pt x="6046" y="46991"/>
                  </a:lnTo>
                  <a:lnTo>
                    <a:pt x="0" y="76939"/>
                  </a:lnTo>
                  <a:lnTo>
                    <a:pt x="0" y="1150146"/>
                  </a:lnTo>
                  <a:lnTo>
                    <a:pt x="6046" y="1180094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7" y="1227085"/>
                  </a:lnTo>
                  <a:lnTo>
                    <a:pt x="1497613" y="1227085"/>
                  </a:lnTo>
                  <a:lnTo>
                    <a:pt x="1527561" y="1221039"/>
                  </a:lnTo>
                  <a:lnTo>
                    <a:pt x="1552017" y="1204550"/>
                  </a:lnTo>
                  <a:lnTo>
                    <a:pt x="1568506" y="1180094"/>
                  </a:lnTo>
                  <a:lnTo>
                    <a:pt x="1574552" y="1150146"/>
                  </a:lnTo>
                  <a:lnTo>
                    <a:pt x="1574552" y="76939"/>
                  </a:lnTo>
                  <a:lnTo>
                    <a:pt x="1568506" y="46991"/>
                  </a:lnTo>
                  <a:lnTo>
                    <a:pt x="1552017" y="22535"/>
                  </a:lnTo>
                  <a:lnTo>
                    <a:pt x="1527561" y="6046"/>
                  </a:lnTo>
                  <a:lnTo>
                    <a:pt x="1497613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66358" y="906453"/>
              <a:ext cx="1574800" cy="1227455"/>
            </a:xfrm>
            <a:custGeom>
              <a:avLst/>
              <a:gdLst/>
              <a:ahLst/>
              <a:cxnLst/>
              <a:rect l="l" t="t" r="r" b="b"/>
              <a:pathLst>
                <a:path w="1574800" h="1227455">
                  <a:moveTo>
                    <a:pt x="0" y="76938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8" y="0"/>
                  </a:lnTo>
                  <a:lnTo>
                    <a:pt x="1497614" y="0"/>
                  </a:lnTo>
                  <a:lnTo>
                    <a:pt x="1527562" y="6046"/>
                  </a:lnTo>
                  <a:lnTo>
                    <a:pt x="1552018" y="22534"/>
                  </a:lnTo>
                  <a:lnTo>
                    <a:pt x="1568506" y="46990"/>
                  </a:lnTo>
                  <a:lnTo>
                    <a:pt x="1574553" y="76938"/>
                  </a:lnTo>
                  <a:lnTo>
                    <a:pt x="1574553" y="1150146"/>
                  </a:lnTo>
                  <a:lnTo>
                    <a:pt x="1568506" y="1180094"/>
                  </a:lnTo>
                  <a:lnTo>
                    <a:pt x="1552018" y="1204550"/>
                  </a:lnTo>
                  <a:lnTo>
                    <a:pt x="1527562" y="1221038"/>
                  </a:lnTo>
                  <a:lnTo>
                    <a:pt x="1497614" y="1227085"/>
                  </a:lnTo>
                  <a:lnTo>
                    <a:pt x="76938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6"/>
                  </a:lnTo>
                  <a:lnTo>
                    <a:pt x="0" y="76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553560" y="1080515"/>
            <a:ext cx="1200785" cy="873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9000"/>
              </a:lnSpc>
              <a:spcBef>
                <a:spcPts val="11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HCP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interview; Independent assessment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222006" y="882342"/>
            <a:ext cx="1551940" cy="1246505"/>
            <a:chOff x="7222006" y="882342"/>
            <a:chExt cx="1551940" cy="1246505"/>
          </a:xfrm>
        </p:grpSpPr>
        <p:sp>
          <p:nvSpPr>
            <p:cNvPr id="19" name="object 19" descr=""/>
            <p:cNvSpPr/>
            <p:nvPr/>
          </p:nvSpPr>
          <p:spPr>
            <a:xfrm>
              <a:off x="7231531" y="891867"/>
              <a:ext cx="1532890" cy="1227455"/>
            </a:xfrm>
            <a:custGeom>
              <a:avLst/>
              <a:gdLst/>
              <a:ahLst/>
              <a:cxnLst/>
              <a:rect l="l" t="t" r="r" b="b"/>
              <a:pathLst>
                <a:path w="1532890" h="1227455">
                  <a:moveTo>
                    <a:pt x="1455534" y="0"/>
                  </a:moveTo>
                  <a:lnTo>
                    <a:pt x="76939" y="0"/>
                  </a:lnTo>
                  <a:lnTo>
                    <a:pt x="46991" y="6046"/>
                  </a:lnTo>
                  <a:lnTo>
                    <a:pt x="22535" y="22535"/>
                  </a:lnTo>
                  <a:lnTo>
                    <a:pt x="6046" y="46991"/>
                  </a:lnTo>
                  <a:lnTo>
                    <a:pt x="0" y="76939"/>
                  </a:lnTo>
                  <a:lnTo>
                    <a:pt x="0" y="1150146"/>
                  </a:lnTo>
                  <a:lnTo>
                    <a:pt x="6046" y="1180094"/>
                  </a:lnTo>
                  <a:lnTo>
                    <a:pt x="22535" y="1204550"/>
                  </a:lnTo>
                  <a:lnTo>
                    <a:pt x="46991" y="1221039"/>
                  </a:lnTo>
                  <a:lnTo>
                    <a:pt x="76939" y="1227085"/>
                  </a:lnTo>
                  <a:lnTo>
                    <a:pt x="1455534" y="1227085"/>
                  </a:lnTo>
                  <a:lnTo>
                    <a:pt x="1485482" y="1221039"/>
                  </a:lnTo>
                  <a:lnTo>
                    <a:pt x="1509938" y="1204550"/>
                  </a:lnTo>
                  <a:lnTo>
                    <a:pt x="1526427" y="1180094"/>
                  </a:lnTo>
                  <a:lnTo>
                    <a:pt x="1532473" y="1150146"/>
                  </a:lnTo>
                  <a:lnTo>
                    <a:pt x="1532473" y="76939"/>
                  </a:lnTo>
                  <a:lnTo>
                    <a:pt x="1526427" y="46991"/>
                  </a:lnTo>
                  <a:lnTo>
                    <a:pt x="1509938" y="22535"/>
                  </a:lnTo>
                  <a:lnTo>
                    <a:pt x="1485482" y="6046"/>
                  </a:lnTo>
                  <a:lnTo>
                    <a:pt x="1455534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31531" y="891867"/>
              <a:ext cx="1532890" cy="1227455"/>
            </a:xfrm>
            <a:custGeom>
              <a:avLst/>
              <a:gdLst/>
              <a:ahLst/>
              <a:cxnLst/>
              <a:rect l="l" t="t" r="r" b="b"/>
              <a:pathLst>
                <a:path w="1532890" h="1227455">
                  <a:moveTo>
                    <a:pt x="0" y="76938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8" y="0"/>
                  </a:lnTo>
                  <a:lnTo>
                    <a:pt x="1455534" y="0"/>
                  </a:lnTo>
                  <a:lnTo>
                    <a:pt x="1485482" y="6046"/>
                  </a:lnTo>
                  <a:lnTo>
                    <a:pt x="1509938" y="22534"/>
                  </a:lnTo>
                  <a:lnTo>
                    <a:pt x="1526426" y="46990"/>
                  </a:lnTo>
                  <a:lnTo>
                    <a:pt x="1532473" y="76938"/>
                  </a:lnTo>
                  <a:lnTo>
                    <a:pt x="1532473" y="1150146"/>
                  </a:lnTo>
                  <a:lnTo>
                    <a:pt x="1526426" y="1180094"/>
                  </a:lnTo>
                  <a:lnTo>
                    <a:pt x="1509938" y="1204550"/>
                  </a:lnTo>
                  <a:lnTo>
                    <a:pt x="1485482" y="1221038"/>
                  </a:lnTo>
                  <a:lnTo>
                    <a:pt x="1455534" y="1227085"/>
                  </a:lnTo>
                  <a:lnTo>
                    <a:pt x="76938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6"/>
                  </a:lnTo>
                  <a:lnTo>
                    <a:pt x="0" y="76938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332606" y="946403"/>
            <a:ext cx="1330960" cy="1089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0" marR="30480" indent="-635">
              <a:lnSpc>
                <a:spcPct val="99600"/>
              </a:lnSpc>
              <a:spcBef>
                <a:spcPts val="105"/>
              </a:spcBef>
            </a:pP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Compare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consumer</a:t>
            </a:r>
            <a:r>
              <a:rPr dirty="0" sz="1400" spc="-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HCP</a:t>
            </a:r>
            <a:r>
              <a:rPr dirty="0" sz="1400" spc="-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initial assessments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(1</a:t>
            </a:r>
            <a:r>
              <a:rPr dirty="0" baseline="24691" sz="1350">
                <a:solidFill>
                  <a:srgbClr val="FFC000"/>
                </a:solidFill>
                <a:latin typeface="Arial"/>
                <a:cs typeface="Arial"/>
              </a:rPr>
              <a:t>st</a:t>
            </a:r>
            <a:r>
              <a:rPr dirty="0" baseline="24691" sz="1350" spc="247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Co-Primary)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49014" y="2438311"/>
            <a:ext cx="1433195" cy="1246505"/>
            <a:chOff x="549014" y="2438311"/>
            <a:chExt cx="1433195" cy="1246505"/>
          </a:xfrm>
        </p:grpSpPr>
        <p:sp>
          <p:nvSpPr>
            <p:cNvPr id="23" name="object 23" descr=""/>
            <p:cNvSpPr/>
            <p:nvPr/>
          </p:nvSpPr>
          <p:spPr>
            <a:xfrm>
              <a:off x="558539" y="2447836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4">
                  <a:moveTo>
                    <a:pt x="1336767" y="0"/>
                  </a:moveTo>
                  <a:lnTo>
                    <a:pt x="76937" y="0"/>
                  </a:lnTo>
                  <a:lnTo>
                    <a:pt x="46989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7"/>
                  </a:lnTo>
                  <a:lnTo>
                    <a:pt x="6046" y="1180095"/>
                  </a:lnTo>
                  <a:lnTo>
                    <a:pt x="22534" y="1204550"/>
                  </a:lnTo>
                  <a:lnTo>
                    <a:pt x="46989" y="1221039"/>
                  </a:lnTo>
                  <a:lnTo>
                    <a:pt x="76937" y="1227085"/>
                  </a:lnTo>
                  <a:lnTo>
                    <a:pt x="1336767" y="1227085"/>
                  </a:lnTo>
                  <a:lnTo>
                    <a:pt x="1366714" y="1221039"/>
                  </a:lnTo>
                  <a:lnTo>
                    <a:pt x="1391169" y="1204550"/>
                  </a:lnTo>
                  <a:lnTo>
                    <a:pt x="1407657" y="1180095"/>
                  </a:lnTo>
                  <a:lnTo>
                    <a:pt x="1413703" y="1150147"/>
                  </a:lnTo>
                  <a:lnTo>
                    <a:pt x="1413703" y="76937"/>
                  </a:lnTo>
                  <a:lnTo>
                    <a:pt x="1407657" y="46990"/>
                  </a:lnTo>
                  <a:lnTo>
                    <a:pt x="1391169" y="22534"/>
                  </a:lnTo>
                  <a:lnTo>
                    <a:pt x="1366714" y="6046"/>
                  </a:lnTo>
                  <a:lnTo>
                    <a:pt x="1336767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58539" y="2447836"/>
              <a:ext cx="1414145" cy="1227455"/>
            </a:xfrm>
            <a:custGeom>
              <a:avLst/>
              <a:gdLst/>
              <a:ahLst/>
              <a:cxnLst/>
              <a:rect l="l" t="t" r="r" b="b"/>
              <a:pathLst>
                <a:path w="1414145" h="1227454">
                  <a:moveTo>
                    <a:pt x="0" y="76937"/>
                  </a:moveTo>
                  <a:lnTo>
                    <a:pt x="6046" y="46989"/>
                  </a:lnTo>
                  <a:lnTo>
                    <a:pt x="22534" y="22534"/>
                  </a:lnTo>
                  <a:lnTo>
                    <a:pt x="46989" y="6046"/>
                  </a:lnTo>
                  <a:lnTo>
                    <a:pt x="76937" y="0"/>
                  </a:lnTo>
                  <a:lnTo>
                    <a:pt x="1336767" y="0"/>
                  </a:lnTo>
                  <a:lnTo>
                    <a:pt x="1366714" y="6046"/>
                  </a:lnTo>
                  <a:lnTo>
                    <a:pt x="1391169" y="22534"/>
                  </a:lnTo>
                  <a:lnTo>
                    <a:pt x="1407657" y="46989"/>
                  </a:lnTo>
                  <a:lnTo>
                    <a:pt x="1413704" y="76937"/>
                  </a:lnTo>
                  <a:lnTo>
                    <a:pt x="1413704" y="1150148"/>
                  </a:lnTo>
                  <a:lnTo>
                    <a:pt x="1407657" y="1180095"/>
                  </a:lnTo>
                  <a:lnTo>
                    <a:pt x="1391169" y="1204550"/>
                  </a:lnTo>
                  <a:lnTo>
                    <a:pt x="1366714" y="1221038"/>
                  </a:lnTo>
                  <a:lnTo>
                    <a:pt x="1336767" y="1227085"/>
                  </a:lnTo>
                  <a:lnTo>
                    <a:pt x="76937" y="1227085"/>
                  </a:lnTo>
                  <a:lnTo>
                    <a:pt x="46989" y="1221038"/>
                  </a:lnTo>
                  <a:lnTo>
                    <a:pt x="22534" y="1204550"/>
                  </a:lnTo>
                  <a:lnTo>
                    <a:pt x="6046" y="1180095"/>
                  </a:lnTo>
                  <a:lnTo>
                    <a:pt x="0" y="1150148"/>
                  </a:lnTo>
                  <a:lnTo>
                    <a:pt x="0" y="76937"/>
                  </a:lnTo>
                  <a:close/>
                </a:path>
              </a:pathLst>
            </a:custGeom>
            <a:ln w="19050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84377" y="2823972"/>
            <a:ext cx="96329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marR="5080" indent="-13335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8000"/>
                </a:solidFill>
                <a:latin typeface="Arial"/>
                <a:cs typeface="Arial"/>
              </a:rPr>
              <a:t>Home</a:t>
            </a:r>
            <a:r>
              <a:rPr dirty="0" sz="1400" spc="-25" b="1">
                <a:solidFill>
                  <a:srgbClr val="FF8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8000"/>
                </a:solidFill>
                <a:latin typeface="Arial"/>
                <a:cs typeface="Arial"/>
              </a:rPr>
              <a:t>drug </a:t>
            </a:r>
            <a:r>
              <a:rPr dirty="0" sz="1400" spc="-10" b="1">
                <a:solidFill>
                  <a:srgbClr val="FF8000"/>
                </a:solidFill>
                <a:latin typeface="Arial"/>
                <a:cs typeface="Arial"/>
              </a:rPr>
              <a:t>delivery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2224187" y="2438311"/>
            <a:ext cx="1843405" cy="1246505"/>
            <a:chOff x="2224187" y="2438311"/>
            <a:chExt cx="1843405" cy="1246505"/>
          </a:xfrm>
        </p:grpSpPr>
        <p:sp>
          <p:nvSpPr>
            <p:cNvPr id="27" name="object 27" descr=""/>
            <p:cNvSpPr/>
            <p:nvPr/>
          </p:nvSpPr>
          <p:spPr>
            <a:xfrm>
              <a:off x="2233712" y="2447836"/>
              <a:ext cx="1824355" cy="1227455"/>
            </a:xfrm>
            <a:custGeom>
              <a:avLst/>
              <a:gdLst/>
              <a:ahLst/>
              <a:cxnLst/>
              <a:rect l="l" t="t" r="r" b="b"/>
              <a:pathLst>
                <a:path w="1824354" h="1227454">
                  <a:moveTo>
                    <a:pt x="1747332" y="0"/>
                  </a:moveTo>
                  <a:lnTo>
                    <a:pt x="76939" y="0"/>
                  </a:lnTo>
                  <a:lnTo>
                    <a:pt x="46990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9"/>
                  </a:lnTo>
                  <a:lnTo>
                    <a:pt x="0" y="1150146"/>
                  </a:lnTo>
                  <a:lnTo>
                    <a:pt x="6046" y="1180094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9" y="1227085"/>
                  </a:lnTo>
                  <a:lnTo>
                    <a:pt x="1747332" y="1227085"/>
                  </a:lnTo>
                  <a:lnTo>
                    <a:pt x="1777279" y="1221039"/>
                  </a:lnTo>
                  <a:lnTo>
                    <a:pt x="1801735" y="1204550"/>
                  </a:lnTo>
                  <a:lnTo>
                    <a:pt x="1818224" y="1180094"/>
                  </a:lnTo>
                  <a:lnTo>
                    <a:pt x="1824271" y="1150146"/>
                  </a:lnTo>
                  <a:lnTo>
                    <a:pt x="1824271" y="76939"/>
                  </a:lnTo>
                  <a:lnTo>
                    <a:pt x="1818224" y="46990"/>
                  </a:lnTo>
                  <a:lnTo>
                    <a:pt x="1801735" y="22534"/>
                  </a:lnTo>
                  <a:lnTo>
                    <a:pt x="1777279" y="6046"/>
                  </a:lnTo>
                  <a:lnTo>
                    <a:pt x="1747332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233712" y="2447836"/>
              <a:ext cx="1824355" cy="1227455"/>
            </a:xfrm>
            <a:custGeom>
              <a:avLst/>
              <a:gdLst/>
              <a:ahLst/>
              <a:cxnLst/>
              <a:rect l="l" t="t" r="r" b="b"/>
              <a:pathLst>
                <a:path w="1824354" h="1227454">
                  <a:moveTo>
                    <a:pt x="0" y="76939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8" y="0"/>
                  </a:lnTo>
                  <a:lnTo>
                    <a:pt x="1747332" y="0"/>
                  </a:lnTo>
                  <a:lnTo>
                    <a:pt x="1777280" y="6046"/>
                  </a:lnTo>
                  <a:lnTo>
                    <a:pt x="1801736" y="22534"/>
                  </a:lnTo>
                  <a:lnTo>
                    <a:pt x="1818224" y="46990"/>
                  </a:lnTo>
                  <a:lnTo>
                    <a:pt x="1824271" y="76939"/>
                  </a:lnTo>
                  <a:lnTo>
                    <a:pt x="1824271" y="1150146"/>
                  </a:lnTo>
                  <a:lnTo>
                    <a:pt x="1818224" y="1180094"/>
                  </a:lnTo>
                  <a:lnTo>
                    <a:pt x="1801736" y="1204550"/>
                  </a:lnTo>
                  <a:lnTo>
                    <a:pt x="1777280" y="1221038"/>
                  </a:lnTo>
                  <a:lnTo>
                    <a:pt x="1747332" y="1227085"/>
                  </a:lnTo>
                  <a:lnTo>
                    <a:pt x="76938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6"/>
                  </a:lnTo>
                  <a:lnTo>
                    <a:pt x="0" y="769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2462429" y="2717292"/>
            <a:ext cx="1367790" cy="6686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0699"/>
              </a:lnSpc>
              <a:spcBef>
                <a:spcPts val="8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Retake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App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assessment;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Reorder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299315" y="3977213"/>
            <a:ext cx="2137410" cy="896619"/>
            <a:chOff x="3299315" y="3977213"/>
            <a:chExt cx="2137410" cy="896619"/>
          </a:xfrm>
        </p:grpSpPr>
        <p:sp>
          <p:nvSpPr>
            <p:cNvPr id="31" name="object 31" descr=""/>
            <p:cNvSpPr/>
            <p:nvPr/>
          </p:nvSpPr>
          <p:spPr>
            <a:xfrm>
              <a:off x="3308840" y="3986738"/>
              <a:ext cx="2118360" cy="877569"/>
            </a:xfrm>
            <a:custGeom>
              <a:avLst/>
              <a:gdLst/>
              <a:ahLst/>
              <a:cxnLst/>
              <a:rect l="l" t="t" r="r" b="b"/>
              <a:pathLst>
                <a:path w="2118360" h="877570">
                  <a:moveTo>
                    <a:pt x="2062769" y="0"/>
                  </a:moveTo>
                  <a:lnTo>
                    <a:pt x="54993" y="0"/>
                  </a:lnTo>
                  <a:lnTo>
                    <a:pt x="33587" y="4321"/>
                  </a:lnTo>
                  <a:lnTo>
                    <a:pt x="16107" y="16107"/>
                  </a:lnTo>
                  <a:lnTo>
                    <a:pt x="4321" y="33587"/>
                  </a:lnTo>
                  <a:lnTo>
                    <a:pt x="0" y="54993"/>
                  </a:lnTo>
                  <a:lnTo>
                    <a:pt x="0" y="822087"/>
                  </a:lnTo>
                  <a:lnTo>
                    <a:pt x="4321" y="843493"/>
                  </a:lnTo>
                  <a:lnTo>
                    <a:pt x="16107" y="860973"/>
                  </a:lnTo>
                  <a:lnTo>
                    <a:pt x="33587" y="872759"/>
                  </a:lnTo>
                  <a:lnTo>
                    <a:pt x="54993" y="877080"/>
                  </a:lnTo>
                  <a:lnTo>
                    <a:pt x="2062769" y="877080"/>
                  </a:lnTo>
                  <a:lnTo>
                    <a:pt x="2084175" y="872759"/>
                  </a:lnTo>
                  <a:lnTo>
                    <a:pt x="2101655" y="860973"/>
                  </a:lnTo>
                  <a:lnTo>
                    <a:pt x="2113441" y="843493"/>
                  </a:lnTo>
                  <a:lnTo>
                    <a:pt x="2117763" y="822087"/>
                  </a:lnTo>
                  <a:lnTo>
                    <a:pt x="2117763" y="54993"/>
                  </a:lnTo>
                  <a:lnTo>
                    <a:pt x="2113441" y="33587"/>
                  </a:lnTo>
                  <a:lnTo>
                    <a:pt x="2101655" y="16107"/>
                  </a:lnTo>
                  <a:lnTo>
                    <a:pt x="2084175" y="4321"/>
                  </a:lnTo>
                  <a:lnTo>
                    <a:pt x="2062769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308840" y="3986738"/>
              <a:ext cx="2118360" cy="877569"/>
            </a:xfrm>
            <a:custGeom>
              <a:avLst/>
              <a:gdLst/>
              <a:ahLst/>
              <a:cxnLst/>
              <a:rect l="l" t="t" r="r" b="b"/>
              <a:pathLst>
                <a:path w="2118360" h="877570">
                  <a:moveTo>
                    <a:pt x="0" y="54993"/>
                  </a:moveTo>
                  <a:lnTo>
                    <a:pt x="4321" y="33587"/>
                  </a:lnTo>
                  <a:lnTo>
                    <a:pt x="16107" y="16107"/>
                  </a:lnTo>
                  <a:lnTo>
                    <a:pt x="33587" y="4321"/>
                  </a:lnTo>
                  <a:lnTo>
                    <a:pt x="54993" y="0"/>
                  </a:lnTo>
                  <a:lnTo>
                    <a:pt x="2062770" y="0"/>
                  </a:lnTo>
                  <a:lnTo>
                    <a:pt x="2084176" y="4321"/>
                  </a:lnTo>
                  <a:lnTo>
                    <a:pt x="2101656" y="16107"/>
                  </a:lnTo>
                  <a:lnTo>
                    <a:pt x="2113442" y="33587"/>
                  </a:lnTo>
                  <a:lnTo>
                    <a:pt x="2117764" y="54993"/>
                  </a:lnTo>
                  <a:lnTo>
                    <a:pt x="2117764" y="822087"/>
                  </a:lnTo>
                  <a:lnTo>
                    <a:pt x="2113442" y="843493"/>
                  </a:lnTo>
                  <a:lnTo>
                    <a:pt x="2101656" y="860973"/>
                  </a:lnTo>
                  <a:lnTo>
                    <a:pt x="2084176" y="872759"/>
                  </a:lnTo>
                  <a:lnTo>
                    <a:pt x="2062770" y="877081"/>
                  </a:lnTo>
                  <a:lnTo>
                    <a:pt x="54993" y="877081"/>
                  </a:lnTo>
                  <a:lnTo>
                    <a:pt x="33587" y="872759"/>
                  </a:lnTo>
                  <a:lnTo>
                    <a:pt x="16107" y="860973"/>
                  </a:lnTo>
                  <a:lnTo>
                    <a:pt x="4321" y="843493"/>
                  </a:lnTo>
                  <a:lnTo>
                    <a:pt x="0" y="822087"/>
                  </a:lnTo>
                  <a:lnTo>
                    <a:pt x="0" y="54993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4518528" y="2438311"/>
            <a:ext cx="2059305" cy="1246505"/>
            <a:chOff x="4518528" y="2438311"/>
            <a:chExt cx="2059305" cy="1246505"/>
          </a:xfrm>
        </p:grpSpPr>
        <p:sp>
          <p:nvSpPr>
            <p:cNvPr id="34" name="object 34" descr=""/>
            <p:cNvSpPr/>
            <p:nvPr/>
          </p:nvSpPr>
          <p:spPr>
            <a:xfrm>
              <a:off x="4528053" y="2447836"/>
              <a:ext cx="2040889" cy="1227455"/>
            </a:xfrm>
            <a:custGeom>
              <a:avLst/>
              <a:gdLst/>
              <a:ahLst/>
              <a:cxnLst/>
              <a:rect l="l" t="t" r="r" b="b"/>
              <a:pathLst>
                <a:path w="2040890" h="1227454">
                  <a:moveTo>
                    <a:pt x="1963322" y="0"/>
                  </a:moveTo>
                  <a:lnTo>
                    <a:pt x="76937" y="0"/>
                  </a:lnTo>
                  <a:lnTo>
                    <a:pt x="46990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6"/>
                  </a:lnTo>
                  <a:lnTo>
                    <a:pt x="6046" y="1180094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7" y="1227085"/>
                  </a:lnTo>
                  <a:lnTo>
                    <a:pt x="1963322" y="1227085"/>
                  </a:lnTo>
                  <a:lnTo>
                    <a:pt x="1993270" y="1221039"/>
                  </a:lnTo>
                  <a:lnTo>
                    <a:pt x="2017726" y="1204550"/>
                  </a:lnTo>
                  <a:lnTo>
                    <a:pt x="2034214" y="1180094"/>
                  </a:lnTo>
                  <a:lnTo>
                    <a:pt x="2040261" y="1150146"/>
                  </a:lnTo>
                  <a:lnTo>
                    <a:pt x="2040261" y="76937"/>
                  </a:lnTo>
                  <a:lnTo>
                    <a:pt x="2034214" y="46990"/>
                  </a:lnTo>
                  <a:lnTo>
                    <a:pt x="2017726" y="22534"/>
                  </a:lnTo>
                  <a:lnTo>
                    <a:pt x="1993270" y="6046"/>
                  </a:lnTo>
                  <a:lnTo>
                    <a:pt x="1963322" y="0"/>
                  </a:lnTo>
                  <a:close/>
                </a:path>
              </a:pathLst>
            </a:custGeom>
            <a:solidFill>
              <a:srgbClr val="000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528053" y="2447836"/>
              <a:ext cx="2040255" cy="1227455"/>
            </a:xfrm>
            <a:custGeom>
              <a:avLst/>
              <a:gdLst/>
              <a:ahLst/>
              <a:cxnLst/>
              <a:rect l="l" t="t" r="r" b="b"/>
              <a:pathLst>
                <a:path w="2040254" h="1227454">
                  <a:moveTo>
                    <a:pt x="0" y="76938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8" y="0"/>
                  </a:lnTo>
                  <a:lnTo>
                    <a:pt x="1963323" y="0"/>
                  </a:lnTo>
                  <a:lnTo>
                    <a:pt x="1993270" y="6046"/>
                  </a:lnTo>
                  <a:lnTo>
                    <a:pt x="2017726" y="22534"/>
                  </a:lnTo>
                  <a:lnTo>
                    <a:pt x="2034214" y="46990"/>
                  </a:lnTo>
                  <a:lnTo>
                    <a:pt x="2040261" y="76938"/>
                  </a:lnTo>
                  <a:lnTo>
                    <a:pt x="2040261" y="1150147"/>
                  </a:lnTo>
                  <a:lnTo>
                    <a:pt x="2034214" y="1180094"/>
                  </a:lnTo>
                  <a:lnTo>
                    <a:pt x="2017726" y="1204550"/>
                  </a:lnTo>
                  <a:lnTo>
                    <a:pt x="1993270" y="1221038"/>
                  </a:lnTo>
                  <a:lnTo>
                    <a:pt x="1963323" y="1227085"/>
                  </a:lnTo>
                  <a:lnTo>
                    <a:pt x="76938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7"/>
                  </a:lnTo>
                  <a:lnTo>
                    <a:pt x="0" y="76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4948108" y="2610611"/>
            <a:ext cx="1200785" cy="8731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99000"/>
              </a:lnSpc>
              <a:spcBef>
                <a:spcPts val="11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HCP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interview; Independent assessment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6879451" y="2438311"/>
            <a:ext cx="1648460" cy="1246505"/>
            <a:chOff x="6879451" y="2438311"/>
            <a:chExt cx="1648460" cy="1246505"/>
          </a:xfrm>
        </p:grpSpPr>
        <p:sp>
          <p:nvSpPr>
            <p:cNvPr id="38" name="object 38" descr=""/>
            <p:cNvSpPr/>
            <p:nvPr/>
          </p:nvSpPr>
          <p:spPr>
            <a:xfrm>
              <a:off x="6888976" y="2447836"/>
              <a:ext cx="1629410" cy="1227455"/>
            </a:xfrm>
            <a:custGeom>
              <a:avLst/>
              <a:gdLst/>
              <a:ahLst/>
              <a:cxnLst/>
              <a:rect l="l" t="t" r="r" b="b"/>
              <a:pathLst>
                <a:path w="1629409" h="1227454">
                  <a:moveTo>
                    <a:pt x="1552185" y="0"/>
                  </a:moveTo>
                  <a:lnTo>
                    <a:pt x="76937" y="0"/>
                  </a:lnTo>
                  <a:lnTo>
                    <a:pt x="46990" y="6046"/>
                  </a:lnTo>
                  <a:lnTo>
                    <a:pt x="22534" y="22534"/>
                  </a:lnTo>
                  <a:lnTo>
                    <a:pt x="6046" y="46990"/>
                  </a:lnTo>
                  <a:lnTo>
                    <a:pt x="0" y="76937"/>
                  </a:lnTo>
                  <a:lnTo>
                    <a:pt x="0" y="1150146"/>
                  </a:lnTo>
                  <a:lnTo>
                    <a:pt x="6046" y="1180094"/>
                  </a:lnTo>
                  <a:lnTo>
                    <a:pt x="22534" y="1204550"/>
                  </a:lnTo>
                  <a:lnTo>
                    <a:pt x="46990" y="1221039"/>
                  </a:lnTo>
                  <a:lnTo>
                    <a:pt x="76937" y="1227085"/>
                  </a:lnTo>
                  <a:lnTo>
                    <a:pt x="1552185" y="1227085"/>
                  </a:lnTo>
                  <a:lnTo>
                    <a:pt x="1582132" y="1221039"/>
                  </a:lnTo>
                  <a:lnTo>
                    <a:pt x="1606588" y="1204550"/>
                  </a:lnTo>
                  <a:lnTo>
                    <a:pt x="1623076" y="1180094"/>
                  </a:lnTo>
                  <a:lnTo>
                    <a:pt x="1629122" y="1150146"/>
                  </a:lnTo>
                  <a:lnTo>
                    <a:pt x="1629122" y="76937"/>
                  </a:lnTo>
                  <a:lnTo>
                    <a:pt x="1623076" y="46990"/>
                  </a:lnTo>
                  <a:lnTo>
                    <a:pt x="1606588" y="22534"/>
                  </a:lnTo>
                  <a:lnTo>
                    <a:pt x="1582132" y="6046"/>
                  </a:lnTo>
                  <a:lnTo>
                    <a:pt x="1552185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888976" y="2447836"/>
              <a:ext cx="1629410" cy="1227455"/>
            </a:xfrm>
            <a:custGeom>
              <a:avLst/>
              <a:gdLst/>
              <a:ahLst/>
              <a:cxnLst/>
              <a:rect l="l" t="t" r="r" b="b"/>
              <a:pathLst>
                <a:path w="1629409" h="1227454">
                  <a:moveTo>
                    <a:pt x="0" y="76938"/>
                  </a:moveTo>
                  <a:lnTo>
                    <a:pt x="6046" y="46990"/>
                  </a:lnTo>
                  <a:lnTo>
                    <a:pt x="22534" y="22534"/>
                  </a:lnTo>
                  <a:lnTo>
                    <a:pt x="46990" y="6046"/>
                  </a:lnTo>
                  <a:lnTo>
                    <a:pt x="76937" y="0"/>
                  </a:lnTo>
                  <a:lnTo>
                    <a:pt x="1552185" y="0"/>
                  </a:lnTo>
                  <a:lnTo>
                    <a:pt x="1582132" y="6046"/>
                  </a:lnTo>
                  <a:lnTo>
                    <a:pt x="1606588" y="22534"/>
                  </a:lnTo>
                  <a:lnTo>
                    <a:pt x="1623076" y="46990"/>
                  </a:lnTo>
                  <a:lnTo>
                    <a:pt x="1629123" y="76938"/>
                  </a:lnTo>
                  <a:lnTo>
                    <a:pt x="1629123" y="1150147"/>
                  </a:lnTo>
                  <a:lnTo>
                    <a:pt x="1623076" y="1180094"/>
                  </a:lnTo>
                  <a:lnTo>
                    <a:pt x="1606588" y="1204550"/>
                  </a:lnTo>
                  <a:lnTo>
                    <a:pt x="1582132" y="1221038"/>
                  </a:lnTo>
                  <a:lnTo>
                    <a:pt x="1552185" y="1227085"/>
                  </a:lnTo>
                  <a:lnTo>
                    <a:pt x="76937" y="1227085"/>
                  </a:lnTo>
                  <a:lnTo>
                    <a:pt x="46990" y="1221038"/>
                  </a:lnTo>
                  <a:lnTo>
                    <a:pt x="22534" y="1204550"/>
                  </a:lnTo>
                  <a:lnTo>
                    <a:pt x="6046" y="1180094"/>
                  </a:lnTo>
                  <a:lnTo>
                    <a:pt x="0" y="1150147"/>
                  </a:lnTo>
                  <a:lnTo>
                    <a:pt x="0" y="76938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7017736" y="2503932"/>
            <a:ext cx="1372235" cy="1089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0" marR="30480" indent="48895">
              <a:lnSpc>
                <a:spcPct val="99600"/>
              </a:lnSpc>
              <a:spcBef>
                <a:spcPts val="105"/>
              </a:spcBef>
            </a:pP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Compare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consumer</a:t>
            </a:r>
            <a:r>
              <a:rPr dirty="0" sz="1400" spc="-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HCP</a:t>
            </a:r>
            <a:r>
              <a:rPr dirty="0" sz="1400" spc="-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final assessments 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(2</a:t>
            </a:r>
            <a:r>
              <a:rPr dirty="0" baseline="24691" sz="1350">
                <a:solidFill>
                  <a:srgbClr val="FFC000"/>
                </a:solidFill>
                <a:latin typeface="Arial"/>
                <a:cs typeface="Arial"/>
              </a:rPr>
              <a:t>nd</a:t>
            </a:r>
            <a:r>
              <a:rPr dirty="0" baseline="24691" sz="1350" spc="28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Co-Primary)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49352" y="21335"/>
            <a:ext cx="8879205" cy="850900"/>
            <a:chOff x="149352" y="21335"/>
            <a:chExt cx="8879205" cy="850900"/>
          </a:xfrm>
        </p:grpSpPr>
        <p:pic>
          <p:nvPicPr>
            <p:cNvPr id="42" name="object 4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21335"/>
              <a:ext cx="5641848" cy="85039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5231" y="21335"/>
              <a:ext cx="633984" cy="85039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3248" y="21335"/>
              <a:ext cx="3614928" cy="850391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1196</a:t>
            </a:r>
            <a:r>
              <a:rPr dirty="0" sz="3000" spc="-70"/>
              <a:t> </a:t>
            </a:r>
            <a:r>
              <a:rPr dirty="0" sz="3000"/>
              <a:t>Participants</a:t>
            </a:r>
            <a:r>
              <a:rPr dirty="0" sz="3000" spc="-60"/>
              <a:t> </a:t>
            </a:r>
            <a:r>
              <a:rPr dirty="0" sz="3000"/>
              <a:t>Enrolled:</a:t>
            </a:r>
            <a:r>
              <a:rPr dirty="0" sz="3000" spc="-60"/>
              <a:t> </a:t>
            </a:r>
            <a:r>
              <a:rPr dirty="0" sz="3000" spc="-10"/>
              <a:t>Co-</a:t>
            </a:r>
            <a:r>
              <a:rPr dirty="0" sz="3000"/>
              <a:t>Primary</a:t>
            </a:r>
            <a:r>
              <a:rPr dirty="0" sz="3000" spc="-65"/>
              <a:t> </a:t>
            </a:r>
            <a:r>
              <a:rPr dirty="0" sz="3000" spc="-10"/>
              <a:t>Endpoints</a:t>
            </a:r>
            <a:endParaRPr sz="3000"/>
          </a:p>
        </p:txBody>
      </p:sp>
      <p:grpSp>
        <p:nvGrpSpPr>
          <p:cNvPr id="46" name="object 46" descr=""/>
          <p:cNvGrpSpPr/>
          <p:nvPr/>
        </p:nvGrpSpPr>
        <p:grpSpPr>
          <a:xfrm>
            <a:off x="1748621" y="1413894"/>
            <a:ext cx="7298055" cy="222250"/>
            <a:chOff x="1748621" y="1413894"/>
            <a:chExt cx="7298055" cy="222250"/>
          </a:xfrm>
        </p:grpSpPr>
        <p:sp>
          <p:nvSpPr>
            <p:cNvPr id="47" name="object 47" descr=""/>
            <p:cNvSpPr/>
            <p:nvPr/>
          </p:nvSpPr>
          <p:spPr>
            <a:xfrm>
              <a:off x="1753383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19" h="189864">
                  <a:moveTo>
                    <a:pt x="166847" y="0"/>
                  </a:moveTo>
                  <a:lnTo>
                    <a:pt x="166847" y="61517"/>
                  </a:lnTo>
                  <a:lnTo>
                    <a:pt x="0" y="61517"/>
                  </a:lnTo>
                  <a:lnTo>
                    <a:pt x="0" y="127726"/>
                  </a:lnTo>
                  <a:lnTo>
                    <a:pt x="166847" y="127726"/>
                  </a:lnTo>
                  <a:lnTo>
                    <a:pt x="166847" y="189243"/>
                  </a:lnTo>
                  <a:lnTo>
                    <a:pt x="261468" y="94621"/>
                  </a:lnTo>
                  <a:lnTo>
                    <a:pt x="166847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753383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19" h="189864">
                  <a:moveTo>
                    <a:pt x="0" y="61517"/>
                  </a:moveTo>
                  <a:lnTo>
                    <a:pt x="166848" y="61517"/>
                  </a:lnTo>
                  <a:lnTo>
                    <a:pt x="166848" y="0"/>
                  </a:lnTo>
                  <a:lnTo>
                    <a:pt x="261470" y="94622"/>
                  </a:lnTo>
                  <a:lnTo>
                    <a:pt x="166848" y="189244"/>
                  </a:lnTo>
                  <a:lnTo>
                    <a:pt x="166848" y="127726"/>
                  </a:lnTo>
                  <a:lnTo>
                    <a:pt x="0" y="127726"/>
                  </a:lnTo>
                  <a:lnTo>
                    <a:pt x="0" y="615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088910" y="1418657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5">
                  <a:moveTo>
                    <a:pt x="166847" y="0"/>
                  </a:moveTo>
                  <a:lnTo>
                    <a:pt x="166847" y="61518"/>
                  </a:lnTo>
                  <a:lnTo>
                    <a:pt x="0" y="61518"/>
                  </a:lnTo>
                  <a:lnTo>
                    <a:pt x="0" y="127726"/>
                  </a:lnTo>
                  <a:lnTo>
                    <a:pt x="166847" y="127726"/>
                  </a:lnTo>
                  <a:lnTo>
                    <a:pt x="166847" y="189245"/>
                  </a:lnTo>
                  <a:lnTo>
                    <a:pt x="261468" y="94622"/>
                  </a:lnTo>
                  <a:lnTo>
                    <a:pt x="166847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088910" y="1418657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5">
                  <a:moveTo>
                    <a:pt x="0" y="61517"/>
                  </a:moveTo>
                  <a:lnTo>
                    <a:pt x="166848" y="61517"/>
                  </a:lnTo>
                  <a:lnTo>
                    <a:pt x="166848" y="0"/>
                  </a:lnTo>
                  <a:lnTo>
                    <a:pt x="261470" y="94622"/>
                  </a:lnTo>
                  <a:lnTo>
                    <a:pt x="166848" y="189244"/>
                  </a:lnTo>
                  <a:lnTo>
                    <a:pt x="166848" y="127726"/>
                  </a:lnTo>
                  <a:lnTo>
                    <a:pt x="0" y="127726"/>
                  </a:lnTo>
                  <a:lnTo>
                    <a:pt x="0" y="615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471227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166847" y="0"/>
                  </a:moveTo>
                  <a:lnTo>
                    <a:pt x="166847" y="61517"/>
                  </a:lnTo>
                  <a:lnTo>
                    <a:pt x="0" y="61517"/>
                  </a:lnTo>
                  <a:lnTo>
                    <a:pt x="0" y="127726"/>
                  </a:lnTo>
                  <a:lnTo>
                    <a:pt x="166847" y="127726"/>
                  </a:lnTo>
                  <a:lnTo>
                    <a:pt x="166847" y="189243"/>
                  </a:lnTo>
                  <a:lnTo>
                    <a:pt x="261468" y="94621"/>
                  </a:lnTo>
                  <a:lnTo>
                    <a:pt x="166847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471227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0" y="61517"/>
                  </a:moveTo>
                  <a:lnTo>
                    <a:pt x="166848" y="61517"/>
                  </a:lnTo>
                  <a:lnTo>
                    <a:pt x="166848" y="0"/>
                  </a:lnTo>
                  <a:lnTo>
                    <a:pt x="261470" y="94622"/>
                  </a:lnTo>
                  <a:lnTo>
                    <a:pt x="166848" y="189244"/>
                  </a:lnTo>
                  <a:lnTo>
                    <a:pt x="166848" y="127726"/>
                  </a:lnTo>
                  <a:lnTo>
                    <a:pt x="0" y="127726"/>
                  </a:lnTo>
                  <a:lnTo>
                    <a:pt x="0" y="615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940081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166848" y="0"/>
                  </a:moveTo>
                  <a:lnTo>
                    <a:pt x="166848" y="61517"/>
                  </a:lnTo>
                  <a:lnTo>
                    <a:pt x="0" y="61517"/>
                  </a:lnTo>
                  <a:lnTo>
                    <a:pt x="0" y="127726"/>
                  </a:lnTo>
                  <a:lnTo>
                    <a:pt x="166848" y="127726"/>
                  </a:lnTo>
                  <a:lnTo>
                    <a:pt x="166848" y="189243"/>
                  </a:lnTo>
                  <a:lnTo>
                    <a:pt x="261470" y="94621"/>
                  </a:lnTo>
                  <a:lnTo>
                    <a:pt x="166848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940081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0" y="61517"/>
                  </a:moveTo>
                  <a:lnTo>
                    <a:pt x="166848" y="61517"/>
                  </a:lnTo>
                  <a:lnTo>
                    <a:pt x="166848" y="0"/>
                  </a:lnTo>
                  <a:lnTo>
                    <a:pt x="261470" y="94622"/>
                  </a:lnTo>
                  <a:lnTo>
                    <a:pt x="166848" y="189244"/>
                  </a:lnTo>
                  <a:lnTo>
                    <a:pt x="166848" y="127726"/>
                  </a:lnTo>
                  <a:lnTo>
                    <a:pt x="0" y="127726"/>
                  </a:lnTo>
                  <a:lnTo>
                    <a:pt x="0" y="615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780205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166847" y="0"/>
                  </a:moveTo>
                  <a:lnTo>
                    <a:pt x="166847" y="61517"/>
                  </a:lnTo>
                  <a:lnTo>
                    <a:pt x="0" y="61517"/>
                  </a:lnTo>
                  <a:lnTo>
                    <a:pt x="0" y="127726"/>
                  </a:lnTo>
                  <a:lnTo>
                    <a:pt x="166847" y="127726"/>
                  </a:lnTo>
                  <a:lnTo>
                    <a:pt x="166847" y="189243"/>
                  </a:lnTo>
                  <a:lnTo>
                    <a:pt x="261470" y="94621"/>
                  </a:lnTo>
                  <a:lnTo>
                    <a:pt x="166847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780205" y="1442004"/>
              <a:ext cx="261620" cy="189865"/>
            </a:xfrm>
            <a:custGeom>
              <a:avLst/>
              <a:gdLst/>
              <a:ahLst/>
              <a:cxnLst/>
              <a:rect l="l" t="t" r="r" b="b"/>
              <a:pathLst>
                <a:path w="261620" h="189864">
                  <a:moveTo>
                    <a:pt x="0" y="61517"/>
                  </a:moveTo>
                  <a:lnTo>
                    <a:pt x="166848" y="61517"/>
                  </a:lnTo>
                  <a:lnTo>
                    <a:pt x="166848" y="0"/>
                  </a:lnTo>
                  <a:lnTo>
                    <a:pt x="261470" y="94622"/>
                  </a:lnTo>
                  <a:lnTo>
                    <a:pt x="166848" y="189244"/>
                  </a:lnTo>
                  <a:lnTo>
                    <a:pt x="166848" y="127726"/>
                  </a:lnTo>
                  <a:lnTo>
                    <a:pt x="0" y="127726"/>
                  </a:lnTo>
                  <a:lnTo>
                    <a:pt x="0" y="615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1967480" y="3005198"/>
            <a:ext cx="4897120" cy="849630"/>
            <a:chOff x="1967480" y="3005198"/>
            <a:chExt cx="4897120" cy="849630"/>
          </a:xfrm>
        </p:grpSpPr>
        <p:sp>
          <p:nvSpPr>
            <p:cNvPr id="58" name="object 58" descr=""/>
            <p:cNvSpPr/>
            <p:nvPr/>
          </p:nvSpPr>
          <p:spPr>
            <a:xfrm>
              <a:off x="1972242" y="3009961"/>
              <a:ext cx="261620" cy="203200"/>
            </a:xfrm>
            <a:custGeom>
              <a:avLst/>
              <a:gdLst/>
              <a:ahLst/>
              <a:cxnLst/>
              <a:rect l="l" t="t" r="r" b="b"/>
              <a:pathLst>
                <a:path w="261619" h="203200">
                  <a:moveTo>
                    <a:pt x="159995" y="0"/>
                  </a:moveTo>
                  <a:lnTo>
                    <a:pt x="159995" y="65972"/>
                  </a:lnTo>
                  <a:lnTo>
                    <a:pt x="0" y="65972"/>
                  </a:lnTo>
                  <a:lnTo>
                    <a:pt x="0" y="136975"/>
                  </a:lnTo>
                  <a:lnTo>
                    <a:pt x="159995" y="136975"/>
                  </a:lnTo>
                  <a:lnTo>
                    <a:pt x="159995" y="202948"/>
                  </a:lnTo>
                  <a:lnTo>
                    <a:pt x="261470" y="101474"/>
                  </a:lnTo>
                  <a:lnTo>
                    <a:pt x="159995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972242" y="3009961"/>
              <a:ext cx="261620" cy="203200"/>
            </a:xfrm>
            <a:custGeom>
              <a:avLst/>
              <a:gdLst/>
              <a:ahLst/>
              <a:cxnLst/>
              <a:rect l="l" t="t" r="r" b="b"/>
              <a:pathLst>
                <a:path w="261619" h="203200">
                  <a:moveTo>
                    <a:pt x="0" y="65972"/>
                  </a:moveTo>
                  <a:lnTo>
                    <a:pt x="159995" y="65972"/>
                  </a:lnTo>
                  <a:lnTo>
                    <a:pt x="159995" y="0"/>
                  </a:lnTo>
                  <a:lnTo>
                    <a:pt x="261470" y="101474"/>
                  </a:lnTo>
                  <a:lnTo>
                    <a:pt x="159995" y="202949"/>
                  </a:lnTo>
                  <a:lnTo>
                    <a:pt x="159995" y="136976"/>
                  </a:lnTo>
                  <a:lnTo>
                    <a:pt x="0" y="136976"/>
                  </a:lnTo>
                  <a:lnTo>
                    <a:pt x="0" y="659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110448" y="3009961"/>
              <a:ext cx="388620" cy="203200"/>
            </a:xfrm>
            <a:custGeom>
              <a:avLst/>
              <a:gdLst/>
              <a:ahLst/>
              <a:cxnLst/>
              <a:rect l="l" t="t" r="r" b="b"/>
              <a:pathLst>
                <a:path w="388620" h="203200">
                  <a:moveTo>
                    <a:pt x="286533" y="0"/>
                  </a:moveTo>
                  <a:lnTo>
                    <a:pt x="286533" y="65972"/>
                  </a:lnTo>
                  <a:lnTo>
                    <a:pt x="0" y="65972"/>
                  </a:lnTo>
                  <a:lnTo>
                    <a:pt x="0" y="136977"/>
                  </a:lnTo>
                  <a:lnTo>
                    <a:pt x="286533" y="136977"/>
                  </a:lnTo>
                  <a:lnTo>
                    <a:pt x="286533" y="202948"/>
                  </a:lnTo>
                  <a:lnTo>
                    <a:pt x="388007" y="101474"/>
                  </a:lnTo>
                  <a:lnTo>
                    <a:pt x="286533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110448" y="3009961"/>
              <a:ext cx="388620" cy="203200"/>
            </a:xfrm>
            <a:custGeom>
              <a:avLst/>
              <a:gdLst/>
              <a:ahLst/>
              <a:cxnLst/>
              <a:rect l="l" t="t" r="r" b="b"/>
              <a:pathLst>
                <a:path w="388620" h="203200">
                  <a:moveTo>
                    <a:pt x="0" y="65972"/>
                  </a:moveTo>
                  <a:lnTo>
                    <a:pt x="286533" y="65972"/>
                  </a:lnTo>
                  <a:lnTo>
                    <a:pt x="286533" y="0"/>
                  </a:lnTo>
                  <a:lnTo>
                    <a:pt x="388008" y="101474"/>
                  </a:lnTo>
                  <a:lnTo>
                    <a:pt x="286533" y="202949"/>
                  </a:lnTo>
                  <a:lnTo>
                    <a:pt x="286533" y="136976"/>
                  </a:lnTo>
                  <a:lnTo>
                    <a:pt x="0" y="136976"/>
                  </a:lnTo>
                  <a:lnTo>
                    <a:pt x="0" y="659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597910" y="3009961"/>
              <a:ext cx="261620" cy="203200"/>
            </a:xfrm>
            <a:custGeom>
              <a:avLst/>
              <a:gdLst/>
              <a:ahLst/>
              <a:cxnLst/>
              <a:rect l="l" t="t" r="r" b="b"/>
              <a:pathLst>
                <a:path w="261620" h="203200">
                  <a:moveTo>
                    <a:pt x="159995" y="0"/>
                  </a:moveTo>
                  <a:lnTo>
                    <a:pt x="159995" y="65972"/>
                  </a:lnTo>
                  <a:lnTo>
                    <a:pt x="0" y="65972"/>
                  </a:lnTo>
                  <a:lnTo>
                    <a:pt x="0" y="136975"/>
                  </a:lnTo>
                  <a:lnTo>
                    <a:pt x="159995" y="136975"/>
                  </a:lnTo>
                  <a:lnTo>
                    <a:pt x="159995" y="202948"/>
                  </a:lnTo>
                  <a:lnTo>
                    <a:pt x="261470" y="101474"/>
                  </a:lnTo>
                  <a:lnTo>
                    <a:pt x="159995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597910" y="3009961"/>
              <a:ext cx="261620" cy="203200"/>
            </a:xfrm>
            <a:custGeom>
              <a:avLst/>
              <a:gdLst/>
              <a:ahLst/>
              <a:cxnLst/>
              <a:rect l="l" t="t" r="r" b="b"/>
              <a:pathLst>
                <a:path w="261620" h="203200">
                  <a:moveTo>
                    <a:pt x="0" y="65972"/>
                  </a:moveTo>
                  <a:lnTo>
                    <a:pt x="159995" y="65972"/>
                  </a:lnTo>
                  <a:lnTo>
                    <a:pt x="159995" y="0"/>
                  </a:lnTo>
                  <a:lnTo>
                    <a:pt x="261470" y="101474"/>
                  </a:lnTo>
                  <a:lnTo>
                    <a:pt x="159995" y="202949"/>
                  </a:lnTo>
                  <a:lnTo>
                    <a:pt x="159995" y="136976"/>
                  </a:lnTo>
                  <a:lnTo>
                    <a:pt x="0" y="136976"/>
                  </a:lnTo>
                  <a:lnTo>
                    <a:pt x="0" y="659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190932" y="3349625"/>
              <a:ext cx="177165" cy="501015"/>
            </a:xfrm>
            <a:custGeom>
              <a:avLst/>
              <a:gdLst/>
              <a:ahLst/>
              <a:cxnLst/>
              <a:rect l="l" t="t" r="r" b="b"/>
              <a:pathLst>
                <a:path w="177164" h="501014">
                  <a:moveTo>
                    <a:pt x="119320" y="0"/>
                  </a:moveTo>
                  <a:lnTo>
                    <a:pt x="57468" y="0"/>
                  </a:lnTo>
                  <a:lnTo>
                    <a:pt x="57468" y="412004"/>
                  </a:lnTo>
                  <a:lnTo>
                    <a:pt x="0" y="412004"/>
                  </a:lnTo>
                  <a:lnTo>
                    <a:pt x="88394" y="500399"/>
                  </a:lnTo>
                  <a:lnTo>
                    <a:pt x="176789" y="412004"/>
                  </a:lnTo>
                  <a:lnTo>
                    <a:pt x="119320" y="412004"/>
                  </a:lnTo>
                  <a:lnTo>
                    <a:pt x="119320" y="0"/>
                  </a:lnTo>
                  <a:close/>
                </a:path>
              </a:pathLst>
            </a:custGeom>
            <a:solidFill>
              <a:srgbClr val="FFC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190932" y="3349625"/>
              <a:ext cx="177165" cy="501015"/>
            </a:xfrm>
            <a:custGeom>
              <a:avLst/>
              <a:gdLst/>
              <a:ahLst/>
              <a:cxnLst/>
              <a:rect l="l" t="t" r="r" b="b"/>
              <a:pathLst>
                <a:path w="177164" h="501014">
                  <a:moveTo>
                    <a:pt x="119320" y="0"/>
                  </a:moveTo>
                  <a:lnTo>
                    <a:pt x="119320" y="412005"/>
                  </a:lnTo>
                  <a:lnTo>
                    <a:pt x="176789" y="412005"/>
                  </a:lnTo>
                  <a:lnTo>
                    <a:pt x="88394" y="500399"/>
                  </a:lnTo>
                  <a:lnTo>
                    <a:pt x="0" y="412005"/>
                  </a:lnTo>
                  <a:lnTo>
                    <a:pt x="57468" y="412005"/>
                  </a:lnTo>
                  <a:lnTo>
                    <a:pt x="57468" y="0"/>
                  </a:lnTo>
                  <a:lnTo>
                    <a:pt x="11932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118896" y="4079747"/>
            <a:ext cx="5210175" cy="92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88029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LDL-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z="1400" spc="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Retest</a:t>
            </a:r>
            <a:endParaRPr sz="1400">
              <a:latin typeface="Arial"/>
              <a:cs typeface="Arial"/>
            </a:endParaRPr>
          </a:p>
          <a:p>
            <a:pPr algn="ctr" marL="3338195" marR="43180">
              <a:lnSpc>
                <a:spcPct val="101400"/>
              </a:lnSpc>
            </a:pP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(3</a:t>
            </a:r>
            <a:r>
              <a:rPr dirty="0" baseline="24691" sz="1350">
                <a:solidFill>
                  <a:srgbClr val="FFC000"/>
                </a:solidFill>
                <a:latin typeface="Arial"/>
                <a:cs typeface="Arial"/>
              </a:rPr>
              <a:t>rd</a:t>
            </a:r>
            <a:r>
              <a:rPr dirty="0" baseline="24691" sz="1350" spc="2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Co-</a:t>
            </a:r>
            <a:r>
              <a:rPr dirty="0" sz="1400">
                <a:solidFill>
                  <a:srgbClr val="FFC000"/>
                </a:solidFill>
                <a:latin typeface="Arial"/>
                <a:cs typeface="Arial"/>
              </a:rPr>
              <a:t>Primary:</a:t>
            </a:r>
            <a:r>
              <a:rPr dirty="0" sz="1400" spc="-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LDL-</a:t>
            </a:r>
            <a:r>
              <a:rPr dirty="0" sz="1400" spc="-5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dirty="0" sz="1400" spc="-10">
                <a:solidFill>
                  <a:srgbClr val="FFC000"/>
                </a:solidFill>
                <a:latin typeface="Arial"/>
                <a:cs typeface="Arial"/>
              </a:rPr>
              <a:t>reduction)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HCP=Healthcare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2024-04-07T18:22:30Z</dcterms:created>
  <dcterms:modified xsi:type="dcterms:W3CDTF">2024-04-07T18:22:30Z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