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54gquib8dw7jyZ8X/+lEhe==&#10;" textCheckSum="Xh4Bwh==&#10;" shapeId="4" fHybridRaster="0" ver="1"/>
</file>

<file path=drs/shapexml.xml><?xml version="1.0" encoding="utf-8"?>
<p:sp xmlns:p="http://schemas.openxmlformats.org/presentationml/2006/main">
  <p:nvSpPr>
    <p:cNvPr id="4" name="Title 3"/>
    <p:cNvSpPr>
      <a:spLocks xmlns:a="http://schemas.openxmlformats.org/drawingml/2006/main" noGrp="1"/>
    </p:cNvSpPr>
    <p:nvPr>
      <p:ph type="title" idx="4294967295"/>
    </p:nvPr>
  </p:nvSpPr>
  <p:spPr/>
  <p:txBody>
    <a:bodyPr xmlns:a="http://schemas.openxmlformats.org/drawingml/2006/main" vert="horz" lIns="91440" tIns="45720" rIns="91440" bIns="45720" rtlCol="0" anchor="ctr">
      <a:normAutofit fontScale="90000"/>
    </a:bodyPr>
    <a:lstStyle xmlns:a="http://schemas.openxmlformats.org/drawingml/2006/main"/>
    <a:p xmlns:a="http://schemas.openxmlformats.org/drawingml/2006/main">
      <a:pPr marL="0" marR="0" lvl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sz="44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rPr>
        <a:t>    _________ ___ _____     ___________</a:t>
      </a:r>
      <a:endParaRPr kumimoji="0" lang="en-US" sz="44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+mj-lt"/>
        <a:ea typeface="+mj-ea"/>
        <a:cs typeface="+mj-cs"/>
      </a:endParaRPr>
    </a:p>
  </p:txBody>
</p:sp>
</file>