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  <Override PartName="/drs/shapexml.xml" ContentType="application/vnd.ms-office.DrsShape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54gquib8dw7jyZ8X/+lEhe==&#10;" textCheckSum="WdeUut==&#10;" shapeId="2" fHybridRaster="0" ver="1"/>
</file>

<file path=drs/shapexml.xml><?xml version="1.0" encoding="utf-8"?>
<p:sp xmlns:p="http://schemas.openxmlformats.org/presentationml/2006/main">
  <p:nvSpPr>
    <p:cNvPr id="2" name="Title 1"/>
    <p:cNvSpPr>
      <a:spLocks xmlns:a="http://schemas.openxmlformats.org/drawingml/2006/main" noGrp="1"/>
    </p:cNvSpPr>
    <p:nvPr>
      <p:ph type="title" idx="4294967295"/>
    </p:nvPr>
  </p:nvSpPr>
  <p:spPr/>
  <p:txBody>
    <a:bodyPr xmlns:a="http://schemas.openxmlformats.org/drawingml/2006/main" anchor="ctr">
      <a:normAutofit/>
    </a:bodyPr>
    <a:lstStyle xmlns:a="http://schemas.openxmlformats.org/drawingml/2006/main"/>
    <a:p xmlns:a="http://schemas.openxmlformats.org/drawingml/2006/main">
      <a:pPr marL="0" marR="0" lvl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/>
      </a:pPr>
      <a:r>
        <a:rPr kumimoji="0" lang="en-US" sz="4300" b="0" i="0" u="none" strike="noStrike" kern="1200" cap="none" spc="0" normalizeH="0" baseline="0" noProof="0" dirty="0" smtClean="0">
          <a:ln>
            <a:noFill/>
          </a:ln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uLnTx/>
          <a:uFillTx/>
          <a:latin typeface="+mj-lt"/>
          <a:ea typeface="+mj-ea"/>
          <a:cs typeface="+mj-cs"/>
        </a:rPr>
        <a:t> _________</a:t>
      </a:r>
      <a:endParaRPr kumimoji="0" lang="en-US" sz="4300" b="0" i="0" u="none" strike="noStrike" kern="1200" cap="none" spc="0" normalizeH="0" baseline="0" noProof="0" dirty="0">
        <a:ln>
          <a:noFill/>
        </a:ln>
        <a:solidFill>
          <a:schemeClr val="tx2">
            <a:satMod val="130000"/>
          </a:schemeClr>
        </a:solidFill>
        <a:effectLst>
          <a:outerShdw blurRad="50000" dist="30000" dir="5400000" algn="tl" rotWithShape="0">
            <a:srgbClr val="000000">
              <a:alpha val="30000"/>
            </a:srgbClr>
          </a:outerShdw>
        </a:effectLst>
        <a:uLnTx/>
        <a:uFillTx/>
        <a:latin typeface="+mj-lt"/>
        <a:ea typeface="+mj-ea"/>
        <a:cs typeface="+mj-cs"/>
      </a:endParaRPr>
    </a:p>
  </p:txBody>
</p:sp>
</file>