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A9DDD-C86C-38B5-8318-B7958298A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B1C87-DCF3-CB31-63EB-8095639D9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CCE2C-1A8C-452E-B22C-3C3CCA230F36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270B99-4FB1-85DD-6B6B-5DE6CA978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1E1EA5-696E-E316-66AA-B804E94EF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EBFF-EAF2-4DAF-9D40-FC9FF6528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27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CBBA56-9EA7-7C34-72D3-264DE997E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857AF-4D84-8291-753A-6F8E17420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F6F9D-7509-4A54-BF2F-6D9A2DCFA4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CCE2C-1A8C-452E-B22C-3C3CCA230F36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66C6F-BEA2-B3D1-5329-5858BED90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AB7A9-98B4-3AB9-B4EC-CD51DAFE1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7EBFF-EAF2-4DAF-9D40-FC9FF6528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42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A3C839-D076-7D36-10F0-5BF10614F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  <a:tabLst>
                <a:tab pos="7623175" algn="l"/>
              </a:tabLst>
            </a:pPr>
            <a:r>
              <a:rPr lang="en-US" altLang="zh-CN" sz="3400" b="1">
                <a:solidFill>
                  <a:srgbClr val="782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Effects of intensive blood pressure lowering treatment </a:t>
            </a:r>
            <a:br>
              <a:rPr lang="en-US" altLang="zh-CN" sz="3400" b="1">
                <a:solidFill>
                  <a:srgbClr val="782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3400" b="1">
                <a:solidFill>
                  <a:srgbClr val="782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reducing risk of cardiovascular events</a:t>
            </a:r>
            <a:endParaRPr lang="zh-CN" altLang="en-US" sz="3400" b="1" dirty="0">
              <a:solidFill>
                <a:srgbClr val="7828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8E89FF-0AFB-A78B-F41C-4C90D15A21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82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FF0876-0A18-6C89-17CE-56EB99CCA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CA936A-DEA1-7EA5-B691-613988938C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8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EC0743-8442-D039-D8BB-5BD09F610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9E7411-CA1F-56DD-3335-688BD0D8B7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73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75DE45-CDEF-C597-92A2-97E6BF4AA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DB3EC9-9432-B6B2-66E8-70923BA656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34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5A03F4-F841-C466-570E-C4EB30C36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A12008-FED5-E776-C46E-C53BAF20F8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24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007CAE-64BC-667D-4AB9-0ECFF8FC8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E5686F-6474-48BE-1C86-500D585BC8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27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643BA4-F139-B865-7B9E-BC4471A7A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9A6757-D0C8-A197-A56D-5ECB9B6604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83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7829C1-490E-2EAE-743C-2ADE4FD8E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006421-64D4-1B62-B3BC-0696DAC243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92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78710A-1818-391F-7325-169CF7E56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8D12B0-F851-4D1B-7CAF-41B49FB641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21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91E3BA-03E8-3566-7A74-8DBB2EA19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749B07-BAC9-E7DF-5316-ADD295177E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79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575163-B483-E271-D96C-1DAE60363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F822BB-D948-8AB4-5B1A-5D3C0A07A7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32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1835BC-5274-3EEC-D94F-9C57BCE85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3D2837-E915-B04E-00E1-B280CECACE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31762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6AAB5C-EF45-ED32-CF97-1A64DD827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C0B3EF-E4F0-ECCC-6429-ABF3F4E5CE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43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A767D3-36A1-3DD1-FD14-1FAD080C0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0C2A32-31A0-E284-23D2-FB5492226A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54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6938C5-6927-A709-FE3F-9625CD8FD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D140D4-9C94-5FCE-E4D0-6AEEF1B518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97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F30C43-A4DB-A865-4D6E-F9D8C8A23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CD2E38-A85A-0E4A-3A21-B07E237576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29549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588E04-3137-1045-9AA9-A277CAE22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A352EF-93FF-B8A6-2EEB-3B6C8B353E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14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BD19EA-B063-EAD2-CE66-39A882563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923CF9-CAB0-EFA5-1B28-B8C085DC0F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64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618C3C-A04B-715C-1661-CC251548B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918EA1-A7F3-2FA2-FC92-7198A2AB02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15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88DA7E-C777-5668-2382-2304D5391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EB327A-37C7-401B-2598-E3A1065D74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783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DAC07D-5C50-CCCE-1CB7-27AAF3210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35B7D1-C487-54AF-963A-A48E3D7D30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0571A4-1631-ADE2-6D91-D81C89CFF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57D854-83BC-8B14-3F9E-0FC85F4235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54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A1E343-4FF5-94E6-5EA0-D25A09DCF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75F3C0-2AFB-8DDC-3D98-6A4BD384B0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39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A9135C33BA934CB99AB16D2E3554BF" ma:contentTypeVersion="14" ma:contentTypeDescription="Create a new document." ma:contentTypeScope="" ma:versionID="299bf37512a0e65d5c5832ee96259ba1">
  <xsd:schema xmlns:xsd="http://www.w3.org/2001/XMLSchema" xmlns:xs="http://www.w3.org/2001/XMLSchema" xmlns:p="http://schemas.microsoft.com/office/2006/metadata/properties" xmlns:ns2="21c7ca72-f6d5-4b0e-8803-9d163f0b428e" xmlns:ns3="be269bf9-969f-4947-ab6e-df6fb505fba0" targetNamespace="http://schemas.microsoft.com/office/2006/metadata/properties" ma:root="true" ma:fieldsID="57dadf77126b35889de0131be83f2f8e" ns2:_="" ns3:_="">
    <xsd:import namespace="21c7ca72-f6d5-4b0e-8803-9d163f0b428e"/>
    <xsd:import namespace="be269bf9-969f-4947-ab6e-df6fb505fb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c7ca72-f6d5-4b0e-8803-9d163f0b42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02aa8f4-6248-4f21-b1f2-4bc7e3121a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69bf9-969f-4947-ab6e-df6fb505fba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3b14854-5f3a-4f2b-99ef-e5e8fae53c4e}" ma:internalName="TaxCatchAll" ma:showField="CatchAllData" ma:web="be269bf9-969f-4947-ab6e-df6fb505fb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269bf9-969f-4947-ab6e-df6fb505fba0" xsi:nil="true"/>
    <lcf76f155ced4ddcb4097134ff3c332f xmlns="21c7ca72-f6d5-4b0e-8803-9d163f0b428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307DC53-6841-416A-AAA1-A5D1D47DEF3A}"/>
</file>

<file path=customXml/itemProps2.xml><?xml version="1.0" encoding="utf-8"?>
<ds:datastoreItem xmlns:ds="http://schemas.openxmlformats.org/officeDocument/2006/customXml" ds:itemID="{4AFCE98B-7370-4ACC-9369-D52A9FF66A27}"/>
</file>

<file path=customXml/itemProps3.xml><?xml version="1.0" encoding="utf-8"?>
<ds:datastoreItem xmlns:ds="http://schemas.openxmlformats.org/officeDocument/2006/customXml" ds:itemID="{FB7EC104-E586-4A50-9520-929807B8747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Widescreen</PresentationFormat>
  <Paragraphs>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Effects of intensive blood pressure lowering treatment  in reducing risk of cardiovascular events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MedStar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intensive blood pressure lowering treatment  in reducing risk of cardiovascular events</dc:title>
  <dc:creator>Compton, Thomas A</dc:creator>
  <cp:lastModifiedBy>Compton, Thomas A</cp:lastModifiedBy>
  <cp:revision>1</cp:revision>
  <dcterms:created xsi:type="dcterms:W3CDTF">2023-11-13T17:55:02Z</dcterms:created>
  <dcterms:modified xsi:type="dcterms:W3CDTF">2023-11-13T17:55:02Z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0x010100BEA9135C33BA934CB99AB16D2E3554BF</vt:lpwstr>
  </property>
</Properties>
</file>